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0" r:id="rId1"/>
  </p:sldMasterIdLst>
  <p:notesMasterIdLst>
    <p:notesMasterId r:id="rId33"/>
  </p:notesMasterIdLst>
  <p:sldIdLst>
    <p:sldId id="286" r:id="rId2"/>
    <p:sldId id="380" r:id="rId3"/>
    <p:sldId id="259" r:id="rId4"/>
    <p:sldId id="412" r:id="rId5"/>
    <p:sldId id="419" r:id="rId6"/>
    <p:sldId id="418" r:id="rId7"/>
    <p:sldId id="417" r:id="rId8"/>
    <p:sldId id="413" r:id="rId9"/>
    <p:sldId id="303" r:id="rId10"/>
    <p:sldId id="261" r:id="rId11"/>
    <p:sldId id="405" r:id="rId12"/>
    <p:sldId id="414" r:id="rId13"/>
    <p:sldId id="411" r:id="rId14"/>
    <p:sldId id="314" r:id="rId15"/>
    <p:sldId id="323" r:id="rId16"/>
    <p:sldId id="333" r:id="rId17"/>
    <p:sldId id="331" r:id="rId18"/>
    <p:sldId id="332" r:id="rId19"/>
    <p:sldId id="334" r:id="rId20"/>
    <p:sldId id="415" r:id="rId21"/>
    <p:sldId id="335" r:id="rId22"/>
    <p:sldId id="373" r:id="rId23"/>
    <p:sldId id="416" r:id="rId24"/>
    <p:sldId id="410" r:id="rId25"/>
    <p:sldId id="398" r:id="rId26"/>
    <p:sldId id="363" r:id="rId27"/>
    <p:sldId id="365" r:id="rId28"/>
    <p:sldId id="366" r:id="rId29"/>
    <p:sldId id="374" r:id="rId30"/>
    <p:sldId id="367" r:id="rId31"/>
    <p:sldId id="409" r:id="rId3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79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868" y="48"/>
      </p:cViewPr>
      <p:guideLst>
        <p:guide orient="horz" pos="2136"/>
        <p:guide pos="379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F6E7131-3253-40A4-86DE-DA6D2EC4A3A3}" type="doc">
      <dgm:prSet loTypeId="urn:diagrams.loki3.com/VaryingWidthList+Icon" loCatId="list" qsTypeId="urn:microsoft.com/office/officeart/2005/8/quickstyle/simple3#1" qsCatId="simple" csTypeId="urn:microsoft.com/office/officeart/2005/8/colors/accent1_2#1" csCatId="accent1" phldr="1"/>
      <dgm:spPr/>
      <dgm:t>
        <a:bodyPr/>
        <a:lstStyle/>
        <a:p>
          <a:endParaRPr lang="en-US"/>
        </a:p>
      </dgm:t>
    </dgm:pt>
    <dgm:pt modelId="{98896994-3E8F-418C-B8D5-CA82CBB93246}">
      <dgm:prSet phldrT="[Text]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en-US" b="1" dirty="0">
              <a:latin typeface="Times New Roman" panose="02020603050405020304" pitchFamily="18" charset="0"/>
              <a:cs typeface="Times New Roman" panose="02020603050405020304" pitchFamily="18" charset="0"/>
            </a:rPr>
            <a:t>1</a:t>
          </a:r>
        </a:p>
      </dgm:t>
    </dgm:pt>
    <dgm:pt modelId="{6947A450-58E7-42F9-981A-22D86EAC6584}" type="parTrans" cxnId="{1426FE0D-DF1E-432F-B655-BC0DAC67C011}">
      <dgm:prSet/>
      <dgm:spPr/>
      <dgm:t>
        <a:bodyPr/>
        <a:lstStyle/>
        <a:p>
          <a:endParaRPr lang="en-US"/>
        </a:p>
      </dgm:t>
    </dgm:pt>
    <dgm:pt modelId="{77B9163A-3B31-44BF-97B2-91E195997CDF}" type="sibTrans" cxnId="{1426FE0D-DF1E-432F-B655-BC0DAC67C011}">
      <dgm:prSet/>
      <dgm:spPr/>
      <dgm:t>
        <a:bodyPr/>
        <a:lstStyle/>
        <a:p>
          <a:endParaRPr lang="en-US"/>
        </a:p>
      </dgm:t>
    </dgm:pt>
    <dgm:pt modelId="{F71EC47B-7013-45B7-A066-3FB634FFA170}">
      <dgm:prSet phldrT="[Text]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en-US" b="1" dirty="0">
              <a:latin typeface="Times New Roman" panose="02020603050405020304" pitchFamily="18" charset="0"/>
              <a:cs typeface="Times New Roman" panose="02020603050405020304" pitchFamily="18" charset="0"/>
            </a:rPr>
            <a:t>2</a:t>
          </a:r>
        </a:p>
      </dgm:t>
    </dgm:pt>
    <dgm:pt modelId="{928BD997-4E11-4219-B36A-59251E8ED9FD}" type="parTrans" cxnId="{659BBE18-83AF-47EC-B748-E019231DDC29}">
      <dgm:prSet/>
      <dgm:spPr/>
      <dgm:t>
        <a:bodyPr/>
        <a:lstStyle/>
        <a:p>
          <a:endParaRPr lang="en-US"/>
        </a:p>
      </dgm:t>
    </dgm:pt>
    <dgm:pt modelId="{6B163C0D-D819-4AFC-9EB7-E1498CF62A96}" type="sibTrans" cxnId="{659BBE18-83AF-47EC-B748-E019231DDC29}">
      <dgm:prSet/>
      <dgm:spPr/>
      <dgm:t>
        <a:bodyPr/>
        <a:lstStyle/>
        <a:p>
          <a:endParaRPr lang="en-US"/>
        </a:p>
      </dgm:t>
    </dgm:pt>
    <dgm:pt modelId="{E007131C-12D7-4C8E-8DB3-F8D6A883A359}">
      <dgm:prSet phldrT="[Text]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en-US" b="1" dirty="0">
              <a:latin typeface="Times New Roman" panose="02020603050405020304" pitchFamily="18" charset="0"/>
              <a:cs typeface="Times New Roman" panose="02020603050405020304" pitchFamily="18" charset="0"/>
            </a:rPr>
            <a:t>3</a:t>
          </a:r>
        </a:p>
      </dgm:t>
    </dgm:pt>
    <dgm:pt modelId="{C028A882-8DDE-40DE-AAC8-5BDC050B94DA}" type="parTrans" cxnId="{6B379941-9319-46E8-AEB9-21E62F1A4204}">
      <dgm:prSet/>
      <dgm:spPr/>
      <dgm:t>
        <a:bodyPr/>
        <a:lstStyle/>
        <a:p>
          <a:endParaRPr lang="en-US"/>
        </a:p>
      </dgm:t>
    </dgm:pt>
    <dgm:pt modelId="{FEB364A2-F021-40AA-B1AC-77925B5F1204}" type="sibTrans" cxnId="{6B379941-9319-46E8-AEB9-21E62F1A4204}">
      <dgm:prSet/>
      <dgm:spPr/>
      <dgm:t>
        <a:bodyPr/>
        <a:lstStyle/>
        <a:p>
          <a:endParaRPr lang="en-US"/>
        </a:p>
      </dgm:t>
    </dgm:pt>
    <dgm:pt modelId="{ADD09C1B-3219-4991-85D2-FA8DB80CCFE7}">
      <dgm:prSet phldrT="[Text]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en-US" b="1" dirty="0">
              <a:latin typeface="Times New Roman" panose="02020603050405020304" pitchFamily="18" charset="0"/>
              <a:cs typeface="Times New Roman" panose="02020603050405020304" pitchFamily="18" charset="0"/>
            </a:rPr>
            <a:t>4</a:t>
          </a:r>
        </a:p>
      </dgm:t>
    </dgm:pt>
    <dgm:pt modelId="{210C40EE-5CE4-4C90-854F-49A9123FD98F}" type="parTrans" cxnId="{63724A0A-27C0-4BA0-AF3B-90C9050C4399}">
      <dgm:prSet/>
      <dgm:spPr/>
      <dgm:t>
        <a:bodyPr/>
        <a:lstStyle/>
        <a:p>
          <a:endParaRPr lang="en-US"/>
        </a:p>
      </dgm:t>
    </dgm:pt>
    <dgm:pt modelId="{CB16F7DC-9A5D-4769-B891-D1968BD0DF13}" type="sibTrans" cxnId="{63724A0A-27C0-4BA0-AF3B-90C9050C4399}">
      <dgm:prSet/>
      <dgm:spPr/>
      <dgm:t>
        <a:bodyPr/>
        <a:lstStyle/>
        <a:p>
          <a:endParaRPr lang="en-US"/>
        </a:p>
      </dgm:t>
    </dgm:pt>
    <dgm:pt modelId="{BAEECD43-0BD6-40BA-AC86-BD5E3BA38EC5}" type="pres">
      <dgm:prSet presAssocID="{0F6E7131-3253-40A4-86DE-DA6D2EC4A3A3}" presName="Name0" presStyleCnt="0">
        <dgm:presLayoutVars>
          <dgm:resizeHandles/>
        </dgm:presLayoutVars>
      </dgm:prSet>
      <dgm:spPr/>
    </dgm:pt>
    <dgm:pt modelId="{8D6A3FBC-B4A7-4CCC-9B10-637CB70CD9E5}" type="pres">
      <dgm:prSet presAssocID="{98896994-3E8F-418C-B8D5-CA82CBB93246}" presName="text" presStyleLbl="node1" presStyleIdx="0" presStyleCnt="4" custScaleY="36312" custLinFactX="-216208" custLinFactY="20" custLinFactNeighborX="-300000" custLinFactNeighborY="100000">
        <dgm:presLayoutVars>
          <dgm:bulletEnabled val="1"/>
        </dgm:presLayoutVars>
      </dgm:prSet>
      <dgm:spPr/>
    </dgm:pt>
    <dgm:pt modelId="{6D31411A-120D-42D3-8066-57DBF2509C7B}" type="pres">
      <dgm:prSet presAssocID="{77B9163A-3B31-44BF-97B2-91E195997CDF}" presName="space" presStyleCnt="0"/>
      <dgm:spPr/>
    </dgm:pt>
    <dgm:pt modelId="{4AADDCFE-626E-44AE-A28C-1DC4C4B64F28}" type="pres">
      <dgm:prSet presAssocID="{F71EC47B-7013-45B7-A066-3FB634FFA170}" presName="text" presStyleLbl="node1" presStyleIdx="1" presStyleCnt="4" custScaleY="37939" custLinFactX="-216208" custLinFactNeighborX="-300000" custLinFactNeighborY="69092">
        <dgm:presLayoutVars>
          <dgm:bulletEnabled val="1"/>
        </dgm:presLayoutVars>
      </dgm:prSet>
      <dgm:spPr/>
    </dgm:pt>
    <dgm:pt modelId="{976644F5-D283-4059-9DB0-12F9809BE455}" type="pres">
      <dgm:prSet presAssocID="{6B163C0D-D819-4AFC-9EB7-E1498CF62A96}" presName="space" presStyleCnt="0"/>
      <dgm:spPr/>
    </dgm:pt>
    <dgm:pt modelId="{0CE09160-13BB-47F3-9BAA-D8A957B3BF47}" type="pres">
      <dgm:prSet presAssocID="{E007131C-12D7-4C8E-8DB3-F8D6A883A359}" presName="text" presStyleLbl="node1" presStyleIdx="2" presStyleCnt="4" custScaleY="26198" custLinFactX="-216208" custLinFactNeighborX="-300000" custLinFactNeighborY="34488">
        <dgm:presLayoutVars>
          <dgm:bulletEnabled val="1"/>
        </dgm:presLayoutVars>
      </dgm:prSet>
      <dgm:spPr/>
    </dgm:pt>
    <dgm:pt modelId="{3691A149-4F65-4EA0-8375-7336ADDFE6A8}" type="pres">
      <dgm:prSet presAssocID="{FEB364A2-F021-40AA-B1AC-77925B5F1204}" presName="space" presStyleCnt="0"/>
      <dgm:spPr/>
    </dgm:pt>
    <dgm:pt modelId="{85D0EEF0-4CF9-4CD8-A205-5DBCCE11075A}" type="pres">
      <dgm:prSet presAssocID="{ADD09C1B-3219-4991-85D2-FA8DB80CCFE7}" presName="text" presStyleLbl="node1" presStyleIdx="3" presStyleCnt="4" custScaleY="36312" custLinFactX="-216208" custLinFactY="20" custLinFactNeighborX="-300000" custLinFactNeighborY="100000">
        <dgm:presLayoutVars>
          <dgm:bulletEnabled val="1"/>
        </dgm:presLayoutVars>
      </dgm:prSet>
      <dgm:spPr/>
    </dgm:pt>
  </dgm:ptLst>
  <dgm:cxnLst>
    <dgm:cxn modelId="{139B1701-24E5-4EC6-805D-216E918F6CFC}" type="presOf" srcId="{ADD09C1B-3219-4991-85D2-FA8DB80CCFE7}" destId="{85D0EEF0-4CF9-4CD8-A205-5DBCCE11075A}" srcOrd="0" destOrd="0" presId="urn:diagrams.loki3.com/VaryingWidthList+Icon"/>
    <dgm:cxn modelId="{80A50807-52AD-4DBA-B44B-8388054E8503}" type="presOf" srcId="{E007131C-12D7-4C8E-8DB3-F8D6A883A359}" destId="{0CE09160-13BB-47F3-9BAA-D8A957B3BF47}" srcOrd="0" destOrd="0" presId="urn:diagrams.loki3.com/VaryingWidthList+Icon"/>
    <dgm:cxn modelId="{63724A0A-27C0-4BA0-AF3B-90C9050C4399}" srcId="{0F6E7131-3253-40A4-86DE-DA6D2EC4A3A3}" destId="{ADD09C1B-3219-4991-85D2-FA8DB80CCFE7}" srcOrd="3" destOrd="0" parTransId="{210C40EE-5CE4-4C90-854F-49A9123FD98F}" sibTransId="{CB16F7DC-9A5D-4769-B891-D1968BD0DF13}"/>
    <dgm:cxn modelId="{1426FE0D-DF1E-432F-B655-BC0DAC67C011}" srcId="{0F6E7131-3253-40A4-86DE-DA6D2EC4A3A3}" destId="{98896994-3E8F-418C-B8D5-CA82CBB93246}" srcOrd="0" destOrd="0" parTransId="{6947A450-58E7-42F9-981A-22D86EAC6584}" sibTransId="{77B9163A-3B31-44BF-97B2-91E195997CDF}"/>
    <dgm:cxn modelId="{659BBE18-83AF-47EC-B748-E019231DDC29}" srcId="{0F6E7131-3253-40A4-86DE-DA6D2EC4A3A3}" destId="{F71EC47B-7013-45B7-A066-3FB634FFA170}" srcOrd="1" destOrd="0" parTransId="{928BD997-4E11-4219-B36A-59251E8ED9FD}" sibTransId="{6B163C0D-D819-4AFC-9EB7-E1498CF62A96}"/>
    <dgm:cxn modelId="{C84AD023-5223-496D-97B8-75577F86A5B2}" type="presOf" srcId="{98896994-3E8F-418C-B8D5-CA82CBB93246}" destId="{8D6A3FBC-B4A7-4CCC-9B10-637CB70CD9E5}" srcOrd="0" destOrd="0" presId="urn:diagrams.loki3.com/VaryingWidthList+Icon"/>
    <dgm:cxn modelId="{145E552C-43DE-42CE-9128-732432F67C2D}" type="presOf" srcId="{0F6E7131-3253-40A4-86DE-DA6D2EC4A3A3}" destId="{BAEECD43-0BD6-40BA-AC86-BD5E3BA38EC5}" srcOrd="0" destOrd="0" presId="urn:diagrams.loki3.com/VaryingWidthList+Icon"/>
    <dgm:cxn modelId="{6B379941-9319-46E8-AEB9-21E62F1A4204}" srcId="{0F6E7131-3253-40A4-86DE-DA6D2EC4A3A3}" destId="{E007131C-12D7-4C8E-8DB3-F8D6A883A359}" srcOrd="2" destOrd="0" parTransId="{C028A882-8DDE-40DE-AAC8-5BDC050B94DA}" sibTransId="{FEB364A2-F021-40AA-B1AC-77925B5F1204}"/>
    <dgm:cxn modelId="{E0E6E88B-739D-47AE-9D30-02558E31C1D4}" type="presOf" srcId="{F71EC47B-7013-45B7-A066-3FB634FFA170}" destId="{4AADDCFE-626E-44AE-A28C-1DC4C4B64F28}" srcOrd="0" destOrd="0" presId="urn:diagrams.loki3.com/VaryingWidthList+Icon"/>
    <dgm:cxn modelId="{941B9A69-1AAA-45E9-88C6-2846B46651BC}" type="presParOf" srcId="{BAEECD43-0BD6-40BA-AC86-BD5E3BA38EC5}" destId="{8D6A3FBC-B4A7-4CCC-9B10-637CB70CD9E5}" srcOrd="0" destOrd="0" presId="urn:diagrams.loki3.com/VaryingWidthList+Icon"/>
    <dgm:cxn modelId="{728A4B79-6CD3-4DD3-BB7B-0ABD2E1A4A26}" type="presParOf" srcId="{BAEECD43-0BD6-40BA-AC86-BD5E3BA38EC5}" destId="{6D31411A-120D-42D3-8066-57DBF2509C7B}" srcOrd="1" destOrd="0" presId="urn:diagrams.loki3.com/VaryingWidthList+Icon"/>
    <dgm:cxn modelId="{E7300AC3-956B-40BA-9FA7-47543A2C06B6}" type="presParOf" srcId="{BAEECD43-0BD6-40BA-AC86-BD5E3BA38EC5}" destId="{4AADDCFE-626E-44AE-A28C-1DC4C4B64F28}" srcOrd="2" destOrd="0" presId="urn:diagrams.loki3.com/VaryingWidthList+Icon"/>
    <dgm:cxn modelId="{DC0DD82C-217E-448D-87F8-7F358AD23D46}" type="presParOf" srcId="{BAEECD43-0BD6-40BA-AC86-BD5E3BA38EC5}" destId="{976644F5-D283-4059-9DB0-12F9809BE455}" srcOrd="3" destOrd="0" presId="urn:diagrams.loki3.com/VaryingWidthList+Icon"/>
    <dgm:cxn modelId="{B57971D6-94B3-4751-A615-EB91872CBDF6}" type="presParOf" srcId="{BAEECD43-0BD6-40BA-AC86-BD5E3BA38EC5}" destId="{0CE09160-13BB-47F3-9BAA-D8A957B3BF47}" srcOrd="4" destOrd="0" presId="urn:diagrams.loki3.com/VaryingWidthList+Icon"/>
    <dgm:cxn modelId="{C3DCA8E4-07CE-4F6A-A396-8FA935DC2FFB}" type="presParOf" srcId="{BAEECD43-0BD6-40BA-AC86-BD5E3BA38EC5}" destId="{3691A149-4F65-4EA0-8375-7336ADDFE6A8}" srcOrd="5" destOrd="0" presId="urn:diagrams.loki3.com/VaryingWidthList+Icon"/>
    <dgm:cxn modelId="{96AF9B04-28CB-4E95-931B-5BCAA75F4789}" type="presParOf" srcId="{BAEECD43-0BD6-40BA-AC86-BD5E3BA38EC5}" destId="{85D0EEF0-4CF9-4CD8-A205-5DBCCE11075A}" srcOrd="6" destOrd="0" presId="urn:diagrams.loki3.com/VaryingWidthList+Icon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6A3FBC-B4A7-4CCC-9B10-637CB70CD9E5}">
      <dsp:nvSpPr>
        <dsp:cNvPr id="0" name=""/>
        <dsp:cNvSpPr/>
      </dsp:nvSpPr>
      <dsp:spPr>
        <a:xfrm>
          <a:off x="1066802" y="153591"/>
          <a:ext cx="720000" cy="1092738"/>
        </a:xfrm>
        <a:prstGeom prst="rect">
          <a:avLst/>
        </a:prstGeom>
        <a:solidFill>
          <a:schemeClr val="accent5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9220" tIns="109220" rIns="109220" bIns="109220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</a:t>
          </a:r>
        </a:p>
      </dsp:txBody>
      <dsp:txXfrm>
        <a:off x="1066802" y="153591"/>
        <a:ext cx="720000" cy="1092738"/>
      </dsp:txXfrm>
    </dsp:sp>
    <dsp:sp modelId="{4AADDCFE-626E-44AE-A28C-1DC4C4B64F28}">
      <dsp:nvSpPr>
        <dsp:cNvPr id="0" name=""/>
        <dsp:cNvSpPr/>
      </dsp:nvSpPr>
      <dsp:spPr>
        <a:xfrm>
          <a:off x="1066802" y="1349687"/>
          <a:ext cx="720000" cy="1141700"/>
        </a:xfrm>
        <a:prstGeom prst="rect">
          <a:avLst/>
        </a:prstGeom>
        <a:solidFill>
          <a:schemeClr val="accent5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9220" tIns="109220" rIns="109220" bIns="109220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2</a:t>
          </a:r>
        </a:p>
      </dsp:txBody>
      <dsp:txXfrm>
        <a:off x="1066802" y="1349687"/>
        <a:ext cx="720000" cy="1141700"/>
      </dsp:txXfrm>
    </dsp:sp>
    <dsp:sp modelId="{0CE09160-13BB-47F3-9BAA-D8A957B3BF47}">
      <dsp:nvSpPr>
        <dsp:cNvPr id="0" name=""/>
        <dsp:cNvSpPr/>
      </dsp:nvSpPr>
      <dsp:spPr>
        <a:xfrm>
          <a:off x="1066802" y="2589786"/>
          <a:ext cx="720000" cy="788377"/>
        </a:xfrm>
        <a:prstGeom prst="rect">
          <a:avLst/>
        </a:prstGeom>
        <a:solidFill>
          <a:schemeClr val="accent5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9220" tIns="109220" rIns="109220" bIns="109220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3</a:t>
          </a:r>
        </a:p>
      </dsp:txBody>
      <dsp:txXfrm>
        <a:off x="1066802" y="2589786"/>
        <a:ext cx="720000" cy="788377"/>
      </dsp:txXfrm>
    </dsp:sp>
    <dsp:sp modelId="{85D0EEF0-4CF9-4CD8-A205-5DBCCE11075A}">
      <dsp:nvSpPr>
        <dsp:cNvPr id="0" name=""/>
        <dsp:cNvSpPr/>
      </dsp:nvSpPr>
      <dsp:spPr>
        <a:xfrm>
          <a:off x="1066802" y="3479261"/>
          <a:ext cx="720000" cy="1092738"/>
        </a:xfrm>
        <a:prstGeom prst="rect">
          <a:avLst/>
        </a:prstGeom>
        <a:solidFill>
          <a:schemeClr val="accent5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9220" tIns="109220" rIns="109220" bIns="109220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4</a:t>
          </a:r>
        </a:p>
      </dsp:txBody>
      <dsp:txXfrm>
        <a:off x="1066802" y="3479261"/>
        <a:ext cx="720000" cy="109273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diagrams.loki3.com/VaryingWidthList+Icon">
  <dgm:title val="Varying Width List"/>
  <dgm:desc val="Use for emphasizing items of different weights.  Good for large amounts of Level 1 text.  The width of each shape is independently determined based on its text."/>
  <dgm:catLst>
    <dgm:cat type="list" pri="4160"/>
    <dgm:cat type="officeonline" pri="5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text" val="20"/>
      <dgm:constr type="h" for="ch" forName="text" refType="h"/>
      <dgm:constr type="primFontSz" for="ch" forName="text" op="equ" val="65"/>
      <dgm:constr type="h" for="ch" forName="space" refType="h" fact="0.05"/>
    </dgm:constrLst>
    <dgm:forEach name="Name1" axis="ch" ptType="node">
      <dgm:layoutNode name="text" styleLbl="node1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tMarg" refType="primFontSz" fact="0.2"/>
          <dgm:constr type="bMarg" refType="primFontSz" fact="0.2"/>
          <dgm:constr type="lMarg" refType="primFontSz" fact="0.2"/>
          <dgm:constr type="rMarg" refType="primFontSz" fact="0.2"/>
        </dgm:constrLst>
        <dgm:ruleLst>
          <dgm:rule type="w" val="INF" fact="NaN" max="NaN"/>
          <dgm:rule type="primFontSz" val="5" fact="NaN" max="NaN"/>
        </dgm:ruleLst>
      </dgm:layoutNode>
      <dgm:choose name="Name2">
        <dgm:if name="Name3" axis="par ch" ptType="doc node" func="cnt" op="gte" val="2">
          <dgm:forEach name="Name4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if>
        <dgm:else name="Name5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#1">
  <dgm:title val=""/>
  <dgm:desc val=""/>
  <dgm:catLst>
    <dgm:cat type="simple" pri="103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C80C6B-6B27-4672-A7E8-C1E38BF44853}" type="datetimeFigureOut">
              <a:rPr lang="en-US" smtClean="0"/>
              <a:t>11/30/2022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3A9087-A87C-4D88-8849-B08A40E20D4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>
              <a:latin typeface="Arial" panose="020B0604020202020204" pitchFamily="34" charset="0"/>
            </a:endParaRPr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94A8F5D-5116-4D3C-AC45-3B738FC2211F}" type="slidenum">
              <a:rPr lang="en-US" smtClean="0">
                <a:latin typeface="Arial" panose="020B0604020202020204" pitchFamily="34" charset="0"/>
              </a:rPr>
              <a:t>16</a:t>
            </a:fld>
            <a:endParaRPr 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>
              <a:latin typeface="Arial" panose="020B0604020202020204" pitchFamily="34" charset="0"/>
            </a:endParaRPr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94A8F5D-5116-4D3C-AC45-3B738FC2211F}" type="slidenum">
              <a:rPr lang="en-US" smtClean="0">
                <a:latin typeface="Arial" panose="020B0604020202020204" pitchFamily="34" charset="0"/>
              </a:rPr>
              <a:t>19</a:t>
            </a:fld>
            <a:endParaRPr 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0EDAA-FE70-4792-9B10-F36EC57E51AF}" type="datetimeFigureOut">
              <a:rPr lang="en-US" smtClean="0"/>
              <a:t>11/30/2022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A61F1-C31F-4A5A-8F50-015903F6C9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31352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0EDAA-FE70-4792-9B10-F36EC57E51AF}" type="datetimeFigureOut">
              <a:rPr lang="en-US" smtClean="0"/>
              <a:t>11/30/2022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A61F1-C31F-4A5A-8F50-015903F6C9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41331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0EDAA-FE70-4792-9B10-F36EC57E51AF}" type="datetimeFigureOut">
              <a:rPr lang="en-US" smtClean="0"/>
              <a:t>11/30/2022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A61F1-C31F-4A5A-8F50-015903F6C9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1733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0EDAA-FE70-4792-9B10-F36EC57E51AF}" type="datetimeFigureOut">
              <a:rPr lang="en-US" smtClean="0"/>
              <a:t>11/30/2022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A61F1-C31F-4A5A-8F50-015903F6C9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2175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0EDAA-FE70-4792-9B10-F36EC57E51AF}" type="datetimeFigureOut">
              <a:rPr lang="en-US" smtClean="0"/>
              <a:t>11/30/2022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A61F1-C31F-4A5A-8F50-015903F6C9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84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0EDAA-FE70-4792-9B10-F36EC57E51AF}" type="datetimeFigureOut">
              <a:rPr lang="en-US" smtClean="0"/>
              <a:t>11/30/2022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A61F1-C31F-4A5A-8F50-015903F6C9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356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0EDAA-FE70-4792-9B10-F36EC57E51AF}" type="datetimeFigureOut">
              <a:rPr lang="en-US" smtClean="0"/>
              <a:t>11/30/2022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A61F1-C31F-4A5A-8F50-015903F6C9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3124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0EDAA-FE70-4792-9B10-F36EC57E51AF}" type="datetimeFigureOut">
              <a:rPr lang="en-US" smtClean="0"/>
              <a:t>11/30/2022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A61F1-C31F-4A5A-8F50-015903F6C9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042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0EDAA-FE70-4792-9B10-F36EC57E51AF}" type="datetimeFigureOut">
              <a:rPr lang="en-US" smtClean="0"/>
              <a:t>11/30/2022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A61F1-C31F-4A5A-8F50-015903F6C9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002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0EDAA-FE70-4792-9B10-F36EC57E51AF}" type="datetimeFigureOut">
              <a:rPr lang="en-US" smtClean="0"/>
              <a:t>11/30/2022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A61F1-C31F-4A5A-8F50-015903F6C9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3172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0EDAA-FE70-4792-9B10-F36EC57E51AF}" type="datetimeFigureOut">
              <a:rPr lang="en-US" smtClean="0"/>
              <a:t>11/30/2022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A61F1-C31F-4A5A-8F50-015903F6C9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0052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B0EDAA-FE70-4792-9B10-F36EC57E51AF}" type="datetimeFigureOut">
              <a:rPr lang="en-US" smtClean="0"/>
              <a:t>11/30/2022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3A61F1-C31F-4A5A-8F50-015903F6C9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880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102178"/>
            <a:ext cx="10972800" cy="1143000"/>
          </a:xfrm>
        </p:spPr>
        <p:txBody>
          <a:bodyPr>
            <a:noAutofit/>
          </a:bodyPr>
          <a:lstStyle/>
          <a:p>
            <a:pPr algn="ctr"/>
            <a:r>
              <a:rPr lang="en-US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BÀI 11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TÌNH HÌNH CÁC NƯỚC TƯ BẢN GIỮA HAI CUỘC CHIẾN TRANH THẾ GIỚI (1918-1939)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804537"/>
              </p:ext>
            </p:extLst>
          </p:nvPr>
        </p:nvGraphicFramePr>
        <p:xfrm>
          <a:off x="-533400" y="1485900"/>
          <a:ext cx="102870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ight Arrow 4"/>
          <p:cNvSpPr/>
          <p:nvPr/>
        </p:nvSpPr>
        <p:spPr>
          <a:xfrm>
            <a:off x="1371600" y="1967345"/>
            <a:ext cx="990600" cy="304800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410691" y="1485900"/>
            <a:ext cx="9105900" cy="11049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trật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Véc-xai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Oasinhtơn</a:t>
            </a:r>
            <a:endPara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1371600" y="3200400"/>
            <a:ext cx="990600" cy="304800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1399309" y="4267200"/>
            <a:ext cx="990600" cy="304800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1392382" y="5410200"/>
            <a:ext cx="990600" cy="304800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410691" y="2691245"/>
            <a:ext cx="9105900" cy="11049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trào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mạng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1918-1923.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410691" y="3867150"/>
            <a:ext cx="9105900" cy="11049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khủng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hoảng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1929-1933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endPara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410691" y="5010150"/>
            <a:ext cx="9105900" cy="11049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trào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trận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chống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xít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5" grpId="0" bldLvl="0" animBg="1"/>
      <p:bldP spid="6" grpId="0" bldLvl="0" animBg="1"/>
      <p:bldP spid="7" grpId="0" bldLvl="0" animBg="1"/>
      <p:bldP spid="8" grpId="0" bldLvl="0" animBg="1"/>
      <p:bldP spid="9" grpId="0" bldLvl="0" animBg="1"/>
      <p:bldP spid="10" grpId="0" bldLvl="0" animBg="1"/>
      <p:bldP spid="11" grpId="0" bldLvl="0" animBg="1"/>
      <p:bldP spid="12" grpId="0" bldLvl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27720" y="6356350"/>
            <a:ext cx="3063240" cy="387664"/>
          </a:xfrm>
        </p:spPr>
        <p:txBody>
          <a:bodyPr/>
          <a:lstStyle/>
          <a:p>
            <a:pPr>
              <a:defRPr/>
            </a:pPr>
            <a:fld id="{5B5E9E2E-8373-457F-86DE-4E7DFB8A84BE}" type="slidenum">
              <a:rPr lang="en-US"/>
              <a:t>10</a:t>
            </a:fld>
            <a:endParaRPr lang="en-US"/>
          </a:p>
        </p:txBody>
      </p:sp>
      <p:pic>
        <p:nvPicPr>
          <p:cNvPr id="17417" name="Picture 9" descr="LuocdochauAusau191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-3810"/>
            <a:ext cx="10210800" cy="6892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31" name="Freeform 23"/>
          <p:cNvSpPr/>
          <p:nvPr/>
        </p:nvSpPr>
        <p:spPr bwMode="auto">
          <a:xfrm>
            <a:off x="3544147" y="3276599"/>
            <a:ext cx="1900343" cy="1307943"/>
          </a:xfrm>
          <a:custGeom>
            <a:avLst/>
            <a:gdLst>
              <a:gd name="T0" fmla="*/ 2147483647 w 1072"/>
              <a:gd name="T1" fmla="*/ 2147483647 h 776"/>
              <a:gd name="T2" fmla="*/ 2147483647 w 1072"/>
              <a:gd name="T3" fmla="*/ 2147483647 h 776"/>
              <a:gd name="T4" fmla="*/ 2147483647 w 1072"/>
              <a:gd name="T5" fmla="*/ 2147483647 h 776"/>
              <a:gd name="T6" fmla="*/ 2147483647 w 1072"/>
              <a:gd name="T7" fmla="*/ 2147483647 h 776"/>
              <a:gd name="T8" fmla="*/ 2147483647 w 1072"/>
              <a:gd name="T9" fmla="*/ 2147483647 h 776"/>
              <a:gd name="T10" fmla="*/ 2147483647 w 1072"/>
              <a:gd name="T11" fmla="*/ 2147483647 h 776"/>
              <a:gd name="T12" fmla="*/ 2147483647 w 1072"/>
              <a:gd name="T13" fmla="*/ 2147483647 h 776"/>
              <a:gd name="T14" fmla="*/ 2147483647 w 1072"/>
              <a:gd name="T15" fmla="*/ 2147483647 h 776"/>
              <a:gd name="T16" fmla="*/ 2147483647 w 1072"/>
              <a:gd name="T17" fmla="*/ 2147483647 h 776"/>
              <a:gd name="T18" fmla="*/ 2147483647 w 1072"/>
              <a:gd name="T19" fmla="*/ 2147483647 h 776"/>
              <a:gd name="T20" fmla="*/ 2147483647 w 1072"/>
              <a:gd name="T21" fmla="*/ 2147483647 h 776"/>
              <a:gd name="T22" fmla="*/ 2147483647 w 1072"/>
              <a:gd name="T23" fmla="*/ 2147483647 h 776"/>
              <a:gd name="T24" fmla="*/ 2147483647 w 1072"/>
              <a:gd name="T25" fmla="*/ 2147483647 h 776"/>
              <a:gd name="T26" fmla="*/ 2147483647 w 1072"/>
              <a:gd name="T27" fmla="*/ 2147483647 h 776"/>
              <a:gd name="T28" fmla="*/ 2147483647 w 1072"/>
              <a:gd name="T29" fmla="*/ 2147483647 h 776"/>
              <a:gd name="T30" fmla="*/ 2147483647 w 1072"/>
              <a:gd name="T31" fmla="*/ 2147483647 h 776"/>
              <a:gd name="T32" fmla="*/ 2147483647 w 1072"/>
              <a:gd name="T33" fmla="*/ 2147483647 h 776"/>
              <a:gd name="T34" fmla="*/ 2147483647 w 1072"/>
              <a:gd name="T35" fmla="*/ 2147483647 h 776"/>
              <a:gd name="T36" fmla="*/ 2147483647 w 1072"/>
              <a:gd name="T37" fmla="*/ 2147483647 h 776"/>
              <a:gd name="T38" fmla="*/ 2147483647 w 1072"/>
              <a:gd name="T39" fmla="*/ 2147483647 h 776"/>
              <a:gd name="T40" fmla="*/ 2147483647 w 1072"/>
              <a:gd name="T41" fmla="*/ 2147483647 h 776"/>
              <a:gd name="T42" fmla="*/ 2147483647 w 1072"/>
              <a:gd name="T43" fmla="*/ 2147483647 h 776"/>
              <a:gd name="T44" fmla="*/ 2147483647 w 1072"/>
              <a:gd name="T45" fmla="*/ 2147483647 h 776"/>
              <a:gd name="T46" fmla="*/ 2147483647 w 1072"/>
              <a:gd name="T47" fmla="*/ 2147483647 h 776"/>
              <a:gd name="T48" fmla="*/ 2147483647 w 1072"/>
              <a:gd name="T49" fmla="*/ 2147483647 h 776"/>
              <a:gd name="T50" fmla="*/ 2147483647 w 1072"/>
              <a:gd name="T51" fmla="*/ 2147483647 h 776"/>
              <a:gd name="T52" fmla="*/ 2147483647 w 1072"/>
              <a:gd name="T53" fmla="*/ 2147483647 h 776"/>
              <a:gd name="T54" fmla="*/ 2147483647 w 1072"/>
              <a:gd name="T55" fmla="*/ 2147483647 h 776"/>
              <a:gd name="T56" fmla="*/ 2147483647 w 1072"/>
              <a:gd name="T57" fmla="*/ 0 h 776"/>
              <a:gd name="T58" fmla="*/ 2147483647 w 1072"/>
              <a:gd name="T59" fmla="*/ 2147483647 h 776"/>
              <a:gd name="T60" fmla="*/ 2147483647 w 1072"/>
              <a:gd name="T61" fmla="*/ 2147483647 h 776"/>
              <a:gd name="T62" fmla="*/ 2147483647 w 1072"/>
              <a:gd name="T63" fmla="*/ 2147483647 h 776"/>
              <a:gd name="T64" fmla="*/ 2147483647 w 1072"/>
              <a:gd name="T65" fmla="*/ 2147483647 h 77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072"/>
              <a:gd name="T100" fmla="*/ 0 h 776"/>
              <a:gd name="T101" fmla="*/ 1072 w 1072"/>
              <a:gd name="T102" fmla="*/ 776 h 77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072" h="776">
                <a:moveTo>
                  <a:pt x="536" y="48"/>
                </a:moveTo>
                <a:cubicBezTo>
                  <a:pt x="520" y="56"/>
                  <a:pt x="504" y="88"/>
                  <a:pt x="488" y="96"/>
                </a:cubicBezTo>
                <a:cubicBezTo>
                  <a:pt x="472" y="104"/>
                  <a:pt x="464" y="96"/>
                  <a:pt x="440" y="96"/>
                </a:cubicBezTo>
                <a:cubicBezTo>
                  <a:pt x="416" y="96"/>
                  <a:pt x="368" y="104"/>
                  <a:pt x="344" y="96"/>
                </a:cubicBezTo>
                <a:cubicBezTo>
                  <a:pt x="320" y="88"/>
                  <a:pt x="312" y="48"/>
                  <a:pt x="296" y="48"/>
                </a:cubicBezTo>
                <a:cubicBezTo>
                  <a:pt x="280" y="48"/>
                  <a:pt x="264" y="80"/>
                  <a:pt x="248" y="96"/>
                </a:cubicBezTo>
                <a:cubicBezTo>
                  <a:pt x="232" y="112"/>
                  <a:pt x="208" y="128"/>
                  <a:pt x="200" y="144"/>
                </a:cubicBezTo>
                <a:cubicBezTo>
                  <a:pt x="192" y="160"/>
                  <a:pt x="200" y="176"/>
                  <a:pt x="200" y="192"/>
                </a:cubicBezTo>
                <a:cubicBezTo>
                  <a:pt x="200" y="208"/>
                  <a:pt x="192" y="224"/>
                  <a:pt x="200" y="240"/>
                </a:cubicBezTo>
                <a:cubicBezTo>
                  <a:pt x="208" y="256"/>
                  <a:pt x="248" y="264"/>
                  <a:pt x="248" y="288"/>
                </a:cubicBezTo>
                <a:cubicBezTo>
                  <a:pt x="248" y="312"/>
                  <a:pt x="224" y="368"/>
                  <a:pt x="200" y="384"/>
                </a:cubicBezTo>
                <a:cubicBezTo>
                  <a:pt x="176" y="400"/>
                  <a:pt x="128" y="384"/>
                  <a:pt x="104" y="384"/>
                </a:cubicBezTo>
                <a:cubicBezTo>
                  <a:pt x="80" y="384"/>
                  <a:pt x="72" y="384"/>
                  <a:pt x="56" y="384"/>
                </a:cubicBezTo>
                <a:cubicBezTo>
                  <a:pt x="40" y="384"/>
                  <a:pt x="16" y="376"/>
                  <a:pt x="8" y="384"/>
                </a:cubicBezTo>
                <a:cubicBezTo>
                  <a:pt x="0" y="392"/>
                  <a:pt x="0" y="424"/>
                  <a:pt x="8" y="432"/>
                </a:cubicBezTo>
                <a:cubicBezTo>
                  <a:pt x="16" y="440"/>
                  <a:pt x="40" y="432"/>
                  <a:pt x="56" y="432"/>
                </a:cubicBezTo>
                <a:cubicBezTo>
                  <a:pt x="72" y="432"/>
                  <a:pt x="88" y="416"/>
                  <a:pt x="104" y="432"/>
                </a:cubicBezTo>
                <a:cubicBezTo>
                  <a:pt x="120" y="448"/>
                  <a:pt x="136" y="520"/>
                  <a:pt x="152" y="528"/>
                </a:cubicBezTo>
                <a:cubicBezTo>
                  <a:pt x="168" y="536"/>
                  <a:pt x="184" y="496"/>
                  <a:pt x="200" y="480"/>
                </a:cubicBezTo>
                <a:cubicBezTo>
                  <a:pt x="216" y="464"/>
                  <a:pt x="240" y="424"/>
                  <a:pt x="248" y="432"/>
                </a:cubicBezTo>
                <a:cubicBezTo>
                  <a:pt x="256" y="440"/>
                  <a:pt x="248" y="504"/>
                  <a:pt x="248" y="528"/>
                </a:cubicBezTo>
                <a:cubicBezTo>
                  <a:pt x="248" y="552"/>
                  <a:pt x="248" y="560"/>
                  <a:pt x="248" y="576"/>
                </a:cubicBezTo>
                <a:cubicBezTo>
                  <a:pt x="248" y="592"/>
                  <a:pt x="240" y="624"/>
                  <a:pt x="248" y="624"/>
                </a:cubicBezTo>
                <a:cubicBezTo>
                  <a:pt x="256" y="624"/>
                  <a:pt x="280" y="576"/>
                  <a:pt x="296" y="576"/>
                </a:cubicBezTo>
                <a:cubicBezTo>
                  <a:pt x="312" y="576"/>
                  <a:pt x="328" y="608"/>
                  <a:pt x="344" y="624"/>
                </a:cubicBezTo>
                <a:cubicBezTo>
                  <a:pt x="360" y="640"/>
                  <a:pt x="384" y="656"/>
                  <a:pt x="392" y="672"/>
                </a:cubicBezTo>
                <a:cubicBezTo>
                  <a:pt x="400" y="688"/>
                  <a:pt x="384" y="712"/>
                  <a:pt x="392" y="720"/>
                </a:cubicBezTo>
                <a:cubicBezTo>
                  <a:pt x="400" y="728"/>
                  <a:pt x="424" y="720"/>
                  <a:pt x="440" y="720"/>
                </a:cubicBezTo>
                <a:cubicBezTo>
                  <a:pt x="456" y="720"/>
                  <a:pt x="480" y="712"/>
                  <a:pt x="488" y="720"/>
                </a:cubicBezTo>
                <a:cubicBezTo>
                  <a:pt x="496" y="728"/>
                  <a:pt x="480" y="760"/>
                  <a:pt x="488" y="768"/>
                </a:cubicBezTo>
                <a:cubicBezTo>
                  <a:pt x="496" y="776"/>
                  <a:pt x="528" y="776"/>
                  <a:pt x="536" y="768"/>
                </a:cubicBezTo>
                <a:cubicBezTo>
                  <a:pt x="544" y="760"/>
                  <a:pt x="528" y="736"/>
                  <a:pt x="536" y="720"/>
                </a:cubicBezTo>
                <a:cubicBezTo>
                  <a:pt x="544" y="704"/>
                  <a:pt x="576" y="688"/>
                  <a:pt x="584" y="672"/>
                </a:cubicBezTo>
                <a:cubicBezTo>
                  <a:pt x="592" y="656"/>
                  <a:pt x="584" y="640"/>
                  <a:pt x="584" y="624"/>
                </a:cubicBezTo>
                <a:cubicBezTo>
                  <a:pt x="584" y="608"/>
                  <a:pt x="584" y="592"/>
                  <a:pt x="584" y="576"/>
                </a:cubicBezTo>
                <a:cubicBezTo>
                  <a:pt x="584" y="560"/>
                  <a:pt x="576" y="528"/>
                  <a:pt x="584" y="528"/>
                </a:cubicBezTo>
                <a:cubicBezTo>
                  <a:pt x="592" y="528"/>
                  <a:pt x="616" y="576"/>
                  <a:pt x="632" y="576"/>
                </a:cubicBezTo>
                <a:cubicBezTo>
                  <a:pt x="648" y="576"/>
                  <a:pt x="664" y="536"/>
                  <a:pt x="680" y="528"/>
                </a:cubicBezTo>
                <a:cubicBezTo>
                  <a:pt x="696" y="520"/>
                  <a:pt x="712" y="528"/>
                  <a:pt x="728" y="528"/>
                </a:cubicBezTo>
                <a:cubicBezTo>
                  <a:pt x="744" y="528"/>
                  <a:pt x="768" y="520"/>
                  <a:pt x="776" y="528"/>
                </a:cubicBezTo>
                <a:cubicBezTo>
                  <a:pt x="784" y="536"/>
                  <a:pt x="768" y="568"/>
                  <a:pt x="776" y="576"/>
                </a:cubicBezTo>
                <a:cubicBezTo>
                  <a:pt x="784" y="584"/>
                  <a:pt x="816" y="584"/>
                  <a:pt x="824" y="576"/>
                </a:cubicBezTo>
                <a:cubicBezTo>
                  <a:pt x="832" y="568"/>
                  <a:pt x="816" y="544"/>
                  <a:pt x="824" y="528"/>
                </a:cubicBezTo>
                <a:cubicBezTo>
                  <a:pt x="832" y="512"/>
                  <a:pt x="856" y="496"/>
                  <a:pt x="872" y="480"/>
                </a:cubicBezTo>
                <a:cubicBezTo>
                  <a:pt x="888" y="464"/>
                  <a:pt x="904" y="440"/>
                  <a:pt x="920" y="432"/>
                </a:cubicBezTo>
                <a:cubicBezTo>
                  <a:pt x="936" y="424"/>
                  <a:pt x="952" y="432"/>
                  <a:pt x="968" y="432"/>
                </a:cubicBezTo>
                <a:cubicBezTo>
                  <a:pt x="984" y="432"/>
                  <a:pt x="1000" y="440"/>
                  <a:pt x="1016" y="432"/>
                </a:cubicBezTo>
                <a:cubicBezTo>
                  <a:pt x="1032" y="424"/>
                  <a:pt x="1056" y="400"/>
                  <a:pt x="1064" y="384"/>
                </a:cubicBezTo>
                <a:cubicBezTo>
                  <a:pt x="1072" y="368"/>
                  <a:pt x="1064" y="352"/>
                  <a:pt x="1064" y="336"/>
                </a:cubicBezTo>
                <a:cubicBezTo>
                  <a:pt x="1064" y="320"/>
                  <a:pt x="1072" y="304"/>
                  <a:pt x="1064" y="288"/>
                </a:cubicBezTo>
                <a:cubicBezTo>
                  <a:pt x="1056" y="272"/>
                  <a:pt x="1032" y="256"/>
                  <a:pt x="1016" y="240"/>
                </a:cubicBezTo>
                <a:cubicBezTo>
                  <a:pt x="1000" y="224"/>
                  <a:pt x="968" y="200"/>
                  <a:pt x="968" y="192"/>
                </a:cubicBezTo>
                <a:cubicBezTo>
                  <a:pt x="968" y="184"/>
                  <a:pt x="1008" y="200"/>
                  <a:pt x="1016" y="192"/>
                </a:cubicBezTo>
                <a:cubicBezTo>
                  <a:pt x="1024" y="184"/>
                  <a:pt x="1024" y="160"/>
                  <a:pt x="1016" y="144"/>
                </a:cubicBezTo>
                <a:cubicBezTo>
                  <a:pt x="1008" y="128"/>
                  <a:pt x="976" y="112"/>
                  <a:pt x="968" y="96"/>
                </a:cubicBezTo>
                <a:cubicBezTo>
                  <a:pt x="960" y="80"/>
                  <a:pt x="984" y="56"/>
                  <a:pt x="968" y="48"/>
                </a:cubicBezTo>
                <a:cubicBezTo>
                  <a:pt x="952" y="40"/>
                  <a:pt x="896" y="56"/>
                  <a:pt x="872" y="48"/>
                </a:cubicBezTo>
                <a:cubicBezTo>
                  <a:pt x="848" y="40"/>
                  <a:pt x="840" y="0"/>
                  <a:pt x="824" y="0"/>
                </a:cubicBezTo>
                <a:cubicBezTo>
                  <a:pt x="808" y="0"/>
                  <a:pt x="792" y="40"/>
                  <a:pt x="776" y="48"/>
                </a:cubicBezTo>
                <a:cubicBezTo>
                  <a:pt x="760" y="56"/>
                  <a:pt x="736" y="56"/>
                  <a:pt x="728" y="48"/>
                </a:cubicBezTo>
                <a:cubicBezTo>
                  <a:pt x="720" y="40"/>
                  <a:pt x="736" y="0"/>
                  <a:pt x="728" y="0"/>
                </a:cubicBezTo>
                <a:cubicBezTo>
                  <a:pt x="720" y="0"/>
                  <a:pt x="696" y="40"/>
                  <a:pt x="680" y="48"/>
                </a:cubicBezTo>
                <a:cubicBezTo>
                  <a:pt x="664" y="56"/>
                  <a:pt x="640" y="40"/>
                  <a:pt x="632" y="48"/>
                </a:cubicBezTo>
                <a:cubicBezTo>
                  <a:pt x="624" y="56"/>
                  <a:pt x="640" y="96"/>
                  <a:pt x="632" y="96"/>
                </a:cubicBezTo>
                <a:cubicBezTo>
                  <a:pt x="624" y="96"/>
                  <a:pt x="600" y="56"/>
                  <a:pt x="584" y="48"/>
                </a:cubicBezTo>
                <a:cubicBezTo>
                  <a:pt x="568" y="40"/>
                  <a:pt x="552" y="40"/>
                  <a:pt x="536" y="48"/>
                </a:cubicBezTo>
                <a:close/>
              </a:path>
            </a:pathLst>
          </a:custGeom>
          <a:noFill/>
          <a:ln w="38100">
            <a:solidFill>
              <a:srgbClr val="FF0000"/>
            </a:solidFill>
            <a:round/>
          </a:ln>
        </p:spPr>
        <p:txBody>
          <a:bodyPr/>
          <a:lstStyle/>
          <a:p>
            <a:endParaRPr lang="en-US"/>
          </a:p>
        </p:txBody>
      </p:sp>
      <p:sp>
        <p:nvSpPr>
          <p:cNvPr id="17444" name="Freeform 36"/>
          <p:cNvSpPr/>
          <p:nvPr/>
        </p:nvSpPr>
        <p:spPr bwMode="auto">
          <a:xfrm>
            <a:off x="8317337" y="3644901"/>
            <a:ext cx="764038" cy="428115"/>
          </a:xfrm>
          <a:custGeom>
            <a:avLst/>
            <a:gdLst>
              <a:gd name="T0" fmla="*/ 2147483647 w 431"/>
              <a:gd name="T1" fmla="*/ 2147483647 h 254"/>
              <a:gd name="T2" fmla="*/ 2147483647 w 431"/>
              <a:gd name="T3" fmla="*/ 2147483647 h 254"/>
              <a:gd name="T4" fmla="*/ 2147483647 w 431"/>
              <a:gd name="T5" fmla="*/ 2147483647 h 254"/>
              <a:gd name="T6" fmla="*/ 2147483647 w 431"/>
              <a:gd name="T7" fmla="*/ 2147483647 h 254"/>
              <a:gd name="T8" fmla="*/ 2147483647 w 431"/>
              <a:gd name="T9" fmla="*/ 2147483647 h 254"/>
              <a:gd name="T10" fmla="*/ 2147483647 w 431"/>
              <a:gd name="T11" fmla="*/ 2147483647 h 254"/>
              <a:gd name="T12" fmla="*/ 2147483647 w 431"/>
              <a:gd name="T13" fmla="*/ 2147483647 h 254"/>
              <a:gd name="T14" fmla="*/ 2147483647 w 431"/>
              <a:gd name="T15" fmla="*/ 2147483647 h 254"/>
              <a:gd name="T16" fmla="*/ 2147483647 w 431"/>
              <a:gd name="T17" fmla="*/ 2147483647 h 254"/>
              <a:gd name="T18" fmla="*/ 2147483647 w 431"/>
              <a:gd name="T19" fmla="*/ 2147483647 h 254"/>
              <a:gd name="T20" fmla="*/ 2147483647 w 431"/>
              <a:gd name="T21" fmla="*/ 2147483647 h 254"/>
              <a:gd name="T22" fmla="*/ 0 w 431"/>
              <a:gd name="T23" fmla="*/ 2147483647 h 254"/>
              <a:gd name="T24" fmla="*/ 2147483647 w 431"/>
              <a:gd name="T25" fmla="*/ 2147483647 h 254"/>
              <a:gd name="T26" fmla="*/ 2147483647 w 431"/>
              <a:gd name="T27" fmla="*/ 2147483647 h 254"/>
              <a:gd name="T28" fmla="*/ 2147483647 w 431"/>
              <a:gd name="T29" fmla="*/ 2147483647 h 254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431"/>
              <a:gd name="T46" fmla="*/ 0 h 254"/>
              <a:gd name="T47" fmla="*/ 431 w 431"/>
              <a:gd name="T48" fmla="*/ 254 h 254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431" h="254">
                <a:moveTo>
                  <a:pt x="246" y="39"/>
                </a:moveTo>
                <a:cubicBezTo>
                  <a:pt x="285" y="0"/>
                  <a:pt x="342" y="19"/>
                  <a:pt x="392" y="23"/>
                </a:cubicBezTo>
                <a:cubicBezTo>
                  <a:pt x="420" y="51"/>
                  <a:pt x="401" y="26"/>
                  <a:pt x="415" y="77"/>
                </a:cubicBezTo>
                <a:cubicBezTo>
                  <a:pt x="419" y="93"/>
                  <a:pt x="431" y="123"/>
                  <a:pt x="431" y="123"/>
                </a:cubicBezTo>
                <a:cubicBezTo>
                  <a:pt x="419" y="135"/>
                  <a:pt x="400" y="139"/>
                  <a:pt x="392" y="154"/>
                </a:cubicBezTo>
                <a:cubicBezTo>
                  <a:pt x="385" y="168"/>
                  <a:pt x="392" y="187"/>
                  <a:pt x="384" y="200"/>
                </a:cubicBezTo>
                <a:cubicBezTo>
                  <a:pt x="380" y="208"/>
                  <a:pt x="290" y="222"/>
                  <a:pt x="285" y="223"/>
                </a:cubicBezTo>
                <a:cubicBezTo>
                  <a:pt x="268" y="239"/>
                  <a:pt x="223" y="254"/>
                  <a:pt x="223" y="254"/>
                </a:cubicBezTo>
                <a:cubicBezTo>
                  <a:pt x="194" y="244"/>
                  <a:pt x="179" y="224"/>
                  <a:pt x="154" y="208"/>
                </a:cubicBezTo>
                <a:cubicBezTo>
                  <a:pt x="113" y="220"/>
                  <a:pt x="124" y="197"/>
                  <a:pt x="85" y="185"/>
                </a:cubicBezTo>
                <a:cubicBezTo>
                  <a:pt x="98" y="222"/>
                  <a:pt x="88" y="219"/>
                  <a:pt x="54" y="231"/>
                </a:cubicBezTo>
                <a:cubicBezTo>
                  <a:pt x="34" y="210"/>
                  <a:pt x="25" y="193"/>
                  <a:pt x="0" y="177"/>
                </a:cubicBezTo>
                <a:cubicBezTo>
                  <a:pt x="57" y="124"/>
                  <a:pt x="143" y="188"/>
                  <a:pt x="200" y="131"/>
                </a:cubicBezTo>
                <a:cubicBezTo>
                  <a:pt x="208" y="84"/>
                  <a:pt x="208" y="83"/>
                  <a:pt x="239" y="54"/>
                </a:cubicBezTo>
                <a:cubicBezTo>
                  <a:pt x="229" y="26"/>
                  <a:pt x="224" y="27"/>
                  <a:pt x="246" y="39"/>
                </a:cubicBezTo>
                <a:close/>
              </a:path>
            </a:pathLst>
          </a:custGeom>
          <a:noFill/>
          <a:ln w="38100">
            <a:solidFill>
              <a:srgbClr val="FF0000"/>
            </a:solidFill>
            <a:round/>
          </a:ln>
        </p:spPr>
        <p:txBody>
          <a:bodyPr/>
          <a:lstStyle/>
          <a:p>
            <a:endParaRPr lang="en-US"/>
          </a:p>
        </p:txBody>
      </p:sp>
      <p:sp>
        <p:nvSpPr>
          <p:cNvPr id="17449" name="Freeform 41"/>
          <p:cNvSpPr/>
          <p:nvPr/>
        </p:nvSpPr>
        <p:spPr bwMode="auto">
          <a:xfrm>
            <a:off x="8934873" y="3694114"/>
            <a:ext cx="631085" cy="439913"/>
          </a:xfrm>
          <a:custGeom>
            <a:avLst/>
            <a:gdLst>
              <a:gd name="T0" fmla="*/ 2147483647 w 356"/>
              <a:gd name="T1" fmla="*/ 2147483647 h 261"/>
              <a:gd name="T2" fmla="*/ 2147483647 w 356"/>
              <a:gd name="T3" fmla="*/ 2147483647 h 261"/>
              <a:gd name="T4" fmla="*/ 2147483647 w 356"/>
              <a:gd name="T5" fmla="*/ 0 h 261"/>
              <a:gd name="T6" fmla="*/ 2147483647 w 356"/>
              <a:gd name="T7" fmla="*/ 2147483647 h 261"/>
              <a:gd name="T8" fmla="*/ 2147483647 w 356"/>
              <a:gd name="T9" fmla="*/ 2147483647 h 261"/>
              <a:gd name="T10" fmla="*/ 2147483647 w 356"/>
              <a:gd name="T11" fmla="*/ 2147483647 h 261"/>
              <a:gd name="T12" fmla="*/ 2147483647 w 356"/>
              <a:gd name="T13" fmla="*/ 2147483647 h 261"/>
              <a:gd name="T14" fmla="*/ 2147483647 w 356"/>
              <a:gd name="T15" fmla="*/ 2147483647 h 261"/>
              <a:gd name="T16" fmla="*/ 2147483647 w 356"/>
              <a:gd name="T17" fmla="*/ 2147483647 h 261"/>
              <a:gd name="T18" fmla="*/ 0 w 356"/>
              <a:gd name="T19" fmla="*/ 2147483647 h 261"/>
              <a:gd name="T20" fmla="*/ 2147483647 w 356"/>
              <a:gd name="T21" fmla="*/ 2147483647 h 261"/>
              <a:gd name="T22" fmla="*/ 2147483647 w 356"/>
              <a:gd name="T23" fmla="*/ 2147483647 h 261"/>
              <a:gd name="T24" fmla="*/ 2147483647 w 356"/>
              <a:gd name="T25" fmla="*/ 2147483647 h 261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356"/>
              <a:gd name="T40" fmla="*/ 0 h 261"/>
              <a:gd name="T41" fmla="*/ 356 w 356"/>
              <a:gd name="T42" fmla="*/ 261 h 261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356" h="261">
                <a:moveTo>
                  <a:pt x="47" y="54"/>
                </a:moveTo>
                <a:cubicBezTo>
                  <a:pt x="113" y="64"/>
                  <a:pt x="82" y="68"/>
                  <a:pt x="131" y="85"/>
                </a:cubicBezTo>
                <a:cubicBezTo>
                  <a:pt x="177" y="73"/>
                  <a:pt x="206" y="38"/>
                  <a:pt x="231" y="0"/>
                </a:cubicBezTo>
                <a:cubicBezTo>
                  <a:pt x="267" y="3"/>
                  <a:pt x="303" y="1"/>
                  <a:pt x="338" y="8"/>
                </a:cubicBezTo>
                <a:cubicBezTo>
                  <a:pt x="345" y="9"/>
                  <a:pt x="356" y="16"/>
                  <a:pt x="354" y="23"/>
                </a:cubicBezTo>
                <a:cubicBezTo>
                  <a:pt x="350" y="39"/>
                  <a:pt x="327" y="42"/>
                  <a:pt x="315" y="54"/>
                </a:cubicBezTo>
                <a:cubicBezTo>
                  <a:pt x="313" y="87"/>
                  <a:pt x="319" y="122"/>
                  <a:pt x="308" y="154"/>
                </a:cubicBezTo>
                <a:cubicBezTo>
                  <a:pt x="302" y="171"/>
                  <a:pt x="282" y="179"/>
                  <a:pt x="269" y="192"/>
                </a:cubicBezTo>
                <a:cubicBezTo>
                  <a:pt x="226" y="234"/>
                  <a:pt x="164" y="242"/>
                  <a:pt x="108" y="261"/>
                </a:cubicBezTo>
                <a:cubicBezTo>
                  <a:pt x="57" y="250"/>
                  <a:pt x="37" y="227"/>
                  <a:pt x="0" y="192"/>
                </a:cubicBezTo>
                <a:cubicBezTo>
                  <a:pt x="8" y="161"/>
                  <a:pt x="22" y="152"/>
                  <a:pt x="31" y="123"/>
                </a:cubicBezTo>
                <a:cubicBezTo>
                  <a:pt x="26" y="115"/>
                  <a:pt x="14" y="109"/>
                  <a:pt x="16" y="100"/>
                </a:cubicBezTo>
                <a:cubicBezTo>
                  <a:pt x="22" y="72"/>
                  <a:pt x="69" y="101"/>
                  <a:pt x="47" y="54"/>
                </a:cubicBezTo>
                <a:close/>
              </a:path>
            </a:pathLst>
          </a:custGeom>
          <a:noFill/>
          <a:ln w="38100">
            <a:solidFill>
              <a:srgbClr val="FF0000"/>
            </a:solidFill>
            <a:round/>
          </a:ln>
        </p:spPr>
        <p:txBody>
          <a:bodyPr/>
          <a:lstStyle/>
          <a:p>
            <a:endParaRPr lang="en-US"/>
          </a:p>
        </p:txBody>
      </p:sp>
      <p:sp>
        <p:nvSpPr>
          <p:cNvPr id="17450" name="AutoShape 42"/>
          <p:cNvSpPr>
            <a:spLocks noChangeArrowheads="1"/>
          </p:cNvSpPr>
          <p:nvPr/>
        </p:nvSpPr>
        <p:spPr bwMode="auto">
          <a:xfrm>
            <a:off x="6456680" y="2667000"/>
            <a:ext cx="1616710" cy="566326"/>
          </a:xfrm>
          <a:prstGeom prst="wedgeRectCallout">
            <a:avLst>
              <a:gd name="adj1" fmla="val 92653"/>
              <a:gd name="adj2" fmla="val 188986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</a:ln>
        </p:spPr>
        <p:txBody>
          <a:bodyPr/>
          <a:lstStyle/>
          <a:p>
            <a:pPr algn="ctr"/>
            <a:r>
              <a:rPr lang="en-US" sz="3200" b="1">
                <a:solidFill>
                  <a:srgbClr val="000099"/>
                </a:solidFill>
                <a:latin typeface="Arial" panose="020B0604020202020204" pitchFamily="34" charset="0"/>
              </a:rPr>
              <a:t>Áo</a:t>
            </a:r>
          </a:p>
        </p:txBody>
      </p:sp>
      <p:sp>
        <p:nvSpPr>
          <p:cNvPr id="17451" name="AutoShape 43"/>
          <p:cNvSpPr>
            <a:spLocks noChangeArrowheads="1"/>
          </p:cNvSpPr>
          <p:nvPr/>
        </p:nvSpPr>
        <p:spPr bwMode="auto">
          <a:xfrm>
            <a:off x="8163560" y="1905000"/>
            <a:ext cx="2382520" cy="566326"/>
          </a:xfrm>
          <a:prstGeom prst="wedgeRectCallout">
            <a:avLst>
              <a:gd name="adj1" fmla="val -8556"/>
              <a:gd name="adj2" fmla="val 340181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</a:ln>
        </p:spPr>
        <p:txBody>
          <a:bodyPr/>
          <a:lstStyle/>
          <a:p>
            <a:pPr algn="ctr"/>
            <a:r>
              <a:rPr lang="en-US" b="1">
                <a:solidFill>
                  <a:srgbClr val="000099"/>
                </a:solidFill>
                <a:latin typeface="Arial" panose="020B0604020202020204" pitchFamily="34" charset="0"/>
              </a:rPr>
              <a:t>Hung-ga-ri</a:t>
            </a:r>
          </a:p>
        </p:txBody>
      </p:sp>
      <p:sp>
        <p:nvSpPr>
          <p:cNvPr id="17452" name="AutoShape 44" descr="Papyrus"/>
          <p:cNvSpPr>
            <a:spLocks noChangeArrowheads="1"/>
          </p:cNvSpPr>
          <p:nvPr/>
        </p:nvSpPr>
        <p:spPr bwMode="auto">
          <a:xfrm>
            <a:off x="1579880" y="1524000"/>
            <a:ext cx="2893060" cy="1051748"/>
          </a:xfrm>
          <a:prstGeom prst="wedgeRectCallout">
            <a:avLst>
              <a:gd name="adj1" fmla="val 44129"/>
              <a:gd name="adj2" fmla="val 211439"/>
            </a:avLst>
          </a:prstGeom>
          <a:blipFill dpi="0" rotWithShape="1">
            <a:blip r:embed="rId3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</a:ln>
        </p:spPr>
        <p:txBody>
          <a:bodyPr/>
          <a:lstStyle/>
          <a:p>
            <a:pPr algn="ctr"/>
            <a:r>
              <a:rPr lang="en-US" sz="3200" b="1">
                <a:solidFill>
                  <a:srgbClr val="000099"/>
                </a:solidFill>
                <a:latin typeface="Arial" panose="020B0604020202020204" pitchFamily="34" charset="0"/>
              </a:rPr>
              <a:t>Đế quốc</a:t>
            </a:r>
            <a:br>
              <a:rPr lang="en-US" sz="3200" b="1">
                <a:solidFill>
                  <a:srgbClr val="000099"/>
                </a:solidFill>
                <a:latin typeface="Arial" panose="020B0604020202020204" pitchFamily="34" charset="0"/>
              </a:rPr>
            </a:br>
            <a:r>
              <a:rPr lang="en-US" sz="3200" b="1">
                <a:solidFill>
                  <a:srgbClr val="000099"/>
                </a:solidFill>
                <a:latin typeface="Arial" panose="020B0604020202020204" pitchFamily="34" charset="0"/>
              </a:rPr>
              <a:t> Áo-Hung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7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2" dur="2000"/>
                                        <p:tgtEl>
                                          <p:spTgt spid="17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2" dur="2000"/>
                                        <p:tgtEl>
                                          <p:spTgt spid="17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7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32" dur="2000"/>
                                        <p:tgtEl>
                                          <p:spTgt spid="17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7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1" dur="500"/>
                                        <p:tgtEl>
                                          <p:spTgt spid="174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5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5" dur="500"/>
                                        <p:tgtEl>
                                          <p:spTgt spid="174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31" grpId="0" animBg="1"/>
      <p:bldP spid="17444" grpId="0" animBg="1"/>
      <p:bldP spid="17449" grpId="0" animBg="1"/>
      <p:bldP spid="17450" grpId="0" animBg="1"/>
      <p:bldP spid="17450" grpId="1" animBg="1"/>
      <p:bldP spid="17451" grpId="0" animBg="1"/>
      <p:bldP spid="17451" grpId="1" animBg="1"/>
      <p:bldP spid="1745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609600" y="554355"/>
            <a:ext cx="11201400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Cao trào cách mạng (1918-1923) ở các nước tư bản. Quốc tế cộng sản:</a:t>
            </a:r>
          </a:p>
          <a:p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Box 14"/>
          <p:cNvSpPr txBox="1"/>
          <p:nvPr/>
        </p:nvSpPr>
        <p:spPr>
          <a:xfrm>
            <a:off x="2118361" y="1539241"/>
            <a:ext cx="808164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Box 2"/>
          <p:cNvSpPr txBox="1"/>
          <p:nvPr/>
        </p:nvSpPr>
        <p:spPr>
          <a:xfrm>
            <a:off x="2734310" y="2260600"/>
            <a:ext cx="65265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Giảm tải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15" grpId="0"/>
      <p:bldP spid="15" grpId="1"/>
      <p:bldP spid="3" grpId="0"/>
      <p:bldP spid="3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F761D9E-E162-9DE7-1F76-9E564BC859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56727"/>
            <a:ext cx="10757725" cy="6801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9292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uộc khủng hoảng kinh tế 1929 đến 1933 nguyên nhân hậu quả">
            <a:extLst>
              <a:ext uri="{FF2B5EF4-FFF2-40B4-BE49-F238E27FC236}">
                <a16:creationId xmlns:a16="http://schemas.microsoft.com/office/drawing/2014/main" id="{CAB2CFC4-A85D-D4F2-2024-37078D0A56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981200"/>
            <a:ext cx="548640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Box 1">
            <a:extLst>
              <a:ext uri="{FF2B5EF4-FFF2-40B4-BE49-F238E27FC236}">
                <a16:creationId xmlns:a16="http://schemas.microsoft.com/office/drawing/2014/main" id="{F152C1E3-4960-A3A6-0F87-6093B77608E6}"/>
              </a:ext>
            </a:extLst>
          </p:cNvPr>
          <p:cNvSpPr txBox="1"/>
          <p:nvPr/>
        </p:nvSpPr>
        <p:spPr>
          <a:xfrm>
            <a:off x="838200" y="396241"/>
            <a:ext cx="10210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3.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Cuộc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khủng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hoảng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kinh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tế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(1929-1933)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và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hậu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quả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của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nó: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Box 2">
            <a:extLst>
              <a:ext uri="{FF2B5EF4-FFF2-40B4-BE49-F238E27FC236}">
                <a16:creationId xmlns:a16="http://schemas.microsoft.com/office/drawing/2014/main" id="{23FE89C7-E3E1-CEED-6B46-3F7237F9EB78}"/>
              </a:ext>
            </a:extLst>
          </p:cNvPr>
          <p:cNvSpPr txBox="1"/>
          <p:nvPr/>
        </p:nvSpPr>
        <p:spPr>
          <a:xfrm>
            <a:off x="827790" y="946190"/>
            <a:ext cx="76826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a.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Nguyên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nhân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&amp;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diễn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biến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1DB1D67-AD0C-6602-76A1-C6BB8D8F72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0547" y="1947862"/>
            <a:ext cx="6365253" cy="3724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9489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838200" y="396241"/>
            <a:ext cx="10210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3.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Cuộc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khủng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hoảng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kinh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tế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(1929-1933)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và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hậu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quả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của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nó: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Box 2"/>
          <p:cNvSpPr txBox="1"/>
          <p:nvPr/>
        </p:nvSpPr>
        <p:spPr>
          <a:xfrm>
            <a:off x="827790" y="946190"/>
            <a:ext cx="76826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a.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Nguyên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nhân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&amp;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diễn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biến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689817" y="1596490"/>
            <a:ext cx="813143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Do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sản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xuất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ồ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ạt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chạy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đua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lợi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nhuận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→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“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cung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”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vượt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quá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“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cầu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”.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val Callout 10"/>
          <p:cNvSpPr/>
          <p:nvPr/>
        </p:nvSpPr>
        <p:spPr>
          <a:xfrm>
            <a:off x="8151541" y="1376800"/>
            <a:ext cx="3899765" cy="3402430"/>
          </a:xfrm>
          <a:prstGeom prst="wedgeEllipseCallout">
            <a:avLst>
              <a:gd name="adj1" fmla="val -67449"/>
              <a:gd name="adj2" fmla="val 46235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Text Box 13"/>
          <p:cNvSpPr txBox="1"/>
          <p:nvPr/>
        </p:nvSpPr>
        <p:spPr>
          <a:xfrm>
            <a:off x="8510425" y="2042678"/>
            <a:ext cx="308967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tới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khủng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khoảng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(1929-1933)?</a:t>
            </a:r>
          </a:p>
        </p:txBody>
      </p:sp>
      <p:sp>
        <p:nvSpPr>
          <p:cNvPr id="15" name="Text Box 14"/>
          <p:cNvSpPr txBox="1"/>
          <p:nvPr/>
        </p:nvSpPr>
        <p:spPr>
          <a:xfrm>
            <a:off x="683684" y="2996794"/>
            <a:ext cx="76817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- 10/1929,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khủng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hoảng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bắt đầu từ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Mĩ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rồi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lan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ra toàn TG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tư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bản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.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/>
      <p:bldP spid="3" grpId="1"/>
      <p:bldP spid="5" grpId="0"/>
      <p:bldP spid="5" grpId="1"/>
      <p:bldP spid="11" grpId="0" bldLvl="0" animBg="1"/>
      <p:bldP spid="11" grpId="1" animBg="1"/>
      <p:bldP spid="14" grpId="0"/>
      <p:bldP spid="14" grpId="1"/>
      <p:bldP spid="15" grpId="0"/>
      <p:bldP spid="15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685800" y="396240"/>
            <a:ext cx="11201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3.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Cuộc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khủng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hoảng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kinh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tế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1929-1933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và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hậu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quả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của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nó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Box 2"/>
          <p:cNvSpPr txBox="1"/>
          <p:nvPr/>
        </p:nvSpPr>
        <p:spPr>
          <a:xfrm>
            <a:off x="678181" y="898862"/>
            <a:ext cx="5994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b.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Hậu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quả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384902" y="1812718"/>
            <a:ext cx="454541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+ Kinh tế: bị tàn phá nặng nề.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 Box 14"/>
          <p:cNvSpPr txBox="1"/>
          <p:nvPr/>
        </p:nvSpPr>
        <p:spPr>
          <a:xfrm>
            <a:off x="373976" y="2361723"/>
            <a:ext cx="439683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+ Chính trị-xã hội: bất ổn, hàng trăm triệu người thất nghiệp, bểu tình nổ ra khắp nơi. 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375192" y="4177605"/>
            <a:ext cx="428651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+ Xuất hiện chủ nghĩa phát xít và nguy cơ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chiến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tranh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4DF184C-CD64-768D-0942-464176FBF4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0321" y="1414462"/>
            <a:ext cx="7258050" cy="54435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5" grpId="0"/>
      <p:bldP spid="5" grpId="1"/>
      <p:bldP spid="15" grpId="0"/>
      <p:bldP spid="15" grpId="1"/>
      <p:bldP spid="4" grpId="0"/>
      <p:bldP spid="4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Picture 6" descr="Lamphat.jpg"/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1687830" y="161290"/>
            <a:ext cx="8848090" cy="6527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4" name="Picture 4" descr="maxwell_fig05b"/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1604010" y="66676"/>
            <a:ext cx="8931910" cy="662241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6" name="Picture 4" descr="gd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87830" y="107950"/>
            <a:ext cx="8848090" cy="6623846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171458" y="269784"/>
            <a:ext cx="4530208" cy="5647073"/>
          </a:xfrm>
          <a:prstGeom prst="rect">
            <a:avLst/>
          </a:prstGeom>
        </p:spPr>
      </p:pic>
      <p:pic>
        <p:nvPicPr>
          <p:cNvPr id="4" name="Content Placeholder 3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691112" y="269784"/>
            <a:ext cx="4329430" cy="5798185"/>
          </a:xfrm>
          <a:prstGeom prst="rect">
            <a:avLst/>
          </a:prstGeom>
        </p:spPr>
      </p:pic>
      <p:sp>
        <p:nvSpPr>
          <p:cNvPr id="6" name="Text Box 5"/>
          <p:cNvSpPr txBox="1"/>
          <p:nvPr/>
        </p:nvSpPr>
        <p:spPr>
          <a:xfrm>
            <a:off x="1458854" y="6066246"/>
            <a:ext cx="395541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chờ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cứu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6106886" y="6066246"/>
            <a:ext cx="58235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trẻ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bế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ngồi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chờ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xin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7" grpId="0"/>
      <p:bldP spid="7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57200" y="3237970"/>
            <a:ext cx="4783933" cy="3526685"/>
          </a:xfrm>
          <a:prstGeom prst="rect">
            <a:avLst/>
          </a:prstGeom>
        </p:spPr>
      </p:pic>
      <p:pic>
        <p:nvPicPr>
          <p:cNvPr id="4" name="Content Placeholder 3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309995" y="3375394"/>
            <a:ext cx="4550410" cy="325183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46190" y="115116"/>
            <a:ext cx="4478020" cy="303403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4668" y="203940"/>
            <a:ext cx="4736465" cy="30340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 descr="8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840230" y="218441"/>
            <a:ext cx="8501380" cy="6002655"/>
          </a:xfrm>
          <a:ln w="38100">
            <a:solidFill>
              <a:srgbClr val="FFFFFF"/>
            </a:solidFill>
            <a:miter/>
          </a:ln>
        </p:spPr>
      </p:pic>
      <p:sp>
        <p:nvSpPr>
          <p:cNvPr id="6" name="Text Box 5"/>
          <p:cNvSpPr txBox="1"/>
          <p:nvPr/>
        </p:nvSpPr>
        <p:spPr>
          <a:xfrm>
            <a:off x="3225166" y="6221095"/>
            <a:ext cx="52939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Công nhân biểu tình đòi việc làm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170498"/>
            <a:ext cx="8686800" cy="639762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</a:t>
            </a:r>
          </a:p>
        </p:txBody>
      </p:sp>
      <p:pic>
        <p:nvPicPr>
          <p:cNvPr id="4" name="Content Placeholder 3" descr="C:\Users\Administrator\Desktop\11111918-hiep-dinh-ngung-ban-tai-compiegne-duoc-ky-ket-the-chien-thu-nhat-ve-co-ban-da-ket-thuc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914400"/>
            <a:ext cx="4178300" cy="2631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D:\Downloads\Market-share-759x5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1" y="3743325"/>
            <a:ext cx="4178935" cy="2787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ight Arrow 4"/>
          <p:cNvSpPr/>
          <p:nvPr/>
        </p:nvSpPr>
        <p:spPr>
          <a:xfrm>
            <a:off x="5933440" y="1201420"/>
            <a:ext cx="2421890" cy="2057400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CTTG I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5933440" y="3743326"/>
            <a:ext cx="2421890" cy="2200275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Chia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quyền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lợi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thôi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ight Brace 5"/>
          <p:cNvSpPr/>
          <p:nvPr/>
        </p:nvSpPr>
        <p:spPr>
          <a:xfrm>
            <a:off x="8354695" y="2247901"/>
            <a:ext cx="769620" cy="2595245"/>
          </a:xfrm>
          <a:prstGeom prst="rightBrac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124314" y="2133600"/>
            <a:ext cx="2499359" cy="259080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HỌP</a:t>
            </a:r>
          </a:p>
          <a:p>
            <a:pPr algn="ctr"/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HỌP</a:t>
            </a:r>
          </a:p>
          <a:p>
            <a:pPr algn="ctr"/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bldLvl="0" animBg="1"/>
      <p:bldP spid="7" grpId="0" bldLvl="0" animBg="1"/>
      <p:bldP spid="6" grpId="0" bldLvl="0" animBg="1"/>
      <p:bldP spid="8" grpId="0" bldLvl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87A1F94-9739-FA33-2310-28F2910376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0350" y="204787"/>
            <a:ext cx="6591300" cy="644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2884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558263" y="405825"/>
            <a:ext cx="106592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3.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Cuộc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khủng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hoảng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kinh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tế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1929-1933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và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hậu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quả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của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nó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Box 2"/>
          <p:cNvSpPr txBox="1"/>
          <p:nvPr/>
        </p:nvSpPr>
        <p:spPr>
          <a:xfrm>
            <a:off x="558263" y="882670"/>
            <a:ext cx="64859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c.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Biện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pháp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khắc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phục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558263" y="1752600"/>
            <a:ext cx="37851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+ Mĩ-Anh-Pháp: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cải cách kinh tế-xã hội, duy trì hệ thống Vécxai-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Oasinhtơn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 Box 14"/>
          <p:cNvSpPr txBox="1"/>
          <p:nvPr/>
        </p:nvSpPr>
        <p:spPr>
          <a:xfrm>
            <a:off x="558263" y="2895600"/>
            <a:ext cx="38613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+ Đức-Ý-Nhật: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phát xít hóa bộ máy nhà nước, chuẩn bị phát động chiến tranh. 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496041" y="4038600"/>
            <a:ext cx="37851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→ Hình thành 2 khối quân sự đối lập, ráo riết chạy đua vũ trang, nguy cơ chiến tranh TG mới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→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đến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gần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.</a:t>
            </a:r>
            <a:endParaRPr lang="en-US" sz="2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BC87EAA-9E66-3501-1AEE-19D89A753F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4479" y="1524000"/>
            <a:ext cx="7450663" cy="45803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15" grpId="0"/>
      <p:bldP spid="15" grpId="1"/>
      <p:bldP spid="6" grpId="0"/>
      <p:bldP spid="6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txBody>
          <a:bodyPr/>
          <a:lstStyle/>
          <a:p>
            <a:pPr algn="ctr">
              <a:defRPr/>
            </a:pPr>
            <a:endParaRPr lang="en-US" sz="31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US" sz="31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Tác</a:t>
            </a:r>
            <a:r>
              <a:rPr lang="en-US" sz="31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động</a:t>
            </a:r>
            <a:r>
              <a:rPr lang="en-US" sz="31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của</a:t>
            </a:r>
            <a:r>
              <a:rPr lang="en-US" sz="31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khủng</a:t>
            </a:r>
            <a:r>
              <a:rPr lang="en-US" sz="31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hoảng</a:t>
            </a:r>
            <a:r>
              <a:rPr lang="en-US" sz="31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31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</a:t>
            </a:r>
            <a:r>
              <a:rPr lang="en-US" sz="31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́ 1929-1933 </a:t>
            </a:r>
            <a:r>
              <a:rPr lang="en-US" sz="31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đối</a:t>
            </a:r>
            <a:r>
              <a:rPr lang="en-US" sz="31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với</a:t>
            </a:r>
            <a:r>
              <a:rPr lang="en-US" sz="31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1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31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quốc</a:t>
            </a:r>
            <a:r>
              <a:rPr lang="en-US" sz="31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</a:t>
            </a:r>
            <a:r>
              <a:rPr lang="en-US" sz="31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́</a:t>
            </a:r>
          </a:p>
        </p:txBody>
      </p:sp>
      <p:sp>
        <p:nvSpPr>
          <p:cNvPr id="7" name="Shape 6"/>
          <p:cNvSpPr/>
          <p:nvPr/>
        </p:nvSpPr>
        <p:spPr>
          <a:xfrm>
            <a:off x="2133600" y="1295400"/>
            <a:ext cx="8229600" cy="4476750"/>
          </a:xfrm>
          <a:prstGeom prst="swooshArrow">
            <a:avLst>
              <a:gd name="adj1" fmla="val 19495"/>
              <a:gd name="adj2" fmla="val 31809"/>
            </a:avLst>
          </a:prstGeom>
          <a:solidFill>
            <a:schemeClr val="tx1"/>
          </a:solidFill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" name="Freeform 8"/>
          <p:cNvSpPr/>
          <p:nvPr/>
        </p:nvSpPr>
        <p:spPr>
          <a:xfrm>
            <a:off x="2743201" y="4808221"/>
            <a:ext cx="2460625" cy="1046163"/>
          </a:xfrm>
          <a:custGeom>
            <a:avLst/>
            <a:gdLst>
              <a:gd name="connsiteX0" fmla="*/ 0 w 2361895"/>
              <a:gd name="connsiteY0" fmla="*/ 0 h 1280728"/>
              <a:gd name="connsiteX1" fmla="*/ 2361895 w 2361895"/>
              <a:gd name="connsiteY1" fmla="*/ 0 h 1280728"/>
              <a:gd name="connsiteX2" fmla="*/ 2361895 w 2361895"/>
              <a:gd name="connsiteY2" fmla="*/ 1280728 h 1280728"/>
              <a:gd name="connsiteX3" fmla="*/ 0 w 2361895"/>
              <a:gd name="connsiteY3" fmla="*/ 1280728 h 1280728"/>
              <a:gd name="connsiteX4" fmla="*/ 0 w 2361895"/>
              <a:gd name="connsiteY4" fmla="*/ 0 h 1280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61895" h="1280728">
                <a:moveTo>
                  <a:pt x="0" y="0"/>
                </a:moveTo>
                <a:lnTo>
                  <a:pt x="2361895" y="0"/>
                </a:lnTo>
                <a:lnTo>
                  <a:pt x="2361895" y="1280728"/>
                </a:lnTo>
                <a:lnTo>
                  <a:pt x="0" y="128072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113378" tIns="0" rIns="0" bIns="0"/>
          <a:lstStyle/>
          <a:p>
            <a:pPr algn="ctr" defTabSz="13335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Khủng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hoảng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(1929-1933)</a:t>
            </a:r>
          </a:p>
        </p:txBody>
      </p:sp>
      <p:sp>
        <p:nvSpPr>
          <p:cNvPr id="11" name="Freeform 10"/>
          <p:cNvSpPr/>
          <p:nvPr/>
        </p:nvSpPr>
        <p:spPr>
          <a:xfrm>
            <a:off x="4648200" y="3581401"/>
            <a:ext cx="2182175" cy="1484313"/>
          </a:xfrm>
          <a:custGeom>
            <a:avLst/>
            <a:gdLst>
              <a:gd name="connsiteX0" fmla="*/ 0 w 1975104"/>
              <a:gd name="connsiteY0" fmla="*/ 0 h 1483281"/>
              <a:gd name="connsiteX1" fmla="*/ 1975104 w 1975104"/>
              <a:gd name="connsiteY1" fmla="*/ 0 h 1483281"/>
              <a:gd name="connsiteX2" fmla="*/ 1975104 w 1975104"/>
              <a:gd name="connsiteY2" fmla="*/ 1483281 h 1483281"/>
              <a:gd name="connsiteX3" fmla="*/ 0 w 1975104"/>
              <a:gd name="connsiteY3" fmla="*/ 1483281 h 1483281"/>
              <a:gd name="connsiteX4" fmla="*/ 0 w 1975104"/>
              <a:gd name="connsiteY4" fmla="*/ 0 h 1483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75104" h="1483281">
                <a:moveTo>
                  <a:pt x="0" y="0"/>
                </a:moveTo>
                <a:lnTo>
                  <a:pt x="1975104" y="0"/>
                </a:lnTo>
                <a:lnTo>
                  <a:pt x="1975104" y="1483281"/>
                </a:lnTo>
                <a:lnTo>
                  <a:pt x="0" y="148328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204953" tIns="0" rIns="0" bIns="0"/>
          <a:lstStyle/>
          <a:p>
            <a:pPr algn="ctr" defTabSz="13335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xít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Freeform 12"/>
          <p:cNvSpPr/>
          <p:nvPr/>
        </p:nvSpPr>
        <p:spPr>
          <a:xfrm>
            <a:off x="6553200" y="2971801"/>
            <a:ext cx="2446338" cy="1177925"/>
          </a:xfrm>
          <a:custGeom>
            <a:avLst/>
            <a:gdLst>
              <a:gd name="connsiteX0" fmla="*/ 0 w 2445376"/>
              <a:gd name="connsiteY0" fmla="*/ 0 h 1176873"/>
              <a:gd name="connsiteX1" fmla="*/ 2445376 w 2445376"/>
              <a:gd name="connsiteY1" fmla="*/ 0 h 1176873"/>
              <a:gd name="connsiteX2" fmla="*/ 2445376 w 2445376"/>
              <a:gd name="connsiteY2" fmla="*/ 1176873 h 1176873"/>
              <a:gd name="connsiteX3" fmla="*/ 0 w 2445376"/>
              <a:gd name="connsiteY3" fmla="*/ 1176873 h 1176873"/>
              <a:gd name="connsiteX4" fmla="*/ 0 w 2445376"/>
              <a:gd name="connsiteY4" fmla="*/ 0 h 1176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45376" h="1176873">
                <a:moveTo>
                  <a:pt x="0" y="0"/>
                </a:moveTo>
                <a:lnTo>
                  <a:pt x="2445376" y="0"/>
                </a:lnTo>
                <a:lnTo>
                  <a:pt x="2445376" y="1176873"/>
                </a:lnTo>
                <a:lnTo>
                  <a:pt x="0" y="1176873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283445" tIns="0" rIns="0" bIns="0"/>
          <a:lstStyle/>
          <a:p>
            <a:pPr algn="ctr" defTabSz="13335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</a:p>
        </p:txBody>
      </p:sp>
      <p:sp>
        <p:nvSpPr>
          <p:cNvPr id="16394" name="Text Box 11"/>
          <p:cNvSpPr txBox="1">
            <a:spLocks noChangeArrowheads="1"/>
          </p:cNvSpPr>
          <p:nvPr/>
        </p:nvSpPr>
        <p:spPr bwMode="auto">
          <a:xfrm>
            <a:off x="8458200" y="1905000"/>
            <a:ext cx="1752600" cy="5794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CTTG II</a:t>
            </a:r>
          </a:p>
        </p:txBody>
      </p:sp>
      <p:sp>
        <p:nvSpPr>
          <p:cNvPr id="4" name="Oval 11"/>
          <p:cNvSpPr>
            <a:spLocks noChangeArrowheads="1"/>
          </p:cNvSpPr>
          <p:nvPr/>
        </p:nvSpPr>
        <p:spPr bwMode="auto">
          <a:xfrm>
            <a:off x="7456170" y="2225040"/>
            <a:ext cx="534988" cy="534988"/>
          </a:xfrm>
          <a:prstGeom prst="ellipse">
            <a:avLst/>
          </a:prstGeom>
          <a:solidFill>
            <a:schemeClr val="bg2">
              <a:lumMod val="75000"/>
            </a:schemeClr>
          </a:solidFill>
          <a:ln w="38100" algn="ctr">
            <a:solidFill>
              <a:srgbClr val="FFFFFF"/>
            </a:solidFill>
            <a:rou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Oval 7"/>
          <p:cNvSpPr>
            <a:spLocks noChangeArrowheads="1"/>
          </p:cNvSpPr>
          <p:nvPr/>
        </p:nvSpPr>
        <p:spPr bwMode="auto">
          <a:xfrm>
            <a:off x="3449956" y="4079876"/>
            <a:ext cx="214313" cy="214313"/>
          </a:xfrm>
          <a:prstGeom prst="ellipse">
            <a:avLst/>
          </a:prstGeom>
          <a:solidFill>
            <a:schemeClr val="bg2">
              <a:lumMod val="75000"/>
            </a:schemeClr>
          </a:solidFill>
          <a:ln w="38100" algn="ctr">
            <a:solidFill>
              <a:srgbClr val="FFFFFF"/>
            </a:solidFill>
            <a:rou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" name="Oval 9"/>
          <p:cNvSpPr>
            <a:spLocks noChangeArrowheads="1"/>
          </p:cNvSpPr>
          <p:nvPr/>
        </p:nvSpPr>
        <p:spPr bwMode="auto">
          <a:xfrm>
            <a:off x="5203825" y="2971801"/>
            <a:ext cx="387350" cy="385763"/>
          </a:xfrm>
          <a:prstGeom prst="ellipse">
            <a:avLst/>
          </a:prstGeom>
          <a:solidFill>
            <a:schemeClr val="bg2">
              <a:lumMod val="75000"/>
            </a:schemeClr>
          </a:solidFill>
          <a:ln w="38100" algn="ctr">
            <a:solidFill>
              <a:srgbClr val="FFFFFF"/>
            </a:solidFill>
            <a:rou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6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/>
      <p:bldP spid="11" grpId="0" bldLvl="0"/>
      <p:bldP spid="13" grpId="0" bldLvl="0"/>
      <p:bldP spid="16394" grpId="0"/>
      <p:bldP spid="4" grpId="0" bldLvl="0" animBg="1"/>
      <p:bldP spid="5" grpId="0" bldLvl="0" animBg="1"/>
      <p:bldP spid="14" grpId="0" bldLvl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EFEDDB9-7E6C-CE64-C4F8-050F271072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223837"/>
            <a:ext cx="8582025" cy="641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3453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587829" y="642257"/>
            <a:ext cx="1129937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trào Mặt trận nhân dân chống phát xít và nguy cơ chiến tranh:</a:t>
            </a:r>
          </a:p>
          <a:p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Box 14"/>
          <p:cNvSpPr txBox="1"/>
          <p:nvPr/>
        </p:nvSpPr>
        <p:spPr>
          <a:xfrm>
            <a:off x="2118361" y="1539241"/>
            <a:ext cx="808164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Box 2"/>
          <p:cNvSpPr txBox="1"/>
          <p:nvPr/>
        </p:nvSpPr>
        <p:spPr>
          <a:xfrm>
            <a:off x="1839078" y="2260600"/>
            <a:ext cx="7421762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Giảm tải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15" grpId="0"/>
      <p:bldP spid="15" grpId="1"/>
      <p:bldP spid="3" grpId="0"/>
      <p:bldP spid="3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1790700" y="124461"/>
            <a:ext cx="8610600" cy="1260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LUYỆN TẬP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838200" y="800100"/>
            <a:ext cx="10972800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1/ Em hãy cho biết những đặc điểm sau đây thuộc nội dung nào trong bài này ?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Box 2"/>
          <p:cNvSpPr txBox="1"/>
          <p:nvPr/>
        </p:nvSpPr>
        <p:spPr>
          <a:xfrm>
            <a:off x="755318" y="2002791"/>
            <a:ext cx="55007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tàn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nặng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nề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762000" y="3079116"/>
            <a:ext cx="545909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- Chính trị-xã hội: bất ổn, hàng trăm triệu người thất nghiệp, bểu tình nổ ra khắp nơi 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713389" y="5132070"/>
            <a:ext cx="5761706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- Xuất hiện chủ nghĩa phát xít và nguy cơ chiến tranh 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ight Brace 11"/>
          <p:cNvSpPr/>
          <p:nvPr/>
        </p:nvSpPr>
        <p:spPr>
          <a:xfrm>
            <a:off x="6329045" y="2289810"/>
            <a:ext cx="685800" cy="3879850"/>
          </a:xfrm>
          <a:prstGeom prst="rightBrac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7" name="Text Box 16"/>
          <p:cNvSpPr txBox="1"/>
          <p:nvPr/>
        </p:nvSpPr>
        <p:spPr>
          <a:xfrm>
            <a:off x="7225666" y="2997201"/>
            <a:ext cx="461108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khủng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hoảng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TG 1929-1933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5" grpId="0"/>
      <p:bldP spid="5" grpId="1"/>
      <p:bldP spid="3" grpId="0"/>
      <p:bldP spid="3" grpId="1"/>
      <p:bldP spid="6" grpId="0"/>
      <p:bldP spid="6" grpId="1"/>
      <p:bldP spid="7" grpId="0"/>
      <p:bldP spid="7" grpId="1"/>
      <p:bldP spid="12" grpId="0" animBg="1"/>
      <p:bldP spid="12" grpId="1" animBg="1"/>
      <p:bldP spid="17" grpId="0"/>
      <p:bldP spid="17" grpId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1790700" y="375286"/>
            <a:ext cx="8610600" cy="1260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LUYỆN TẬP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Box 14"/>
          <p:cNvSpPr txBox="1"/>
          <p:nvPr/>
        </p:nvSpPr>
        <p:spPr>
          <a:xfrm>
            <a:off x="2055496" y="1768476"/>
            <a:ext cx="8081645" cy="3969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2/ Tổ chức chính trị mang tính quốc tế đầu tiên là:</a:t>
            </a:r>
          </a:p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Hội Ái hữu.                                                                 B. Hội Quốc xã.</a:t>
            </a:r>
          </a:p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Hội Quốc liên.                                                             D. Hội Đoàn kết.</a:t>
            </a:r>
          </a:p>
          <a:p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val 3"/>
          <p:cNvSpPr>
            <a:spLocks noChangeArrowheads="1"/>
          </p:cNvSpPr>
          <p:nvPr/>
        </p:nvSpPr>
        <p:spPr bwMode="auto">
          <a:xfrm>
            <a:off x="1989375" y="3959174"/>
            <a:ext cx="643941" cy="622830"/>
          </a:xfrm>
          <a:prstGeom prst="ellipse">
            <a:avLst/>
          </a:prstGeom>
          <a:noFill/>
          <a:ln w="57150" algn="ctr">
            <a:solidFill>
              <a:srgbClr val="FF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eaLnBrk="0" hangingPunct="0"/>
            <a:endParaRPr lang="vi-VN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5" grpId="1"/>
      <p:bldP spid="4" grpId="0" bldLvl="0" animBg="1"/>
      <p:bldP spid="4" grpId="1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1790700" y="396241"/>
            <a:ext cx="8610600" cy="1260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LUYỆN TẬP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Box 14"/>
          <p:cNvSpPr txBox="1"/>
          <p:nvPr/>
        </p:nvSpPr>
        <p:spPr>
          <a:xfrm>
            <a:off x="609600" y="1350010"/>
            <a:ext cx="111252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3/ Nội dung nào dưới đây 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không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phản ánh đúng hậu quả của cuộc khủng hoảng kinh tế thế giới 1929-1933?</a:t>
            </a:r>
          </a:p>
          <a:p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A. Tàn phá nặng nề nền kinh tế của các nước tư bản.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B. Đem lại nhiều cơ hội và quyền lợi cho các nước tư bản thắng trận.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C. Gây hậu quả nghiêm trọng, đe dọa sự tồn tại chủ nghĩa tư bản.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D. Công nhân thất nghiệp, nông dân mất ruộng đất, đời sống khó khăn.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val 3"/>
          <p:cNvSpPr>
            <a:spLocks noChangeArrowheads="1"/>
          </p:cNvSpPr>
          <p:nvPr/>
        </p:nvSpPr>
        <p:spPr bwMode="auto">
          <a:xfrm>
            <a:off x="533400" y="3048000"/>
            <a:ext cx="539739" cy="511768"/>
          </a:xfrm>
          <a:prstGeom prst="ellipse">
            <a:avLst/>
          </a:prstGeom>
          <a:noFill/>
          <a:ln w="57150" algn="ctr">
            <a:solidFill>
              <a:srgbClr val="FF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eaLnBrk="0" hangingPunct="0"/>
            <a:endParaRPr lang="vi-VN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5" grpId="1"/>
      <p:bldP spid="4" grpId="0" bldLvl="0" animBg="1"/>
      <p:bldP spid="4" grpId="1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1790700" y="396241"/>
            <a:ext cx="8610600" cy="1260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LUYỆN TẬP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Box 14"/>
          <p:cNvSpPr txBox="1"/>
          <p:nvPr/>
        </p:nvSpPr>
        <p:spPr>
          <a:xfrm>
            <a:off x="914400" y="1355090"/>
            <a:ext cx="1059179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4/ Từ khủng hoảng kinh tế 1929-1933, bài học nào Việt Nam có thể rút ra để thực hiện thành công  cuộc đổi mới kinh tế đất nước hiện nay?</a:t>
            </a:r>
          </a:p>
          <a:p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Quan tâm giải quyết những vấn đề dân sinh, dân chủ cho nhân dân.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Xây dựng đường lối phát triển kinh tế phải đúng đắn, phù hợp. 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Tập trung phát triển những ngành kinh tế mũi nhọn.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D. Xây dựng nền kinh tế tự chủ nhiều thành phần, nhiều ngành nghề</a:t>
            </a:r>
          </a:p>
        </p:txBody>
      </p:sp>
      <p:sp>
        <p:nvSpPr>
          <p:cNvPr id="4" name="Oval 3"/>
          <p:cNvSpPr>
            <a:spLocks noChangeArrowheads="1"/>
          </p:cNvSpPr>
          <p:nvPr/>
        </p:nvSpPr>
        <p:spPr bwMode="auto">
          <a:xfrm>
            <a:off x="838200" y="3962400"/>
            <a:ext cx="567741" cy="470430"/>
          </a:xfrm>
          <a:prstGeom prst="ellipse">
            <a:avLst/>
          </a:prstGeom>
          <a:noFill/>
          <a:ln w="57150" algn="ctr">
            <a:solidFill>
              <a:srgbClr val="FF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eaLnBrk="0" hangingPunct="0"/>
            <a:endParaRPr lang="vi-VN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5" grpId="1"/>
      <p:bldP spid="4" grpId="0" animBg="1"/>
      <p:bldP spid="4" grpId="1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345563" y="396241"/>
            <a:ext cx="11285047" cy="1260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LUYỆN TẬP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Box 14"/>
          <p:cNvSpPr txBox="1"/>
          <p:nvPr/>
        </p:nvSpPr>
        <p:spPr>
          <a:xfrm>
            <a:off x="762000" y="1539240"/>
            <a:ext cx="1059179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5/ Lí do nào dẫn đến các nước tư bản Đức, Ý, Nhật  quyết định thoát khỏi khủng hoảng kinh tế 1929-1933 bằng việc phát xít hóa bộ máy nhà nước?</a:t>
            </a:r>
          </a:p>
          <a:p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A. Giải quyết vấn đề dân sinh, dân chủ ở các nước này.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B. Khẳng định sức mạnh, tiềm lực đối với nhân dân trong nước.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C. Giải quyết vấn đề ít thuộc địa, thiếu nguyên liệu và thị trường.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D. Khẳng định sức mạnh với các nước tư bản nhiều thuộc địa, thị trường 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val 3"/>
          <p:cNvSpPr>
            <a:spLocks noChangeArrowheads="1"/>
          </p:cNvSpPr>
          <p:nvPr/>
        </p:nvSpPr>
        <p:spPr bwMode="auto">
          <a:xfrm>
            <a:off x="685800" y="4038600"/>
            <a:ext cx="579959" cy="597526"/>
          </a:xfrm>
          <a:prstGeom prst="ellipse">
            <a:avLst/>
          </a:prstGeom>
          <a:noFill/>
          <a:ln w="57150" algn="ctr">
            <a:solidFill>
              <a:srgbClr val="FF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eaLnBrk="0" hangingPunct="0"/>
            <a:endParaRPr lang="vi-VN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5" grpId="1"/>
      <p:bldP spid="4" grpId="0" animBg="1"/>
      <p:bldP spid="4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6755" y="274638"/>
            <a:ext cx="11256645" cy="715962"/>
          </a:xfrm>
        </p:spPr>
        <p:txBody>
          <a:bodyPr>
            <a:noAutofit/>
          </a:bodyPr>
          <a:lstStyle/>
          <a:p>
            <a:b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trật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Vécxai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Oasinhtơn</a:t>
            </a:r>
            <a:b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h206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086600" y="1158240"/>
            <a:ext cx="3472815" cy="2204085"/>
          </a:xfrm>
          <a:prstGeom prst="rect">
            <a:avLst/>
          </a:prstGeom>
          <a:noFill/>
        </p:spPr>
      </p:pic>
      <p:pic>
        <p:nvPicPr>
          <p:cNvPr id="5" name="Picture 2" descr="h18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86600" y="3824106"/>
            <a:ext cx="3471545" cy="2186305"/>
          </a:xfrm>
          <a:prstGeom prst="rect">
            <a:avLst/>
          </a:prstGeom>
          <a:noFill/>
        </p:spPr>
      </p:pic>
      <p:sp>
        <p:nvSpPr>
          <p:cNvPr id="3" name="Text Box 2"/>
          <p:cNvSpPr txBox="1"/>
          <p:nvPr/>
        </p:nvSpPr>
        <p:spPr>
          <a:xfrm>
            <a:off x="7317104" y="3352800"/>
            <a:ext cx="301117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HN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Véc-xai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(1919-1920)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11" name="Text Box 10"/>
          <p:cNvSpPr txBox="1"/>
          <p:nvPr/>
        </p:nvSpPr>
        <p:spPr>
          <a:xfrm>
            <a:off x="6847114" y="6041571"/>
            <a:ext cx="39383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HN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Oasinhtơn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(1921-1922)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Box 13"/>
          <p:cNvSpPr txBox="1"/>
          <p:nvPr/>
        </p:nvSpPr>
        <p:spPr>
          <a:xfrm>
            <a:off x="671049" y="1284605"/>
            <a:ext cx="558179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- Sau CTTG I, trật tự TG mới được thiết lập,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mang tên hệ thống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Vécxai-Oasinhtơn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. </a:t>
            </a:r>
            <a:endParaRPr lang="en-US" sz="2800" b="1" dirty="0"/>
          </a:p>
        </p:txBody>
      </p:sp>
      <p:sp>
        <p:nvSpPr>
          <p:cNvPr id="16" name="Text Box 15"/>
          <p:cNvSpPr txBox="1"/>
          <p:nvPr/>
        </p:nvSpPr>
        <p:spPr>
          <a:xfrm>
            <a:off x="671049" y="2895600"/>
            <a:ext cx="55817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- Hệ thống Vécxai-Oasinhtơn gây mâu thuẫn sâu sắc giữa các ĐQ.</a:t>
            </a:r>
          </a:p>
        </p:txBody>
      </p:sp>
      <p:sp>
        <p:nvSpPr>
          <p:cNvPr id="6" name="Text Box 5"/>
          <p:cNvSpPr txBox="1"/>
          <p:nvPr/>
        </p:nvSpPr>
        <p:spPr>
          <a:xfrm>
            <a:off x="671048" y="4464050"/>
            <a:ext cx="542495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Lập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Hội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Quốc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liên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(1920): để duy trì trật tự TG mới.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4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4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/>
      <p:bldP spid="3" grpId="1"/>
      <p:bldP spid="11" grpId="0"/>
      <p:bldP spid="11" grpId="1"/>
      <p:bldP spid="14" grpId="0"/>
      <p:bldP spid="14" grpId="1"/>
      <p:bldP spid="16" grpId="0"/>
      <p:bldP spid="16" grpId="1"/>
      <p:bldP spid="6" grpId="0"/>
      <p:bldP spid="6" grpId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1790700" y="396241"/>
            <a:ext cx="8610600" cy="1260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LUYỆN TẬP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Box 14"/>
          <p:cNvSpPr txBox="1"/>
          <p:nvPr/>
        </p:nvSpPr>
        <p:spPr>
          <a:xfrm>
            <a:off x="838200" y="1246506"/>
            <a:ext cx="108204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6/ Hậu quả 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lớn nhất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của cuộc khủng hoảng kinh tế 1929-1933 đối với nhân loại là</a:t>
            </a:r>
          </a:p>
          <a:p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A. sự hình thành hai khối đế quốc đối lập.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B. đời sống các tầng lớp nhân dân vô cùng khó khăn. 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C. nền kinh tế các nước bị khủng hoảng trầm trọng, bị tổn thất rất nặng nề.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D. tình hình kinh tế, chính trị, xã hội ở các nước tư bản vô cùng ngột ngạt. 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val 3"/>
          <p:cNvSpPr>
            <a:spLocks noChangeArrowheads="1"/>
          </p:cNvSpPr>
          <p:nvPr/>
        </p:nvSpPr>
        <p:spPr bwMode="auto">
          <a:xfrm>
            <a:off x="762000" y="2667000"/>
            <a:ext cx="643941" cy="622830"/>
          </a:xfrm>
          <a:prstGeom prst="ellipse">
            <a:avLst/>
          </a:prstGeom>
          <a:noFill/>
          <a:ln w="57150" algn="ctr">
            <a:solidFill>
              <a:srgbClr val="FF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eaLnBrk="0" hangingPunct="0"/>
            <a:endParaRPr lang="vi-VN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5" grpId="1"/>
      <p:bldP spid="4" grpId="0" bldLvl="0" animBg="1"/>
      <p:bldP spid="4" grpId="1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1790700" y="396241"/>
            <a:ext cx="8610600" cy="1260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MỞ RỘNG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Box 14"/>
          <p:cNvSpPr txBox="1"/>
          <p:nvPr/>
        </p:nvSpPr>
        <p:spPr>
          <a:xfrm>
            <a:off x="2118361" y="1539241"/>
            <a:ext cx="808164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Box 2"/>
          <p:cNvSpPr txBox="1"/>
          <p:nvPr/>
        </p:nvSpPr>
        <p:spPr>
          <a:xfrm>
            <a:off x="1371600" y="1770381"/>
            <a:ext cx="9525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Tại sao nói: cuộc khủng hoảng kinh tế 1929-1933 lại dẫn tới nguy cơ một cuộc chiến tranh TG mới 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15" grpId="0"/>
      <p:bldP spid="15" grpId="1"/>
      <p:bldP spid="3" grpId="0"/>
      <p:bldP spid="3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4548872-D5CC-A069-976B-9E4693335E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86736"/>
            <a:ext cx="11044535" cy="6484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5385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2191C96-7F61-8894-45E7-FFE8EBCA86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9080" y="-3814"/>
            <a:ext cx="9138920" cy="6861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6427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6CF921F-D9B7-7B70-982D-71F120DA02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354" y="0"/>
            <a:ext cx="109972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6823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4C2047A-6941-2C17-FBA0-9928633920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857" y="381000"/>
            <a:ext cx="10580913" cy="617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888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F991DB7-14DC-EEFC-C284-FAB2483E75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107097"/>
            <a:ext cx="10524475" cy="6643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8199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1" name="Text Box 3"/>
          <p:cNvSpPr txBox="1">
            <a:spLocks noChangeArrowheads="1"/>
          </p:cNvSpPr>
          <p:nvPr/>
        </p:nvSpPr>
        <p:spPr bwMode="auto">
          <a:xfrm>
            <a:off x="2514600" y="381000"/>
            <a:ext cx="7315200" cy="76944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indent="514350" algn="ctr"/>
            <a:r>
              <a:rPr lang="en-US" sz="4400" dirty="0">
                <a:solidFill>
                  <a:srgbClr val="FF0000"/>
                </a:solidFill>
                <a:latin typeface="VNI-Times" pitchFamily="2" charset="0"/>
              </a:rPr>
              <a:t> 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SỐ LIỆU THỐNG KÊ:</a:t>
            </a:r>
          </a:p>
        </p:txBody>
      </p:sp>
      <p:sp>
        <p:nvSpPr>
          <p:cNvPr id="114692" name="Text Box 4"/>
          <p:cNvSpPr txBox="1">
            <a:spLocks noChangeArrowheads="1"/>
          </p:cNvSpPr>
          <p:nvPr/>
        </p:nvSpPr>
        <p:spPr bwMode="auto">
          <a:xfrm>
            <a:off x="304800" y="1524000"/>
            <a:ext cx="7772400" cy="43396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latin typeface="Times New Roman" panose="02020603050405020304" pitchFamily="18" charset="0"/>
              </a:rPr>
              <a:t>	- ĐQ </a:t>
            </a:r>
            <a:r>
              <a:rPr lang="en-US" sz="2400" dirty="0" err="1">
                <a:latin typeface="Times New Roman" panose="02020603050405020304" pitchFamily="18" charset="0"/>
              </a:rPr>
              <a:t>Đức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bị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mất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hết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thuộc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địa</a:t>
            </a:r>
            <a:r>
              <a:rPr lang="en-US" sz="2400" dirty="0">
                <a:latin typeface="Times New Roman" panose="02020603050405020304" pitchFamily="18" charset="0"/>
              </a:rPr>
              <a:t>.</a:t>
            </a:r>
          </a:p>
          <a:p>
            <a:pPr>
              <a:spcBef>
                <a:spcPct val="50000"/>
              </a:spcBef>
            </a:pPr>
            <a:r>
              <a:rPr lang="en-US" sz="2400" dirty="0">
                <a:latin typeface="Times New Roman" panose="02020603050405020304" pitchFamily="18" charset="0"/>
              </a:rPr>
              <a:t>	- Mất 1/8 </a:t>
            </a:r>
            <a:r>
              <a:rPr lang="en-US" sz="2400" dirty="0" err="1">
                <a:latin typeface="Times New Roman" panose="02020603050405020304" pitchFamily="18" charset="0"/>
              </a:rPr>
              <a:t>diện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tích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lãnh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thổ</a:t>
            </a:r>
            <a:r>
              <a:rPr lang="en-US" sz="2400" dirty="0">
                <a:latin typeface="Times New Roman" panose="02020603050405020304" pitchFamily="18" charset="0"/>
              </a:rPr>
              <a:t>.</a:t>
            </a:r>
          </a:p>
          <a:p>
            <a:pPr>
              <a:spcBef>
                <a:spcPct val="50000"/>
              </a:spcBef>
            </a:pPr>
            <a:r>
              <a:rPr lang="en-US" sz="2400" dirty="0">
                <a:latin typeface="Times New Roman" panose="02020603050405020304" pitchFamily="18" charset="0"/>
              </a:rPr>
              <a:t>	- 1/2 </a:t>
            </a:r>
            <a:r>
              <a:rPr lang="en-US" sz="2400" dirty="0" err="1">
                <a:latin typeface="Times New Roman" panose="02020603050405020304" pitchFamily="18" charset="0"/>
              </a:rPr>
              <a:t>dân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số</a:t>
            </a:r>
            <a:r>
              <a:rPr lang="en-US" sz="2400" dirty="0">
                <a:latin typeface="Times New Roman" panose="02020603050405020304" pitchFamily="18" charset="0"/>
              </a:rPr>
              <a:t>.</a:t>
            </a:r>
          </a:p>
          <a:p>
            <a:pPr>
              <a:spcBef>
                <a:spcPct val="50000"/>
              </a:spcBef>
            </a:pPr>
            <a:r>
              <a:rPr lang="en-US" sz="2400" dirty="0">
                <a:latin typeface="Times New Roman" panose="02020603050405020304" pitchFamily="18" charset="0"/>
              </a:rPr>
              <a:t>	- 1/3 </a:t>
            </a:r>
            <a:r>
              <a:rPr lang="en-US" sz="2400" dirty="0" err="1">
                <a:latin typeface="Times New Roman" panose="02020603050405020304" pitchFamily="18" charset="0"/>
              </a:rPr>
              <a:t>mỏ</a:t>
            </a:r>
            <a:r>
              <a:rPr lang="en-US" sz="2400" dirty="0">
                <a:latin typeface="Times New Roman" panose="02020603050405020304" pitchFamily="18" charset="0"/>
              </a:rPr>
              <a:t> than.</a:t>
            </a:r>
          </a:p>
          <a:p>
            <a:pPr>
              <a:spcBef>
                <a:spcPct val="50000"/>
              </a:spcBef>
            </a:pPr>
            <a:r>
              <a:rPr lang="en-US" sz="2400" dirty="0">
                <a:latin typeface="Times New Roman" panose="02020603050405020304" pitchFamily="18" charset="0"/>
              </a:rPr>
              <a:t>	- 2/5 </a:t>
            </a:r>
            <a:r>
              <a:rPr lang="en-US" sz="2400" dirty="0" err="1">
                <a:latin typeface="Times New Roman" panose="02020603050405020304" pitchFamily="18" charset="0"/>
              </a:rPr>
              <a:t>sản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lượng</a:t>
            </a:r>
            <a:r>
              <a:rPr lang="en-US" sz="2400" dirty="0">
                <a:latin typeface="Times New Roman" panose="02020603050405020304" pitchFamily="18" charset="0"/>
              </a:rPr>
              <a:t> gang</a:t>
            </a:r>
          </a:p>
          <a:p>
            <a:pPr>
              <a:spcBef>
                <a:spcPct val="50000"/>
              </a:spcBef>
            </a:pPr>
            <a:r>
              <a:rPr lang="en-US" sz="2400" dirty="0">
                <a:latin typeface="Times New Roman" panose="02020603050405020304" pitchFamily="18" charset="0"/>
              </a:rPr>
              <a:t>	- 1/3 </a:t>
            </a:r>
            <a:r>
              <a:rPr lang="en-US" sz="2400" dirty="0" err="1">
                <a:latin typeface="Times New Roman" panose="02020603050405020304" pitchFamily="18" charset="0"/>
              </a:rPr>
              <a:t>sản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lượng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thép</a:t>
            </a:r>
            <a:r>
              <a:rPr lang="en-US" sz="2400" dirty="0">
                <a:latin typeface="Times New Roman" panose="02020603050405020304" pitchFamily="18" charset="0"/>
              </a:rPr>
              <a:t>.</a:t>
            </a:r>
          </a:p>
          <a:p>
            <a:pPr>
              <a:spcBef>
                <a:spcPct val="50000"/>
              </a:spcBef>
            </a:pPr>
            <a:r>
              <a:rPr lang="en-US" sz="2400" dirty="0">
                <a:latin typeface="Times New Roman" panose="02020603050405020304" pitchFamily="18" charset="0"/>
              </a:rPr>
              <a:t>	- </a:t>
            </a:r>
            <a:r>
              <a:rPr lang="en-US" sz="2400" dirty="0" err="1">
                <a:latin typeface="Times New Roman" panose="02020603050405020304" pitchFamily="18" charset="0"/>
              </a:rPr>
              <a:t>Phải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bồi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thường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chiến</a:t>
            </a:r>
            <a:r>
              <a:rPr lang="en-US" sz="2400" dirty="0">
                <a:latin typeface="Times New Roman" panose="02020603050405020304" pitchFamily="18" charset="0"/>
              </a:rPr>
              <a:t> phí:130 </a:t>
            </a:r>
            <a:r>
              <a:rPr lang="en-US" sz="2400" dirty="0" err="1">
                <a:latin typeface="Times New Roman" panose="02020603050405020304" pitchFamily="18" charset="0"/>
              </a:rPr>
              <a:t>tỉ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mác</a:t>
            </a:r>
          </a:p>
          <a:p>
            <a:pPr>
              <a:spcBef>
                <a:spcPct val="50000"/>
              </a:spcBef>
            </a:pPr>
            <a:r>
              <a:rPr lang="en-US" sz="2400" dirty="0">
                <a:latin typeface="Times New Roman" panose="02020603050405020304" pitchFamily="18" charset="0"/>
              </a:rPr>
              <a:t>	* ĐQ </a:t>
            </a:r>
            <a:r>
              <a:rPr lang="en-US" sz="2400" dirty="0" err="1">
                <a:latin typeface="Times New Roman" panose="02020603050405020304" pitchFamily="18" charset="0"/>
              </a:rPr>
              <a:t>Áo</a:t>
            </a:r>
            <a:r>
              <a:rPr lang="en-US" sz="2400" dirty="0">
                <a:latin typeface="Times New Roman" panose="02020603050405020304" pitchFamily="18" charset="0"/>
              </a:rPr>
              <a:t> - Hung: </a:t>
            </a:r>
            <a:r>
              <a:rPr lang="en-US" sz="2400" dirty="0" err="1">
                <a:latin typeface="Times New Roman" panose="02020603050405020304" pitchFamily="18" charset="0"/>
              </a:rPr>
              <a:t>bị</a:t>
            </a:r>
            <a:r>
              <a:rPr lang="en-US" sz="2400" dirty="0">
                <a:latin typeface="Times New Roman" panose="02020603050405020304" pitchFamily="18" charset="0"/>
              </a:rPr>
              <a:t> chia </a:t>
            </a:r>
            <a:r>
              <a:rPr lang="en-US" sz="2400" dirty="0" err="1">
                <a:latin typeface="Times New Roman" panose="02020603050405020304" pitchFamily="18" charset="0"/>
              </a:rPr>
              <a:t>tách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thành</a:t>
            </a:r>
            <a:r>
              <a:rPr lang="en-US" sz="2400" dirty="0">
                <a:latin typeface="Times New Roman" panose="02020603050405020304" pitchFamily="18" charset="0"/>
              </a:rPr>
              <a:t> 2 </a:t>
            </a:r>
            <a:r>
              <a:rPr lang="en-US" sz="2400" dirty="0" err="1">
                <a:latin typeface="Times New Roman" panose="02020603050405020304" pitchFamily="18" charset="0"/>
              </a:rPr>
              <a:t>nước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nhỏ</a:t>
            </a:r>
            <a:r>
              <a:rPr lang="en-US" sz="2400" dirty="0">
                <a:latin typeface="Times New Roman" panose="02020603050405020304" pitchFamily="18" charset="0"/>
              </a:rPr>
              <a:t>.</a:t>
            </a:r>
          </a:p>
        </p:txBody>
      </p:sp>
      <p:pic>
        <p:nvPicPr>
          <p:cNvPr id="1026" name="Picture 2" descr="Đức (Germany) | Hồ sơ - Sự kiện - Nhân chứng">
            <a:extLst>
              <a:ext uri="{FF2B5EF4-FFF2-40B4-BE49-F238E27FC236}">
                <a16:creationId xmlns:a16="http://schemas.microsoft.com/office/drawing/2014/main" id="{88614ADE-1C6A-9DF1-AC7F-5F69EAA154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2057400"/>
            <a:ext cx="4191000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4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692" grpId="0" bldLvl="0"/>
    </p:bldLst>
  </p:timing>
</p:sld>
</file>

<file path=ppt/theme/theme1.xml><?xml version="1.0" encoding="utf-8"?>
<a:theme xmlns:a="http://schemas.openxmlformats.org/drawingml/2006/main" name="Equity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52</TotalTime>
  <Words>1123</Words>
  <Application>Microsoft Office PowerPoint</Application>
  <PresentationFormat>Widescreen</PresentationFormat>
  <Paragraphs>110</Paragraphs>
  <Slides>31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7" baseType="lpstr">
      <vt:lpstr>Arial</vt:lpstr>
      <vt:lpstr>Calibri</vt:lpstr>
      <vt:lpstr>Calibri Light</vt:lpstr>
      <vt:lpstr>Times New Roman</vt:lpstr>
      <vt:lpstr>VNI-Times</vt:lpstr>
      <vt:lpstr>Equity</vt:lpstr>
      <vt:lpstr>BÀI 11: TÌNH HÌNH CÁC NƯỚC TƯ BẢN GIỮA HAI CUỘC CHIẾN TRANH THẾ GIỚI (1918-1939)</vt:lpstr>
      <vt:lpstr>KHỞI ĐỘNG</vt:lpstr>
      <vt:lpstr> 1. Thiết lập trật tự thế giới mới theo hệ thống Vécxai - Oasinhtơn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hongduyen12397@gmail.com</cp:lastModifiedBy>
  <cp:revision>160</cp:revision>
  <dcterms:created xsi:type="dcterms:W3CDTF">2018-11-25T16:29:00Z</dcterms:created>
  <dcterms:modified xsi:type="dcterms:W3CDTF">2022-11-30T08:43:30Z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1033-11.2.0.10382</vt:lpwstr>
  </property>
  <property fmtid="{D5CDD505-2E9C-101B-9397-08002B2CF9AE}" pid="3" name="ICV">
    <vt:lpwstr>C9DB4D6DEB6A4540936DA41D9D0B292A</vt:lpwstr>
  </property>
</Properties>
</file>