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Masters/slideMaster3.xml" ContentType="application/vnd.openxmlformats-officedocument.presentationml.slideMaster+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Masters/slideMaster4.xml" ContentType="application/vnd.openxmlformats-officedocument.presentationml.slideMaster+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notesMasters/notesMaster1.xml" ContentType="application/vnd.openxmlformats-officedocument.presentationml.notesMaster+xml"/>
  <Override PartName="/ppt/theme/theme5.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heme/theme6.xml" ContentType="application/vnd.openxmlformats-officedocument.theme+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firstSlideNum="1" rtl="0" saveSubsetFonts="0" serverZoom="0" showSpecialPlsOnTitleSld="1">
  <p:sldMasterIdLst>
    <p:sldMasterId id="2147483648" r:id="rId1"/>
    <p:sldMasterId id="2147483660" r:id="rId2"/>
    <p:sldMasterId id="2147483672" r:id="rId3"/>
    <p:sldMasterId id="214748368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type="screen4x3" cy="6858000" cx="9144000"/>
  <p:notesSz cx="6858000" cy="9144000"/>
  <p:defaultTex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showOutlineIcons="1" snapVertSplitter="0" vertBarState="restored" horzBarState="restored" preferSingleView="0">
    <p:restoredLeft sz="17042" autoAdjust="0"/>
    <p:restoredTop sz="92079" autoAdjust="0"/>
  </p:normalViewPr>
  <p:slideViewPr>
    <p:cSldViewPr showGuides="0" snapToGrid="1" snapToObjects="0">
      <p:cViewPr varScale="1">
        <p:scale>
          <a:sx n="82" d="100"/>
          <a:sy n="82" d="100"/>
        </p:scale>
        <p:origin x="701" y="48"/>
      </p:cViewPr>
      <p:guideLst>
        <p:guide orient="horz" pos="2160"/>
        <p:guide orient="vert" pos="2880"/>
      </p:guideLst>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tableStyles" Target="tableStyle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50" name=""/>
        <p:cNvGrpSpPr/>
        <p:nvPr/>
      </p:nvGrpSpPr>
      <p:grpSpPr>
        <a:xfrm rot="0">
          <a:off x="0" y="0"/>
          <a:ext cx="0" cy="0"/>
          <a:chOff x="0" y="0"/>
          <a:chExt cx="0" cy="0"/>
        </a:xfrm>
      </p:grpSpPr>
      <p:sp>
        <p:nvSpPr>
          <p:cNvPr id="1048792" name=""/>
          <p:cNvSpPr/>
          <p:nvPr>
            <p:ph type="hdr" sz="quarter" idx="0"/>
          </p:nvPr>
        </p:nvSpPr>
        <p:spPr>
          <a:xfrm rot="0">
            <a:off x="0" y="0"/>
            <a:ext cx="2971800" cy="457200"/>
          </a:xfrm>
          <a:prstGeom prst="rect"/>
          <a:noFill/>
          <a:ln>
            <a:noFill/>
          </a:ln>
        </p:spPr>
        <p:txBody>
          <a:bodyPr anchor="t" bIns="45720" lIns="91440" rIns="91440" tIns="45720" vert="horz"/>
          <a:p>
            <a:pPr eaLnBrk="1" hangingPunct="1" latinLnBrk="1" lvl="0"/>
            <a:endParaRPr altLang="en-US" sz="1200" lang="en-US"/>
          </a:p>
        </p:txBody>
      </p:sp>
      <p:sp>
        <p:nvSpPr>
          <p:cNvPr id="1048793" name=""/>
          <p:cNvSpPr/>
          <p:nvPr>
            <p:ph type="dt" sz="full" idx="1"/>
          </p:nvPr>
        </p:nvSpPr>
        <p:spPr>
          <a:xfrm rot="0">
            <a:off x="3884612" y="0"/>
            <a:ext cx="2971800" cy="457200"/>
          </a:xfrm>
          <a:prstGeom prst="rect"/>
          <a:noFill/>
          <a:ln>
            <a:noFill/>
          </a:ln>
        </p:spPr>
        <p:txBody>
          <a:bodyPr anchor="t" bIns="45720" lIns="91440" rIns="91440" tIns="45720" vert="horz"/>
          <a:p>
            <a:pPr algn="r" eaLnBrk="1" hangingPunct="1" latinLnBrk="1" lvl="0"/>
            <a:endParaRPr altLang="en-US" sz="1200" lang="en-US"/>
          </a:p>
        </p:txBody>
      </p:sp>
      <p:sp>
        <p:nvSpPr>
          <p:cNvPr id="1048794" name=""/>
          <p:cNvSpPr/>
          <p:nvPr>
            <p:ph type="sldImg" sz="full" idx="2"/>
          </p:nvPr>
        </p:nvSpPr>
        <p:spPr>
          <a:xfrm rot="0">
            <a:off x="1143000" y="685800"/>
            <a:ext cx="4572000" cy="3429000"/>
          </a:xfrm>
          <a:prstGeom prst="rect"/>
          <a:noFill/>
          <a:ln w="9525" cap="flat" cmpd="sng">
            <a:solidFill>
              <a:srgbClr val="000000">
                <a:alpha val="100000"/>
              </a:srgbClr>
            </a:solidFill>
            <a:prstDash val="solid"/>
            <a:round/>
          </a:ln>
        </p:spPr>
        <p:txBody>
          <a:bodyPr anchor="ctr" bIns="45720" lIns="91440" rIns="91440" tIns="45720" vert="horz"/>
          <a:p/>
        </p:txBody>
      </p:sp>
      <p:sp>
        <p:nvSpPr>
          <p:cNvPr id="1048795" name=""/>
          <p:cNvSpPr/>
          <p:nvPr>
            <p:ph type="body" sz="quarter" idx="3"/>
          </p:nvPr>
        </p:nvSpPr>
        <p:spPr>
          <a:xfrm rot="0">
            <a:off x="685800" y="4343400"/>
            <a:ext cx="5486400" cy="4114800"/>
          </a:xfrm>
          <a:prstGeom prst="rect"/>
          <a:noFill/>
          <a:ln>
            <a:noFill/>
          </a:ln>
        </p:spPr>
        <p:txBody>
          <a:bodyPr anchor="t" bIns="45720" lIns="91440" rIns="91440" tIns="45720" vert="horz"/>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8796" name=""/>
          <p:cNvSpPr/>
          <p:nvPr>
            <p:ph type="ftr" sz="quarter" idx="4"/>
          </p:nvPr>
        </p:nvSpPr>
        <p:spPr>
          <a:xfrm rot="0">
            <a:off x="0" y="8685212"/>
            <a:ext cx="2971800" cy="457200"/>
          </a:xfrm>
          <a:prstGeom prst="rect"/>
          <a:noFill/>
          <a:ln>
            <a:noFill/>
          </a:ln>
        </p:spPr>
        <p:txBody>
          <a:bodyPr anchor="b" bIns="45720" lIns="91440" rIns="91440" tIns="45720" vert="horz"/>
          <a:p>
            <a:pPr eaLnBrk="1" hangingPunct="1" latinLnBrk="1" lvl="0"/>
            <a:endParaRPr altLang="en-US" sz="1200" lang="en-US"/>
          </a:p>
        </p:txBody>
      </p:sp>
      <p:sp>
        <p:nvSpPr>
          <p:cNvPr id="1048797" name=""/>
          <p:cNvSpPr/>
          <p:nvPr>
            <p:ph type="sldNum" sz="quarter" idx="5"/>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pPr algn="r" eaLnBrk="1" hangingPunct="1" latinLnBrk="1" lvl="0"/>
            </a:fld>
            <a:endParaRPr altLang="en-US" sz="1200" lang="en-US"/>
          </a:p>
        </p:txBody>
      </p:sp>
    </p:spTree>
  </p:cSld>
  <p:clrMap accent1="dk1" accent2="dk1" accent3="dk1" accent4="dk1" accent5="dk1" accent6="dk1" bg1="dk1" bg2="dk1" tx1="dk1" tx2="dk1" hlink="dk1" folHlink="dk1"/>
  <p:notesStyle>
    <a:lvl1pPr algn="l" fontAlgn="base" indent="0" latinLnBrk="1" marL="0" rtl="0">
      <a:lnSpc>
        <a:spcPct val="100000"/>
      </a:lnSpc>
      <a:spcBef>
        <a:spcPct val="30000"/>
      </a:spcBef>
      <a:spcAft>
        <a:spcPct val="0"/>
      </a:spcAft>
      <a:buFontTx/>
      <a:buNone/>
      <a:defRPr baseline="0" b="0" sz="1200" i="0" u="none">
        <a:solidFill>
          <a:schemeClr val="dk1"/>
        </a:solidFill>
        <a:latin typeface="Arial" pitchFamily="0" charset="0"/>
        <a:sym typeface="Arial" pitchFamily="0" charset="0"/>
      </a:defRPr>
    </a:lvl1pPr>
    <a:lvl2pPr algn="l" fontAlgn="base" indent="0" latinLnBrk="1" marL="457200" rtl="0">
      <a:lnSpc>
        <a:spcPct val="100000"/>
      </a:lnSpc>
      <a:spcBef>
        <a:spcPct val="30000"/>
      </a:spcBef>
      <a:spcAft>
        <a:spcPct val="0"/>
      </a:spcAft>
      <a:buFontTx/>
      <a:buNone/>
      <a:defRPr baseline="0" b="0" sz="1200" i="0" u="none">
        <a:solidFill>
          <a:schemeClr val="dk1"/>
        </a:solidFill>
        <a:latin typeface="Arial" pitchFamily="0" charset="0"/>
        <a:sym typeface="Arial" pitchFamily="0" charset="0"/>
      </a:defRPr>
    </a:lvl2pPr>
    <a:lvl3pPr algn="l" fontAlgn="base" indent="0" latinLnBrk="1" marL="914400" rtl="0">
      <a:lnSpc>
        <a:spcPct val="100000"/>
      </a:lnSpc>
      <a:spcBef>
        <a:spcPct val="30000"/>
      </a:spcBef>
      <a:spcAft>
        <a:spcPct val="0"/>
      </a:spcAft>
      <a:buFontTx/>
      <a:buNone/>
      <a:defRPr baseline="0" b="0" sz="1200" i="0" u="none">
        <a:solidFill>
          <a:schemeClr val="dk1"/>
        </a:solidFill>
        <a:latin typeface="Arial" pitchFamily="0" charset="0"/>
        <a:sym typeface="Arial" pitchFamily="0" charset="0"/>
      </a:defRPr>
    </a:lvl3pPr>
    <a:lvl4pPr algn="l" fontAlgn="base" indent="0" latinLnBrk="1" marL="1371600" rtl="0">
      <a:lnSpc>
        <a:spcPct val="100000"/>
      </a:lnSpc>
      <a:spcBef>
        <a:spcPct val="30000"/>
      </a:spcBef>
      <a:spcAft>
        <a:spcPct val="0"/>
      </a:spcAft>
      <a:buFontTx/>
      <a:buNone/>
      <a:defRPr baseline="0" b="0" sz="1200" i="0" u="none">
        <a:solidFill>
          <a:schemeClr val="dk1"/>
        </a:solidFill>
        <a:latin typeface="Arial" pitchFamily="0" charset="0"/>
        <a:sym typeface="Arial" pitchFamily="0" charset="0"/>
      </a:defRPr>
    </a:lvl4pPr>
    <a:lvl5pPr algn="l" fontAlgn="base" indent="0" latinLnBrk="1" marL="1828800" rtl="0">
      <a:lnSpc>
        <a:spcPct val="100000"/>
      </a:lnSpc>
      <a:spcBef>
        <a:spcPct val="30000"/>
      </a:spcBef>
      <a:spcAft>
        <a:spcPct val="0"/>
      </a:spcAft>
      <a:buFontTx/>
      <a:buNone/>
      <a:defRPr baseline="0" b="0" sz="1200" i="0" u="none">
        <a:solidFill>
          <a:schemeClr val="dk1"/>
        </a:solidFill>
        <a:latin typeface="Arial" pitchFamily="0" charset="0"/>
        <a:sym typeface="Arial" pitchFamily="0" charset="0"/>
      </a:defRPr>
    </a:lvl5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16" name=""/>
        <p:cNvGrpSpPr/>
        <p:nvPr/>
      </p:nvGrpSpPr>
      <p:grpSpPr>
        <a:xfrm>
          <a:off x="0" y="0"/>
          <a:ext cx="0" cy="0"/>
          <a:chOff x="0" y="0"/>
          <a:chExt cx="0" cy="0"/>
        </a:xfrm>
      </p:grpSpPr>
      <p:sp>
        <p:nvSpPr>
          <p:cNvPr id="1048711" name="Title 1"/>
          <p:cNvSpPr>
            <a:spLocks noGrp="1"/>
          </p:cNvSpPr>
          <p:nvPr>
            <p:ph type="ctrTitle"/>
          </p:nvPr>
        </p:nvSpPr>
        <p:spPr>
          <a:xfrm>
            <a:off x="1143000" y="1122363"/>
            <a:ext cx="6858000" cy="2387600"/>
          </a:xfrm>
          <a:prstGeom prst="rect"/>
        </p:spPr>
        <p:txBody>
          <a:bodyPr anchor="b"/>
          <a:lstStyle>
            <a:lvl1pPr algn="ctr">
              <a:defRPr sz="6000"/>
            </a:lvl1pPr>
          </a:lstStyle>
          <a:p>
            <a:r>
              <a:rPr lang="en-US" smtClean="0"/>
              <a:t>Click to edit Master title style</a:t>
            </a:r>
            <a:endParaRPr lang="en-US"/>
          </a:p>
        </p:txBody>
      </p:sp>
      <p:sp>
        <p:nvSpPr>
          <p:cNvPr id="1048712" name="Subtitle 2"/>
          <p:cNvSpPr>
            <a:spLocks noGrp="1"/>
          </p:cNvSpPr>
          <p:nvPr>
            <p:ph type="subTitle" idx="1"/>
          </p:nvPr>
        </p:nvSpPr>
        <p:spPr>
          <a:xfrm>
            <a:off x="1143000" y="3602038"/>
            <a:ext cx="6858000" cy="1655762"/>
          </a:xfrm>
          <a:prstGeom prst="rect"/>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23" name=""/>
        <p:cNvGrpSpPr/>
        <p:nvPr/>
      </p:nvGrpSpPr>
      <p:grpSpPr>
        <a:xfrm>
          <a:off x="0" y="0"/>
          <a:ext cx="0" cy="0"/>
          <a:chOff x="0" y="0"/>
          <a:chExt cx="0" cy="0"/>
        </a:xfrm>
      </p:grpSpPr>
      <p:sp>
        <p:nvSpPr>
          <p:cNvPr id="1048730" name="Title 1"/>
          <p:cNvSpPr>
            <a:spLocks noGrp="1"/>
          </p:cNvSpPr>
          <p:nvPr>
            <p:ph type="title"/>
          </p:nvPr>
        </p:nvSpPr>
        <p:spPr>
          <a:xfrm>
            <a:off x="628650" y="365125"/>
            <a:ext cx="7886700" cy="1325563"/>
          </a:xfrm>
          <a:prstGeom prst="rect"/>
        </p:spPr>
        <p:txBody>
          <a:bodyPr/>
          <a:p>
            <a:r>
              <a:rPr lang="en-US" smtClean="0"/>
              <a:t>Click to edit Master title style</a:t>
            </a:r>
            <a:endParaRPr lang="en-US"/>
          </a:p>
        </p:txBody>
      </p:sp>
      <p:sp>
        <p:nvSpPr>
          <p:cNvPr id="1048731" name="Vertical Text Placeholder 2"/>
          <p:cNvSpPr>
            <a:spLocks noGrp="1"/>
          </p:cNvSpPr>
          <p:nvPr>
            <p:ph type="body" orient="vert" idx="1"/>
          </p:nvPr>
        </p:nvSpPr>
        <p:spPr>
          <a:xfrm>
            <a:off x="628650" y="1825625"/>
            <a:ext cx="7886700" cy="4351338"/>
          </a:xfrm>
          <a:prstGeom prst="rect"/>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24" name=""/>
        <p:cNvGrpSpPr/>
        <p:nvPr/>
      </p:nvGrpSpPr>
      <p:grpSpPr>
        <a:xfrm>
          <a:off x="0" y="0"/>
          <a:ext cx="0" cy="0"/>
          <a:chOff x="0" y="0"/>
          <a:chExt cx="0" cy="0"/>
        </a:xfrm>
      </p:grpSpPr>
      <p:sp>
        <p:nvSpPr>
          <p:cNvPr id="1048732" name="Vertical Title 1"/>
          <p:cNvSpPr>
            <a:spLocks noGrp="1"/>
          </p:cNvSpPr>
          <p:nvPr>
            <p:ph type="title" orient="vert"/>
          </p:nvPr>
        </p:nvSpPr>
        <p:spPr>
          <a:xfrm>
            <a:off x="6543675" y="365125"/>
            <a:ext cx="1971675" cy="5811838"/>
          </a:xfrm>
          <a:prstGeom prst="rect"/>
        </p:spPr>
        <p:txBody>
          <a:bodyPr vert="eaVert"/>
          <a:p>
            <a:r>
              <a:rPr lang="en-US" smtClean="0"/>
              <a:t>Click to edit Master title style</a:t>
            </a:r>
            <a:endParaRPr lang="en-US"/>
          </a:p>
        </p:txBody>
      </p:sp>
      <p:sp>
        <p:nvSpPr>
          <p:cNvPr id="1048733" name="Vertical Text Placeholder 2"/>
          <p:cNvSpPr>
            <a:spLocks noGrp="1"/>
          </p:cNvSpPr>
          <p:nvPr>
            <p:ph type="body" orient="vert" idx="1"/>
          </p:nvPr>
        </p:nvSpPr>
        <p:spPr>
          <a:xfrm>
            <a:off x="628650" y="365125"/>
            <a:ext cx="5762625" cy="5811838"/>
          </a:xfrm>
          <a:prstGeom prst="rect"/>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29" name=""/>
        <p:cNvGrpSpPr/>
        <p:nvPr/>
      </p:nvGrpSpPr>
      <p:grpSpPr>
        <a:xfrm>
          <a:off x="0" y="0"/>
          <a:ext cx="0" cy="0"/>
          <a:chOff x="0" y="0"/>
          <a:chExt cx="0" cy="0"/>
        </a:xfrm>
      </p:grpSpPr>
      <p:sp>
        <p:nvSpPr>
          <p:cNvPr id="1048744" name="Title 1"/>
          <p:cNvSpPr>
            <a:spLocks noGrp="1"/>
          </p:cNvSpPr>
          <p:nvPr>
            <p:ph type="ctrTitle"/>
          </p:nvPr>
        </p:nvSpPr>
        <p:spPr>
          <a:xfrm>
            <a:off x="1143000" y="1122363"/>
            <a:ext cx="6858000" cy="2387600"/>
          </a:xfrm>
          <a:prstGeom prst="rect"/>
        </p:spPr>
        <p:txBody>
          <a:bodyPr anchor="b"/>
          <a:lstStyle>
            <a:lvl1pPr algn="ctr">
              <a:defRPr sz="6000"/>
            </a:lvl1pPr>
          </a:lstStyle>
          <a:p>
            <a:r>
              <a:rPr lang="en-US" smtClean="0"/>
              <a:t>Click to edit Master title style</a:t>
            </a:r>
            <a:endParaRPr lang="en-US"/>
          </a:p>
        </p:txBody>
      </p:sp>
      <p:sp>
        <p:nvSpPr>
          <p:cNvPr id="1048745" name="Subtitle 2"/>
          <p:cNvSpPr>
            <a:spLocks noGrp="1"/>
          </p:cNvSpPr>
          <p:nvPr>
            <p:ph type="subTitle" idx="1"/>
          </p:nvPr>
        </p:nvSpPr>
        <p:spPr>
          <a:xfrm>
            <a:off x="1143000" y="3602038"/>
            <a:ext cx="6858000" cy="1655762"/>
          </a:xfrm>
          <a:prstGeom prst="rect"/>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30" name=""/>
        <p:cNvGrpSpPr/>
        <p:nvPr/>
      </p:nvGrpSpPr>
      <p:grpSpPr>
        <a:xfrm>
          <a:off x="0" y="0"/>
          <a:ext cx="0" cy="0"/>
          <a:chOff x="0" y="0"/>
          <a:chExt cx="0" cy="0"/>
        </a:xfrm>
      </p:grpSpPr>
      <p:sp>
        <p:nvSpPr>
          <p:cNvPr id="1048746" name="Title 1"/>
          <p:cNvSpPr>
            <a:spLocks noGrp="1"/>
          </p:cNvSpPr>
          <p:nvPr>
            <p:ph type="title"/>
          </p:nvPr>
        </p:nvSpPr>
        <p:spPr>
          <a:xfrm>
            <a:off x="628650" y="365125"/>
            <a:ext cx="7886700" cy="1325563"/>
          </a:xfrm>
          <a:prstGeom prst="rect"/>
        </p:spPr>
        <p:txBody>
          <a:bodyPr/>
          <a:p>
            <a:r>
              <a:rPr lang="en-US" smtClean="0"/>
              <a:t>Click to edit Master title style</a:t>
            </a:r>
            <a:endParaRPr lang="en-US"/>
          </a:p>
        </p:txBody>
      </p:sp>
      <p:sp>
        <p:nvSpPr>
          <p:cNvPr id="1048747" name="Content Placeholder 2"/>
          <p:cNvSpPr>
            <a:spLocks noGrp="1"/>
          </p:cNvSpPr>
          <p:nvPr>
            <p:ph idx="1"/>
          </p:nvPr>
        </p:nvSpPr>
        <p:spPr>
          <a:xfrm>
            <a:off x="628650" y="1825625"/>
            <a:ext cx="7886700" cy="4351338"/>
          </a:xfrm>
          <a:prstGeom prst="rect"/>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31" name=""/>
        <p:cNvGrpSpPr/>
        <p:nvPr/>
      </p:nvGrpSpPr>
      <p:grpSpPr>
        <a:xfrm>
          <a:off x="0" y="0"/>
          <a:ext cx="0" cy="0"/>
          <a:chOff x="0" y="0"/>
          <a:chExt cx="0" cy="0"/>
        </a:xfrm>
      </p:grpSpPr>
      <p:sp>
        <p:nvSpPr>
          <p:cNvPr id="1048748" name="Title 1"/>
          <p:cNvSpPr>
            <a:spLocks noGrp="1"/>
          </p:cNvSpPr>
          <p:nvPr>
            <p:ph type="title"/>
          </p:nvPr>
        </p:nvSpPr>
        <p:spPr>
          <a:xfrm>
            <a:off x="623888" y="1709738"/>
            <a:ext cx="7886700" cy="2852737"/>
          </a:xfrm>
          <a:prstGeom prst="rect"/>
        </p:spPr>
        <p:txBody>
          <a:bodyPr anchor="b"/>
          <a:lstStyle>
            <a:lvl1pPr>
              <a:defRPr sz="6000"/>
            </a:lvl1pPr>
          </a:lstStyle>
          <a:p>
            <a:r>
              <a:rPr lang="en-US" smtClean="0"/>
              <a:t>Click to edit Master title style</a:t>
            </a:r>
            <a:endParaRPr lang="en-US"/>
          </a:p>
        </p:txBody>
      </p:sp>
      <p:sp>
        <p:nvSpPr>
          <p:cNvPr id="1048749" name="Text Placeholder 2"/>
          <p:cNvSpPr>
            <a:spLocks noGrp="1"/>
          </p:cNvSpPr>
          <p:nvPr>
            <p:ph type="body" idx="1"/>
          </p:nvPr>
        </p:nvSpPr>
        <p:spPr>
          <a:xfrm>
            <a:off x="623888" y="4589463"/>
            <a:ext cx="7886700" cy="1500187"/>
          </a:xfrm>
          <a:prstGeom prst="rect"/>
        </p:spPr>
        <p:txBody>
          <a:bodyPr/>
          <a:lstStyle>
            <a:lvl1pPr indent="0" marL="0">
              <a:buNone/>
              <a:defRPr sz="2400"/>
            </a:lvl1pPr>
            <a:lvl2pPr indent="0" marL="457200">
              <a:buNone/>
              <a:defRPr sz="2000"/>
            </a:lvl2pPr>
            <a:lvl3pPr indent="0" marL="914400">
              <a:buNone/>
              <a:defRPr sz="18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32" name=""/>
        <p:cNvGrpSpPr/>
        <p:nvPr/>
      </p:nvGrpSpPr>
      <p:grpSpPr>
        <a:xfrm>
          <a:off x="0" y="0"/>
          <a:ext cx="0" cy="0"/>
          <a:chOff x="0" y="0"/>
          <a:chExt cx="0" cy="0"/>
        </a:xfrm>
      </p:grpSpPr>
      <p:sp>
        <p:nvSpPr>
          <p:cNvPr id="1048750" name="Title 1"/>
          <p:cNvSpPr>
            <a:spLocks noGrp="1"/>
          </p:cNvSpPr>
          <p:nvPr>
            <p:ph type="title"/>
          </p:nvPr>
        </p:nvSpPr>
        <p:spPr>
          <a:xfrm>
            <a:off x="628650" y="365125"/>
            <a:ext cx="7886700" cy="1325563"/>
          </a:xfrm>
          <a:prstGeom prst="rect"/>
        </p:spPr>
        <p:txBody>
          <a:bodyPr/>
          <a:p>
            <a:r>
              <a:rPr lang="en-US" smtClean="0"/>
              <a:t>Click to edit Master title style</a:t>
            </a:r>
            <a:endParaRPr lang="en-US"/>
          </a:p>
        </p:txBody>
      </p:sp>
      <p:sp>
        <p:nvSpPr>
          <p:cNvPr id="1048751" name="Content Placeholder 2"/>
          <p:cNvSpPr>
            <a:spLocks noGrp="1"/>
          </p:cNvSpPr>
          <p:nvPr>
            <p:ph sz="half" idx="1"/>
          </p:nvPr>
        </p:nvSpPr>
        <p:spPr>
          <a:xfrm>
            <a:off x="628650" y="1825625"/>
            <a:ext cx="3867150" cy="4351338"/>
          </a:xfrm>
          <a:prstGeom prst="rect"/>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52" name="Content Placeholder 3"/>
          <p:cNvSpPr>
            <a:spLocks noGrp="1"/>
          </p:cNvSpPr>
          <p:nvPr>
            <p:ph sz="half" idx="2"/>
          </p:nvPr>
        </p:nvSpPr>
        <p:spPr>
          <a:xfrm>
            <a:off x="4648200" y="1825625"/>
            <a:ext cx="3867150" cy="4351338"/>
          </a:xfrm>
          <a:prstGeom prst="rect"/>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33" name=""/>
        <p:cNvGrpSpPr/>
        <p:nvPr/>
      </p:nvGrpSpPr>
      <p:grpSpPr>
        <a:xfrm>
          <a:off x="0" y="0"/>
          <a:ext cx="0" cy="0"/>
          <a:chOff x="0" y="0"/>
          <a:chExt cx="0" cy="0"/>
        </a:xfrm>
      </p:grpSpPr>
      <p:sp>
        <p:nvSpPr>
          <p:cNvPr id="1048753" name="Title 1"/>
          <p:cNvSpPr>
            <a:spLocks noGrp="1"/>
          </p:cNvSpPr>
          <p:nvPr>
            <p:ph type="title"/>
          </p:nvPr>
        </p:nvSpPr>
        <p:spPr>
          <a:xfrm>
            <a:off x="630238" y="365125"/>
            <a:ext cx="7886700" cy="1325563"/>
          </a:xfrm>
          <a:prstGeom prst="rect"/>
        </p:spPr>
        <p:txBody>
          <a:bodyPr/>
          <a:p>
            <a:r>
              <a:rPr lang="en-US" smtClean="0"/>
              <a:t>Click to edit Master title style</a:t>
            </a:r>
            <a:endParaRPr lang="en-US"/>
          </a:p>
        </p:txBody>
      </p:sp>
      <p:sp>
        <p:nvSpPr>
          <p:cNvPr id="1048754" name="Text Placeholder 2"/>
          <p:cNvSpPr>
            <a:spLocks noGrp="1"/>
          </p:cNvSpPr>
          <p:nvPr>
            <p:ph type="body" idx="1"/>
          </p:nvPr>
        </p:nvSpPr>
        <p:spPr>
          <a:xfrm>
            <a:off x="630238" y="1681163"/>
            <a:ext cx="3868737" cy="823912"/>
          </a:xfrm>
          <a:prstGeom prst="rect"/>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55" name="Content Placeholder 3"/>
          <p:cNvSpPr>
            <a:spLocks noGrp="1"/>
          </p:cNvSpPr>
          <p:nvPr>
            <p:ph sz="half" idx="2"/>
          </p:nvPr>
        </p:nvSpPr>
        <p:spPr>
          <a:xfrm>
            <a:off x="630238" y="2505075"/>
            <a:ext cx="3868737" cy="3684588"/>
          </a:xfrm>
          <a:prstGeom prst="rect"/>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56" name="Text Placeholder 4"/>
          <p:cNvSpPr>
            <a:spLocks noGrp="1"/>
          </p:cNvSpPr>
          <p:nvPr>
            <p:ph type="body" sz="quarter" idx="3"/>
          </p:nvPr>
        </p:nvSpPr>
        <p:spPr>
          <a:xfrm>
            <a:off x="4629150" y="1681163"/>
            <a:ext cx="3887788" cy="823912"/>
          </a:xfrm>
          <a:prstGeom prst="rect"/>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57" name="Content Placeholder 5"/>
          <p:cNvSpPr>
            <a:spLocks noGrp="1"/>
          </p:cNvSpPr>
          <p:nvPr>
            <p:ph sz="quarter" idx="4"/>
          </p:nvPr>
        </p:nvSpPr>
        <p:spPr>
          <a:xfrm>
            <a:off x="4629150" y="2505075"/>
            <a:ext cx="3887788" cy="3684588"/>
          </a:xfrm>
          <a:prstGeom prst="rect"/>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34" name=""/>
        <p:cNvGrpSpPr/>
        <p:nvPr/>
      </p:nvGrpSpPr>
      <p:grpSpPr>
        <a:xfrm>
          <a:off x="0" y="0"/>
          <a:ext cx="0" cy="0"/>
          <a:chOff x="0" y="0"/>
          <a:chExt cx="0" cy="0"/>
        </a:xfrm>
      </p:grpSpPr>
      <p:sp>
        <p:nvSpPr>
          <p:cNvPr id="1048758" name="Title 1"/>
          <p:cNvSpPr>
            <a:spLocks noGrp="1"/>
          </p:cNvSpPr>
          <p:nvPr>
            <p:ph type="title"/>
          </p:nvPr>
        </p:nvSpPr>
        <p:spPr>
          <a:xfrm>
            <a:off x="628650" y="365125"/>
            <a:ext cx="7886700" cy="1325563"/>
          </a:xfrm>
          <a:prstGeom prst="rect"/>
        </p:spPr>
        <p:txBody>
          <a:bodyPr/>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35"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36" name=""/>
        <p:cNvGrpSpPr/>
        <p:nvPr/>
      </p:nvGrpSpPr>
      <p:grpSpPr>
        <a:xfrm>
          <a:off x="0" y="0"/>
          <a:ext cx="0" cy="0"/>
          <a:chOff x="0" y="0"/>
          <a:chExt cx="0" cy="0"/>
        </a:xfrm>
      </p:grpSpPr>
      <p:sp>
        <p:nvSpPr>
          <p:cNvPr id="1048759" name="Title 1"/>
          <p:cNvSpPr>
            <a:spLocks noGrp="1"/>
          </p:cNvSpPr>
          <p:nvPr>
            <p:ph type="title"/>
          </p:nvPr>
        </p:nvSpPr>
        <p:spPr>
          <a:xfrm>
            <a:off x="630238" y="457200"/>
            <a:ext cx="2949575" cy="1600200"/>
          </a:xfrm>
          <a:prstGeom prst="rect"/>
        </p:spPr>
        <p:txBody>
          <a:bodyPr anchor="b"/>
          <a:lstStyle>
            <a:lvl1pPr>
              <a:defRPr sz="3200"/>
            </a:lvl1pPr>
          </a:lstStyle>
          <a:p>
            <a:r>
              <a:rPr lang="en-US" smtClean="0"/>
              <a:t>Click to edit Master title style</a:t>
            </a:r>
            <a:endParaRPr lang="en-US"/>
          </a:p>
        </p:txBody>
      </p:sp>
      <p:sp>
        <p:nvSpPr>
          <p:cNvPr id="1048760" name="Content Placeholder 2"/>
          <p:cNvSpPr>
            <a:spLocks noGrp="1"/>
          </p:cNvSpPr>
          <p:nvPr>
            <p:ph idx="1"/>
          </p:nvPr>
        </p:nvSpPr>
        <p:spPr>
          <a:xfrm>
            <a:off x="3887788" y="987425"/>
            <a:ext cx="4629150" cy="4873625"/>
          </a:xfrm>
          <a:prstGeom prst="rect"/>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61" name="Text Placeholder 3"/>
          <p:cNvSpPr>
            <a:spLocks noGrp="1"/>
          </p:cNvSpPr>
          <p:nvPr>
            <p:ph type="body" sz="half" idx="2"/>
          </p:nvPr>
        </p:nvSpPr>
        <p:spPr>
          <a:xfrm>
            <a:off x="630238" y="2057400"/>
            <a:ext cx="2949575" cy="3811588"/>
          </a:xfrm>
          <a:prstGeom prst="rect"/>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76" name=""/>
        <p:cNvGrpSpPr/>
        <p:nvPr/>
      </p:nvGrpSpPr>
      <p:grpSpPr>
        <a:xfrm>
          <a:off x="0" y="0"/>
          <a:ext cx="0" cy="0"/>
          <a:chOff x="0" y="0"/>
          <a:chExt cx="0" cy="0"/>
        </a:xfrm>
      </p:grpSpPr>
      <p:sp>
        <p:nvSpPr>
          <p:cNvPr id="1048593" name="Title 1"/>
          <p:cNvSpPr>
            <a:spLocks noGrp="1"/>
          </p:cNvSpPr>
          <p:nvPr>
            <p:ph type="title"/>
          </p:nvPr>
        </p:nvSpPr>
        <p:spPr>
          <a:xfrm>
            <a:off x="628650" y="365125"/>
            <a:ext cx="7886700" cy="1325563"/>
          </a:xfrm>
          <a:prstGeom prst="rect"/>
        </p:spPr>
        <p:txBody>
          <a:bodyPr/>
          <a:p>
            <a:r>
              <a:rPr lang="en-US" smtClean="0"/>
              <a:t>Click to edit Master title style</a:t>
            </a:r>
            <a:endParaRPr lang="en-US"/>
          </a:p>
        </p:txBody>
      </p:sp>
      <p:sp>
        <p:nvSpPr>
          <p:cNvPr id="1048594" name="Content Placeholder 2"/>
          <p:cNvSpPr>
            <a:spLocks noGrp="1"/>
          </p:cNvSpPr>
          <p:nvPr>
            <p:ph idx="1"/>
          </p:nvPr>
        </p:nvSpPr>
        <p:spPr>
          <a:xfrm>
            <a:off x="628650" y="1825625"/>
            <a:ext cx="7886700" cy="4351338"/>
          </a:xfrm>
          <a:prstGeom prst="rect"/>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37" name=""/>
        <p:cNvGrpSpPr/>
        <p:nvPr/>
      </p:nvGrpSpPr>
      <p:grpSpPr>
        <a:xfrm>
          <a:off x="0" y="0"/>
          <a:ext cx="0" cy="0"/>
          <a:chOff x="0" y="0"/>
          <a:chExt cx="0" cy="0"/>
        </a:xfrm>
      </p:grpSpPr>
      <p:sp>
        <p:nvSpPr>
          <p:cNvPr id="1048762" name="Title 1"/>
          <p:cNvSpPr>
            <a:spLocks noGrp="1"/>
          </p:cNvSpPr>
          <p:nvPr>
            <p:ph type="title"/>
          </p:nvPr>
        </p:nvSpPr>
        <p:spPr>
          <a:xfrm>
            <a:off x="630238" y="457200"/>
            <a:ext cx="2949575" cy="1600200"/>
          </a:xfrm>
          <a:prstGeom prst="rect"/>
        </p:spPr>
        <p:txBody>
          <a:bodyPr anchor="b"/>
          <a:lstStyle>
            <a:lvl1pPr>
              <a:defRPr sz="3200"/>
            </a:lvl1pPr>
          </a:lstStyle>
          <a:p>
            <a:r>
              <a:rPr lang="en-US" smtClean="0"/>
              <a:t>Click to edit Master title style</a:t>
            </a:r>
            <a:endParaRPr lang="en-US"/>
          </a:p>
        </p:txBody>
      </p:sp>
      <p:sp>
        <p:nvSpPr>
          <p:cNvPr id="1048763" name="Picture Placeholder 2"/>
          <p:cNvSpPr>
            <a:spLocks noGrp="1"/>
          </p:cNvSpPr>
          <p:nvPr>
            <p:ph type="pic" idx="1"/>
          </p:nvPr>
        </p:nvSpPr>
        <p:spPr>
          <a:xfrm>
            <a:off x="3887788" y="987425"/>
            <a:ext cx="4629150" cy="4873625"/>
          </a:xfrm>
          <a:prstGeom prst="rect"/>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l" defTabSz="914400" eaLnBrk="1" fontAlgn="base" hangingPunct="1" indent="0" latinLnBrk="0" lvl="0" marL="0" marR="0" rtl="0">
              <a:lnSpc>
                <a:spcPct val="100000"/>
              </a:lnSpc>
              <a:spcBef>
                <a:spcPct val="20000"/>
              </a:spcBef>
              <a:spcAft>
                <a:spcPct val="0"/>
              </a:spcAft>
              <a:buClr>
                <a:schemeClr val="tx1"/>
              </a:buClr>
              <a:buSzPct val="75000"/>
              <a:buFont typeface="Wingdings" panose="05000000000000000000" pitchFamily="2" charset="2"/>
              <a:buNone/>
            </a:pPr>
            <a:endParaRPr baseline="0" b="0" cap="none" sz="3200" i="0" kern="1200" kumimoji="0" lang="en-US" noProof="0" normalizeH="0" spc="0" strike="noStrike" u="none" smtClean="0">
              <a:ln>
                <a:noFill/>
              </a:ln>
              <a:solidFill>
                <a:schemeClr val="tx1"/>
              </a:solidFill>
              <a:effectLst/>
              <a:uLnTx/>
              <a:uFillTx/>
              <a:latin typeface="+mn-lt"/>
              <a:ea typeface="+mn-ea"/>
              <a:cs typeface="+mn-cs"/>
            </a:endParaRPr>
          </a:p>
        </p:txBody>
      </p:sp>
      <p:sp>
        <p:nvSpPr>
          <p:cNvPr id="1048764" name="Text Placeholder 3"/>
          <p:cNvSpPr>
            <a:spLocks noGrp="1"/>
          </p:cNvSpPr>
          <p:nvPr>
            <p:ph type="body" sz="half" idx="2"/>
          </p:nvPr>
        </p:nvSpPr>
        <p:spPr>
          <a:xfrm>
            <a:off x="630238" y="2057400"/>
            <a:ext cx="2949575" cy="3811588"/>
          </a:xfrm>
          <a:prstGeom prst="rect"/>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38" name=""/>
        <p:cNvGrpSpPr/>
        <p:nvPr/>
      </p:nvGrpSpPr>
      <p:grpSpPr>
        <a:xfrm>
          <a:off x="0" y="0"/>
          <a:ext cx="0" cy="0"/>
          <a:chOff x="0" y="0"/>
          <a:chExt cx="0" cy="0"/>
        </a:xfrm>
      </p:grpSpPr>
      <p:sp>
        <p:nvSpPr>
          <p:cNvPr id="1048765" name="Title 1"/>
          <p:cNvSpPr>
            <a:spLocks noGrp="1"/>
          </p:cNvSpPr>
          <p:nvPr>
            <p:ph type="title"/>
          </p:nvPr>
        </p:nvSpPr>
        <p:spPr>
          <a:xfrm>
            <a:off x="628650" y="365125"/>
            <a:ext cx="7886700" cy="1325563"/>
          </a:xfrm>
          <a:prstGeom prst="rect"/>
        </p:spPr>
        <p:txBody>
          <a:bodyPr/>
          <a:p>
            <a:r>
              <a:rPr lang="en-US" smtClean="0"/>
              <a:t>Click to edit Master title style</a:t>
            </a:r>
            <a:endParaRPr lang="en-US"/>
          </a:p>
        </p:txBody>
      </p:sp>
      <p:sp>
        <p:nvSpPr>
          <p:cNvPr id="1048766" name="Vertical Text Placeholder 2"/>
          <p:cNvSpPr>
            <a:spLocks noGrp="1"/>
          </p:cNvSpPr>
          <p:nvPr>
            <p:ph type="body" orient="vert" idx="1"/>
          </p:nvPr>
        </p:nvSpPr>
        <p:spPr>
          <a:xfrm>
            <a:off x="628650" y="1825625"/>
            <a:ext cx="7886700" cy="4351338"/>
          </a:xfrm>
          <a:prstGeom prst="rect"/>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39" name=""/>
        <p:cNvGrpSpPr/>
        <p:nvPr/>
      </p:nvGrpSpPr>
      <p:grpSpPr>
        <a:xfrm>
          <a:off x="0" y="0"/>
          <a:ext cx="0" cy="0"/>
          <a:chOff x="0" y="0"/>
          <a:chExt cx="0" cy="0"/>
        </a:xfrm>
      </p:grpSpPr>
      <p:sp>
        <p:nvSpPr>
          <p:cNvPr id="1048767" name="Vertical Title 1"/>
          <p:cNvSpPr>
            <a:spLocks noGrp="1"/>
          </p:cNvSpPr>
          <p:nvPr>
            <p:ph type="title" orient="vert"/>
          </p:nvPr>
        </p:nvSpPr>
        <p:spPr>
          <a:xfrm>
            <a:off x="6543675" y="365125"/>
            <a:ext cx="1971675" cy="5811838"/>
          </a:xfrm>
          <a:prstGeom prst="rect"/>
        </p:spPr>
        <p:txBody>
          <a:bodyPr vert="eaVert"/>
          <a:p>
            <a:r>
              <a:rPr lang="en-US" smtClean="0"/>
              <a:t>Click to edit Master title style</a:t>
            </a:r>
            <a:endParaRPr lang="en-US"/>
          </a:p>
        </p:txBody>
      </p:sp>
      <p:sp>
        <p:nvSpPr>
          <p:cNvPr id="1048768" name="Vertical Text Placeholder 2"/>
          <p:cNvSpPr>
            <a:spLocks noGrp="1"/>
          </p:cNvSpPr>
          <p:nvPr>
            <p:ph type="body" orient="vert" idx="1"/>
          </p:nvPr>
        </p:nvSpPr>
        <p:spPr>
          <a:xfrm>
            <a:off x="628650" y="365125"/>
            <a:ext cx="5762625" cy="5811838"/>
          </a:xfrm>
          <a:prstGeom prst="rect"/>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40" name=""/>
        <p:cNvGrpSpPr/>
        <p:nvPr/>
      </p:nvGrpSpPr>
      <p:grpSpPr>
        <a:xfrm>
          <a:off x="0" y="0"/>
          <a:ext cx="0" cy="0"/>
          <a:chOff x="0" y="0"/>
          <a:chExt cx="0" cy="0"/>
        </a:xfrm>
      </p:grpSpPr>
      <p:sp>
        <p:nvSpPr>
          <p:cNvPr id="1048769"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1048770" name="Subtitle 2"/>
          <p:cNvSpPr>
            <a:spLocks noGrp="1"/>
          </p:cNvSpPr>
          <p:nvPr>
            <p:ph type="subTitle" idx="1"/>
          </p:nvPr>
        </p:nvSpPr>
        <p:spPr>
          <a:xfrm>
            <a:off x="1143000" y="3602038"/>
            <a:ext cx="6858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smtClean="0"/>
              <a:t>Click to edit Master subtitle style</a:t>
            </a:r>
            <a:endParaRPr lang="en-US"/>
          </a:p>
        </p:txBody>
      </p:sp>
      <p:sp>
        <p:nvSpPr>
          <p:cNvPr id="1048578"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atinLnBrk="1" lvl="0"/>
            <a:endParaRPr altLang="en-US" sz="1400" lang="en-US"/>
          </a:p>
        </p:txBody>
      </p:sp>
      <p:sp>
        <p:nvSpPr>
          <p:cNvPr id="1048580"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atinLnBrk="1" lvl="0"/>
            <a:fld id="{566ABCEB-ACFC-4714-9973-3DA970169C29}" type="slidenum">
              <a:rPr altLang="en-US" sz="1400" lang="en-US"/>
              <a:pPr algn="r" eaLnBrk="1" hangingPunct="1" latinLnBrk="1" lvl="0"/>
            </a:fld>
            <a:endParaRPr altLang="en-US" sz="1400" lang="en-US"/>
          </a:p>
        </p:txBody>
      </p:sp>
      <p:sp>
        <p:nvSpPr>
          <p:cNvPr id="1048579"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atinLnBrk="1" lvl="0"/>
            <a:endParaRPr altLang="en-US" sz="140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61" name=""/>
        <p:cNvGrpSpPr/>
        <p:nvPr/>
      </p:nvGrpSpPr>
      <p:grpSpPr>
        <a:xfrm>
          <a:off x="0" y="0"/>
          <a:ext cx="0" cy="0"/>
          <a:chOff x="0" y="0"/>
          <a:chExt cx="0" cy="0"/>
        </a:xfrm>
      </p:grpSpPr>
      <p:sp>
        <p:nvSpPr>
          <p:cNvPr id="1048582" name="Title 1"/>
          <p:cNvSpPr>
            <a:spLocks noGrp="1"/>
          </p:cNvSpPr>
          <p:nvPr>
            <p:ph type="title"/>
          </p:nvPr>
        </p:nvSpPr>
        <p:spPr/>
        <p:txBody>
          <a:bodyPr/>
          <a:p>
            <a:r>
              <a:rPr lang="en-US" smtClean="0"/>
              <a:t>Click to edit Master title style</a:t>
            </a:r>
            <a:endParaRPr lang="en-US"/>
          </a:p>
        </p:txBody>
      </p:sp>
      <p:sp>
        <p:nvSpPr>
          <p:cNvPr id="1048583"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atinLnBrk="1" lvl="0"/>
            <a:endParaRPr altLang="en-US" sz="1400" lang="en-US"/>
          </a:p>
        </p:txBody>
      </p:sp>
      <p:sp>
        <p:nvSpPr>
          <p:cNvPr id="1048580"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atinLnBrk="1" lvl="0"/>
            <a:fld id="{566ABCEB-ACFC-4714-9973-3DA970169C29}" type="slidenum">
              <a:rPr altLang="en-US" sz="1400" lang="en-US"/>
              <a:pPr algn="r" eaLnBrk="1" hangingPunct="1" latinLnBrk="1" lvl="0"/>
            </a:fld>
            <a:endParaRPr altLang="en-US" sz="1400" lang="en-US"/>
          </a:p>
        </p:txBody>
      </p:sp>
      <p:sp>
        <p:nvSpPr>
          <p:cNvPr id="1048579"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atinLnBrk="1" lvl="0"/>
            <a:endParaRPr altLang="en-US" sz="140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41" name=""/>
        <p:cNvGrpSpPr/>
        <p:nvPr/>
      </p:nvGrpSpPr>
      <p:grpSpPr>
        <a:xfrm>
          <a:off x="0" y="0"/>
          <a:ext cx="0" cy="0"/>
          <a:chOff x="0" y="0"/>
          <a:chExt cx="0" cy="0"/>
        </a:xfrm>
      </p:grpSpPr>
      <p:sp>
        <p:nvSpPr>
          <p:cNvPr id="1048771"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1048772" name="Text Placeholder 2"/>
          <p:cNvSpPr>
            <a:spLocks noGrp="1"/>
          </p:cNvSpPr>
          <p:nvPr>
            <p:ph type="body" idx="1"/>
          </p:nvPr>
        </p:nvSpPr>
        <p:spPr>
          <a:xfrm>
            <a:off x="623888" y="4589463"/>
            <a:ext cx="7886700" cy="1500187"/>
          </a:xfrm>
        </p:spPr>
        <p:txBody>
          <a:bodyPr/>
          <a:lstStyle>
            <a:lvl1pPr indent="0" marL="0">
              <a:buNone/>
              <a:defRPr sz="2400"/>
            </a:lvl1pPr>
            <a:lvl2pPr indent="0" marL="457200">
              <a:buNone/>
              <a:defRPr sz="2000"/>
            </a:lvl2pPr>
            <a:lvl3pPr indent="0" marL="914400">
              <a:buNone/>
              <a:defRPr sz="18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lvl="0"/>
            <a:r>
              <a:rPr lang="en-US" smtClean="0"/>
              <a:t>Click to edit Master text styles</a:t>
            </a:r>
          </a:p>
        </p:txBody>
      </p:sp>
      <p:sp>
        <p:nvSpPr>
          <p:cNvPr id="1048578"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atinLnBrk="1" lvl="0"/>
            <a:endParaRPr altLang="en-US" sz="1400" lang="en-US"/>
          </a:p>
        </p:txBody>
      </p:sp>
      <p:sp>
        <p:nvSpPr>
          <p:cNvPr id="1048580"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atinLnBrk="1" lvl="0"/>
            <a:fld id="{566ABCEB-ACFC-4714-9973-3DA970169C29}" type="slidenum">
              <a:rPr altLang="en-US" sz="1400" lang="en-US"/>
              <a:pPr algn="r" eaLnBrk="1" hangingPunct="1" latinLnBrk="1" lvl="0"/>
            </a:fld>
            <a:endParaRPr altLang="en-US" sz="1400" lang="en-US"/>
          </a:p>
        </p:txBody>
      </p:sp>
      <p:sp>
        <p:nvSpPr>
          <p:cNvPr id="1048579"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atinLnBrk="1" lvl="0"/>
            <a:endParaRPr altLang="en-US" sz="140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42" name=""/>
        <p:cNvGrpSpPr/>
        <p:nvPr/>
      </p:nvGrpSpPr>
      <p:grpSpPr>
        <a:xfrm>
          <a:off x="0" y="0"/>
          <a:ext cx="0" cy="0"/>
          <a:chOff x="0" y="0"/>
          <a:chExt cx="0" cy="0"/>
        </a:xfrm>
      </p:grpSpPr>
      <p:sp>
        <p:nvSpPr>
          <p:cNvPr id="1048773" name="Title 1"/>
          <p:cNvSpPr>
            <a:spLocks noGrp="1"/>
          </p:cNvSpPr>
          <p:nvPr>
            <p:ph type="title"/>
          </p:nvPr>
        </p:nvSpPr>
        <p:spPr/>
        <p:txBody>
          <a:bodyPr/>
          <a:p>
            <a:r>
              <a:rPr lang="en-US" smtClean="0"/>
              <a:t>Click to edit Master title style</a:t>
            </a:r>
            <a:endParaRPr lang="en-US"/>
          </a:p>
        </p:txBody>
      </p:sp>
      <p:sp>
        <p:nvSpPr>
          <p:cNvPr id="1048774" name="Content Placeholder 2"/>
          <p:cNvSpPr>
            <a:spLocks noGrp="1"/>
          </p:cNvSpPr>
          <p:nvPr>
            <p:ph sz="half" idx="1"/>
          </p:nvPr>
        </p:nvSpPr>
        <p:spPr>
          <a:xfrm>
            <a:off x="457200" y="1600200"/>
            <a:ext cx="4038600" cy="4525963"/>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75" name="Content Placeholder 3"/>
          <p:cNvSpPr>
            <a:spLocks noGrp="1"/>
          </p:cNvSpPr>
          <p:nvPr>
            <p:ph sz="half" idx="2"/>
          </p:nvPr>
        </p:nvSpPr>
        <p:spPr>
          <a:xfrm>
            <a:off x="4648200" y="1600200"/>
            <a:ext cx="4038600" cy="4525963"/>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atinLnBrk="1" lvl="0"/>
            <a:endParaRPr altLang="en-US" sz="1400" lang="en-US"/>
          </a:p>
        </p:txBody>
      </p:sp>
      <p:sp>
        <p:nvSpPr>
          <p:cNvPr id="1048580"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atinLnBrk="1" lvl="0"/>
            <a:fld id="{566ABCEB-ACFC-4714-9973-3DA970169C29}" type="slidenum">
              <a:rPr altLang="en-US" sz="1400" lang="en-US"/>
              <a:pPr algn="r" eaLnBrk="1" hangingPunct="1" latinLnBrk="1" lvl="0"/>
            </a:fld>
            <a:endParaRPr altLang="en-US" sz="1400" lang="en-US"/>
          </a:p>
        </p:txBody>
      </p:sp>
      <p:sp>
        <p:nvSpPr>
          <p:cNvPr id="1048579"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atinLnBrk="1" lvl="0"/>
            <a:endParaRPr altLang="en-US" sz="140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43" name=""/>
        <p:cNvGrpSpPr/>
        <p:nvPr/>
      </p:nvGrpSpPr>
      <p:grpSpPr>
        <a:xfrm>
          <a:off x="0" y="0"/>
          <a:ext cx="0" cy="0"/>
          <a:chOff x="0" y="0"/>
          <a:chExt cx="0" cy="0"/>
        </a:xfrm>
      </p:grpSpPr>
      <p:sp>
        <p:nvSpPr>
          <p:cNvPr id="1048776" name="Title 1"/>
          <p:cNvSpPr>
            <a:spLocks noGrp="1"/>
          </p:cNvSpPr>
          <p:nvPr>
            <p:ph type="title"/>
          </p:nvPr>
        </p:nvSpPr>
        <p:spPr>
          <a:xfrm>
            <a:off x="630238" y="365125"/>
            <a:ext cx="7886700" cy="1325563"/>
          </a:xfrm>
        </p:spPr>
        <p:txBody>
          <a:bodyPr/>
          <a:p>
            <a:r>
              <a:rPr lang="en-US" smtClean="0"/>
              <a:t>Click to edit Master title style</a:t>
            </a:r>
            <a:endParaRPr lang="en-US"/>
          </a:p>
        </p:txBody>
      </p:sp>
      <p:sp>
        <p:nvSpPr>
          <p:cNvPr id="1048777" name="Text Placeholder 2"/>
          <p:cNvSpPr>
            <a:spLocks noGrp="1"/>
          </p:cNvSpPr>
          <p:nvPr>
            <p:ph type="body" idx="1"/>
          </p:nvPr>
        </p:nvSpPr>
        <p:spPr>
          <a:xfrm>
            <a:off x="630238" y="1681163"/>
            <a:ext cx="386873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78" name="Content Placeholder 3"/>
          <p:cNvSpPr>
            <a:spLocks noGrp="1"/>
          </p:cNvSpPr>
          <p:nvPr>
            <p:ph sz="half" idx="2"/>
          </p:nvPr>
        </p:nvSpPr>
        <p:spPr>
          <a:xfrm>
            <a:off x="630238" y="2505075"/>
            <a:ext cx="3868737" cy="368458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79" name="Text Placeholder 4"/>
          <p:cNvSpPr>
            <a:spLocks noGrp="1"/>
          </p:cNvSpPr>
          <p:nvPr>
            <p:ph type="body" sz="quarter" idx="3"/>
          </p:nvPr>
        </p:nvSpPr>
        <p:spPr>
          <a:xfrm>
            <a:off x="4629150" y="1681163"/>
            <a:ext cx="38877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80" name="Content Placeholder 5"/>
          <p:cNvSpPr>
            <a:spLocks noGrp="1"/>
          </p:cNvSpPr>
          <p:nvPr>
            <p:ph sz="quarter" idx="4"/>
          </p:nvPr>
        </p:nvSpPr>
        <p:spPr>
          <a:xfrm>
            <a:off x="4629150" y="2505075"/>
            <a:ext cx="3887788" cy="368458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atinLnBrk="1" lvl="0"/>
            <a:endParaRPr altLang="en-US" sz="1400" lang="en-US"/>
          </a:p>
        </p:txBody>
      </p:sp>
      <p:sp>
        <p:nvSpPr>
          <p:cNvPr id="1048580"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atinLnBrk="1" lvl="0"/>
            <a:fld id="{566ABCEB-ACFC-4714-9973-3DA970169C29}" type="slidenum">
              <a:rPr altLang="en-US" sz="1400" lang="en-US"/>
              <a:pPr algn="r" eaLnBrk="1" hangingPunct="1" latinLnBrk="1" lvl="0"/>
            </a:fld>
            <a:endParaRPr altLang="en-US" sz="1400" lang="en-US"/>
          </a:p>
        </p:txBody>
      </p:sp>
      <p:sp>
        <p:nvSpPr>
          <p:cNvPr id="1048579"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atinLnBrk="1" lvl="0"/>
            <a:endParaRPr altLang="en-US" sz="140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44" name=""/>
        <p:cNvGrpSpPr/>
        <p:nvPr/>
      </p:nvGrpSpPr>
      <p:grpSpPr>
        <a:xfrm>
          <a:off x="0" y="0"/>
          <a:ext cx="0" cy="0"/>
          <a:chOff x="0" y="0"/>
          <a:chExt cx="0" cy="0"/>
        </a:xfrm>
      </p:grpSpPr>
      <p:sp>
        <p:nvSpPr>
          <p:cNvPr id="1048781" name="Title 1"/>
          <p:cNvSpPr>
            <a:spLocks noGrp="1"/>
          </p:cNvSpPr>
          <p:nvPr>
            <p:ph type="title"/>
          </p:nvPr>
        </p:nvSpPr>
        <p:spPr/>
        <p:txBody>
          <a:bodyPr/>
          <a:p>
            <a:r>
              <a:rPr lang="en-US" smtClean="0"/>
              <a:t>Click to edit Master title style</a:t>
            </a:r>
            <a:endParaRPr lang="en-US"/>
          </a:p>
        </p:txBody>
      </p:sp>
      <p:sp>
        <p:nvSpPr>
          <p:cNvPr id="1048578"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atinLnBrk="1" lvl="0"/>
            <a:endParaRPr altLang="en-US" sz="1400" lang="en-US"/>
          </a:p>
        </p:txBody>
      </p:sp>
      <p:sp>
        <p:nvSpPr>
          <p:cNvPr id="1048580"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atinLnBrk="1" lvl="0"/>
            <a:fld id="{566ABCEB-ACFC-4714-9973-3DA970169C29}" type="slidenum">
              <a:rPr altLang="en-US" sz="1400" lang="en-US"/>
              <a:pPr algn="r" eaLnBrk="1" hangingPunct="1" latinLnBrk="1" lvl="0"/>
            </a:fld>
            <a:endParaRPr altLang="en-US" sz="1400" lang="en-US"/>
          </a:p>
        </p:txBody>
      </p:sp>
      <p:sp>
        <p:nvSpPr>
          <p:cNvPr id="1048579"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atinLnBrk="1" lvl="0"/>
            <a:endParaRPr altLang="en-US" sz="140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85" name=""/>
        <p:cNvGrpSpPr/>
        <p:nvPr/>
      </p:nvGrpSpPr>
      <p:grpSpPr>
        <a:xfrm>
          <a:off x="0" y="0"/>
          <a:ext cx="0" cy="0"/>
          <a:chOff x="0" y="0"/>
          <a:chExt cx="0" cy="0"/>
        </a:xfrm>
      </p:grpSpPr>
      <p:sp>
        <p:nvSpPr>
          <p:cNvPr id="1048578"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atinLnBrk="1" lvl="0"/>
            <a:endParaRPr altLang="en-US" sz="1400" lang="en-US"/>
          </a:p>
        </p:txBody>
      </p:sp>
      <p:sp>
        <p:nvSpPr>
          <p:cNvPr id="1048580"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atinLnBrk="1" lvl="0"/>
            <a:fld id="{566ABCEB-ACFC-4714-9973-3DA970169C29}" type="slidenum">
              <a:rPr altLang="en-US" sz="1400" lang="en-US"/>
              <a:pPr algn="r" eaLnBrk="1" hangingPunct="1" latinLnBrk="1" lvl="0"/>
            </a:fld>
            <a:endParaRPr altLang="en-US" sz="1400" lang="en-US"/>
          </a:p>
        </p:txBody>
      </p:sp>
      <p:sp>
        <p:nvSpPr>
          <p:cNvPr id="1048579"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atinLnBrk="1" lvl="0"/>
            <a:endParaRPr altLang="en-US" sz="140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17" name=""/>
        <p:cNvGrpSpPr/>
        <p:nvPr/>
      </p:nvGrpSpPr>
      <p:grpSpPr>
        <a:xfrm>
          <a:off x="0" y="0"/>
          <a:ext cx="0" cy="0"/>
          <a:chOff x="0" y="0"/>
          <a:chExt cx="0" cy="0"/>
        </a:xfrm>
      </p:grpSpPr>
      <p:sp>
        <p:nvSpPr>
          <p:cNvPr id="1048713" name="Title 1"/>
          <p:cNvSpPr>
            <a:spLocks noGrp="1"/>
          </p:cNvSpPr>
          <p:nvPr>
            <p:ph type="title"/>
          </p:nvPr>
        </p:nvSpPr>
        <p:spPr>
          <a:xfrm>
            <a:off x="623888" y="1709738"/>
            <a:ext cx="7886700" cy="2852737"/>
          </a:xfrm>
          <a:prstGeom prst="rect"/>
        </p:spPr>
        <p:txBody>
          <a:bodyPr anchor="b"/>
          <a:lstStyle>
            <a:lvl1pPr>
              <a:defRPr sz="6000"/>
            </a:lvl1pPr>
          </a:lstStyle>
          <a:p>
            <a:r>
              <a:rPr lang="en-US" smtClean="0"/>
              <a:t>Click to edit Master title style</a:t>
            </a:r>
            <a:endParaRPr lang="en-US"/>
          </a:p>
        </p:txBody>
      </p:sp>
      <p:sp>
        <p:nvSpPr>
          <p:cNvPr id="1048714" name="Text Placeholder 2"/>
          <p:cNvSpPr>
            <a:spLocks noGrp="1"/>
          </p:cNvSpPr>
          <p:nvPr>
            <p:ph type="body" idx="1"/>
          </p:nvPr>
        </p:nvSpPr>
        <p:spPr>
          <a:xfrm>
            <a:off x="623888" y="4589463"/>
            <a:ext cx="7886700" cy="1500187"/>
          </a:xfrm>
          <a:prstGeom prst="rect"/>
        </p:spPr>
        <p:txBody>
          <a:bodyPr/>
          <a:lstStyle>
            <a:lvl1pPr indent="0" marL="0">
              <a:buNone/>
              <a:defRPr sz="2400"/>
            </a:lvl1pPr>
            <a:lvl2pPr indent="0" marL="457200">
              <a:buNone/>
              <a:defRPr sz="2000"/>
            </a:lvl2pPr>
            <a:lvl3pPr indent="0" marL="914400">
              <a:buNone/>
              <a:defRPr sz="18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45" name=""/>
        <p:cNvGrpSpPr/>
        <p:nvPr/>
      </p:nvGrpSpPr>
      <p:grpSpPr>
        <a:xfrm>
          <a:off x="0" y="0"/>
          <a:ext cx="0" cy="0"/>
          <a:chOff x="0" y="0"/>
          <a:chExt cx="0" cy="0"/>
        </a:xfrm>
      </p:grpSpPr>
      <p:sp>
        <p:nvSpPr>
          <p:cNvPr id="104878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104878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84" name="Text Placeholder 3"/>
          <p:cNvSpPr>
            <a:spLocks noGrp="1"/>
          </p:cNvSpPr>
          <p:nvPr>
            <p:ph type="body" sz="half" idx="2"/>
          </p:nvPr>
        </p:nvSpPr>
        <p:spPr>
          <a:xfrm>
            <a:off x="630238" y="2057400"/>
            <a:ext cx="2949575"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
        <p:nvSpPr>
          <p:cNvPr id="1048578"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atinLnBrk="1" lvl="0"/>
            <a:endParaRPr altLang="en-US" sz="1400" lang="en-US"/>
          </a:p>
        </p:txBody>
      </p:sp>
      <p:sp>
        <p:nvSpPr>
          <p:cNvPr id="1048580"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atinLnBrk="1" lvl="0"/>
            <a:fld id="{566ABCEB-ACFC-4714-9973-3DA970169C29}" type="slidenum">
              <a:rPr altLang="en-US" sz="1400" lang="en-US"/>
              <a:pPr algn="r" eaLnBrk="1" hangingPunct="1" latinLnBrk="1" lvl="0"/>
            </a:fld>
            <a:endParaRPr altLang="en-US" sz="1400" lang="en-US"/>
          </a:p>
        </p:txBody>
      </p:sp>
      <p:sp>
        <p:nvSpPr>
          <p:cNvPr id="1048579"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atinLnBrk="1" lvl="0"/>
            <a:endParaRPr altLang="en-US" sz="140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46" name=""/>
        <p:cNvGrpSpPr/>
        <p:nvPr/>
      </p:nvGrpSpPr>
      <p:grpSpPr>
        <a:xfrm>
          <a:off x="0" y="0"/>
          <a:ext cx="0" cy="0"/>
          <a:chOff x="0" y="0"/>
          <a:chExt cx="0" cy="0"/>
        </a:xfrm>
      </p:grpSpPr>
      <p:sp>
        <p:nvSpPr>
          <p:cNvPr id="1048785"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1048786" name="Picture Placeholder 2"/>
          <p:cNvSpPr>
            <a:spLocks noGrp="1"/>
          </p:cNvSpPr>
          <p:nvPr>
            <p:ph type="pic" idx="1"/>
          </p:nvPr>
        </p:nvSpPr>
        <p:spPr>
          <a:xfrm>
            <a:off x="3887788" y="987425"/>
            <a:ext cx="4629150" cy="4873625"/>
          </a:xfrm>
        </p:spPr>
        <p:txBody>
          <a:bodyPr anchor="t" anchorCtr="0" bIns="45720" compatLnSpc="1" lIns="91440" numCol="1" rIns="91440" tIns="45720" vert="horz" wrap="square">
            <a:prstTxWarp prst="textNoShape"/>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l" defTabSz="914400" eaLnBrk="1" fontAlgn="base" hangingPunct="1" indent="0" latinLnBrk="0" lvl="0" marL="0" marR="0" rtl="0">
              <a:lnSpc>
                <a:spcPct val="100000"/>
              </a:lnSpc>
              <a:spcBef>
                <a:spcPct val="20000"/>
              </a:spcBef>
              <a:spcAft>
                <a:spcPct val="0"/>
              </a:spcAft>
              <a:buClrTx/>
              <a:buSzTx/>
              <a:buFontTx/>
              <a:buNone/>
            </a:pPr>
            <a:endParaRPr baseline="0" b="0" cap="none" sz="3200" i="0" kern="1200" kumimoji="0" lang="en-US" noProof="0" normalizeH="0" spc="0" strike="noStrike" u="none" smtClean="0">
              <a:ln>
                <a:noFill/>
              </a:ln>
              <a:solidFill>
                <a:schemeClr val="tx1"/>
              </a:solidFill>
              <a:effectLst/>
              <a:uLnTx/>
              <a:uFillTx/>
              <a:latin typeface="+mn-lt"/>
              <a:ea typeface="+mn-ea"/>
              <a:cs typeface="+mn-cs"/>
            </a:endParaRPr>
          </a:p>
        </p:txBody>
      </p:sp>
      <p:sp>
        <p:nvSpPr>
          <p:cNvPr id="1048787" name="Text Placeholder 3"/>
          <p:cNvSpPr>
            <a:spLocks noGrp="1"/>
          </p:cNvSpPr>
          <p:nvPr>
            <p:ph type="body" sz="half" idx="2"/>
          </p:nvPr>
        </p:nvSpPr>
        <p:spPr>
          <a:xfrm>
            <a:off x="630238" y="2057400"/>
            <a:ext cx="2949575"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
        <p:nvSpPr>
          <p:cNvPr id="1048578"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atinLnBrk="1" lvl="0"/>
            <a:endParaRPr altLang="en-US" sz="1400" lang="en-US"/>
          </a:p>
        </p:txBody>
      </p:sp>
      <p:sp>
        <p:nvSpPr>
          <p:cNvPr id="1048580"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atinLnBrk="1" lvl="0"/>
            <a:fld id="{566ABCEB-ACFC-4714-9973-3DA970169C29}" type="slidenum">
              <a:rPr altLang="en-US" sz="1400" lang="en-US"/>
              <a:pPr algn="r" eaLnBrk="1" hangingPunct="1" latinLnBrk="1" lvl="0"/>
            </a:fld>
            <a:endParaRPr altLang="en-US" sz="1400" lang="en-US"/>
          </a:p>
        </p:txBody>
      </p:sp>
      <p:sp>
        <p:nvSpPr>
          <p:cNvPr id="1048579"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atinLnBrk="1" lvl="0"/>
            <a:endParaRPr altLang="en-US" sz="140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47" name=""/>
        <p:cNvGrpSpPr/>
        <p:nvPr/>
      </p:nvGrpSpPr>
      <p:grpSpPr>
        <a:xfrm>
          <a:off x="0" y="0"/>
          <a:ext cx="0" cy="0"/>
          <a:chOff x="0" y="0"/>
          <a:chExt cx="0" cy="0"/>
        </a:xfrm>
      </p:grpSpPr>
      <p:sp>
        <p:nvSpPr>
          <p:cNvPr id="1048788" name="Title 1"/>
          <p:cNvSpPr>
            <a:spLocks noGrp="1"/>
          </p:cNvSpPr>
          <p:nvPr>
            <p:ph type="title"/>
          </p:nvPr>
        </p:nvSpPr>
        <p:spPr/>
        <p:txBody>
          <a:bodyPr/>
          <a:p>
            <a:r>
              <a:rPr lang="en-US" smtClean="0"/>
              <a:t>Click to edit Master title style</a:t>
            </a:r>
            <a:endParaRPr lang="en-US"/>
          </a:p>
        </p:txBody>
      </p:sp>
      <p:sp>
        <p:nvSpPr>
          <p:cNvPr id="1048789"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atinLnBrk="1" lvl="0"/>
            <a:endParaRPr altLang="en-US" sz="1400" lang="en-US"/>
          </a:p>
        </p:txBody>
      </p:sp>
      <p:sp>
        <p:nvSpPr>
          <p:cNvPr id="1048580"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atinLnBrk="1" lvl="0"/>
            <a:fld id="{566ABCEB-ACFC-4714-9973-3DA970169C29}" type="slidenum">
              <a:rPr altLang="en-US" sz="1400" lang="en-US"/>
              <a:pPr algn="r" eaLnBrk="1" hangingPunct="1" latinLnBrk="1" lvl="0"/>
            </a:fld>
            <a:endParaRPr altLang="en-US" sz="1400" lang="en-US"/>
          </a:p>
        </p:txBody>
      </p:sp>
      <p:sp>
        <p:nvSpPr>
          <p:cNvPr id="1048579"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atinLnBrk="1" lvl="0"/>
            <a:endParaRPr altLang="en-US" sz="140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48" name=""/>
        <p:cNvGrpSpPr/>
        <p:nvPr/>
      </p:nvGrpSpPr>
      <p:grpSpPr>
        <a:xfrm>
          <a:off x="0" y="0"/>
          <a:ext cx="0" cy="0"/>
          <a:chOff x="0" y="0"/>
          <a:chExt cx="0" cy="0"/>
        </a:xfrm>
      </p:grpSpPr>
      <p:sp>
        <p:nvSpPr>
          <p:cNvPr id="1048790"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en-US"/>
          </a:p>
        </p:txBody>
      </p:sp>
      <p:sp>
        <p:nvSpPr>
          <p:cNvPr id="1048791"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atinLnBrk="1" lvl="0"/>
            <a:endParaRPr altLang="en-US" sz="1400" lang="en-US"/>
          </a:p>
        </p:txBody>
      </p:sp>
      <p:sp>
        <p:nvSpPr>
          <p:cNvPr id="1048580"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atinLnBrk="1" lvl="0"/>
            <a:fld id="{566ABCEB-ACFC-4714-9973-3DA970169C29}" type="slidenum">
              <a:rPr altLang="en-US" sz="1400" lang="en-US"/>
              <a:pPr algn="r" eaLnBrk="1" hangingPunct="1" latinLnBrk="1" lvl="0"/>
            </a:fld>
            <a:endParaRPr altLang="en-US" sz="1400" lang="en-US"/>
          </a:p>
        </p:txBody>
      </p:sp>
      <p:sp>
        <p:nvSpPr>
          <p:cNvPr id="1048579"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atinLnBrk="1" lvl="0"/>
            <a:endParaRPr altLang="en-US" sz="140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type="objOnly">
  <p:cSld name="Content">
    <p:spTree>
      <p:nvGrpSpPr>
        <p:cNvPr id="90" name=""/>
        <p:cNvGrpSpPr/>
        <p:nvPr/>
      </p:nvGrpSpPr>
      <p:grpSpPr>
        <a:xfrm>
          <a:off x="0" y="0"/>
          <a:ext cx="0" cy="0"/>
          <a:chOff x="0" y="0"/>
          <a:chExt cx="0" cy="0"/>
        </a:xfrm>
      </p:grpSpPr>
      <p:sp>
        <p:nvSpPr>
          <p:cNvPr id="1048647" name="Content Placeholder 1"/>
          <p:cNvSpPr>
            <a:spLocks noGrp="1"/>
          </p:cNvSpPr>
          <p:nvPr>
            <p:ph/>
          </p:nvPr>
        </p:nvSpPr>
        <p:spPr>
          <a:xfrm>
            <a:off x="457200" y="274638"/>
            <a:ext cx="8229600" cy="5851525"/>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atinLnBrk="1" lvl="0"/>
            <a:endParaRPr altLang="en-US" sz="1400" lang="en-US"/>
          </a:p>
        </p:txBody>
      </p:sp>
      <p:sp>
        <p:nvSpPr>
          <p:cNvPr id="1048580"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atinLnBrk="1" lvl="0"/>
            <a:fld id="{566ABCEB-ACFC-4714-9973-3DA970169C29}" type="slidenum">
              <a:rPr altLang="en-US" sz="1400" lang="en-US"/>
              <a:pPr algn="r" eaLnBrk="1" hangingPunct="1" latinLnBrk="1" lvl="0"/>
            </a:fld>
            <a:endParaRPr altLang="en-US" sz="1400" lang="en-US"/>
          </a:p>
        </p:txBody>
      </p:sp>
      <p:sp>
        <p:nvSpPr>
          <p:cNvPr id="1048579"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atinLnBrk="1" lvl="0"/>
            <a:endParaRPr altLang="en-US" sz="140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02" name=""/>
        <p:cNvGrpSpPr/>
        <p:nvPr/>
      </p:nvGrpSpPr>
      <p:grpSpPr>
        <a:xfrm rot="0">
          <a:off x="0" y="0"/>
          <a:ext cx="0" cy="0"/>
          <a:chOff x="0" y="0"/>
          <a:chExt cx="0" cy="0"/>
        </a:xfrm>
      </p:grpSpPr>
      <p:grpSp>
        <p:nvGrpSpPr>
          <p:cNvPr id="103" name=""/>
          <p:cNvGrpSpPr/>
          <p:nvPr/>
        </p:nvGrpSpPr>
        <p:grpSpPr>
          <a:xfrm rot="0">
            <a:off x="0" y="0"/>
            <a:ext cx="9140825" cy="6850062"/>
            <a:chOff x="0" y="0"/>
            <a:chExt cx="5758" cy="4315"/>
          </a:xfrm>
        </p:grpSpPr>
        <p:grpSp>
          <p:nvGrpSpPr>
            <p:cNvPr id="104" name=""/>
            <p:cNvGrpSpPr/>
            <p:nvPr/>
          </p:nvGrpSpPr>
          <p:grpSpPr>
            <a:xfrm rot="0">
              <a:off x="1728" y="2230"/>
              <a:ext cx="4027" cy="2085"/>
              <a:chOff x="1728" y="2230"/>
              <a:chExt cx="4027" cy="2085"/>
            </a:xfrm>
          </p:grpSpPr>
          <p:sp>
            <p:nvSpPr>
              <p:cNvPr id="1048676" name=""/>
              <p:cNvSpPr/>
              <p:nvPr/>
            </p:nvSpPr>
            <p:spPr bwMode="hidden">
              <a:xfrm rot="0">
                <a:off x="1728" y="2644"/>
                <a:ext cx="2882" cy="1671"/>
              </a:xfrm>
              <a:custGeom>
                <a:avLst/>
                <a:ah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path>
                </a:pathLst>
              </a:custGeom>
              <a:gradFill rotWithShape="0">
                <a:gsLst>
                  <a:gs pos="0">
                    <a:schemeClr val="lt1">
                      <a:alpha val="100000"/>
                    </a:schemeClr>
                  </a:gs>
                  <a:gs pos="100000">
                    <a:srgbClr val="002E8B">
                      <a:alpha val="100000"/>
                    </a:srgbClr>
                  </a:gs>
                </a:gsLst>
                <a:lin ang="0" scaled="1"/>
              </a:gradFill>
              <a:ln>
                <a:noFill/>
              </a:ln>
            </p:spPr>
          </p:sp>
          <p:sp>
            <p:nvSpPr>
              <p:cNvPr id="1048677" name=""/>
              <p:cNvSpPr/>
              <p:nvPr/>
            </p:nvSpPr>
            <p:spPr bwMode="hidden">
              <a:xfrm rot="0">
                <a:off x="4170" y="2671"/>
                <a:ext cx="1259" cy="811"/>
              </a:xfrm>
              <a:custGeom>
                <a:avLst/>
                <a:ah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path>
                </a:pathLst>
              </a:custGeom>
              <a:gradFill rotWithShape="0">
                <a:gsLst>
                  <a:gs pos="0">
                    <a:schemeClr val="lt1">
                      <a:alpha val="100000"/>
                    </a:schemeClr>
                  </a:gs>
                  <a:gs pos="100000">
                    <a:srgbClr val="002E8B">
                      <a:alpha val="100000"/>
                    </a:srgbClr>
                  </a:gs>
                </a:gsLst>
                <a:lin ang="2700000" scaled="1"/>
              </a:gradFill>
              <a:ln>
                <a:noFill/>
              </a:ln>
            </p:spPr>
          </p:sp>
          <p:sp>
            <p:nvSpPr>
              <p:cNvPr id="1048678" name=""/>
              <p:cNvSpPr/>
              <p:nvPr/>
            </p:nvSpPr>
            <p:spPr bwMode="hidden">
              <a:xfrm rot="0">
                <a:off x="2900" y="3346"/>
                <a:ext cx="2849" cy="969"/>
              </a:xfrm>
              <a:custGeom>
                <a:avLst/>
                <a:ah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path>
                </a:pathLst>
              </a:custGeom>
              <a:gradFill rotWithShape="0">
                <a:gsLst>
                  <a:gs pos="0">
                    <a:srgbClr val="002A7D">
                      <a:alpha val="100000"/>
                    </a:srgbClr>
                  </a:gs>
                  <a:gs pos="100000">
                    <a:schemeClr val="lt1">
                      <a:alpha val="100000"/>
                    </a:schemeClr>
                  </a:gs>
                </a:gsLst>
                <a:lin ang="5400000" scaled="1"/>
              </a:gradFill>
              <a:ln>
                <a:noFill/>
              </a:ln>
            </p:spPr>
          </p:sp>
          <p:sp>
            <p:nvSpPr>
              <p:cNvPr id="1048679" name=""/>
              <p:cNvSpPr/>
              <p:nvPr/>
            </p:nvSpPr>
            <p:spPr bwMode="hidden">
              <a:xfrm rot="0">
                <a:off x="2748" y="2230"/>
                <a:ext cx="3007" cy="2085"/>
              </a:xfrm>
              <a:custGeom>
                <a:avLst/>
                <a:ah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path>
                </a:pathLst>
              </a:custGeom>
              <a:solidFill>
                <a:schemeClr val="lt1">
                  <a:alpha val="100000"/>
                </a:schemeClr>
              </a:solidFill>
              <a:ln>
                <a:noFill/>
              </a:ln>
            </p:spPr>
          </p:sp>
          <p:sp>
            <p:nvSpPr>
              <p:cNvPr id="1048680" name=""/>
              <p:cNvSpPr/>
              <p:nvPr/>
            </p:nvSpPr>
            <p:spPr bwMode="hidden">
              <a:xfrm rot="0">
                <a:off x="4501" y="2317"/>
                <a:ext cx="1248" cy="539"/>
              </a:xfrm>
              <a:custGeom>
                <a:avLst/>
                <a:ah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path>
                </a:pathLst>
              </a:custGeom>
              <a:gradFill rotWithShape="0">
                <a:gsLst>
                  <a:gs pos="0">
                    <a:srgbClr val="002D86">
                      <a:alpha val="100000"/>
                    </a:srgbClr>
                  </a:gs>
                  <a:gs pos="100000">
                    <a:schemeClr val="lt1">
                      <a:alpha val="100000"/>
                    </a:schemeClr>
                  </a:gs>
                </a:gsLst>
                <a:lin ang="2700000" scaled="1"/>
              </a:gradFill>
              <a:ln>
                <a:noFill/>
              </a:ln>
            </p:spPr>
          </p:sp>
        </p:grpSp>
        <p:sp>
          <p:nvSpPr>
            <p:cNvPr id="1048681" name=""/>
            <p:cNvSpPr/>
            <p:nvPr/>
          </p:nvSpPr>
          <p:spPr bwMode="hidden">
            <a:xfrm rot="0">
              <a:off x="3322" y="1341"/>
              <a:ext cx="1825" cy="1537"/>
            </a:xfrm>
            <a:custGeom>
              <a:avLst/>
              <a:ah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path>
              </a:pathLst>
            </a:custGeom>
            <a:gradFill rotWithShape="0">
              <a:gsLst>
                <a:gs pos="0">
                  <a:srgbClr val="002B82">
                    <a:alpha val="100000"/>
                  </a:srgbClr>
                </a:gs>
                <a:gs pos="100000">
                  <a:schemeClr val="lt1">
                    <a:alpha val="100000"/>
                  </a:schemeClr>
                </a:gs>
              </a:gsLst>
              <a:lin ang="2700000" scaled="1"/>
            </a:gradFill>
            <a:ln>
              <a:noFill/>
            </a:ln>
          </p:spPr>
        </p:sp>
        <p:sp>
          <p:nvSpPr>
            <p:cNvPr id="1048682" name=""/>
            <p:cNvSpPr/>
            <p:nvPr/>
          </p:nvSpPr>
          <p:spPr bwMode="hidden">
            <a:xfrm rot="0">
              <a:off x="0" y="0"/>
              <a:ext cx="5758" cy="1776"/>
            </a:xfrm>
            <a:custGeom>
              <a:avLst/>
              <a:ahLst/>
              <a:rect l="0" t="0" r="r" b="b"/>
              <a:pathLst>
                <a:path w="5740" h="1906">
                  <a:moveTo>
                    <a:pt x="0" y="0"/>
                  </a:moveTo>
                  <a:lnTo>
                    <a:pt x="0" y="1906"/>
                  </a:lnTo>
                  <a:lnTo>
                    <a:pt x="5740" y="1906"/>
                  </a:lnTo>
                  <a:lnTo>
                    <a:pt x="5740" y="0"/>
                  </a:lnTo>
                  <a:lnTo>
                    <a:pt x="0" y="0"/>
                  </a:lnTo>
                  <a:lnTo>
                    <a:pt x="0" y="0"/>
                  </a:lnTo>
                </a:path>
              </a:pathLst>
            </a:custGeom>
            <a:gradFill rotWithShape="0">
              <a:gsLst>
                <a:gs pos="0">
                  <a:schemeClr val="dk2">
                    <a:alpha val="100000"/>
                  </a:schemeClr>
                </a:gs>
                <a:gs pos="100000">
                  <a:schemeClr val="lt1">
                    <a:alpha val="100000"/>
                  </a:schemeClr>
                </a:gs>
              </a:gsLst>
              <a:lin ang="5400000" scaled="1"/>
            </a:gradFill>
            <a:ln>
              <a:noFill/>
            </a:ln>
          </p:spPr>
        </p:sp>
      </p:grpSp>
      <p:sp>
        <p:nvSpPr>
          <p:cNvPr id="1048685" name=""/>
          <p:cNvSpPr/>
          <p:nvPr>
            <p:ph type="dt" sz="quarter" idx="2"/>
          </p:nvPr>
        </p:nvSpPr>
        <p:spPr>
          <a:xfrm rot="0">
            <a:off x="457200" y="6248400"/>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eaLnBrk="1" hangingPunct="1" latinLnBrk="1" lvl="0"/>
            <a:endParaRPr altLang="en-US" sz="1200" lang="en-US"/>
          </a:p>
        </p:txBody>
      </p:sp>
      <p:sp>
        <p:nvSpPr>
          <p:cNvPr id="1048686" name=""/>
          <p:cNvSpPr/>
          <p:nvPr>
            <p:ph type="ftr" sz="quarter" idx="3"/>
          </p:nvPr>
        </p:nvSpPr>
        <p:spPr>
          <a:xfrm rot="0">
            <a:off x="3124200" y="6251575"/>
            <a:ext cx="2895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ctr" eaLnBrk="1" hangingPunct="1" latinLnBrk="1" lvl="0"/>
            <a:endParaRPr altLang="en-US" sz="1200" lang="en-US"/>
          </a:p>
        </p:txBody>
      </p:sp>
      <p:sp>
        <p:nvSpPr>
          <p:cNvPr id="1048687" name=""/>
          <p:cNvSpPr/>
          <p:nvPr>
            <p:ph type="sldNum" sz="quarter" idx="4"/>
          </p:nvPr>
        </p:nvSpPr>
        <p:spPr>
          <a:xfrm rot="0">
            <a:off x="6553200" y="6254750"/>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r" eaLnBrk="1" hangingPunct="1" latinLnBrk="1" lvl="0"/>
            <a:fld id="{566ABCEB-ACFC-4714-9973-3DA970169C29}" type="slidenum">
              <a:rPr altLang="en-US" sz="1200" lang="en-US"/>
              <a:pPr algn="r" eaLnBrk="1" hangingPunct="1" latinLnBrk="1" lvl="0"/>
            </a:fld>
            <a:endParaRPr altLang="en-US" sz="1200" lang="en-US"/>
          </a:p>
        </p:txBody>
      </p:sp>
      <p:sp>
        <p:nvSpPr>
          <p:cNvPr id="1048689" name="Rectangle 12"/>
          <p:cNvSpPr>
            <a:spLocks noGrp="1" noChangeArrowheads="1"/>
          </p:cNvSpPr>
          <p:nvPr>
            <p:ph type="subTitle" sz="quarter" idx="1"/>
          </p:nvPr>
        </p:nvSpPr>
        <p:spPr>
          <a:xfrm>
            <a:off x="1371600" y="3886200"/>
            <a:ext cx="6400800" cy="1752600"/>
          </a:xfrm>
        </p:spPr>
        <p:txBody>
          <a:bodyPr/>
          <a:lstStyle>
            <a:lvl1pPr algn="ctr" indent="0" marL="0">
              <a:buFont typeface="Wingdings" panose="05000000000000000000" pitchFamily="2" charset="2"/>
              <a:buNone/>
            </a:lvl1pPr>
          </a:lstStyle>
          <a:p>
            <a:pPr lvl="0"/>
            <a:r>
              <a:rPr lang="en-US" noProof="0" smtClean="0"/>
              <a:t>Click to edit Master subtitle style</a:t>
            </a:r>
          </a:p>
        </p:txBody>
      </p:sp>
      <p:sp>
        <p:nvSpPr>
          <p:cNvPr id="1048688"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smtClean="0"/>
              <a:t>Click to edit Master title style</a:t>
            </a:r>
          </a:p>
        </p:txBody>
      </p:sp>
    </p:spTree>
  </p:cSld>
  <p:clrMapOvr>
    <a:masterClrMapping/>
  </p:clrMapOvr>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96" name=""/>
        <p:cNvGrpSpPr/>
        <p:nvPr/>
      </p:nvGrpSpPr>
      <p:grpSpPr>
        <a:xfrm>
          <a:off x="0" y="0"/>
          <a:ext cx="0" cy="0"/>
          <a:chOff x="0" y="0"/>
          <a:chExt cx="0" cy="0"/>
        </a:xfrm>
      </p:grpSpPr>
      <p:sp>
        <p:nvSpPr>
          <p:cNvPr id="1048662" name="Title 1"/>
          <p:cNvSpPr>
            <a:spLocks noGrp="1"/>
          </p:cNvSpPr>
          <p:nvPr>
            <p:ph type="title"/>
          </p:nvPr>
        </p:nvSpPr>
        <p:spPr/>
        <p:txBody>
          <a:bodyPr/>
          <a:p>
            <a:r>
              <a:rPr lang="en-US" smtClean="0"/>
              <a:t>Click to edit Master title style</a:t>
            </a:r>
            <a:endParaRPr lang="en-US"/>
          </a:p>
        </p:txBody>
      </p:sp>
      <p:sp>
        <p:nvSpPr>
          <p:cNvPr id="1048663"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9" name=""/>
          <p:cNvSpPr/>
          <p:nvPr>
            <p:ph type="dt" sz="half" idx="2"/>
          </p:nvPr>
        </p:nvSpPr>
        <p:spPr>
          <a:xfrm rot="0">
            <a:off x="457200" y="6251575"/>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eaLnBrk="1" hangingPunct="1" latinLnBrk="1" lvl="0"/>
            <a:endParaRPr altLang="en-US" sz="1200" lang="en-US"/>
          </a:p>
        </p:txBody>
      </p:sp>
      <p:sp>
        <p:nvSpPr>
          <p:cNvPr id="1048650" name=""/>
          <p:cNvSpPr/>
          <p:nvPr>
            <p:ph type="sldNum" sz="quarter" idx="4"/>
          </p:nvPr>
        </p:nvSpPr>
        <p:spPr>
          <a:xfrm rot="0">
            <a:off x="6553200" y="6248400"/>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r" eaLnBrk="1" hangingPunct="1" latinLnBrk="1" lvl="0"/>
            <a:fld id="{566ABCEB-ACFC-4714-9973-3DA970169C29}" type="slidenum">
              <a:rPr altLang="en-US" sz="1200" lang="en-US"/>
              <a:pPr algn="r" eaLnBrk="1" hangingPunct="1" latinLnBrk="1" lvl="0"/>
            </a:fld>
            <a:endParaRPr altLang="en-US" sz="1200" lang="en-US"/>
          </a:p>
        </p:txBody>
      </p:sp>
      <p:sp>
        <p:nvSpPr>
          <p:cNvPr id="1048659" name=""/>
          <p:cNvSpPr/>
          <p:nvPr>
            <p:ph type="ftr" sz="quarter" idx="3"/>
          </p:nvPr>
        </p:nvSpPr>
        <p:spPr>
          <a:xfrm rot="0">
            <a:off x="3124200" y="6248400"/>
            <a:ext cx="2895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ctr" eaLnBrk="1" hangingPunct="1" latinLnBrk="1" lvl="0"/>
            <a:endParaRPr altLang="en-US" sz="120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07" name=""/>
        <p:cNvGrpSpPr/>
        <p:nvPr/>
      </p:nvGrpSpPr>
      <p:grpSpPr>
        <a:xfrm>
          <a:off x="0" y="0"/>
          <a:ext cx="0" cy="0"/>
          <a:chOff x="0" y="0"/>
          <a:chExt cx="0" cy="0"/>
        </a:xfrm>
      </p:grpSpPr>
      <p:sp>
        <p:nvSpPr>
          <p:cNvPr id="1048690"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1048691" name="Text Placeholder 2"/>
          <p:cNvSpPr>
            <a:spLocks noGrp="1"/>
          </p:cNvSpPr>
          <p:nvPr>
            <p:ph type="body" idx="1"/>
          </p:nvPr>
        </p:nvSpPr>
        <p:spPr>
          <a:xfrm>
            <a:off x="623888" y="4589463"/>
            <a:ext cx="7886700" cy="1500187"/>
          </a:xfrm>
        </p:spPr>
        <p:txBody>
          <a:bodyPr/>
          <a:lstStyle>
            <a:lvl1pPr indent="0" marL="0">
              <a:buNone/>
              <a:defRPr sz="2400"/>
            </a:lvl1pPr>
            <a:lvl2pPr indent="0" marL="457200">
              <a:buNone/>
              <a:defRPr sz="2000"/>
            </a:lvl2pPr>
            <a:lvl3pPr indent="0" marL="914400">
              <a:buNone/>
              <a:defRPr sz="18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lvl="0"/>
            <a:r>
              <a:rPr lang="en-US" smtClean="0"/>
              <a:t>Click to edit Master text styles</a:t>
            </a:r>
          </a:p>
        </p:txBody>
      </p:sp>
      <p:sp>
        <p:nvSpPr>
          <p:cNvPr id="1048649" name=""/>
          <p:cNvSpPr/>
          <p:nvPr>
            <p:ph type="dt" sz="half" idx="2"/>
          </p:nvPr>
        </p:nvSpPr>
        <p:spPr>
          <a:xfrm rot="0">
            <a:off x="457200" y="6251575"/>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eaLnBrk="1" hangingPunct="1" latinLnBrk="1" lvl="0"/>
            <a:endParaRPr altLang="en-US" sz="1200" lang="en-US"/>
          </a:p>
        </p:txBody>
      </p:sp>
      <p:sp>
        <p:nvSpPr>
          <p:cNvPr id="1048650" name=""/>
          <p:cNvSpPr/>
          <p:nvPr>
            <p:ph type="sldNum" sz="quarter" idx="4"/>
          </p:nvPr>
        </p:nvSpPr>
        <p:spPr>
          <a:xfrm rot="0">
            <a:off x="6553200" y="6248400"/>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r" eaLnBrk="1" hangingPunct="1" latinLnBrk="1" lvl="0"/>
            <a:fld id="{566ABCEB-ACFC-4714-9973-3DA970169C29}" type="slidenum">
              <a:rPr altLang="en-US" sz="1200" lang="en-US"/>
              <a:pPr algn="r" eaLnBrk="1" hangingPunct="1" latinLnBrk="1" lvl="0"/>
            </a:fld>
            <a:endParaRPr altLang="en-US" sz="1200" lang="en-US"/>
          </a:p>
        </p:txBody>
      </p:sp>
      <p:sp>
        <p:nvSpPr>
          <p:cNvPr id="1048659" name=""/>
          <p:cNvSpPr/>
          <p:nvPr>
            <p:ph type="ftr" sz="quarter" idx="3"/>
          </p:nvPr>
        </p:nvSpPr>
        <p:spPr>
          <a:xfrm rot="0">
            <a:off x="3124200" y="6248400"/>
            <a:ext cx="2895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ctr" eaLnBrk="1" hangingPunct="1" latinLnBrk="1" lvl="0"/>
            <a:endParaRPr altLang="en-US" sz="120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08" name=""/>
        <p:cNvGrpSpPr/>
        <p:nvPr/>
      </p:nvGrpSpPr>
      <p:grpSpPr>
        <a:xfrm>
          <a:off x="0" y="0"/>
          <a:ext cx="0" cy="0"/>
          <a:chOff x="0" y="0"/>
          <a:chExt cx="0" cy="0"/>
        </a:xfrm>
      </p:grpSpPr>
      <p:sp>
        <p:nvSpPr>
          <p:cNvPr id="1048692" name="Title 1"/>
          <p:cNvSpPr>
            <a:spLocks noGrp="1"/>
          </p:cNvSpPr>
          <p:nvPr>
            <p:ph type="title"/>
          </p:nvPr>
        </p:nvSpPr>
        <p:spPr/>
        <p:txBody>
          <a:bodyPr/>
          <a:p>
            <a:r>
              <a:rPr lang="en-US" smtClean="0"/>
              <a:t>Click to edit Master title style</a:t>
            </a:r>
            <a:endParaRPr lang="en-US"/>
          </a:p>
        </p:txBody>
      </p:sp>
      <p:sp>
        <p:nvSpPr>
          <p:cNvPr id="1048693" name="Content Placeholder 2"/>
          <p:cNvSpPr>
            <a:spLocks noGrp="1"/>
          </p:cNvSpPr>
          <p:nvPr>
            <p:ph sz="half" idx="1"/>
          </p:nvPr>
        </p:nvSpPr>
        <p:spPr>
          <a:xfrm>
            <a:off x="457200" y="1600200"/>
            <a:ext cx="4038600" cy="4525963"/>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94" name="Content Placeholder 3"/>
          <p:cNvSpPr>
            <a:spLocks noGrp="1"/>
          </p:cNvSpPr>
          <p:nvPr>
            <p:ph sz="half" idx="2"/>
          </p:nvPr>
        </p:nvSpPr>
        <p:spPr>
          <a:xfrm>
            <a:off x="4648200" y="1600200"/>
            <a:ext cx="4038600" cy="4525963"/>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9" name=""/>
          <p:cNvSpPr/>
          <p:nvPr>
            <p:ph type="dt" sz="half" idx="2"/>
          </p:nvPr>
        </p:nvSpPr>
        <p:spPr>
          <a:xfrm rot="0">
            <a:off x="457200" y="6251575"/>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eaLnBrk="1" hangingPunct="1" latinLnBrk="1" lvl="0"/>
            <a:endParaRPr altLang="en-US" sz="1200" lang="en-US"/>
          </a:p>
        </p:txBody>
      </p:sp>
      <p:sp>
        <p:nvSpPr>
          <p:cNvPr id="1048650" name=""/>
          <p:cNvSpPr/>
          <p:nvPr>
            <p:ph type="sldNum" sz="quarter" idx="4"/>
          </p:nvPr>
        </p:nvSpPr>
        <p:spPr>
          <a:xfrm rot="0">
            <a:off x="6553200" y="6248400"/>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r" eaLnBrk="1" hangingPunct="1" latinLnBrk="1" lvl="0"/>
            <a:fld id="{566ABCEB-ACFC-4714-9973-3DA970169C29}" type="slidenum">
              <a:rPr altLang="en-US" sz="1200" lang="en-US"/>
              <a:pPr algn="r" eaLnBrk="1" hangingPunct="1" latinLnBrk="1" lvl="0"/>
            </a:fld>
            <a:endParaRPr altLang="en-US" sz="1200" lang="en-US"/>
          </a:p>
        </p:txBody>
      </p:sp>
      <p:sp>
        <p:nvSpPr>
          <p:cNvPr id="1048659" name=""/>
          <p:cNvSpPr/>
          <p:nvPr>
            <p:ph type="ftr" sz="quarter" idx="3"/>
          </p:nvPr>
        </p:nvSpPr>
        <p:spPr>
          <a:xfrm rot="0">
            <a:off x="3124200" y="6248400"/>
            <a:ext cx="2895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ctr" eaLnBrk="1" hangingPunct="1" latinLnBrk="1" lvl="0"/>
            <a:endParaRPr altLang="en-US" sz="120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09" name=""/>
        <p:cNvGrpSpPr/>
        <p:nvPr/>
      </p:nvGrpSpPr>
      <p:grpSpPr>
        <a:xfrm>
          <a:off x="0" y="0"/>
          <a:ext cx="0" cy="0"/>
          <a:chOff x="0" y="0"/>
          <a:chExt cx="0" cy="0"/>
        </a:xfrm>
      </p:grpSpPr>
      <p:sp>
        <p:nvSpPr>
          <p:cNvPr id="1048695" name="Title 1"/>
          <p:cNvSpPr>
            <a:spLocks noGrp="1"/>
          </p:cNvSpPr>
          <p:nvPr>
            <p:ph type="title"/>
          </p:nvPr>
        </p:nvSpPr>
        <p:spPr>
          <a:xfrm>
            <a:off x="630238" y="365125"/>
            <a:ext cx="7886700" cy="1325563"/>
          </a:xfrm>
        </p:spPr>
        <p:txBody>
          <a:bodyPr/>
          <a:p>
            <a:r>
              <a:rPr lang="en-US" smtClean="0"/>
              <a:t>Click to edit Master title style</a:t>
            </a:r>
            <a:endParaRPr lang="en-US"/>
          </a:p>
        </p:txBody>
      </p:sp>
      <p:sp>
        <p:nvSpPr>
          <p:cNvPr id="1048696" name="Text Placeholder 2"/>
          <p:cNvSpPr>
            <a:spLocks noGrp="1"/>
          </p:cNvSpPr>
          <p:nvPr>
            <p:ph type="body" idx="1"/>
          </p:nvPr>
        </p:nvSpPr>
        <p:spPr>
          <a:xfrm>
            <a:off x="630238" y="1681163"/>
            <a:ext cx="386873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97" name="Content Placeholder 3"/>
          <p:cNvSpPr>
            <a:spLocks noGrp="1"/>
          </p:cNvSpPr>
          <p:nvPr>
            <p:ph sz="half" idx="2"/>
          </p:nvPr>
        </p:nvSpPr>
        <p:spPr>
          <a:xfrm>
            <a:off x="630238" y="2505075"/>
            <a:ext cx="3868737" cy="368458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98" name="Text Placeholder 4"/>
          <p:cNvSpPr>
            <a:spLocks noGrp="1"/>
          </p:cNvSpPr>
          <p:nvPr>
            <p:ph type="body" sz="quarter" idx="3"/>
          </p:nvPr>
        </p:nvSpPr>
        <p:spPr>
          <a:xfrm>
            <a:off x="4629150" y="1681163"/>
            <a:ext cx="38877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99" name="Content Placeholder 5"/>
          <p:cNvSpPr>
            <a:spLocks noGrp="1"/>
          </p:cNvSpPr>
          <p:nvPr>
            <p:ph sz="quarter" idx="4"/>
          </p:nvPr>
        </p:nvSpPr>
        <p:spPr>
          <a:xfrm>
            <a:off x="4629150" y="2505075"/>
            <a:ext cx="3887788" cy="368458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9" name=""/>
          <p:cNvSpPr/>
          <p:nvPr>
            <p:ph type="dt" sz="half" idx="2"/>
          </p:nvPr>
        </p:nvSpPr>
        <p:spPr>
          <a:xfrm rot="0">
            <a:off x="457200" y="6251575"/>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eaLnBrk="1" hangingPunct="1" latinLnBrk="1" lvl="0"/>
            <a:endParaRPr altLang="en-US" sz="1200" lang="en-US"/>
          </a:p>
        </p:txBody>
      </p:sp>
      <p:sp>
        <p:nvSpPr>
          <p:cNvPr id="1048650" name=""/>
          <p:cNvSpPr/>
          <p:nvPr>
            <p:ph type="sldNum" sz="quarter" idx="4"/>
          </p:nvPr>
        </p:nvSpPr>
        <p:spPr>
          <a:xfrm rot="0">
            <a:off x="6553200" y="6248400"/>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r" eaLnBrk="1" hangingPunct="1" latinLnBrk="1" lvl="0"/>
            <a:fld id="{566ABCEB-ACFC-4714-9973-3DA970169C29}" type="slidenum">
              <a:rPr altLang="en-US" sz="1200" lang="en-US"/>
              <a:pPr algn="r" eaLnBrk="1" hangingPunct="1" latinLnBrk="1" lvl="0"/>
            </a:fld>
            <a:endParaRPr altLang="en-US" sz="1200" lang="en-US"/>
          </a:p>
        </p:txBody>
      </p:sp>
      <p:sp>
        <p:nvSpPr>
          <p:cNvPr id="1048659" name=""/>
          <p:cNvSpPr/>
          <p:nvPr>
            <p:ph type="ftr" sz="quarter" idx="3"/>
          </p:nvPr>
        </p:nvSpPr>
        <p:spPr>
          <a:xfrm rot="0">
            <a:off x="3124200" y="6248400"/>
            <a:ext cx="2895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ctr" eaLnBrk="1" hangingPunct="1" latinLnBrk="1" lvl="0"/>
            <a:endParaRPr altLang="en-US" sz="120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18" name=""/>
        <p:cNvGrpSpPr/>
        <p:nvPr/>
      </p:nvGrpSpPr>
      <p:grpSpPr>
        <a:xfrm>
          <a:off x="0" y="0"/>
          <a:ext cx="0" cy="0"/>
          <a:chOff x="0" y="0"/>
          <a:chExt cx="0" cy="0"/>
        </a:xfrm>
      </p:grpSpPr>
      <p:sp>
        <p:nvSpPr>
          <p:cNvPr id="1048715" name="Title 1"/>
          <p:cNvSpPr>
            <a:spLocks noGrp="1"/>
          </p:cNvSpPr>
          <p:nvPr>
            <p:ph type="title"/>
          </p:nvPr>
        </p:nvSpPr>
        <p:spPr>
          <a:xfrm>
            <a:off x="628650" y="365125"/>
            <a:ext cx="7886700" cy="1325563"/>
          </a:xfrm>
          <a:prstGeom prst="rect"/>
        </p:spPr>
        <p:txBody>
          <a:bodyPr/>
          <a:p>
            <a:r>
              <a:rPr lang="en-US" smtClean="0"/>
              <a:t>Click to edit Master title style</a:t>
            </a:r>
            <a:endParaRPr lang="en-US"/>
          </a:p>
        </p:txBody>
      </p:sp>
      <p:sp>
        <p:nvSpPr>
          <p:cNvPr id="1048716" name="Content Placeholder 2"/>
          <p:cNvSpPr>
            <a:spLocks noGrp="1"/>
          </p:cNvSpPr>
          <p:nvPr>
            <p:ph sz="half" idx="1"/>
          </p:nvPr>
        </p:nvSpPr>
        <p:spPr>
          <a:xfrm>
            <a:off x="628650" y="1825625"/>
            <a:ext cx="3867150" cy="4351338"/>
          </a:xfrm>
          <a:prstGeom prst="rect"/>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17" name="Content Placeholder 3"/>
          <p:cNvSpPr>
            <a:spLocks noGrp="1"/>
          </p:cNvSpPr>
          <p:nvPr>
            <p:ph sz="half" idx="2"/>
          </p:nvPr>
        </p:nvSpPr>
        <p:spPr>
          <a:xfrm>
            <a:off x="4648200" y="1825625"/>
            <a:ext cx="3867150" cy="4351338"/>
          </a:xfrm>
          <a:prstGeom prst="rect"/>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10" name=""/>
        <p:cNvGrpSpPr/>
        <p:nvPr/>
      </p:nvGrpSpPr>
      <p:grpSpPr>
        <a:xfrm>
          <a:off x="0" y="0"/>
          <a:ext cx="0" cy="0"/>
          <a:chOff x="0" y="0"/>
          <a:chExt cx="0" cy="0"/>
        </a:xfrm>
      </p:grpSpPr>
      <p:sp>
        <p:nvSpPr>
          <p:cNvPr id="1048700" name="Title 1"/>
          <p:cNvSpPr>
            <a:spLocks noGrp="1"/>
          </p:cNvSpPr>
          <p:nvPr>
            <p:ph type="title"/>
          </p:nvPr>
        </p:nvSpPr>
        <p:spPr/>
        <p:txBody>
          <a:bodyPr/>
          <a:p>
            <a:r>
              <a:rPr lang="en-US" smtClean="0"/>
              <a:t>Click to edit Master title style</a:t>
            </a:r>
            <a:endParaRPr lang="en-US"/>
          </a:p>
        </p:txBody>
      </p:sp>
      <p:sp>
        <p:nvSpPr>
          <p:cNvPr id="1048649" name=""/>
          <p:cNvSpPr/>
          <p:nvPr>
            <p:ph type="dt" sz="half" idx="2"/>
          </p:nvPr>
        </p:nvSpPr>
        <p:spPr>
          <a:xfrm rot="0">
            <a:off x="457200" y="6251575"/>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eaLnBrk="1" hangingPunct="1" latinLnBrk="1" lvl="0"/>
            <a:endParaRPr altLang="en-US" sz="1200" lang="en-US"/>
          </a:p>
        </p:txBody>
      </p:sp>
      <p:sp>
        <p:nvSpPr>
          <p:cNvPr id="1048650" name=""/>
          <p:cNvSpPr/>
          <p:nvPr>
            <p:ph type="sldNum" sz="quarter" idx="4"/>
          </p:nvPr>
        </p:nvSpPr>
        <p:spPr>
          <a:xfrm rot="0">
            <a:off x="6553200" y="6248400"/>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r" eaLnBrk="1" hangingPunct="1" latinLnBrk="1" lvl="0"/>
            <a:fld id="{566ABCEB-ACFC-4714-9973-3DA970169C29}" type="slidenum">
              <a:rPr altLang="en-US" sz="1200" lang="en-US"/>
              <a:pPr algn="r" eaLnBrk="1" hangingPunct="1" latinLnBrk="1" lvl="0"/>
            </a:fld>
            <a:endParaRPr altLang="en-US" sz="1200" lang="en-US"/>
          </a:p>
        </p:txBody>
      </p:sp>
      <p:sp>
        <p:nvSpPr>
          <p:cNvPr id="1048659" name=""/>
          <p:cNvSpPr/>
          <p:nvPr>
            <p:ph type="ftr" sz="quarter" idx="3"/>
          </p:nvPr>
        </p:nvSpPr>
        <p:spPr>
          <a:xfrm rot="0">
            <a:off x="3124200" y="6248400"/>
            <a:ext cx="2895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ctr" eaLnBrk="1" hangingPunct="1" latinLnBrk="1" lvl="0"/>
            <a:endParaRPr altLang="en-US" sz="120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11" name=""/>
        <p:cNvGrpSpPr/>
        <p:nvPr/>
      </p:nvGrpSpPr>
      <p:grpSpPr>
        <a:xfrm>
          <a:off x="0" y="0"/>
          <a:ext cx="0" cy="0"/>
          <a:chOff x="0" y="0"/>
          <a:chExt cx="0" cy="0"/>
        </a:xfrm>
      </p:grpSpPr>
      <p:sp>
        <p:nvSpPr>
          <p:cNvPr id="1048649" name=""/>
          <p:cNvSpPr/>
          <p:nvPr>
            <p:ph type="dt" sz="half" idx="2"/>
          </p:nvPr>
        </p:nvSpPr>
        <p:spPr>
          <a:xfrm rot="0">
            <a:off x="457200" y="6251575"/>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eaLnBrk="1" hangingPunct="1" latinLnBrk="1" lvl="0"/>
            <a:endParaRPr altLang="en-US" sz="1200" lang="en-US"/>
          </a:p>
        </p:txBody>
      </p:sp>
      <p:sp>
        <p:nvSpPr>
          <p:cNvPr id="1048650" name=""/>
          <p:cNvSpPr/>
          <p:nvPr>
            <p:ph type="sldNum" sz="quarter" idx="4"/>
          </p:nvPr>
        </p:nvSpPr>
        <p:spPr>
          <a:xfrm rot="0">
            <a:off x="6553200" y="6248400"/>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r" eaLnBrk="1" hangingPunct="1" latinLnBrk="1" lvl="0"/>
            <a:fld id="{566ABCEB-ACFC-4714-9973-3DA970169C29}" type="slidenum">
              <a:rPr altLang="en-US" sz="1200" lang="en-US"/>
              <a:pPr algn="r" eaLnBrk="1" hangingPunct="1" latinLnBrk="1" lvl="0"/>
            </a:fld>
            <a:endParaRPr altLang="en-US" sz="1200" lang="en-US"/>
          </a:p>
        </p:txBody>
      </p:sp>
      <p:sp>
        <p:nvSpPr>
          <p:cNvPr id="1048659" name=""/>
          <p:cNvSpPr/>
          <p:nvPr>
            <p:ph type="ftr" sz="quarter" idx="3"/>
          </p:nvPr>
        </p:nvSpPr>
        <p:spPr>
          <a:xfrm rot="0">
            <a:off x="3124200" y="6248400"/>
            <a:ext cx="2895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ctr" eaLnBrk="1" hangingPunct="1" latinLnBrk="1" lvl="0"/>
            <a:endParaRPr altLang="en-US" sz="120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12" name=""/>
        <p:cNvGrpSpPr/>
        <p:nvPr/>
      </p:nvGrpSpPr>
      <p:grpSpPr>
        <a:xfrm>
          <a:off x="0" y="0"/>
          <a:ext cx="0" cy="0"/>
          <a:chOff x="0" y="0"/>
          <a:chExt cx="0" cy="0"/>
        </a:xfrm>
      </p:grpSpPr>
      <p:sp>
        <p:nvSpPr>
          <p:cNvPr id="1048701"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1048702"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03" name="Text Placeholder 3"/>
          <p:cNvSpPr>
            <a:spLocks noGrp="1"/>
          </p:cNvSpPr>
          <p:nvPr>
            <p:ph type="body" sz="half" idx="2"/>
          </p:nvPr>
        </p:nvSpPr>
        <p:spPr>
          <a:xfrm>
            <a:off x="630238" y="2057400"/>
            <a:ext cx="2949575"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
        <p:nvSpPr>
          <p:cNvPr id="1048649" name=""/>
          <p:cNvSpPr/>
          <p:nvPr>
            <p:ph type="dt" sz="half" idx="2"/>
          </p:nvPr>
        </p:nvSpPr>
        <p:spPr>
          <a:xfrm rot="0">
            <a:off x="457200" y="6251575"/>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eaLnBrk="1" hangingPunct="1" latinLnBrk="1" lvl="0"/>
            <a:endParaRPr altLang="en-US" sz="1200" lang="en-US"/>
          </a:p>
        </p:txBody>
      </p:sp>
      <p:sp>
        <p:nvSpPr>
          <p:cNvPr id="1048650" name=""/>
          <p:cNvSpPr/>
          <p:nvPr>
            <p:ph type="sldNum" sz="quarter" idx="4"/>
          </p:nvPr>
        </p:nvSpPr>
        <p:spPr>
          <a:xfrm rot="0">
            <a:off x="6553200" y="6248400"/>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r" eaLnBrk="1" hangingPunct="1" latinLnBrk="1" lvl="0"/>
            <a:fld id="{566ABCEB-ACFC-4714-9973-3DA970169C29}" type="slidenum">
              <a:rPr altLang="en-US" sz="1200" lang="en-US"/>
              <a:pPr algn="r" eaLnBrk="1" hangingPunct="1" latinLnBrk="1" lvl="0"/>
            </a:fld>
            <a:endParaRPr altLang="en-US" sz="1200" lang="en-US"/>
          </a:p>
        </p:txBody>
      </p:sp>
      <p:sp>
        <p:nvSpPr>
          <p:cNvPr id="1048659" name=""/>
          <p:cNvSpPr/>
          <p:nvPr>
            <p:ph type="ftr" sz="quarter" idx="3"/>
          </p:nvPr>
        </p:nvSpPr>
        <p:spPr>
          <a:xfrm rot="0">
            <a:off x="3124200" y="6248400"/>
            <a:ext cx="2895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ctr" eaLnBrk="1" hangingPunct="1" latinLnBrk="1" lvl="0"/>
            <a:endParaRPr altLang="en-US" sz="120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13" name=""/>
        <p:cNvGrpSpPr/>
        <p:nvPr/>
      </p:nvGrpSpPr>
      <p:grpSpPr>
        <a:xfrm>
          <a:off x="0" y="0"/>
          <a:ext cx="0" cy="0"/>
          <a:chOff x="0" y="0"/>
          <a:chExt cx="0" cy="0"/>
        </a:xfrm>
      </p:grpSpPr>
      <p:sp>
        <p:nvSpPr>
          <p:cNvPr id="1048704"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1048705" name="Picture Placeholder 2"/>
          <p:cNvSpPr>
            <a:spLocks noGrp="1"/>
          </p:cNvSpPr>
          <p:nvPr>
            <p:ph type="pic" idx="1"/>
          </p:nvPr>
        </p:nvSpPr>
        <p:spPr>
          <a:xfrm>
            <a:off x="3887788" y="987425"/>
            <a:ext cx="4629150" cy="4873625"/>
          </a:xfrm>
        </p:spPr>
        <p:txBody>
          <a:bodyPr anchor="t" anchorCtr="0" bIns="45720" compatLnSpc="1" lIns="91440" numCol="1" rIns="91440" tIns="45720" vert="horz" wrap="square">
            <a:prstTxWarp prst="textNoShape"/>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l" defTabSz="914400" eaLnBrk="1" fontAlgn="base" hangingPunct="1" indent="0" latinLnBrk="0" lvl="0" marL="0" marR="0" rtl="0">
              <a:lnSpc>
                <a:spcPct val="100000"/>
              </a:lnSpc>
              <a:spcBef>
                <a:spcPct val="20000"/>
              </a:spcBef>
              <a:spcAft>
                <a:spcPct val="0"/>
              </a:spcAft>
              <a:buClr>
                <a:schemeClr val="hlink"/>
              </a:buClr>
              <a:buSzPct val="70000"/>
              <a:buFont typeface="Wingdings" panose="05000000000000000000" pitchFamily="2" charset="2"/>
              <a:buNone/>
            </a:pPr>
            <a:endParaRPr baseline="0" b="0" cap="none" sz="3200" i="0" kern="1200" kumimoji="0" lang="en-US" noProof="0" normalizeH="0" spc="0" strike="noStrike" u="none" smtClean="0">
              <a:ln>
                <a:noFill/>
              </a:ln>
              <a:solidFill>
                <a:schemeClr val="tx1"/>
              </a:solidFill>
              <a:effectLst>
                <a:outerShdw algn="tl" blurRad="38100" dir="2700000" dist="38100">
                  <a:srgbClr val="000000"/>
                </a:outerShdw>
              </a:effectLst>
              <a:uLnTx/>
              <a:uFillTx/>
              <a:latin typeface="+mn-lt"/>
              <a:ea typeface="+mn-ea"/>
              <a:cs typeface="+mn-cs"/>
            </a:endParaRPr>
          </a:p>
        </p:txBody>
      </p:sp>
      <p:sp>
        <p:nvSpPr>
          <p:cNvPr id="1048706" name="Text Placeholder 3"/>
          <p:cNvSpPr>
            <a:spLocks noGrp="1"/>
          </p:cNvSpPr>
          <p:nvPr>
            <p:ph type="body" sz="half" idx="2"/>
          </p:nvPr>
        </p:nvSpPr>
        <p:spPr>
          <a:xfrm>
            <a:off x="630238" y="2057400"/>
            <a:ext cx="2949575"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
        <p:nvSpPr>
          <p:cNvPr id="1048649" name=""/>
          <p:cNvSpPr/>
          <p:nvPr>
            <p:ph type="dt" sz="half" idx="2"/>
          </p:nvPr>
        </p:nvSpPr>
        <p:spPr>
          <a:xfrm rot="0">
            <a:off x="457200" y="6251575"/>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eaLnBrk="1" hangingPunct="1" latinLnBrk="1" lvl="0"/>
            <a:endParaRPr altLang="en-US" sz="1200" lang="en-US"/>
          </a:p>
        </p:txBody>
      </p:sp>
      <p:sp>
        <p:nvSpPr>
          <p:cNvPr id="1048650" name=""/>
          <p:cNvSpPr/>
          <p:nvPr>
            <p:ph type="sldNum" sz="quarter" idx="4"/>
          </p:nvPr>
        </p:nvSpPr>
        <p:spPr>
          <a:xfrm rot="0">
            <a:off x="6553200" y="6248400"/>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r" eaLnBrk="1" hangingPunct="1" latinLnBrk="1" lvl="0"/>
            <a:fld id="{566ABCEB-ACFC-4714-9973-3DA970169C29}" type="slidenum">
              <a:rPr altLang="en-US" sz="1200" lang="en-US"/>
              <a:pPr algn="r" eaLnBrk="1" hangingPunct="1" latinLnBrk="1" lvl="0"/>
            </a:fld>
            <a:endParaRPr altLang="en-US" sz="1200" lang="en-US"/>
          </a:p>
        </p:txBody>
      </p:sp>
      <p:sp>
        <p:nvSpPr>
          <p:cNvPr id="1048659" name=""/>
          <p:cNvSpPr/>
          <p:nvPr>
            <p:ph type="ftr" sz="quarter" idx="3"/>
          </p:nvPr>
        </p:nvSpPr>
        <p:spPr>
          <a:xfrm rot="0">
            <a:off x="3124200" y="6248400"/>
            <a:ext cx="2895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ctr" eaLnBrk="1" hangingPunct="1" latinLnBrk="1" lvl="0"/>
            <a:endParaRPr altLang="en-US" sz="120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14" name=""/>
        <p:cNvGrpSpPr/>
        <p:nvPr/>
      </p:nvGrpSpPr>
      <p:grpSpPr>
        <a:xfrm>
          <a:off x="0" y="0"/>
          <a:ext cx="0" cy="0"/>
          <a:chOff x="0" y="0"/>
          <a:chExt cx="0" cy="0"/>
        </a:xfrm>
      </p:grpSpPr>
      <p:sp>
        <p:nvSpPr>
          <p:cNvPr id="1048707" name="Title 1"/>
          <p:cNvSpPr>
            <a:spLocks noGrp="1"/>
          </p:cNvSpPr>
          <p:nvPr>
            <p:ph type="title"/>
          </p:nvPr>
        </p:nvSpPr>
        <p:spPr/>
        <p:txBody>
          <a:bodyPr/>
          <a:p>
            <a:r>
              <a:rPr lang="en-US" smtClean="0"/>
              <a:t>Click to edit Master title style</a:t>
            </a:r>
            <a:endParaRPr lang="en-US"/>
          </a:p>
        </p:txBody>
      </p:sp>
      <p:sp>
        <p:nvSpPr>
          <p:cNvPr id="1048708"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9" name=""/>
          <p:cNvSpPr/>
          <p:nvPr>
            <p:ph type="dt" sz="half" idx="2"/>
          </p:nvPr>
        </p:nvSpPr>
        <p:spPr>
          <a:xfrm rot="0">
            <a:off x="457200" y="6251575"/>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eaLnBrk="1" hangingPunct="1" latinLnBrk="1" lvl="0"/>
            <a:endParaRPr altLang="en-US" sz="1200" lang="en-US"/>
          </a:p>
        </p:txBody>
      </p:sp>
      <p:sp>
        <p:nvSpPr>
          <p:cNvPr id="1048650" name=""/>
          <p:cNvSpPr/>
          <p:nvPr>
            <p:ph type="sldNum" sz="quarter" idx="4"/>
          </p:nvPr>
        </p:nvSpPr>
        <p:spPr>
          <a:xfrm rot="0">
            <a:off x="6553200" y="6248400"/>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r" eaLnBrk="1" hangingPunct="1" latinLnBrk="1" lvl="0"/>
            <a:fld id="{566ABCEB-ACFC-4714-9973-3DA970169C29}" type="slidenum">
              <a:rPr altLang="en-US" sz="1200" lang="en-US"/>
              <a:pPr algn="r" eaLnBrk="1" hangingPunct="1" latinLnBrk="1" lvl="0"/>
            </a:fld>
            <a:endParaRPr altLang="en-US" sz="1200" lang="en-US"/>
          </a:p>
        </p:txBody>
      </p:sp>
      <p:sp>
        <p:nvSpPr>
          <p:cNvPr id="1048659" name=""/>
          <p:cNvSpPr/>
          <p:nvPr>
            <p:ph type="ftr" sz="quarter" idx="3"/>
          </p:nvPr>
        </p:nvSpPr>
        <p:spPr>
          <a:xfrm rot="0">
            <a:off x="3124200" y="6248400"/>
            <a:ext cx="2895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ctr" eaLnBrk="1" hangingPunct="1" latinLnBrk="1" lvl="0"/>
            <a:endParaRPr altLang="en-US" sz="1200"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15" name=""/>
        <p:cNvGrpSpPr/>
        <p:nvPr/>
      </p:nvGrpSpPr>
      <p:grpSpPr>
        <a:xfrm>
          <a:off x="0" y="0"/>
          <a:ext cx="0" cy="0"/>
          <a:chOff x="0" y="0"/>
          <a:chExt cx="0" cy="0"/>
        </a:xfrm>
      </p:grpSpPr>
      <p:sp>
        <p:nvSpPr>
          <p:cNvPr id="1048709"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en-US"/>
          </a:p>
        </p:txBody>
      </p:sp>
      <p:sp>
        <p:nvSpPr>
          <p:cNvPr id="1048710"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9" name=""/>
          <p:cNvSpPr/>
          <p:nvPr>
            <p:ph type="dt" sz="half" idx="2"/>
          </p:nvPr>
        </p:nvSpPr>
        <p:spPr>
          <a:xfrm rot="0">
            <a:off x="457200" y="6251575"/>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eaLnBrk="1" hangingPunct="1" latinLnBrk="1" lvl="0"/>
            <a:endParaRPr altLang="en-US" sz="1200" lang="en-US"/>
          </a:p>
        </p:txBody>
      </p:sp>
      <p:sp>
        <p:nvSpPr>
          <p:cNvPr id="1048650" name=""/>
          <p:cNvSpPr/>
          <p:nvPr>
            <p:ph type="sldNum" sz="quarter" idx="4"/>
          </p:nvPr>
        </p:nvSpPr>
        <p:spPr>
          <a:xfrm rot="0">
            <a:off x="6553200" y="6248400"/>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r" eaLnBrk="1" hangingPunct="1" latinLnBrk="1" lvl="0"/>
            <a:fld id="{566ABCEB-ACFC-4714-9973-3DA970169C29}" type="slidenum">
              <a:rPr altLang="en-US" sz="1200" lang="en-US"/>
              <a:pPr algn="r" eaLnBrk="1" hangingPunct="1" latinLnBrk="1" lvl="0"/>
            </a:fld>
            <a:endParaRPr altLang="en-US" sz="1200" lang="en-US"/>
          </a:p>
        </p:txBody>
      </p:sp>
      <p:sp>
        <p:nvSpPr>
          <p:cNvPr id="1048659" name=""/>
          <p:cNvSpPr/>
          <p:nvPr>
            <p:ph type="ftr" sz="quarter" idx="3"/>
          </p:nvPr>
        </p:nvSpPr>
        <p:spPr>
          <a:xfrm rot="0">
            <a:off x="3124200" y="6248400"/>
            <a:ext cx="2895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ctr" eaLnBrk="1" hangingPunct="1" latinLnBrk="1" lvl="0"/>
            <a:endParaRPr altLang="en-US" sz="120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19" name=""/>
        <p:cNvGrpSpPr/>
        <p:nvPr/>
      </p:nvGrpSpPr>
      <p:grpSpPr>
        <a:xfrm>
          <a:off x="0" y="0"/>
          <a:ext cx="0" cy="0"/>
          <a:chOff x="0" y="0"/>
          <a:chExt cx="0" cy="0"/>
        </a:xfrm>
      </p:grpSpPr>
      <p:sp>
        <p:nvSpPr>
          <p:cNvPr id="1048718" name="Title 1"/>
          <p:cNvSpPr>
            <a:spLocks noGrp="1"/>
          </p:cNvSpPr>
          <p:nvPr>
            <p:ph type="title"/>
          </p:nvPr>
        </p:nvSpPr>
        <p:spPr>
          <a:xfrm>
            <a:off x="630238" y="365125"/>
            <a:ext cx="7886700" cy="1325563"/>
          </a:xfrm>
          <a:prstGeom prst="rect"/>
        </p:spPr>
        <p:txBody>
          <a:bodyPr/>
          <a:p>
            <a:r>
              <a:rPr lang="en-US" smtClean="0"/>
              <a:t>Click to edit Master title style</a:t>
            </a:r>
            <a:endParaRPr lang="en-US"/>
          </a:p>
        </p:txBody>
      </p:sp>
      <p:sp>
        <p:nvSpPr>
          <p:cNvPr id="1048719" name="Text Placeholder 2"/>
          <p:cNvSpPr>
            <a:spLocks noGrp="1"/>
          </p:cNvSpPr>
          <p:nvPr>
            <p:ph type="body" idx="1"/>
          </p:nvPr>
        </p:nvSpPr>
        <p:spPr>
          <a:xfrm>
            <a:off x="630238" y="1681163"/>
            <a:ext cx="3868737" cy="823912"/>
          </a:xfrm>
          <a:prstGeom prst="rect"/>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20" name="Content Placeholder 3"/>
          <p:cNvSpPr>
            <a:spLocks noGrp="1"/>
          </p:cNvSpPr>
          <p:nvPr>
            <p:ph sz="half" idx="2"/>
          </p:nvPr>
        </p:nvSpPr>
        <p:spPr>
          <a:xfrm>
            <a:off x="630238" y="2505075"/>
            <a:ext cx="3868737" cy="3684588"/>
          </a:xfrm>
          <a:prstGeom prst="rect"/>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21" name="Text Placeholder 4"/>
          <p:cNvSpPr>
            <a:spLocks noGrp="1"/>
          </p:cNvSpPr>
          <p:nvPr>
            <p:ph type="body" sz="quarter" idx="3"/>
          </p:nvPr>
        </p:nvSpPr>
        <p:spPr>
          <a:xfrm>
            <a:off x="4629150" y="1681163"/>
            <a:ext cx="3887788" cy="823912"/>
          </a:xfrm>
          <a:prstGeom prst="rect"/>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22" name="Content Placeholder 5"/>
          <p:cNvSpPr>
            <a:spLocks noGrp="1"/>
          </p:cNvSpPr>
          <p:nvPr>
            <p:ph sz="quarter" idx="4"/>
          </p:nvPr>
        </p:nvSpPr>
        <p:spPr>
          <a:xfrm>
            <a:off x="4629150" y="2505075"/>
            <a:ext cx="3887788" cy="3684588"/>
          </a:xfrm>
          <a:prstGeom prst="rect"/>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20" name=""/>
        <p:cNvGrpSpPr/>
        <p:nvPr/>
      </p:nvGrpSpPr>
      <p:grpSpPr>
        <a:xfrm>
          <a:off x="0" y="0"/>
          <a:ext cx="0" cy="0"/>
          <a:chOff x="0" y="0"/>
          <a:chExt cx="0" cy="0"/>
        </a:xfrm>
      </p:grpSpPr>
      <p:sp>
        <p:nvSpPr>
          <p:cNvPr id="1048723" name="Title 1"/>
          <p:cNvSpPr>
            <a:spLocks noGrp="1"/>
          </p:cNvSpPr>
          <p:nvPr>
            <p:ph type="title"/>
          </p:nvPr>
        </p:nvSpPr>
        <p:spPr>
          <a:xfrm>
            <a:off x="628650" y="365125"/>
            <a:ext cx="7886700" cy="1325563"/>
          </a:xfrm>
          <a:prstGeom prst="rect"/>
        </p:spPr>
        <p:txBody>
          <a:bodyPr/>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00"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21" name=""/>
        <p:cNvGrpSpPr/>
        <p:nvPr/>
      </p:nvGrpSpPr>
      <p:grpSpPr>
        <a:xfrm>
          <a:off x="0" y="0"/>
          <a:ext cx="0" cy="0"/>
          <a:chOff x="0" y="0"/>
          <a:chExt cx="0" cy="0"/>
        </a:xfrm>
      </p:grpSpPr>
      <p:sp>
        <p:nvSpPr>
          <p:cNvPr id="1048724" name="Title 1"/>
          <p:cNvSpPr>
            <a:spLocks noGrp="1"/>
          </p:cNvSpPr>
          <p:nvPr>
            <p:ph type="title"/>
          </p:nvPr>
        </p:nvSpPr>
        <p:spPr>
          <a:xfrm>
            <a:off x="630238" y="457200"/>
            <a:ext cx="2949575" cy="1600200"/>
          </a:xfrm>
          <a:prstGeom prst="rect"/>
        </p:spPr>
        <p:txBody>
          <a:bodyPr anchor="b"/>
          <a:lstStyle>
            <a:lvl1pPr>
              <a:defRPr sz="3200"/>
            </a:lvl1pPr>
          </a:lstStyle>
          <a:p>
            <a:r>
              <a:rPr lang="en-US" smtClean="0"/>
              <a:t>Click to edit Master title style</a:t>
            </a:r>
            <a:endParaRPr lang="en-US"/>
          </a:p>
        </p:txBody>
      </p:sp>
      <p:sp>
        <p:nvSpPr>
          <p:cNvPr id="1048725" name="Content Placeholder 2"/>
          <p:cNvSpPr>
            <a:spLocks noGrp="1"/>
          </p:cNvSpPr>
          <p:nvPr>
            <p:ph idx="1"/>
          </p:nvPr>
        </p:nvSpPr>
        <p:spPr>
          <a:xfrm>
            <a:off x="3887788" y="987425"/>
            <a:ext cx="4629150" cy="4873625"/>
          </a:xfrm>
          <a:prstGeom prst="rect"/>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26" name="Text Placeholder 3"/>
          <p:cNvSpPr>
            <a:spLocks noGrp="1"/>
          </p:cNvSpPr>
          <p:nvPr>
            <p:ph type="body" sz="half" idx="2"/>
          </p:nvPr>
        </p:nvSpPr>
        <p:spPr>
          <a:xfrm>
            <a:off x="630238" y="2057400"/>
            <a:ext cx="2949575" cy="3811588"/>
          </a:xfrm>
          <a:prstGeom prst="rect"/>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22" name=""/>
        <p:cNvGrpSpPr/>
        <p:nvPr/>
      </p:nvGrpSpPr>
      <p:grpSpPr>
        <a:xfrm>
          <a:off x="0" y="0"/>
          <a:ext cx="0" cy="0"/>
          <a:chOff x="0" y="0"/>
          <a:chExt cx="0" cy="0"/>
        </a:xfrm>
      </p:grpSpPr>
      <p:sp>
        <p:nvSpPr>
          <p:cNvPr id="1048727" name="Title 1"/>
          <p:cNvSpPr>
            <a:spLocks noGrp="1"/>
          </p:cNvSpPr>
          <p:nvPr>
            <p:ph type="title"/>
          </p:nvPr>
        </p:nvSpPr>
        <p:spPr>
          <a:xfrm>
            <a:off x="630238" y="457200"/>
            <a:ext cx="2949575" cy="1600200"/>
          </a:xfrm>
          <a:prstGeom prst="rect"/>
        </p:spPr>
        <p:txBody>
          <a:bodyPr anchor="b"/>
          <a:lstStyle>
            <a:lvl1pPr>
              <a:defRPr sz="3200"/>
            </a:lvl1pPr>
          </a:lstStyle>
          <a:p>
            <a:r>
              <a:rPr lang="en-US" smtClean="0"/>
              <a:t>Click to edit Master title style</a:t>
            </a:r>
            <a:endParaRPr lang="en-US"/>
          </a:p>
        </p:txBody>
      </p:sp>
      <p:sp>
        <p:nvSpPr>
          <p:cNvPr id="1048728" name="Picture Placeholder 2"/>
          <p:cNvSpPr>
            <a:spLocks noGrp="1"/>
          </p:cNvSpPr>
          <p:nvPr>
            <p:ph type="pic" idx="1"/>
          </p:nvPr>
        </p:nvSpPr>
        <p:spPr>
          <a:xfrm>
            <a:off x="3887788" y="987425"/>
            <a:ext cx="4629150" cy="4873625"/>
          </a:xfrm>
          <a:prstGeom prst="rect"/>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l" defTabSz="914400" eaLnBrk="1" fontAlgn="base" hangingPunct="1" indent="0" latinLnBrk="0" lvl="0" marL="0" marR="0" rtl="0">
              <a:lnSpc>
                <a:spcPct val="100000"/>
              </a:lnSpc>
              <a:spcBef>
                <a:spcPct val="20000"/>
              </a:spcBef>
              <a:spcAft>
                <a:spcPct val="0"/>
              </a:spcAft>
              <a:buClr>
                <a:schemeClr val="tx1"/>
              </a:buClr>
              <a:buSzPct val="75000"/>
              <a:buFont typeface="Wingdings" panose="05000000000000000000" pitchFamily="2" charset="2"/>
              <a:buNone/>
            </a:pPr>
            <a:endParaRPr baseline="0" b="0" cap="none" sz="3200" i="0" kern="1200" kumimoji="0" lang="en-US" noProof="0" normalizeH="0" spc="0" strike="noStrike" u="none" smtClean="0">
              <a:ln>
                <a:noFill/>
              </a:ln>
              <a:solidFill>
                <a:schemeClr val="tx1"/>
              </a:solidFill>
              <a:effectLst/>
              <a:uLnTx/>
              <a:uFillTx/>
              <a:latin typeface="+mn-lt"/>
              <a:ea typeface="+mn-ea"/>
              <a:cs typeface="+mn-cs"/>
            </a:endParaRPr>
          </a:p>
        </p:txBody>
      </p:sp>
      <p:sp>
        <p:nvSpPr>
          <p:cNvPr id="1048729" name="Text Placeholder 3"/>
          <p:cNvSpPr>
            <a:spLocks noGrp="1"/>
          </p:cNvSpPr>
          <p:nvPr>
            <p:ph type="body" sz="half" idx="2"/>
          </p:nvPr>
        </p:nvSpPr>
        <p:spPr>
          <a:xfrm>
            <a:off x="630238" y="2057400"/>
            <a:ext cx="2949575" cy="3811588"/>
          </a:xfrm>
          <a:prstGeom prst="rect"/>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solidFill>
          <a:schemeClr val="dk1"/>
        </a:solidFill>
      </p:bgPr>
    </p:bg>
    <p:spTree>
      <p:nvGrpSpPr>
        <p:cNvPr id="71" name=""/>
        <p:cNvGrpSpPr/>
        <p:nvPr/>
      </p:nvGrpSpPr>
      <p:grpSpPr>
        <a:xfrm rot="0">
          <a:off x="0" y="0"/>
          <a:ext cx="0" cy="0"/>
          <a:chOff x="0" y="0"/>
          <a:chExt cx="0" cy="0"/>
        </a:xfrm>
      </p:grpSpPr>
      <p:grpSp>
        <p:nvGrpSpPr>
          <p:cNvPr id="72" name=""/>
          <p:cNvGrpSpPr/>
          <p:nvPr/>
        </p:nvGrpSpPr>
        <p:grpSpPr>
          <a:xfrm rot="0">
            <a:off x="0" y="0"/>
            <a:ext cx="7620000" cy="6858000"/>
            <a:chOff x="0" y="0"/>
            <a:chExt cx="4800" cy="4320"/>
          </a:xfrm>
        </p:grpSpPr>
        <p:grpSp>
          <p:nvGrpSpPr>
            <p:cNvPr id="73" name=""/>
            <p:cNvGrpSpPr/>
            <p:nvPr/>
          </p:nvGrpSpPr>
          <p:grpSpPr>
            <a:xfrm rot="0">
              <a:off x="0" y="0"/>
              <a:ext cx="2016" cy="4320"/>
              <a:chOff x="0" y="0"/>
              <a:chExt cx="2016" cy="4320"/>
            </a:xfrm>
          </p:grpSpPr>
          <p:sp>
            <p:nvSpPr>
              <p:cNvPr id="1048584" name=""/>
              <p:cNvSpPr/>
              <p:nvPr/>
            </p:nvSpPr>
            <p:spPr>
              <a:xfrm rot="0">
                <a:off x="0" y="0"/>
                <a:ext cx="480" cy="4320"/>
              </a:xfrm>
              <a:prstGeom prst="rect"/>
              <a:solidFill>
                <a:srgbClr val="990000"/>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lvl="0"/>
                <a:endParaRPr altLang="en-US" sz="1800" lang="en-US">
                  <a:solidFill>
                    <a:srgbClr val="CC3300"/>
                  </a:solidFill>
                </a:endParaRPr>
              </a:p>
            </p:txBody>
          </p:sp>
          <p:sp>
            <p:nvSpPr>
              <p:cNvPr id="1048585" name=""/>
              <p:cNvSpPr/>
              <p:nvPr/>
            </p:nvSpPr>
            <p:spPr bwMode="auto">
              <a:xfrm rot="0">
                <a:off x="288" y="0"/>
                <a:ext cx="1728" cy="735"/>
              </a:xfrm>
              <a:custGeom>
                <a:avLst/>
                <a:ah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path>
                </a:pathLst>
              </a:custGeom>
              <a:solidFill>
                <a:srgbClr val="990000">
                  <a:alpha val="100000"/>
                </a:srgbClr>
              </a:solidFill>
              <a:ln>
                <a:noFill/>
              </a:ln>
            </p:spPr>
          </p:sp>
        </p:grpSp>
        <p:grpSp>
          <p:nvGrpSpPr>
            <p:cNvPr id="74" name=""/>
            <p:cNvGrpSpPr/>
            <p:nvPr/>
          </p:nvGrpSpPr>
          <p:grpSpPr>
            <a:xfrm rot="0">
              <a:off x="144" y="1248"/>
              <a:ext cx="4656" cy="201"/>
              <a:chOff x="144" y="1248"/>
              <a:chExt cx="4656" cy="201"/>
            </a:xfrm>
          </p:grpSpPr>
          <p:sp>
            <p:nvSpPr>
              <p:cNvPr id="1048586" name=""/>
              <p:cNvSpPr/>
              <p:nvPr/>
            </p:nvSpPr>
            <p:spPr>
              <a:xfrm rot="0">
                <a:off x="384" y="1248"/>
                <a:ext cx="4416" cy="200"/>
              </a:xfrm>
              <a:prstGeom prst="roundRect">
                <a:avLst>
                  <a:gd name="adj" fmla="val 0"/>
                </a:avLst>
              </a:prstGeom>
              <a:solidFill>
                <a:srgbClr val="CC3300"/>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endParaRPr altLang="en-US" lang="en-US"/>
              </a:p>
            </p:txBody>
          </p:sp>
          <p:sp>
            <p:nvSpPr>
              <p:cNvPr id="1048587" name=""/>
              <p:cNvSpPr/>
              <p:nvPr/>
            </p:nvSpPr>
            <p:spPr>
              <a:xfrm rot="0" flipH="1">
                <a:off x="144" y="1248"/>
                <a:ext cx="248" cy="201"/>
              </a:xfrm>
              <a:prstGeom prst="flowChartDelay"/>
              <a:solidFill>
                <a:srgbClr val="CC3300"/>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endParaRPr altLang="en-US" lang="en-US"/>
              </a:p>
            </p:txBody>
          </p:sp>
        </p:grpSp>
      </p:grpSp>
      <p:sp>
        <p:nvSpPr>
          <p:cNvPr id="1048588" name=""/>
          <p:cNvSpPr/>
          <p:nvPr/>
        </p:nvSpPr>
        <p:spPr>
          <a:xfrm rot="0">
            <a:off x="990600" y="228600"/>
            <a:ext cx="1447800" cy="381000"/>
          </a:xfrm>
          <a:prstGeom prst="rect"/>
        </p:spPr>
        <p:txBody>
          <a:bodyPr anchor="t" bIns="45720" fromWordArt="1" lIns="91440" rIns="91440" tIns="45720" vert="horz" wrap="none">
            <a:prstTxWarp prst="textPlain">
              <a:avLst>
                <a:gd fmla="val 50000" name="adj"/>
              </a:avLst>
            </a:prstTxWarp>
          </a:bodyPr>
          <a:p>
            <a:pPr algn="ctr"/>
            <a:r>
              <a:rPr b="1" sz="3600" i="0" kern="10" normalizeH="0" spc="0">
                <a:ln>
                  <a:noFill/>
                </a:ln>
                <a:solidFill>
                  <a:srgbClr val="FFFF66"/>
                </a:solidFill>
                <a:effectLst>
                  <a:outerShdw algn="ctr" dir="2699999" dist="35921" kx="0" sx="100000" sy="100000">
                    <a:srgbClr val="C0C0C0">
                      <a:alpha val="79999"/>
                    </a:srgbClr>
                  </a:outerShdw>
                </a:effectLst>
                <a:latin typeface="Times New Roman"/>
                <a:ea typeface="Times New Roman"/>
              </a:rPr>
              <a:t>Bài 10</a:t>
            </a:r>
          </a:p>
        </p:txBody>
      </p:sp>
      <p:sp>
        <p:nvSpPr>
          <p:cNvPr id="1048589" name=""/>
          <p:cNvSpPr/>
          <p:nvPr/>
        </p:nvSpPr>
        <p:spPr>
          <a:xfrm rot="0">
            <a:off x="3352800" y="152400"/>
            <a:ext cx="5638800" cy="609600"/>
          </a:xfrm>
          <a:prstGeom prst="rect"/>
        </p:spPr>
        <p:txBody>
          <a:bodyPr anchor="t" bIns="45720" fromWordArt="1" lIns="91440" rIns="91440" tIns="45720" vert="horz" wrap="none">
            <a:prstTxWarp prst="textPlain">
              <a:avLst>
                <a:gd fmla="val 50000" name="adj"/>
              </a:avLst>
            </a:prstTxWarp>
          </a:bodyPr>
          <a:p>
            <a:pPr algn="ctr"/>
            <a:r>
              <a:rPr b="1" sz="3600" i="0" kern="10" normalizeH="0" spc="0">
                <a:ln w="9525" cap="flat" cmpd="sng">
                  <a:solidFill>
                    <a:srgbClr val="FFFF66">
                      <a:alpha val="100000"/>
                    </a:srgbClr>
                  </a:solidFill>
                  <a:prstDash val="solid"/>
                  <a:round/>
                </a:ln>
                <a:solidFill>
                  <a:srgbClr val="FF6600"/>
                </a:solidFill>
                <a:effectLst>
                  <a:outerShdw algn="ctr" dir="2699999" dist="35921" kx="0" sx="100000" sy="100000">
                    <a:srgbClr val="C0C0C0">
                      <a:alpha val="79999"/>
                    </a:srgbClr>
                  </a:outerShdw>
                </a:effectLst>
                <a:latin typeface="Times New Roman"/>
                <a:ea typeface="Times New Roman"/>
              </a:rPr>
              <a:t>Liên Xô xây dựng chủ nghĩa xã hội</a:t>
            </a:r>
          </a:p>
          <a:p>
            <a:pPr algn="ctr"/>
            <a:r>
              <a:rPr b="1" sz="3600" i="0" kern="10" normalizeH="0" spc="0">
                <a:ln w="9525" cap="flat" cmpd="sng">
                  <a:solidFill>
                    <a:srgbClr val="FFFF66">
                      <a:alpha val="100000"/>
                    </a:srgbClr>
                  </a:solidFill>
                  <a:prstDash val="solid"/>
                  <a:round/>
                </a:ln>
                <a:solidFill>
                  <a:srgbClr val="FF6600"/>
                </a:solidFill>
                <a:effectLst>
                  <a:outerShdw algn="ctr" dir="2699999" dist="35921" kx="0" sx="100000" sy="100000">
                    <a:srgbClr val="C0C0C0">
                      <a:alpha val="79999"/>
                    </a:srgbClr>
                  </a:outerShdw>
                </a:effectLst>
                <a:latin typeface="Times New Roman"/>
                <a:ea typeface="Times New Roman"/>
              </a:rPr>
              <a:t>(1921-1941)</a:t>
            </a:r>
          </a:p>
        </p:txBody>
      </p:sp>
      <p:sp>
        <p:nvSpPr>
          <p:cNvPr id="1048590" name=""/>
          <p:cNvSpPr/>
          <p:nvPr/>
        </p:nvSpPr>
        <p:spPr>
          <a:xfrm rot="16200000">
            <a:off x="-847725" y="3724275"/>
            <a:ext cx="2381250" cy="381000"/>
          </a:xfrm>
          <a:prstGeom prst="rect"/>
        </p:spPr>
        <p:txBody>
          <a:bodyPr anchor="t" bIns="45720" fromWordArt="1" lIns="91440" rIns="91440" tIns="45720" vert="horz" wrap="none">
            <a:prstTxWarp prst="textPlain">
              <a:avLst>
                <a:gd fmla="val 50000" name="adj"/>
              </a:avLst>
            </a:prstTxWarp>
          </a:bodyPr>
          <a:p>
            <a:pPr algn="ctr"/>
            <a:r>
              <a:rPr b="1" sz="3600" i="0" kern="10" normalizeH="0" spc="0">
                <a:ln>
                  <a:noFill/>
                </a:ln>
                <a:gradFill rotWithShape="0">
                  <a:gsLst>
                    <a:gs pos="0">
                      <a:srgbClr val="FFFF00">
                        <a:alpha val="100000"/>
                      </a:srgbClr>
                    </a:gs>
                    <a:gs pos="100000">
                      <a:srgbClr val="FF9933">
                        <a:alpha val="100000"/>
                      </a:srgbClr>
                    </a:gs>
                  </a:gsLst>
                  <a:path path="rect">
                    <a:fillToRect l="50000" t="50000" r="50000" b="50000"/>
                  </a:path>
                </a:gradFill>
                <a:effectLst>
                  <a:outerShdw algn="ctr" dir="2699999" dist="35921" kx="0" sx="100000" sy="100000">
                    <a:srgbClr val="C0C0C0">
                      <a:alpha val="79999"/>
                    </a:srgbClr>
                  </a:outerShdw>
                </a:effectLst>
                <a:latin typeface="Times New Roman"/>
                <a:ea typeface="Times New Roman"/>
              </a:rPr>
              <a:t>Quin School</a:t>
            </a:r>
          </a:p>
        </p:txBody>
      </p:sp>
    </p:spTree>
  </p:cSld>
  <p:clrMap accent1="accent1" accent2="accent2" accent3="accent3" accent4="accent4" accent5="accent5" accent6="accent6" bg1="lt1" bg2="dk2" tx1="dk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sldNum="0"/>
  <p:txStyles>
    <p:titleStyle>
      <a:lvl1pPr algn="l" fontAlgn="base" rtl="0">
        <a:lnSpc>
          <a:spcPct val="90000"/>
        </a:lnSpc>
        <a:spcBef>
          <a:spcPct val="0"/>
        </a:spcBef>
        <a:spcAft>
          <a:spcPct val="0"/>
        </a:spcAft>
        <a:defRPr b="1" sz="3600" kern="1200">
          <a:solidFill>
            <a:schemeClr val="tx2"/>
          </a:solidFill>
          <a:latin typeface="+mj-lt"/>
          <a:ea typeface="+mj-ea"/>
          <a:cs typeface="+mj-cs"/>
        </a:defRPr>
      </a:lvl1pPr>
      <a:lvl2pPr algn="l" fontAlgn="base" rtl="0">
        <a:lnSpc>
          <a:spcPct val="90000"/>
        </a:lnSpc>
        <a:spcBef>
          <a:spcPct val="0"/>
        </a:spcBef>
        <a:spcAft>
          <a:spcPct val="0"/>
        </a:spcAft>
        <a:defRPr b="1" sz="3600">
          <a:solidFill>
            <a:schemeClr val="tx2"/>
          </a:solidFill>
          <a:latin typeface="Arial" panose="020B0604020202020204" pitchFamily="34" charset="0"/>
        </a:defRPr>
      </a:lvl2pPr>
      <a:lvl3pPr algn="l" fontAlgn="base" rtl="0">
        <a:lnSpc>
          <a:spcPct val="90000"/>
        </a:lnSpc>
        <a:spcBef>
          <a:spcPct val="0"/>
        </a:spcBef>
        <a:spcAft>
          <a:spcPct val="0"/>
        </a:spcAft>
        <a:defRPr b="1" sz="3600">
          <a:solidFill>
            <a:schemeClr val="tx2"/>
          </a:solidFill>
          <a:latin typeface="Arial" panose="020B0604020202020204" pitchFamily="34" charset="0"/>
        </a:defRPr>
      </a:lvl3pPr>
      <a:lvl4pPr algn="l" fontAlgn="base" rtl="0">
        <a:lnSpc>
          <a:spcPct val="90000"/>
        </a:lnSpc>
        <a:spcBef>
          <a:spcPct val="0"/>
        </a:spcBef>
        <a:spcAft>
          <a:spcPct val="0"/>
        </a:spcAft>
        <a:defRPr b="1" sz="3600">
          <a:solidFill>
            <a:schemeClr val="tx2"/>
          </a:solidFill>
          <a:latin typeface="Arial" panose="020B0604020202020204" pitchFamily="34" charset="0"/>
        </a:defRPr>
      </a:lvl4pPr>
      <a:lvl5pPr algn="l" fontAlgn="base" rtl="0">
        <a:lnSpc>
          <a:spcPct val="90000"/>
        </a:lnSpc>
        <a:spcBef>
          <a:spcPct val="0"/>
        </a:spcBef>
        <a:spcAft>
          <a:spcPct val="0"/>
        </a:spcAft>
        <a:defRPr b="1" sz="3600">
          <a:solidFill>
            <a:schemeClr val="tx2"/>
          </a:solidFill>
          <a:latin typeface="Arial" panose="020B0604020202020204" pitchFamily="34" charset="0"/>
        </a:defRPr>
      </a:lvl5pPr>
      <a:lvl6pPr algn="l" fontAlgn="base" marL="457200" rtl="0">
        <a:lnSpc>
          <a:spcPct val="90000"/>
        </a:lnSpc>
        <a:spcBef>
          <a:spcPct val="0"/>
        </a:spcBef>
        <a:spcAft>
          <a:spcPct val="0"/>
        </a:spcAft>
        <a:defRPr b="1" sz="3600">
          <a:solidFill>
            <a:schemeClr val="tx2"/>
          </a:solidFill>
          <a:latin typeface="Arial" panose="020B0604020202020204" pitchFamily="34" charset="0"/>
        </a:defRPr>
      </a:lvl6pPr>
      <a:lvl7pPr algn="l" fontAlgn="base" marL="914400" rtl="0">
        <a:lnSpc>
          <a:spcPct val="90000"/>
        </a:lnSpc>
        <a:spcBef>
          <a:spcPct val="0"/>
        </a:spcBef>
        <a:spcAft>
          <a:spcPct val="0"/>
        </a:spcAft>
        <a:defRPr b="1" sz="3600">
          <a:solidFill>
            <a:schemeClr val="tx2"/>
          </a:solidFill>
          <a:latin typeface="Arial" panose="020B0604020202020204" pitchFamily="34" charset="0"/>
        </a:defRPr>
      </a:lvl7pPr>
      <a:lvl8pPr algn="l" fontAlgn="base" marL="1371600" rtl="0">
        <a:lnSpc>
          <a:spcPct val="90000"/>
        </a:lnSpc>
        <a:spcBef>
          <a:spcPct val="0"/>
        </a:spcBef>
        <a:spcAft>
          <a:spcPct val="0"/>
        </a:spcAft>
        <a:defRPr b="1" sz="3600">
          <a:solidFill>
            <a:schemeClr val="tx2"/>
          </a:solidFill>
          <a:latin typeface="Arial" panose="020B0604020202020204" pitchFamily="34" charset="0"/>
        </a:defRPr>
      </a:lvl8pPr>
      <a:lvl9pPr algn="l" fontAlgn="base" marL="1828800" rtl="0">
        <a:lnSpc>
          <a:spcPct val="90000"/>
        </a:lnSpc>
        <a:spcBef>
          <a:spcPct val="0"/>
        </a:spcBef>
        <a:spcAft>
          <a:spcPct val="0"/>
        </a:spcAft>
        <a:defRPr b="1" sz="3600">
          <a:solidFill>
            <a:schemeClr val="tx2"/>
          </a:solidFill>
          <a:latin typeface="Arial" panose="020B0604020202020204" pitchFamily="34" charset="0"/>
        </a:defRPr>
      </a:lvl9pPr>
    </p:titleStyle>
    <p:bodyStyle>
      <a:lvl1pPr algn="l" fontAlgn="base" indent="-342900" marL="342900" rtl="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algn="l" fontAlgn="base" indent="-285750" marL="742950" rtl="0">
        <a:spcBef>
          <a:spcPct val="20000"/>
        </a:spcBef>
        <a:spcAft>
          <a:spcPct val="0"/>
        </a:spcAft>
        <a:buClr>
          <a:schemeClr val="tx1"/>
        </a:buClr>
        <a:buSzPct val="75000"/>
        <a:buChar char="–"/>
        <a:defRPr sz="2400" kern="1200">
          <a:solidFill>
            <a:schemeClr val="tx1"/>
          </a:solidFill>
          <a:latin typeface="+mn-lt"/>
          <a:ea typeface="+mn-ea"/>
          <a:cs typeface="+mn-cs"/>
        </a:defRPr>
      </a:lvl2pPr>
      <a:lvl3pPr algn="l" fontAlgn="base" indent="-228600" marL="1143000" rtl="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algn="l" fontAlgn="base" indent="-228600" marL="1600200" rtl="0">
        <a:spcBef>
          <a:spcPct val="20000"/>
        </a:spcBef>
        <a:spcAft>
          <a:spcPct val="0"/>
        </a:spcAft>
        <a:buClr>
          <a:schemeClr val="tx1"/>
        </a:buClr>
        <a:buSzPct val="80000"/>
        <a:buChar char="–"/>
        <a:defRPr kern="1200">
          <a:solidFill>
            <a:schemeClr val="tx1"/>
          </a:solidFill>
          <a:latin typeface="+mn-lt"/>
          <a:ea typeface="+mn-ea"/>
          <a:cs typeface="+mn-cs"/>
        </a:defRPr>
      </a:lvl4pPr>
      <a:lvl5pPr algn="l" fontAlgn="base" indent="-228600" marL="2057400" rtl="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white">
      <p:bgPr>
        <a:solidFill>
          <a:schemeClr val="dk1"/>
        </a:solidFill>
      </p:bgPr>
    </p:bg>
    <p:spTree>
      <p:nvGrpSpPr>
        <p:cNvPr id="125" name=""/>
        <p:cNvGrpSpPr/>
        <p:nvPr/>
      </p:nvGrpSpPr>
      <p:grpSpPr>
        <a:xfrm rot="0">
          <a:off x="0" y="0"/>
          <a:ext cx="0" cy="0"/>
          <a:chOff x="0" y="0"/>
          <a:chExt cx="0" cy="0"/>
        </a:xfrm>
      </p:grpSpPr>
      <p:grpSp>
        <p:nvGrpSpPr>
          <p:cNvPr id="126" name=""/>
          <p:cNvGrpSpPr/>
          <p:nvPr/>
        </p:nvGrpSpPr>
        <p:grpSpPr>
          <a:xfrm rot="0">
            <a:off x="0" y="0"/>
            <a:ext cx="7620000" cy="6858000"/>
            <a:chOff x="0" y="0"/>
            <a:chExt cx="4800" cy="4320"/>
          </a:xfrm>
        </p:grpSpPr>
        <p:grpSp>
          <p:nvGrpSpPr>
            <p:cNvPr id="127" name=""/>
            <p:cNvGrpSpPr/>
            <p:nvPr/>
          </p:nvGrpSpPr>
          <p:grpSpPr>
            <a:xfrm rot="0">
              <a:off x="0" y="0"/>
              <a:ext cx="2016" cy="4320"/>
              <a:chOff x="0" y="0"/>
              <a:chExt cx="2016" cy="4320"/>
            </a:xfrm>
          </p:grpSpPr>
          <p:sp>
            <p:nvSpPr>
              <p:cNvPr id="1048734" name=""/>
              <p:cNvSpPr/>
              <p:nvPr/>
            </p:nvSpPr>
            <p:spPr>
              <a:xfrm rot="0">
                <a:off x="0" y="0"/>
                <a:ext cx="480" cy="4320"/>
              </a:xfrm>
              <a:prstGeom prst="rect"/>
              <a:solidFill>
                <a:srgbClr val="990000"/>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lvl="0"/>
                <a:endParaRPr altLang="en-US" sz="1800" lang="en-US">
                  <a:solidFill>
                    <a:srgbClr val="CC3300"/>
                  </a:solidFill>
                </a:endParaRPr>
              </a:p>
            </p:txBody>
          </p:sp>
          <p:sp>
            <p:nvSpPr>
              <p:cNvPr id="1048735" name=""/>
              <p:cNvSpPr/>
              <p:nvPr/>
            </p:nvSpPr>
            <p:spPr bwMode="auto">
              <a:xfrm rot="0">
                <a:off x="288" y="0"/>
                <a:ext cx="1728" cy="735"/>
              </a:xfrm>
              <a:custGeom>
                <a:avLst/>
                <a:ah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path>
                </a:pathLst>
              </a:custGeom>
              <a:solidFill>
                <a:srgbClr val="990000">
                  <a:alpha val="100000"/>
                </a:srgbClr>
              </a:solidFill>
              <a:ln>
                <a:noFill/>
              </a:ln>
            </p:spPr>
          </p:sp>
        </p:grpSp>
        <p:grpSp>
          <p:nvGrpSpPr>
            <p:cNvPr id="128" name=""/>
            <p:cNvGrpSpPr/>
            <p:nvPr/>
          </p:nvGrpSpPr>
          <p:grpSpPr>
            <a:xfrm rot="0">
              <a:off x="144" y="1248"/>
              <a:ext cx="4656" cy="201"/>
              <a:chOff x="144" y="1248"/>
              <a:chExt cx="4656" cy="201"/>
            </a:xfrm>
          </p:grpSpPr>
          <p:sp>
            <p:nvSpPr>
              <p:cNvPr id="1048736" name=""/>
              <p:cNvSpPr/>
              <p:nvPr/>
            </p:nvSpPr>
            <p:spPr>
              <a:xfrm rot="0">
                <a:off x="384" y="1248"/>
                <a:ext cx="4416" cy="200"/>
              </a:xfrm>
              <a:prstGeom prst="roundRect">
                <a:avLst>
                  <a:gd name="adj" fmla="val 0"/>
                </a:avLst>
              </a:prstGeom>
              <a:solidFill>
                <a:srgbClr val="CC3300"/>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endParaRPr altLang="en-US" lang="en-US"/>
              </a:p>
            </p:txBody>
          </p:sp>
          <p:sp>
            <p:nvSpPr>
              <p:cNvPr id="1048737" name=""/>
              <p:cNvSpPr/>
              <p:nvPr/>
            </p:nvSpPr>
            <p:spPr>
              <a:xfrm rot="0" flipH="1">
                <a:off x="144" y="1248"/>
                <a:ext cx="248" cy="201"/>
              </a:xfrm>
              <a:prstGeom prst="flowChartDelay"/>
              <a:solidFill>
                <a:srgbClr val="CC3300"/>
              </a:solidFill>
              <a:ln>
                <a:noFill/>
              </a:ln>
            </p:spPr>
            <p:txBody>
              <a:bodyPr anchor="ctr"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endParaRPr altLang="en-US" lang="en-US"/>
              </a:p>
            </p:txBody>
          </p:sp>
        </p:grpSp>
      </p:grpSp>
      <p:sp>
        <p:nvSpPr>
          <p:cNvPr id="1048738" name=""/>
          <p:cNvSpPr/>
          <p:nvPr/>
        </p:nvSpPr>
        <p:spPr>
          <a:xfrm rot="0">
            <a:off x="990600" y="228600"/>
            <a:ext cx="1447800" cy="381000"/>
          </a:xfrm>
          <a:prstGeom prst="rect"/>
        </p:spPr>
        <p:txBody>
          <a:bodyPr anchor="t" bIns="45720" fromWordArt="1" lIns="91440" rIns="91440" tIns="45720" vert="horz" wrap="none">
            <a:prstTxWarp prst="textPlain">
              <a:avLst>
                <a:gd fmla="val 50000" name="adj"/>
              </a:avLst>
            </a:prstTxWarp>
          </a:bodyPr>
          <a:p>
            <a:pPr algn="ctr"/>
            <a:r>
              <a:rPr b="1" sz="3600" i="0" kern="10" normalizeH="0" spc="0">
                <a:ln>
                  <a:noFill/>
                </a:ln>
                <a:solidFill>
                  <a:srgbClr val="FFFF66"/>
                </a:solidFill>
                <a:effectLst>
                  <a:outerShdw algn="ctr" dir="2699999" dist="35921" kx="0" sx="100000" sy="100000">
                    <a:srgbClr val="C0C0C0">
                      <a:alpha val="79999"/>
                    </a:srgbClr>
                  </a:outerShdw>
                </a:effectLst>
                <a:latin typeface="Times New Roman"/>
                <a:ea typeface="Times New Roman"/>
              </a:rPr>
              <a:t>Bài 10</a:t>
            </a:r>
          </a:p>
        </p:txBody>
      </p:sp>
      <p:sp>
        <p:nvSpPr>
          <p:cNvPr id="1048739" name=""/>
          <p:cNvSpPr/>
          <p:nvPr/>
        </p:nvSpPr>
        <p:spPr>
          <a:xfrm rot="0">
            <a:off x="3352800" y="152400"/>
            <a:ext cx="5638800" cy="609600"/>
          </a:xfrm>
          <a:prstGeom prst="rect"/>
        </p:spPr>
        <p:txBody>
          <a:bodyPr anchor="t" bIns="45720" fromWordArt="1" lIns="91440" rIns="91440" tIns="45720" vert="horz" wrap="none">
            <a:prstTxWarp prst="textPlain">
              <a:avLst>
                <a:gd fmla="val 50000" name="adj"/>
              </a:avLst>
            </a:prstTxWarp>
          </a:bodyPr>
          <a:p>
            <a:pPr algn="ctr"/>
            <a:r>
              <a:rPr b="1" sz="3600" i="0" kern="10" normalizeH="0" spc="0">
                <a:ln w="9525" cap="flat" cmpd="sng">
                  <a:solidFill>
                    <a:srgbClr val="FFFF66">
                      <a:alpha val="100000"/>
                    </a:srgbClr>
                  </a:solidFill>
                  <a:prstDash val="solid"/>
                  <a:round/>
                </a:ln>
                <a:solidFill>
                  <a:srgbClr val="FF6600"/>
                </a:solidFill>
                <a:effectLst>
                  <a:outerShdw algn="ctr" dir="2699999" dist="35921" kx="0" sx="100000" sy="100000">
                    <a:srgbClr val="C0C0C0">
                      <a:alpha val="79999"/>
                    </a:srgbClr>
                  </a:outerShdw>
                </a:effectLst>
                <a:latin typeface="Times New Roman"/>
                <a:ea typeface="Times New Roman"/>
              </a:rPr>
              <a:t>Liên Xô xây dựng chủ nghĩa xã hội</a:t>
            </a:r>
          </a:p>
          <a:p>
            <a:pPr algn="ctr"/>
            <a:r>
              <a:rPr b="1" sz="3600" i="0" kern="10" normalizeH="0" spc="0">
                <a:ln w="9525" cap="flat" cmpd="sng">
                  <a:solidFill>
                    <a:srgbClr val="FFFF66">
                      <a:alpha val="100000"/>
                    </a:srgbClr>
                  </a:solidFill>
                  <a:prstDash val="solid"/>
                  <a:round/>
                </a:ln>
                <a:solidFill>
                  <a:srgbClr val="FF6600"/>
                </a:solidFill>
                <a:effectLst>
                  <a:outerShdw algn="ctr" dir="2699999" dist="35921" kx="0" sx="100000" sy="100000">
                    <a:srgbClr val="C0C0C0">
                      <a:alpha val="79999"/>
                    </a:srgbClr>
                  </a:outerShdw>
                </a:effectLst>
                <a:latin typeface="Times New Roman"/>
                <a:ea typeface="Times New Roman"/>
              </a:rPr>
              <a:t>(1921-1941)</a:t>
            </a:r>
          </a:p>
        </p:txBody>
      </p:sp>
      <p:sp>
        <p:nvSpPr>
          <p:cNvPr id="1048740" name=""/>
          <p:cNvSpPr/>
          <p:nvPr/>
        </p:nvSpPr>
        <p:spPr>
          <a:xfrm rot="0">
            <a:off x="6696075" y="6438900"/>
            <a:ext cx="2295525" cy="342900"/>
          </a:xfrm>
          <a:prstGeom prst="rect"/>
        </p:spPr>
        <p:txBody>
          <a:bodyPr anchor="t" bIns="45720" fromWordArt="1" lIns="91440" rIns="91440" tIns="45720" vert="horz" wrap="none">
            <a:prstTxWarp prst="textPlain">
              <a:avLst>
                <a:gd fmla="val 50000" name="adj"/>
              </a:avLst>
            </a:prstTxWarp>
          </a:bodyPr>
          <a:p>
            <a:pPr algn="ctr"/>
            <a:r>
              <a:rPr b="1" sz="3600" i="0" kern="10" normalizeH="0" spc="0">
                <a:ln>
                  <a:noFill/>
                </a:ln>
                <a:gradFill rotWithShape="0">
                  <a:gsLst>
                    <a:gs pos="0">
                      <a:srgbClr val="FFFF00">
                        <a:alpha val="100000"/>
                      </a:srgbClr>
                    </a:gs>
                    <a:gs pos="100000">
                      <a:srgbClr val="FF9933">
                        <a:alpha val="100000"/>
                      </a:srgbClr>
                    </a:gs>
                  </a:gsLst>
                  <a:path path="rect">
                    <a:fillToRect l="50000" t="50000" r="50000" b="50000"/>
                  </a:path>
                </a:gradFill>
                <a:effectLst>
                  <a:outerShdw algn="ctr" dir="2699999" dist="35921" kx="0" sx="100000" sy="100000">
                    <a:srgbClr val="C0C0C0">
                      <a:alpha val="79999"/>
                    </a:srgbClr>
                  </a:outerShdw>
                </a:effectLst>
                <a:latin typeface="Times New Roman"/>
                <a:ea typeface="Times New Roman"/>
              </a:rPr>
              <a:t>Đaongoclan</a:t>
            </a:r>
          </a:p>
        </p:txBody>
      </p:sp>
      <p:sp>
        <p:nvSpPr>
          <p:cNvPr id="1048741" name=""/>
          <p:cNvSpPr/>
          <p:nvPr/>
        </p:nvSpPr>
        <p:spPr>
          <a:xfrm rot="16200000">
            <a:off x="-847725" y="3724275"/>
            <a:ext cx="2381250" cy="381000"/>
          </a:xfrm>
          <a:prstGeom prst="rect"/>
        </p:spPr>
        <p:txBody>
          <a:bodyPr anchor="t" bIns="45720" fromWordArt="1" lIns="91440" rIns="91440" tIns="45720" vert="horz" wrap="none">
            <a:prstTxWarp prst="textPlain">
              <a:avLst>
                <a:gd fmla="val 50000" name="adj"/>
              </a:avLst>
            </a:prstTxWarp>
          </a:bodyPr>
          <a:p>
            <a:pPr algn="ctr"/>
            <a:r>
              <a:rPr b="1" sz="3600" i="0" kern="10" normalizeH="0" spc="0">
                <a:ln>
                  <a:noFill/>
                </a:ln>
                <a:gradFill rotWithShape="0">
                  <a:gsLst>
                    <a:gs pos="0">
                      <a:srgbClr val="FFFF00">
                        <a:alpha val="100000"/>
                      </a:srgbClr>
                    </a:gs>
                    <a:gs pos="100000">
                      <a:srgbClr val="FF9933">
                        <a:alpha val="100000"/>
                      </a:srgbClr>
                    </a:gs>
                  </a:gsLst>
                  <a:path path="rect">
                    <a:fillToRect l="50000" t="50000" r="50000" b="50000"/>
                  </a:path>
                </a:gradFill>
                <a:effectLst>
                  <a:outerShdw algn="ctr" dir="2699999" dist="35921" kx="0" sx="100000" sy="100000">
                    <a:srgbClr val="C0C0C0">
                      <a:alpha val="79999"/>
                    </a:srgbClr>
                  </a:outerShdw>
                </a:effectLst>
                <a:latin typeface="Times New Roman"/>
                <a:ea typeface="Times New Roman"/>
              </a:rPr>
              <a:t>Quin School</a:t>
            </a:r>
          </a:p>
        </p:txBody>
      </p:sp>
      <p:sp>
        <p:nvSpPr>
          <p:cNvPr id="1048742" name=""/>
          <p:cNvSpPr txBox="1"/>
          <p:nvPr/>
        </p:nvSpPr>
        <p:spPr>
          <a:xfrm rot="0">
            <a:off x="838200" y="762000"/>
            <a:ext cx="8305800" cy="1066800"/>
          </a:xfrm>
          <a:prstGeom prst="rect"/>
          <a:noFill/>
          <a:ln>
            <a:noFill/>
          </a:ln>
        </p:spPr>
        <p:txBody>
          <a:bodyPr anchor="t" bIns="45720" lIns="91440" rIns="91440" tIns="45720" vert="horz">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just" lvl="0">
              <a:spcBef>
                <a:spcPct val="50000"/>
              </a:spcBef>
            </a:pPr>
            <a:r>
              <a:rPr altLang="en-US" b="1" sz="3200" lang="en-US">
                <a:solidFill>
                  <a:srgbClr val="FFFF00"/>
                </a:solidFill>
                <a:latin typeface="Times New Roman" pitchFamily="18" charset="0"/>
              </a:rPr>
              <a:t>I. Chính sách kinh tế mới và công cuộc khôi phục kinh tế (1921 - 1925)</a:t>
            </a:r>
          </a:p>
        </p:txBody>
      </p:sp>
      <p:sp>
        <p:nvSpPr>
          <p:cNvPr id="1048743" name=""/>
          <p:cNvSpPr txBox="1"/>
          <p:nvPr/>
        </p:nvSpPr>
        <p:spPr>
          <a:xfrm rot="0">
            <a:off x="762000" y="1828800"/>
            <a:ext cx="8305800" cy="5081587"/>
          </a:xfrm>
          <a:prstGeom prst="rect"/>
          <a:solidFill>
            <a:schemeClr val="dk1"/>
          </a:solidFill>
          <a:ln w="9525" cap="flat" cmpd="sng">
            <a:solidFill>
              <a:schemeClr val="dk1">
                <a:alpha val="100000"/>
              </a:schemeClr>
            </a:solidFill>
            <a:prstDash val="solid"/>
            <a:round/>
          </a:ln>
        </p:spPr>
        <p:txBody>
          <a:bodyPr anchor="t" bIns="45720" lIns="91440" rIns="91440" tIns="45720" vert="horz">
            <a:spAutoFit/>
          </a:bodyPr>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just" lvl="0"/>
            <a:r>
              <a:rPr altLang="en-US" b="1" sz="3000" lang="en-US">
                <a:solidFill>
                  <a:schemeClr val="lt1"/>
                </a:solidFill>
                <a:latin typeface="Times New Roman" pitchFamily="18" charset="0"/>
              </a:rPr>
              <a:t>1. Chính sách kinh tế mới</a:t>
            </a:r>
          </a:p>
          <a:p>
            <a:pPr algn="just" lvl="0"/>
            <a:r>
              <a:rPr altLang="en-US" sz="2700" lang="en-US">
                <a:solidFill>
                  <a:schemeClr val="lt1"/>
                </a:solidFill>
                <a:latin typeface="Times New Roman" pitchFamily="18" charset="0"/>
              </a:rPr>
              <a:t>- Hoàn cảnh</a:t>
            </a:r>
          </a:p>
          <a:p>
            <a:pPr algn="just" lvl="0"/>
            <a:r>
              <a:rPr altLang="en-US" sz="2700" lang="en-US">
                <a:solidFill>
                  <a:schemeClr val="lt1"/>
                </a:solidFill>
                <a:latin typeface="Times New Roman" pitchFamily="18" charset="0"/>
              </a:rPr>
              <a:t>  + Nền kinh tế bị tàn phá nghiêm trọng.</a:t>
            </a:r>
          </a:p>
          <a:p>
            <a:pPr algn="just" lvl="0"/>
            <a:r>
              <a:rPr altLang="en-US" sz="2700" lang="en-US">
                <a:solidFill>
                  <a:schemeClr val="lt1"/>
                </a:solidFill>
                <a:latin typeface="Times New Roman" pitchFamily="18" charset="0"/>
              </a:rPr>
              <a:t>  + Tình hình chính trị không ổn định, các lực lượng phản cách mạng nổi dậy chống phá nhiều nơi.</a:t>
            </a:r>
          </a:p>
          <a:p>
            <a:pPr algn="just" lvl="0"/>
            <a:r>
              <a:rPr altLang="en-US" sz="2700" lang="en-US">
                <a:solidFill>
                  <a:schemeClr val="lt1"/>
                </a:solidFill>
                <a:latin typeface="Times New Roman" pitchFamily="18" charset="0"/>
              </a:rPr>
              <a:t>  + 3/1921, Đảng Bôn-sê-vích quyết định thực hiện Chính sách kinh tế mới. </a:t>
            </a:r>
          </a:p>
          <a:p>
            <a:pPr algn="just" lvl="0"/>
            <a:r>
              <a:rPr altLang="en-US" sz="2700" lang="en-US">
                <a:solidFill>
                  <a:schemeClr val="lt1"/>
                </a:solidFill>
                <a:latin typeface="Times New Roman" pitchFamily="18" charset="0"/>
              </a:rPr>
              <a:t>- Nội dung </a:t>
            </a:r>
          </a:p>
          <a:p>
            <a:pPr algn="just" lvl="0"/>
            <a:r>
              <a:rPr altLang="en-US" sz="2700" lang="en-US">
                <a:solidFill>
                  <a:schemeClr val="lt1"/>
                </a:solidFill>
                <a:latin typeface="Times New Roman" pitchFamily="18" charset="0"/>
              </a:rPr>
              <a:t>  + Nông nghiệp: Ban hành thuế lương thực.</a:t>
            </a:r>
          </a:p>
          <a:p>
            <a:pPr algn="just" lvl="0"/>
            <a:r>
              <a:rPr altLang="en-US" sz="2700" lang="en-US">
                <a:solidFill>
                  <a:schemeClr val="lt1"/>
                </a:solidFill>
                <a:latin typeface="Times New Roman" pitchFamily="18" charset="0"/>
              </a:rPr>
              <a:t>  + Công nghiệp: Nhà nước khôi phục công nghiệp nặng, tư nhân hóa những xí nghiệp dưới 20 công nhân. Khuyến khích nước ngoài đầu tư vào nước Nga.</a:t>
            </a:r>
          </a:p>
        </p:txBody>
      </p:sp>
    </p:spTree>
  </p:cSld>
  <p:clrMap accent1="accent1" accent2="accent2" accent3="accent3" accent4="accent4" accent5="accent5" accent6="accent6" bg1="lt1" bg2="dk2" tx1="dk1" tx2="lt2"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sldNum="0"/>
  <p:txStyles>
    <p:titleStyle>
      <a:lvl1pPr algn="l" fontAlgn="base" rtl="0">
        <a:lnSpc>
          <a:spcPct val="90000"/>
        </a:lnSpc>
        <a:spcBef>
          <a:spcPct val="0"/>
        </a:spcBef>
        <a:spcAft>
          <a:spcPct val="0"/>
        </a:spcAft>
        <a:defRPr b="1" sz="3600" kern="1200">
          <a:solidFill>
            <a:schemeClr val="tx2"/>
          </a:solidFill>
          <a:latin typeface="+mj-lt"/>
          <a:ea typeface="+mj-ea"/>
          <a:cs typeface="+mj-cs"/>
        </a:defRPr>
      </a:lvl1pPr>
      <a:lvl2pPr algn="l" fontAlgn="base" rtl="0">
        <a:lnSpc>
          <a:spcPct val="90000"/>
        </a:lnSpc>
        <a:spcBef>
          <a:spcPct val="0"/>
        </a:spcBef>
        <a:spcAft>
          <a:spcPct val="0"/>
        </a:spcAft>
        <a:defRPr b="1" sz="3600">
          <a:solidFill>
            <a:schemeClr val="tx2"/>
          </a:solidFill>
          <a:latin typeface="Arial" panose="020B0604020202020204" pitchFamily="34" charset="0"/>
        </a:defRPr>
      </a:lvl2pPr>
      <a:lvl3pPr algn="l" fontAlgn="base" rtl="0">
        <a:lnSpc>
          <a:spcPct val="90000"/>
        </a:lnSpc>
        <a:spcBef>
          <a:spcPct val="0"/>
        </a:spcBef>
        <a:spcAft>
          <a:spcPct val="0"/>
        </a:spcAft>
        <a:defRPr b="1" sz="3600">
          <a:solidFill>
            <a:schemeClr val="tx2"/>
          </a:solidFill>
          <a:latin typeface="Arial" panose="020B0604020202020204" pitchFamily="34" charset="0"/>
        </a:defRPr>
      </a:lvl3pPr>
      <a:lvl4pPr algn="l" fontAlgn="base" rtl="0">
        <a:lnSpc>
          <a:spcPct val="90000"/>
        </a:lnSpc>
        <a:spcBef>
          <a:spcPct val="0"/>
        </a:spcBef>
        <a:spcAft>
          <a:spcPct val="0"/>
        </a:spcAft>
        <a:defRPr b="1" sz="3600">
          <a:solidFill>
            <a:schemeClr val="tx2"/>
          </a:solidFill>
          <a:latin typeface="Arial" panose="020B0604020202020204" pitchFamily="34" charset="0"/>
        </a:defRPr>
      </a:lvl4pPr>
      <a:lvl5pPr algn="l" fontAlgn="base" rtl="0">
        <a:lnSpc>
          <a:spcPct val="90000"/>
        </a:lnSpc>
        <a:spcBef>
          <a:spcPct val="0"/>
        </a:spcBef>
        <a:spcAft>
          <a:spcPct val="0"/>
        </a:spcAft>
        <a:defRPr b="1" sz="3600">
          <a:solidFill>
            <a:schemeClr val="tx2"/>
          </a:solidFill>
          <a:latin typeface="Arial" panose="020B0604020202020204" pitchFamily="34" charset="0"/>
        </a:defRPr>
      </a:lvl5pPr>
      <a:lvl6pPr algn="l" fontAlgn="base" marL="457200" rtl="0">
        <a:lnSpc>
          <a:spcPct val="90000"/>
        </a:lnSpc>
        <a:spcBef>
          <a:spcPct val="0"/>
        </a:spcBef>
        <a:spcAft>
          <a:spcPct val="0"/>
        </a:spcAft>
        <a:defRPr b="1" sz="3600">
          <a:solidFill>
            <a:schemeClr val="tx2"/>
          </a:solidFill>
          <a:latin typeface="Arial" panose="020B0604020202020204" pitchFamily="34" charset="0"/>
        </a:defRPr>
      </a:lvl6pPr>
      <a:lvl7pPr algn="l" fontAlgn="base" marL="914400" rtl="0">
        <a:lnSpc>
          <a:spcPct val="90000"/>
        </a:lnSpc>
        <a:spcBef>
          <a:spcPct val="0"/>
        </a:spcBef>
        <a:spcAft>
          <a:spcPct val="0"/>
        </a:spcAft>
        <a:defRPr b="1" sz="3600">
          <a:solidFill>
            <a:schemeClr val="tx2"/>
          </a:solidFill>
          <a:latin typeface="Arial" panose="020B0604020202020204" pitchFamily="34" charset="0"/>
        </a:defRPr>
      </a:lvl7pPr>
      <a:lvl8pPr algn="l" fontAlgn="base" marL="1371600" rtl="0">
        <a:lnSpc>
          <a:spcPct val="90000"/>
        </a:lnSpc>
        <a:spcBef>
          <a:spcPct val="0"/>
        </a:spcBef>
        <a:spcAft>
          <a:spcPct val="0"/>
        </a:spcAft>
        <a:defRPr b="1" sz="3600">
          <a:solidFill>
            <a:schemeClr val="tx2"/>
          </a:solidFill>
          <a:latin typeface="Arial" panose="020B0604020202020204" pitchFamily="34" charset="0"/>
        </a:defRPr>
      </a:lvl8pPr>
      <a:lvl9pPr algn="l" fontAlgn="base" marL="1828800" rtl="0">
        <a:lnSpc>
          <a:spcPct val="90000"/>
        </a:lnSpc>
        <a:spcBef>
          <a:spcPct val="0"/>
        </a:spcBef>
        <a:spcAft>
          <a:spcPct val="0"/>
        </a:spcAft>
        <a:defRPr b="1" sz="3600">
          <a:solidFill>
            <a:schemeClr val="tx2"/>
          </a:solidFill>
          <a:latin typeface="Arial" panose="020B0604020202020204" pitchFamily="34" charset="0"/>
        </a:defRPr>
      </a:lvl9pPr>
    </p:titleStyle>
    <p:bodyStyle>
      <a:lvl1pPr algn="l" fontAlgn="base" indent="-342900" marL="342900" rtl="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algn="l" fontAlgn="base" indent="-285750" marL="742950" rtl="0">
        <a:spcBef>
          <a:spcPct val="20000"/>
        </a:spcBef>
        <a:spcAft>
          <a:spcPct val="0"/>
        </a:spcAft>
        <a:buClr>
          <a:schemeClr val="tx1"/>
        </a:buClr>
        <a:buSzPct val="75000"/>
        <a:buChar char="–"/>
        <a:defRPr sz="2400" kern="1200">
          <a:solidFill>
            <a:schemeClr val="tx1"/>
          </a:solidFill>
          <a:latin typeface="+mn-lt"/>
          <a:ea typeface="+mn-ea"/>
          <a:cs typeface="+mn-cs"/>
        </a:defRPr>
      </a:lvl2pPr>
      <a:lvl3pPr algn="l" fontAlgn="base" indent="-228600" marL="1143000" rtl="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algn="l" fontAlgn="base" indent="-228600" marL="1600200" rtl="0">
        <a:spcBef>
          <a:spcPct val="20000"/>
        </a:spcBef>
        <a:spcAft>
          <a:spcPct val="0"/>
        </a:spcAft>
        <a:buClr>
          <a:schemeClr val="tx1"/>
        </a:buClr>
        <a:buSzPct val="80000"/>
        <a:buChar char="–"/>
        <a:defRPr kern="1200">
          <a:solidFill>
            <a:schemeClr val="tx1"/>
          </a:solidFill>
          <a:latin typeface="+mn-lt"/>
          <a:ea typeface="+mn-ea"/>
          <a:cs typeface="+mn-cs"/>
        </a:defRPr>
      </a:lvl4pPr>
      <a:lvl5pPr algn="l" fontAlgn="base" indent="-228600" marL="2057400" rtl="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59" name=""/>
        <p:cNvGrpSpPr/>
        <p:nvPr/>
      </p:nvGrpSpPr>
      <p:grpSpPr>
        <a:xfrm rot="0">
          <a:off x="0" y="0"/>
          <a:ext cx="0" cy="0"/>
          <a:chOff x="0" y="0"/>
          <a:chExt cx="0" cy="0"/>
        </a:xfrm>
      </p:grpSpPr>
      <p:sp>
        <p:nvSpPr>
          <p:cNvPr id="1048576" name=""/>
          <p:cNvSpPr/>
          <p:nvPr>
            <p:ph type="title" sz="full" idx="0"/>
          </p:nvPr>
        </p:nvSpPr>
        <p:spPr>
          <a:xfrm rot="0">
            <a:off x="457200" y="274637"/>
            <a:ext cx="8229600" cy="1143000"/>
          </a:xfrm>
          <a:prstGeom prst="rect"/>
          <a:noFill/>
          <a:ln>
            <a:noFill/>
          </a:ln>
        </p:spPr>
        <p:txBody>
          <a:bodyPr anchor="ctr" bIns="45720" lIns="91440" rIns="91440" tIns="45720" vert="horz"/>
          <a:p>
            <a:pPr lvl="0"/>
            <a:r>
              <a:rPr altLang="en-US" lang="en-US"/>
              <a:t>Click to edit Master title style</a:t>
            </a:r>
          </a:p>
        </p:txBody>
      </p:sp>
      <p:sp>
        <p:nvSpPr>
          <p:cNvPr id="1048577" name=""/>
          <p:cNvSpPr/>
          <p:nvPr>
            <p:ph type="body" sz="full" idx="1"/>
          </p:nvPr>
        </p:nvSpPr>
        <p:spPr>
          <a:xfrm rot="0">
            <a:off x="457200" y="1600200"/>
            <a:ext cx="8229600" cy="4525962"/>
          </a:xfrm>
          <a:prstGeom prst="rect"/>
          <a:noFill/>
          <a:ln>
            <a:noFill/>
          </a:ln>
        </p:spPr>
        <p:txBody>
          <a:bodyPr anchor="t" bIns="45720" lIns="91440" rIns="91440" tIns="45720" vert="horz"/>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8578" name=""/>
          <p:cNvSpPr/>
          <p:nvPr>
            <p:ph type="dt" sz="half" idx="2"/>
          </p:nvPr>
        </p:nvSpPr>
        <p:spPr>
          <a:xfrm rot="0">
            <a:off x="457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eaLnBrk="1" hangingPunct="1" latinLnBrk="1" lvl="0"/>
            <a:endParaRPr altLang="en-US" sz="1400" lang="en-US"/>
          </a:p>
        </p:txBody>
      </p:sp>
      <p:sp>
        <p:nvSpPr>
          <p:cNvPr id="1048579" name=""/>
          <p:cNvSpPr/>
          <p:nvPr>
            <p:ph type="ftr" sz="quarter" idx="3"/>
          </p:nvPr>
        </p:nvSpPr>
        <p:spPr>
          <a:xfrm rot="0">
            <a:off x="3124200" y="6245225"/>
            <a:ext cx="2895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ctr" eaLnBrk="1" hangingPunct="1" latinLnBrk="1" lvl="0"/>
            <a:endParaRPr altLang="en-US" sz="1400" lang="en-US"/>
          </a:p>
        </p:txBody>
      </p:sp>
      <p:sp>
        <p:nvSpPr>
          <p:cNvPr id="1048580" name=""/>
          <p:cNvSpPr/>
          <p:nvPr>
            <p:ph type="sldNum" sz="quarter" idx="4"/>
          </p:nvPr>
        </p:nvSpPr>
        <p:spPr>
          <a:xfrm rot="0">
            <a:off x="6553200" y="6245225"/>
            <a:ext cx="2133600" cy="476250"/>
          </a:xfrm>
          <a:prstGeom prst="rect"/>
          <a:noFill/>
          <a:ln>
            <a:noFill/>
          </a:ln>
        </p:spPr>
        <p:txBody>
          <a:bodyPr anchor="t"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0" charset="0"/>
                <a:sym typeface="Arial" pitchFamily="0" charset="0"/>
              </a:defRPr>
            </a:lvl5pPr>
          </a:lstStyle>
          <a:p>
            <a:pPr algn="r" eaLnBrk="1" hangingPunct="1" latinLnBrk="1" lvl="0"/>
            <a:fld id="{566ABCEB-ACFC-4714-9973-3DA970169C29}" type="slidenum">
              <a:rPr altLang="en-US" sz="1400" lang="en-US"/>
              <a:pPr algn="r" eaLnBrk="1" hangingPunct="1" latinLnBrk="1" lvl="0"/>
            </a:fld>
            <a:endParaRPr altLang="en-US" sz="1400" lang="en-US"/>
          </a:p>
        </p:txBody>
      </p:sp>
    </p:spTree>
  </p:cSld>
  <p:clrMap accent1="accent1" accent2="accent2" accent3="accent3" accent4="accent4" accent5="accent5" accent6="accent6" bg1="lt1" bg2="dk2" tx1="dk1" tx2="lt2"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dt="0" ftr="0" sldNum="0"/>
  <p:txStyles>
    <p:titleStyle>
      <a:lvl1pPr algn="ctr" fontAlgn="base" rtl="0">
        <a:spcBef>
          <a:spcPct val="0"/>
        </a:spcBef>
        <a:spcAft>
          <a:spcPct val="0"/>
        </a:spcAft>
        <a:defRPr sz="4400" kern="1200">
          <a:solidFill>
            <a:schemeClr val="tx2"/>
          </a:solidFill>
          <a:latin typeface="+mj-lt"/>
          <a:ea typeface="+mj-ea"/>
          <a:cs typeface="+mj-cs"/>
        </a:defRPr>
      </a:lvl1pPr>
      <a:lvl2pPr algn="ctr" fontAlgn="base" rtl="0">
        <a:spcBef>
          <a:spcPct val="0"/>
        </a:spcBef>
        <a:spcAft>
          <a:spcPct val="0"/>
        </a:spcAft>
        <a:defRPr sz="4400">
          <a:solidFill>
            <a:schemeClr val="tx2"/>
          </a:solidFill>
          <a:latin typeface="Arial" panose="020B0604020202020204" pitchFamily="34" charset="0"/>
        </a:defRPr>
      </a:lvl2pPr>
      <a:lvl3pPr algn="ctr" fontAlgn="base" rtl="0">
        <a:spcBef>
          <a:spcPct val="0"/>
        </a:spcBef>
        <a:spcAft>
          <a:spcPct val="0"/>
        </a:spcAft>
        <a:defRPr sz="4400">
          <a:solidFill>
            <a:schemeClr val="tx2"/>
          </a:solidFill>
          <a:latin typeface="Arial" panose="020B0604020202020204" pitchFamily="34" charset="0"/>
        </a:defRPr>
      </a:lvl3pPr>
      <a:lvl4pPr algn="ctr" fontAlgn="base" rtl="0">
        <a:spcBef>
          <a:spcPct val="0"/>
        </a:spcBef>
        <a:spcAft>
          <a:spcPct val="0"/>
        </a:spcAft>
        <a:defRPr sz="4400">
          <a:solidFill>
            <a:schemeClr val="tx2"/>
          </a:solidFill>
          <a:latin typeface="Arial" panose="020B0604020202020204" pitchFamily="34" charset="0"/>
        </a:defRPr>
      </a:lvl4pPr>
      <a:lvl5pPr algn="ctr" fontAlgn="base" rtl="0">
        <a:spcBef>
          <a:spcPct val="0"/>
        </a:spcBef>
        <a:spcAft>
          <a:spcPct val="0"/>
        </a:spcAft>
        <a:defRPr sz="4400">
          <a:solidFill>
            <a:schemeClr val="tx2"/>
          </a:solidFill>
          <a:latin typeface="Arial" panose="020B0604020202020204" pitchFamily="34" charset="0"/>
        </a:defRPr>
      </a:lvl5pPr>
      <a:lvl6pPr algn="ctr" fontAlgn="base" marL="457200" rtl="0">
        <a:spcBef>
          <a:spcPct val="0"/>
        </a:spcBef>
        <a:spcAft>
          <a:spcPct val="0"/>
        </a:spcAft>
        <a:defRPr sz="4400">
          <a:solidFill>
            <a:schemeClr val="tx2"/>
          </a:solidFill>
          <a:latin typeface="Arial" panose="020B0604020202020204" pitchFamily="34" charset="0"/>
        </a:defRPr>
      </a:lvl6pPr>
      <a:lvl7pPr algn="ctr" fontAlgn="base" marL="914400" rtl="0">
        <a:spcBef>
          <a:spcPct val="0"/>
        </a:spcBef>
        <a:spcAft>
          <a:spcPct val="0"/>
        </a:spcAft>
        <a:defRPr sz="4400">
          <a:solidFill>
            <a:schemeClr val="tx2"/>
          </a:solidFill>
          <a:latin typeface="Arial" panose="020B0604020202020204" pitchFamily="34" charset="0"/>
        </a:defRPr>
      </a:lvl7pPr>
      <a:lvl8pPr algn="ctr" fontAlgn="base" marL="1371600" rtl="0">
        <a:spcBef>
          <a:spcPct val="0"/>
        </a:spcBef>
        <a:spcAft>
          <a:spcPct val="0"/>
        </a:spcAft>
        <a:defRPr sz="4400">
          <a:solidFill>
            <a:schemeClr val="tx2"/>
          </a:solidFill>
          <a:latin typeface="Arial" panose="020B0604020202020204" pitchFamily="34" charset="0"/>
        </a:defRPr>
      </a:lvl8pPr>
      <a:lvl9pPr algn="ctr" fontAlgn="base" marL="1828800" rtl="0">
        <a:spcBef>
          <a:spcPct val="0"/>
        </a:spcBef>
        <a:spcAft>
          <a:spcPct val="0"/>
        </a:spcAft>
        <a:defRPr sz="4400">
          <a:solidFill>
            <a:schemeClr val="tx2"/>
          </a:solidFill>
          <a:latin typeface="Arial" panose="020B0604020202020204" pitchFamily="34" charset="0"/>
        </a:defRPr>
      </a:lvl9pPr>
    </p:titleStyle>
    <p:bodyStyle>
      <a:lvl1pPr algn="l" fontAlgn="base" indent="-342900" marL="342900" rtl="0">
        <a:spcBef>
          <a:spcPct val="20000"/>
        </a:spcBef>
        <a:spcAft>
          <a:spcPct val="0"/>
        </a:spcAft>
        <a:buChar char="•"/>
        <a:defRPr sz="3200" kern="1200">
          <a:solidFill>
            <a:schemeClr val="tx1"/>
          </a:solidFill>
          <a:latin typeface="+mn-lt"/>
          <a:ea typeface="+mn-ea"/>
          <a:cs typeface="+mn-cs"/>
        </a:defRPr>
      </a:lvl1pPr>
      <a:lvl2pPr algn="l" fontAlgn="base" indent="-285750" marL="742950" rtl="0">
        <a:spcBef>
          <a:spcPct val="20000"/>
        </a:spcBef>
        <a:spcAft>
          <a:spcPct val="0"/>
        </a:spcAft>
        <a:buChar char="–"/>
        <a:defRPr sz="2800" kern="1200">
          <a:solidFill>
            <a:schemeClr val="tx1"/>
          </a:solidFill>
          <a:latin typeface="+mn-lt"/>
          <a:ea typeface="+mn-ea"/>
          <a:cs typeface="+mn-cs"/>
        </a:defRPr>
      </a:lvl2pPr>
      <a:lvl3pPr algn="l" fontAlgn="base" indent="-228600" marL="1143000" rtl="0">
        <a:spcBef>
          <a:spcPct val="20000"/>
        </a:spcBef>
        <a:spcAft>
          <a:spcPct val="0"/>
        </a:spcAft>
        <a:buChar char="•"/>
        <a:defRPr sz="2400" kern="1200">
          <a:solidFill>
            <a:schemeClr val="tx1"/>
          </a:solidFill>
          <a:latin typeface="+mn-lt"/>
          <a:ea typeface="+mn-ea"/>
          <a:cs typeface="+mn-cs"/>
        </a:defRPr>
      </a:lvl3pPr>
      <a:lvl4pPr algn="l" fontAlgn="base" indent="-228600" marL="1600200" rtl="0">
        <a:spcBef>
          <a:spcPct val="20000"/>
        </a:spcBef>
        <a:spcAft>
          <a:spcPct val="0"/>
        </a:spcAft>
        <a:buChar char="–"/>
        <a:defRPr sz="2000" kern="1200">
          <a:solidFill>
            <a:schemeClr val="tx1"/>
          </a:solidFill>
          <a:latin typeface="+mn-lt"/>
          <a:ea typeface="+mn-ea"/>
          <a:cs typeface="+mn-cs"/>
        </a:defRPr>
      </a:lvl4pPr>
      <a:lvl5pPr algn="l" fontAlgn="base" indent="-228600" marL="2057400" rtl="0">
        <a:spcBef>
          <a:spcPct val="20000"/>
        </a:spcBef>
        <a:spcAft>
          <a:spcPct val="0"/>
        </a:spcAft>
        <a:buChar char="»"/>
        <a:defRPr sz="20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92" name=""/>
        <p:cNvGrpSpPr/>
        <p:nvPr/>
      </p:nvGrpSpPr>
      <p:grpSpPr>
        <a:xfrm rot="0">
          <a:off x="0" y="0"/>
          <a:ext cx="0" cy="0"/>
          <a:chOff x="0" y="0"/>
          <a:chExt cx="0" cy="0"/>
        </a:xfrm>
      </p:grpSpPr>
      <p:sp>
        <p:nvSpPr>
          <p:cNvPr id="1048649" name=""/>
          <p:cNvSpPr/>
          <p:nvPr>
            <p:ph type="dt" sz="half" idx="2"/>
          </p:nvPr>
        </p:nvSpPr>
        <p:spPr>
          <a:xfrm rot="0">
            <a:off x="457200" y="6251575"/>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eaLnBrk="1" hangingPunct="1" latinLnBrk="1" lvl="0"/>
            <a:endParaRPr altLang="en-US" sz="1200" lang="en-US"/>
          </a:p>
        </p:txBody>
      </p:sp>
      <p:sp>
        <p:nvSpPr>
          <p:cNvPr id="1048650" name=""/>
          <p:cNvSpPr/>
          <p:nvPr>
            <p:ph type="sldNum" sz="quarter" idx="4"/>
          </p:nvPr>
        </p:nvSpPr>
        <p:spPr>
          <a:xfrm rot="0">
            <a:off x="6553200" y="6248400"/>
            <a:ext cx="2133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r" eaLnBrk="1" hangingPunct="1" latinLnBrk="1" lvl="0"/>
            <a:fld id="{566ABCEB-ACFC-4714-9973-3DA970169C29}" type="slidenum">
              <a:rPr altLang="en-US" sz="1200" lang="en-US"/>
              <a:pPr algn="r" eaLnBrk="1" hangingPunct="1" latinLnBrk="1" lvl="0"/>
            </a:fld>
            <a:endParaRPr altLang="en-US" sz="1200" lang="en-US"/>
          </a:p>
        </p:txBody>
      </p:sp>
      <p:grpSp>
        <p:nvGrpSpPr>
          <p:cNvPr id="93" name=""/>
          <p:cNvGrpSpPr/>
          <p:nvPr/>
        </p:nvGrpSpPr>
        <p:grpSpPr>
          <a:xfrm rot="0">
            <a:off x="0" y="0"/>
            <a:ext cx="9140825" cy="6850062"/>
            <a:chOff x="0" y="0"/>
            <a:chExt cx="5758" cy="4315"/>
          </a:xfrm>
        </p:grpSpPr>
        <p:grpSp>
          <p:nvGrpSpPr>
            <p:cNvPr id="94" name=""/>
            <p:cNvGrpSpPr/>
            <p:nvPr/>
          </p:nvGrpSpPr>
          <p:grpSpPr>
            <a:xfrm rot="0">
              <a:off x="1728" y="2230"/>
              <a:ext cx="4027" cy="2085"/>
              <a:chOff x="1728" y="2230"/>
              <a:chExt cx="4027" cy="2085"/>
            </a:xfrm>
          </p:grpSpPr>
          <p:sp>
            <p:nvSpPr>
              <p:cNvPr id="1048651" name=""/>
              <p:cNvSpPr/>
              <p:nvPr/>
            </p:nvSpPr>
            <p:spPr bwMode="hidden">
              <a:xfrm rot="0">
                <a:off x="1728" y="2644"/>
                <a:ext cx="2882" cy="1671"/>
              </a:xfrm>
              <a:custGeom>
                <a:avLst/>
                <a:ah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path>
                </a:pathLst>
              </a:custGeom>
              <a:gradFill rotWithShape="0">
                <a:gsLst>
                  <a:gs pos="0">
                    <a:schemeClr val="lt1">
                      <a:alpha val="100000"/>
                    </a:schemeClr>
                  </a:gs>
                  <a:gs pos="100000">
                    <a:srgbClr val="002E8B">
                      <a:alpha val="100000"/>
                    </a:srgbClr>
                  </a:gs>
                </a:gsLst>
                <a:lin ang="0" scaled="1"/>
              </a:gradFill>
              <a:ln>
                <a:noFill/>
              </a:ln>
            </p:spPr>
          </p:sp>
          <p:sp>
            <p:nvSpPr>
              <p:cNvPr id="1048652" name=""/>
              <p:cNvSpPr/>
              <p:nvPr/>
            </p:nvSpPr>
            <p:spPr bwMode="hidden">
              <a:xfrm rot="0">
                <a:off x="4170" y="2671"/>
                <a:ext cx="1259" cy="811"/>
              </a:xfrm>
              <a:custGeom>
                <a:avLst/>
                <a:ah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path>
                </a:pathLst>
              </a:custGeom>
              <a:gradFill rotWithShape="0">
                <a:gsLst>
                  <a:gs pos="0">
                    <a:schemeClr val="lt1">
                      <a:alpha val="100000"/>
                    </a:schemeClr>
                  </a:gs>
                  <a:gs pos="100000">
                    <a:srgbClr val="002E8B">
                      <a:alpha val="100000"/>
                    </a:srgbClr>
                  </a:gs>
                </a:gsLst>
                <a:lin ang="2700000" scaled="1"/>
              </a:gradFill>
              <a:ln>
                <a:noFill/>
              </a:ln>
            </p:spPr>
          </p:sp>
          <p:sp>
            <p:nvSpPr>
              <p:cNvPr id="1048653" name=""/>
              <p:cNvSpPr/>
              <p:nvPr/>
            </p:nvSpPr>
            <p:spPr bwMode="hidden">
              <a:xfrm rot="0">
                <a:off x="2900" y="3346"/>
                <a:ext cx="2849" cy="969"/>
              </a:xfrm>
              <a:custGeom>
                <a:avLst/>
                <a:ah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path>
                </a:pathLst>
              </a:custGeom>
              <a:gradFill rotWithShape="0">
                <a:gsLst>
                  <a:gs pos="0">
                    <a:srgbClr val="002A7D">
                      <a:alpha val="100000"/>
                    </a:srgbClr>
                  </a:gs>
                  <a:gs pos="100000">
                    <a:schemeClr val="lt1">
                      <a:alpha val="100000"/>
                    </a:schemeClr>
                  </a:gs>
                </a:gsLst>
                <a:lin ang="5400000" scaled="1"/>
              </a:gradFill>
              <a:ln>
                <a:noFill/>
              </a:ln>
            </p:spPr>
          </p:sp>
          <p:sp>
            <p:nvSpPr>
              <p:cNvPr id="1048654" name=""/>
              <p:cNvSpPr/>
              <p:nvPr/>
            </p:nvSpPr>
            <p:spPr bwMode="hidden">
              <a:xfrm rot="0">
                <a:off x="2748" y="2230"/>
                <a:ext cx="3007" cy="2085"/>
              </a:xfrm>
              <a:custGeom>
                <a:avLst/>
                <a:ah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path>
                </a:pathLst>
              </a:custGeom>
              <a:solidFill>
                <a:schemeClr val="lt1">
                  <a:alpha val="100000"/>
                </a:schemeClr>
              </a:solidFill>
              <a:ln>
                <a:noFill/>
              </a:ln>
            </p:spPr>
          </p:sp>
          <p:sp>
            <p:nvSpPr>
              <p:cNvPr id="1048655" name=""/>
              <p:cNvSpPr/>
              <p:nvPr/>
            </p:nvSpPr>
            <p:spPr bwMode="hidden">
              <a:xfrm rot="0">
                <a:off x="4501" y="2317"/>
                <a:ext cx="1248" cy="539"/>
              </a:xfrm>
              <a:custGeom>
                <a:avLst/>
                <a:ah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path>
                </a:pathLst>
              </a:custGeom>
              <a:gradFill rotWithShape="0">
                <a:gsLst>
                  <a:gs pos="0">
                    <a:srgbClr val="002D86">
                      <a:alpha val="100000"/>
                    </a:srgbClr>
                  </a:gs>
                  <a:gs pos="100000">
                    <a:schemeClr val="lt1">
                      <a:alpha val="100000"/>
                    </a:schemeClr>
                  </a:gs>
                </a:gsLst>
                <a:lin ang="2700000" scaled="1"/>
              </a:gradFill>
              <a:ln>
                <a:noFill/>
              </a:ln>
            </p:spPr>
          </p:sp>
        </p:grpSp>
        <p:sp>
          <p:nvSpPr>
            <p:cNvPr id="1048656" name=""/>
            <p:cNvSpPr/>
            <p:nvPr/>
          </p:nvSpPr>
          <p:spPr bwMode="hidden">
            <a:xfrm rot="0">
              <a:off x="3322" y="1341"/>
              <a:ext cx="1825" cy="1537"/>
            </a:xfrm>
            <a:custGeom>
              <a:avLst/>
              <a:ah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path>
              </a:pathLst>
            </a:custGeom>
            <a:gradFill rotWithShape="0">
              <a:gsLst>
                <a:gs pos="0">
                  <a:srgbClr val="002B82">
                    <a:alpha val="100000"/>
                  </a:srgbClr>
                </a:gs>
                <a:gs pos="100000">
                  <a:schemeClr val="lt1">
                    <a:alpha val="100000"/>
                  </a:schemeClr>
                </a:gs>
              </a:gsLst>
              <a:lin ang="2700000" scaled="1"/>
            </a:gradFill>
            <a:ln>
              <a:noFill/>
            </a:ln>
          </p:spPr>
        </p:sp>
        <p:sp>
          <p:nvSpPr>
            <p:cNvPr id="1048657" name=""/>
            <p:cNvSpPr/>
            <p:nvPr/>
          </p:nvSpPr>
          <p:spPr bwMode="hidden">
            <a:xfrm rot="0">
              <a:off x="0" y="0"/>
              <a:ext cx="5758" cy="1776"/>
            </a:xfrm>
            <a:custGeom>
              <a:avLst/>
              <a:ahLst/>
              <a:rect l="0" t="0" r="r" b="b"/>
              <a:pathLst>
                <a:path w="5740" h="1906">
                  <a:moveTo>
                    <a:pt x="0" y="0"/>
                  </a:moveTo>
                  <a:lnTo>
                    <a:pt x="0" y="1906"/>
                  </a:lnTo>
                  <a:lnTo>
                    <a:pt x="5740" y="1906"/>
                  </a:lnTo>
                  <a:lnTo>
                    <a:pt x="5740" y="0"/>
                  </a:lnTo>
                  <a:lnTo>
                    <a:pt x="0" y="0"/>
                  </a:lnTo>
                  <a:lnTo>
                    <a:pt x="0" y="0"/>
                  </a:lnTo>
                </a:path>
              </a:pathLst>
            </a:custGeom>
            <a:gradFill rotWithShape="0">
              <a:gsLst>
                <a:gs pos="0">
                  <a:schemeClr val="dk2">
                    <a:alpha val="100000"/>
                  </a:schemeClr>
                </a:gs>
                <a:gs pos="100000">
                  <a:schemeClr val="lt1">
                    <a:alpha val="100000"/>
                  </a:schemeClr>
                </a:gs>
              </a:gsLst>
              <a:lin ang="5400000" scaled="1"/>
            </a:gradFill>
            <a:ln>
              <a:noFill/>
            </a:ln>
          </p:spPr>
        </p:sp>
      </p:grpSp>
      <p:sp>
        <p:nvSpPr>
          <p:cNvPr id="1048658" name=""/>
          <p:cNvSpPr/>
          <p:nvPr>
            <p:ph type="title" sz="full" idx="0"/>
          </p:nvPr>
        </p:nvSpPr>
        <p:spPr>
          <a:xfrm rot="0">
            <a:off x="457200" y="274637"/>
            <a:ext cx="8229600" cy="1143000"/>
          </a:xfrm>
          <a:prstGeom prst="rect"/>
          <a:noFill/>
          <a:ln>
            <a:noFill/>
          </a:ln>
        </p:spPr>
        <p:txBody>
          <a:bodyPr anchor="ctr" bIns="45720" lIns="91440" rIns="91440" tIns="45720" vert="horz"/>
          <a:p>
            <a:pPr lvl="0"/>
            <a:r>
              <a:rPr altLang="en-US" lang="en-US"/>
              <a:t>Click to edit Master title style</a:t>
            </a:r>
          </a:p>
        </p:txBody>
      </p:sp>
      <p:sp>
        <p:nvSpPr>
          <p:cNvPr id="1048659" name=""/>
          <p:cNvSpPr/>
          <p:nvPr>
            <p:ph type="ftr" sz="quarter" idx="3"/>
          </p:nvPr>
        </p:nvSpPr>
        <p:spPr>
          <a:xfrm rot="0">
            <a:off x="3124200" y="6248400"/>
            <a:ext cx="2895600" cy="476250"/>
          </a:xfrm>
          <a:prstGeom prst="rect"/>
          <a:noFill/>
          <a:ln>
            <a:noFill/>
          </a:ln>
        </p:spPr>
        <p:txBody>
          <a:bodyPr anchor="b"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Garamond" pitchFamily="18" charset="0"/>
                <a:sym typeface="Arial" pitchFamily="0" charset="0"/>
              </a:defRPr>
            </a:lvl5pPr>
          </a:lstStyle>
          <a:p>
            <a:pPr algn="ctr" eaLnBrk="1" hangingPunct="1" latinLnBrk="1" lvl="0"/>
            <a:endParaRPr altLang="en-US" sz="1200" lang="en-US"/>
          </a:p>
        </p:txBody>
      </p:sp>
      <p:sp>
        <p:nvSpPr>
          <p:cNvPr id="1048660" name=""/>
          <p:cNvSpPr/>
          <p:nvPr>
            <p:ph type="body" sz="full" idx="1"/>
          </p:nvPr>
        </p:nvSpPr>
        <p:spPr>
          <a:xfrm rot="0">
            <a:off x="457200" y="1600200"/>
            <a:ext cx="8229600" cy="4525962"/>
          </a:xfrm>
          <a:prstGeom prst="rect"/>
          <a:noFill/>
          <a:ln>
            <a:noFill/>
          </a:ln>
        </p:spPr>
        <p:txBody>
          <a:bodyPr anchor="t" bIns="45720" lIns="91440" rIns="91440" tIns="45720" vert="horz"/>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Tree>
  </p:cSld>
  <p:clrMap accent1="accent1" accent2="accent2" accent3="accent3" accent4="accent4" accent5="accent5" accent6="accent6" bg1="lt1" bg2="dk2" tx1="dk1" tx2="lt2"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hf dt="0" ftr="0" sldNum="0"/>
  <p:txStyles>
    <p:titleStyle>
      <a:lvl1pPr algn="ctr" fontAlgn="base" rtl="0">
        <a:spcBef>
          <a:spcPct val="0"/>
        </a:spcBef>
        <a:spcAft>
          <a:spcPct val="0"/>
        </a:spcAft>
        <a:defRPr b="1" sz="4400" kern="1200">
          <a:solidFill>
            <a:schemeClr val="tx2"/>
          </a:solidFill>
          <a:effectLst>
            <a:outerShdw algn="tl" blurRad="38100" dir="2700000" dist="38100">
              <a:srgbClr val="000000"/>
            </a:outerShdw>
          </a:effectLst>
          <a:latin typeface="+mj-lt"/>
          <a:ea typeface="+mj-ea"/>
          <a:cs typeface="+mj-cs"/>
        </a:defRPr>
      </a:lvl1pPr>
      <a:lvl2pPr algn="ctr" fontAlgn="base" rtl="0">
        <a:spcBef>
          <a:spcPct val="0"/>
        </a:spcBef>
        <a:spcAft>
          <a:spcPct val="0"/>
        </a:spcAft>
        <a:defRPr b="1" sz="4400">
          <a:solidFill>
            <a:schemeClr val="tx2"/>
          </a:solidFill>
          <a:effectLst>
            <a:outerShdw algn="tl" blurRad="38100" dir="2700000" dist="38100">
              <a:srgbClr val="000000"/>
            </a:outerShdw>
          </a:effectLst>
          <a:latin typeface="Garamond" panose="02020404030301010803" pitchFamily="18" charset="0"/>
        </a:defRPr>
      </a:lvl2pPr>
      <a:lvl3pPr algn="ctr" fontAlgn="base" rtl="0">
        <a:spcBef>
          <a:spcPct val="0"/>
        </a:spcBef>
        <a:spcAft>
          <a:spcPct val="0"/>
        </a:spcAft>
        <a:defRPr b="1" sz="4400">
          <a:solidFill>
            <a:schemeClr val="tx2"/>
          </a:solidFill>
          <a:effectLst>
            <a:outerShdw algn="tl" blurRad="38100" dir="2700000" dist="38100">
              <a:srgbClr val="000000"/>
            </a:outerShdw>
          </a:effectLst>
          <a:latin typeface="Garamond" panose="02020404030301010803" pitchFamily="18" charset="0"/>
        </a:defRPr>
      </a:lvl3pPr>
      <a:lvl4pPr algn="ctr" fontAlgn="base" rtl="0">
        <a:spcBef>
          <a:spcPct val="0"/>
        </a:spcBef>
        <a:spcAft>
          <a:spcPct val="0"/>
        </a:spcAft>
        <a:defRPr b="1" sz="4400">
          <a:solidFill>
            <a:schemeClr val="tx2"/>
          </a:solidFill>
          <a:effectLst>
            <a:outerShdw algn="tl" blurRad="38100" dir="2700000" dist="38100">
              <a:srgbClr val="000000"/>
            </a:outerShdw>
          </a:effectLst>
          <a:latin typeface="Garamond" panose="02020404030301010803" pitchFamily="18" charset="0"/>
        </a:defRPr>
      </a:lvl4pPr>
      <a:lvl5pPr algn="ctr" fontAlgn="base" rtl="0">
        <a:spcBef>
          <a:spcPct val="0"/>
        </a:spcBef>
        <a:spcAft>
          <a:spcPct val="0"/>
        </a:spcAft>
        <a:defRPr b="1" sz="4400">
          <a:solidFill>
            <a:schemeClr val="tx2"/>
          </a:solidFill>
          <a:effectLst>
            <a:outerShdw algn="tl" blurRad="38100" dir="2700000" dist="38100">
              <a:srgbClr val="000000"/>
            </a:outerShdw>
          </a:effectLst>
          <a:latin typeface="Garamond" panose="02020404030301010803" pitchFamily="18" charset="0"/>
        </a:defRPr>
      </a:lvl5pPr>
      <a:lvl6pPr algn="ctr" fontAlgn="base" marL="457200" rtl="0">
        <a:spcBef>
          <a:spcPct val="0"/>
        </a:spcBef>
        <a:spcAft>
          <a:spcPct val="0"/>
        </a:spcAft>
        <a:defRPr b="1" sz="4400">
          <a:solidFill>
            <a:schemeClr val="tx2"/>
          </a:solidFill>
          <a:effectLst>
            <a:outerShdw algn="tl" blurRad="38100" dir="2700000" dist="38100">
              <a:srgbClr val="000000"/>
            </a:outerShdw>
          </a:effectLst>
          <a:latin typeface="Garamond" panose="02020404030301010803" pitchFamily="18" charset="0"/>
        </a:defRPr>
      </a:lvl6pPr>
      <a:lvl7pPr algn="ctr" fontAlgn="base" marL="914400" rtl="0">
        <a:spcBef>
          <a:spcPct val="0"/>
        </a:spcBef>
        <a:spcAft>
          <a:spcPct val="0"/>
        </a:spcAft>
        <a:defRPr b="1" sz="4400">
          <a:solidFill>
            <a:schemeClr val="tx2"/>
          </a:solidFill>
          <a:effectLst>
            <a:outerShdw algn="tl" blurRad="38100" dir="2700000" dist="38100">
              <a:srgbClr val="000000"/>
            </a:outerShdw>
          </a:effectLst>
          <a:latin typeface="Garamond" panose="02020404030301010803" pitchFamily="18" charset="0"/>
        </a:defRPr>
      </a:lvl7pPr>
      <a:lvl8pPr algn="ctr" fontAlgn="base" marL="1371600" rtl="0">
        <a:spcBef>
          <a:spcPct val="0"/>
        </a:spcBef>
        <a:spcAft>
          <a:spcPct val="0"/>
        </a:spcAft>
        <a:defRPr b="1" sz="4400">
          <a:solidFill>
            <a:schemeClr val="tx2"/>
          </a:solidFill>
          <a:effectLst>
            <a:outerShdw algn="tl" blurRad="38100" dir="2700000" dist="38100">
              <a:srgbClr val="000000"/>
            </a:outerShdw>
          </a:effectLst>
          <a:latin typeface="Garamond" panose="02020404030301010803" pitchFamily="18" charset="0"/>
        </a:defRPr>
      </a:lvl8pPr>
      <a:lvl9pPr algn="ctr" fontAlgn="base" marL="1828800" rtl="0">
        <a:spcBef>
          <a:spcPct val="0"/>
        </a:spcBef>
        <a:spcAft>
          <a:spcPct val="0"/>
        </a:spcAft>
        <a:defRPr b="1" sz="4400">
          <a:solidFill>
            <a:schemeClr val="tx2"/>
          </a:solidFill>
          <a:effectLst>
            <a:outerShdw algn="tl" blurRad="38100" dir="2700000" dist="38100">
              <a:srgbClr val="000000"/>
            </a:outerShdw>
          </a:effectLst>
          <a:latin typeface="Garamond" panose="02020404030301010803" pitchFamily="18" charset="0"/>
        </a:defRPr>
      </a:lvl9pPr>
    </p:titleStyle>
    <p:bodyStyle>
      <a:lvl1pPr algn="l" fontAlgn="base" indent="-342900" marL="342900" rtl="0">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algn="tl" blurRad="38100" dir="2700000" dist="38100">
              <a:srgbClr val="000000"/>
            </a:outerShdw>
          </a:effectLst>
          <a:latin typeface="+mn-lt"/>
          <a:ea typeface="+mn-ea"/>
          <a:cs typeface="+mn-cs"/>
        </a:defRPr>
      </a:lvl1pPr>
      <a:lvl2pPr algn="l" fontAlgn="base" indent="-285750" marL="742950" rtl="0">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algn="tl" blurRad="38100" dir="2700000" dist="38100">
              <a:srgbClr val="000000"/>
            </a:outerShdw>
          </a:effectLst>
          <a:latin typeface="+mn-lt"/>
          <a:ea typeface="+mn-ea"/>
          <a:cs typeface="+mn-cs"/>
        </a:defRPr>
      </a:lvl2pPr>
      <a:lvl3pPr algn="l" fontAlgn="base" indent="-228600" marL="1143000" rtl="0">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algn="tl" blurRad="38100" dir="2700000" dist="38100">
              <a:srgbClr val="000000"/>
            </a:outerShdw>
          </a:effectLst>
          <a:latin typeface="+mn-lt"/>
          <a:ea typeface="+mn-ea"/>
          <a:cs typeface="+mn-cs"/>
        </a:defRPr>
      </a:lvl3pPr>
      <a:lvl4pPr algn="l" fontAlgn="base" indent="-228600" marL="1600200" rtl="0">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algn="tl" blurRad="38100" dir="2700000" dist="38100">
              <a:srgbClr val="000000"/>
            </a:outerShdw>
          </a:effectLst>
          <a:latin typeface="+mn-lt"/>
          <a:ea typeface="+mn-ea"/>
          <a:cs typeface="+mn-cs"/>
        </a:defRPr>
      </a:lvl4pPr>
      <a:lvl5pPr algn="l" fontAlgn="base" indent="-228600" marL="2057400" rtl="0">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algn="tl" blurRad="38100" dir="2700000" dist="38100">
              <a:srgbClr val="000000"/>
            </a:outerShdw>
          </a:effectLst>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8.png"/><Relationship Id="rId3"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png"/><Relationship Id="rId3"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1">
  <p:cSld>
    <p:spTree>
      <p:nvGrpSpPr>
        <p:cNvPr id="60" name=""/>
        <p:cNvGrpSpPr/>
        <p:nvPr/>
      </p:nvGrpSpPr>
      <p:grpSpPr>
        <a:xfrm rot="0">
          <a:off x="0" y="0"/>
          <a:ext cx="0" cy="0"/>
          <a:chOff x="0" y="0"/>
          <a:chExt cx="0" cy="0"/>
        </a:xfrm>
      </p:grpSpPr>
      <p:sp>
        <p:nvSpPr>
          <p:cNvPr id="1048581" name=""/>
          <p:cNvSpPr/>
          <p:nvPr>
            <p:ph type="title" sz="full" idx="0"/>
          </p:nvPr>
        </p:nvSpPr>
        <p:spPr>
          <a:xfrm rot="0">
            <a:off x="549275" y="1219200"/>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lt2"/>
                </a:solidFill>
                <a:latin typeface="Arial" pitchFamily="0" charset="0"/>
                <a:sym typeface="Arial" pitchFamily="0" charset="0"/>
              </a:defRPr>
            </a:lvl1pPr>
          </a:lstStyle>
          <a:p>
            <a:pPr eaLnBrk="1" hangingPunct="1" latinLnBrk="1" lvl="0"/>
            <a:endParaRPr altLang="en-US" lang="en-US"/>
          </a:p>
        </p:txBody>
      </p:sp>
      <p:pic>
        <p:nvPicPr>
          <p:cNvPr id="2097152" name=""/>
          <p:cNvPicPr>
            <a:picLocks/>
          </p:cNvPicPr>
          <p:nvPr>
            <p:ph sz="full" idx="1"/>
          </p:nvPr>
        </p:nvPicPr>
        <p:blipFill>
          <a:blip xmlns:r="http://schemas.openxmlformats.org/officeDocument/2006/relationships" r:embed="rId1"/>
          <a:srcRect l="0" t="0" r="0" b="0"/>
          <a:stretch>
            <a:fillRect/>
          </a:stretch>
        </p:blipFill>
        <p:spPr>
          <a:xfrm rot="0">
            <a:off x="549275" y="457200"/>
            <a:ext cx="8229600" cy="6019800"/>
          </a:xfrm>
          <a:prstGeom prst="rect"/>
          <a:noFill/>
          <a:ln>
            <a:noFill/>
          </a:ln>
        </p:spPr>
      </p:pic>
      <p:pic>
        <p:nvPicPr>
          <p:cNvPr id="2097153" name=""/>
          <p:cNvPicPr>
            <a:picLocks/>
          </p:cNvPicPr>
          <p:nvPr/>
        </p:nvPicPr>
        <p:blipFill>
          <a:blip xmlns:r="http://schemas.openxmlformats.org/officeDocument/2006/relationships" r:embed="rId2"/>
          <a:srcRect l="0" t="0" r="0" b="0"/>
          <a:stretch>
            <a:fillRect/>
          </a:stretch>
        </p:blipFill>
        <p:spPr>
          <a:xfrm rot="0">
            <a:off x="3962400" y="3352800"/>
            <a:ext cx="5486400" cy="1663700"/>
          </a:xfrm>
          <a:prstGeom prst="rect"/>
          <a:noFill/>
          <a:ln>
            <a:noFill/>
          </a:ln>
        </p:spPr>
      </p:pic>
    </p:spTree>
  </p:cSld>
  <p:clrMapOvr>
    <a:masterClrMapping/>
  </p:clrMapOvr>
  <p:transition spd="slow" advClick="1">
    <p:comb dir="horz"/>
  </p:transition>
  <p:timing>
    <p:tnLst>
      <p:par>
        <p:cTn dur="indefinite" id="1" nodeType="tmRoot">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31" presetSubtype="0">
                                  <p:stCondLst>
                                    <p:cond delay="0"/>
                                  </p:stCondLst>
                                  <p:childTnLst>
                                    <p:set>
                                      <p:cBhvr>
                                        <p:cTn dur="1" fill="hold" id="6">
                                          <p:stCondLst>
                                            <p:cond delay="0"/>
                                          </p:stCondLst>
                                        </p:cTn>
                                        <p:tgtEl>
                                          <p:spTgt spid="2097152"/>
                                        </p:tgtEl>
                                        <p:attrNameLst>
                                          <p:attrName>style.visibility</p:attrName>
                                        </p:attrNameLst>
                                      </p:cBhvr>
                                      <p:to>
                                        <p:strVal val="visible"/>
                                      </p:to>
                                    </p:set>
                                    <p:anim calcmode="lin" valueType="num">
                                      <p:cBhvr>
                                        <p:cTn dur="1000" fill="hold" id="7"/>
                                        <p:tgtEl>
                                          <p:spTgt spid="2097152"/>
                                        </p:tgtEl>
                                        <p:attrNameLst>
                                          <p:attrName>ppt_w</p:attrName>
                                        </p:attrNameLst>
                                      </p:cBhvr>
                                      <p:tavLst>
                                        <p:tav tm="0">
                                          <p:val>
                                            <p:fltVal val="0.0"/>
                                          </p:val>
                                        </p:tav>
                                        <p:tav tm="100000">
                                          <p:val>
                                            <p:strVal val="#ppt_w"/>
                                          </p:val>
                                        </p:tav>
                                      </p:tavLst>
                                    </p:anim>
                                    <p:anim calcmode="lin" valueType="num">
                                      <p:cBhvr>
                                        <p:cTn dur="1000" fill="hold" id="8"/>
                                        <p:tgtEl>
                                          <p:spTgt spid="2097152"/>
                                        </p:tgtEl>
                                        <p:attrNameLst>
                                          <p:attrName>ppt_h</p:attrName>
                                        </p:attrNameLst>
                                      </p:cBhvr>
                                      <p:tavLst>
                                        <p:tav tm="0">
                                          <p:val>
                                            <p:fltVal val="0.0"/>
                                          </p:val>
                                        </p:tav>
                                        <p:tav tm="100000">
                                          <p:val>
                                            <p:strVal val="#ppt_h"/>
                                          </p:val>
                                        </p:tav>
                                      </p:tavLst>
                                    </p:anim>
                                    <p:anim calcmode="lin" valueType="num">
                                      <p:cBhvr>
                                        <p:cTn dur="1000" fill="hold" id="9"/>
                                        <p:tgtEl>
                                          <p:spTgt spid="2097152"/>
                                        </p:tgtEl>
                                        <p:attrNameLst>
                                          <p:attrName>style.rotation</p:attrName>
                                        </p:attrNameLst>
                                      </p:cBhvr>
                                      <p:tavLst>
                                        <p:tav tm="0">
                                          <p:val>
                                            <p:fltVal val="90.0"/>
                                          </p:val>
                                        </p:tav>
                                        <p:tav tm="100000">
                                          <p:val>
                                            <p:fltVal val="0.0"/>
                                          </p:val>
                                        </p:tav>
                                      </p:tavLst>
                                    </p:anim>
                                    <p:animEffect transition="in" filter="fade">
                                      <p:cBhvr>
                                        <p:cTn dur="1000" id="10"/>
                                        <p:tgtEl>
                                          <p:spTgt spid="2097152"/>
                                        </p:tgtEl>
                                      </p:cBhvr>
                                    </p:animEffec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6" presetSubtype="21">
                                  <p:stCondLst>
                                    <p:cond delay="0"/>
                                  </p:stCondLst>
                                  <p:childTnLst>
                                    <p:set>
                                      <p:cBhvr>
                                        <p:cTn dur="1" fill="hold" id="14">
                                          <p:stCondLst>
                                            <p:cond delay="0"/>
                                          </p:stCondLst>
                                        </p:cTn>
                                        <p:tgtEl>
                                          <p:spTgt spid="2097153"/>
                                        </p:tgtEl>
                                        <p:attrNameLst>
                                          <p:attrName>style.visibility</p:attrName>
                                        </p:attrNameLst>
                                      </p:cBhvr>
                                      <p:to>
                                        <p:strVal val="visible"/>
                                      </p:to>
                                    </p:set>
                                    <p:animEffect transition="in" filter="barn(inVertical)">
                                      <p:cBhvr>
                                        <p:cTn dur="500" id="15"/>
                                        <p:tgtEl>
                                          <p:spTgt spid="2097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1">
  <p:cSld>
    <p:spTree>
      <p:nvGrpSpPr>
        <p:cNvPr id="86" name=""/>
        <p:cNvGrpSpPr/>
        <p:nvPr/>
      </p:nvGrpSpPr>
      <p:grpSpPr>
        <a:xfrm rot="0">
          <a:off x="0" y="0"/>
          <a:ext cx="0" cy="0"/>
          <a:chOff x="0" y="0"/>
          <a:chExt cx="0" cy="0"/>
        </a:xfrm>
      </p:grpSpPr>
      <p:sp>
        <p:nvSpPr>
          <p:cNvPr id="1048644" name=""/>
          <p:cNvSpPr txBox="1"/>
          <p:nvPr/>
        </p:nvSpPr>
        <p:spPr>
          <a:xfrm rot="0">
            <a:off x="762000" y="1905000"/>
            <a:ext cx="8382000" cy="4726941"/>
          </a:xfrm>
          <a:prstGeom prst="rect"/>
          <a:solidFill>
            <a:schemeClr val="dk1"/>
          </a:solidFill>
          <a:ln w="9525" cap="flat" cmpd="sng">
            <a:solidFill>
              <a:srgbClr val="990000">
                <a:alpha val="100000"/>
              </a:srgbClr>
            </a:solidFill>
            <a:prstDash val="solid"/>
            <a:round/>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algn="just" lvl="0"/>
            <a:r>
              <a:rPr altLang="en-US" b="1" sz="3000" lang="en-US">
                <a:solidFill>
                  <a:srgbClr val="FF66FF"/>
                </a:solidFill>
                <a:latin typeface="Times New Roman" pitchFamily="18" charset="0"/>
              </a:rPr>
              <a:t>1. Những kế hoạch 5 năm đầu tiên </a:t>
            </a:r>
          </a:p>
          <a:p>
            <a:pPr algn="just" lvl="0"/>
            <a:r>
              <a:rPr altLang="en-US" sz="2800" lang="en-US">
                <a:solidFill>
                  <a:schemeClr val="lt1"/>
                </a:solidFill>
                <a:latin typeface="Times New Roman" pitchFamily="18" charset="0"/>
              </a:rPr>
              <a:t>-Hoàn cảnh:</a:t>
            </a:r>
          </a:p>
          <a:p>
            <a:pPr algn="just" lvl="0"/>
            <a:r>
              <a:rPr altLang="en-US" sz="2800" lang="en-US">
                <a:solidFill>
                  <a:schemeClr val="lt1"/>
                </a:solidFill>
                <a:latin typeface="Times New Roman" pitchFamily="18" charset="0"/>
              </a:rPr>
              <a:t>+Sau khi hoàn thành công cuộc khôi phục KT, Liên Xô bước vào xây dựng CNXH với nhiệm vụ trọng tâm: công nghiệp hóa XHCN</a:t>
            </a:r>
          </a:p>
          <a:p>
            <a:pPr algn="just" lvl="0"/>
            <a:r>
              <a:rPr altLang="en-US" sz="2800" lang="en-US">
                <a:solidFill>
                  <a:schemeClr val="lt1"/>
                </a:solidFill>
                <a:latin typeface="Times New Roman" pitchFamily="18" charset="0"/>
              </a:rPr>
              <a:t>+Qúa trình công nghiệp hóa cần có những kế hoạch dài hạn với những mục tiêu cụ thể cho từng thời kì </a:t>
            </a:r>
          </a:p>
          <a:p>
            <a:pPr algn="just" lvl="0"/>
            <a:r>
              <a:rPr altLang="en-US" sz="2800" lang="en-US">
                <a:solidFill>
                  <a:schemeClr val="lt1"/>
                </a:solidFill>
                <a:latin typeface="Times New Roman" pitchFamily="18" charset="0"/>
              </a:rPr>
              <a:t>- Biện pháp:</a:t>
            </a:r>
          </a:p>
          <a:p>
            <a:pPr algn="just" lvl="0"/>
            <a:r>
              <a:rPr altLang="en-US" sz="2800" lang="en-US">
                <a:solidFill>
                  <a:schemeClr val="lt1"/>
                </a:solidFill>
                <a:latin typeface="Times New Roman" pitchFamily="18" charset="0"/>
              </a:rPr>
              <a:t>+ Ưu tiên phát triển công nghiệp nặng.</a:t>
            </a:r>
          </a:p>
          <a:p>
            <a:pPr algn="just" lvl="0"/>
            <a:r>
              <a:rPr altLang="en-US" sz="2800" lang="en-US">
                <a:solidFill>
                  <a:schemeClr val="lt1"/>
                </a:solidFill>
                <a:latin typeface="Times New Roman" pitchFamily="18" charset="0"/>
              </a:rPr>
              <a:t>+ Có mục tiêu cụ thể cho từng kế hoạch dài hạn (1928 - 1932) và (1933 - 1937).</a:t>
            </a:r>
          </a:p>
        </p:txBody>
      </p:sp>
      <p:sp>
        <p:nvSpPr>
          <p:cNvPr id="1048645" name=""/>
          <p:cNvSpPr txBox="1"/>
          <p:nvPr/>
        </p:nvSpPr>
        <p:spPr>
          <a:xfrm rot="0">
            <a:off x="762000" y="762000"/>
            <a:ext cx="8382000" cy="106680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algn="just" lvl="0"/>
            <a:r>
              <a:rPr altLang="en-US" b="1" sz="3200" lang="en-US">
                <a:solidFill>
                  <a:srgbClr val="FFFF00"/>
                </a:solidFill>
                <a:latin typeface="Times New Roman" pitchFamily="18" charset="0"/>
              </a:rPr>
              <a:t>II. Công cuộc xây dựng chủ nghĩa xã hội ở Liên Xô (1925 - 1941)</a:t>
            </a:r>
          </a:p>
        </p:txBody>
      </p:sp>
    </p:spTree>
  </p:cSld>
  <p:clrMapOvr>
    <a:masterClrMapping/>
  </p:clrMapOvr>
  <p:transition spd="slow" advClick="1">
    <p:comb dir="horz"/>
  </p:transition>
  <p:timing>
    <p:tnLst>
      <p:par>
        <p:cTn dur="indefinite" id="1" nodeType="tmRoot">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id="5" nodeType="afterEffect" presetClass="entr" presetID="27" presetSubtype="0">
                                  <p:stCondLst>
                                    <p:cond delay="0"/>
                                  </p:stCondLst>
                                  <p:iterate type="lt">
                                    <p:tmPct val="50000"/>
                                  </p:iterate>
                                  <p:childTnLst>
                                    <p:set>
                                      <p:cBhvr>
                                        <p:cTn dur="1" fill="hold" id="6">
                                          <p:stCondLst>
                                            <p:cond delay="0"/>
                                          </p:stCondLst>
                                        </p:cTn>
                                        <p:tgtEl>
                                          <p:spTgt spid="1048645">
                                            <p:txEl>
                                              <p:charRg st="0" end="64"/>
                                            </p:txEl>
                                          </p:spTgt>
                                        </p:tgtEl>
                                        <p:attrNameLst>
                                          <p:attrName>style.visibility</p:attrName>
                                        </p:attrNameLst>
                                      </p:cBhvr>
                                      <p:to>
                                        <p:strVal val="visible"/>
                                      </p:to>
                                    </p:set>
                                    <p:anim calcmode="discrete" valueType="clr">
                                      <p:cBhvr override="childStyle">
                                        <p:cTn dur="80" id="7"/>
                                        <p:tgtEl>
                                          <p:spTgt spid="1048645">
                                            <p:txEl>
                                              <p:charRg st="0" end="64"/>
                                            </p:txEl>
                                          </p:spTgt>
                                        </p:tgtEl>
                                        <p:attrNameLst>
                                          <p:attrName>style.color</p:attrName>
                                        </p:attrNameLst>
                                      </p:cBhvr>
                                      <p:tavLst>
                                        <p:tav tm="0">
                                          <p:val>
                                            <p:clrVal>
                                              <a:srgbClr val="99CC99"/>
                                            </p:clrVal>
                                          </p:val>
                                        </p:tav>
                                        <p:tav tm="50000">
                                          <p:val>
                                            <p:clrVal>
                                              <a:srgbClr val="003366"/>
                                            </p:clrVal>
                                          </p:val>
                                        </p:tav>
                                      </p:tavLst>
                                    </p:anim>
                                    <p:anim calcmode="discrete" valueType="clr">
                                      <p:cBhvr>
                                        <p:cTn dur="80" id="8"/>
                                        <p:tgtEl>
                                          <p:spTgt spid="1048645">
                                            <p:txEl>
                                              <p:charRg st="0" end="64"/>
                                            </p:txEl>
                                          </p:spTgt>
                                        </p:tgtEl>
                                        <p:attrNameLst>
                                          <p:attrName>fill.color</p:attrName>
                                        </p:attrNameLst>
                                      </p:cBhvr>
                                      <p:tavLst>
                                        <p:tav tm="0">
                                          <p:val>
                                            <p:clrVal>
                                              <a:srgbClr val="99CC99"/>
                                            </p:clrVal>
                                          </p:val>
                                        </p:tav>
                                        <p:tav tm="50000">
                                          <p:val>
                                            <p:clrVal>
                                              <a:srgbClr val="003366"/>
                                            </p:clrVal>
                                          </p:val>
                                        </p:tav>
                                      </p:tavLst>
                                    </p:anim>
                                    <p:set>
                                      <p:cBhvr>
                                        <p:cTn dur="80" id="9"/>
                                        <p:tgtEl>
                                          <p:spTgt spid="1048645">
                                            <p:txEl>
                                              <p:charRg st="0" end="64"/>
                                            </p:txEl>
                                          </p:spTgt>
                                        </p:tgtEl>
                                        <p:attrNameLst>
                                          <p:attrName>fill.type</p:attrName>
                                        </p:attrNameLst>
                                      </p:cBhvr>
                                      <p:to>
                                        <p:strVal val="solid"/>
                                      </p:to>
                                    </p:set>
                                  </p:childTnLst>
                                </p:cTn>
                              </p:par>
                            </p:childTnLst>
                          </p:cTn>
                        </p:par>
                        <p:par>
                          <p:cTn fill="hold" id="10" nodeType="afterGroup">
                            <p:stCondLst>
                              <p:cond delay="2000"/>
                            </p:stCondLst>
                            <p:childTnLst>
                              <p:par>
                                <p:cTn fill="hold" id="11" nodeType="afterEffect" presetClass="entr" presetID="53" presetSubtype="0">
                                  <p:stCondLst>
                                    <p:cond delay="0"/>
                                  </p:stCondLst>
                                  <p:childTnLst>
                                    <p:set>
                                      <p:cBhvr>
                                        <p:cTn dur="1" fill="hold" id="12">
                                          <p:stCondLst>
                                            <p:cond delay="0"/>
                                          </p:stCondLst>
                                        </p:cTn>
                                        <p:tgtEl>
                                          <p:spTgt spid="1048644">
                                            <p:txEl>
                                              <p:charRg st="0" end="34"/>
                                            </p:txEl>
                                          </p:spTgt>
                                        </p:tgtEl>
                                        <p:attrNameLst>
                                          <p:attrName>style.visibility</p:attrName>
                                        </p:attrNameLst>
                                      </p:cBhvr>
                                      <p:to>
                                        <p:strVal val="visible"/>
                                      </p:to>
                                    </p:set>
                                    <p:anim calcmode="lin" valueType="num">
                                      <p:cBhvr>
                                        <p:cTn dur="500" fill="hold" id="13"/>
                                        <p:tgtEl>
                                          <p:spTgt spid="1048644">
                                            <p:txEl>
                                              <p:charRg st="0" end="34"/>
                                            </p:txEl>
                                          </p:spTgt>
                                        </p:tgtEl>
                                        <p:attrNameLst>
                                          <p:attrName>ppt_w</p:attrName>
                                        </p:attrNameLst>
                                      </p:cBhvr>
                                      <p:tavLst>
                                        <p:tav tm="0">
                                          <p:val>
                                            <p:fltVal val="0.0"/>
                                          </p:val>
                                        </p:tav>
                                        <p:tav tm="100000">
                                          <p:val>
                                            <p:strVal val="#ppt_w"/>
                                          </p:val>
                                        </p:tav>
                                      </p:tavLst>
                                    </p:anim>
                                    <p:anim calcmode="lin" valueType="num">
                                      <p:cBhvr>
                                        <p:cTn dur="500" fill="hold" id="14"/>
                                        <p:tgtEl>
                                          <p:spTgt spid="1048644">
                                            <p:txEl>
                                              <p:charRg st="0" end="34"/>
                                            </p:txEl>
                                          </p:spTgt>
                                        </p:tgtEl>
                                        <p:attrNameLst>
                                          <p:attrName>ppt_h</p:attrName>
                                        </p:attrNameLst>
                                      </p:cBhvr>
                                      <p:tavLst>
                                        <p:tav tm="0">
                                          <p:val>
                                            <p:fltVal val="0.0"/>
                                          </p:val>
                                        </p:tav>
                                        <p:tav tm="100000">
                                          <p:val>
                                            <p:strVal val="#ppt_h"/>
                                          </p:val>
                                        </p:tav>
                                      </p:tavLst>
                                    </p:anim>
                                    <p:animEffect transition="in" filter="fade">
                                      <p:cBhvr>
                                        <p:cTn dur="500" id="15"/>
                                        <p:tgtEl>
                                          <p:spTgt spid="1048644">
                                            <p:txEl>
                                              <p:charRg st="0" end="34"/>
                                            </p:txEl>
                                          </p:spTgt>
                                        </p:tgtEl>
                                      </p:cBhvr>
                                    </p:animEffect>
                                  </p:childTnLst>
                                </p:cTn>
                              </p:par>
                            </p:childTnLst>
                          </p:cTn>
                        </p:par>
                      </p:childTnLst>
                    </p:cTn>
                  </p:par>
                  <p:par>
                    <p:cTn fill="hold" id="16" nodeType="clickPar">
                      <p:stCondLst>
                        <p:cond delay="indefinite"/>
                      </p:stCondLst>
                      <p:childTnLst>
                        <p:par>
                          <p:cTn fill="hold" id="17" nodeType="withGroup">
                            <p:stCondLst>
                              <p:cond delay="0"/>
                            </p:stCondLst>
                            <p:childTnLst>
                              <p:par>
                                <p:cTn fill="hold" id="18" nodeType="clickEffect" presetClass="entr" presetID="53" presetSubtype="0">
                                  <p:stCondLst>
                                    <p:cond delay="0"/>
                                  </p:stCondLst>
                                  <p:childTnLst>
                                    <p:set>
                                      <p:cBhvr>
                                        <p:cTn dur="1" fill="hold" id="19">
                                          <p:stCondLst>
                                            <p:cond delay="0"/>
                                          </p:stCondLst>
                                        </p:cTn>
                                        <p:tgtEl>
                                          <p:spTgt spid="1048644">
                                            <p:txEl>
                                              <p:charRg st="34" end="46"/>
                                            </p:txEl>
                                          </p:spTgt>
                                        </p:tgtEl>
                                        <p:attrNameLst>
                                          <p:attrName>style.visibility</p:attrName>
                                        </p:attrNameLst>
                                      </p:cBhvr>
                                      <p:to>
                                        <p:strVal val="visible"/>
                                      </p:to>
                                    </p:set>
                                    <p:anim calcmode="lin" valueType="num">
                                      <p:cBhvr>
                                        <p:cTn dur="500" fill="hold" id="20"/>
                                        <p:tgtEl>
                                          <p:spTgt spid="1048644">
                                            <p:txEl>
                                              <p:charRg st="34" end="46"/>
                                            </p:txEl>
                                          </p:spTgt>
                                        </p:tgtEl>
                                        <p:attrNameLst>
                                          <p:attrName>ppt_w</p:attrName>
                                        </p:attrNameLst>
                                      </p:cBhvr>
                                      <p:tavLst>
                                        <p:tav tm="0">
                                          <p:val>
                                            <p:fltVal val="0.0"/>
                                          </p:val>
                                        </p:tav>
                                        <p:tav tm="100000">
                                          <p:val>
                                            <p:strVal val="#ppt_w"/>
                                          </p:val>
                                        </p:tav>
                                      </p:tavLst>
                                    </p:anim>
                                    <p:anim calcmode="lin" valueType="num">
                                      <p:cBhvr>
                                        <p:cTn dur="500" fill="hold" id="21"/>
                                        <p:tgtEl>
                                          <p:spTgt spid="1048644">
                                            <p:txEl>
                                              <p:charRg st="34" end="46"/>
                                            </p:txEl>
                                          </p:spTgt>
                                        </p:tgtEl>
                                        <p:attrNameLst>
                                          <p:attrName>ppt_h</p:attrName>
                                        </p:attrNameLst>
                                      </p:cBhvr>
                                      <p:tavLst>
                                        <p:tav tm="0">
                                          <p:val>
                                            <p:fltVal val="0.0"/>
                                          </p:val>
                                        </p:tav>
                                        <p:tav tm="100000">
                                          <p:val>
                                            <p:strVal val="#ppt_h"/>
                                          </p:val>
                                        </p:tav>
                                      </p:tavLst>
                                    </p:anim>
                                    <p:animEffect transition="in" filter="fade">
                                      <p:cBhvr>
                                        <p:cTn dur="500" id="22"/>
                                        <p:tgtEl>
                                          <p:spTgt spid="1048644">
                                            <p:txEl>
                                              <p:charRg st="34" end="46"/>
                                            </p:txEl>
                                          </p:spTgt>
                                        </p:tgtEl>
                                      </p:cBhvr>
                                    </p:animEffect>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53" presetSubtype="0">
                                  <p:stCondLst>
                                    <p:cond delay="0"/>
                                  </p:stCondLst>
                                  <p:childTnLst>
                                    <p:set>
                                      <p:cBhvr>
                                        <p:cTn dur="1" fill="hold" id="26">
                                          <p:stCondLst>
                                            <p:cond delay="0"/>
                                          </p:stCondLst>
                                        </p:cTn>
                                        <p:tgtEl>
                                          <p:spTgt spid="1048644">
                                            <p:txEl>
                                              <p:charRg st="46" end="166"/>
                                            </p:txEl>
                                          </p:spTgt>
                                        </p:tgtEl>
                                        <p:attrNameLst>
                                          <p:attrName>style.visibility</p:attrName>
                                        </p:attrNameLst>
                                      </p:cBhvr>
                                      <p:to>
                                        <p:strVal val="visible"/>
                                      </p:to>
                                    </p:set>
                                    <p:anim calcmode="lin" valueType="num">
                                      <p:cBhvr>
                                        <p:cTn dur="500" fill="hold" id="27"/>
                                        <p:tgtEl>
                                          <p:spTgt spid="1048644">
                                            <p:txEl>
                                              <p:charRg st="46" end="166"/>
                                            </p:txEl>
                                          </p:spTgt>
                                        </p:tgtEl>
                                        <p:attrNameLst>
                                          <p:attrName>ppt_w</p:attrName>
                                        </p:attrNameLst>
                                      </p:cBhvr>
                                      <p:tavLst>
                                        <p:tav tm="0">
                                          <p:val>
                                            <p:fltVal val="0.0"/>
                                          </p:val>
                                        </p:tav>
                                        <p:tav tm="100000">
                                          <p:val>
                                            <p:strVal val="#ppt_w"/>
                                          </p:val>
                                        </p:tav>
                                      </p:tavLst>
                                    </p:anim>
                                    <p:anim calcmode="lin" valueType="num">
                                      <p:cBhvr>
                                        <p:cTn dur="500" fill="hold" id="28"/>
                                        <p:tgtEl>
                                          <p:spTgt spid="1048644">
                                            <p:txEl>
                                              <p:charRg st="46" end="166"/>
                                            </p:txEl>
                                          </p:spTgt>
                                        </p:tgtEl>
                                        <p:attrNameLst>
                                          <p:attrName>ppt_h</p:attrName>
                                        </p:attrNameLst>
                                      </p:cBhvr>
                                      <p:tavLst>
                                        <p:tav tm="0">
                                          <p:val>
                                            <p:fltVal val="0.0"/>
                                          </p:val>
                                        </p:tav>
                                        <p:tav tm="100000">
                                          <p:val>
                                            <p:strVal val="#ppt_h"/>
                                          </p:val>
                                        </p:tav>
                                      </p:tavLst>
                                    </p:anim>
                                    <p:animEffect transition="in" filter="fade">
                                      <p:cBhvr>
                                        <p:cTn dur="500" id="29"/>
                                        <p:tgtEl>
                                          <p:spTgt spid="1048644">
                                            <p:txEl>
                                              <p:charRg st="46" end="166"/>
                                            </p:txEl>
                                          </p:spTgt>
                                        </p:tgtEl>
                                      </p:cBhvr>
                                    </p:animEffect>
                                  </p:childTnLst>
                                </p:cTn>
                              </p:par>
                            </p:childTnLst>
                          </p:cTn>
                        </p:par>
                      </p:childTnLst>
                    </p:cTn>
                  </p:par>
                  <p:par>
                    <p:cTn fill="hold" id="30">
                      <p:stCondLst>
                        <p:cond delay="indefinite"/>
                      </p:stCondLst>
                      <p:childTnLst>
                        <p:par>
                          <p:cTn fill="hold" id="31">
                            <p:stCondLst>
                              <p:cond delay="0"/>
                            </p:stCondLst>
                            <p:childTnLst>
                              <p:par>
                                <p:cTn fill="hold" id="32" nodeType="clickEffect" presetClass="entr" presetID="53" presetSubtype="0">
                                  <p:stCondLst>
                                    <p:cond delay="0"/>
                                  </p:stCondLst>
                                  <p:childTnLst>
                                    <p:set>
                                      <p:cBhvr>
                                        <p:cTn dur="1" fill="hold" id="33">
                                          <p:stCondLst>
                                            <p:cond delay="0"/>
                                          </p:stCondLst>
                                        </p:cTn>
                                        <p:tgtEl>
                                          <p:spTgt spid="1048644">
                                            <p:txEl>
                                              <p:charRg st="166" end="267"/>
                                            </p:txEl>
                                          </p:spTgt>
                                        </p:tgtEl>
                                        <p:attrNameLst>
                                          <p:attrName>style.visibility</p:attrName>
                                        </p:attrNameLst>
                                      </p:cBhvr>
                                      <p:to>
                                        <p:strVal val="visible"/>
                                      </p:to>
                                    </p:set>
                                    <p:anim calcmode="lin" valueType="num">
                                      <p:cBhvr>
                                        <p:cTn dur="500" fill="hold" id="34"/>
                                        <p:tgtEl>
                                          <p:spTgt spid="1048644">
                                            <p:txEl>
                                              <p:charRg st="166" end="267"/>
                                            </p:txEl>
                                          </p:spTgt>
                                        </p:tgtEl>
                                        <p:attrNameLst>
                                          <p:attrName>ppt_w</p:attrName>
                                        </p:attrNameLst>
                                      </p:cBhvr>
                                      <p:tavLst>
                                        <p:tav tm="0">
                                          <p:val>
                                            <p:fltVal val="0.0"/>
                                          </p:val>
                                        </p:tav>
                                        <p:tav tm="100000">
                                          <p:val>
                                            <p:strVal val="#ppt_w"/>
                                          </p:val>
                                        </p:tav>
                                      </p:tavLst>
                                    </p:anim>
                                    <p:anim calcmode="lin" valueType="num">
                                      <p:cBhvr>
                                        <p:cTn dur="500" fill="hold" id="35"/>
                                        <p:tgtEl>
                                          <p:spTgt spid="1048644">
                                            <p:txEl>
                                              <p:charRg st="166" end="267"/>
                                            </p:txEl>
                                          </p:spTgt>
                                        </p:tgtEl>
                                        <p:attrNameLst>
                                          <p:attrName>ppt_h</p:attrName>
                                        </p:attrNameLst>
                                      </p:cBhvr>
                                      <p:tavLst>
                                        <p:tav tm="0">
                                          <p:val>
                                            <p:fltVal val="0.0"/>
                                          </p:val>
                                        </p:tav>
                                        <p:tav tm="100000">
                                          <p:val>
                                            <p:strVal val="#ppt_h"/>
                                          </p:val>
                                        </p:tav>
                                      </p:tavLst>
                                    </p:anim>
                                    <p:animEffect transition="in" filter="fade">
                                      <p:cBhvr>
                                        <p:cTn dur="500" id="36"/>
                                        <p:tgtEl>
                                          <p:spTgt spid="1048644">
                                            <p:txEl>
                                              <p:charRg st="166" end="267"/>
                                            </p:txEl>
                                          </p:spTgt>
                                        </p:tgtEl>
                                      </p:cBhvr>
                                    </p:animEffect>
                                  </p:childTnLst>
                                </p:cTn>
                              </p:par>
                            </p:childTnLst>
                          </p:cTn>
                        </p:par>
                      </p:childTnLst>
                    </p:cTn>
                  </p:par>
                  <p:par>
                    <p:cTn fill="hold" id="37" nodeType="clickPar">
                      <p:stCondLst>
                        <p:cond delay="indefinite"/>
                      </p:stCondLst>
                      <p:childTnLst>
                        <p:par>
                          <p:cTn fill="hold" id="38" nodeType="withGroup">
                            <p:stCondLst>
                              <p:cond delay="0"/>
                            </p:stCondLst>
                            <p:childTnLst>
                              <p:par>
                                <p:cTn fill="hold" id="39" nodeType="clickEffect" presetClass="entr" presetID="53" presetSubtype="0">
                                  <p:stCondLst>
                                    <p:cond delay="0"/>
                                  </p:stCondLst>
                                  <p:childTnLst>
                                    <p:set>
                                      <p:cBhvr>
                                        <p:cTn dur="1" fill="hold" id="40">
                                          <p:stCondLst>
                                            <p:cond delay="0"/>
                                          </p:stCondLst>
                                        </p:cTn>
                                        <p:tgtEl>
                                          <p:spTgt spid="1048644">
                                            <p:txEl>
                                              <p:charRg st="267" end="280"/>
                                            </p:txEl>
                                          </p:spTgt>
                                        </p:tgtEl>
                                        <p:attrNameLst>
                                          <p:attrName>style.visibility</p:attrName>
                                        </p:attrNameLst>
                                      </p:cBhvr>
                                      <p:to>
                                        <p:strVal val="visible"/>
                                      </p:to>
                                    </p:set>
                                    <p:anim calcmode="lin" valueType="num">
                                      <p:cBhvr>
                                        <p:cTn dur="500" fill="hold" id="41"/>
                                        <p:tgtEl>
                                          <p:spTgt spid="1048644">
                                            <p:txEl>
                                              <p:charRg st="267" end="280"/>
                                            </p:txEl>
                                          </p:spTgt>
                                        </p:tgtEl>
                                        <p:attrNameLst>
                                          <p:attrName>ppt_w</p:attrName>
                                        </p:attrNameLst>
                                      </p:cBhvr>
                                      <p:tavLst>
                                        <p:tav tm="0">
                                          <p:val>
                                            <p:fltVal val="0.0"/>
                                          </p:val>
                                        </p:tav>
                                        <p:tav tm="100000">
                                          <p:val>
                                            <p:strVal val="#ppt_w"/>
                                          </p:val>
                                        </p:tav>
                                      </p:tavLst>
                                    </p:anim>
                                    <p:anim calcmode="lin" valueType="num">
                                      <p:cBhvr>
                                        <p:cTn dur="500" fill="hold" id="42"/>
                                        <p:tgtEl>
                                          <p:spTgt spid="1048644">
                                            <p:txEl>
                                              <p:charRg st="267" end="280"/>
                                            </p:txEl>
                                          </p:spTgt>
                                        </p:tgtEl>
                                        <p:attrNameLst>
                                          <p:attrName>ppt_h</p:attrName>
                                        </p:attrNameLst>
                                      </p:cBhvr>
                                      <p:tavLst>
                                        <p:tav tm="0">
                                          <p:val>
                                            <p:fltVal val="0.0"/>
                                          </p:val>
                                        </p:tav>
                                        <p:tav tm="100000">
                                          <p:val>
                                            <p:strVal val="#ppt_h"/>
                                          </p:val>
                                        </p:tav>
                                      </p:tavLst>
                                    </p:anim>
                                    <p:animEffect transition="in" filter="fade">
                                      <p:cBhvr>
                                        <p:cTn dur="500" id="43"/>
                                        <p:tgtEl>
                                          <p:spTgt spid="1048644">
                                            <p:txEl>
                                              <p:charRg st="267" end="280"/>
                                            </p:txEl>
                                          </p:spTgt>
                                        </p:tgtEl>
                                      </p:cBhvr>
                                    </p:animEffect>
                                  </p:childTnLst>
                                </p:cTn>
                              </p:par>
                            </p:childTnLst>
                          </p:cTn>
                        </p:par>
                      </p:childTnLst>
                    </p:cTn>
                  </p:par>
                  <p:par>
                    <p:cTn fill="hold" id="44" nodeType="clickPar">
                      <p:stCondLst>
                        <p:cond delay="indefinite"/>
                      </p:stCondLst>
                      <p:childTnLst>
                        <p:par>
                          <p:cTn fill="hold" id="45" nodeType="withGroup">
                            <p:stCondLst>
                              <p:cond delay="0"/>
                            </p:stCondLst>
                            <p:childTnLst>
                              <p:par>
                                <p:cTn fill="hold" id="46" nodeType="clickEffect" presetClass="entr" presetID="53" presetSubtype="0">
                                  <p:stCondLst>
                                    <p:cond delay="0"/>
                                  </p:stCondLst>
                                  <p:childTnLst>
                                    <p:set>
                                      <p:cBhvr>
                                        <p:cTn dur="1" fill="hold" id="47">
                                          <p:stCondLst>
                                            <p:cond delay="0"/>
                                          </p:stCondLst>
                                        </p:cTn>
                                        <p:tgtEl>
                                          <p:spTgt spid="1048644">
                                            <p:txEl>
                                              <p:charRg st="280" end="319"/>
                                            </p:txEl>
                                          </p:spTgt>
                                        </p:tgtEl>
                                        <p:attrNameLst>
                                          <p:attrName>style.visibility</p:attrName>
                                        </p:attrNameLst>
                                      </p:cBhvr>
                                      <p:to>
                                        <p:strVal val="visible"/>
                                      </p:to>
                                    </p:set>
                                    <p:anim calcmode="lin" valueType="num">
                                      <p:cBhvr>
                                        <p:cTn dur="500" fill="hold" id="48"/>
                                        <p:tgtEl>
                                          <p:spTgt spid="1048644">
                                            <p:txEl>
                                              <p:charRg st="280" end="319"/>
                                            </p:txEl>
                                          </p:spTgt>
                                        </p:tgtEl>
                                        <p:attrNameLst>
                                          <p:attrName>ppt_w</p:attrName>
                                        </p:attrNameLst>
                                      </p:cBhvr>
                                      <p:tavLst>
                                        <p:tav tm="0">
                                          <p:val>
                                            <p:fltVal val="0.0"/>
                                          </p:val>
                                        </p:tav>
                                        <p:tav tm="100000">
                                          <p:val>
                                            <p:strVal val="#ppt_w"/>
                                          </p:val>
                                        </p:tav>
                                      </p:tavLst>
                                    </p:anim>
                                    <p:anim calcmode="lin" valueType="num">
                                      <p:cBhvr>
                                        <p:cTn dur="500" fill="hold" id="49"/>
                                        <p:tgtEl>
                                          <p:spTgt spid="1048644">
                                            <p:txEl>
                                              <p:charRg st="280" end="319"/>
                                            </p:txEl>
                                          </p:spTgt>
                                        </p:tgtEl>
                                        <p:attrNameLst>
                                          <p:attrName>ppt_h</p:attrName>
                                        </p:attrNameLst>
                                      </p:cBhvr>
                                      <p:tavLst>
                                        <p:tav tm="0">
                                          <p:val>
                                            <p:fltVal val="0.0"/>
                                          </p:val>
                                        </p:tav>
                                        <p:tav tm="100000">
                                          <p:val>
                                            <p:strVal val="#ppt_h"/>
                                          </p:val>
                                        </p:tav>
                                      </p:tavLst>
                                    </p:anim>
                                    <p:animEffect transition="in" filter="fade">
                                      <p:cBhvr>
                                        <p:cTn dur="500" id="50"/>
                                        <p:tgtEl>
                                          <p:spTgt spid="1048644">
                                            <p:txEl>
                                              <p:charRg st="280" end="319"/>
                                            </p:txEl>
                                          </p:spTgt>
                                        </p:tgtEl>
                                      </p:cBhvr>
                                    </p:animEffect>
                                  </p:childTnLst>
                                </p:cTn>
                              </p:par>
                            </p:childTnLst>
                          </p:cTn>
                        </p:par>
                      </p:childTnLst>
                    </p:cTn>
                  </p:par>
                  <p:par>
                    <p:cTn fill="hold" id="51" nodeType="clickPar">
                      <p:stCondLst>
                        <p:cond delay="indefinite"/>
                      </p:stCondLst>
                      <p:childTnLst>
                        <p:par>
                          <p:cTn fill="hold" id="52" nodeType="withGroup">
                            <p:stCondLst>
                              <p:cond delay="0"/>
                            </p:stCondLst>
                            <p:childTnLst>
                              <p:par>
                                <p:cTn fill="hold" id="53" nodeType="clickEffect" presetClass="entr" presetID="53" presetSubtype="0">
                                  <p:stCondLst>
                                    <p:cond delay="0"/>
                                  </p:stCondLst>
                                  <p:childTnLst>
                                    <p:set>
                                      <p:cBhvr>
                                        <p:cTn dur="1" fill="hold" id="54">
                                          <p:stCondLst>
                                            <p:cond delay="0"/>
                                          </p:stCondLst>
                                        </p:cTn>
                                        <p:tgtEl>
                                          <p:spTgt spid="1048644">
                                            <p:txEl>
                                              <p:charRg st="319" end="398"/>
                                            </p:txEl>
                                          </p:spTgt>
                                        </p:tgtEl>
                                        <p:attrNameLst>
                                          <p:attrName>style.visibility</p:attrName>
                                        </p:attrNameLst>
                                      </p:cBhvr>
                                      <p:to>
                                        <p:strVal val="visible"/>
                                      </p:to>
                                    </p:set>
                                    <p:anim calcmode="lin" valueType="num">
                                      <p:cBhvr>
                                        <p:cTn dur="500" fill="hold" id="55"/>
                                        <p:tgtEl>
                                          <p:spTgt spid="1048644">
                                            <p:txEl>
                                              <p:charRg st="319" end="398"/>
                                            </p:txEl>
                                          </p:spTgt>
                                        </p:tgtEl>
                                        <p:attrNameLst>
                                          <p:attrName>ppt_w</p:attrName>
                                        </p:attrNameLst>
                                      </p:cBhvr>
                                      <p:tavLst>
                                        <p:tav tm="0">
                                          <p:val>
                                            <p:fltVal val="0.0"/>
                                          </p:val>
                                        </p:tav>
                                        <p:tav tm="100000">
                                          <p:val>
                                            <p:strVal val="#ppt_w"/>
                                          </p:val>
                                        </p:tav>
                                      </p:tavLst>
                                    </p:anim>
                                    <p:anim calcmode="lin" valueType="num">
                                      <p:cBhvr>
                                        <p:cTn dur="500" fill="hold" id="56"/>
                                        <p:tgtEl>
                                          <p:spTgt spid="1048644">
                                            <p:txEl>
                                              <p:charRg st="319" end="398"/>
                                            </p:txEl>
                                          </p:spTgt>
                                        </p:tgtEl>
                                        <p:attrNameLst>
                                          <p:attrName>ppt_h</p:attrName>
                                        </p:attrNameLst>
                                      </p:cBhvr>
                                      <p:tavLst>
                                        <p:tav tm="0">
                                          <p:val>
                                            <p:fltVal val="0.0"/>
                                          </p:val>
                                        </p:tav>
                                        <p:tav tm="100000">
                                          <p:val>
                                            <p:strVal val="#ppt_h"/>
                                          </p:val>
                                        </p:tav>
                                      </p:tavLst>
                                    </p:anim>
                                    <p:animEffect transition="in" filter="fade">
                                      <p:cBhvr>
                                        <p:cTn dur="500" id="57"/>
                                        <p:tgtEl>
                                          <p:spTgt spid="1048644">
                                            <p:txEl>
                                              <p:charRg st="319" end="39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1">
  <p:cSld>
    <p:spTree>
      <p:nvGrpSpPr>
        <p:cNvPr id="87" name=""/>
        <p:cNvGrpSpPr/>
        <p:nvPr/>
      </p:nvGrpSpPr>
      <p:grpSpPr>
        <a:xfrm rot="0">
          <a:off x="0" y="0"/>
          <a:ext cx="0" cy="0"/>
          <a:chOff x="0" y="0"/>
          <a:chExt cx="0" cy="0"/>
        </a:xfrm>
      </p:grpSpPr>
      <p:sp>
        <p:nvSpPr>
          <p:cNvPr id="1048646" name=""/>
          <p:cNvSpPr txBox="1"/>
          <p:nvPr/>
        </p:nvSpPr>
        <p:spPr>
          <a:xfrm rot="0">
            <a:off x="762000" y="838200"/>
            <a:ext cx="8382000" cy="6327140"/>
          </a:xfrm>
          <a:prstGeom prst="rect"/>
          <a:solidFill>
            <a:schemeClr val="dk1"/>
          </a:solid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algn="just" lvl="0"/>
            <a:r>
              <a:rPr altLang="en-US" b="1" sz="3000" lang="en-US">
                <a:solidFill>
                  <a:srgbClr val="FFFF00"/>
                </a:solidFill>
                <a:latin typeface="Times New Roman" pitchFamily="18" charset="0"/>
              </a:rPr>
              <a:t>1. Những kế hoạch 5 năm đầu tiên </a:t>
            </a:r>
          </a:p>
          <a:p>
            <a:pPr algn="just" lvl="0"/>
            <a:r>
              <a:rPr altLang="en-US" sz="3600" lang="en-US">
                <a:solidFill>
                  <a:schemeClr val="lt1"/>
                </a:solidFill>
                <a:latin typeface="Times New Roman" pitchFamily="18" charset="0"/>
              </a:rPr>
              <a:t>- Kết quả:</a:t>
            </a:r>
          </a:p>
          <a:p>
            <a:pPr algn="just" lvl="0"/>
            <a:r>
              <a:rPr altLang="en-US" lang="en-US">
                <a:solidFill>
                  <a:schemeClr val="lt1"/>
                </a:solidFill>
                <a:latin typeface="Times New Roman" pitchFamily="18" charset="0"/>
              </a:rPr>
              <a:t>  + </a:t>
            </a:r>
            <a:r>
              <a:rPr altLang="en-US" lang="en-US">
                <a:solidFill>
                  <a:srgbClr val="00B050"/>
                </a:solidFill>
                <a:latin typeface="Times New Roman" pitchFamily="18" charset="0"/>
              </a:rPr>
              <a:t>Công nghiệp</a:t>
            </a:r>
            <a:r>
              <a:rPr altLang="en-US" lang="en-US">
                <a:solidFill>
                  <a:schemeClr val="lt1"/>
                </a:solidFill>
                <a:latin typeface="Times New Roman" pitchFamily="18" charset="0"/>
              </a:rPr>
              <a:t>: 1937, sản lượng công nghiệp chiếm 77,4% tổng sản phẩm quốc dân.</a:t>
            </a:r>
          </a:p>
          <a:p>
            <a:pPr algn="just" lvl="0"/>
            <a:r>
              <a:rPr altLang="en-US" sz="3600" i="1" lang="en-US">
                <a:solidFill>
                  <a:schemeClr val="lt1"/>
                </a:solidFill>
                <a:latin typeface="Times New Roman" pitchFamily="18" charset="0"/>
              </a:rPr>
              <a:t>  </a:t>
            </a:r>
            <a:r>
              <a:rPr altLang="en-US" sz="3600" lang="en-US">
                <a:solidFill>
                  <a:schemeClr val="lt1"/>
                </a:solidFill>
                <a:latin typeface="Times New Roman" pitchFamily="18" charset="0"/>
              </a:rPr>
              <a:t>+ </a:t>
            </a:r>
            <a:r>
              <a:rPr altLang="en-US" sz="3600" lang="en-US">
                <a:solidFill>
                  <a:srgbClr val="00B050"/>
                </a:solidFill>
                <a:latin typeface="Times New Roman" pitchFamily="18" charset="0"/>
              </a:rPr>
              <a:t>Nông nghiệp: </a:t>
            </a:r>
            <a:r>
              <a:rPr altLang="en-US" sz="3600" lang="en-US">
                <a:solidFill>
                  <a:schemeClr val="lt1"/>
                </a:solidFill>
                <a:latin typeface="Times New Roman" pitchFamily="18" charset="0"/>
              </a:rPr>
              <a:t>Công cuộc tập thể hoá đã đưa 93% nông dân với trên 90% diện tích canh tác vào nông nghiệp tập thể.</a:t>
            </a:r>
          </a:p>
          <a:p>
            <a:pPr algn="just" lvl="0"/>
            <a:r>
              <a:rPr altLang="en-US" sz="3600" lang="en-US">
                <a:solidFill>
                  <a:schemeClr val="lt1"/>
                </a:solidFill>
                <a:latin typeface="Times New Roman" pitchFamily="18" charset="0"/>
              </a:rPr>
              <a:t>  +</a:t>
            </a:r>
            <a:r>
              <a:rPr altLang="en-US" sz="3600" lang="en-US">
                <a:solidFill>
                  <a:srgbClr val="008000"/>
                </a:solidFill>
                <a:latin typeface="Times New Roman" pitchFamily="18" charset="0"/>
              </a:rPr>
              <a:t>V</a:t>
            </a:r>
            <a:r>
              <a:rPr altLang="en-US" sz="3600" lang="vi-VN">
                <a:solidFill>
                  <a:srgbClr val="008000"/>
                </a:solidFill>
                <a:latin typeface="Times New Roman" pitchFamily="18" charset="0"/>
              </a:rPr>
              <a:t>ă</a:t>
            </a:r>
            <a:r>
              <a:rPr altLang="en-US" sz="3600" lang="en-US">
                <a:solidFill>
                  <a:srgbClr val="008000"/>
                </a:solidFill>
                <a:latin typeface="Times New Roman" pitchFamily="18" charset="0"/>
              </a:rPr>
              <a:t>n</a:t>
            </a:r>
            <a:r>
              <a:rPr altLang="en-US" sz="3600" lang="en-US">
                <a:solidFill>
                  <a:srgbClr val="008000"/>
                </a:solidFill>
                <a:latin typeface="Times New Roman" pitchFamily="18" charset="0"/>
              </a:rPr>
              <a:t> </a:t>
            </a:r>
            <a:r>
              <a:rPr altLang="en-US" sz="3600" lang="en-US">
                <a:solidFill>
                  <a:srgbClr val="008000"/>
                </a:solidFill>
                <a:latin typeface="Times New Roman" pitchFamily="18" charset="0"/>
              </a:rPr>
              <a:t>h</a:t>
            </a:r>
            <a:r>
              <a:rPr altLang="en-US" sz="3600" lang="vi-VN">
                <a:solidFill>
                  <a:srgbClr val="008000"/>
                </a:solidFill>
                <a:latin typeface="Times New Roman" pitchFamily="18" charset="0"/>
              </a:rPr>
              <a:t>óa </a:t>
            </a:r>
            <a:r>
              <a:rPr altLang="en-US" sz="3600" lang="en-US">
                <a:solidFill>
                  <a:srgbClr val="008000"/>
                </a:solidFill>
                <a:latin typeface="Times New Roman" pitchFamily="18" charset="0"/>
              </a:rPr>
              <a:t>v</a:t>
            </a:r>
            <a:r>
              <a:rPr altLang="en-US" sz="3600" lang="vi-VN">
                <a:solidFill>
                  <a:srgbClr val="008000"/>
                </a:solidFill>
                <a:latin typeface="Times New Roman" pitchFamily="18" charset="0"/>
              </a:rPr>
              <a:t>à</a:t>
            </a:r>
            <a:r>
              <a:rPr altLang="en-US" sz="3600" lang="en-US">
                <a:solidFill>
                  <a:srgbClr val="008000"/>
                </a:solidFill>
                <a:latin typeface="Times New Roman" pitchFamily="18" charset="0"/>
              </a:rPr>
              <a:t> </a:t>
            </a:r>
            <a:r>
              <a:rPr altLang="en-US" sz="3600" lang="en-US">
                <a:solidFill>
                  <a:srgbClr val="008000"/>
                </a:solidFill>
                <a:latin typeface="Times New Roman" pitchFamily="18" charset="0"/>
              </a:rPr>
              <a:t>g</a:t>
            </a:r>
            <a:r>
              <a:rPr altLang="en-US" sz="3600" lang="en-US">
                <a:solidFill>
                  <a:srgbClr val="008000"/>
                </a:solidFill>
                <a:latin typeface="Times New Roman" pitchFamily="18" charset="0"/>
              </a:rPr>
              <a:t>i</a:t>
            </a:r>
            <a:r>
              <a:rPr altLang="en-US" sz="3600" lang="vi-VN">
                <a:solidFill>
                  <a:srgbClr val="008000"/>
                </a:solidFill>
                <a:latin typeface="Times New Roman" pitchFamily="18" charset="0"/>
              </a:rPr>
              <a:t>á</a:t>
            </a:r>
            <a:r>
              <a:rPr altLang="en-US" sz="3600" lang="en-US">
                <a:solidFill>
                  <a:srgbClr val="008000"/>
                </a:solidFill>
                <a:latin typeface="Times New Roman" pitchFamily="18" charset="0"/>
              </a:rPr>
              <a:t>o</a:t>
            </a:r>
            <a:r>
              <a:rPr altLang="en-US" sz="3600" lang="en-US">
                <a:solidFill>
                  <a:srgbClr val="008000"/>
                </a:solidFill>
                <a:latin typeface="Times New Roman" pitchFamily="18" charset="0"/>
              </a:rPr>
              <a:t> </a:t>
            </a:r>
            <a:r>
              <a:rPr altLang="en-US" sz="3600" lang="en-US">
                <a:solidFill>
                  <a:srgbClr val="008000"/>
                </a:solidFill>
                <a:latin typeface="Times New Roman" pitchFamily="18" charset="0"/>
              </a:rPr>
              <a:t>d</a:t>
            </a:r>
            <a:r>
              <a:rPr altLang="en-US" sz="3600" lang="vi-VN">
                <a:solidFill>
                  <a:srgbClr val="008000"/>
                </a:solidFill>
                <a:latin typeface="Times New Roman" pitchFamily="18" charset="0"/>
              </a:rPr>
              <a:t>ụ</a:t>
            </a:r>
            <a:r>
              <a:rPr altLang="en-US" sz="3600" lang="en-US">
                <a:solidFill>
                  <a:srgbClr val="008000"/>
                </a:solidFill>
                <a:latin typeface="Times New Roman" pitchFamily="18" charset="0"/>
              </a:rPr>
              <a:t>c</a:t>
            </a:r>
            <a:r>
              <a:rPr altLang="en-US" sz="3600" lang="en-US">
                <a:solidFill>
                  <a:srgbClr val="008000"/>
                </a:solidFill>
                <a:latin typeface="Times New Roman" pitchFamily="18" charset="0"/>
              </a:rPr>
              <a:t>:</a:t>
            </a:r>
            <a:r>
              <a:rPr altLang="en-US" sz="3600" lang="en-US">
                <a:solidFill>
                  <a:srgbClr val="008000"/>
                </a:solidFill>
                <a:latin typeface="Times New Roman" pitchFamily="18" charset="0"/>
              </a:rPr>
              <a:t> </a:t>
            </a:r>
            <a:r>
              <a:rPr altLang="en-US" sz="3600" lang="en-US">
                <a:solidFill>
                  <a:schemeClr val="lt1"/>
                </a:solidFill>
                <a:latin typeface="Times New Roman" pitchFamily="18" charset="0"/>
              </a:rPr>
              <a:t>Thanh toán nạn mù chữ, hoàn thành phổ cập giáo dục tiểu học cả nước, phổ cập giáo dục trung học cơ sở ở thành phố.</a:t>
            </a:r>
            <a:endParaRPr altLang="en-US" lang="zh-CN"/>
          </a:p>
        </p:txBody>
      </p:sp>
    </p:spTree>
  </p:cSld>
  <p:clrMapOvr>
    <a:masterClrMapping/>
  </p:clrMapOvr>
  <p:transition spd="slow" advClick="1">
    <p:comb dir="horz"/>
  </p:transition>
  <p:timing>
    <p:tnLst>
      <p:par>
        <p:cTn dur="indefinite" id="1" nodeType="tmRoot">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id="5" nodeType="afterEffect" presetClass="entr" presetID="53" presetSubtype="0">
                                  <p:stCondLst>
                                    <p:cond delay="0"/>
                                  </p:stCondLst>
                                  <p:childTnLst>
                                    <p:set>
                                      <p:cBhvr>
                                        <p:cTn dur="1" fill="hold" id="6">
                                          <p:stCondLst>
                                            <p:cond delay="0"/>
                                          </p:stCondLst>
                                        </p:cTn>
                                        <p:tgtEl>
                                          <p:spTgt spid="1048646">
                                            <p:txEl>
                                              <p:charRg st="0" end="34"/>
                                            </p:txEl>
                                          </p:spTgt>
                                        </p:tgtEl>
                                        <p:attrNameLst>
                                          <p:attrName>style.visibility</p:attrName>
                                        </p:attrNameLst>
                                      </p:cBhvr>
                                      <p:to>
                                        <p:strVal val="visible"/>
                                      </p:to>
                                    </p:set>
                                    <p:anim calcmode="lin" valueType="num">
                                      <p:cBhvr>
                                        <p:cTn dur="500" fill="hold" id="7"/>
                                        <p:tgtEl>
                                          <p:spTgt spid="1048646">
                                            <p:txEl>
                                              <p:charRg st="0" end="34"/>
                                            </p:txEl>
                                          </p:spTgt>
                                        </p:tgtEl>
                                        <p:attrNameLst>
                                          <p:attrName>ppt_w</p:attrName>
                                        </p:attrNameLst>
                                      </p:cBhvr>
                                      <p:tavLst>
                                        <p:tav tm="0">
                                          <p:val>
                                            <p:fltVal val="0.0"/>
                                          </p:val>
                                        </p:tav>
                                        <p:tav tm="100000">
                                          <p:val>
                                            <p:strVal val="#ppt_w"/>
                                          </p:val>
                                        </p:tav>
                                      </p:tavLst>
                                    </p:anim>
                                    <p:anim calcmode="lin" valueType="num">
                                      <p:cBhvr>
                                        <p:cTn dur="500" fill="hold" id="8"/>
                                        <p:tgtEl>
                                          <p:spTgt spid="1048646">
                                            <p:txEl>
                                              <p:charRg st="0" end="34"/>
                                            </p:txEl>
                                          </p:spTgt>
                                        </p:tgtEl>
                                        <p:attrNameLst>
                                          <p:attrName>ppt_h</p:attrName>
                                        </p:attrNameLst>
                                      </p:cBhvr>
                                      <p:tavLst>
                                        <p:tav tm="0">
                                          <p:val>
                                            <p:fltVal val="0.0"/>
                                          </p:val>
                                        </p:tav>
                                        <p:tav tm="100000">
                                          <p:val>
                                            <p:strVal val="#ppt_h"/>
                                          </p:val>
                                        </p:tav>
                                      </p:tavLst>
                                    </p:anim>
                                    <p:animEffect transition="in" filter="fade">
                                      <p:cBhvr>
                                        <p:cTn dur="500" id="9"/>
                                        <p:tgtEl>
                                          <p:spTgt spid="1048646">
                                            <p:txEl>
                                              <p:charRg st="0" end="34"/>
                                            </p:txEl>
                                          </p:spTgt>
                                        </p:tgtEl>
                                      </p:cBhvr>
                                    </p:animEffect>
                                  </p:childTnLst>
                                </p:cTn>
                              </p:par>
                            </p:childTnLst>
                          </p:cTn>
                        </p:par>
                      </p:childTnLst>
                    </p:cTn>
                  </p:par>
                  <p:par>
                    <p:cTn fill="hold" id="10" nodeType="clickPar">
                      <p:stCondLst>
                        <p:cond delay="indefinite"/>
                      </p:stCondLst>
                      <p:childTnLst>
                        <p:par>
                          <p:cTn fill="hold" id="11" nodeType="withGroup">
                            <p:stCondLst>
                              <p:cond delay="0"/>
                            </p:stCondLst>
                            <p:childTnLst>
                              <p:par>
                                <p:cTn fill="hold" id="12" nodeType="clickEffect" presetClass="entr" presetID="53" presetSubtype="0">
                                  <p:stCondLst>
                                    <p:cond delay="0"/>
                                  </p:stCondLst>
                                  <p:childTnLst>
                                    <p:set>
                                      <p:cBhvr>
                                        <p:cTn dur="1" fill="hold" id="13">
                                          <p:stCondLst>
                                            <p:cond delay="0"/>
                                          </p:stCondLst>
                                        </p:cTn>
                                        <p:tgtEl>
                                          <p:spTgt spid="1048646">
                                            <p:txEl>
                                              <p:charRg st="34" end="45"/>
                                            </p:txEl>
                                          </p:spTgt>
                                        </p:tgtEl>
                                        <p:attrNameLst>
                                          <p:attrName>style.visibility</p:attrName>
                                        </p:attrNameLst>
                                      </p:cBhvr>
                                      <p:to>
                                        <p:strVal val="visible"/>
                                      </p:to>
                                    </p:set>
                                    <p:anim calcmode="lin" valueType="num">
                                      <p:cBhvr>
                                        <p:cTn dur="500" fill="hold" id="14"/>
                                        <p:tgtEl>
                                          <p:spTgt spid="1048646">
                                            <p:txEl>
                                              <p:charRg st="34" end="45"/>
                                            </p:txEl>
                                          </p:spTgt>
                                        </p:tgtEl>
                                        <p:attrNameLst>
                                          <p:attrName>ppt_w</p:attrName>
                                        </p:attrNameLst>
                                      </p:cBhvr>
                                      <p:tavLst>
                                        <p:tav tm="0">
                                          <p:val>
                                            <p:fltVal val="0.0"/>
                                          </p:val>
                                        </p:tav>
                                        <p:tav tm="100000">
                                          <p:val>
                                            <p:strVal val="#ppt_w"/>
                                          </p:val>
                                        </p:tav>
                                      </p:tavLst>
                                    </p:anim>
                                    <p:anim calcmode="lin" valueType="num">
                                      <p:cBhvr>
                                        <p:cTn dur="500" fill="hold" id="15"/>
                                        <p:tgtEl>
                                          <p:spTgt spid="1048646">
                                            <p:txEl>
                                              <p:charRg st="34" end="45"/>
                                            </p:txEl>
                                          </p:spTgt>
                                        </p:tgtEl>
                                        <p:attrNameLst>
                                          <p:attrName>ppt_h</p:attrName>
                                        </p:attrNameLst>
                                      </p:cBhvr>
                                      <p:tavLst>
                                        <p:tav tm="0">
                                          <p:val>
                                            <p:fltVal val="0.0"/>
                                          </p:val>
                                        </p:tav>
                                        <p:tav tm="100000">
                                          <p:val>
                                            <p:strVal val="#ppt_h"/>
                                          </p:val>
                                        </p:tav>
                                      </p:tavLst>
                                    </p:anim>
                                    <p:animEffect transition="in" filter="fade">
                                      <p:cBhvr>
                                        <p:cTn dur="500" id="16"/>
                                        <p:tgtEl>
                                          <p:spTgt spid="1048646">
                                            <p:txEl>
                                              <p:charRg st="34" end="45"/>
                                            </p:txEl>
                                          </p:spTgt>
                                        </p:tgtEl>
                                      </p:cBhvr>
                                    </p:animEffect>
                                  </p:childTnLst>
                                </p:cTn>
                              </p:par>
                            </p:childTnLst>
                          </p:cTn>
                        </p:par>
                      </p:childTnLst>
                    </p:cTn>
                  </p:par>
                  <p:par>
                    <p:cTn fill="hold" id="17" nodeType="clickPar">
                      <p:stCondLst>
                        <p:cond delay="indefinite"/>
                      </p:stCondLst>
                      <p:childTnLst>
                        <p:par>
                          <p:cTn fill="hold" id="18" nodeType="withGroup">
                            <p:stCondLst>
                              <p:cond delay="0"/>
                            </p:stCondLst>
                            <p:childTnLst>
                              <p:par>
                                <p:cTn fill="hold" id="19" nodeType="clickEffect" presetClass="entr" presetID="53" presetSubtype="0">
                                  <p:stCondLst>
                                    <p:cond delay="0"/>
                                  </p:stCondLst>
                                  <p:childTnLst>
                                    <p:set>
                                      <p:cBhvr>
                                        <p:cTn dur="1" fill="hold" id="20">
                                          <p:stCondLst>
                                            <p:cond delay="0"/>
                                          </p:stCondLst>
                                        </p:cTn>
                                        <p:tgtEl>
                                          <p:spTgt spid="1048646">
                                            <p:txEl>
                                              <p:charRg st="45" end="126"/>
                                            </p:txEl>
                                          </p:spTgt>
                                        </p:tgtEl>
                                        <p:attrNameLst>
                                          <p:attrName>style.visibility</p:attrName>
                                        </p:attrNameLst>
                                      </p:cBhvr>
                                      <p:to>
                                        <p:strVal val="visible"/>
                                      </p:to>
                                    </p:set>
                                    <p:anim calcmode="lin" valueType="num">
                                      <p:cBhvr>
                                        <p:cTn dur="500" fill="hold" id="21"/>
                                        <p:tgtEl>
                                          <p:spTgt spid="1048646">
                                            <p:txEl>
                                              <p:charRg st="45" end="126"/>
                                            </p:txEl>
                                          </p:spTgt>
                                        </p:tgtEl>
                                        <p:attrNameLst>
                                          <p:attrName>ppt_w</p:attrName>
                                        </p:attrNameLst>
                                      </p:cBhvr>
                                      <p:tavLst>
                                        <p:tav tm="0">
                                          <p:val>
                                            <p:fltVal val="0.0"/>
                                          </p:val>
                                        </p:tav>
                                        <p:tav tm="100000">
                                          <p:val>
                                            <p:strVal val="#ppt_w"/>
                                          </p:val>
                                        </p:tav>
                                      </p:tavLst>
                                    </p:anim>
                                    <p:anim calcmode="lin" valueType="num">
                                      <p:cBhvr>
                                        <p:cTn dur="500" fill="hold" id="22"/>
                                        <p:tgtEl>
                                          <p:spTgt spid="1048646">
                                            <p:txEl>
                                              <p:charRg st="45" end="126"/>
                                            </p:txEl>
                                          </p:spTgt>
                                        </p:tgtEl>
                                        <p:attrNameLst>
                                          <p:attrName>ppt_h</p:attrName>
                                        </p:attrNameLst>
                                      </p:cBhvr>
                                      <p:tavLst>
                                        <p:tav tm="0">
                                          <p:val>
                                            <p:fltVal val="0.0"/>
                                          </p:val>
                                        </p:tav>
                                        <p:tav tm="100000">
                                          <p:val>
                                            <p:strVal val="#ppt_h"/>
                                          </p:val>
                                        </p:tav>
                                      </p:tavLst>
                                    </p:anim>
                                    <p:animEffect transition="in" filter="fade">
                                      <p:cBhvr>
                                        <p:cTn dur="500" id="23"/>
                                        <p:tgtEl>
                                          <p:spTgt spid="1048646">
                                            <p:txEl>
                                              <p:charRg st="45" end="126"/>
                                            </p:txEl>
                                          </p:spTgt>
                                        </p:tgtEl>
                                      </p:cBhvr>
                                    </p:animEffect>
                                  </p:childTnLst>
                                </p:cTn>
                              </p:par>
                            </p:childTnLst>
                          </p:cTn>
                        </p:par>
                      </p:childTnLst>
                    </p:cTn>
                  </p:par>
                  <p:par>
                    <p:cTn fill="hold" id="24" nodeType="clickPar">
                      <p:stCondLst>
                        <p:cond delay="indefinite"/>
                      </p:stCondLst>
                      <p:childTnLst>
                        <p:par>
                          <p:cTn fill="hold" id="25" nodeType="withGroup">
                            <p:stCondLst>
                              <p:cond delay="0"/>
                            </p:stCondLst>
                            <p:childTnLst>
                              <p:par>
                                <p:cTn fill="hold" id="26" nodeType="clickEffect" presetClass="entr" presetID="53" presetSubtype="0">
                                  <p:stCondLst>
                                    <p:cond delay="0"/>
                                  </p:stCondLst>
                                  <p:childTnLst>
                                    <p:set>
                                      <p:cBhvr>
                                        <p:cTn dur="1" fill="hold" id="27">
                                          <p:stCondLst>
                                            <p:cond delay="0"/>
                                          </p:stCondLst>
                                        </p:cTn>
                                        <p:tgtEl>
                                          <p:spTgt spid="1048646">
                                            <p:txEl>
                                              <p:charRg st="126" end="242"/>
                                            </p:txEl>
                                          </p:spTgt>
                                        </p:tgtEl>
                                        <p:attrNameLst>
                                          <p:attrName>style.visibility</p:attrName>
                                        </p:attrNameLst>
                                      </p:cBhvr>
                                      <p:to>
                                        <p:strVal val="visible"/>
                                      </p:to>
                                    </p:set>
                                    <p:anim calcmode="lin" valueType="num">
                                      <p:cBhvr>
                                        <p:cTn dur="500" fill="hold" id="28"/>
                                        <p:tgtEl>
                                          <p:spTgt spid="1048646">
                                            <p:txEl>
                                              <p:charRg st="126" end="242"/>
                                            </p:txEl>
                                          </p:spTgt>
                                        </p:tgtEl>
                                        <p:attrNameLst>
                                          <p:attrName>ppt_w</p:attrName>
                                        </p:attrNameLst>
                                      </p:cBhvr>
                                      <p:tavLst>
                                        <p:tav tm="0">
                                          <p:val>
                                            <p:fltVal val="0.0"/>
                                          </p:val>
                                        </p:tav>
                                        <p:tav tm="100000">
                                          <p:val>
                                            <p:strVal val="#ppt_w"/>
                                          </p:val>
                                        </p:tav>
                                      </p:tavLst>
                                    </p:anim>
                                    <p:anim calcmode="lin" valueType="num">
                                      <p:cBhvr>
                                        <p:cTn dur="500" fill="hold" id="29"/>
                                        <p:tgtEl>
                                          <p:spTgt spid="1048646">
                                            <p:txEl>
                                              <p:charRg st="126" end="242"/>
                                            </p:txEl>
                                          </p:spTgt>
                                        </p:tgtEl>
                                        <p:attrNameLst>
                                          <p:attrName>ppt_h</p:attrName>
                                        </p:attrNameLst>
                                      </p:cBhvr>
                                      <p:tavLst>
                                        <p:tav tm="0">
                                          <p:val>
                                            <p:fltVal val="0.0"/>
                                          </p:val>
                                        </p:tav>
                                        <p:tav tm="100000">
                                          <p:val>
                                            <p:strVal val="#ppt_h"/>
                                          </p:val>
                                        </p:tav>
                                      </p:tavLst>
                                    </p:anim>
                                    <p:animEffect transition="in" filter="fade">
                                      <p:cBhvr>
                                        <p:cTn dur="500" id="30"/>
                                        <p:tgtEl>
                                          <p:spTgt spid="1048646">
                                            <p:txEl>
                                              <p:charRg st="126" end="242"/>
                                            </p:txEl>
                                          </p:spTgt>
                                        </p:tgtEl>
                                      </p:cBhvr>
                                    </p:animEffect>
                                  </p:childTnLst>
                                </p:cTn>
                              </p:par>
                            </p:childTnLst>
                          </p:cTn>
                        </p:par>
                      </p:childTnLst>
                    </p:cTn>
                  </p:par>
                  <p:par>
                    <p:cTn fill="hold" id="31" nodeType="clickPar">
                      <p:stCondLst>
                        <p:cond delay="indefinite"/>
                      </p:stCondLst>
                      <p:childTnLst>
                        <p:par>
                          <p:cTn fill="hold" id="32" nodeType="withGroup">
                            <p:stCondLst>
                              <p:cond delay="0"/>
                            </p:stCondLst>
                            <p:childTnLst>
                              <p:par>
                                <p:cTn fill="hold" id="33" nodeType="clickEffect" presetClass="entr" presetID="53" presetSubtype="0">
                                  <p:stCondLst>
                                    <p:cond delay="0"/>
                                  </p:stCondLst>
                                  <p:childTnLst>
                                    <p:set>
                                      <p:cBhvr>
                                        <p:cTn dur="1" fill="hold" id="34">
                                          <p:stCondLst>
                                            <p:cond delay="0"/>
                                          </p:stCondLst>
                                        </p:cTn>
                                        <p:tgtEl>
                                          <p:spTgt spid="1048646">
                                            <p:txEl>
                                              <p:charRg st="242" end="379"/>
                                            </p:txEl>
                                          </p:spTgt>
                                        </p:tgtEl>
                                        <p:attrNameLst>
                                          <p:attrName>style.visibility</p:attrName>
                                        </p:attrNameLst>
                                      </p:cBhvr>
                                      <p:to>
                                        <p:strVal val="visible"/>
                                      </p:to>
                                    </p:set>
                                    <p:anim calcmode="lin" valueType="num">
                                      <p:cBhvr>
                                        <p:cTn dur="500" fill="hold" id="35"/>
                                        <p:tgtEl>
                                          <p:spTgt spid="1048646">
                                            <p:txEl>
                                              <p:charRg st="242" end="379"/>
                                            </p:txEl>
                                          </p:spTgt>
                                        </p:tgtEl>
                                        <p:attrNameLst>
                                          <p:attrName>ppt_w</p:attrName>
                                        </p:attrNameLst>
                                      </p:cBhvr>
                                      <p:tavLst>
                                        <p:tav tm="0">
                                          <p:val>
                                            <p:fltVal val="0.0"/>
                                          </p:val>
                                        </p:tav>
                                        <p:tav tm="100000">
                                          <p:val>
                                            <p:strVal val="#ppt_w"/>
                                          </p:val>
                                        </p:tav>
                                      </p:tavLst>
                                    </p:anim>
                                    <p:anim calcmode="lin" valueType="num">
                                      <p:cBhvr>
                                        <p:cTn dur="500" fill="hold" id="36"/>
                                        <p:tgtEl>
                                          <p:spTgt spid="1048646">
                                            <p:txEl>
                                              <p:charRg st="242" end="379"/>
                                            </p:txEl>
                                          </p:spTgt>
                                        </p:tgtEl>
                                        <p:attrNameLst>
                                          <p:attrName>ppt_h</p:attrName>
                                        </p:attrNameLst>
                                      </p:cBhvr>
                                      <p:tavLst>
                                        <p:tav tm="0">
                                          <p:val>
                                            <p:fltVal val="0.0"/>
                                          </p:val>
                                        </p:tav>
                                        <p:tav tm="100000">
                                          <p:val>
                                            <p:strVal val="#ppt_h"/>
                                          </p:val>
                                        </p:tav>
                                      </p:tavLst>
                                    </p:anim>
                                    <p:animEffect transition="in" filter="fade">
                                      <p:cBhvr>
                                        <p:cTn dur="500" id="37"/>
                                        <p:tgtEl>
                                          <p:spTgt spid="1048646">
                                            <p:txEl>
                                              <p:charRg st="242" end="37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1">
  <p:cSld>
    <p:bg bwMode="white">
      <p:bgPr>
        <a:blipFill rotWithShape="0">
          <a:blip xmlns:r="http://schemas.openxmlformats.org/officeDocument/2006/relationships" r:embed="rId1">
            <a:alphaModFix amt="100000"/>
          </a:blip>
          <a:srcRect/>
          <a:stretch>
            <a:fillRect/>
          </a:stretch>
        </a:blipFill>
      </p:bgPr>
    </p:bg>
    <p:spTree>
      <p:nvGrpSpPr>
        <p:cNvPr id="88" name=""/>
        <p:cNvGrpSpPr/>
        <p:nvPr/>
      </p:nvGrpSpPr>
      <p:grpSpPr>
        <a:xfrm rot="0">
          <a:off x="0" y="0"/>
          <a:ext cx="0" cy="0"/>
          <a:chOff x="0" y="0"/>
          <a:chExt cx="0" cy="0"/>
        </a:xfrm>
      </p:grpSpPr>
      <p:pic>
        <p:nvPicPr>
          <p:cNvPr id="2097157" name="" descr="Le-ninthamgiaxaydungCNXH"/>
          <p:cNvPicPr>
            <a:picLocks/>
          </p:cNvPicPr>
          <p:nvPr/>
        </p:nvPicPr>
        <p:blipFill>
          <a:blip xmlns:r="http://schemas.openxmlformats.org/officeDocument/2006/relationships" r:embed="rId2"/>
          <a:srcRect l="0" t="0" r="0" b="0"/>
          <a:stretch>
            <a:fillRect/>
          </a:stretch>
        </p:blipFill>
        <p:spPr>
          <a:xfrm rot="0">
            <a:off x="152400" y="112712"/>
            <a:ext cx="8839200" cy="6516687"/>
          </a:xfrm>
          <a:prstGeom prst="rect"/>
          <a:noFill/>
          <a:ln>
            <a:noFill/>
          </a:ln>
        </p:spPr>
      </p:pic>
    </p:spTree>
  </p:cSld>
  <p:clrMapOvr>
    <a:masterClrMapping/>
  </p:clrMapOvr>
  <p:transition spd="fast" advClick="1">
    <p:split dir="out" orient="vert"/>
  </p:transition>
  <p:timing>
    <p:tnLst>
      <p:par>
        <p:cTn dur="indefinite" id="1" nodeType="tmRoot">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id="5" nodeType="afterEffect" presetClass="entr" presetID="23" presetSubtype="16">
                                  <p:stCondLst>
                                    <p:cond delay="0"/>
                                  </p:stCondLst>
                                  <p:childTnLst>
                                    <p:set>
                                      <p:cBhvr>
                                        <p:cTn dur="1" fill="hold" id="7">
                                          <p:stCondLst>
                                            <p:cond delay="0"/>
                                          </p:stCondLst>
                                        </p:cTn>
                                        <p:tgtEl>
                                          <p:spTgt spid="2097157"/>
                                        </p:tgtEl>
                                        <p:attrNameLst>
                                          <p:attrName>style.visibility</p:attrName>
                                        </p:attrNameLst>
                                      </p:cBhvr>
                                      <p:to>
                                        <p:strVal val="visible"/>
                                      </p:to>
                                    </p:set>
                                    <p:anim calcmode="lin" valueType="num">
                                      <p:cBhvr>
                                        <p:cTn dur="500" fill="hold" id="8"/>
                                        <p:tgtEl>
                                          <p:spTgt spid="2097157"/>
                                        </p:tgtEl>
                                        <p:attrNameLst>
                                          <p:attrName>ppt_w</p:attrName>
                                        </p:attrNameLst>
                                      </p:cBhvr>
                                      <p:tavLst>
                                        <p:tav tm="0">
                                          <p:val>
                                            <p:fltVal val="0.0"/>
                                          </p:val>
                                        </p:tav>
                                        <p:tav tm="100000">
                                          <p:val>
                                            <p:strVal val="#ppt_w"/>
                                          </p:val>
                                        </p:tav>
                                      </p:tavLst>
                                    </p:anim>
                                    <p:anim calcmode="lin" valueType="num">
                                      <p:cBhvr>
                                        <p:cTn dur="500" fill="hold" id="9"/>
                                        <p:tgtEl>
                                          <p:spTgt spid="2097157"/>
                                        </p:tgtEl>
                                        <p:attrNameLst>
                                          <p:attrName>ppt_h</p:attrName>
                                        </p:attrNameLst>
                                      </p:cBhvr>
                                      <p:tavLst>
                                        <p:tav tm="0">
                                          <p:val>
                                            <p:fltVal val="0.0"/>
                                          </p:val>
                                        </p:tav>
                                        <p:tav tm="100000">
                                          <p:val>
                                            <p:strVal val="#ppt_h"/>
                                          </p:val>
                                        </p:tav>
                                      </p:tavLst>
                                    </p:anim>
                                  </p:childTnLst>
                                  <p:subTnLst>
                                    <p:set>
                                      <p:cBhvr override="childStyle">
                                        <p:cTn afterEffect="1" display="0" dur="1" fill="hold" id="6" masterRel="nextClick" presetSubtype="1"/>
                                        <p:tgtEl>
                                          <p:spTgt spid="209715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1">
  <p:cSld>
    <p:bg bwMode="white">
      <p:bgPr>
        <a:blipFill rotWithShape="0">
          <a:blip xmlns:r="http://schemas.openxmlformats.org/officeDocument/2006/relationships" r:embed="rId1">
            <a:alphaModFix amt="100000"/>
          </a:blip>
          <a:srcRect/>
          <a:stretch>
            <a:fillRect/>
          </a:stretch>
        </a:blipFill>
      </p:bgPr>
    </p:bg>
    <p:spTree>
      <p:nvGrpSpPr>
        <p:cNvPr id="89" name=""/>
        <p:cNvGrpSpPr/>
        <p:nvPr/>
      </p:nvGrpSpPr>
      <p:grpSpPr>
        <a:xfrm rot="0">
          <a:off x="0" y="0"/>
          <a:ext cx="0" cy="0"/>
          <a:chOff x="0" y="0"/>
          <a:chExt cx="0" cy="0"/>
        </a:xfrm>
      </p:grpSpPr>
      <p:pic>
        <p:nvPicPr>
          <p:cNvPr id="2097158" name="" descr="Nhamaylienhopluyenkim"/>
          <p:cNvPicPr>
            <a:picLocks/>
          </p:cNvPicPr>
          <p:nvPr/>
        </p:nvPicPr>
        <p:blipFill>
          <a:blip xmlns:r="http://schemas.openxmlformats.org/officeDocument/2006/relationships" r:embed="rId2"/>
          <a:srcRect l="0" t="0" r="0" b="0"/>
          <a:stretch>
            <a:fillRect/>
          </a:stretch>
        </p:blipFill>
        <p:spPr>
          <a:xfrm rot="0">
            <a:off x="152400" y="76200"/>
            <a:ext cx="8915400" cy="6629400"/>
          </a:xfrm>
          <a:prstGeom prst="rect"/>
          <a:noFill/>
          <a:ln>
            <a:noFill/>
          </a:ln>
        </p:spPr>
      </p:pic>
    </p:spTree>
  </p:cSld>
  <p:clrMapOvr>
    <a:masterClrMapping/>
  </p:clrMapOvr>
  <p:transition spd="med" advClick="1">
    <p:split dir="out" orient="vert"/>
  </p:transition>
  <p:timing>
    <p:tnLst>
      <p:par>
        <p:cTn dur="indefinite" id="1" nodeType="tmRoot">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id="5" nodeType="afterEffect" presetClass="entr" presetID="55" presetSubtype="0">
                                  <p:stCondLst>
                                    <p:cond delay="0"/>
                                  </p:stCondLst>
                                  <p:childTnLst>
                                    <p:set>
                                      <p:cBhvr>
                                        <p:cTn dur="1" fill="hold" id="7">
                                          <p:stCondLst>
                                            <p:cond delay="0"/>
                                          </p:stCondLst>
                                        </p:cTn>
                                        <p:tgtEl>
                                          <p:spTgt spid="2097158"/>
                                        </p:tgtEl>
                                        <p:attrNameLst>
                                          <p:attrName>style.visibility</p:attrName>
                                        </p:attrNameLst>
                                      </p:cBhvr>
                                      <p:to>
                                        <p:strVal val="visible"/>
                                      </p:to>
                                    </p:set>
                                    <p:anim calcmode="lin" valueType="num">
                                      <p:cBhvr>
                                        <p:cTn dur="1000" fill="hold" id="8"/>
                                        <p:tgtEl>
                                          <p:spTgt spid="2097158"/>
                                        </p:tgtEl>
                                        <p:attrNameLst>
                                          <p:attrName>ppt_w</p:attrName>
                                        </p:attrNameLst>
                                      </p:cBhvr>
                                      <p:tavLst>
                                        <p:tav tm="0">
                                          <p:val>
                                            <p:strVal val="#ppt_w*0.70"/>
                                          </p:val>
                                        </p:tav>
                                        <p:tav tm="100000">
                                          <p:val>
                                            <p:strVal val="#ppt_w"/>
                                          </p:val>
                                        </p:tav>
                                      </p:tavLst>
                                    </p:anim>
                                    <p:anim calcmode="lin" valueType="num">
                                      <p:cBhvr>
                                        <p:cTn dur="1000" fill="hold" id="9"/>
                                        <p:tgtEl>
                                          <p:spTgt spid="2097158"/>
                                        </p:tgtEl>
                                        <p:attrNameLst>
                                          <p:attrName>ppt_h</p:attrName>
                                        </p:attrNameLst>
                                      </p:cBhvr>
                                      <p:tavLst>
                                        <p:tav tm="0">
                                          <p:val>
                                            <p:strVal val="#ppt_h"/>
                                          </p:val>
                                        </p:tav>
                                        <p:tav tm="100000">
                                          <p:val>
                                            <p:strVal val="#ppt_h"/>
                                          </p:val>
                                        </p:tav>
                                      </p:tavLst>
                                    </p:anim>
                                    <p:animEffect transition="in" filter="fade">
                                      <p:cBhvr>
                                        <p:cTn dur="1000" id="10"/>
                                        <p:tgtEl>
                                          <p:spTgt spid="2097158"/>
                                        </p:tgtEl>
                                      </p:cBhvr>
                                    </p:animEffect>
                                  </p:childTnLst>
                                  <p:subTnLst>
                                    <p:set>
                                      <p:cBhvr override="childStyle">
                                        <p:cTn afterEffect="1" display="0" dur="1" fill="hold" id="6" masterRel="nextClick" presetSubtype="1"/>
                                        <p:tgtEl>
                                          <p:spTgt spid="209715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1">
  <p:cSld>
    <p:spTree>
      <p:nvGrpSpPr>
        <p:cNvPr id="91" name=""/>
        <p:cNvGrpSpPr/>
        <p:nvPr/>
      </p:nvGrpSpPr>
      <p:grpSpPr>
        <a:xfrm rot="0">
          <a:off x="0" y="0"/>
          <a:ext cx="0" cy="0"/>
          <a:chOff x="0" y="0"/>
          <a:chExt cx="0" cy="0"/>
        </a:xfrm>
      </p:grpSpPr>
      <p:sp>
        <p:nvSpPr>
          <p:cNvPr id="1048648" name=""/>
          <p:cNvSpPr txBox="1"/>
          <p:nvPr/>
        </p:nvSpPr>
        <p:spPr>
          <a:xfrm rot="0">
            <a:off x="762000" y="974725"/>
            <a:ext cx="8382000" cy="5311140"/>
          </a:xfrm>
          <a:prstGeom prst="rect"/>
          <a:solidFill>
            <a:schemeClr val="dk1"/>
          </a:solidFill>
          <a:ln w="9525" cap="flat" cmpd="sng">
            <a:solidFill>
              <a:srgbClr val="990000">
                <a:alpha val="100000"/>
              </a:srgbClr>
            </a:solidFill>
            <a:prstDash val="solid"/>
            <a:round/>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algn="just" lvl="0"/>
            <a:r>
              <a:rPr altLang="en-US" b="1" sz="3000" lang="en-US">
                <a:solidFill>
                  <a:srgbClr val="FFFF00"/>
                </a:solidFill>
                <a:latin typeface="Times New Roman" pitchFamily="18" charset="0"/>
              </a:rPr>
              <a:t>1. Những kế hoạch 5 năm đầu tiên </a:t>
            </a:r>
          </a:p>
          <a:p>
            <a:pPr algn="just" lvl="0"/>
            <a:r>
              <a:rPr altLang="en-US" sz="4000" lang="en-US">
                <a:solidFill>
                  <a:srgbClr val="00B050"/>
                </a:solidFill>
                <a:latin typeface="Times New Roman" pitchFamily="18" charset="0"/>
              </a:rPr>
              <a:t>+ Xã hội: </a:t>
            </a:r>
            <a:r>
              <a:rPr altLang="en-US" sz="4000" lang="en-US">
                <a:solidFill>
                  <a:schemeClr val="lt1"/>
                </a:solidFill>
                <a:latin typeface="Times New Roman" pitchFamily="18" charset="0"/>
              </a:rPr>
              <a:t>Cơ cấu giai cấp thay đổi, các giai cấp bóc lột bị xoá bỏ, chỉ còn giai cấp công nhân, nông dân tập thể và tầng lớp trí thức XHCN.</a:t>
            </a:r>
          </a:p>
          <a:p>
            <a:pPr algn="just" lvl="0"/>
            <a:r>
              <a:rPr altLang="en-US" sz="4000" lang="en-US">
                <a:solidFill>
                  <a:schemeClr val="lt1"/>
                </a:solidFill>
                <a:latin typeface="Times New Roman" pitchFamily="18" charset="0"/>
              </a:rPr>
              <a:t>- 1937, kế hoạch 5 năm lần thứ ba đang thực hiện thì bị gián đoạn bởi chiến tranh xâm lược của phát xít Đức. </a:t>
            </a:r>
          </a:p>
        </p:txBody>
      </p:sp>
    </p:spTree>
  </p:cSld>
  <p:clrMapOvr>
    <a:masterClrMapping/>
  </p:clrMapOvr>
  <p:transition spd="slow" advClick="1">
    <p:comb dir="horz"/>
  </p:transition>
  <p:timing>
    <p:tnLst>
      <p:par>
        <p:cTn dur="indefinite" id="1" nodeType="tmRoot">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id="5" nodeType="afterEffect" presetClass="entr" presetID="53" presetSubtype="0">
                                  <p:stCondLst>
                                    <p:cond delay="0"/>
                                  </p:stCondLst>
                                  <p:childTnLst>
                                    <p:set>
                                      <p:cBhvr>
                                        <p:cTn dur="1" fill="hold" id="6">
                                          <p:stCondLst>
                                            <p:cond delay="0"/>
                                          </p:stCondLst>
                                        </p:cTn>
                                        <p:tgtEl>
                                          <p:spTgt spid="1048648">
                                            <p:txEl>
                                              <p:charRg st="0" end="34"/>
                                            </p:txEl>
                                          </p:spTgt>
                                        </p:tgtEl>
                                        <p:attrNameLst>
                                          <p:attrName>style.visibility</p:attrName>
                                        </p:attrNameLst>
                                      </p:cBhvr>
                                      <p:to>
                                        <p:strVal val="visible"/>
                                      </p:to>
                                    </p:set>
                                    <p:anim calcmode="lin" valueType="num">
                                      <p:cBhvr>
                                        <p:cTn dur="500" fill="hold" id="7"/>
                                        <p:tgtEl>
                                          <p:spTgt spid="1048648">
                                            <p:txEl>
                                              <p:charRg st="0" end="34"/>
                                            </p:txEl>
                                          </p:spTgt>
                                        </p:tgtEl>
                                        <p:attrNameLst>
                                          <p:attrName>ppt_w</p:attrName>
                                        </p:attrNameLst>
                                      </p:cBhvr>
                                      <p:tavLst>
                                        <p:tav tm="0">
                                          <p:val>
                                            <p:fltVal val="0.0"/>
                                          </p:val>
                                        </p:tav>
                                        <p:tav tm="100000">
                                          <p:val>
                                            <p:strVal val="#ppt_w"/>
                                          </p:val>
                                        </p:tav>
                                      </p:tavLst>
                                    </p:anim>
                                    <p:anim calcmode="lin" valueType="num">
                                      <p:cBhvr>
                                        <p:cTn dur="500" fill="hold" id="8"/>
                                        <p:tgtEl>
                                          <p:spTgt spid="1048648">
                                            <p:txEl>
                                              <p:charRg st="0" end="34"/>
                                            </p:txEl>
                                          </p:spTgt>
                                        </p:tgtEl>
                                        <p:attrNameLst>
                                          <p:attrName>ppt_h</p:attrName>
                                        </p:attrNameLst>
                                      </p:cBhvr>
                                      <p:tavLst>
                                        <p:tav tm="0">
                                          <p:val>
                                            <p:fltVal val="0.0"/>
                                          </p:val>
                                        </p:tav>
                                        <p:tav tm="100000">
                                          <p:val>
                                            <p:strVal val="#ppt_h"/>
                                          </p:val>
                                        </p:tav>
                                      </p:tavLst>
                                    </p:anim>
                                    <p:animEffect transition="in" filter="fade">
                                      <p:cBhvr>
                                        <p:cTn dur="500" id="9"/>
                                        <p:tgtEl>
                                          <p:spTgt spid="1048648">
                                            <p:txEl>
                                              <p:charRg st="0" end="34"/>
                                            </p:txEl>
                                          </p:spTgt>
                                        </p:tgtEl>
                                      </p:cBhvr>
                                    </p:animEffect>
                                  </p:childTnLst>
                                </p:cTn>
                              </p:par>
                            </p:childTnLst>
                          </p:cTn>
                        </p:par>
                      </p:childTnLst>
                    </p:cTn>
                  </p:par>
                  <p:par>
                    <p:cTn fill="hold" id="10" nodeType="clickPar">
                      <p:stCondLst>
                        <p:cond delay="indefinite"/>
                      </p:stCondLst>
                      <p:childTnLst>
                        <p:par>
                          <p:cTn fill="hold" id="11" nodeType="withGroup">
                            <p:stCondLst>
                              <p:cond delay="0"/>
                            </p:stCondLst>
                            <p:childTnLst>
                              <p:par>
                                <p:cTn fill="hold" id="12" nodeType="clickEffect" presetClass="entr" presetID="27" presetSubtype="0">
                                  <p:stCondLst>
                                    <p:cond delay="0"/>
                                  </p:stCondLst>
                                  <p:iterate type="lt">
                                    <p:tmPct val="50000"/>
                                  </p:iterate>
                                  <p:childTnLst>
                                    <p:set>
                                      <p:cBhvr>
                                        <p:cTn dur="1" fill="hold" id="13">
                                          <p:stCondLst>
                                            <p:cond delay="0"/>
                                          </p:stCondLst>
                                        </p:cTn>
                                        <p:tgtEl>
                                          <p:spTgt spid="1048648">
                                            <p:txEl>
                                              <p:charRg st="34" end="174"/>
                                            </p:txEl>
                                          </p:spTgt>
                                        </p:tgtEl>
                                        <p:attrNameLst>
                                          <p:attrName>style.visibility</p:attrName>
                                        </p:attrNameLst>
                                      </p:cBhvr>
                                      <p:to>
                                        <p:strVal val="visible"/>
                                      </p:to>
                                    </p:set>
                                    <p:anim calcmode="discrete" valueType="clr">
                                      <p:cBhvr override="childStyle">
                                        <p:cTn dur="80" id="14"/>
                                        <p:tgtEl>
                                          <p:spTgt spid="1048648">
                                            <p:txEl>
                                              <p:charRg st="34" end="174"/>
                                            </p:txEl>
                                          </p:spTgt>
                                        </p:tgtEl>
                                        <p:attrNameLst>
                                          <p:attrName>style.color</p:attrName>
                                        </p:attrNameLst>
                                      </p:cBhvr>
                                      <p:tavLst>
                                        <p:tav tm="0">
                                          <p:val>
                                            <p:clrVal>
                                              <a:srgbClr val="99CC99"/>
                                            </p:clrVal>
                                          </p:val>
                                        </p:tav>
                                        <p:tav tm="50000">
                                          <p:val>
                                            <p:clrVal>
                                              <a:srgbClr val="003366"/>
                                            </p:clrVal>
                                          </p:val>
                                        </p:tav>
                                      </p:tavLst>
                                    </p:anim>
                                    <p:anim calcmode="discrete" valueType="clr">
                                      <p:cBhvr>
                                        <p:cTn dur="80" id="15"/>
                                        <p:tgtEl>
                                          <p:spTgt spid="1048648">
                                            <p:txEl>
                                              <p:charRg st="34" end="174"/>
                                            </p:txEl>
                                          </p:spTgt>
                                        </p:tgtEl>
                                        <p:attrNameLst>
                                          <p:attrName>fill.color</p:attrName>
                                        </p:attrNameLst>
                                      </p:cBhvr>
                                      <p:tavLst>
                                        <p:tav tm="0">
                                          <p:val>
                                            <p:clrVal>
                                              <a:srgbClr val="99CC99"/>
                                            </p:clrVal>
                                          </p:val>
                                        </p:tav>
                                        <p:tav tm="50000">
                                          <p:val>
                                            <p:clrVal>
                                              <a:srgbClr val="003366"/>
                                            </p:clrVal>
                                          </p:val>
                                        </p:tav>
                                      </p:tavLst>
                                    </p:anim>
                                    <p:set>
                                      <p:cBhvr>
                                        <p:cTn dur="80" id="16"/>
                                        <p:tgtEl>
                                          <p:spTgt spid="1048648">
                                            <p:txEl>
                                              <p:charRg st="34" end="174"/>
                                            </p:txEl>
                                          </p:spTgt>
                                        </p:tgtEl>
                                        <p:attrNameLst>
                                          <p:attrName>fill.type</p:attrName>
                                        </p:attrNameLst>
                                      </p:cBhvr>
                                      <p:to>
                                        <p:strVal val="solid"/>
                                      </p:to>
                                    </p:set>
                                  </p:childTnLst>
                                </p:cTn>
                              </p:par>
                            </p:childTnLst>
                          </p:cTn>
                        </p:par>
                      </p:childTnLst>
                    </p:cTn>
                  </p:par>
                  <p:par>
                    <p:cTn fill="hold" id="17" nodeType="clickPar">
                      <p:stCondLst>
                        <p:cond delay="indefinite"/>
                      </p:stCondLst>
                      <p:childTnLst>
                        <p:par>
                          <p:cTn fill="hold" id="18" nodeType="withGroup">
                            <p:stCondLst>
                              <p:cond delay="0"/>
                            </p:stCondLst>
                            <p:childTnLst>
                              <p:par>
                                <p:cTn fill="hold" id="19" nodeType="clickEffect" presetClass="entr" presetID="53" presetSubtype="0">
                                  <p:stCondLst>
                                    <p:cond delay="0"/>
                                  </p:stCondLst>
                                  <p:childTnLst>
                                    <p:set>
                                      <p:cBhvr>
                                        <p:cTn dur="1" fill="hold" id="20">
                                          <p:stCondLst>
                                            <p:cond delay="0"/>
                                          </p:stCondLst>
                                        </p:cTn>
                                        <p:tgtEl>
                                          <p:spTgt spid="1048648">
                                            <p:txEl>
                                              <p:charRg st="174" end="284"/>
                                            </p:txEl>
                                          </p:spTgt>
                                        </p:tgtEl>
                                        <p:attrNameLst>
                                          <p:attrName>style.visibility</p:attrName>
                                        </p:attrNameLst>
                                      </p:cBhvr>
                                      <p:to>
                                        <p:strVal val="visible"/>
                                      </p:to>
                                    </p:set>
                                    <p:anim calcmode="lin" valueType="num">
                                      <p:cBhvr>
                                        <p:cTn dur="500" fill="hold" id="21"/>
                                        <p:tgtEl>
                                          <p:spTgt spid="1048648">
                                            <p:txEl>
                                              <p:charRg st="174" end="284"/>
                                            </p:txEl>
                                          </p:spTgt>
                                        </p:tgtEl>
                                        <p:attrNameLst>
                                          <p:attrName>ppt_w</p:attrName>
                                        </p:attrNameLst>
                                      </p:cBhvr>
                                      <p:tavLst>
                                        <p:tav tm="0">
                                          <p:val>
                                            <p:fltVal val="0.0"/>
                                          </p:val>
                                        </p:tav>
                                        <p:tav tm="100000">
                                          <p:val>
                                            <p:strVal val="#ppt_w"/>
                                          </p:val>
                                        </p:tav>
                                      </p:tavLst>
                                    </p:anim>
                                    <p:anim calcmode="lin" valueType="num">
                                      <p:cBhvr>
                                        <p:cTn dur="500" fill="hold" id="22"/>
                                        <p:tgtEl>
                                          <p:spTgt spid="1048648">
                                            <p:txEl>
                                              <p:charRg st="174" end="284"/>
                                            </p:txEl>
                                          </p:spTgt>
                                        </p:tgtEl>
                                        <p:attrNameLst>
                                          <p:attrName>ppt_h</p:attrName>
                                        </p:attrNameLst>
                                      </p:cBhvr>
                                      <p:tavLst>
                                        <p:tav tm="0">
                                          <p:val>
                                            <p:fltVal val="0.0"/>
                                          </p:val>
                                        </p:tav>
                                        <p:tav tm="100000">
                                          <p:val>
                                            <p:strVal val="#ppt_h"/>
                                          </p:val>
                                        </p:tav>
                                      </p:tavLst>
                                    </p:anim>
                                    <p:animEffect transition="in" filter="fade">
                                      <p:cBhvr>
                                        <p:cTn dur="500" id="23"/>
                                        <p:tgtEl>
                                          <p:spTgt spid="1048648">
                                            <p:txEl>
                                              <p:charRg st="174" end="28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1">
  <p:cSld>
    <p:spTree>
      <p:nvGrpSpPr>
        <p:cNvPr id="95" name=""/>
        <p:cNvGrpSpPr/>
        <p:nvPr/>
      </p:nvGrpSpPr>
      <p:grpSpPr>
        <a:xfrm rot="0">
          <a:off x="0" y="0"/>
          <a:ext cx="0" cy="0"/>
          <a:chOff x="0" y="0"/>
          <a:chExt cx="0" cy="0"/>
        </a:xfrm>
      </p:grpSpPr>
      <p:pic>
        <p:nvPicPr>
          <p:cNvPr id="2097159" name=""/>
          <p:cNvPicPr>
            <a:picLocks/>
          </p:cNvPicPr>
          <p:nvPr/>
        </p:nvPicPr>
        <p:blipFill>
          <a:blip xmlns:r="http://schemas.openxmlformats.org/officeDocument/2006/relationships" r:embed="rId1"/>
          <a:srcRect l="0" t="0" r="0" b="0"/>
          <a:stretch>
            <a:fillRect/>
          </a:stretch>
        </p:blipFill>
        <p:spPr>
          <a:xfrm rot="0">
            <a:off x="457200" y="304800"/>
            <a:ext cx="4306887" cy="6324600"/>
          </a:xfrm>
          <a:prstGeom prst="rect"/>
          <a:noFill/>
          <a:ln>
            <a:noFill/>
          </a:ln>
        </p:spPr>
      </p:pic>
      <p:sp>
        <p:nvSpPr>
          <p:cNvPr id="1048661" name=""/>
          <p:cNvSpPr/>
          <p:nvPr/>
        </p:nvSpPr>
        <p:spPr>
          <a:xfrm rot="0">
            <a:off x="4953000" y="2438400"/>
            <a:ext cx="3962400" cy="2362200"/>
          </a:xfrm>
          <a:prstGeom prst="rect"/>
          <a:gradFill rotWithShape="1">
            <a:gsLst>
              <a:gs pos="0">
                <a:srgbClr val="FF0000">
                  <a:alpha val="100000"/>
                </a:srgbClr>
              </a:gs>
              <a:gs pos="50000">
                <a:schemeClr val="dk1">
                  <a:alpha val="100000"/>
                </a:schemeClr>
              </a:gs>
              <a:gs pos="100000">
                <a:srgbClr val="FF0000">
                  <a:alpha val="100000"/>
                </a:srgbClr>
              </a:gs>
            </a:gsLst>
            <a:lin ang="5400000" scaled="1"/>
          </a:gradFill>
          <a:ln w="9525" cap="flat" cmpd="sng">
            <a:solidFill>
              <a:schemeClr val="dk1">
                <a:alpha val="100000"/>
              </a:scheme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algn="ctr" eaLnBrk="1" hangingPunct="1" latinLnBrk="1" lvl="0"/>
            <a:r>
              <a:rPr altLang="en-US" sz="3200" lang="en-US">
                <a:solidFill>
                  <a:schemeClr val="dk2"/>
                </a:solidFill>
                <a:latin typeface=".VnTime" pitchFamily="34" charset="0"/>
                <a:ea typeface="Arial" pitchFamily="0" charset="0"/>
              </a:rPr>
              <a:t>Liªn minh c«ng n«ng </a:t>
            </a:r>
          </a:p>
          <a:p>
            <a:pPr algn="ctr" eaLnBrk="1" hangingPunct="1" latinLnBrk="1" lvl="0"/>
            <a:r>
              <a:rPr altLang="en-US" sz="3200" lang="en-US">
                <a:solidFill>
                  <a:schemeClr val="dk2"/>
                </a:solidFill>
                <a:latin typeface=".VnTime" pitchFamily="34" charset="0"/>
                <a:ea typeface="Arial" pitchFamily="0" charset="0"/>
              </a:rPr>
              <a:t>– biÓu t­îng søc m¹nh </a:t>
            </a:r>
          </a:p>
          <a:p>
            <a:pPr algn="ctr" eaLnBrk="1" hangingPunct="1" latinLnBrk="1" lvl="0"/>
            <a:r>
              <a:rPr altLang="en-US" sz="3200" lang="en-US">
                <a:solidFill>
                  <a:schemeClr val="dk2"/>
                </a:solidFill>
                <a:latin typeface=".VnTime" pitchFamily="34" charset="0"/>
                <a:ea typeface="Arial" pitchFamily="0" charset="0"/>
              </a:rPr>
              <a:t>®oµn kÕt cña Liªn bang </a:t>
            </a:r>
          </a:p>
          <a:p>
            <a:pPr algn="ctr" eaLnBrk="1" hangingPunct="1" latinLnBrk="1" lvl="0"/>
            <a:r>
              <a:rPr altLang="en-US" sz="3200" lang="en-US">
                <a:solidFill>
                  <a:schemeClr val="dk2"/>
                </a:solidFill>
                <a:latin typeface=".VnTime" pitchFamily="34" charset="0"/>
                <a:ea typeface="Arial" pitchFamily="0" charset="0"/>
              </a:rPr>
              <a:t>X« viÕt</a:t>
            </a:r>
          </a:p>
        </p:txBody>
      </p:sp>
    </p:spTree>
  </p:cSld>
  <p:clrMapOvr>
    <a:masterClrMapping/>
  </p:clrMapOvr>
  <p:timing>
    <p:tnLst>
      <p:par>
        <p:cTn dur="indefinite" id="1" nodeType="tmRoot">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id="5" nodeType="afterEffect" presetClass="entr" presetID="20" presetSubtype="0">
                                  <p:stCondLst>
                                    <p:cond delay="0"/>
                                  </p:stCondLst>
                                  <p:childTnLst>
                                    <p:set>
                                      <p:cBhvr>
                                        <p:cTn dur="1" fill="hold" id="6">
                                          <p:stCondLst>
                                            <p:cond delay="0"/>
                                          </p:stCondLst>
                                        </p:cTn>
                                        <p:tgtEl>
                                          <p:spTgt spid="2097159"/>
                                        </p:tgtEl>
                                        <p:attrNameLst>
                                          <p:attrName>style.visibility</p:attrName>
                                        </p:attrNameLst>
                                      </p:cBhvr>
                                      <p:to>
                                        <p:strVal val="visible"/>
                                      </p:to>
                                    </p:set>
                                    <p:animEffect transition="in" filter="wedge">
                                      <p:cBhvr>
                                        <p:cTn dur="500" id="7"/>
                                        <p:tgtEl>
                                          <p:spTgt spid="2097159"/>
                                        </p:tgtEl>
                                      </p:cBhvr>
                                    </p:animEffect>
                                  </p:childTnLst>
                                </p:cTn>
                              </p:par>
                            </p:childTnLst>
                          </p:cTn>
                        </p:par>
                        <p:par>
                          <p:cTn fill="hold" id="8" nodeType="afterGroup">
                            <p:stCondLst>
                              <p:cond delay="500"/>
                            </p:stCondLst>
                            <p:childTnLst>
                              <p:par>
                                <p:cTn fill="hold" grpId="0" id="9" nodeType="afterEffect" presetClass="entr" presetID="20" presetSubtype="0">
                                  <p:stCondLst>
                                    <p:cond delay="0"/>
                                  </p:stCondLst>
                                  <p:childTnLst>
                                    <p:set>
                                      <p:cBhvr>
                                        <p:cTn dur="1" fill="hold" id="10">
                                          <p:stCondLst>
                                            <p:cond delay="0"/>
                                          </p:stCondLst>
                                        </p:cTn>
                                        <p:tgtEl>
                                          <p:spTgt spid="1048661"/>
                                        </p:tgtEl>
                                        <p:attrNameLst>
                                          <p:attrName>style.visibility</p:attrName>
                                        </p:attrNameLst>
                                      </p:cBhvr>
                                      <p:to>
                                        <p:strVal val="visible"/>
                                      </p:to>
                                    </p:set>
                                    <p:animEffect transition="in" filter="wedge">
                                      <p:cBhvr>
                                        <p:cTn dur="500" id="11"/>
                                        <p:tgtEl>
                                          <p:spTgt spid="104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1" grpId="0" uiExpand="0" build="whole"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1">
  <p:cSld>
    <p:spTree>
      <p:nvGrpSpPr>
        <p:cNvPr id="97" name=""/>
        <p:cNvGrpSpPr/>
        <p:nvPr/>
      </p:nvGrpSpPr>
      <p:grpSpPr>
        <a:xfrm rot="0">
          <a:off x="0" y="0"/>
          <a:ext cx="0" cy="0"/>
          <a:chOff x="0" y="0"/>
          <a:chExt cx="0" cy="0"/>
        </a:xfrm>
      </p:grpSpPr>
      <p:sp>
        <p:nvSpPr>
          <p:cNvPr id="1048664" name=""/>
          <p:cNvSpPr txBox="1"/>
          <p:nvPr/>
        </p:nvSpPr>
        <p:spPr>
          <a:xfrm rot="0">
            <a:off x="762000" y="1752600"/>
            <a:ext cx="8382000" cy="4968240"/>
          </a:xfrm>
          <a:prstGeom prst="rect"/>
          <a:solidFill>
            <a:schemeClr val="dk1"/>
          </a:solid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algn="just" lvl="0"/>
            <a:r>
              <a:rPr altLang="en-US" b="1" sz="3600" lang="en-US">
                <a:solidFill>
                  <a:srgbClr val="FFFF00"/>
                </a:solidFill>
                <a:latin typeface="Times New Roman" pitchFamily="18" charset="0"/>
              </a:rPr>
              <a:t>2. Quan hệ ngoại giao của Liên Xô</a:t>
            </a:r>
            <a:r>
              <a:rPr altLang="en-US" b="1" sz="3600" lang="en-US">
                <a:solidFill>
                  <a:schemeClr val="lt1"/>
                </a:solidFill>
                <a:latin typeface="Times New Roman" pitchFamily="18" charset="0"/>
              </a:rPr>
              <a:t> </a:t>
            </a:r>
          </a:p>
          <a:p>
            <a:pPr algn="just" lvl="0"/>
            <a:r>
              <a:rPr altLang="en-US" sz="3200" lang="en-US">
                <a:solidFill>
                  <a:schemeClr val="lt1"/>
                </a:solidFill>
                <a:latin typeface="Times New Roman" pitchFamily="18" charset="0"/>
              </a:rPr>
              <a:t>- Từng bước thiết lập quan hệ ngoại giao với một số nước láng giềng ở châu Á và châu Âu.</a:t>
            </a:r>
          </a:p>
          <a:p>
            <a:pPr algn="just" lvl="0"/>
            <a:r>
              <a:rPr altLang="en-US" sz="3200" lang="en-US">
                <a:solidFill>
                  <a:schemeClr val="lt1"/>
                </a:solidFill>
                <a:latin typeface="Times New Roman" pitchFamily="18" charset="0"/>
              </a:rPr>
              <a:t>- Từng bước phá vỡ chính sách bao vây, cô lập về kinh tế và ngoại giao của các nước đế quốc.</a:t>
            </a:r>
          </a:p>
          <a:p>
            <a:pPr algn="just" lvl="0"/>
            <a:r>
              <a:rPr altLang="en-US" sz="3200" lang="en-US">
                <a:solidFill>
                  <a:schemeClr val="lt1"/>
                </a:solidFill>
                <a:latin typeface="Times New Roman" pitchFamily="18" charset="0"/>
              </a:rPr>
              <a:t>- Đến 1925, Liên Xô chính thức thiết lập quan hệ ngoại giao với trên 20 quốc gia</a:t>
            </a:r>
          </a:p>
          <a:p>
            <a:pPr algn="just" lvl="0"/>
            <a:r>
              <a:rPr altLang="en-US" sz="3200" lang="en-US">
                <a:solidFill>
                  <a:schemeClr val="lt1"/>
                </a:solidFill>
                <a:latin typeface="Times New Roman" pitchFamily="18" charset="0"/>
              </a:rPr>
              <a:t>-&gt; Vị thế Liên Xô ngày càng nâng cao trên trường quốc tế </a:t>
            </a:r>
          </a:p>
        </p:txBody>
      </p:sp>
      <p:sp>
        <p:nvSpPr>
          <p:cNvPr id="1048665" name=""/>
          <p:cNvSpPr txBox="1"/>
          <p:nvPr/>
        </p:nvSpPr>
        <p:spPr>
          <a:xfrm rot="0">
            <a:off x="838200" y="838200"/>
            <a:ext cx="8229600" cy="929640"/>
          </a:xfrm>
          <a:prstGeom prst="rect"/>
          <a:noFill/>
          <a:ln w="9525" cap="flat" cmpd="sng">
            <a:solidFill>
              <a:srgbClr val="990000">
                <a:alpha val="100000"/>
              </a:srgbClr>
            </a:solidFill>
            <a:prstDash val="solid"/>
            <a:round/>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algn="just" lvl="0">
              <a:spcBef>
                <a:spcPct val="50000"/>
              </a:spcBef>
            </a:pPr>
            <a:r>
              <a:rPr altLang="en-US" b="1" sz="2800" lang="en-US">
                <a:solidFill>
                  <a:schemeClr val="lt1"/>
                </a:solidFill>
                <a:latin typeface="Times New Roman" pitchFamily="18" charset="0"/>
              </a:rPr>
              <a:t>II. Công cuộc xây dựng chủ nghĩa xã hội ở Liên Xô (1925 - 1941)</a:t>
            </a:r>
          </a:p>
        </p:txBody>
      </p:sp>
    </p:spTree>
  </p:cSld>
  <p:clrMapOvr>
    <a:masterClrMapping/>
  </p:clrMapOvr>
  <p:transition spd="slow" advClick="1">
    <p:comb dir="horz"/>
  </p:transition>
  <p:timing>
    <p:tnLst>
      <p:par>
        <p:cTn dur="indefinite" id="1" nodeType="tmRoot">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id="5" nodeType="afterEffect" presetClass="entr" presetID="53" presetSubtype="0">
                                  <p:stCondLst>
                                    <p:cond delay="0"/>
                                  </p:stCondLst>
                                  <p:childTnLst>
                                    <p:set>
                                      <p:cBhvr>
                                        <p:cTn dur="1" fill="hold" id="6">
                                          <p:stCondLst>
                                            <p:cond delay="0"/>
                                          </p:stCondLst>
                                        </p:cTn>
                                        <p:tgtEl>
                                          <p:spTgt spid="1048664">
                                            <p:txEl>
                                              <p:charRg st="0" end="35"/>
                                            </p:txEl>
                                          </p:spTgt>
                                        </p:tgtEl>
                                        <p:attrNameLst>
                                          <p:attrName>style.visibility</p:attrName>
                                        </p:attrNameLst>
                                      </p:cBhvr>
                                      <p:to>
                                        <p:strVal val="visible"/>
                                      </p:to>
                                    </p:set>
                                    <p:anim calcmode="lin" valueType="num">
                                      <p:cBhvr>
                                        <p:cTn dur="500" fill="hold" id="7"/>
                                        <p:tgtEl>
                                          <p:spTgt spid="1048664">
                                            <p:txEl>
                                              <p:charRg st="0" end="35"/>
                                            </p:txEl>
                                          </p:spTgt>
                                        </p:tgtEl>
                                        <p:attrNameLst>
                                          <p:attrName>ppt_w</p:attrName>
                                        </p:attrNameLst>
                                      </p:cBhvr>
                                      <p:tavLst>
                                        <p:tav tm="0">
                                          <p:val>
                                            <p:fltVal val="0.0"/>
                                          </p:val>
                                        </p:tav>
                                        <p:tav tm="100000">
                                          <p:val>
                                            <p:strVal val="#ppt_w"/>
                                          </p:val>
                                        </p:tav>
                                      </p:tavLst>
                                    </p:anim>
                                    <p:anim calcmode="lin" valueType="num">
                                      <p:cBhvr>
                                        <p:cTn dur="500" fill="hold" id="8"/>
                                        <p:tgtEl>
                                          <p:spTgt spid="1048664">
                                            <p:txEl>
                                              <p:charRg st="0" end="35"/>
                                            </p:txEl>
                                          </p:spTgt>
                                        </p:tgtEl>
                                        <p:attrNameLst>
                                          <p:attrName>ppt_h</p:attrName>
                                        </p:attrNameLst>
                                      </p:cBhvr>
                                      <p:tavLst>
                                        <p:tav tm="0">
                                          <p:val>
                                            <p:fltVal val="0.0"/>
                                          </p:val>
                                        </p:tav>
                                        <p:tav tm="100000">
                                          <p:val>
                                            <p:strVal val="#ppt_h"/>
                                          </p:val>
                                        </p:tav>
                                      </p:tavLst>
                                    </p:anim>
                                    <p:animEffect transition="in" filter="fade">
                                      <p:cBhvr>
                                        <p:cTn dur="500" id="9"/>
                                        <p:tgtEl>
                                          <p:spTgt spid="1048664">
                                            <p:txEl>
                                              <p:charRg st="0" end="35"/>
                                            </p:txEl>
                                          </p:spTgt>
                                        </p:tgtEl>
                                      </p:cBhvr>
                                    </p:animEffect>
                                  </p:childTnLst>
                                </p:cTn>
                              </p:par>
                            </p:childTnLst>
                          </p:cTn>
                        </p:par>
                      </p:childTnLst>
                    </p:cTn>
                  </p:par>
                  <p:par>
                    <p:cTn fill="hold" id="10" nodeType="clickPar">
                      <p:stCondLst>
                        <p:cond delay="indefinite"/>
                      </p:stCondLst>
                      <p:childTnLst>
                        <p:par>
                          <p:cTn fill="hold" id="11" nodeType="withGroup">
                            <p:stCondLst>
                              <p:cond delay="0"/>
                            </p:stCondLst>
                            <p:childTnLst>
                              <p:par>
                                <p:cTn fill="hold" id="12" nodeType="clickEffect" presetClass="entr" presetID="53" presetSubtype="0">
                                  <p:stCondLst>
                                    <p:cond delay="0"/>
                                  </p:stCondLst>
                                  <p:childTnLst>
                                    <p:set>
                                      <p:cBhvr>
                                        <p:cTn dur="1" fill="hold" id="13">
                                          <p:stCondLst>
                                            <p:cond delay="0"/>
                                          </p:stCondLst>
                                        </p:cTn>
                                        <p:tgtEl>
                                          <p:spTgt spid="1048664">
                                            <p:txEl>
                                              <p:charRg st="35" end="124"/>
                                            </p:txEl>
                                          </p:spTgt>
                                        </p:tgtEl>
                                        <p:attrNameLst>
                                          <p:attrName>style.visibility</p:attrName>
                                        </p:attrNameLst>
                                      </p:cBhvr>
                                      <p:to>
                                        <p:strVal val="visible"/>
                                      </p:to>
                                    </p:set>
                                    <p:anim calcmode="lin" valueType="num">
                                      <p:cBhvr>
                                        <p:cTn dur="500" fill="hold" id="14"/>
                                        <p:tgtEl>
                                          <p:spTgt spid="1048664">
                                            <p:txEl>
                                              <p:charRg st="35" end="124"/>
                                            </p:txEl>
                                          </p:spTgt>
                                        </p:tgtEl>
                                        <p:attrNameLst>
                                          <p:attrName>ppt_w</p:attrName>
                                        </p:attrNameLst>
                                      </p:cBhvr>
                                      <p:tavLst>
                                        <p:tav tm="0">
                                          <p:val>
                                            <p:fltVal val="0.0"/>
                                          </p:val>
                                        </p:tav>
                                        <p:tav tm="100000">
                                          <p:val>
                                            <p:strVal val="#ppt_w"/>
                                          </p:val>
                                        </p:tav>
                                      </p:tavLst>
                                    </p:anim>
                                    <p:anim calcmode="lin" valueType="num">
                                      <p:cBhvr>
                                        <p:cTn dur="500" fill="hold" id="15"/>
                                        <p:tgtEl>
                                          <p:spTgt spid="1048664">
                                            <p:txEl>
                                              <p:charRg st="35" end="124"/>
                                            </p:txEl>
                                          </p:spTgt>
                                        </p:tgtEl>
                                        <p:attrNameLst>
                                          <p:attrName>ppt_h</p:attrName>
                                        </p:attrNameLst>
                                      </p:cBhvr>
                                      <p:tavLst>
                                        <p:tav tm="0">
                                          <p:val>
                                            <p:fltVal val="0.0"/>
                                          </p:val>
                                        </p:tav>
                                        <p:tav tm="100000">
                                          <p:val>
                                            <p:strVal val="#ppt_h"/>
                                          </p:val>
                                        </p:tav>
                                      </p:tavLst>
                                    </p:anim>
                                    <p:animEffect transition="in" filter="fade">
                                      <p:cBhvr>
                                        <p:cTn dur="500" id="16"/>
                                        <p:tgtEl>
                                          <p:spTgt spid="1048664">
                                            <p:txEl>
                                              <p:charRg st="35" end="124"/>
                                            </p:txEl>
                                          </p:spTgt>
                                        </p:tgtEl>
                                      </p:cBhvr>
                                    </p:animEffect>
                                  </p:childTnLst>
                                </p:cTn>
                              </p:par>
                            </p:childTnLst>
                          </p:cTn>
                        </p:par>
                      </p:childTnLst>
                    </p:cTn>
                  </p:par>
                  <p:par>
                    <p:cTn fill="hold" id="17" nodeType="clickPar">
                      <p:stCondLst>
                        <p:cond delay="indefinite"/>
                      </p:stCondLst>
                      <p:childTnLst>
                        <p:par>
                          <p:cTn fill="hold" id="18" nodeType="withGroup">
                            <p:stCondLst>
                              <p:cond delay="0"/>
                            </p:stCondLst>
                            <p:childTnLst>
                              <p:par>
                                <p:cTn fill="hold" id="19" nodeType="clickEffect" presetClass="entr" presetID="53" presetSubtype="0">
                                  <p:stCondLst>
                                    <p:cond delay="0"/>
                                  </p:stCondLst>
                                  <p:childTnLst>
                                    <p:set>
                                      <p:cBhvr>
                                        <p:cTn dur="1" fill="hold" id="20">
                                          <p:stCondLst>
                                            <p:cond delay="0"/>
                                          </p:stCondLst>
                                        </p:cTn>
                                        <p:tgtEl>
                                          <p:spTgt spid="1048664">
                                            <p:txEl>
                                              <p:charRg st="124" end="217"/>
                                            </p:txEl>
                                          </p:spTgt>
                                        </p:tgtEl>
                                        <p:attrNameLst>
                                          <p:attrName>style.visibility</p:attrName>
                                        </p:attrNameLst>
                                      </p:cBhvr>
                                      <p:to>
                                        <p:strVal val="visible"/>
                                      </p:to>
                                    </p:set>
                                    <p:anim calcmode="lin" valueType="num">
                                      <p:cBhvr>
                                        <p:cTn dur="500" fill="hold" id="21"/>
                                        <p:tgtEl>
                                          <p:spTgt spid="1048664">
                                            <p:txEl>
                                              <p:charRg st="124" end="217"/>
                                            </p:txEl>
                                          </p:spTgt>
                                        </p:tgtEl>
                                        <p:attrNameLst>
                                          <p:attrName>ppt_w</p:attrName>
                                        </p:attrNameLst>
                                      </p:cBhvr>
                                      <p:tavLst>
                                        <p:tav tm="0">
                                          <p:val>
                                            <p:fltVal val="0.0"/>
                                          </p:val>
                                        </p:tav>
                                        <p:tav tm="100000">
                                          <p:val>
                                            <p:strVal val="#ppt_w"/>
                                          </p:val>
                                        </p:tav>
                                      </p:tavLst>
                                    </p:anim>
                                    <p:anim calcmode="lin" valueType="num">
                                      <p:cBhvr>
                                        <p:cTn dur="500" fill="hold" id="22"/>
                                        <p:tgtEl>
                                          <p:spTgt spid="1048664">
                                            <p:txEl>
                                              <p:charRg st="124" end="217"/>
                                            </p:txEl>
                                          </p:spTgt>
                                        </p:tgtEl>
                                        <p:attrNameLst>
                                          <p:attrName>ppt_h</p:attrName>
                                        </p:attrNameLst>
                                      </p:cBhvr>
                                      <p:tavLst>
                                        <p:tav tm="0">
                                          <p:val>
                                            <p:fltVal val="0.0"/>
                                          </p:val>
                                        </p:tav>
                                        <p:tav tm="100000">
                                          <p:val>
                                            <p:strVal val="#ppt_h"/>
                                          </p:val>
                                        </p:tav>
                                      </p:tavLst>
                                    </p:anim>
                                    <p:animEffect transition="in" filter="fade">
                                      <p:cBhvr>
                                        <p:cTn dur="500" id="23"/>
                                        <p:tgtEl>
                                          <p:spTgt spid="1048664">
                                            <p:txEl>
                                              <p:charRg st="124" end="217"/>
                                            </p:txEl>
                                          </p:spTgt>
                                        </p:tgtEl>
                                      </p:cBhvr>
                                    </p:animEffect>
                                  </p:childTnLst>
                                </p:cTn>
                              </p:par>
                            </p:childTnLst>
                          </p:cTn>
                        </p:par>
                      </p:childTnLst>
                    </p:cTn>
                  </p:par>
                  <p:par>
                    <p:cTn fill="hold" id="24">
                      <p:stCondLst>
                        <p:cond delay="indefinite"/>
                      </p:stCondLst>
                      <p:childTnLst>
                        <p:par>
                          <p:cTn fill="hold" id="25">
                            <p:stCondLst>
                              <p:cond delay="0"/>
                            </p:stCondLst>
                            <p:childTnLst>
                              <p:par>
                                <p:cTn fill="hold" id="26" nodeType="clickEffect" presetClass="entr" presetID="53" presetSubtype="0">
                                  <p:stCondLst>
                                    <p:cond delay="0"/>
                                  </p:stCondLst>
                                  <p:childTnLst>
                                    <p:set>
                                      <p:cBhvr>
                                        <p:cTn dur="1" fill="hold" id="27">
                                          <p:stCondLst>
                                            <p:cond delay="0"/>
                                          </p:stCondLst>
                                        </p:cTn>
                                        <p:tgtEl>
                                          <p:spTgt spid="1048664">
                                            <p:txEl>
                                              <p:charRg st="217" end="298"/>
                                            </p:txEl>
                                          </p:spTgt>
                                        </p:tgtEl>
                                        <p:attrNameLst>
                                          <p:attrName>style.visibility</p:attrName>
                                        </p:attrNameLst>
                                      </p:cBhvr>
                                      <p:to>
                                        <p:strVal val="visible"/>
                                      </p:to>
                                    </p:set>
                                    <p:anim calcmode="lin" valueType="num">
                                      <p:cBhvr>
                                        <p:cTn dur="500" fill="hold" id="28"/>
                                        <p:tgtEl>
                                          <p:spTgt spid="1048664">
                                            <p:txEl>
                                              <p:charRg st="217" end="298"/>
                                            </p:txEl>
                                          </p:spTgt>
                                        </p:tgtEl>
                                        <p:attrNameLst>
                                          <p:attrName>ppt_w</p:attrName>
                                        </p:attrNameLst>
                                      </p:cBhvr>
                                      <p:tavLst>
                                        <p:tav tm="0">
                                          <p:val>
                                            <p:fltVal val="0.0"/>
                                          </p:val>
                                        </p:tav>
                                        <p:tav tm="100000">
                                          <p:val>
                                            <p:strVal val="#ppt_w"/>
                                          </p:val>
                                        </p:tav>
                                      </p:tavLst>
                                    </p:anim>
                                    <p:anim calcmode="lin" valueType="num">
                                      <p:cBhvr>
                                        <p:cTn dur="500" fill="hold" id="29"/>
                                        <p:tgtEl>
                                          <p:spTgt spid="1048664">
                                            <p:txEl>
                                              <p:charRg st="217" end="298"/>
                                            </p:txEl>
                                          </p:spTgt>
                                        </p:tgtEl>
                                        <p:attrNameLst>
                                          <p:attrName>ppt_h</p:attrName>
                                        </p:attrNameLst>
                                      </p:cBhvr>
                                      <p:tavLst>
                                        <p:tav tm="0">
                                          <p:val>
                                            <p:fltVal val="0.0"/>
                                          </p:val>
                                        </p:tav>
                                        <p:tav tm="100000">
                                          <p:val>
                                            <p:strVal val="#ppt_h"/>
                                          </p:val>
                                        </p:tav>
                                      </p:tavLst>
                                    </p:anim>
                                    <p:animEffect transition="in" filter="fade">
                                      <p:cBhvr>
                                        <p:cTn dur="500" id="30"/>
                                        <p:tgtEl>
                                          <p:spTgt spid="1048664">
                                            <p:txEl>
                                              <p:charRg st="217" end="298"/>
                                            </p:txEl>
                                          </p:spTgt>
                                        </p:tgtEl>
                                      </p:cBhvr>
                                    </p:animEffect>
                                  </p:childTnLst>
                                </p:cTn>
                              </p:par>
                            </p:childTnLst>
                          </p:cTn>
                        </p:par>
                      </p:childTnLst>
                    </p:cTn>
                  </p:par>
                  <p:par>
                    <p:cTn fill="hold" id="31" nodeType="clickPar">
                      <p:stCondLst>
                        <p:cond delay="indefinite"/>
                      </p:stCondLst>
                      <p:childTnLst>
                        <p:par>
                          <p:cTn fill="hold" id="32" nodeType="withGroup">
                            <p:stCondLst>
                              <p:cond delay="0"/>
                            </p:stCondLst>
                            <p:childTnLst>
                              <p:par>
                                <p:cTn fill="hold" id="33" nodeType="clickEffect" presetClass="entr" presetID="53" presetSubtype="0">
                                  <p:stCondLst>
                                    <p:cond delay="0"/>
                                  </p:stCondLst>
                                  <p:childTnLst>
                                    <p:set>
                                      <p:cBhvr>
                                        <p:cTn dur="1" fill="hold" id="34">
                                          <p:stCondLst>
                                            <p:cond delay="0"/>
                                          </p:stCondLst>
                                        </p:cTn>
                                        <p:tgtEl>
                                          <p:spTgt spid="1048664">
                                            <p:txEl>
                                              <p:charRg st="298" end="356"/>
                                            </p:txEl>
                                          </p:spTgt>
                                        </p:tgtEl>
                                        <p:attrNameLst>
                                          <p:attrName>style.visibility</p:attrName>
                                        </p:attrNameLst>
                                      </p:cBhvr>
                                      <p:to>
                                        <p:strVal val="visible"/>
                                      </p:to>
                                    </p:set>
                                    <p:anim calcmode="lin" valueType="num">
                                      <p:cBhvr>
                                        <p:cTn dur="500" fill="hold" id="35"/>
                                        <p:tgtEl>
                                          <p:spTgt spid="1048664">
                                            <p:txEl>
                                              <p:charRg st="298" end="356"/>
                                            </p:txEl>
                                          </p:spTgt>
                                        </p:tgtEl>
                                        <p:attrNameLst>
                                          <p:attrName>ppt_w</p:attrName>
                                        </p:attrNameLst>
                                      </p:cBhvr>
                                      <p:tavLst>
                                        <p:tav tm="0">
                                          <p:val>
                                            <p:fltVal val="0.0"/>
                                          </p:val>
                                        </p:tav>
                                        <p:tav tm="100000">
                                          <p:val>
                                            <p:strVal val="#ppt_w"/>
                                          </p:val>
                                        </p:tav>
                                      </p:tavLst>
                                    </p:anim>
                                    <p:anim calcmode="lin" valueType="num">
                                      <p:cBhvr>
                                        <p:cTn dur="500" fill="hold" id="36"/>
                                        <p:tgtEl>
                                          <p:spTgt spid="1048664">
                                            <p:txEl>
                                              <p:charRg st="298" end="356"/>
                                            </p:txEl>
                                          </p:spTgt>
                                        </p:tgtEl>
                                        <p:attrNameLst>
                                          <p:attrName>ppt_h</p:attrName>
                                        </p:attrNameLst>
                                      </p:cBhvr>
                                      <p:tavLst>
                                        <p:tav tm="0">
                                          <p:val>
                                            <p:fltVal val="0.0"/>
                                          </p:val>
                                        </p:tav>
                                        <p:tav tm="100000">
                                          <p:val>
                                            <p:strVal val="#ppt_h"/>
                                          </p:val>
                                        </p:tav>
                                      </p:tavLst>
                                    </p:anim>
                                    <p:animEffect transition="in" filter="fade">
                                      <p:cBhvr>
                                        <p:cTn dur="500" id="37"/>
                                        <p:tgtEl>
                                          <p:spTgt spid="1048664">
                                            <p:txEl>
                                              <p:charRg st="298" end="35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1">
  <p:cSld>
    <p:spTree>
      <p:nvGrpSpPr>
        <p:cNvPr id="98" name=""/>
        <p:cNvGrpSpPr/>
        <p:nvPr/>
      </p:nvGrpSpPr>
      <p:grpSpPr>
        <a:xfrm rot="0">
          <a:off x="0" y="0"/>
          <a:ext cx="0" cy="0"/>
          <a:chOff x="0" y="0"/>
          <a:chExt cx="0" cy="0"/>
        </a:xfrm>
      </p:grpSpPr>
      <p:sp>
        <p:nvSpPr>
          <p:cNvPr id="1048666" name=""/>
          <p:cNvSpPr/>
          <p:nvPr>
            <p:ph type="title" sz="full" idx="0"/>
          </p:nvPr>
        </p:nvSpPr>
        <p:spPr>
          <a:xfrm rot="0">
            <a:off x="457200" y="274637"/>
            <a:ext cx="8229600" cy="1143000"/>
          </a:xfrm>
          <a:prstGeom prst="rect"/>
          <a:noFill/>
          <a:ln>
            <a:noFill/>
          </a:ln>
        </p:spPr>
        <p:txBody>
          <a:bodyPr anchor="t" bIns="45720" lIns="91440" rIns="91440" tIns="45720" vert="horz"/>
          <a:lstStyle>
            <a:lvl1pPr algn="l" fontAlgn="base" indent="0" latinLnBrk="1" marL="0" rtl="0">
              <a:lnSpc>
                <a:spcPct val="90000"/>
              </a:lnSpc>
              <a:spcBef>
                <a:spcPct val="0"/>
              </a:spcBef>
              <a:spcAft>
                <a:spcPct val="0"/>
              </a:spcAft>
              <a:buFontTx/>
              <a:buNone/>
              <a:defRPr baseline="0" b="1" sz="3600" i="0" u="none">
                <a:solidFill>
                  <a:schemeClr val="lt2"/>
                </a:solidFill>
                <a:latin typeface="Arial" pitchFamily="0" charset="0"/>
                <a:sym typeface="Arial" pitchFamily="0" charset="0"/>
              </a:defRPr>
            </a:lvl1pPr>
          </a:lstStyle>
          <a:p>
            <a:pPr eaLnBrk="1" hangingPunct="1" latinLnBrk="1" lvl="0"/>
            <a:endParaRPr altLang="en-US" lang="en-US"/>
          </a:p>
        </p:txBody>
      </p:sp>
      <p:sp>
        <p:nvSpPr>
          <p:cNvPr id="1048667" name=""/>
          <p:cNvSpPr/>
          <p:nvPr>
            <p:ph type="body"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Clr>
                <a:schemeClr val="dk1"/>
              </a:buClr>
              <a:buSzPct val="75000"/>
              <a:buFont typeface="Wingdings" pitchFamily="2" charset="2"/>
              <a:buChar char="l"/>
              <a:defRPr baseline="0" b="0" sz="2800" i="0" u="none">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dk1"/>
              </a:buClr>
              <a:buSzPct val="75000"/>
              <a:buFontTx/>
              <a:buChar char="–"/>
              <a:defRPr baseline="0" b="0" sz="2400" i="0" u="none">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1"/>
              </a:buClr>
              <a:buSzPct val="75000"/>
              <a:buFont typeface="Wingdings" pitchFamily="2" charset="2"/>
              <a:buChar char="l"/>
              <a:defRPr baseline="0" b="0" sz="2000" i="0" u="none">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dk1"/>
              </a:buClr>
              <a:buSzPct val="80000"/>
              <a:buFontTx/>
              <a:buChar char="–"/>
              <a:defRPr baseline="0" b="0" sz="1800" i="0" u="none">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1"/>
              </a:buClr>
              <a:buSzPct val="65000"/>
              <a:buFont typeface="Wingdings" pitchFamily="2" charset="2"/>
              <a:buChar char="l"/>
              <a:defRPr baseline="0" b="0" sz="1800" i="0" u="none">
                <a:solidFill>
                  <a:schemeClr val="dk1"/>
                </a:solidFill>
                <a:latin typeface="Arial" pitchFamily="0" charset="0"/>
                <a:sym typeface="Arial" pitchFamily="0" charset="0"/>
              </a:defRPr>
            </a:lvl5pPr>
          </a:lstStyle>
          <a:p>
            <a:pPr eaLnBrk="1" hangingPunct="1" latinLnBrk="1" lvl="0"/>
            <a:endParaRPr altLang="en-US" lang="en-US"/>
          </a:p>
        </p:txBody>
      </p:sp>
      <p:sp>
        <p:nvSpPr>
          <p:cNvPr id="1048668" name=""/>
          <p:cNvSpPr txBox="1"/>
          <p:nvPr/>
        </p:nvSpPr>
        <p:spPr>
          <a:xfrm rot="0">
            <a:off x="0" y="0"/>
            <a:ext cx="9144000" cy="60960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lvl="0">
              <a:spcBef>
                <a:spcPct val="50000"/>
              </a:spcBef>
            </a:pPr>
            <a:endParaRPr altLang="en-US" lang="en-US"/>
          </a:p>
        </p:txBody>
      </p:sp>
      <p:sp>
        <p:nvSpPr>
          <p:cNvPr id="1048669" name=""/>
          <p:cNvSpPr/>
          <p:nvPr/>
        </p:nvSpPr>
        <p:spPr>
          <a:xfrm rot="0">
            <a:off x="0" y="0"/>
            <a:ext cx="9144000" cy="6858000"/>
          </a:xfrm>
          <a:prstGeom prst="rect"/>
          <a:solidFill>
            <a:schemeClr val="lt1"/>
          </a:solidFill>
          <a:ln w="9525" cap="flat" cmpd="sng">
            <a:solidFill>
              <a:schemeClr val="dk1">
                <a:alpha val="100000"/>
              </a:scheme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algn="ctr" lvl="0"/>
            <a:endParaRPr altLang="en-US" lang="en-US"/>
          </a:p>
        </p:txBody>
      </p:sp>
      <p:pic>
        <p:nvPicPr>
          <p:cNvPr id="2097160" name=""/>
          <p:cNvPicPr>
            <a:picLocks/>
          </p:cNvPicPr>
          <p:nvPr/>
        </p:nvPicPr>
        <p:blipFill>
          <a:blip xmlns:r="http://schemas.openxmlformats.org/officeDocument/2006/relationships" r:embed="rId1"/>
          <a:srcRect l="0" t="0" r="0" b="0"/>
          <a:stretch>
            <a:fillRect/>
          </a:stretch>
        </p:blipFill>
        <p:spPr>
          <a:xfrm rot="0">
            <a:off x="228600" y="1143000"/>
            <a:ext cx="4114800" cy="4038600"/>
          </a:xfrm>
          <a:prstGeom prst="rect"/>
          <a:noFill/>
          <a:ln>
            <a:noFill/>
          </a:ln>
        </p:spPr>
      </p:pic>
      <p:pic>
        <p:nvPicPr>
          <p:cNvPr id="2097161" name=""/>
          <p:cNvPicPr>
            <a:picLocks/>
          </p:cNvPicPr>
          <p:nvPr/>
        </p:nvPicPr>
        <p:blipFill>
          <a:blip xmlns:r="http://schemas.openxmlformats.org/officeDocument/2006/relationships" r:embed="rId2"/>
          <a:srcRect l="0" t="0" r="0" b="0"/>
          <a:stretch>
            <a:fillRect/>
          </a:stretch>
        </p:blipFill>
        <p:spPr>
          <a:xfrm rot="0">
            <a:off x="4419600" y="1143000"/>
            <a:ext cx="4495800" cy="4038600"/>
          </a:xfrm>
          <a:prstGeom prst="rect"/>
          <a:noFill/>
          <a:ln>
            <a:noFill/>
          </a:ln>
        </p:spPr>
      </p:pic>
      <p:sp>
        <p:nvSpPr>
          <p:cNvPr id="1048670" name=""/>
          <p:cNvSpPr/>
          <p:nvPr/>
        </p:nvSpPr>
        <p:spPr>
          <a:xfrm rot="0">
            <a:off x="304800" y="0"/>
            <a:ext cx="8534400" cy="990600"/>
          </a:xfrm>
          <a:prstGeom prst="rect"/>
          <a:noFill/>
          <a:ln>
            <a:noFill/>
          </a:ln>
        </p:spPr>
        <p:txBody>
          <a:bodyPr anchor="ctr" bIns="45720" lIns="91440" rIns="91440" tIns="45720" vert="horz" wrap="none"/>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algn="ctr" lvl="0"/>
            <a:r>
              <a:rPr altLang="en-US" b="1" sz="3200" lang="en-US">
                <a:solidFill>
                  <a:srgbClr val="FF0000"/>
                </a:solidFill>
                <a:latin typeface="Times New Roman" pitchFamily="18" charset="0"/>
                <a:ea typeface="Arial" pitchFamily="0" charset="0"/>
              </a:rPr>
              <a:t>“Đoàn kết với Việt Nam </a:t>
            </a:r>
          </a:p>
          <a:p>
            <a:pPr algn="ctr" lvl="0"/>
            <a:r>
              <a:rPr altLang="en-US" b="1" sz="3200" lang="en-US">
                <a:solidFill>
                  <a:srgbClr val="FF0000"/>
                </a:solidFill>
                <a:latin typeface="Times New Roman" pitchFamily="18" charset="0"/>
                <a:ea typeface="Arial" pitchFamily="0" charset="0"/>
              </a:rPr>
              <a:t>là mệnh lệnh của trái tim và trí tuệ”</a:t>
            </a:r>
          </a:p>
        </p:txBody>
      </p:sp>
      <p:sp>
        <p:nvSpPr>
          <p:cNvPr id="1048671" name=""/>
          <p:cNvSpPr/>
          <p:nvPr/>
        </p:nvSpPr>
        <p:spPr>
          <a:xfrm rot="0">
            <a:off x="0" y="5257800"/>
            <a:ext cx="8915400" cy="1600200"/>
          </a:xfrm>
          <a:prstGeom prst="rect"/>
          <a:solidFill>
            <a:schemeClr val="lt1"/>
          </a:solidFill>
          <a:ln w="9525" cap="flat" cmpd="sng">
            <a:solidFill>
              <a:schemeClr val="dk1">
                <a:alpha val="100000"/>
              </a:scheme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algn="ctr" lvl="0"/>
            <a:r>
              <a:rPr altLang="en-US" b="1" sz="3200" lang="en-US">
                <a:solidFill>
                  <a:srgbClr val="0000FF"/>
                </a:solidFill>
                <a:latin typeface="Times New Roman" pitchFamily="18" charset="0"/>
                <a:ea typeface="Arial" pitchFamily="0" charset="0"/>
              </a:rPr>
              <a:t>Thủ tướng Nguyễn Tấn Dũng hội đàm với thủ </a:t>
            </a:r>
          </a:p>
          <a:p>
            <a:pPr algn="ctr" lvl="0"/>
            <a:r>
              <a:rPr altLang="en-US" b="1" sz="3200" lang="en-US">
                <a:solidFill>
                  <a:srgbClr val="0000FF"/>
                </a:solidFill>
                <a:latin typeface="Times New Roman" pitchFamily="18" charset="0"/>
                <a:ea typeface="Arial" pitchFamily="0" charset="0"/>
              </a:rPr>
              <a:t>Tướng PuTin và </a:t>
            </a:r>
            <a:r>
              <a:rPr altLang="en-US" b="1" lang="en-US">
                <a:solidFill>
                  <a:srgbClr val="0000FF"/>
                </a:solidFill>
              </a:rPr>
              <a:t>Tổng thống </a:t>
            </a:r>
          </a:p>
          <a:p>
            <a:pPr algn="ctr" lvl="0"/>
            <a:r>
              <a:rPr altLang="en-US" b="1" lang="en-US">
                <a:solidFill>
                  <a:srgbClr val="0000FF"/>
                </a:solidFill>
              </a:rPr>
              <a:t>Dmitry Medvedev</a:t>
            </a:r>
            <a:r>
              <a:rPr altLang="en-US" b="1" sz="3200" lang="en-US">
                <a:solidFill>
                  <a:srgbClr val="0000FF"/>
                </a:solidFill>
                <a:latin typeface="Times New Roman" pitchFamily="18" charset="0"/>
                <a:ea typeface="Arial" pitchFamily="0" charset="0"/>
              </a:rPr>
              <a:t> (Nga)</a:t>
            </a:r>
          </a:p>
        </p:txBody>
      </p:sp>
    </p:spTree>
  </p:cSld>
  <p:clrMapOvr>
    <a:masterClrMapping/>
  </p:clrMapOvr>
  <p:transition spd="fast" advClick="1">
    <p:circle/>
  </p:transition>
  <p:timing>
    <p:tnLst>
      <p:par>
        <p:cTn dur="indefinite" id="1" nodeType="tmRoot">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withEffect" presetClass="entr" presetID="27" presetSubtype="0">
                                  <p:stCondLst>
                                    <p:cond delay="0"/>
                                  </p:stCondLst>
                                  <p:iterate type="lt">
                                    <p:tmPct val="50000"/>
                                  </p:iterate>
                                  <p:childTnLst>
                                    <p:set>
                                      <p:cBhvr>
                                        <p:cTn dur="1" fill="hold" id="6">
                                          <p:stCondLst>
                                            <p:cond delay="0"/>
                                          </p:stCondLst>
                                        </p:cTn>
                                        <p:tgtEl>
                                          <p:spTgt spid="1048670"/>
                                        </p:tgtEl>
                                        <p:attrNameLst>
                                          <p:attrName>style.visibility</p:attrName>
                                        </p:attrNameLst>
                                      </p:cBhvr>
                                      <p:to>
                                        <p:strVal val="visible"/>
                                      </p:to>
                                    </p:set>
                                    <p:anim calcmode="discrete" valueType="clr">
                                      <p:cBhvr override="childStyle">
                                        <p:cTn dur="80" id="7"/>
                                        <p:tgtEl>
                                          <p:spTgt spid="1048670"/>
                                        </p:tgtEl>
                                        <p:attrNameLst>
                                          <p:attrName>style.color</p:attrName>
                                        </p:attrNameLst>
                                      </p:cBhvr>
                                      <p:tavLst>
                                        <p:tav tm="0">
                                          <p:val>
                                            <p:clrVal>
                                              <a:srgbClr val="FFE103"/>
                                            </p:clrVal>
                                          </p:val>
                                        </p:tav>
                                        <p:tav tm="50000">
                                          <p:val>
                                            <p:clrVal>
                                              <a:srgbClr val="FF3399"/>
                                            </p:clrVal>
                                          </p:val>
                                        </p:tav>
                                      </p:tavLst>
                                    </p:anim>
                                    <p:anim calcmode="discrete" valueType="clr">
                                      <p:cBhvr>
                                        <p:cTn dur="80" id="8"/>
                                        <p:tgtEl>
                                          <p:spTgt spid="1048670"/>
                                        </p:tgtEl>
                                        <p:attrNameLst>
                                          <p:attrName>fill.color</p:attrName>
                                        </p:attrNameLst>
                                      </p:cBhvr>
                                      <p:tavLst>
                                        <p:tav tm="0">
                                          <p:val>
                                            <p:clrVal>
                                              <a:srgbClr val="FFE103"/>
                                            </p:clrVal>
                                          </p:val>
                                        </p:tav>
                                        <p:tav tm="50000">
                                          <p:val>
                                            <p:clrVal>
                                              <a:srgbClr val="FF3399"/>
                                            </p:clrVal>
                                          </p:val>
                                        </p:tav>
                                      </p:tavLst>
                                    </p:anim>
                                    <p:set>
                                      <p:cBhvr>
                                        <p:cTn dur="80" id="9"/>
                                        <p:tgtEl>
                                          <p:spTgt spid="1048670"/>
                                        </p:tgtEl>
                                        <p:attrNameLst>
                                          <p:attrName>fill.type</p:attrName>
                                        </p:attrNameLst>
                                      </p:cBhvr>
                                      <p:to>
                                        <p:strVal val="solid"/>
                                      </p:to>
                                    </p:set>
                                  </p:childTnLst>
                                </p:cTn>
                              </p:par>
                              <p:par>
                                <p:cTn fill="hold" id="10" nodeType="withEffect" presetClass="entr" presetID="23" presetSubtype="16">
                                  <p:stCondLst>
                                    <p:cond delay="0"/>
                                  </p:stCondLst>
                                  <p:childTnLst>
                                    <p:set>
                                      <p:cBhvr>
                                        <p:cTn dur="1" fill="hold" id="11">
                                          <p:stCondLst>
                                            <p:cond delay="0"/>
                                          </p:stCondLst>
                                        </p:cTn>
                                        <p:tgtEl>
                                          <p:spTgt spid="2097160"/>
                                        </p:tgtEl>
                                        <p:attrNameLst>
                                          <p:attrName>style.visibility</p:attrName>
                                        </p:attrNameLst>
                                      </p:cBhvr>
                                      <p:to>
                                        <p:strVal val="visible"/>
                                      </p:to>
                                    </p:set>
                                    <p:anim calcmode="lin" valueType="num">
                                      <p:cBhvr>
                                        <p:cTn dur="500" fill="hold" id="12"/>
                                        <p:tgtEl>
                                          <p:spTgt spid="2097160"/>
                                        </p:tgtEl>
                                        <p:attrNameLst>
                                          <p:attrName>ppt_w</p:attrName>
                                        </p:attrNameLst>
                                      </p:cBhvr>
                                      <p:tavLst>
                                        <p:tav tm="0">
                                          <p:val>
                                            <p:fltVal val="0.0"/>
                                          </p:val>
                                        </p:tav>
                                        <p:tav tm="100000">
                                          <p:val>
                                            <p:strVal val="#ppt_w"/>
                                          </p:val>
                                        </p:tav>
                                      </p:tavLst>
                                    </p:anim>
                                    <p:anim calcmode="lin" valueType="num">
                                      <p:cBhvr>
                                        <p:cTn dur="500" fill="hold" id="13"/>
                                        <p:tgtEl>
                                          <p:spTgt spid="2097160"/>
                                        </p:tgtEl>
                                        <p:attrNameLst>
                                          <p:attrName>ppt_h</p:attrName>
                                        </p:attrNameLst>
                                      </p:cBhvr>
                                      <p:tavLst>
                                        <p:tav tm="0">
                                          <p:val>
                                            <p:fltVal val="0.0"/>
                                          </p:val>
                                        </p:tav>
                                        <p:tav tm="100000">
                                          <p:val>
                                            <p:strVal val="#ppt_h"/>
                                          </p:val>
                                        </p:tav>
                                      </p:tavLst>
                                    </p:anim>
                                  </p:childTnLst>
                                </p:cTn>
                              </p:par>
                              <p:par>
                                <p:cTn fill="hold" id="14" nodeType="withEffect" presetClass="entr" presetID="23" presetSubtype="16">
                                  <p:stCondLst>
                                    <p:cond delay="0"/>
                                  </p:stCondLst>
                                  <p:childTnLst>
                                    <p:set>
                                      <p:cBhvr>
                                        <p:cTn dur="1" fill="hold" id="15">
                                          <p:stCondLst>
                                            <p:cond delay="0"/>
                                          </p:stCondLst>
                                        </p:cTn>
                                        <p:tgtEl>
                                          <p:spTgt spid="2097161"/>
                                        </p:tgtEl>
                                        <p:attrNameLst>
                                          <p:attrName>style.visibility</p:attrName>
                                        </p:attrNameLst>
                                      </p:cBhvr>
                                      <p:to>
                                        <p:strVal val="visible"/>
                                      </p:to>
                                    </p:set>
                                    <p:anim calcmode="lin" valueType="num">
                                      <p:cBhvr>
                                        <p:cTn dur="500" fill="hold" id="16"/>
                                        <p:tgtEl>
                                          <p:spTgt spid="2097161"/>
                                        </p:tgtEl>
                                        <p:attrNameLst>
                                          <p:attrName>ppt_w</p:attrName>
                                        </p:attrNameLst>
                                      </p:cBhvr>
                                      <p:tavLst>
                                        <p:tav tm="0">
                                          <p:val>
                                            <p:fltVal val="0.0"/>
                                          </p:val>
                                        </p:tav>
                                        <p:tav tm="100000">
                                          <p:val>
                                            <p:strVal val="#ppt_w"/>
                                          </p:val>
                                        </p:tav>
                                      </p:tavLst>
                                    </p:anim>
                                    <p:anim calcmode="lin" valueType="num">
                                      <p:cBhvr>
                                        <p:cTn dur="500" fill="hold" id="17"/>
                                        <p:tgtEl>
                                          <p:spTgt spid="2097161"/>
                                        </p:tgtEl>
                                        <p:attrNameLst>
                                          <p:attrName>ppt_h</p:attrName>
                                        </p:attrNameLst>
                                      </p:cBhvr>
                                      <p:tavLst>
                                        <p:tav tm="0">
                                          <p:val>
                                            <p:fltVal val="0.0"/>
                                          </p:val>
                                        </p:tav>
                                        <p:tav tm="100000">
                                          <p:val>
                                            <p:strVal val="#ppt_h"/>
                                          </p:val>
                                        </p:tav>
                                      </p:tavLst>
                                    </p:anim>
                                  </p:childTnLst>
                                </p:cTn>
                              </p:par>
                              <p:par>
                                <p:cTn fill="hold" grpId="0" id="18" nodeType="withEffect" presetClass="entr" presetID="23" presetSubtype="16">
                                  <p:stCondLst>
                                    <p:cond delay="0"/>
                                  </p:stCondLst>
                                  <p:childTnLst>
                                    <p:set>
                                      <p:cBhvr>
                                        <p:cTn dur="1" fill="hold" id="19">
                                          <p:stCondLst>
                                            <p:cond delay="0"/>
                                          </p:stCondLst>
                                        </p:cTn>
                                        <p:tgtEl>
                                          <p:spTgt spid="1048671"/>
                                        </p:tgtEl>
                                        <p:attrNameLst>
                                          <p:attrName>style.visibility</p:attrName>
                                        </p:attrNameLst>
                                      </p:cBhvr>
                                      <p:to>
                                        <p:strVal val="visible"/>
                                      </p:to>
                                    </p:set>
                                    <p:anim calcmode="lin" valueType="num">
                                      <p:cBhvr>
                                        <p:cTn dur="500" fill="hold" id="20"/>
                                        <p:tgtEl>
                                          <p:spTgt spid="1048671"/>
                                        </p:tgtEl>
                                        <p:attrNameLst>
                                          <p:attrName>ppt_w</p:attrName>
                                        </p:attrNameLst>
                                      </p:cBhvr>
                                      <p:tavLst>
                                        <p:tav tm="0">
                                          <p:val>
                                            <p:fltVal val="0.0"/>
                                          </p:val>
                                        </p:tav>
                                        <p:tav tm="100000">
                                          <p:val>
                                            <p:strVal val="#ppt_w"/>
                                          </p:val>
                                        </p:tav>
                                      </p:tavLst>
                                    </p:anim>
                                    <p:anim calcmode="lin" valueType="num">
                                      <p:cBhvr>
                                        <p:cTn dur="500" fill="hold" id="21"/>
                                        <p:tgtEl>
                                          <p:spTgt spid="1048671"/>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0" grpId="0" uiExpand="0" build="whole"/>
      <p:bldP spid="1048671" grpId="0" uiExpand="0" build="whole"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1">
  <p:cSld>
    <p:spTree>
      <p:nvGrpSpPr>
        <p:cNvPr id="99" name=""/>
        <p:cNvGrpSpPr/>
        <p:nvPr/>
      </p:nvGrpSpPr>
      <p:grpSpPr>
        <a:xfrm rot="0">
          <a:off x="0" y="0"/>
          <a:ext cx="0" cy="0"/>
          <a:chOff x="0" y="0"/>
          <a:chExt cx="0" cy="0"/>
        </a:xfrm>
      </p:grpSpPr>
      <p:sp>
        <p:nvSpPr>
          <p:cNvPr id="1048672" name=""/>
          <p:cNvSpPr/>
          <p:nvPr>
            <p:ph type="title" sz="full" idx="4294967295"/>
          </p:nvPr>
        </p:nvSpPr>
        <p:spPr>
          <a:xfrm rot="0">
            <a:off x="457200" y="274637"/>
            <a:ext cx="8229600" cy="1143000"/>
          </a:xfrm>
          <a:prstGeom prst="rect"/>
          <a:noFill/>
          <a:ln w="9525" cap="flat" cmpd="sng">
            <a:solidFill>
              <a:srgbClr val="000000">
                <a:alpha val="100000"/>
              </a:srgbClr>
            </a:solidFill>
            <a:prstDash val="solid"/>
            <a:round/>
          </a:ln>
        </p:spPr>
        <p:txBody>
          <a:bodyPr anchor="b" bIns="45720" lIns="91440" rIns="91440" tIns="45720" vert="horz"/>
          <a:lstStyle>
            <a:lvl1pPr algn="l" fontAlgn="base" indent="0" latinLnBrk="1" marL="0" rtl="0">
              <a:lnSpc>
                <a:spcPct val="90000"/>
              </a:lnSpc>
              <a:spcBef>
                <a:spcPct val="0"/>
              </a:spcBef>
              <a:spcAft>
                <a:spcPct val="0"/>
              </a:spcAft>
              <a:buFontTx/>
              <a:buNone/>
              <a:defRPr baseline="0" b="1" sz="3600" i="0" u="none">
                <a:solidFill>
                  <a:schemeClr val="lt2"/>
                </a:solidFill>
                <a:latin typeface="Arial" pitchFamily="0" charset="0"/>
                <a:sym typeface="Arial" pitchFamily="0" charset="0"/>
              </a:defRPr>
            </a:lvl1pPr>
          </a:lstStyle>
          <a:p>
            <a:pPr eaLnBrk="1" hangingPunct="1" latinLnBrk="1" lvl="0"/>
            <a:endParaRPr altLang="en-US" lang="en-US"/>
          </a:p>
        </p:txBody>
      </p:sp>
      <p:sp>
        <p:nvSpPr>
          <p:cNvPr id="1048673" name=""/>
          <p:cNvSpPr/>
          <p:nvPr>
            <p:ph type="body" sz="full" idx="4294967295"/>
          </p:nvPr>
        </p:nvSpPr>
        <p:spPr>
          <a:xfrm rot="0">
            <a:off x="457200" y="1600200"/>
            <a:ext cx="8229600" cy="4525962"/>
          </a:xfrm>
          <a:prstGeom prst="rect"/>
          <a:solidFill>
            <a:srgbClr val="FFFFFF"/>
          </a:solidFill>
          <a:ln w="9525" cap="flat" cmpd="sng">
            <a:solidFill>
              <a:srgbClr val="000000">
                <a:alpha val="100000"/>
              </a:srgbClr>
            </a:solidFill>
            <a:prstDash val="solid"/>
            <a:round/>
          </a:ln>
        </p:spPr>
        <p:txBody>
          <a:bodyPr anchor="t" bIns="45720" lIns="182880" rIns="91440" tIns="91440" vert="horz"/>
          <a:lstStyle>
            <a:lvl1pPr algn="l" fontAlgn="base" indent="-342900" latinLnBrk="1" marL="342900" rtl="0">
              <a:lnSpc>
                <a:spcPct val="100000"/>
              </a:lnSpc>
              <a:spcBef>
                <a:spcPct val="20000"/>
              </a:spcBef>
              <a:spcAft>
                <a:spcPct val="0"/>
              </a:spcAft>
              <a:buClr>
                <a:schemeClr val="dk1"/>
              </a:buClr>
              <a:buSzPct val="75000"/>
              <a:buFont typeface="Wingdings" pitchFamily="2" charset="2"/>
              <a:buChar char="l"/>
              <a:defRPr baseline="0" b="0" sz="2800" i="0" u="none">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dk1"/>
              </a:buClr>
              <a:buSzPct val="75000"/>
              <a:buFontTx/>
              <a:buChar char="–"/>
              <a:defRPr baseline="0" b="0" sz="2400" i="0" u="none">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1"/>
              </a:buClr>
              <a:buSzPct val="75000"/>
              <a:buFont typeface="Wingdings" pitchFamily="2" charset="2"/>
              <a:buChar char="l"/>
              <a:defRPr baseline="0" b="0" sz="2000" i="0" u="none">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dk1"/>
              </a:buClr>
              <a:buSzPct val="80000"/>
              <a:buFontTx/>
              <a:buChar char="–"/>
              <a:defRPr baseline="0" b="0" sz="1800" i="0" u="none">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1"/>
              </a:buClr>
              <a:buSzPct val="65000"/>
              <a:buFont typeface="Wingdings" pitchFamily="2" charset="2"/>
              <a:buChar char="l"/>
              <a:defRPr baseline="0" b="0" sz="1800" i="0" u="none">
                <a:solidFill>
                  <a:schemeClr val="dk1"/>
                </a:solidFill>
                <a:latin typeface="Arial" pitchFamily="0" charset="0"/>
                <a:sym typeface="Arial" pitchFamily="0" charset="0"/>
              </a:defRPr>
            </a:lvl5pPr>
          </a:lstStyle>
          <a:p>
            <a:pPr eaLnBrk="1" hangingPunct="1" indent="-265112" latinLnBrk="1" lvl="0" marL="265112"/>
            <a:endParaRPr altLang="en-US" lang="en-US"/>
          </a:p>
        </p:txBody>
      </p:sp>
      <p:pic>
        <p:nvPicPr>
          <p:cNvPr id="2097162" name=""/>
          <p:cNvPicPr>
            <a:picLocks/>
          </p:cNvPicPr>
          <p:nvPr/>
        </p:nvPicPr>
        <p:blipFill>
          <a:blip xmlns:r="http://schemas.openxmlformats.org/officeDocument/2006/relationships" r:embed="rId1"/>
          <a:srcRect l="0" t="0" r="0" b="0"/>
          <a:stretch>
            <a:fillRect/>
          </a:stretch>
        </p:blipFill>
        <p:spPr>
          <a:xfrm rot="0">
            <a:off x="0" y="0"/>
            <a:ext cx="9144000" cy="6477000"/>
          </a:xfrm>
          <a:prstGeom prst="rect"/>
          <a:noFill/>
          <a:ln>
            <a:noFill/>
          </a:ln>
        </p:spPr>
      </p:pic>
      <p:sp>
        <p:nvSpPr>
          <p:cNvPr id="1048674" name=""/>
          <p:cNvSpPr/>
          <p:nvPr/>
        </p:nvSpPr>
        <p:spPr>
          <a:xfrm rot="0">
            <a:off x="0" y="6477000"/>
            <a:ext cx="9144000" cy="381000"/>
          </a:xfrm>
          <a:prstGeom prst="rect"/>
          <a:solidFill>
            <a:srgbClr val="99CC00"/>
          </a:solidFill>
          <a:ln w="9525" cap="flat" cmpd="sng">
            <a:solidFill>
              <a:schemeClr val="dk1">
                <a:alpha val="100000"/>
              </a:scheme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algn="ctr" lvl="0"/>
            <a:r>
              <a:rPr altLang="en-US" b="1" sz="2800" lang="en-US">
                <a:solidFill>
                  <a:srgbClr val="FF0000"/>
                </a:solidFill>
                <a:latin typeface="Times New Roman" pitchFamily="18" charset="0"/>
                <a:ea typeface="Arial" pitchFamily="0" charset="0"/>
              </a:rPr>
              <a:t>Hợp tác dầu khí giữa Việt Nam và Nga</a:t>
            </a:r>
          </a:p>
        </p:txBody>
      </p:sp>
    </p:spTree>
  </p:cSld>
  <p:clrMapOvr>
    <a:masterClrMapping/>
  </p:clrMapOvr>
  <p:timing/>
</p:sld>
</file>

<file path=ppt/slides/slide19.xml><?xml version="1.0" encoding="utf-8"?>
<p:sld xmlns:a="http://schemas.openxmlformats.org/drawingml/2006/main" xmlns:r="http://schemas.openxmlformats.org/officeDocument/2006/relationships" xmlns:p="http://schemas.openxmlformats.org/presentationml/2006/main" showMasterSp="1">
  <p:cSld>
    <p:spTree>
      <p:nvGrpSpPr>
        <p:cNvPr id="101" name=""/>
        <p:cNvGrpSpPr/>
        <p:nvPr/>
      </p:nvGrpSpPr>
      <p:grpSpPr>
        <a:xfrm rot="0">
          <a:off x="0" y="0"/>
          <a:ext cx="0" cy="0"/>
          <a:chOff x="0" y="0"/>
          <a:chExt cx="0" cy="0"/>
        </a:xfrm>
      </p:grpSpPr>
      <p:sp>
        <p:nvSpPr>
          <p:cNvPr id="104867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1" sz="4400" i="0" u="none">
                <a:solidFill>
                  <a:schemeClr val="lt2"/>
                </a:solidFill>
                <a:latin typeface="Garamond" pitchFamily="18" charset="0"/>
                <a:sym typeface="Arial" pitchFamily="0" charset="0"/>
              </a:defRPr>
            </a:lvl1pPr>
          </a:lstStyle>
          <a:p>
            <a:pPr eaLnBrk="1" hangingPunct="1" latinLnBrk="1" lvl="0"/>
            <a:endParaRPr altLang="en-US" lang="en-US">
              <a:effectLst>
                <a:outerShdw algn="tl" blurRad="38100" dir="2700000" dist="38100">
                  <a:srgbClr val="C0C0C0"/>
                </a:outerShdw>
              </a:effectLst>
            </a:endParaRPr>
          </a:p>
        </p:txBody>
      </p:sp>
      <p:pic>
        <p:nvPicPr>
          <p:cNvPr id="2097163" name=""/>
          <p:cNvPicPr>
            <a:picLocks/>
          </p:cNvPicPr>
          <p:nvPr>
            <p:ph sz="full" idx="1"/>
          </p:nvPr>
        </p:nvPicPr>
        <p:blipFill>
          <a:blip xmlns:r="http://schemas.openxmlformats.org/officeDocument/2006/relationships" r:embed="rId1"/>
          <a:srcRect l="0" t="0" r="0" b="0"/>
          <a:stretch>
            <a:fillRect/>
          </a:stretch>
        </p:blipFill>
        <p:spPr>
          <a:xfrm rot="0">
            <a:off x="990600" y="1143000"/>
            <a:ext cx="7467600" cy="4800600"/>
          </a:xfrm>
          <a:prstGeom prst="rect"/>
          <a:noFill/>
          <a:ln>
            <a:noFill/>
          </a:ln>
        </p:spPr>
      </p:pic>
    </p:spTree>
  </p:cSld>
  <p:clrMapOvr>
    <a:masterClrMapping/>
  </p:clrMapOvr>
  <p:transition spd="slow" advClick="1">
    <p:comb dir="horz"/>
  </p:transition>
  <p:timing/>
</p:sld>
</file>

<file path=ppt/slides/slide2.xml><?xml version="1.0" encoding="utf-8"?>
<p:sld xmlns:a="http://schemas.openxmlformats.org/drawingml/2006/main" xmlns:r="http://schemas.openxmlformats.org/officeDocument/2006/relationships" xmlns:p="http://schemas.openxmlformats.org/presentationml/2006/main" showMasterSp="1">
  <p:cSld>
    <p:spTree>
      <p:nvGrpSpPr>
        <p:cNvPr id="75" name=""/>
        <p:cNvGrpSpPr/>
        <p:nvPr/>
      </p:nvGrpSpPr>
      <p:grpSpPr>
        <a:xfrm rot="0">
          <a:off x="0" y="0"/>
          <a:ext cx="0" cy="0"/>
          <a:chOff x="0" y="0"/>
          <a:chExt cx="0" cy="0"/>
        </a:xfrm>
      </p:grpSpPr>
      <p:sp>
        <p:nvSpPr>
          <p:cNvPr id="1048591" name=""/>
          <p:cNvSpPr txBox="1"/>
          <p:nvPr/>
        </p:nvSpPr>
        <p:spPr>
          <a:xfrm rot="0">
            <a:off x="762000" y="1862137"/>
            <a:ext cx="8382000" cy="4358640"/>
          </a:xfrm>
          <a:prstGeom prst="rect"/>
          <a:solidFill>
            <a:schemeClr val="dk1"/>
          </a:solidFill>
          <a:ln w="9525" cap="flat" cmpd="sng">
            <a:solidFill>
              <a:srgbClr val="990000">
                <a:alpha val="100000"/>
              </a:srgbClr>
            </a:solidFill>
            <a:prstDash val="solid"/>
            <a:round/>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algn="just" lvl="0"/>
            <a:r>
              <a:rPr altLang="en-US" b="1" sz="3600" lang="en-US">
                <a:solidFill>
                  <a:srgbClr val="FFFF00"/>
                </a:solidFill>
                <a:latin typeface="Times New Roman" pitchFamily="18" charset="0"/>
              </a:rPr>
              <a:t>1. Chính sách kinh tế mới</a:t>
            </a:r>
          </a:p>
          <a:p>
            <a:pPr algn="just" lvl="0"/>
            <a:r>
              <a:rPr altLang="en-US" sz="3600" lang="en-US">
                <a:solidFill>
                  <a:schemeClr val="lt1"/>
                </a:solidFill>
                <a:latin typeface="Times New Roman" pitchFamily="18" charset="0"/>
              </a:rPr>
              <a:t>- Hoàn cảnh</a:t>
            </a:r>
          </a:p>
          <a:p>
            <a:pPr algn="just" lvl="0"/>
            <a:r>
              <a:rPr altLang="en-US" sz="3600" lang="en-US">
                <a:solidFill>
                  <a:schemeClr val="lt1"/>
                </a:solidFill>
                <a:latin typeface="Times New Roman" pitchFamily="18" charset="0"/>
              </a:rPr>
              <a:t>  + Nền kinh tế bị tàn phá nghiêm trọng.</a:t>
            </a:r>
          </a:p>
          <a:p>
            <a:pPr algn="just" lvl="0"/>
            <a:r>
              <a:rPr altLang="en-US" sz="3600" lang="en-US">
                <a:solidFill>
                  <a:schemeClr val="lt1"/>
                </a:solidFill>
                <a:latin typeface="Times New Roman" pitchFamily="18" charset="0"/>
              </a:rPr>
              <a:t>  + Tình hình chính trị không ổn định, các lực lượng phản cách mạng nổi dậy chống phá nhiều nơi.</a:t>
            </a:r>
          </a:p>
          <a:p>
            <a:pPr algn="just" lvl="0"/>
            <a:r>
              <a:rPr altLang="en-US" sz="3600" lang="en-US">
                <a:solidFill>
                  <a:schemeClr val="lt1"/>
                </a:solidFill>
                <a:latin typeface="Times New Roman" pitchFamily="18" charset="0"/>
              </a:rPr>
              <a:t>  + 3-1921, Đảng Bôn-sê-vích quyết định thực hiện Chính sách kinh tế mới.</a:t>
            </a:r>
            <a:r>
              <a:rPr altLang="en-US" sz="3200" lang="en-US">
                <a:solidFill>
                  <a:schemeClr val="lt1"/>
                </a:solidFill>
                <a:latin typeface="Times New Roman" pitchFamily="18" charset="0"/>
              </a:rPr>
              <a:t> </a:t>
            </a:r>
          </a:p>
        </p:txBody>
      </p:sp>
      <p:sp>
        <p:nvSpPr>
          <p:cNvPr id="1048592" name=""/>
          <p:cNvSpPr txBox="1"/>
          <p:nvPr/>
        </p:nvSpPr>
        <p:spPr>
          <a:xfrm rot="0">
            <a:off x="762000" y="762000"/>
            <a:ext cx="8382000" cy="106680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algn="just" lvl="0"/>
            <a:r>
              <a:rPr altLang="en-US" b="1" sz="3200" lang="en-US">
                <a:solidFill>
                  <a:schemeClr val="lt1"/>
                </a:solidFill>
                <a:latin typeface="Times New Roman" pitchFamily="18" charset="0"/>
              </a:rPr>
              <a:t>I. Chính sách kinh tế mới và công cuộc khôi phục kinh tế (1921 - 1925)</a:t>
            </a:r>
          </a:p>
        </p:txBody>
      </p:sp>
    </p:spTree>
  </p:cSld>
  <p:clrMapOvr>
    <a:masterClrMapping/>
  </p:clrMapOvr>
  <p:transition spd="slow" advClick="1">
    <p:comb dir="horz"/>
  </p:transition>
  <p:timing>
    <p:tnLst>
      <p:par>
        <p:cTn dur="indefinite" id="1" nodeType="tmRoot">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id="5" nodeType="afterEffect" presetClass="entr" presetID="27" presetSubtype="0">
                                  <p:stCondLst>
                                    <p:cond delay="0"/>
                                  </p:stCondLst>
                                  <p:iterate type="lt">
                                    <p:tmPct val="50000"/>
                                  </p:iterate>
                                  <p:childTnLst>
                                    <p:set>
                                      <p:cBhvr>
                                        <p:cTn dur="1" fill="hold" id="6">
                                          <p:stCondLst>
                                            <p:cond delay="0"/>
                                          </p:stCondLst>
                                        </p:cTn>
                                        <p:tgtEl>
                                          <p:spTgt spid="1048592">
                                            <p:txEl>
                                              <p:charRg st="0" end="71"/>
                                            </p:txEl>
                                          </p:spTgt>
                                        </p:tgtEl>
                                        <p:attrNameLst>
                                          <p:attrName>style.visibility</p:attrName>
                                        </p:attrNameLst>
                                      </p:cBhvr>
                                      <p:to>
                                        <p:strVal val="visible"/>
                                      </p:to>
                                    </p:set>
                                    <p:anim calcmode="discrete" valueType="clr">
                                      <p:cBhvr override="childStyle">
                                        <p:cTn dur="80" id="7"/>
                                        <p:tgtEl>
                                          <p:spTgt spid="1048592">
                                            <p:txEl>
                                              <p:charRg st="0" end="71"/>
                                            </p:txEl>
                                          </p:spTgt>
                                        </p:tgtEl>
                                        <p:attrNameLst>
                                          <p:attrName>style.color</p:attrName>
                                        </p:attrNameLst>
                                      </p:cBhvr>
                                      <p:tavLst>
                                        <p:tav tm="0">
                                          <p:val>
                                            <p:clrVal>
                                              <a:srgbClr val="99CC99"/>
                                            </p:clrVal>
                                          </p:val>
                                        </p:tav>
                                        <p:tav tm="50000">
                                          <p:val>
                                            <p:clrVal>
                                              <a:srgbClr val="003366"/>
                                            </p:clrVal>
                                          </p:val>
                                        </p:tav>
                                      </p:tavLst>
                                    </p:anim>
                                    <p:anim calcmode="discrete" valueType="clr">
                                      <p:cBhvr>
                                        <p:cTn dur="80" id="8"/>
                                        <p:tgtEl>
                                          <p:spTgt spid="1048592">
                                            <p:txEl>
                                              <p:charRg st="0" end="71"/>
                                            </p:txEl>
                                          </p:spTgt>
                                        </p:tgtEl>
                                        <p:attrNameLst>
                                          <p:attrName>fill.color</p:attrName>
                                        </p:attrNameLst>
                                      </p:cBhvr>
                                      <p:tavLst>
                                        <p:tav tm="0">
                                          <p:val>
                                            <p:clrVal>
                                              <a:srgbClr val="99CC99"/>
                                            </p:clrVal>
                                          </p:val>
                                        </p:tav>
                                        <p:tav tm="50000">
                                          <p:val>
                                            <p:clrVal>
                                              <a:srgbClr val="003366"/>
                                            </p:clrVal>
                                          </p:val>
                                        </p:tav>
                                      </p:tavLst>
                                    </p:anim>
                                    <p:set>
                                      <p:cBhvr>
                                        <p:cTn dur="80" id="9"/>
                                        <p:tgtEl>
                                          <p:spTgt spid="1048592">
                                            <p:txEl>
                                              <p:charRg st="0" end="71"/>
                                            </p:txEl>
                                          </p:spTgt>
                                        </p:tgtEl>
                                        <p:attrNameLst>
                                          <p:attrName>fill.type</p:attrName>
                                        </p:attrNameLst>
                                      </p:cBhvr>
                                      <p:to>
                                        <p:strVal val="solid"/>
                                      </p:to>
                                    </p:set>
                                  </p:childTnLst>
                                </p:cTn>
                              </p:par>
                            </p:childTnLst>
                          </p:cTn>
                        </p:par>
                      </p:childTnLst>
                    </p:cTn>
                  </p:par>
                  <p:par>
                    <p:cTn fill="hold" id="10" nodeType="clickPar">
                      <p:stCondLst>
                        <p:cond delay="indefinite"/>
                      </p:stCondLst>
                      <p:childTnLst>
                        <p:par>
                          <p:cTn fill="hold" id="11" nodeType="withGroup">
                            <p:stCondLst>
                              <p:cond delay="0"/>
                            </p:stCondLst>
                            <p:childTnLst>
                              <p:par>
                                <p:cTn fill="hold" id="12" nodeType="clickEffect" presetClass="entr" presetID="53" presetSubtype="0">
                                  <p:stCondLst>
                                    <p:cond delay="0"/>
                                  </p:stCondLst>
                                  <p:childTnLst>
                                    <p:set>
                                      <p:cBhvr>
                                        <p:cTn dur="1" fill="hold" id="13">
                                          <p:stCondLst>
                                            <p:cond delay="0"/>
                                          </p:stCondLst>
                                        </p:cTn>
                                        <p:tgtEl>
                                          <p:spTgt spid="1048591">
                                            <p:txEl>
                                              <p:charRg st="0" end="26"/>
                                            </p:txEl>
                                          </p:spTgt>
                                        </p:tgtEl>
                                        <p:attrNameLst>
                                          <p:attrName>style.visibility</p:attrName>
                                        </p:attrNameLst>
                                      </p:cBhvr>
                                      <p:to>
                                        <p:strVal val="visible"/>
                                      </p:to>
                                    </p:set>
                                    <p:anim calcmode="lin" valueType="num">
                                      <p:cBhvr>
                                        <p:cTn dur="500" fill="hold" id="14"/>
                                        <p:tgtEl>
                                          <p:spTgt spid="1048591">
                                            <p:txEl>
                                              <p:charRg st="0" end="26"/>
                                            </p:txEl>
                                          </p:spTgt>
                                        </p:tgtEl>
                                        <p:attrNameLst>
                                          <p:attrName>ppt_w</p:attrName>
                                        </p:attrNameLst>
                                      </p:cBhvr>
                                      <p:tavLst>
                                        <p:tav tm="0">
                                          <p:val>
                                            <p:fltVal val="0.0"/>
                                          </p:val>
                                        </p:tav>
                                        <p:tav tm="100000">
                                          <p:val>
                                            <p:strVal val="#ppt_w"/>
                                          </p:val>
                                        </p:tav>
                                      </p:tavLst>
                                    </p:anim>
                                    <p:anim calcmode="lin" valueType="num">
                                      <p:cBhvr>
                                        <p:cTn dur="500" fill="hold" id="15"/>
                                        <p:tgtEl>
                                          <p:spTgt spid="1048591">
                                            <p:txEl>
                                              <p:charRg st="0" end="26"/>
                                            </p:txEl>
                                          </p:spTgt>
                                        </p:tgtEl>
                                        <p:attrNameLst>
                                          <p:attrName>ppt_h</p:attrName>
                                        </p:attrNameLst>
                                      </p:cBhvr>
                                      <p:tavLst>
                                        <p:tav tm="0">
                                          <p:val>
                                            <p:fltVal val="0.0"/>
                                          </p:val>
                                        </p:tav>
                                        <p:tav tm="100000">
                                          <p:val>
                                            <p:strVal val="#ppt_h"/>
                                          </p:val>
                                        </p:tav>
                                      </p:tavLst>
                                    </p:anim>
                                    <p:animEffect transition="in" filter="fade">
                                      <p:cBhvr>
                                        <p:cTn dur="500" id="16"/>
                                        <p:tgtEl>
                                          <p:spTgt spid="1048591">
                                            <p:txEl>
                                              <p:charRg st="0" end="26"/>
                                            </p:txEl>
                                          </p:spTgt>
                                        </p:tgtEl>
                                      </p:cBhvr>
                                    </p:animEffect>
                                  </p:childTnLst>
                                </p:cTn>
                              </p:par>
                            </p:childTnLst>
                          </p:cTn>
                        </p:par>
                      </p:childTnLst>
                    </p:cTn>
                  </p:par>
                  <p:par>
                    <p:cTn fill="hold" id="17" nodeType="clickPar">
                      <p:stCondLst>
                        <p:cond delay="indefinite"/>
                      </p:stCondLst>
                      <p:childTnLst>
                        <p:par>
                          <p:cTn fill="hold" id="18" nodeType="withGroup">
                            <p:stCondLst>
                              <p:cond delay="0"/>
                            </p:stCondLst>
                            <p:childTnLst>
                              <p:par>
                                <p:cTn fill="hold" id="19" nodeType="clickEffect" presetClass="entr" presetID="53" presetSubtype="0">
                                  <p:stCondLst>
                                    <p:cond delay="0"/>
                                  </p:stCondLst>
                                  <p:childTnLst>
                                    <p:set>
                                      <p:cBhvr>
                                        <p:cTn dur="1" fill="hold" id="20">
                                          <p:stCondLst>
                                            <p:cond delay="0"/>
                                          </p:stCondLst>
                                        </p:cTn>
                                        <p:tgtEl>
                                          <p:spTgt spid="1048591">
                                            <p:txEl>
                                              <p:charRg st="26" end="38"/>
                                            </p:txEl>
                                          </p:spTgt>
                                        </p:tgtEl>
                                        <p:attrNameLst>
                                          <p:attrName>style.visibility</p:attrName>
                                        </p:attrNameLst>
                                      </p:cBhvr>
                                      <p:to>
                                        <p:strVal val="visible"/>
                                      </p:to>
                                    </p:set>
                                    <p:anim calcmode="lin" valueType="num">
                                      <p:cBhvr>
                                        <p:cTn dur="500" fill="hold" id="21"/>
                                        <p:tgtEl>
                                          <p:spTgt spid="1048591">
                                            <p:txEl>
                                              <p:charRg st="26" end="38"/>
                                            </p:txEl>
                                          </p:spTgt>
                                        </p:tgtEl>
                                        <p:attrNameLst>
                                          <p:attrName>ppt_w</p:attrName>
                                        </p:attrNameLst>
                                      </p:cBhvr>
                                      <p:tavLst>
                                        <p:tav tm="0">
                                          <p:val>
                                            <p:fltVal val="0.0"/>
                                          </p:val>
                                        </p:tav>
                                        <p:tav tm="100000">
                                          <p:val>
                                            <p:strVal val="#ppt_w"/>
                                          </p:val>
                                        </p:tav>
                                      </p:tavLst>
                                    </p:anim>
                                    <p:anim calcmode="lin" valueType="num">
                                      <p:cBhvr>
                                        <p:cTn dur="500" fill="hold" id="22"/>
                                        <p:tgtEl>
                                          <p:spTgt spid="1048591">
                                            <p:txEl>
                                              <p:charRg st="26" end="38"/>
                                            </p:txEl>
                                          </p:spTgt>
                                        </p:tgtEl>
                                        <p:attrNameLst>
                                          <p:attrName>ppt_h</p:attrName>
                                        </p:attrNameLst>
                                      </p:cBhvr>
                                      <p:tavLst>
                                        <p:tav tm="0">
                                          <p:val>
                                            <p:fltVal val="0.0"/>
                                          </p:val>
                                        </p:tav>
                                        <p:tav tm="100000">
                                          <p:val>
                                            <p:strVal val="#ppt_h"/>
                                          </p:val>
                                        </p:tav>
                                      </p:tavLst>
                                    </p:anim>
                                    <p:animEffect transition="in" filter="fade">
                                      <p:cBhvr>
                                        <p:cTn dur="500" id="23"/>
                                        <p:tgtEl>
                                          <p:spTgt spid="1048591">
                                            <p:txEl>
                                              <p:charRg st="26" end="38"/>
                                            </p:txEl>
                                          </p:spTgt>
                                        </p:tgtEl>
                                      </p:cBhvr>
                                    </p:animEffect>
                                  </p:childTnLst>
                                </p:cTn>
                              </p:par>
                            </p:childTnLst>
                          </p:cTn>
                        </p:par>
                      </p:childTnLst>
                    </p:cTn>
                  </p:par>
                  <p:par>
                    <p:cTn fill="hold" id="24" nodeType="clickPar">
                      <p:stCondLst>
                        <p:cond delay="indefinite"/>
                      </p:stCondLst>
                      <p:childTnLst>
                        <p:par>
                          <p:cTn fill="hold" id="25" nodeType="withGroup">
                            <p:stCondLst>
                              <p:cond delay="0"/>
                            </p:stCondLst>
                            <p:childTnLst>
                              <p:par>
                                <p:cTn fill="hold" id="26" nodeType="clickEffect" presetClass="entr" presetID="53" presetSubtype="0">
                                  <p:stCondLst>
                                    <p:cond delay="0"/>
                                  </p:stCondLst>
                                  <p:childTnLst>
                                    <p:set>
                                      <p:cBhvr>
                                        <p:cTn dur="1" fill="hold" id="27">
                                          <p:stCondLst>
                                            <p:cond delay="0"/>
                                          </p:stCondLst>
                                        </p:cTn>
                                        <p:tgtEl>
                                          <p:spTgt spid="1048591">
                                            <p:txEl>
                                              <p:charRg st="38" end="79"/>
                                            </p:txEl>
                                          </p:spTgt>
                                        </p:tgtEl>
                                        <p:attrNameLst>
                                          <p:attrName>style.visibility</p:attrName>
                                        </p:attrNameLst>
                                      </p:cBhvr>
                                      <p:to>
                                        <p:strVal val="visible"/>
                                      </p:to>
                                    </p:set>
                                    <p:anim calcmode="lin" valueType="num">
                                      <p:cBhvr>
                                        <p:cTn dur="500" fill="hold" id="28"/>
                                        <p:tgtEl>
                                          <p:spTgt spid="1048591">
                                            <p:txEl>
                                              <p:charRg st="38" end="79"/>
                                            </p:txEl>
                                          </p:spTgt>
                                        </p:tgtEl>
                                        <p:attrNameLst>
                                          <p:attrName>ppt_w</p:attrName>
                                        </p:attrNameLst>
                                      </p:cBhvr>
                                      <p:tavLst>
                                        <p:tav tm="0">
                                          <p:val>
                                            <p:fltVal val="0.0"/>
                                          </p:val>
                                        </p:tav>
                                        <p:tav tm="100000">
                                          <p:val>
                                            <p:strVal val="#ppt_w"/>
                                          </p:val>
                                        </p:tav>
                                      </p:tavLst>
                                    </p:anim>
                                    <p:anim calcmode="lin" valueType="num">
                                      <p:cBhvr>
                                        <p:cTn dur="500" fill="hold" id="29"/>
                                        <p:tgtEl>
                                          <p:spTgt spid="1048591">
                                            <p:txEl>
                                              <p:charRg st="38" end="79"/>
                                            </p:txEl>
                                          </p:spTgt>
                                        </p:tgtEl>
                                        <p:attrNameLst>
                                          <p:attrName>ppt_h</p:attrName>
                                        </p:attrNameLst>
                                      </p:cBhvr>
                                      <p:tavLst>
                                        <p:tav tm="0">
                                          <p:val>
                                            <p:fltVal val="0.0"/>
                                          </p:val>
                                        </p:tav>
                                        <p:tav tm="100000">
                                          <p:val>
                                            <p:strVal val="#ppt_h"/>
                                          </p:val>
                                        </p:tav>
                                      </p:tavLst>
                                    </p:anim>
                                    <p:animEffect transition="in" filter="fade">
                                      <p:cBhvr>
                                        <p:cTn dur="500" id="30"/>
                                        <p:tgtEl>
                                          <p:spTgt spid="1048591">
                                            <p:txEl>
                                              <p:charRg st="38" end="79"/>
                                            </p:txEl>
                                          </p:spTgt>
                                        </p:tgtEl>
                                      </p:cBhvr>
                                    </p:animEffect>
                                  </p:childTnLst>
                                </p:cTn>
                              </p:par>
                            </p:childTnLst>
                          </p:cTn>
                        </p:par>
                      </p:childTnLst>
                    </p:cTn>
                  </p:par>
                  <p:par>
                    <p:cTn fill="hold" id="31" nodeType="clickPar">
                      <p:stCondLst>
                        <p:cond delay="indefinite"/>
                      </p:stCondLst>
                      <p:childTnLst>
                        <p:par>
                          <p:cTn fill="hold" id="32" nodeType="withGroup">
                            <p:stCondLst>
                              <p:cond delay="0"/>
                            </p:stCondLst>
                            <p:childTnLst>
                              <p:par>
                                <p:cTn fill="hold" id="33" nodeType="clickEffect" presetClass="entr" presetID="53" presetSubtype="0">
                                  <p:stCondLst>
                                    <p:cond delay="0"/>
                                  </p:stCondLst>
                                  <p:childTnLst>
                                    <p:set>
                                      <p:cBhvr>
                                        <p:cTn dur="1" fill="hold" id="34">
                                          <p:stCondLst>
                                            <p:cond delay="0"/>
                                          </p:stCondLst>
                                        </p:cTn>
                                        <p:tgtEl>
                                          <p:spTgt spid="1048591">
                                            <p:txEl>
                                              <p:charRg st="79" end="176"/>
                                            </p:txEl>
                                          </p:spTgt>
                                        </p:tgtEl>
                                        <p:attrNameLst>
                                          <p:attrName>style.visibility</p:attrName>
                                        </p:attrNameLst>
                                      </p:cBhvr>
                                      <p:to>
                                        <p:strVal val="visible"/>
                                      </p:to>
                                    </p:set>
                                    <p:anim calcmode="lin" valueType="num">
                                      <p:cBhvr>
                                        <p:cTn dur="500" fill="hold" id="35"/>
                                        <p:tgtEl>
                                          <p:spTgt spid="1048591">
                                            <p:txEl>
                                              <p:charRg st="79" end="176"/>
                                            </p:txEl>
                                          </p:spTgt>
                                        </p:tgtEl>
                                        <p:attrNameLst>
                                          <p:attrName>ppt_w</p:attrName>
                                        </p:attrNameLst>
                                      </p:cBhvr>
                                      <p:tavLst>
                                        <p:tav tm="0">
                                          <p:val>
                                            <p:fltVal val="0.0"/>
                                          </p:val>
                                        </p:tav>
                                        <p:tav tm="100000">
                                          <p:val>
                                            <p:strVal val="#ppt_w"/>
                                          </p:val>
                                        </p:tav>
                                      </p:tavLst>
                                    </p:anim>
                                    <p:anim calcmode="lin" valueType="num">
                                      <p:cBhvr>
                                        <p:cTn dur="500" fill="hold" id="36"/>
                                        <p:tgtEl>
                                          <p:spTgt spid="1048591">
                                            <p:txEl>
                                              <p:charRg st="79" end="176"/>
                                            </p:txEl>
                                          </p:spTgt>
                                        </p:tgtEl>
                                        <p:attrNameLst>
                                          <p:attrName>ppt_h</p:attrName>
                                        </p:attrNameLst>
                                      </p:cBhvr>
                                      <p:tavLst>
                                        <p:tav tm="0">
                                          <p:val>
                                            <p:fltVal val="0.0"/>
                                          </p:val>
                                        </p:tav>
                                        <p:tav tm="100000">
                                          <p:val>
                                            <p:strVal val="#ppt_h"/>
                                          </p:val>
                                        </p:tav>
                                      </p:tavLst>
                                    </p:anim>
                                    <p:animEffect transition="in" filter="fade">
                                      <p:cBhvr>
                                        <p:cTn dur="500" id="37"/>
                                        <p:tgtEl>
                                          <p:spTgt spid="1048591">
                                            <p:txEl>
                                              <p:charRg st="79" end="176"/>
                                            </p:txEl>
                                          </p:spTgt>
                                        </p:tgtEl>
                                      </p:cBhvr>
                                    </p:animEffect>
                                  </p:childTnLst>
                                </p:cTn>
                              </p:par>
                            </p:childTnLst>
                          </p:cTn>
                        </p:par>
                      </p:childTnLst>
                    </p:cTn>
                  </p:par>
                  <p:par>
                    <p:cTn fill="hold" id="38" nodeType="clickPar">
                      <p:stCondLst>
                        <p:cond delay="indefinite"/>
                      </p:stCondLst>
                      <p:childTnLst>
                        <p:par>
                          <p:cTn fill="hold" id="39" nodeType="withGroup">
                            <p:stCondLst>
                              <p:cond delay="0"/>
                            </p:stCondLst>
                            <p:childTnLst>
                              <p:par>
                                <p:cTn fill="hold" id="40" nodeType="clickEffect" presetClass="entr" presetID="53" presetSubtype="0">
                                  <p:stCondLst>
                                    <p:cond delay="0"/>
                                  </p:stCondLst>
                                  <p:childTnLst>
                                    <p:set>
                                      <p:cBhvr>
                                        <p:cTn dur="1" fill="hold" id="41">
                                          <p:stCondLst>
                                            <p:cond delay="0"/>
                                          </p:stCondLst>
                                        </p:cTn>
                                        <p:tgtEl>
                                          <p:spTgt spid="1048591">
                                            <p:txEl>
                                              <p:charRg st="176" end="251"/>
                                            </p:txEl>
                                          </p:spTgt>
                                        </p:tgtEl>
                                        <p:attrNameLst>
                                          <p:attrName>style.visibility</p:attrName>
                                        </p:attrNameLst>
                                      </p:cBhvr>
                                      <p:to>
                                        <p:strVal val="visible"/>
                                      </p:to>
                                    </p:set>
                                    <p:anim calcmode="lin" valueType="num">
                                      <p:cBhvr>
                                        <p:cTn dur="500" fill="hold" id="42"/>
                                        <p:tgtEl>
                                          <p:spTgt spid="1048591">
                                            <p:txEl>
                                              <p:charRg st="176" end="251"/>
                                            </p:txEl>
                                          </p:spTgt>
                                        </p:tgtEl>
                                        <p:attrNameLst>
                                          <p:attrName>ppt_w</p:attrName>
                                        </p:attrNameLst>
                                      </p:cBhvr>
                                      <p:tavLst>
                                        <p:tav tm="0">
                                          <p:val>
                                            <p:fltVal val="0.0"/>
                                          </p:val>
                                        </p:tav>
                                        <p:tav tm="100000">
                                          <p:val>
                                            <p:strVal val="#ppt_w"/>
                                          </p:val>
                                        </p:tav>
                                      </p:tavLst>
                                    </p:anim>
                                    <p:anim calcmode="lin" valueType="num">
                                      <p:cBhvr>
                                        <p:cTn dur="500" fill="hold" id="43"/>
                                        <p:tgtEl>
                                          <p:spTgt spid="1048591">
                                            <p:txEl>
                                              <p:charRg st="176" end="251"/>
                                            </p:txEl>
                                          </p:spTgt>
                                        </p:tgtEl>
                                        <p:attrNameLst>
                                          <p:attrName>ppt_h</p:attrName>
                                        </p:attrNameLst>
                                      </p:cBhvr>
                                      <p:tavLst>
                                        <p:tav tm="0">
                                          <p:val>
                                            <p:fltVal val="0.0"/>
                                          </p:val>
                                        </p:tav>
                                        <p:tav tm="100000">
                                          <p:val>
                                            <p:strVal val="#ppt_h"/>
                                          </p:val>
                                        </p:tav>
                                      </p:tavLst>
                                    </p:anim>
                                    <p:animEffect transition="in" filter="fade">
                                      <p:cBhvr>
                                        <p:cTn dur="500" id="44"/>
                                        <p:tgtEl>
                                          <p:spTgt spid="1048591">
                                            <p:txEl>
                                              <p:charRg st="176" end="25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1">
  <p:cSld>
    <p:bg bwMode="white">
      <p:bgPr>
        <a:blipFill rotWithShape="0">
          <a:blip xmlns:r="http://schemas.openxmlformats.org/officeDocument/2006/relationships" r:embed="rId1">
            <a:alphaModFix amt="100000"/>
          </a:blip>
          <a:srcRect/>
          <a:stretch>
            <a:fillRect/>
          </a:stretch>
        </a:blipFill>
      </p:bgPr>
    </p:bg>
    <p:spTree>
      <p:nvGrpSpPr>
        <p:cNvPr id="77" name=""/>
        <p:cNvGrpSpPr/>
        <p:nvPr/>
      </p:nvGrpSpPr>
      <p:grpSpPr>
        <a:xfrm rot="0">
          <a:off x="0" y="0"/>
          <a:ext cx="0" cy="0"/>
          <a:chOff x="0" y="0"/>
          <a:chExt cx="0" cy="0"/>
        </a:xfrm>
      </p:grpSpPr>
      <p:pic>
        <p:nvPicPr>
          <p:cNvPr id="2097154" name="" descr="LeninsoanthaoChinhsachKTmoi"/>
          <p:cNvPicPr>
            <a:picLocks/>
          </p:cNvPicPr>
          <p:nvPr/>
        </p:nvPicPr>
        <p:blipFill>
          <a:blip xmlns:r="http://schemas.openxmlformats.org/officeDocument/2006/relationships" r:embed="rId2"/>
          <a:srcRect l="0" t="0" r="0" b="0"/>
          <a:stretch>
            <a:fillRect/>
          </a:stretch>
        </p:blipFill>
        <p:spPr>
          <a:xfrm rot="0">
            <a:off x="228600" y="152400"/>
            <a:ext cx="8763000" cy="6569075"/>
          </a:xfrm>
          <a:prstGeom prst="rect"/>
          <a:noFill/>
          <a:ln>
            <a:noFill/>
          </a:ln>
        </p:spPr>
      </p:pic>
    </p:spTree>
  </p:cSld>
  <p:clrMapOvr>
    <a:masterClrMapping/>
  </p:clrMapOvr>
  <p:transition spd="med" advClick="1">
    <p:zoom dir="out"/>
  </p:transition>
  <p:timing>
    <p:tnLst>
      <p:par>
        <p:cTn dur="indefinite" id="1" nodeType="tmRoot">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accel="0" autoRev="0" decel="0" fill="hold" id="5" nodeType="afterEffect" presetClass="entr" presetID="53" presetSubtype="0">
                                  <p:stCondLst>
                                    <p:cond delay="0"/>
                                  </p:stCondLst>
                                  <p:childTnLst>
                                    <p:set>
                                      <p:cBhvr>
                                        <p:cTn dur="1" fill="hold" id="7">
                                          <p:stCondLst>
                                            <p:cond delay="0"/>
                                          </p:stCondLst>
                                        </p:cTn>
                                        <p:tgtEl>
                                          <p:spTgt spid="2097154"/>
                                        </p:tgtEl>
                                        <p:attrNameLst>
                                          <p:attrName>style.visibility</p:attrName>
                                        </p:attrNameLst>
                                      </p:cBhvr>
                                      <p:to>
                                        <p:strVal val="visible"/>
                                      </p:to>
                                    </p:set>
                                    <p:anim calcmode="lin" valueType="num">
                                      <p:cBhvr>
                                        <p:cTn dur="1000" fill="hold" id="8"/>
                                        <p:tgtEl>
                                          <p:spTgt spid="2097154"/>
                                        </p:tgtEl>
                                        <p:attrNameLst>
                                          <p:attrName>ppt_w</p:attrName>
                                        </p:attrNameLst>
                                      </p:cBhvr>
                                      <p:tavLst>
                                        <p:tav tm="0">
                                          <p:val>
                                            <p:fltVal val="0.0"/>
                                          </p:val>
                                        </p:tav>
                                        <p:tav tm="100000">
                                          <p:val>
                                            <p:strVal val="#ppt_w"/>
                                          </p:val>
                                        </p:tav>
                                      </p:tavLst>
                                    </p:anim>
                                    <p:anim calcmode="lin" valueType="num">
                                      <p:cBhvr>
                                        <p:cTn dur="1000" fill="hold" id="9"/>
                                        <p:tgtEl>
                                          <p:spTgt spid="2097154"/>
                                        </p:tgtEl>
                                        <p:attrNameLst>
                                          <p:attrName>ppt_h</p:attrName>
                                        </p:attrNameLst>
                                      </p:cBhvr>
                                      <p:tavLst>
                                        <p:tav tm="0">
                                          <p:val>
                                            <p:fltVal val="0.0"/>
                                          </p:val>
                                        </p:tav>
                                        <p:tav tm="100000">
                                          <p:val>
                                            <p:strVal val="#ppt_h"/>
                                          </p:val>
                                        </p:tav>
                                      </p:tavLst>
                                    </p:anim>
                                    <p:animEffect transition="in" filter="fade">
                                      <p:cBhvr>
                                        <p:cTn dur="1000" id="10"/>
                                        <p:tgtEl>
                                          <p:spTgt spid="2097154"/>
                                        </p:tgtEl>
                                      </p:cBhvr>
                                    </p:animEffect>
                                  </p:childTnLst>
                                  <p:subTnLst>
                                    <p:set>
                                      <p:cBhvr override="childStyle">
                                        <p:cTn afterEffect="1" display="0" dur="1" fill="hold" id="6" masterRel="nextClick" presetSubtype="1"/>
                                        <p:tgtEl>
                                          <p:spTgt spid="20971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1">
  <p:cSld>
    <p:spTree>
      <p:nvGrpSpPr>
        <p:cNvPr id="78" name=""/>
        <p:cNvGrpSpPr/>
        <p:nvPr/>
      </p:nvGrpSpPr>
      <p:grpSpPr>
        <a:xfrm rot="0">
          <a:off x="0" y="0"/>
          <a:ext cx="0" cy="0"/>
          <a:chOff x="0" y="0"/>
          <a:chExt cx="0" cy="0"/>
        </a:xfrm>
      </p:grpSpPr>
      <p:sp>
        <p:nvSpPr>
          <p:cNvPr id="1048595" name=""/>
          <p:cNvSpPr txBox="1"/>
          <p:nvPr/>
        </p:nvSpPr>
        <p:spPr>
          <a:xfrm rot="0">
            <a:off x="762000" y="914400"/>
            <a:ext cx="8382000" cy="4777740"/>
          </a:xfrm>
          <a:prstGeom prst="rect"/>
          <a:solidFill>
            <a:schemeClr val="dk1"/>
          </a:solidFill>
          <a:ln w="9525" cap="flat" cmpd="sng">
            <a:solidFill>
              <a:srgbClr val="990000">
                <a:alpha val="100000"/>
              </a:srgbClr>
            </a:solidFill>
            <a:prstDash val="solid"/>
            <a:round/>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algn="just" lvl="0"/>
            <a:r>
              <a:rPr altLang="en-US" b="1" sz="2800" lang="en-US">
                <a:solidFill>
                  <a:srgbClr val="FFFF00"/>
                </a:solidFill>
                <a:latin typeface="Times New Roman" pitchFamily="18" charset="0"/>
              </a:rPr>
              <a:t>1. Chính sách kinh tế mới</a:t>
            </a:r>
          </a:p>
          <a:p>
            <a:pPr algn="just" lvl="0"/>
            <a:r>
              <a:rPr altLang="en-US" sz="3600" lang="en-US">
                <a:solidFill>
                  <a:schemeClr val="lt1"/>
                </a:solidFill>
                <a:latin typeface="Times New Roman" pitchFamily="18" charset="0"/>
              </a:rPr>
              <a:t>- Nội dung </a:t>
            </a:r>
          </a:p>
          <a:p>
            <a:pPr algn="just" lvl="0"/>
            <a:r>
              <a:rPr altLang="en-US" sz="3600" lang="en-US">
                <a:solidFill>
                  <a:schemeClr val="lt1"/>
                </a:solidFill>
                <a:latin typeface="Times New Roman" pitchFamily="18" charset="0"/>
              </a:rPr>
              <a:t>  + </a:t>
            </a:r>
            <a:r>
              <a:rPr altLang="en-US" sz="3600" lang="en-US">
                <a:solidFill>
                  <a:srgbClr val="00B050"/>
                </a:solidFill>
                <a:latin typeface="Times New Roman" pitchFamily="18" charset="0"/>
              </a:rPr>
              <a:t>Nông nghiệp: </a:t>
            </a:r>
            <a:r>
              <a:rPr altLang="en-US" sz="3600" lang="en-US">
                <a:solidFill>
                  <a:schemeClr val="lt1"/>
                </a:solidFill>
                <a:latin typeface="Times New Roman" pitchFamily="18" charset="0"/>
              </a:rPr>
              <a:t>Ban hành thuế lương thực.</a:t>
            </a:r>
          </a:p>
          <a:p>
            <a:pPr algn="just" lvl="0"/>
            <a:r>
              <a:rPr altLang="en-US" sz="3600" lang="en-US">
                <a:solidFill>
                  <a:schemeClr val="lt1"/>
                </a:solidFill>
                <a:latin typeface="Times New Roman" pitchFamily="18" charset="0"/>
              </a:rPr>
              <a:t>  + </a:t>
            </a:r>
            <a:r>
              <a:rPr altLang="en-US" sz="3600" lang="en-US">
                <a:solidFill>
                  <a:srgbClr val="00B050"/>
                </a:solidFill>
                <a:latin typeface="Times New Roman" pitchFamily="18" charset="0"/>
              </a:rPr>
              <a:t>Công nghiệp: </a:t>
            </a:r>
            <a:r>
              <a:rPr altLang="en-US" sz="3600" lang="en-US">
                <a:solidFill>
                  <a:schemeClr val="lt1"/>
                </a:solidFill>
                <a:latin typeface="Times New Roman" pitchFamily="18" charset="0"/>
              </a:rPr>
              <a:t>Nhà nước khôi phục công nghiệp nặng</a:t>
            </a:r>
          </a:p>
          <a:p>
            <a:pPr algn="just" lvl="0"/>
            <a:r>
              <a:rPr altLang="en-US" sz="3600" lang="en-US">
                <a:solidFill>
                  <a:schemeClr val="lt1"/>
                </a:solidFill>
                <a:latin typeface="Times New Roman" pitchFamily="18" charset="0"/>
              </a:rPr>
              <a:t>+ </a:t>
            </a:r>
            <a:r>
              <a:rPr altLang="en-US" sz="3600" lang="en-US">
                <a:solidFill>
                  <a:srgbClr val="00B050"/>
                </a:solidFill>
                <a:latin typeface="Times New Roman" pitchFamily="18" charset="0"/>
              </a:rPr>
              <a:t>Thương nghiệp, tiền tệ:</a:t>
            </a:r>
            <a:r>
              <a:rPr altLang="en-US" sz="3600" i="1" lang="en-US">
                <a:solidFill>
                  <a:srgbClr val="00B050"/>
                </a:solidFill>
                <a:latin typeface="Times New Roman" pitchFamily="18" charset="0"/>
              </a:rPr>
              <a:t> </a:t>
            </a:r>
            <a:r>
              <a:rPr altLang="en-US" sz="3600" lang="en-US">
                <a:solidFill>
                  <a:schemeClr val="lt1"/>
                </a:solidFill>
                <a:latin typeface="Times New Roman" pitchFamily="18" charset="0"/>
              </a:rPr>
              <a:t>Tư nhân được tự do buôn bán, đẩy mạnh mối quan hệ giữa nông thôn với thành thị…</a:t>
            </a:r>
          </a:p>
        </p:txBody>
      </p:sp>
    </p:spTree>
  </p:cSld>
  <p:clrMapOvr>
    <a:masterClrMapping/>
  </p:clrMapOvr>
  <p:transition spd="slow" advClick="1">
    <p:comb dir="horz"/>
  </p:transition>
  <p:timing>
    <p:tnLst>
      <p:par>
        <p:cTn dur="indefinite" id="1" nodeType="tmRoot">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id="5" nodeType="afterEffect" presetClass="entr" presetID="53" presetSubtype="0">
                                  <p:stCondLst>
                                    <p:cond delay="0"/>
                                  </p:stCondLst>
                                  <p:childTnLst>
                                    <p:set>
                                      <p:cBhvr>
                                        <p:cTn dur="1" fill="hold" id="6">
                                          <p:stCondLst>
                                            <p:cond delay="0"/>
                                          </p:stCondLst>
                                        </p:cTn>
                                        <p:tgtEl>
                                          <p:spTgt spid="1048595">
                                            <p:txEl>
                                              <p:charRg st="0" end="26"/>
                                            </p:txEl>
                                          </p:spTgt>
                                        </p:tgtEl>
                                        <p:attrNameLst>
                                          <p:attrName>style.visibility</p:attrName>
                                        </p:attrNameLst>
                                      </p:cBhvr>
                                      <p:to>
                                        <p:strVal val="visible"/>
                                      </p:to>
                                    </p:set>
                                    <p:anim calcmode="lin" valueType="num">
                                      <p:cBhvr>
                                        <p:cTn dur="500" fill="hold" id="7"/>
                                        <p:tgtEl>
                                          <p:spTgt spid="1048595">
                                            <p:txEl>
                                              <p:charRg st="0" end="26"/>
                                            </p:txEl>
                                          </p:spTgt>
                                        </p:tgtEl>
                                        <p:attrNameLst>
                                          <p:attrName>ppt_w</p:attrName>
                                        </p:attrNameLst>
                                      </p:cBhvr>
                                      <p:tavLst>
                                        <p:tav tm="0">
                                          <p:val>
                                            <p:fltVal val="0.0"/>
                                          </p:val>
                                        </p:tav>
                                        <p:tav tm="100000">
                                          <p:val>
                                            <p:strVal val="#ppt_w"/>
                                          </p:val>
                                        </p:tav>
                                      </p:tavLst>
                                    </p:anim>
                                    <p:anim calcmode="lin" valueType="num">
                                      <p:cBhvr>
                                        <p:cTn dur="500" fill="hold" id="8"/>
                                        <p:tgtEl>
                                          <p:spTgt spid="1048595">
                                            <p:txEl>
                                              <p:charRg st="0" end="26"/>
                                            </p:txEl>
                                          </p:spTgt>
                                        </p:tgtEl>
                                        <p:attrNameLst>
                                          <p:attrName>ppt_h</p:attrName>
                                        </p:attrNameLst>
                                      </p:cBhvr>
                                      <p:tavLst>
                                        <p:tav tm="0">
                                          <p:val>
                                            <p:fltVal val="0.0"/>
                                          </p:val>
                                        </p:tav>
                                        <p:tav tm="100000">
                                          <p:val>
                                            <p:strVal val="#ppt_h"/>
                                          </p:val>
                                        </p:tav>
                                      </p:tavLst>
                                    </p:anim>
                                    <p:animEffect transition="in" filter="fade">
                                      <p:cBhvr>
                                        <p:cTn dur="500" id="9"/>
                                        <p:tgtEl>
                                          <p:spTgt spid="1048595">
                                            <p:txEl>
                                              <p:charRg st="0" end="26"/>
                                            </p:txEl>
                                          </p:spTgt>
                                        </p:tgtEl>
                                      </p:cBhvr>
                                    </p:animEffect>
                                  </p:childTnLst>
                                </p:cTn>
                              </p:par>
                            </p:childTnLst>
                          </p:cTn>
                        </p:par>
                      </p:childTnLst>
                    </p:cTn>
                  </p:par>
                  <p:par>
                    <p:cTn fill="hold" id="10" nodeType="clickPar">
                      <p:stCondLst>
                        <p:cond delay="indefinite"/>
                      </p:stCondLst>
                      <p:childTnLst>
                        <p:par>
                          <p:cTn fill="hold" id="11" nodeType="withGroup">
                            <p:stCondLst>
                              <p:cond delay="0"/>
                            </p:stCondLst>
                            <p:childTnLst>
                              <p:par>
                                <p:cTn fill="hold" id="12" nodeType="clickEffect" presetClass="entr" presetID="53" presetSubtype="0">
                                  <p:stCondLst>
                                    <p:cond delay="0"/>
                                  </p:stCondLst>
                                  <p:childTnLst>
                                    <p:set>
                                      <p:cBhvr>
                                        <p:cTn dur="1" fill="hold" id="13">
                                          <p:stCondLst>
                                            <p:cond delay="0"/>
                                          </p:stCondLst>
                                        </p:cTn>
                                        <p:tgtEl>
                                          <p:spTgt spid="1048595">
                                            <p:txEl>
                                              <p:charRg st="26" end="38"/>
                                            </p:txEl>
                                          </p:spTgt>
                                        </p:tgtEl>
                                        <p:attrNameLst>
                                          <p:attrName>style.visibility</p:attrName>
                                        </p:attrNameLst>
                                      </p:cBhvr>
                                      <p:to>
                                        <p:strVal val="visible"/>
                                      </p:to>
                                    </p:set>
                                    <p:anim calcmode="lin" valueType="num">
                                      <p:cBhvr>
                                        <p:cTn dur="500" fill="hold" id="14"/>
                                        <p:tgtEl>
                                          <p:spTgt spid="1048595">
                                            <p:txEl>
                                              <p:charRg st="26" end="38"/>
                                            </p:txEl>
                                          </p:spTgt>
                                        </p:tgtEl>
                                        <p:attrNameLst>
                                          <p:attrName>ppt_w</p:attrName>
                                        </p:attrNameLst>
                                      </p:cBhvr>
                                      <p:tavLst>
                                        <p:tav tm="0">
                                          <p:val>
                                            <p:fltVal val="0.0"/>
                                          </p:val>
                                        </p:tav>
                                        <p:tav tm="100000">
                                          <p:val>
                                            <p:strVal val="#ppt_w"/>
                                          </p:val>
                                        </p:tav>
                                      </p:tavLst>
                                    </p:anim>
                                    <p:anim calcmode="lin" valueType="num">
                                      <p:cBhvr>
                                        <p:cTn dur="500" fill="hold" id="15"/>
                                        <p:tgtEl>
                                          <p:spTgt spid="1048595">
                                            <p:txEl>
                                              <p:charRg st="26" end="38"/>
                                            </p:txEl>
                                          </p:spTgt>
                                        </p:tgtEl>
                                        <p:attrNameLst>
                                          <p:attrName>ppt_h</p:attrName>
                                        </p:attrNameLst>
                                      </p:cBhvr>
                                      <p:tavLst>
                                        <p:tav tm="0">
                                          <p:val>
                                            <p:fltVal val="0.0"/>
                                          </p:val>
                                        </p:tav>
                                        <p:tav tm="100000">
                                          <p:val>
                                            <p:strVal val="#ppt_h"/>
                                          </p:val>
                                        </p:tav>
                                      </p:tavLst>
                                    </p:anim>
                                    <p:animEffect transition="in" filter="fade">
                                      <p:cBhvr>
                                        <p:cTn dur="500" id="16"/>
                                        <p:tgtEl>
                                          <p:spTgt spid="1048595">
                                            <p:txEl>
                                              <p:charRg st="26" end="38"/>
                                            </p:txEl>
                                          </p:spTgt>
                                        </p:tgtEl>
                                      </p:cBhvr>
                                    </p:animEffect>
                                  </p:childTnLst>
                                </p:cTn>
                              </p:par>
                            </p:childTnLst>
                          </p:cTn>
                        </p:par>
                      </p:childTnLst>
                    </p:cTn>
                  </p:par>
                  <p:par>
                    <p:cTn fill="hold" id="17" nodeType="clickPar">
                      <p:stCondLst>
                        <p:cond delay="indefinite"/>
                      </p:stCondLst>
                      <p:childTnLst>
                        <p:par>
                          <p:cTn fill="hold" id="18" nodeType="withGroup">
                            <p:stCondLst>
                              <p:cond delay="0"/>
                            </p:stCondLst>
                            <p:childTnLst>
                              <p:par>
                                <p:cTn fill="hold" id="19" nodeType="clickEffect" presetClass="entr" presetID="53" presetSubtype="0">
                                  <p:stCondLst>
                                    <p:cond delay="0"/>
                                  </p:stCondLst>
                                  <p:childTnLst>
                                    <p:set>
                                      <p:cBhvr>
                                        <p:cTn dur="1" fill="hold" id="20">
                                          <p:stCondLst>
                                            <p:cond delay="0"/>
                                          </p:stCondLst>
                                        </p:cTn>
                                        <p:tgtEl>
                                          <p:spTgt spid="1048595">
                                            <p:txEl>
                                              <p:charRg st="38" end="81"/>
                                            </p:txEl>
                                          </p:spTgt>
                                        </p:tgtEl>
                                        <p:attrNameLst>
                                          <p:attrName>style.visibility</p:attrName>
                                        </p:attrNameLst>
                                      </p:cBhvr>
                                      <p:to>
                                        <p:strVal val="visible"/>
                                      </p:to>
                                    </p:set>
                                    <p:anim calcmode="lin" valueType="num">
                                      <p:cBhvr>
                                        <p:cTn dur="500" fill="hold" id="21"/>
                                        <p:tgtEl>
                                          <p:spTgt spid="1048595">
                                            <p:txEl>
                                              <p:charRg st="38" end="81"/>
                                            </p:txEl>
                                          </p:spTgt>
                                        </p:tgtEl>
                                        <p:attrNameLst>
                                          <p:attrName>ppt_w</p:attrName>
                                        </p:attrNameLst>
                                      </p:cBhvr>
                                      <p:tavLst>
                                        <p:tav tm="0">
                                          <p:val>
                                            <p:fltVal val="0.0"/>
                                          </p:val>
                                        </p:tav>
                                        <p:tav tm="100000">
                                          <p:val>
                                            <p:strVal val="#ppt_w"/>
                                          </p:val>
                                        </p:tav>
                                      </p:tavLst>
                                    </p:anim>
                                    <p:anim calcmode="lin" valueType="num">
                                      <p:cBhvr>
                                        <p:cTn dur="500" fill="hold" id="22"/>
                                        <p:tgtEl>
                                          <p:spTgt spid="1048595">
                                            <p:txEl>
                                              <p:charRg st="38" end="81"/>
                                            </p:txEl>
                                          </p:spTgt>
                                        </p:tgtEl>
                                        <p:attrNameLst>
                                          <p:attrName>ppt_h</p:attrName>
                                        </p:attrNameLst>
                                      </p:cBhvr>
                                      <p:tavLst>
                                        <p:tav tm="0">
                                          <p:val>
                                            <p:fltVal val="0.0"/>
                                          </p:val>
                                        </p:tav>
                                        <p:tav tm="100000">
                                          <p:val>
                                            <p:strVal val="#ppt_h"/>
                                          </p:val>
                                        </p:tav>
                                      </p:tavLst>
                                    </p:anim>
                                    <p:animEffect transition="in" filter="fade">
                                      <p:cBhvr>
                                        <p:cTn dur="500" id="23"/>
                                        <p:tgtEl>
                                          <p:spTgt spid="1048595">
                                            <p:txEl>
                                              <p:charRg st="38" end="81"/>
                                            </p:txEl>
                                          </p:spTgt>
                                        </p:tgtEl>
                                      </p:cBhvr>
                                    </p:animEffect>
                                  </p:childTnLst>
                                </p:cTn>
                              </p:par>
                            </p:childTnLst>
                          </p:cTn>
                        </p:par>
                      </p:childTnLst>
                    </p:cTn>
                  </p:par>
                  <p:par>
                    <p:cTn fill="hold" id="24" nodeType="clickPar">
                      <p:stCondLst>
                        <p:cond delay="indefinite"/>
                      </p:stCondLst>
                      <p:childTnLst>
                        <p:par>
                          <p:cTn fill="hold" id="25" nodeType="withGroup">
                            <p:stCondLst>
                              <p:cond delay="0"/>
                            </p:stCondLst>
                            <p:childTnLst>
                              <p:par>
                                <p:cTn fill="hold" id="26" nodeType="clickEffect" presetClass="entr" presetID="53" presetSubtype="0">
                                  <p:stCondLst>
                                    <p:cond delay="0"/>
                                  </p:stCondLst>
                                  <p:childTnLst>
                                    <p:set>
                                      <p:cBhvr>
                                        <p:cTn dur="1" fill="hold" id="27">
                                          <p:stCondLst>
                                            <p:cond delay="0"/>
                                          </p:stCondLst>
                                        </p:cTn>
                                        <p:tgtEl>
                                          <p:spTgt spid="1048595">
                                            <p:txEl>
                                              <p:charRg st="81" end="134"/>
                                            </p:txEl>
                                          </p:spTgt>
                                        </p:tgtEl>
                                        <p:attrNameLst>
                                          <p:attrName>style.visibility</p:attrName>
                                        </p:attrNameLst>
                                      </p:cBhvr>
                                      <p:to>
                                        <p:strVal val="visible"/>
                                      </p:to>
                                    </p:set>
                                    <p:anim calcmode="lin" valueType="num">
                                      <p:cBhvr>
                                        <p:cTn dur="500" fill="hold" id="28"/>
                                        <p:tgtEl>
                                          <p:spTgt spid="1048595">
                                            <p:txEl>
                                              <p:charRg st="81" end="134"/>
                                            </p:txEl>
                                          </p:spTgt>
                                        </p:tgtEl>
                                        <p:attrNameLst>
                                          <p:attrName>ppt_w</p:attrName>
                                        </p:attrNameLst>
                                      </p:cBhvr>
                                      <p:tavLst>
                                        <p:tav tm="0">
                                          <p:val>
                                            <p:fltVal val="0.0"/>
                                          </p:val>
                                        </p:tav>
                                        <p:tav tm="100000">
                                          <p:val>
                                            <p:strVal val="#ppt_w"/>
                                          </p:val>
                                        </p:tav>
                                      </p:tavLst>
                                    </p:anim>
                                    <p:anim calcmode="lin" valueType="num">
                                      <p:cBhvr>
                                        <p:cTn dur="500" fill="hold" id="29"/>
                                        <p:tgtEl>
                                          <p:spTgt spid="1048595">
                                            <p:txEl>
                                              <p:charRg st="81" end="134"/>
                                            </p:txEl>
                                          </p:spTgt>
                                        </p:tgtEl>
                                        <p:attrNameLst>
                                          <p:attrName>ppt_h</p:attrName>
                                        </p:attrNameLst>
                                      </p:cBhvr>
                                      <p:tavLst>
                                        <p:tav tm="0">
                                          <p:val>
                                            <p:fltVal val="0.0"/>
                                          </p:val>
                                        </p:tav>
                                        <p:tav tm="100000">
                                          <p:val>
                                            <p:strVal val="#ppt_h"/>
                                          </p:val>
                                        </p:tav>
                                      </p:tavLst>
                                    </p:anim>
                                    <p:animEffect transition="in" filter="fade">
                                      <p:cBhvr>
                                        <p:cTn dur="500" id="30"/>
                                        <p:tgtEl>
                                          <p:spTgt spid="1048595">
                                            <p:txEl>
                                              <p:charRg st="81" end="134"/>
                                            </p:txEl>
                                          </p:spTgt>
                                        </p:tgtEl>
                                      </p:cBhvr>
                                    </p:animEffect>
                                  </p:childTnLst>
                                </p:cTn>
                              </p:par>
                            </p:childTnLst>
                          </p:cTn>
                        </p:par>
                      </p:childTnLst>
                    </p:cTn>
                  </p:par>
                  <p:par>
                    <p:cTn fill="hold" id="31" nodeType="clickPar">
                      <p:stCondLst>
                        <p:cond delay="indefinite"/>
                      </p:stCondLst>
                      <p:childTnLst>
                        <p:par>
                          <p:cTn fill="hold" id="32" nodeType="withGroup">
                            <p:stCondLst>
                              <p:cond delay="0"/>
                            </p:stCondLst>
                            <p:childTnLst>
                              <p:par>
                                <p:cTn fill="hold" id="33" nodeType="clickEffect" presetClass="entr" presetID="53" presetSubtype="0">
                                  <p:stCondLst>
                                    <p:cond delay="0"/>
                                  </p:stCondLst>
                                  <p:childTnLst>
                                    <p:set>
                                      <p:cBhvr>
                                        <p:cTn dur="1" fill="hold" id="34">
                                          <p:stCondLst>
                                            <p:cond delay="0"/>
                                          </p:stCondLst>
                                        </p:cTn>
                                        <p:tgtEl>
                                          <p:spTgt spid="1048595">
                                            <p:txEl>
                                              <p:charRg st="134" end="240"/>
                                            </p:txEl>
                                          </p:spTgt>
                                        </p:tgtEl>
                                        <p:attrNameLst>
                                          <p:attrName>style.visibility</p:attrName>
                                        </p:attrNameLst>
                                      </p:cBhvr>
                                      <p:to>
                                        <p:strVal val="visible"/>
                                      </p:to>
                                    </p:set>
                                    <p:anim calcmode="lin" valueType="num">
                                      <p:cBhvr>
                                        <p:cTn dur="500" fill="hold" id="35"/>
                                        <p:tgtEl>
                                          <p:spTgt spid="1048595">
                                            <p:txEl>
                                              <p:charRg st="134" end="240"/>
                                            </p:txEl>
                                          </p:spTgt>
                                        </p:tgtEl>
                                        <p:attrNameLst>
                                          <p:attrName>ppt_w</p:attrName>
                                        </p:attrNameLst>
                                      </p:cBhvr>
                                      <p:tavLst>
                                        <p:tav tm="0">
                                          <p:val>
                                            <p:fltVal val="0.0"/>
                                          </p:val>
                                        </p:tav>
                                        <p:tav tm="100000">
                                          <p:val>
                                            <p:strVal val="#ppt_w"/>
                                          </p:val>
                                        </p:tav>
                                      </p:tavLst>
                                    </p:anim>
                                    <p:anim calcmode="lin" valueType="num">
                                      <p:cBhvr>
                                        <p:cTn dur="500" fill="hold" id="36"/>
                                        <p:tgtEl>
                                          <p:spTgt spid="1048595">
                                            <p:txEl>
                                              <p:charRg st="134" end="240"/>
                                            </p:txEl>
                                          </p:spTgt>
                                        </p:tgtEl>
                                        <p:attrNameLst>
                                          <p:attrName>ppt_h</p:attrName>
                                        </p:attrNameLst>
                                      </p:cBhvr>
                                      <p:tavLst>
                                        <p:tav tm="0">
                                          <p:val>
                                            <p:fltVal val="0.0"/>
                                          </p:val>
                                        </p:tav>
                                        <p:tav tm="100000">
                                          <p:val>
                                            <p:strVal val="#ppt_h"/>
                                          </p:val>
                                        </p:tav>
                                      </p:tavLst>
                                    </p:anim>
                                    <p:animEffect transition="in" filter="fade">
                                      <p:cBhvr>
                                        <p:cTn dur="500" id="37"/>
                                        <p:tgtEl>
                                          <p:spTgt spid="1048595">
                                            <p:txEl>
                                              <p:charRg st="134" end="24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1">
  <p:cSld>
    <p:spTree>
      <p:nvGrpSpPr>
        <p:cNvPr id="79" name=""/>
        <p:cNvGrpSpPr/>
        <p:nvPr/>
      </p:nvGrpSpPr>
      <p:grpSpPr>
        <a:xfrm rot="0">
          <a:off x="0" y="0"/>
          <a:ext cx="0" cy="0"/>
          <a:chOff x="0" y="0"/>
          <a:chExt cx="0" cy="0"/>
        </a:xfrm>
      </p:grpSpPr>
      <p:sp>
        <p:nvSpPr>
          <p:cNvPr id="1048596" name=""/>
          <p:cNvSpPr txBox="1"/>
          <p:nvPr/>
        </p:nvSpPr>
        <p:spPr>
          <a:xfrm rot="0">
            <a:off x="762000" y="838200"/>
            <a:ext cx="8382000" cy="5996940"/>
          </a:xfrm>
          <a:prstGeom prst="rect"/>
          <a:solidFill>
            <a:schemeClr val="dk1"/>
          </a:solidFill>
          <a:ln w="9525" cap="flat" cmpd="sng">
            <a:solidFill>
              <a:srgbClr val="990000">
                <a:alpha val="100000"/>
              </a:srgbClr>
            </a:solidFill>
            <a:prstDash val="solid"/>
            <a:round/>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algn="just" lvl="0"/>
            <a:r>
              <a:rPr altLang="en-US" b="1" sz="3600" lang="en-US">
                <a:solidFill>
                  <a:srgbClr val="FFFF00"/>
                </a:solidFill>
                <a:latin typeface="Times New Roman" pitchFamily="18" charset="0"/>
              </a:rPr>
              <a:t>1. Chính sách kinh tế mới</a:t>
            </a:r>
          </a:p>
          <a:p>
            <a:pPr algn="just" lvl="0"/>
            <a:r>
              <a:rPr altLang="en-US" sz="3600" lang="en-US">
                <a:solidFill>
                  <a:schemeClr val="lt1"/>
                </a:solidFill>
                <a:latin typeface="Times New Roman" pitchFamily="18" charset="0"/>
                <a:sym typeface="Symbol" pitchFamily="18" charset="2"/>
              </a:rPr>
              <a:t></a:t>
            </a:r>
            <a:r>
              <a:rPr altLang="en-US" sz="3600" lang="en-US">
                <a:solidFill>
                  <a:schemeClr val="lt1"/>
                </a:solidFill>
                <a:latin typeface="Times New Roman" pitchFamily="18" charset="0"/>
              </a:rPr>
              <a:t> Thực chất là chuyển nền kinh tế do nhà nước độc quyền sang nền kinh tế hàng hóa nhiều thành phần do nhà nước kiểm soát.</a:t>
            </a:r>
          </a:p>
          <a:p>
            <a:pPr algn="just" lvl="0"/>
            <a:r>
              <a:rPr altLang="en-US" sz="3600" lang="en-US">
                <a:solidFill>
                  <a:schemeClr val="lt1"/>
                </a:solidFill>
                <a:latin typeface="Times New Roman" pitchFamily="18" charset="0"/>
              </a:rPr>
              <a:t>- Tác dụng:</a:t>
            </a:r>
          </a:p>
          <a:p>
            <a:pPr algn="just" lvl="0"/>
            <a:r>
              <a:rPr altLang="en-US" sz="3600" lang="en-US">
                <a:solidFill>
                  <a:schemeClr val="lt1"/>
                </a:solidFill>
                <a:latin typeface="Times New Roman" pitchFamily="18" charset="0"/>
              </a:rPr>
              <a:t>  +Nhờ chính sách KT mới, những khó khăn về KT-CT đc khắc phục giúp Nga hoàn thành khôi phục kinh tế</a:t>
            </a:r>
          </a:p>
          <a:p>
            <a:pPr algn="just" lvl="0"/>
            <a:r>
              <a:rPr altLang="en-US" sz="3600" lang="en-US">
                <a:solidFill>
                  <a:schemeClr val="lt1"/>
                </a:solidFill>
                <a:latin typeface="Times New Roman" pitchFamily="18" charset="0"/>
              </a:rPr>
              <a:t>  +Còn mang ý nghĩa quốc tế sâu sắc về công cuộc xây dựng CNXH ở thế giới.</a:t>
            </a:r>
          </a:p>
        </p:txBody>
      </p:sp>
    </p:spTree>
  </p:cSld>
  <p:clrMapOvr>
    <a:masterClrMapping/>
  </p:clrMapOvr>
  <p:transition spd="slow" advClick="1">
    <p:comb dir="horz"/>
  </p:transition>
  <p:timing>
    <p:tnLst>
      <p:par>
        <p:cTn dur="indefinite" id="1" nodeType="tmRoot">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id="5" nodeType="afterEffect" presetClass="entr" presetID="53" presetSubtype="0">
                                  <p:stCondLst>
                                    <p:cond delay="0"/>
                                  </p:stCondLst>
                                  <p:childTnLst>
                                    <p:set>
                                      <p:cBhvr>
                                        <p:cTn dur="1" fill="hold" id="6">
                                          <p:stCondLst>
                                            <p:cond delay="0"/>
                                          </p:stCondLst>
                                        </p:cTn>
                                        <p:tgtEl>
                                          <p:spTgt spid="1048596">
                                            <p:txEl>
                                              <p:charRg st="0" end="26"/>
                                            </p:txEl>
                                          </p:spTgt>
                                        </p:tgtEl>
                                        <p:attrNameLst>
                                          <p:attrName>style.visibility</p:attrName>
                                        </p:attrNameLst>
                                      </p:cBhvr>
                                      <p:to>
                                        <p:strVal val="visible"/>
                                      </p:to>
                                    </p:set>
                                    <p:anim calcmode="lin" valueType="num">
                                      <p:cBhvr>
                                        <p:cTn dur="500" fill="hold" id="7"/>
                                        <p:tgtEl>
                                          <p:spTgt spid="1048596">
                                            <p:txEl>
                                              <p:charRg st="0" end="26"/>
                                            </p:txEl>
                                          </p:spTgt>
                                        </p:tgtEl>
                                        <p:attrNameLst>
                                          <p:attrName>ppt_w</p:attrName>
                                        </p:attrNameLst>
                                      </p:cBhvr>
                                      <p:tavLst>
                                        <p:tav tm="0">
                                          <p:val>
                                            <p:fltVal val="0.0"/>
                                          </p:val>
                                        </p:tav>
                                        <p:tav tm="100000">
                                          <p:val>
                                            <p:strVal val="#ppt_w"/>
                                          </p:val>
                                        </p:tav>
                                      </p:tavLst>
                                    </p:anim>
                                    <p:anim calcmode="lin" valueType="num">
                                      <p:cBhvr>
                                        <p:cTn dur="500" fill="hold" id="8"/>
                                        <p:tgtEl>
                                          <p:spTgt spid="1048596">
                                            <p:txEl>
                                              <p:charRg st="0" end="26"/>
                                            </p:txEl>
                                          </p:spTgt>
                                        </p:tgtEl>
                                        <p:attrNameLst>
                                          <p:attrName>ppt_h</p:attrName>
                                        </p:attrNameLst>
                                      </p:cBhvr>
                                      <p:tavLst>
                                        <p:tav tm="0">
                                          <p:val>
                                            <p:fltVal val="0.0"/>
                                          </p:val>
                                        </p:tav>
                                        <p:tav tm="100000">
                                          <p:val>
                                            <p:strVal val="#ppt_h"/>
                                          </p:val>
                                        </p:tav>
                                      </p:tavLst>
                                    </p:anim>
                                    <p:animEffect transition="in" filter="fade">
                                      <p:cBhvr>
                                        <p:cTn dur="500" id="9"/>
                                        <p:tgtEl>
                                          <p:spTgt spid="1048596">
                                            <p:txEl>
                                              <p:charRg st="0" end="26"/>
                                            </p:txEl>
                                          </p:spTgt>
                                        </p:tgtEl>
                                      </p:cBhvr>
                                    </p:animEffect>
                                  </p:childTnLst>
                                </p:cTn>
                              </p:par>
                            </p:childTnLst>
                          </p:cTn>
                        </p:par>
                      </p:childTnLst>
                    </p:cTn>
                  </p:par>
                  <p:par>
                    <p:cTn fill="hold" id="10" nodeType="clickPar">
                      <p:stCondLst>
                        <p:cond delay="indefinite"/>
                      </p:stCondLst>
                      <p:childTnLst>
                        <p:par>
                          <p:cTn fill="hold" id="11" nodeType="withGroup">
                            <p:stCondLst>
                              <p:cond delay="0"/>
                            </p:stCondLst>
                            <p:childTnLst>
                              <p:par>
                                <p:cTn fill="hold" id="12" nodeType="clickEffect" presetClass="entr" presetID="27" presetSubtype="0">
                                  <p:stCondLst>
                                    <p:cond delay="0"/>
                                  </p:stCondLst>
                                  <p:iterate type="lt">
                                    <p:tmPct val="50000"/>
                                  </p:iterate>
                                  <p:childTnLst>
                                    <p:set>
                                      <p:cBhvr>
                                        <p:cTn dur="1" fill="hold" id="13">
                                          <p:stCondLst>
                                            <p:cond delay="0"/>
                                          </p:stCondLst>
                                        </p:cTn>
                                        <p:tgtEl>
                                          <p:spTgt spid="1048596">
                                            <p:txEl>
                                              <p:charRg st="26" end="148"/>
                                            </p:txEl>
                                          </p:spTgt>
                                        </p:tgtEl>
                                        <p:attrNameLst>
                                          <p:attrName>style.visibility</p:attrName>
                                        </p:attrNameLst>
                                      </p:cBhvr>
                                      <p:to>
                                        <p:strVal val="visible"/>
                                      </p:to>
                                    </p:set>
                                    <p:anim calcmode="discrete" valueType="clr">
                                      <p:cBhvr override="childStyle">
                                        <p:cTn dur="80" id="14"/>
                                        <p:tgtEl>
                                          <p:spTgt spid="1048596">
                                            <p:txEl>
                                              <p:charRg st="26" end="148"/>
                                            </p:txEl>
                                          </p:spTgt>
                                        </p:tgtEl>
                                        <p:attrNameLst>
                                          <p:attrName>style.color</p:attrName>
                                        </p:attrNameLst>
                                      </p:cBhvr>
                                      <p:tavLst>
                                        <p:tav tm="0">
                                          <p:val>
                                            <p:clrVal>
                                              <a:srgbClr val="99CC99"/>
                                            </p:clrVal>
                                          </p:val>
                                        </p:tav>
                                        <p:tav tm="50000">
                                          <p:val>
                                            <p:clrVal>
                                              <a:srgbClr val="003366"/>
                                            </p:clrVal>
                                          </p:val>
                                        </p:tav>
                                      </p:tavLst>
                                    </p:anim>
                                    <p:anim calcmode="discrete" valueType="clr">
                                      <p:cBhvr>
                                        <p:cTn dur="80" id="15"/>
                                        <p:tgtEl>
                                          <p:spTgt spid="1048596">
                                            <p:txEl>
                                              <p:charRg st="26" end="148"/>
                                            </p:txEl>
                                          </p:spTgt>
                                        </p:tgtEl>
                                        <p:attrNameLst>
                                          <p:attrName>fill.color</p:attrName>
                                        </p:attrNameLst>
                                      </p:cBhvr>
                                      <p:tavLst>
                                        <p:tav tm="0">
                                          <p:val>
                                            <p:clrVal>
                                              <a:srgbClr val="99CC99"/>
                                            </p:clrVal>
                                          </p:val>
                                        </p:tav>
                                        <p:tav tm="50000">
                                          <p:val>
                                            <p:clrVal>
                                              <a:srgbClr val="003366"/>
                                            </p:clrVal>
                                          </p:val>
                                        </p:tav>
                                      </p:tavLst>
                                    </p:anim>
                                    <p:set>
                                      <p:cBhvr>
                                        <p:cTn dur="80" id="16"/>
                                        <p:tgtEl>
                                          <p:spTgt spid="1048596">
                                            <p:txEl>
                                              <p:charRg st="26" end="148"/>
                                            </p:txEl>
                                          </p:spTgt>
                                        </p:tgtEl>
                                        <p:attrNameLst>
                                          <p:attrName>fill.type</p:attrName>
                                        </p:attrNameLst>
                                      </p:cBhvr>
                                      <p:to>
                                        <p:strVal val="solid"/>
                                      </p:to>
                                    </p:set>
                                  </p:childTnLst>
                                </p:cTn>
                              </p:par>
                            </p:childTnLst>
                          </p:cTn>
                        </p:par>
                      </p:childTnLst>
                    </p:cTn>
                  </p:par>
                  <p:par>
                    <p:cTn fill="hold" id="17" nodeType="clickPar">
                      <p:stCondLst>
                        <p:cond delay="indefinite"/>
                      </p:stCondLst>
                      <p:childTnLst>
                        <p:par>
                          <p:cTn fill="hold" id="18" nodeType="withGroup">
                            <p:stCondLst>
                              <p:cond delay="0"/>
                            </p:stCondLst>
                            <p:childTnLst>
                              <p:par>
                                <p:cTn fill="hold" id="19" nodeType="clickEffect" presetClass="entr" presetID="53" presetSubtype="0">
                                  <p:stCondLst>
                                    <p:cond delay="0"/>
                                  </p:stCondLst>
                                  <p:childTnLst>
                                    <p:set>
                                      <p:cBhvr>
                                        <p:cTn dur="1" fill="hold" id="20">
                                          <p:stCondLst>
                                            <p:cond delay="0"/>
                                          </p:stCondLst>
                                        </p:cTn>
                                        <p:tgtEl>
                                          <p:spTgt spid="1048596">
                                            <p:txEl>
                                              <p:charRg st="148" end="160"/>
                                            </p:txEl>
                                          </p:spTgt>
                                        </p:tgtEl>
                                        <p:attrNameLst>
                                          <p:attrName>style.visibility</p:attrName>
                                        </p:attrNameLst>
                                      </p:cBhvr>
                                      <p:to>
                                        <p:strVal val="visible"/>
                                      </p:to>
                                    </p:set>
                                    <p:anim calcmode="lin" valueType="num">
                                      <p:cBhvr>
                                        <p:cTn dur="500" fill="hold" id="21"/>
                                        <p:tgtEl>
                                          <p:spTgt spid="1048596">
                                            <p:txEl>
                                              <p:charRg st="148" end="160"/>
                                            </p:txEl>
                                          </p:spTgt>
                                        </p:tgtEl>
                                        <p:attrNameLst>
                                          <p:attrName>ppt_w</p:attrName>
                                        </p:attrNameLst>
                                      </p:cBhvr>
                                      <p:tavLst>
                                        <p:tav tm="0">
                                          <p:val>
                                            <p:fltVal val="0.0"/>
                                          </p:val>
                                        </p:tav>
                                        <p:tav tm="100000">
                                          <p:val>
                                            <p:strVal val="#ppt_w"/>
                                          </p:val>
                                        </p:tav>
                                      </p:tavLst>
                                    </p:anim>
                                    <p:anim calcmode="lin" valueType="num">
                                      <p:cBhvr>
                                        <p:cTn dur="500" fill="hold" id="22"/>
                                        <p:tgtEl>
                                          <p:spTgt spid="1048596">
                                            <p:txEl>
                                              <p:charRg st="148" end="160"/>
                                            </p:txEl>
                                          </p:spTgt>
                                        </p:tgtEl>
                                        <p:attrNameLst>
                                          <p:attrName>ppt_h</p:attrName>
                                        </p:attrNameLst>
                                      </p:cBhvr>
                                      <p:tavLst>
                                        <p:tav tm="0">
                                          <p:val>
                                            <p:fltVal val="0.0"/>
                                          </p:val>
                                        </p:tav>
                                        <p:tav tm="100000">
                                          <p:val>
                                            <p:strVal val="#ppt_h"/>
                                          </p:val>
                                        </p:tav>
                                      </p:tavLst>
                                    </p:anim>
                                    <p:animEffect transition="in" filter="fade">
                                      <p:cBhvr>
                                        <p:cTn dur="500" id="23"/>
                                        <p:tgtEl>
                                          <p:spTgt spid="1048596">
                                            <p:txEl>
                                              <p:charRg st="148" end="160"/>
                                            </p:txEl>
                                          </p:spTgt>
                                        </p:tgtEl>
                                      </p:cBhvr>
                                    </p:animEffect>
                                  </p:childTnLst>
                                </p:cTn>
                              </p:par>
                            </p:childTnLst>
                          </p:cTn>
                        </p:par>
                      </p:childTnLst>
                    </p:cTn>
                  </p:par>
                  <p:par>
                    <p:cTn fill="hold" id="24" nodeType="clickPar">
                      <p:stCondLst>
                        <p:cond delay="indefinite"/>
                      </p:stCondLst>
                      <p:childTnLst>
                        <p:par>
                          <p:cTn fill="hold" id="25" nodeType="withGroup">
                            <p:stCondLst>
                              <p:cond delay="0"/>
                            </p:stCondLst>
                            <p:childTnLst>
                              <p:par>
                                <p:cTn fill="hold" id="26" nodeType="clickEffect" presetClass="entr" presetID="53" presetSubtype="0">
                                  <p:stCondLst>
                                    <p:cond delay="0"/>
                                  </p:stCondLst>
                                  <p:childTnLst>
                                    <p:set>
                                      <p:cBhvr>
                                        <p:cTn dur="1" fill="hold" id="27">
                                          <p:stCondLst>
                                            <p:cond delay="0"/>
                                          </p:stCondLst>
                                        </p:cTn>
                                        <p:tgtEl>
                                          <p:spTgt spid="1048596">
                                            <p:txEl>
                                              <p:charRg st="160" end="261"/>
                                            </p:txEl>
                                          </p:spTgt>
                                        </p:tgtEl>
                                        <p:attrNameLst>
                                          <p:attrName>style.visibility</p:attrName>
                                        </p:attrNameLst>
                                      </p:cBhvr>
                                      <p:to>
                                        <p:strVal val="visible"/>
                                      </p:to>
                                    </p:set>
                                    <p:anim calcmode="lin" valueType="num">
                                      <p:cBhvr>
                                        <p:cTn dur="500" fill="hold" id="28"/>
                                        <p:tgtEl>
                                          <p:spTgt spid="1048596">
                                            <p:txEl>
                                              <p:charRg st="160" end="261"/>
                                            </p:txEl>
                                          </p:spTgt>
                                        </p:tgtEl>
                                        <p:attrNameLst>
                                          <p:attrName>ppt_w</p:attrName>
                                        </p:attrNameLst>
                                      </p:cBhvr>
                                      <p:tavLst>
                                        <p:tav tm="0">
                                          <p:val>
                                            <p:fltVal val="0.0"/>
                                          </p:val>
                                        </p:tav>
                                        <p:tav tm="100000">
                                          <p:val>
                                            <p:strVal val="#ppt_w"/>
                                          </p:val>
                                        </p:tav>
                                      </p:tavLst>
                                    </p:anim>
                                    <p:anim calcmode="lin" valueType="num">
                                      <p:cBhvr>
                                        <p:cTn dur="500" fill="hold" id="29"/>
                                        <p:tgtEl>
                                          <p:spTgt spid="1048596">
                                            <p:txEl>
                                              <p:charRg st="160" end="261"/>
                                            </p:txEl>
                                          </p:spTgt>
                                        </p:tgtEl>
                                        <p:attrNameLst>
                                          <p:attrName>ppt_h</p:attrName>
                                        </p:attrNameLst>
                                      </p:cBhvr>
                                      <p:tavLst>
                                        <p:tav tm="0">
                                          <p:val>
                                            <p:fltVal val="0.0"/>
                                          </p:val>
                                        </p:tav>
                                        <p:tav tm="100000">
                                          <p:val>
                                            <p:strVal val="#ppt_h"/>
                                          </p:val>
                                        </p:tav>
                                      </p:tavLst>
                                    </p:anim>
                                    <p:animEffect transition="in" filter="fade">
                                      <p:cBhvr>
                                        <p:cTn dur="500" id="30"/>
                                        <p:tgtEl>
                                          <p:spTgt spid="1048596">
                                            <p:txEl>
                                              <p:charRg st="160" end="261"/>
                                            </p:txEl>
                                          </p:spTgt>
                                        </p:tgtEl>
                                      </p:cBhvr>
                                    </p:animEffect>
                                  </p:childTnLst>
                                </p:cTn>
                              </p:par>
                            </p:childTnLst>
                          </p:cTn>
                        </p:par>
                      </p:childTnLst>
                    </p:cTn>
                  </p:par>
                  <p:par>
                    <p:cTn fill="hold" id="31">
                      <p:stCondLst>
                        <p:cond delay="indefinite"/>
                      </p:stCondLst>
                      <p:childTnLst>
                        <p:par>
                          <p:cTn fill="hold" id="32">
                            <p:stCondLst>
                              <p:cond delay="0"/>
                            </p:stCondLst>
                            <p:childTnLst>
                              <p:par>
                                <p:cTn fill="hold" id="33" nodeType="clickEffect" presetClass="entr" presetID="53" presetSubtype="0">
                                  <p:stCondLst>
                                    <p:cond delay="0"/>
                                  </p:stCondLst>
                                  <p:childTnLst>
                                    <p:set>
                                      <p:cBhvr>
                                        <p:cTn dur="1" fill="hold" id="34">
                                          <p:stCondLst>
                                            <p:cond delay="0"/>
                                          </p:stCondLst>
                                        </p:cTn>
                                        <p:tgtEl>
                                          <p:spTgt spid="1048596">
                                            <p:txEl>
                                              <p:charRg st="261" end="336"/>
                                            </p:txEl>
                                          </p:spTgt>
                                        </p:tgtEl>
                                        <p:attrNameLst>
                                          <p:attrName>style.visibility</p:attrName>
                                        </p:attrNameLst>
                                      </p:cBhvr>
                                      <p:to>
                                        <p:strVal val="visible"/>
                                      </p:to>
                                    </p:set>
                                    <p:anim calcmode="lin" valueType="num">
                                      <p:cBhvr>
                                        <p:cTn dur="500" fill="hold" id="35"/>
                                        <p:tgtEl>
                                          <p:spTgt spid="1048596">
                                            <p:txEl>
                                              <p:charRg st="261" end="336"/>
                                            </p:txEl>
                                          </p:spTgt>
                                        </p:tgtEl>
                                        <p:attrNameLst>
                                          <p:attrName>ppt_w</p:attrName>
                                        </p:attrNameLst>
                                      </p:cBhvr>
                                      <p:tavLst>
                                        <p:tav tm="0">
                                          <p:val>
                                            <p:fltVal val="0.0"/>
                                          </p:val>
                                        </p:tav>
                                        <p:tav tm="100000">
                                          <p:val>
                                            <p:strVal val="#ppt_w"/>
                                          </p:val>
                                        </p:tav>
                                      </p:tavLst>
                                    </p:anim>
                                    <p:anim calcmode="lin" valueType="num">
                                      <p:cBhvr>
                                        <p:cTn dur="500" fill="hold" id="36"/>
                                        <p:tgtEl>
                                          <p:spTgt spid="1048596">
                                            <p:txEl>
                                              <p:charRg st="261" end="336"/>
                                            </p:txEl>
                                          </p:spTgt>
                                        </p:tgtEl>
                                        <p:attrNameLst>
                                          <p:attrName>ppt_h</p:attrName>
                                        </p:attrNameLst>
                                      </p:cBhvr>
                                      <p:tavLst>
                                        <p:tav tm="0">
                                          <p:val>
                                            <p:fltVal val="0.0"/>
                                          </p:val>
                                        </p:tav>
                                        <p:tav tm="100000">
                                          <p:val>
                                            <p:strVal val="#ppt_h"/>
                                          </p:val>
                                        </p:tav>
                                      </p:tavLst>
                                    </p:anim>
                                    <p:animEffect transition="in" filter="fade">
                                      <p:cBhvr>
                                        <p:cTn dur="500" id="37"/>
                                        <p:tgtEl>
                                          <p:spTgt spid="1048596">
                                            <p:txEl>
                                              <p:charRg st="261" end="3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1">
  <p:cSld>
    <p:spTree>
      <p:nvGrpSpPr>
        <p:cNvPr id="80" name=""/>
        <p:cNvGrpSpPr/>
        <p:nvPr/>
      </p:nvGrpSpPr>
      <p:grpSpPr>
        <a:xfrm rot="0">
          <a:off x="0" y="0"/>
          <a:ext cx="0" cy="0"/>
          <a:chOff x="0" y="0"/>
          <a:chExt cx="0" cy="0"/>
        </a:xfrm>
      </p:grpSpPr>
      <p:sp>
        <p:nvSpPr>
          <p:cNvPr id="1048597" name=""/>
          <p:cNvSpPr/>
          <p:nvPr>
            <p:ph type="title" sz="full" idx="0"/>
          </p:nvPr>
        </p:nvSpPr>
        <p:spPr>
          <a:xfrm rot="0">
            <a:off x="457200" y="274637"/>
            <a:ext cx="8229600" cy="1143000"/>
          </a:xfrm>
          <a:prstGeom prst="rect"/>
          <a:solidFill>
            <a:srgbClr val="FFFFFF"/>
          </a:solidFill>
          <a:ln w="9525" cap="flat" cmpd="sng">
            <a:solidFill>
              <a:srgbClr val="000000">
                <a:alpha val="100000"/>
              </a:srgbClr>
            </a:solidFill>
            <a:prstDash val="solid"/>
            <a:round/>
          </a:ln>
        </p:spPr>
        <p:txBody>
          <a:bodyPr anchor="t" bIns="45720" lIns="91440" rIns="91440" tIns="45720" vert="horz"/>
          <a:lstStyle>
            <a:lvl1pPr algn="l" fontAlgn="base" indent="0" latinLnBrk="1" marL="0" rtl="0">
              <a:lnSpc>
                <a:spcPct val="90000"/>
              </a:lnSpc>
              <a:spcBef>
                <a:spcPct val="0"/>
              </a:spcBef>
              <a:spcAft>
                <a:spcPct val="0"/>
              </a:spcAft>
              <a:buFontTx/>
              <a:buNone/>
              <a:defRPr baseline="0" b="1" sz="3600" i="0" u="none">
                <a:solidFill>
                  <a:schemeClr val="lt2"/>
                </a:solidFill>
                <a:latin typeface="Arial" pitchFamily="0" charset="0"/>
                <a:sym typeface="Arial" pitchFamily="0" charset="0"/>
              </a:defRPr>
            </a:lvl1pPr>
          </a:lstStyle>
          <a:p>
            <a:pPr eaLnBrk="1" hangingPunct="1" latinLnBrk="1" lvl="0"/>
            <a:endParaRPr altLang="en-US" lang="en-US"/>
          </a:p>
        </p:txBody>
      </p:sp>
      <p:sp>
        <p:nvSpPr>
          <p:cNvPr id="1048598" name=""/>
          <p:cNvSpPr/>
          <p:nvPr>
            <p:ph type="body" sz="full" idx="1"/>
          </p:nvPr>
        </p:nvSpPr>
        <p:spPr>
          <a:xfrm rot="0">
            <a:off x="457200" y="1600200"/>
            <a:ext cx="8229600" cy="4525962"/>
          </a:xfrm>
          <a:prstGeom prst="rect"/>
          <a:solidFill>
            <a:srgbClr val="FFFFFF"/>
          </a:solidFill>
          <a:ln w="9525" cap="flat" cmpd="sng">
            <a:solidFill>
              <a:srgbClr val="000000">
                <a:alpha val="100000"/>
              </a:srgbClr>
            </a:solidFill>
            <a:prstDash val="solid"/>
            <a:round/>
          </a:ln>
        </p:spPr>
        <p:txBody>
          <a:bodyPr anchor="t" bIns="45720" lIns="91440" rIns="91440" tIns="45720" vert="horz"/>
          <a:lstStyle>
            <a:lvl1pPr algn="l" fontAlgn="base" indent="-342900" latinLnBrk="1" marL="342900" rtl="0">
              <a:lnSpc>
                <a:spcPct val="100000"/>
              </a:lnSpc>
              <a:spcBef>
                <a:spcPct val="20000"/>
              </a:spcBef>
              <a:spcAft>
                <a:spcPct val="0"/>
              </a:spcAft>
              <a:buClr>
                <a:schemeClr val="dk1"/>
              </a:buClr>
              <a:buSzPct val="75000"/>
              <a:buFont typeface="Wingdings" pitchFamily="2" charset="2"/>
              <a:buChar char="l"/>
              <a:defRPr baseline="0" b="0" sz="2800" i="0" u="none">
                <a:solidFill>
                  <a:schemeClr val="dk1"/>
                </a:solidFill>
                <a:latin typeface="Arial" pitchFamily="0" charset="0"/>
                <a:sym typeface="Arial" pitchFamily="0" charset="0"/>
              </a:defRPr>
            </a:lvl1pPr>
            <a:lvl2pPr algn="l" fontAlgn="base" indent="-285750" latinLnBrk="1" marL="742950" rtl="0">
              <a:lnSpc>
                <a:spcPct val="100000"/>
              </a:lnSpc>
              <a:spcBef>
                <a:spcPct val="20000"/>
              </a:spcBef>
              <a:spcAft>
                <a:spcPct val="0"/>
              </a:spcAft>
              <a:buClr>
                <a:schemeClr val="dk1"/>
              </a:buClr>
              <a:buSzPct val="75000"/>
              <a:buFontTx/>
              <a:buChar char="–"/>
              <a:defRPr baseline="0" b="0" sz="2400" i="0" u="none">
                <a:solidFill>
                  <a:schemeClr val="dk1"/>
                </a:solidFill>
                <a:latin typeface="Arial" pitchFamily="0" charset="0"/>
                <a:sym typeface="Arial" pitchFamily="0" charset="0"/>
              </a:defRPr>
            </a:lvl2pPr>
            <a:lvl3pPr algn="l" fontAlgn="base" indent="-228600" latinLnBrk="1" marL="1143000" rtl="0">
              <a:lnSpc>
                <a:spcPct val="100000"/>
              </a:lnSpc>
              <a:spcBef>
                <a:spcPct val="20000"/>
              </a:spcBef>
              <a:spcAft>
                <a:spcPct val="0"/>
              </a:spcAft>
              <a:buClr>
                <a:schemeClr val="dk1"/>
              </a:buClr>
              <a:buSzPct val="75000"/>
              <a:buFont typeface="Wingdings" pitchFamily="2" charset="2"/>
              <a:buChar char="l"/>
              <a:defRPr baseline="0" b="0" sz="2000" i="0" u="none">
                <a:solidFill>
                  <a:schemeClr val="dk1"/>
                </a:solidFill>
                <a:latin typeface="Arial" pitchFamily="0" charset="0"/>
                <a:sym typeface="Arial" pitchFamily="0" charset="0"/>
              </a:defRPr>
            </a:lvl3pPr>
            <a:lvl4pPr algn="l" fontAlgn="base" indent="-228600" latinLnBrk="1" marL="1600200" rtl="0">
              <a:lnSpc>
                <a:spcPct val="100000"/>
              </a:lnSpc>
              <a:spcBef>
                <a:spcPct val="20000"/>
              </a:spcBef>
              <a:spcAft>
                <a:spcPct val="0"/>
              </a:spcAft>
              <a:buClr>
                <a:schemeClr val="dk1"/>
              </a:buClr>
              <a:buSzPct val="80000"/>
              <a:buFontTx/>
              <a:buChar char="–"/>
              <a:defRPr baseline="0" b="0" sz="1800" i="0" u="none">
                <a:solidFill>
                  <a:schemeClr val="dk1"/>
                </a:solidFill>
                <a:latin typeface="Arial" pitchFamily="0" charset="0"/>
                <a:sym typeface="Arial" pitchFamily="0" charset="0"/>
              </a:defRPr>
            </a:lvl4pPr>
            <a:lvl5pPr algn="l" fontAlgn="base" indent="-228600" latinLnBrk="1" marL="2057400" rtl="0">
              <a:lnSpc>
                <a:spcPct val="100000"/>
              </a:lnSpc>
              <a:spcBef>
                <a:spcPct val="20000"/>
              </a:spcBef>
              <a:spcAft>
                <a:spcPct val="0"/>
              </a:spcAft>
              <a:buClr>
                <a:schemeClr val="dk1"/>
              </a:buClr>
              <a:buSzPct val="65000"/>
              <a:buFont typeface="Wingdings" pitchFamily="2" charset="2"/>
              <a:buChar char="l"/>
              <a:defRPr baseline="0" b="0" sz="1800" i="0" u="none">
                <a:solidFill>
                  <a:schemeClr val="dk1"/>
                </a:solidFill>
                <a:latin typeface="Arial" pitchFamily="0" charset="0"/>
                <a:sym typeface="Arial" pitchFamily="0" charset="0"/>
              </a:defRPr>
            </a:lvl5pPr>
          </a:lstStyle>
          <a:p>
            <a:pPr eaLnBrk="1" hangingPunct="1" latinLnBrk="1" lvl="0"/>
            <a:endParaRPr altLang="en-US" lang="en-US"/>
          </a:p>
        </p:txBody>
      </p:sp>
      <p:sp>
        <p:nvSpPr>
          <p:cNvPr id="1048599" name=""/>
          <p:cNvSpPr/>
          <p:nvPr/>
        </p:nvSpPr>
        <p:spPr>
          <a:xfrm rot="0">
            <a:off x="0" y="0"/>
            <a:ext cx="9144000" cy="6858000"/>
          </a:xfrm>
          <a:prstGeom prst="rect"/>
          <a:solidFill>
            <a:schemeClr val="lt1"/>
          </a:solidFill>
          <a:ln w="9525" cap="flat" cmpd="sng">
            <a:solidFill>
              <a:schemeClr val="dk1">
                <a:alpha val="100000"/>
              </a:scheme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endParaRPr altLang="en-US" lang="en-US"/>
          </a:p>
        </p:txBody>
      </p:sp>
      <p:grpSp>
        <p:nvGrpSpPr>
          <p:cNvPr id="81" name=""/>
          <p:cNvGrpSpPr/>
          <p:nvPr/>
        </p:nvGrpSpPr>
        <p:grpSpPr>
          <a:xfrm rot="0">
            <a:off x="457200" y="457200"/>
            <a:ext cx="8382000" cy="6186487"/>
            <a:chOff x="288" y="288"/>
            <a:chExt cx="5280" cy="3897"/>
          </a:xfrm>
        </p:grpSpPr>
        <p:sp>
          <p:nvSpPr>
            <p:cNvPr id="1048600" name=""/>
            <p:cNvSpPr/>
            <p:nvPr/>
          </p:nvSpPr>
          <p:spPr>
            <a:xfrm rot="0">
              <a:off x="3808" y="3632"/>
              <a:ext cx="1760" cy="496"/>
            </a:xfrm>
            <a:prstGeom prst="rect"/>
            <a:solidFill>
              <a:schemeClr val="lt1"/>
            </a:solid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eaLnBrk="1" hangingPunct="1" latinLnBrk="1" lvl="0">
                <a:spcBef>
                  <a:spcPct val="20000"/>
                </a:spcBef>
                <a:buClr>
                  <a:schemeClr val="dk1"/>
                </a:buClr>
                <a:buSzPct val="75000"/>
                <a:buFont typeface="Wingdings" pitchFamily="2" charset="2"/>
                <a:buNone/>
              </a:pPr>
              <a:r>
                <a:rPr altLang="en-US" sz="3200" lang="en-US">
                  <a:solidFill>
                    <a:srgbClr val="00FF00"/>
                  </a:solidFill>
                </a:rPr>
                <a:t>          1,1</a:t>
              </a:r>
            </a:p>
          </p:txBody>
        </p:sp>
        <p:sp>
          <p:nvSpPr>
            <p:cNvPr id="1048601" name=""/>
            <p:cNvSpPr/>
            <p:nvPr/>
          </p:nvSpPr>
          <p:spPr>
            <a:xfrm rot="0">
              <a:off x="2048" y="3632"/>
              <a:ext cx="1760" cy="496"/>
            </a:xfrm>
            <a:prstGeom prst="rect"/>
            <a:solidFill>
              <a:schemeClr val="lt1"/>
            </a:solid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eaLnBrk="1" hangingPunct="1" latinLnBrk="1" lvl="0">
                <a:spcBef>
                  <a:spcPct val="20000"/>
                </a:spcBef>
                <a:buClr>
                  <a:schemeClr val="dk1"/>
                </a:buClr>
                <a:buSzPct val="75000"/>
                <a:buFont typeface="Wingdings" pitchFamily="2" charset="2"/>
                <a:buNone/>
              </a:pPr>
              <a:r>
                <a:rPr altLang="en-US" sz="2400" lang="en-US">
                  <a:solidFill>
                    <a:srgbClr val="00FF00"/>
                  </a:solidFill>
                </a:rPr>
                <a:t>             </a:t>
              </a:r>
              <a:r>
                <a:rPr altLang="en-US" sz="3200" lang="en-US">
                  <a:solidFill>
                    <a:srgbClr val="FF0066"/>
                  </a:solidFill>
                </a:rPr>
                <a:t>0,55</a:t>
              </a:r>
            </a:p>
          </p:txBody>
        </p:sp>
        <p:sp>
          <p:nvSpPr>
            <p:cNvPr id="1048602" name=""/>
            <p:cNvSpPr/>
            <p:nvPr/>
          </p:nvSpPr>
          <p:spPr>
            <a:xfrm rot="0">
              <a:off x="288" y="3696"/>
              <a:ext cx="2160" cy="480"/>
            </a:xfrm>
            <a:prstGeom prst="rect"/>
            <a:solidFill>
              <a:schemeClr val="lt1"/>
            </a:solid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eaLnBrk="1" hangingPunct="1" latinLnBrk="1" lvl="0">
                <a:spcBef>
                  <a:spcPct val="20000"/>
                </a:spcBef>
                <a:buClr>
                  <a:schemeClr val="dk1"/>
                </a:buClr>
                <a:buSzPct val="75000"/>
                <a:buFont typeface="Wingdings" pitchFamily="2" charset="2"/>
                <a:buNone/>
              </a:pPr>
              <a:r>
                <a:rPr altLang="en-US" b="1" sz="2800" lang="en-US"/>
                <a:t>Điện (triệu KW)</a:t>
              </a:r>
            </a:p>
          </p:txBody>
        </p:sp>
        <p:sp>
          <p:nvSpPr>
            <p:cNvPr id="1048603" name=""/>
            <p:cNvSpPr/>
            <p:nvPr/>
          </p:nvSpPr>
          <p:spPr>
            <a:xfrm rot="0">
              <a:off x="3808" y="3134"/>
              <a:ext cx="1760" cy="498"/>
            </a:xfrm>
            <a:prstGeom prst="rect"/>
            <a:solidFill>
              <a:schemeClr val="lt1"/>
            </a:solid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algn="ctr" eaLnBrk="1" hangingPunct="1" latinLnBrk="1" lvl="0">
                <a:spcBef>
                  <a:spcPct val="20000"/>
                </a:spcBef>
                <a:buClr>
                  <a:schemeClr val="dk1"/>
                </a:buClr>
                <a:buSzPct val="75000"/>
                <a:buFont typeface="Wingdings" pitchFamily="2" charset="2"/>
                <a:buNone/>
              </a:pPr>
              <a:r>
                <a:rPr altLang="en-US" sz="2400" lang="en-US">
                  <a:solidFill>
                    <a:srgbClr val="00FF00"/>
                  </a:solidFill>
                </a:rPr>
                <a:t>         </a:t>
              </a:r>
              <a:r>
                <a:rPr altLang="en-US" sz="3200" lang="en-US">
                  <a:solidFill>
                    <a:srgbClr val="00FF00"/>
                  </a:solidFill>
                </a:rPr>
                <a:t>691,0</a:t>
              </a:r>
            </a:p>
          </p:txBody>
        </p:sp>
        <p:sp>
          <p:nvSpPr>
            <p:cNvPr id="1048604" name=""/>
            <p:cNvSpPr/>
            <p:nvPr/>
          </p:nvSpPr>
          <p:spPr>
            <a:xfrm rot="0">
              <a:off x="2048" y="3134"/>
              <a:ext cx="1760" cy="498"/>
            </a:xfrm>
            <a:prstGeom prst="rect"/>
            <a:solidFill>
              <a:schemeClr val="lt1"/>
            </a:solid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eaLnBrk="1" hangingPunct="1" latinLnBrk="1" lvl="0">
                <a:spcBef>
                  <a:spcPct val="20000"/>
                </a:spcBef>
                <a:buClr>
                  <a:schemeClr val="dk1"/>
                </a:buClr>
                <a:buSzPct val="75000"/>
                <a:buFont typeface="Wingdings" pitchFamily="2" charset="2"/>
                <a:buNone/>
              </a:pPr>
              <a:r>
                <a:rPr altLang="en-US" sz="2400" lang="en-US">
                  <a:solidFill>
                    <a:srgbClr val="00FF00"/>
                  </a:solidFill>
                </a:rPr>
                <a:t>         </a:t>
              </a:r>
              <a:r>
                <a:rPr altLang="en-US" sz="3200" lang="en-US">
                  <a:solidFill>
                    <a:srgbClr val="FF0066"/>
                  </a:solidFill>
                </a:rPr>
                <a:t>105,0</a:t>
              </a:r>
            </a:p>
          </p:txBody>
        </p:sp>
        <p:sp>
          <p:nvSpPr>
            <p:cNvPr id="1048605" name=""/>
            <p:cNvSpPr/>
            <p:nvPr/>
          </p:nvSpPr>
          <p:spPr>
            <a:xfrm rot="0">
              <a:off x="288" y="3134"/>
              <a:ext cx="2304" cy="498"/>
            </a:xfrm>
            <a:prstGeom prst="rect"/>
            <a:solidFill>
              <a:schemeClr val="lt1"/>
            </a:solid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eaLnBrk="1" hangingPunct="1" latinLnBrk="1" lvl="0">
                <a:spcBef>
                  <a:spcPct val="20000"/>
                </a:spcBef>
                <a:buClr>
                  <a:schemeClr val="dk1"/>
                </a:buClr>
                <a:buSzPct val="75000"/>
                <a:buFont typeface="Wingdings" pitchFamily="2" charset="2"/>
                <a:buNone/>
              </a:pPr>
              <a:r>
                <a:rPr altLang="en-US" b="1" sz="2800" lang="en-US"/>
                <a:t>Vải sợi (triệu mét)</a:t>
              </a:r>
            </a:p>
          </p:txBody>
        </p:sp>
        <p:sp>
          <p:nvSpPr>
            <p:cNvPr id="1048606" name=""/>
            <p:cNvSpPr/>
            <p:nvPr/>
          </p:nvSpPr>
          <p:spPr>
            <a:xfrm rot="0">
              <a:off x="3808" y="2635"/>
              <a:ext cx="1760" cy="499"/>
            </a:xfrm>
            <a:prstGeom prst="rect"/>
            <a:solidFill>
              <a:schemeClr val="lt1"/>
            </a:solid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eaLnBrk="1" hangingPunct="1" latinLnBrk="1" lvl="0">
                <a:spcBef>
                  <a:spcPct val="20000"/>
                </a:spcBef>
                <a:buClr>
                  <a:schemeClr val="dk1"/>
                </a:buClr>
                <a:buSzPct val="75000"/>
                <a:buFont typeface="Wingdings" pitchFamily="2" charset="2"/>
                <a:buNone/>
              </a:pPr>
              <a:r>
                <a:rPr altLang="en-US" sz="2400" lang="en-US">
                  <a:solidFill>
                    <a:srgbClr val="00FF00"/>
                  </a:solidFill>
                </a:rPr>
                <a:t>             </a:t>
              </a:r>
              <a:r>
                <a:rPr altLang="en-US" sz="3200" lang="en-US">
                  <a:solidFill>
                    <a:srgbClr val="00FF00"/>
                  </a:solidFill>
                </a:rPr>
                <a:t>0,7</a:t>
              </a:r>
            </a:p>
          </p:txBody>
        </p:sp>
        <p:sp>
          <p:nvSpPr>
            <p:cNvPr id="1048607" name=""/>
            <p:cNvSpPr/>
            <p:nvPr/>
          </p:nvSpPr>
          <p:spPr>
            <a:xfrm rot="0">
              <a:off x="2048" y="2635"/>
              <a:ext cx="1760" cy="499"/>
            </a:xfrm>
            <a:prstGeom prst="rect"/>
            <a:solidFill>
              <a:schemeClr val="lt1"/>
            </a:solid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eaLnBrk="1" hangingPunct="1" latinLnBrk="1" lvl="0">
                <a:spcBef>
                  <a:spcPct val="20000"/>
                </a:spcBef>
                <a:buClr>
                  <a:schemeClr val="dk1"/>
                </a:buClr>
                <a:buSzPct val="75000"/>
                <a:buFont typeface="Wingdings" pitchFamily="2" charset="2"/>
                <a:buNone/>
              </a:pPr>
              <a:r>
                <a:rPr altLang="en-US" sz="2400" lang="en-US">
                  <a:solidFill>
                    <a:srgbClr val="00FF00"/>
                  </a:solidFill>
                </a:rPr>
                <a:t>             </a:t>
              </a:r>
              <a:r>
                <a:rPr altLang="en-US" sz="3200" lang="en-US">
                  <a:solidFill>
                    <a:srgbClr val="FF0066"/>
                  </a:solidFill>
                </a:rPr>
                <a:t>0,2</a:t>
              </a:r>
            </a:p>
          </p:txBody>
        </p:sp>
        <p:sp>
          <p:nvSpPr>
            <p:cNvPr id="1048608" name=""/>
            <p:cNvSpPr/>
            <p:nvPr/>
          </p:nvSpPr>
          <p:spPr>
            <a:xfrm rot="0">
              <a:off x="288" y="2635"/>
              <a:ext cx="2112" cy="499"/>
            </a:xfrm>
            <a:prstGeom prst="rect"/>
            <a:solidFill>
              <a:schemeClr val="lt1"/>
            </a:solid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eaLnBrk="1" hangingPunct="1" latinLnBrk="1" lvl="0">
                <a:spcBef>
                  <a:spcPct val="20000"/>
                </a:spcBef>
                <a:buClr>
                  <a:schemeClr val="dk1"/>
                </a:buClr>
                <a:buSzPct val="75000"/>
                <a:buFont typeface="Wingdings" pitchFamily="2" charset="2"/>
                <a:buNone/>
              </a:pPr>
              <a:r>
                <a:rPr altLang="en-US" b="1" sz="2800" lang="en-US"/>
                <a:t>Thép (triệu tấn)</a:t>
              </a:r>
            </a:p>
          </p:txBody>
        </p:sp>
        <p:sp>
          <p:nvSpPr>
            <p:cNvPr id="1048609" name=""/>
            <p:cNvSpPr/>
            <p:nvPr/>
          </p:nvSpPr>
          <p:spPr>
            <a:xfrm rot="0">
              <a:off x="3808" y="2137"/>
              <a:ext cx="1760" cy="498"/>
            </a:xfrm>
            <a:prstGeom prst="rect"/>
            <a:solidFill>
              <a:schemeClr val="lt1"/>
            </a:solid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eaLnBrk="1" hangingPunct="1" latinLnBrk="1" lvl="0">
                <a:spcBef>
                  <a:spcPct val="20000"/>
                </a:spcBef>
                <a:buClr>
                  <a:schemeClr val="dk1"/>
                </a:buClr>
                <a:buSzPct val="75000"/>
                <a:buFont typeface="Wingdings" pitchFamily="2" charset="2"/>
                <a:buNone/>
              </a:pPr>
              <a:r>
                <a:rPr altLang="en-US" sz="3200" lang="en-US">
                  <a:solidFill>
                    <a:srgbClr val="00FF00"/>
                  </a:solidFill>
                </a:rPr>
                <a:t>           0,3</a:t>
              </a:r>
            </a:p>
          </p:txBody>
        </p:sp>
        <p:sp>
          <p:nvSpPr>
            <p:cNvPr id="1048610" name=""/>
            <p:cNvSpPr/>
            <p:nvPr/>
          </p:nvSpPr>
          <p:spPr>
            <a:xfrm rot="0">
              <a:off x="2048" y="2137"/>
              <a:ext cx="1760" cy="498"/>
            </a:xfrm>
            <a:prstGeom prst="rect"/>
            <a:solidFill>
              <a:schemeClr val="lt1"/>
            </a:solid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eaLnBrk="1" hangingPunct="1" latinLnBrk="1" lvl="0">
                <a:spcBef>
                  <a:spcPct val="20000"/>
                </a:spcBef>
                <a:buClr>
                  <a:schemeClr val="dk1"/>
                </a:buClr>
                <a:buSzPct val="75000"/>
                <a:buFont typeface="Wingdings" pitchFamily="2" charset="2"/>
                <a:buNone/>
              </a:pPr>
              <a:r>
                <a:rPr altLang="en-US" sz="2400" lang="en-US">
                  <a:solidFill>
                    <a:srgbClr val="00FF00"/>
                  </a:solidFill>
                </a:rPr>
                <a:t>             </a:t>
              </a:r>
              <a:r>
                <a:rPr altLang="en-US" sz="3200" lang="en-US">
                  <a:solidFill>
                    <a:srgbClr val="FF0066"/>
                  </a:solidFill>
                </a:rPr>
                <a:t>0,1</a:t>
              </a:r>
            </a:p>
          </p:txBody>
        </p:sp>
        <p:sp>
          <p:nvSpPr>
            <p:cNvPr id="1048611" name=""/>
            <p:cNvSpPr/>
            <p:nvPr/>
          </p:nvSpPr>
          <p:spPr>
            <a:xfrm rot="0">
              <a:off x="288" y="2137"/>
              <a:ext cx="2064" cy="498"/>
            </a:xfrm>
            <a:prstGeom prst="rect"/>
            <a:solidFill>
              <a:schemeClr val="lt1"/>
            </a:solid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eaLnBrk="1" hangingPunct="1" latinLnBrk="1" lvl="0">
                <a:spcBef>
                  <a:spcPct val="20000"/>
                </a:spcBef>
                <a:buClr>
                  <a:schemeClr val="dk1"/>
                </a:buClr>
                <a:buSzPct val="75000"/>
                <a:buFont typeface="Wingdings" pitchFamily="2" charset="2"/>
                <a:buNone/>
              </a:pPr>
              <a:r>
                <a:rPr altLang="en-US" b="1" sz="2800" lang="en-US"/>
                <a:t>Gang(triệu tấn)</a:t>
              </a:r>
            </a:p>
          </p:txBody>
        </p:sp>
        <p:sp>
          <p:nvSpPr>
            <p:cNvPr id="1048612" name=""/>
            <p:cNvSpPr/>
            <p:nvPr/>
          </p:nvSpPr>
          <p:spPr>
            <a:xfrm rot="0">
              <a:off x="3808" y="1641"/>
              <a:ext cx="1760" cy="496"/>
            </a:xfrm>
            <a:prstGeom prst="rect"/>
            <a:solidFill>
              <a:schemeClr val="lt1"/>
            </a:solid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eaLnBrk="1" hangingPunct="1" latinLnBrk="1" lvl="0">
                <a:spcBef>
                  <a:spcPct val="20000"/>
                </a:spcBef>
                <a:buClr>
                  <a:schemeClr val="dk1"/>
                </a:buClr>
                <a:buSzPct val="75000"/>
                <a:buFont typeface="Wingdings" pitchFamily="2" charset="2"/>
                <a:buNone/>
              </a:pPr>
              <a:r>
                <a:rPr altLang="en-US" sz="3200" lang="en-US">
                  <a:solidFill>
                    <a:srgbClr val="00FF00"/>
                  </a:solidFill>
                </a:rPr>
                <a:t>           56,6</a:t>
              </a:r>
            </a:p>
          </p:txBody>
        </p:sp>
        <p:sp>
          <p:nvSpPr>
            <p:cNvPr id="1048613" name=""/>
            <p:cNvSpPr/>
            <p:nvPr/>
          </p:nvSpPr>
          <p:spPr>
            <a:xfrm rot="0">
              <a:off x="2048" y="1641"/>
              <a:ext cx="1760" cy="496"/>
            </a:xfrm>
            <a:prstGeom prst="rect"/>
            <a:solidFill>
              <a:schemeClr val="lt1"/>
            </a:solid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eaLnBrk="1" hangingPunct="1" latinLnBrk="1" lvl="0">
                <a:spcBef>
                  <a:spcPct val="20000"/>
                </a:spcBef>
                <a:buClr>
                  <a:schemeClr val="dk1"/>
                </a:buClr>
                <a:buSzPct val="75000"/>
                <a:buFont typeface="Wingdings" pitchFamily="2" charset="2"/>
                <a:buNone/>
              </a:pPr>
              <a:r>
                <a:rPr altLang="en-US" sz="2400" lang="en-US">
                  <a:solidFill>
                    <a:srgbClr val="00FF00"/>
                  </a:solidFill>
                </a:rPr>
                <a:t>           </a:t>
              </a:r>
              <a:r>
                <a:rPr altLang="en-US" sz="3200" lang="en-US">
                  <a:solidFill>
                    <a:srgbClr val="FF0066"/>
                  </a:solidFill>
                </a:rPr>
                <a:t>37,6</a:t>
              </a:r>
            </a:p>
          </p:txBody>
        </p:sp>
        <p:sp>
          <p:nvSpPr>
            <p:cNvPr id="1048614" name=""/>
            <p:cNvSpPr/>
            <p:nvPr/>
          </p:nvSpPr>
          <p:spPr>
            <a:xfrm rot="0">
              <a:off x="288" y="1632"/>
              <a:ext cx="2208" cy="496"/>
            </a:xfrm>
            <a:prstGeom prst="rect"/>
            <a:solidFill>
              <a:schemeClr val="lt1"/>
            </a:solid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eaLnBrk="1" hangingPunct="1" latinLnBrk="1" lvl="0">
                <a:spcBef>
                  <a:spcPct val="20000"/>
                </a:spcBef>
                <a:buClr>
                  <a:schemeClr val="dk1"/>
                </a:buClr>
                <a:buSzPct val="75000"/>
                <a:buFont typeface="Wingdings" pitchFamily="2" charset="2"/>
                <a:buNone/>
              </a:pPr>
              <a:r>
                <a:rPr altLang="en-US" b="1" sz="2800" lang="en-US">
                  <a:latin typeface="Times New Roman" pitchFamily="18" charset="0"/>
                  <a:ea typeface="Times New Roman" pitchFamily="18" charset="0"/>
                </a:rPr>
                <a:t>Ngũ cốc(triệu tấn)</a:t>
              </a:r>
            </a:p>
          </p:txBody>
        </p:sp>
        <p:sp>
          <p:nvSpPr>
            <p:cNvPr id="1048615" name=""/>
            <p:cNvSpPr/>
            <p:nvPr/>
          </p:nvSpPr>
          <p:spPr>
            <a:xfrm rot="0">
              <a:off x="3808" y="1143"/>
              <a:ext cx="1760" cy="498"/>
            </a:xfrm>
            <a:prstGeom prst="rect"/>
            <a:solidFill>
              <a:schemeClr val="lt1"/>
            </a:solid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algn="ctr" eaLnBrk="1" hangingPunct="1" latinLnBrk="1" lvl="0">
                <a:lnSpc>
                  <a:spcPct val="120000"/>
                </a:lnSpc>
                <a:spcBef>
                  <a:spcPct val="20000"/>
                </a:spcBef>
                <a:buClr>
                  <a:schemeClr val="dk1"/>
                </a:buClr>
                <a:buSzPct val="75000"/>
                <a:buFont typeface="Wingdings" pitchFamily="2" charset="2"/>
                <a:buNone/>
              </a:pPr>
              <a:r>
                <a:rPr altLang="en-US" b="1" sz="3200" lang="en-US"/>
                <a:t>1923</a:t>
              </a:r>
            </a:p>
          </p:txBody>
        </p:sp>
        <p:sp>
          <p:nvSpPr>
            <p:cNvPr id="1048616" name=""/>
            <p:cNvSpPr/>
            <p:nvPr/>
          </p:nvSpPr>
          <p:spPr>
            <a:xfrm rot="0">
              <a:off x="2048" y="1143"/>
              <a:ext cx="1760" cy="498"/>
            </a:xfrm>
            <a:prstGeom prst="rect"/>
            <a:solidFill>
              <a:schemeClr val="lt1"/>
            </a:solid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algn="ctr" eaLnBrk="1" hangingPunct="1" latinLnBrk="1" lvl="0">
                <a:lnSpc>
                  <a:spcPct val="120000"/>
                </a:lnSpc>
                <a:spcBef>
                  <a:spcPct val="20000"/>
                </a:spcBef>
                <a:buClr>
                  <a:schemeClr val="dk1"/>
                </a:buClr>
                <a:buSzPct val="75000"/>
                <a:buFont typeface="Wingdings" pitchFamily="2" charset="2"/>
                <a:buNone/>
              </a:pPr>
              <a:r>
                <a:rPr altLang="en-US" b="1" sz="3200" lang="en-US"/>
                <a:t>1921</a:t>
              </a:r>
            </a:p>
          </p:txBody>
        </p:sp>
        <p:sp>
          <p:nvSpPr>
            <p:cNvPr id="1048617" name=""/>
            <p:cNvSpPr/>
            <p:nvPr/>
          </p:nvSpPr>
          <p:spPr>
            <a:xfrm rot="0">
              <a:off x="288" y="1143"/>
              <a:ext cx="1760" cy="498"/>
            </a:xfrm>
            <a:prstGeom prst="rect"/>
            <a:solidFill>
              <a:schemeClr val="lt1"/>
            </a:solid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eaLnBrk="1" hangingPunct="1" latinLnBrk="1" lvl="0">
                <a:lnSpc>
                  <a:spcPct val="120000"/>
                </a:lnSpc>
                <a:spcBef>
                  <a:spcPct val="20000"/>
                </a:spcBef>
                <a:buClr>
                  <a:schemeClr val="dk1"/>
                </a:buClr>
                <a:buSzPct val="75000"/>
                <a:buFont typeface="Wingdings" pitchFamily="2" charset="2"/>
                <a:buNone/>
              </a:pPr>
              <a:endParaRPr altLang="en-US" b="1" sz="2000" lang="en-US">
                <a:solidFill>
                  <a:srgbClr val="FF3300"/>
                </a:solidFill>
              </a:endParaRPr>
            </a:p>
          </p:txBody>
        </p:sp>
        <p:sp>
          <p:nvSpPr>
            <p:cNvPr id="1048618" name=""/>
            <p:cNvSpPr/>
            <p:nvPr/>
          </p:nvSpPr>
          <p:spPr>
            <a:xfrm rot="0">
              <a:off x="288" y="1143"/>
              <a:ext cx="5280" cy="0"/>
            </a:xfrm>
            <a:prstGeom prst="line"/>
            <a:noFill/>
            <a:ln w="28575" cap="sq" cmpd="sng">
              <a:solidFill>
                <a:schemeClr val="dk1">
                  <a:alpha val="100000"/>
                </a:schemeClr>
              </a:solidFill>
              <a:prstDash val="solid"/>
              <a:round/>
            </a:ln>
          </p:spPr>
        </p:sp>
        <p:sp>
          <p:nvSpPr>
            <p:cNvPr id="1048619" name=""/>
            <p:cNvSpPr/>
            <p:nvPr/>
          </p:nvSpPr>
          <p:spPr>
            <a:xfrm rot="0">
              <a:off x="288" y="1641"/>
              <a:ext cx="5280" cy="0"/>
            </a:xfrm>
            <a:prstGeom prst="line"/>
            <a:noFill/>
            <a:ln w="12700" cap="flat" cmpd="sng">
              <a:solidFill>
                <a:schemeClr val="dk1">
                  <a:alpha val="100000"/>
                </a:schemeClr>
              </a:solidFill>
              <a:prstDash val="solid"/>
              <a:round/>
            </a:ln>
          </p:spPr>
        </p:sp>
        <p:sp>
          <p:nvSpPr>
            <p:cNvPr id="1048620" name=""/>
            <p:cNvSpPr/>
            <p:nvPr/>
          </p:nvSpPr>
          <p:spPr>
            <a:xfrm rot="0">
              <a:off x="288" y="2137"/>
              <a:ext cx="5280" cy="0"/>
            </a:xfrm>
            <a:prstGeom prst="line"/>
            <a:noFill/>
            <a:ln w="12700" cap="flat" cmpd="sng">
              <a:solidFill>
                <a:schemeClr val="dk1">
                  <a:alpha val="100000"/>
                </a:schemeClr>
              </a:solidFill>
              <a:prstDash val="solid"/>
              <a:round/>
            </a:ln>
          </p:spPr>
        </p:sp>
        <p:sp>
          <p:nvSpPr>
            <p:cNvPr id="1048621" name=""/>
            <p:cNvSpPr/>
            <p:nvPr/>
          </p:nvSpPr>
          <p:spPr>
            <a:xfrm rot="0">
              <a:off x="288" y="2635"/>
              <a:ext cx="5280" cy="0"/>
            </a:xfrm>
            <a:prstGeom prst="line"/>
            <a:noFill/>
            <a:ln w="12700" cap="flat" cmpd="sng">
              <a:solidFill>
                <a:schemeClr val="dk1">
                  <a:alpha val="100000"/>
                </a:schemeClr>
              </a:solidFill>
              <a:prstDash val="solid"/>
              <a:round/>
            </a:ln>
          </p:spPr>
        </p:sp>
        <p:sp>
          <p:nvSpPr>
            <p:cNvPr id="1048622" name=""/>
            <p:cNvSpPr/>
            <p:nvPr/>
          </p:nvSpPr>
          <p:spPr>
            <a:xfrm rot="0">
              <a:off x="288" y="3134"/>
              <a:ext cx="5280" cy="0"/>
            </a:xfrm>
            <a:prstGeom prst="line"/>
            <a:noFill/>
            <a:ln w="12700" cap="flat" cmpd="sng">
              <a:solidFill>
                <a:schemeClr val="dk1">
                  <a:alpha val="100000"/>
                </a:schemeClr>
              </a:solidFill>
              <a:prstDash val="solid"/>
              <a:round/>
            </a:ln>
          </p:spPr>
        </p:sp>
        <p:sp>
          <p:nvSpPr>
            <p:cNvPr id="1048623" name=""/>
            <p:cNvSpPr/>
            <p:nvPr/>
          </p:nvSpPr>
          <p:spPr>
            <a:xfrm rot="0">
              <a:off x="288" y="3632"/>
              <a:ext cx="5280" cy="0"/>
            </a:xfrm>
            <a:prstGeom prst="line"/>
            <a:noFill/>
            <a:ln w="12700" cap="flat" cmpd="sng">
              <a:solidFill>
                <a:schemeClr val="dk1">
                  <a:alpha val="100000"/>
                </a:schemeClr>
              </a:solidFill>
              <a:prstDash val="solid"/>
              <a:round/>
            </a:ln>
          </p:spPr>
        </p:sp>
        <p:sp>
          <p:nvSpPr>
            <p:cNvPr id="1048624" name=""/>
            <p:cNvSpPr/>
            <p:nvPr/>
          </p:nvSpPr>
          <p:spPr>
            <a:xfrm rot="0">
              <a:off x="288" y="4128"/>
              <a:ext cx="5280" cy="0"/>
            </a:xfrm>
            <a:prstGeom prst="line"/>
            <a:noFill/>
            <a:ln w="28575" cap="sq" cmpd="sng">
              <a:solidFill>
                <a:schemeClr val="dk1">
                  <a:alpha val="100000"/>
                </a:schemeClr>
              </a:solidFill>
              <a:prstDash val="solid"/>
              <a:round/>
            </a:ln>
          </p:spPr>
        </p:sp>
        <p:sp>
          <p:nvSpPr>
            <p:cNvPr id="1048625" name=""/>
            <p:cNvSpPr/>
            <p:nvPr/>
          </p:nvSpPr>
          <p:spPr>
            <a:xfrm rot="0">
              <a:off x="288" y="1143"/>
              <a:ext cx="0" cy="2985"/>
            </a:xfrm>
            <a:prstGeom prst="line"/>
            <a:noFill/>
            <a:ln w="28575" cap="sq" cmpd="sng">
              <a:solidFill>
                <a:schemeClr val="dk1">
                  <a:alpha val="100000"/>
                </a:schemeClr>
              </a:solidFill>
              <a:prstDash val="solid"/>
              <a:round/>
            </a:ln>
          </p:spPr>
        </p:sp>
        <p:sp>
          <p:nvSpPr>
            <p:cNvPr id="1048626" name=""/>
            <p:cNvSpPr/>
            <p:nvPr/>
          </p:nvSpPr>
          <p:spPr>
            <a:xfrm rot="0">
              <a:off x="2496" y="1200"/>
              <a:ext cx="0" cy="2985"/>
            </a:xfrm>
            <a:prstGeom prst="line"/>
            <a:noFill/>
            <a:ln w="12700" cap="flat" cmpd="sng">
              <a:solidFill>
                <a:schemeClr val="dk1">
                  <a:alpha val="100000"/>
                </a:schemeClr>
              </a:solidFill>
              <a:prstDash val="solid"/>
              <a:round/>
            </a:ln>
          </p:spPr>
        </p:sp>
        <p:sp>
          <p:nvSpPr>
            <p:cNvPr id="1048627" name=""/>
            <p:cNvSpPr/>
            <p:nvPr/>
          </p:nvSpPr>
          <p:spPr>
            <a:xfrm rot="0">
              <a:off x="3808" y="1143"/>
              <a:ext cx="0" cy="2985"/>
            </a:xfrm>
            <a:prstGeom prst="line"/>
            <a:noFill/>
            <a:ln w="12700" cap="flat" cmpd="sng">
              <a:solidFill>
                <a:schemeClr val="dk1">
                  <a:alpha val="100000"/>
                </a:schemeClr>
              </a:solidFill>
              <a:prstDash val="solid"/>
              <a:round/>
            </a:ln>
          </p:spPr>
        </p:sp>
        <p:sp>
          <p:nvSpPr>
            <p:cNvPr id="1048628" name=""/>
            <p:cNvSpPr/>
            <p:nvPr/>
          </p:nvSpPr>
          <p:spPr>
            <a:xfrm rot="0">
              <a:off x="5568" y="1143"/>
              <a:ext cx="0" cy="2985"/>
            </a:xfrm>
            <a:prstGeom prst="line"/>
            <a:noFill/>
            <a:ln w="28575" cap="sq" cmpd="sng">
              <a:solidFill>
                <a:schemeClr val="dk1">
                  <a:alpha val="100000"/>
                </a:schemeClr>
              </a:solidFill>
              <a:prstDash val="solid"/>
              <a:round/>
            </a:ln>
          </p:spPr>
        </p:sp>
        <p:sp>
          <p:nvSpPr>
            <p:cNvPr id="1048629" name=""/>
            <p:cNvSpPr/>
            <p:nvPr/>
          </p:nvSpPr>
          <p:spPr>
            <a:xfrm rot="0">
              <a:off x="1440" y="1200"/>
              <a:ext cx="373" cy="452"/>
            </a:xfrm>
            <a:prstGeom prst="line"/>
            <a:noFill/>
            <a:ln w="38100" cap="flat" cmpd="sng">
              <a:solidFill>
                <a:schemeClr val="dk1">
                  <a:alpha val="100000"/>
                </a:schemeClr>
              </a:solidFill>
              <a:prstDash val="solid"/>
              <a:round/>
            </a:ln>
          </p:spPr>
        </p:sp>
        <p:sp>
          <p:nvSpPr>
            <p:cNvPr id="1048630" name=""/>
            <p:cNvSpPr txBox="1"/>
            <p:nvPr/>
          </p:nvSpPr>
          <p:spPr>
            <a:xfrm rot="0">
              <a:off x="335" y="288"/>
              <a:ext cx="5233" cy="711"/>
            </a:xfrm>
            <a:prstGeom prst="rect"/>
            <a:solidFill>
              <a:schemeClr val="lt1"/>
            </a:solid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algn="ctr" eaLnBrk="1" hangingPunct="1" latinLnBrk="1" lvl="0"/>
              <a:r>
                <a:rPr altLang="en-US" b="1" lang="en-US">
                  <a:solidFill>
                    <a:srgbClr val="006600"/>
                  </a:solidFill>
                  <a:latin typeface="Times New Roman" pitchFamily="18" charset="0"/>
                  <a:ea typeface="Times New Roman" pitchFamily="18" charset="0"/>
                </a:rPr>
                <a:t>Bảng thống kê một số sản lượng của nước</a:t>
              </a:r>
            </a:p>
            <a:p>
              <a:pPr algn="ctr" eaLnBrk="1" hangingPunct="1" latinLnBrk="1" lvl="0"/>
              <a:r>
                <a:rPr altLang="en-US" b="1" lang="en-US">
                  <a:solidFill>
                    <a:srgbClr val="006600"/>
                  </a:solidFill>
                  <a:latin typeface="Times New Roman" pitchFamily="18" charset="0"/>
                  <a:ea typeface="Times New Roman" pitchFamily="18" charset="0"/>
                </a:rPr>
                <a:t>Nga (1921-1923)</a:t>
              </a:r>
            </a:p>
          </p:txBody>
        </p:sp>
      </p:grpSp>
      <p:sp>
        <p:nvSpPr>
          <p:cNvPr id="1048631" name=""/>
          <p:cNvSpPr txBox="1"/>
          <p:nvPr/>
        </p:nvSpPr>
        <p:spPr>
          <a:xfrm rot="0">
            <a:off x="457200" y="1905000"/>
            <a:ext cx="3581400" cy="64135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eaLnBrk="1" hangingPunct="1" latinLnBrk="1" lvl="0">
              <a:spcBef>
                <a:spcPct val="50000"/>
              </a:spcBef>
            </a:pPr>
            <a:r>
              <a:rPr altLang="en-US" b="1" sz="3600" lang="en-US">
                <a:latin typeface="Times New Roman" pitchFamily="18" charset="0"/>
                <a:ea typeface="Times New Roman" pitchFamily="18" charset="0"/>
              </a:rPr>
              <a:t>Sản phẩm   năm</a:t>
            </a:r>
          </a:p>
        </p:txBody>
      </p:sp>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showMasterSp="1">
  <p:cSld>
    <p:bg bwMode="white">
      <p:bgPr>
        <a:blipFill rotWithShape="0">
          <a:blip xmlns:r="http://schemas.openxmlformats.org/officeDocument/2006/relationships" r:embed="rId1">
            <a:alphaModFix amt="100000"/>
          </a:blip>
          <a:srcRect/>
          <a:stretch>
            <a:fillRect/>
          </a:stretch>
        </a:blipFill>
      </p:bgPr>
    </p:bg>
    <p:spTree>
      <p:nvGrpSpPr>
        <p:cNvPr id="82" name=""/>
        <p:cNvGrpSpPr/>
        <p:nvPr/>
      </p:nvGrpSpPr>
      <p:grpSpPr>
        <a:xfrm rot="0">
          <a:off x="0" y="0"/>
          <a:ext cx="0" cy="0"/>
          <a:chOff x="0" y="0"/>
          <a:chExt cx="0" cy="0"/>
        </a:xfrm>
      </p:grpSpPr>
      <p:pic>
        <p:nvPicPr>
          <p:cNvPr id="2097155" name="" descr="Congnhanlamviectrongxinghiep"/>
          <p:cNvPicPr>
            <a:picLocks/>
          </p:cNvPicPr>
          <p:nvPr/>
        </p:nvPicPr>
        <p:blipFill>
          <a:blip xmlns:r="http://schemas.openxmlformats.org/officeDocument/2006/relationships" r:embed="rId2"/>
          <a:srcRect l="0" t="0" r="0" b="0"/>
          <a:stretch>
            <a:fillRect/>
          </a:stretch>
        </p:blipFill>
        <p:spPr>
          <a:xfrm rot="0">
            <a:off x="152400" y="228600"/>
            <a:ext cx="8839200" cy="6400800"/>
          </a:xfrm>
          <a:prstGeom prst="rect"/>
          <a:noFill/>
          <a:ln>
            <a:noFill/>
          </a:ln>
        </p:spPr>
      </p:pic>
    </p:spTree>
  </p:cSld>
  <p:clrMapOvr>
    <a:masterClrMapping/>
  </p:clrMapOvr>
  <p:transition spd="med" advClick="1">
    <p:circle/>
  </p:transition>
  <p:timing>
    <p:tnLst>
      <p:par>
        <p:cTn dur="indefinite" id="1" nodeType="tmRoot">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accel="0" autoRev="0" decel="0" fill="hold" id="5" nodeType="afterEffect" presetClass="entr" presetID="53" presetSubtype="0">
                                  <p:stCondLst>
                                    <p:cond delay="0"/>
                                  </p:stCondLst>
                                  <p:childTnLst>
                                    <p:set>
                                      <p:cBhvr>
                                        <p:cTn dur="1" fill="hold" id="7">
                                          <p:stCondLst>
                                            <p:cond delay="0"/>
                                          </p:stCondLst>
                                        </p:cTn>
                                        <p:tgtEl>
                                          <p:spTgt spid="2097155"/>
                                        </p:tgtEl>
                                        <p:attrNameLst>
                                          <p:attrName>style.visibility</p:attrName>
                                        </p:attrNameLst>
                                      </p:cBhvr>
                                      <p:to>
                                        <p:strVal val="visible"/>
                                      </p:to>
                                    </p:set>
                                    <p:anim calcmode="lin" valueType="num">
                                      <p:cBhvr>
                                        <p:cTn dur="500" fill="hold" id="8"/>
                                        <p:tgtEl>
                                          <p:spTgt spid="2097155"/>
                                        </p:tgtEl>
                                        <p:attrNameLst>
                                          <p:attrName>ppt_w</p:attrName>
                                        </p:attrNameLst>
                                      </p:cBhvr>
                                      <p:tavLst>
                                        <p:tav tm="0">
                                          <p:val>
                                            <p:fltVal val="0.0"/>
                                          </p:val>
                                        </p:tav>
                                        <p:tav tm="100000">
                                          <p:val>
                                            <p:strVal val="#ppt_w"/>
                                          </p:val>
                                        </p:tav>
                                      </p:tavLst>
                                    </p:anim>
                                    <p:anim calcmode="lin" valueType="num">
                                      <p:cBhvr>
                                        <p:cTn dur="500" fill="hold" id="9"/>
                                        <p:tgtEl>
                                          <p:spTgt spid="2097155"/>
                                        </p:tgtEl>
                                        <p:attrNameLst>
                                          <p:attrName>ppt_h</p:attrName>
                                        </p:attrNameLst>
                                      </p:cBhvr>
                                      <p:tavLst>
                                        <p:tav tm="0">
                                          <p:val>
                                            <p:fltVal val="0.0"/>
                                          </p:val>
                                        </p:tav>
                                        <p:tav tm="100000">
                                          <p:val>
                                            <p:strVal val="#ppt_h"/>
                                          </p:val>
                                        </p:tav>
                                      </p:tavLst>
                                    </p:anim>
                                    <p:animEffect transition="in" filter="fade">
                                      <p:cBhvr>
                                        <p:cTn dur="500" id="10"/>
                                        <p:tgtEl>
                                          <p:spTgt spid="2097155"/>
                                        </p:tgtEl>
                                      </p:cBhvr>
                                    </p:animEffect>
                                  </p:childTnLst>
                                  <p:subTnLst>
                                    <p:set>
                                      <p:cBhvr override="childStyle">
                                        <p:cTn afterEffect="1" display="0" dur="1" fill="hold" id="6" masterRel="nextClick" presetSubtype="1"/>
                                        <p:tgtEl>
                                          <p:spTgt spid="209715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1">
  <p:cSld>
    <p:spTree>
      <p:nvGrpSpPr>
        <p:cNvPr id="83" name=""/>
        <p:cNvGrpSpPr/>
        <p:nvPr/>
      </p:nvGrpSpPr>
      <p:grpSpPr>
        <a:xfrm rot="0">
          <a:off x="0" y="0"/>
          <a:ext cx="0" cy="0"/>
          <a:chOff x="0" y="0"/>
          <a:chExt cx="0" cy="0"/>
        </a:xfrm>
      </p:grpSpPr>
      <p:sp>
        <p:nvSpPr>
          <p:cNvPr id="1048632" name=""/>
          <p:cNvSpPr txBox="1"/>
          <p:nvPr/>
        </p:nvSpPr>
        <p:spPr>
          <a:xfrm rot="0">
            <a:off x="762000" y="2152650"/>
            <a:ext cx="8382000" cy="4091940"/>
          </a:xfrm>
          <a:prstGeom prst="rect"/>
          <a:solidFill>
            <a:schemeClr val="dk1"/>
          </a:solid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algn="just" lvl="0"/>
            <a:r>
              <a:rPr altLang="en-US" b="1" sz="3600" lang="en-US">
                <a:solidFill>
                  <a:srgbClr val="FFFF00"/>
                </a:solidFill>
                <a:latin typeface="Times New Roman" pitchFamily="18" charset="0"/>
              </a:rPr>
              <a:t>2. Sự thành lập Liên bang Cộng hoà xã hội chủ nghĩa Xô viết</a:t>
            </a:r>
            <a:r>
              <a:rPr altLang="en-US" sz="3600" lang="en-US">
                <a:solidFill>
                  <a:srgbClr val="FFFF00"/>
                </a:solidFill>
                <a:latin typeface="Times New Roman" pitchFamily="18" charset="0"/>
              </a:rPr>
              <a:t> </a:t>
            </a:r>
          </a:p>
          <a:p>
            <a:pPr algn="just" lvl="0"/>
            <a:r>
              <a:rPr altLang="en-US" sz="2800" lang="en-US">
                <a:solidFill>
                  <a:schemeClr val="lt1"/>
                </a:solidFill>
                <a:latin typeface="Times New Roman" pitchFamily="18" charset="0"/>
              </a:rPr>
              <a:t>  -Công cuộc xây dựng và bảo vệ đất nước đòi hỏi các dân tộc trên lãnh thổ Xô viết phải liên minh chặt chẽ để tang cường sức mạnh về mọi mặt</a:t>
            </a:r>
          </a:p>
          <a:p>
            <a:pPr algn="just" lvl="0"/>
            <a:r>
              <a:rPr altLang="en-US" sz="2800" lang="en-US">
                <a:solidFill>
                  <a:schemeClr val="lt1"/>
                </a:solidFill>
                <a:latin typeface="Times New Roman" pitchFamily="18" charset="0"/>
              </a:rPr>
              <a:t>  - Cuối tháng 12/1922, Liên bang Cộng hoà xã hội chủ nghĩa Xô viết được thành lập (gọi tắt là Liên Xô).</a:t>
            </a:r>
          </a:p>
          <a:p>
            <a:pPr algn="just" lvl="0"/>
            <a:r>
              <a:rPr altLang="en-US" sz="2800" lang="en-US">
                <a:solidFill>
                  <a:schemeClr val="lt1"/>
                </a:solidFill>
                <a:latin typeface="Times New Roman" pitchFamily="18" charset="0"/>
              </a:rPr>
              <a:t>- Gồm 4 nước cộng hòa, đến năm 1940 có thêm 11 nước </a:t>
            </a:r>
          </a:p>
        </p:txBody>
      </p:sp>
      <p:sp>
        <p:nvSpPr>
          <p:cNvPr id="1048633" name=""/>
          <p:cNvSpPr txBox="1"/>
          <p:nvPr/>
        </p:nvSpPr>
        <p:spPr>
          <a:xfrm rot="0">
            <a:off x="762000" y="882650"/>
            <a:ext cx="8382000" cy="94615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algn="just" lvl="0"/>
            <a:r>
              <a:rPr altLang="en-US" b="1" sz="2800" lang="en-US">
                <a:solidFill>
                  <a:schemeClr val="lt1"/>
                </a:solidFill>
                <a:latin typeface="Times New Roman" pitchFamily="18" charset="0"/>
              </a:rPr>
              <a:t>I. Chính sách kinh tế mới và công cuộc khôi phục kinh tế (1921 - 1925)</a:t>
            </a:r>
          </a:p>
        </p:txBody>
      </p:sp>
    </p:spTree>
  </p:cSld>
  <p:clrMapOvr>
    <a:masterClrMapping/>
  </p:clrMapOvr>
  <p:transition spd="slow" advClick="1">
    <p:comb dir="horz"/>
  </p:transition>
  <p:timing>
    <p:tnLst>
      <p:par>
        <p:cTn dur="indefinite" id="1" nodeType="tmRoot">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id="5" nodeType="afterEffect" presetClass="entr" presetID="27" presetSubtype="0">
                                  <p:stCondLst>
                                    <p:cond delay="0"/>
                                  </p:stCondLst>
                                  <p:iterate type="lt">
                                    <p:tmPct val="50000"/>
                                  </p:iterate>
                                  <p:childTnLst>
                                    <p:set>
                                      <p:cBhvr>
                                        <p:cTn dur="1" fill="hold" id="6">
                                          <p:stCondLst>
                                            <p:cond delay="0"/>
                                          </p:stCondLst>
                                        </p:cTn>
                                        <p:tgtEl>
                                          <p:spTgt spid="1048633">
                                            <p:txEl>
                                              <p:charRg st="0" end="71"/>
                                            </p:txEl>
                                          </p:spTgt>
                                        </p:tgtEl>
                                        <p:attrNameLst>
                                          <p:attrName>style.visibility</p:attrName>
                                        </p:attrNameLst>
                                      </p:cBhvr>
                                      <p:to>
                                        <p:strVal val="visible"/>
                                      </p:to>
                                    </p:set>
                                    <p:anim calcmode="discrete" valueType="clr">
                                      <p:cBhvr override="childStyle">
                                        <p:cTn dur="80" id="7"/>
                                        <p:tgtEl>
                                          <p:spTgt spid="1048633">
                                            <p:txEl>
                                              <p:charRg st="0" end="71"/>
                                            </p:txEl>
                                          </p:spTgt>
                                        </p:tgtEl>
                                        <p:attrNameLst>
                                          <p:attrName>style.color</p:attrName>
                                        </p:attrNameLst>
                                      </p:cBhvr>
                                      <p:tavLst>
                                        <p:tav tm="0">
                                          <p:val>
                                            <p:clrVal>
                                              <a:srgbClr val="99CC99"/>
                                            </p:clrVal>
                                          </p:val>
                                        </p:tav>
                                        <p:tav tm="50000">
                                          <p:val>
                                            <p:clrVal>
                                              <a:srgbClr val="003366"/>
                                            </p:clrVal>
                                          </p:val>
                                        </p:tav>
                                      </p:tavLst>
                                    </p:anim>
                                    <p:anim calcmode="discrete" valueType="clr">
                                      <p:cBhvr>
                                        <p:cTn dur="80" id="8"/>
                                        <p:tgtEl>
                                          <p:spTgt spid="1048633">
                                            <p:txEl>
                                              <p:charRg st="0" end="71"/>
                                            </p:txEl>
                                          </p:spTgt>
                                        </p:tgtEl>
                                        <p:attrNameLst>
                                          <p:attrName>fill.color</p:attrName>
                                        </p:attrNameLst>
                                      </p:cBhvr>
                                      <p:tavLst>
                                        <p:tav tm="0">
                                          <p:val>
                                            <p:clrVal>
                                              <a:srgbClr val="99CC99"/>
                                            </p:clrVal>
                                          </p:val>
                                        </p:tav>
                                        <p:tav tm="50000">
                                          <p:val>
                                            <p:clrVal>
                                              <a:srgbClr val="003366"/>
                                            </p:clrVal>
                                          </p:val>
                                        </p:tav>
                                      </p:tavLst>
                                    </p:anim>
                                    <p:set>
                                      <p:cBhvr>
                                        <p:cTn dur="80" id="9"/>
                                        <p:tgtEl>
                                          <p:spTgt spid="1048633">
                                            <p:txEl>
                                              <p:charRg st="0" end="71"/>
                                            </p:txEl>
                                          </p:spTgt>
                                        </p:tgtEl>
                                        <p:attrNameLst>
                                          <p:attrName>fill.type</p:attrName>
                                        </p:attrNameLst>
                                      </p:cBhvr>
                                      <p:to>
                                        <p:strVal val="solid"/>
                                      </p:to>
                                    </p:set>
                                  </p:childTnLst>
                                </p:cTn>
                              </p:par>
                            </p:childTnLst>
                          </p:cTn>
                        </p:par>
                        <p:par>
                          <p:cTn fill="hold" id="10" nodeType="afterGroup">
                            <p:stCondLst>
                              <p:cond delay="2240"/>
                            </p:stCondLst>
                            <p:childTnLst>
                              <p:par>
                                <p:cTn fill="hold" id="11" nodeType="afterEffect" presetClass="entr" presetID="53" presetSubtype="0">
                                  <p:stCondLst>
                                    <p:cond delay="0"/>
                                  </p:stCondLst>
                                  <p:childTnLst>
                                    <p:set>
                                      <p:cBhvr>
                                        <p:cTn dur="1" fill="hold" id="12">
                                          <p:stCondLst>
                                            <p:cond delay="0"/>
                                          </p:stCondLst>
                                        </p:cTn>
                                        <p:tgtEl>
                                          <p:spTgt spid="1048632">
                                            <p:txEl>
                                              <p:charRg st="0" end="61"/>
                                            </p:txEl>
                                          </p:spTgt>
                                        </p:tgtEl>
                                        <p:attrNameLst>
                                          <p:attrName>style.visibility</p:attrName>
                                        </p:attrNameLst>
                                      </p:cBhvr>
                                      <p:to>
                                        <p:strVal val="visible"/>
                                      </p:to>
                                    </p:set>
                                    <p:anim calcmode="lin" valueType="num">
                                      <p:cBhvr>
                                        <p:cTn dur="500" fill="hold" id="13"/>
                                        <p:tgtEl>
                                          <p:spTgt spid="1048632">
                                            <p:txEl>
                                              <p:charRg st="0" end="61"/>
                                            </p:txEl>
                                          </p:spTgt>
                                        </p:tgtEl>
                                        <p:attrNameLst>
                                          <p:attrName>ppt_w</p:attrName>
                                        </p:attrNameLst>
                                      </p:cBhvr>
                                      <p:tavLst>
                                        <p:tav tm="0">
                                          <p:val>
                                            <p:fltVal val="0.0"/>
                                          </p:val>
                                        </p:tav>
                                        <p:tav tm="100000">
                                          <p:val>
                                            <p:strVal val="#ppt_w"/>
                                          </p:val>
                                        </p:tav>
                                      </p:tavLst>
                                    </p:anim>
                                    <p:anim calcmode="lin" valueType="num">
                                      <p:cBhvr>
                                        <p:cTn dur="500" fill="hold" id="14"/>
                                        <p:tgtEl>
                                          <p:spTgt spid="1048632">
                                            <p:txEl>
                                              <p:charRg st="0" end="61"/>
                                            </p:txEl>
                                          </p:spTgt>
                                        </p:tgtEl>
                                        <p:attrNameLst>
                                          <p:attrName>ppt_h</p:attrName>
                                        </p:attrNameLst>
                                      </p:cBhvr>
                                      <p:tavLst>
                                        <p:tav tm="0">
                                          <p:val>
                                            <p:fltVal val="0.0"/>
                                          </p:val>
                                        </p:tav>
                                        <p:tav tm="100000">
                                          <p:val>
                                            <p:strVal val="#ppt_h"/>
                                          </p:val>
                                        </p:tav>
                                      </p:tavLst>
                                    </p:anim>
                                    <p:animEffect transition="in" filter="fade">
                                      <p:cBhvr>
                                        <p:cTn dur="500" id="15"/>
                                        <p:tgtEl>
                                          <p:spTgt spid="1048632">
                                            <p:txEl>
                                              <p:charRg st="0" end="61"/>
                                            </p:txEl>
                                          </p:spTgt>
                                        </p:tgtEl>
                                      </p:cBhvr>
                                    </p:animEffect>
                                  </p:childTnLst>
                                </p:cTn>
                              </p:par>
                            </p:childTnLst>
                          </p:cTn>
                        </p:par>
                        <p:par>
                          <p:cTn fill="hold" id="16">
                            <p:stCondLst>
                              <p:cond delay="2740"/>
                            </p:stCondLst>
                            <p:childTnLst>
                              <p:par>
                                <p:cTn fill="hold" id="17" nodeType="afterEffect" presetClass="entr" presetID="53" presetSubtype="0">
                                  <p:stCondLst>
                                    <p:cond delay="0"/>
                                  </p:stCondLst>
                                  <p:childTnLst>
                                    <p:set>
                                      <p:cBhvr>
                                        <p:cTn dur="1" fill="hold" id="18">
                                          <p:stCondLst>
                                            <p:cond delay="0"/>
                                          </p:stCondLst>
                                        </p:cTn>
                                        <p:tgtEl>
                                          <p:spTgt spid="1048632">
                                            <p:txEl>
                                              <p:charRg st="61" end="202"/>
                                            </p:txEl>
                                          </p:spTgt>
                                        </p:tgtEl>
                                        <p:attrNameLst>
                                          <p:attrName>style.visibility</p:attrName>
                                        </p:attrNameLst>
                                      </p:cBhvr>
                                      <p:to>
                                        <p:strVal val="visible"/>
                                      </p:to>
                                    </p:set>
                                    <p:anim calcmode="lin" valueType="num">
                                      <p:cBhvr>
                                        <p:cTn dur="500" fill="hold" id="19"/>
                                        <p:tgtEl>
                                          <p:spTgt spid="1048632">
                                            <p:txEl>
                                              <p:charRg st="61" end="202"/>
                                            </p:txEl>
                                          </p:spTgt>
                                        </p:tgtEl>
                                        <p:attrNameLst>
                                          <p:attrName>ppt_w</p:attrName>
                                        </p:attrNameLst>
                                      </p:cBhvr>
                                      <p:tavLst>
                                        <p:tav tm="0">
                                          <p:val>
                                            <p:fltVal val="0.0"/>
                                          </p:val>
                                        </p:tav>
                                        <p:tav tm="100000">
                                          <p:val>
                                            <p:strVal val="#ppt_w"/>
                                          </p:val>
                                        </p:tav>
                                      </p:tavLst>
                                    </p:anim>
                                    <p:anim calcmode="lin" valueType="num">
                                      <p:cBhvr>
                                        <p:cTn dur="500" fill="hold" id="20"/>
                                        <p:tgtEl>
                                          <p:spTgt spid="1048632">
                                            <p:txEl>
                                              <p:charRg st="61" end="202"/>
                                            </p:txEl>
                                          </p:spTgt>
                                        </p:tgtEl>
                                        <p:attrNameLst>
                                          <p:attrName>ppt_h</p:attrName>
                                        </p:attrNameLst>
                                      </p:cBhvr>
                                      <p:tavLst>
                                        <p:tav tm="0">
                                          <p:val>
                                            <p:fltVal val="0.0"/>
                                          </p:val>
                                        </p:tav>
                                        <p:tav tm="100000">
                                          <p:val>
                                            <p:strVal val="#ppt_h"/>
                                          </p:val>
                                        </p:tav>
                                      </p:tavLst>
                                    </p:anim>
                                    <p:animEffect transition="in" filter="fade">
                                      <p:cBhvr>
                                        <p:cTn dur="500" id="21"/>
                                        <p:tgtEl>
                                          <p:spTgt spid="1048632">
                                            <p:txEl>
                                              <p:charRg st="61" end="202"/>
                                            </p:txEl>
                                          </p:spTgt>
                                        </p:tgtEl>
                                      </p:cBhvr>
                                    </p:animEffect>
                                  </p:childTnLst>
                                </p:cTn>
                              </p:par>
                            </p:childTnLst>
                          </p:cTn>
                        </p:par>
                      </p:childTnLst>
                    </p:cTn>
                  </p:par>
                  <p:par>
                    <p:cTn fill="hold" id="22" nodeType="clickPar">
                      <p:stCondLst>
                        <p:cond delay="indefinite"/>
                      </p:stCondLst>
                      <p:childTnLst>
                        <p:par>
                          <p:cTn fill="hold" id="23" nodeType="withGroup">
                            <p:stCondLst>
                              <p:cond delay="0"/>
                            </p:stCondLst>
                            <p:childTnLst>
                              <p:par>
                                <p:cTn fill="hold" id="24" nodeType="clickEffect" presetClass="entr" presetID="53" presetSubtype="0">
                                  <p:stCondLst>
                                    <p:cond delay="0"/>
                                  </p:stCondLst>
                                  <p:childTnLst>
                                    <p:set>
                                      <p:cBhvr>
                                        <p:cTn dur="1" fill="hold" id="25">
                                          <p:stCondLst>
                                            <p:cond delay="0"/>
                                          </p:stCondLst>
                                        </p:cTn>
                                        <p:tgtEl>
                                          <p:spTgt spid="1048632">
                                            <p:txEl>
                                              <p:charRg st="202" end="307"/>
                                            </p:txEl>
                                          </p:spTgt>
                                        </p:tgtEl>
                                        <p:attrNameLst>
                                          <p:attrName>style.visibility</p:attrName>
                                        </p:attrNameLst>
                                      </p:cBhvr>
                                      <p:to>
                                        <p:strVal val="visible"/>
                                      </p:to>
                                    </p:set>
                                    <p:anim calcmode="lin" valueType="num">
                                      <p:cBhvr>
                                        <p:cTn dur="500" fill="hold" id="26"/>
                                        <p:tgtEl>
                                          <p:spTgt spid="1048632">
                                            <p:txEl>
                                              <p:charRg st="202" end="307"/>
                                            </p:txEl>
                                          </p:spTgt>
                                        </p:tgtEl>
                                        <p:attrNameLst>
                                          <p:attrName>ppt_w</p:attrName>
                                        </p:attrNameLst>
                                      </p:cBhvr>
                                      <p:tavLst>
                                        <p:tav tm="0">
                                          <p:val>
                                            <p:fltVal val="0.0"/>
                                          </p:val>
                                        </p:tav>
                                        <p:tav tm="100000">
                                          <p:val>
                                            <p:strVal val="#ppt_w"/>
                                          </p:val>
                                        </p:tav>
                                      </p:tavLst>
                                    </p:anim>
                                    <p:anim calcmode="lin" valueType="num">
                                      <p:cBhvr>
                                        <p:cTn dur="500" fill="hold" id="27"/>
                                        <p:tgtEl>
                                          <p:spTgt spid="1048632">
                                            <p:txEl>
                                              <p:charRg st="202" end="307"/>
                                            </p:txEl>
                                          </p:spTgt>
                                        </p:tgtEl>
                                        <p:attrNameLst>
                                          <p:attrName>ppt_h</p:attrName>
                                        </p:attrNameLst>
                                      </p:cBhvr>
                                      <p:tavLst>
                                        <p:tav tm="0">
                                          <p:val>
                                            <p:fltVal val="0.0"/>
                                          </p:val>
                                        </p:tav>
                                        <p:tav tm="100000">
                                          <p:val>
                                            <p:strVal val="#ppt_h"/>
                                          </p:val>
                                        </p:tav>
                                      </p:tavLst>
                                    </p:anim>
                                    <p:animEffect transition="in" filter="fade">
                                      <p:cBhvr>
                                        <p:cTn dur="500" id="28"/>
                                        <p:tgtEl>
                                          <p:spTgt spid="1048632">
                                            <p:txEl>
                                              <p:charRg st="202" end="307"/>
                                            </p:txEl>
                                          </p:spTgt>
                                        </p:tgtEl>
                                      </p:cBhvr>
                                    </p:animEffect>
                                  </p:childTnLst>
                                </p:cTn>
                              </p:par>
                            </p:childTnLst>
                          </p:cTn>
                        </p:par>
                      </p:childTnLst>
                    </p:cTn>
                  </p:par>
                  <p:par>
                    <p:cTn fill="hold" id="29" nodeType="clickPar">
                      <p:stCondLst>
                        <p:cond delay="indefinite"/>
                      </p:stCondLst>
                      <p:childTnLst>
                        <p:par>
                          <p:cTn fill="hold" id="30" nodeType="withGroup">
                            <p:stCondLst>
                              <p:cond delay="0"/>
                            </p:stCondLst>
                            <p:childTnLst>
                              <p:par>
                                <p:cTn fill="hold" id="31" nodeType="clickEffect" presetClass="entr" presetID="53" presetSubtype="0">
                                  <p:stCondLst>
                                    <p:cond delay="0"/>
                                  </p:stCondLst>
                                  <p:childTnLst>
                                    <p:set>
                                      <p:cBhvr>
                                        <p:cTn dur="1" fill="hold" id="32">
                                          <p:stCondLst>
                                            <p:cond delay="0"/>
                                          </p:stCondLst>
                                        </p:cTn>
                                        <p:tgtEl>
                                          <p:spTgt spid="1048632">
                                            <p:txEl>
                                              <p:charRg st="307" end="360"/>
                                            </p:txEl>
                                          </p:spTgt>
                                        </p:tgtEl>
                                        <p:attrNameLst>
                                          <p:attrName>style.visibility</p:attrName>
                                        </p:attrNameLst>
                                      </p:cBhvr>
                                      <p:to>
                                        <p:strVal val="visible"/>
                                      </p:to>
                                    </p:set>
                                    <p:anim calcmode="lin" valueType="num">
                                      <p:cBhvr>
                                        <p:cTn dur="500" fill="hold" id="33"/>
                                        <p:tgtEl>
                                          <p:spTgt spid="1048632">
                                            <p:txEl>
                                              <p:charRg st="307" end="360"/>
                                            </p:txEl>
                                          </p:spTgt>
                                        </p:tgtEl>
                                        <p:attrNameLst>
                                          <p:attrName>ppt_w</p:attrName>
                                        </p:attrNameLst>
                                      </p:cBhvr>
                                      <p:tavLst>
                                        <p:tav tm="0">
                                          <p:val>
                                            <p:fltVal val="0.0"/>
                                          </p:val>
                                        </p:tav>
                                        <p:tav tm="100000">
                                          <p:val>
                                            <p:strVal val="#ppt_w"/>
                                          </p:val>
                                        </p:tav>
                                      </p:tavLst>
                                    </p:anim>
                                    <p:anim calcmode="lin" valueType="num">
                                      <p:cBhvr>
                                        <p:cTn dur="500" fill="hold" id="34"/>
                                        <p:tgtEl>
                                          <p:spTgt spid="1048632">
                                            <p:txEl>
                                              <p:charRg st="307" end="360"/>
                                            </p:txEl>
                                          </p:spTgt>
                                        </p:tgtEl>
                                        <p:attrNameLst>
                                          <p:attrName>ppt_h</p:attrName>
                                        </p:attrNameLst>
                                      </p:cBhvr>
                                      <p:tavLst>
                                        <p:tav tm="0">
                                          <p:val>
                                            <p:fltVal val="0.0"/>
                                          </p:val>
                                        </p:tav>
                                        <p:tav tm="100000">
                                          <p:val>
                                            <p:strVal val="#ppt_h"/>
                                          </p:val>
                                        </p:tav>
                                      </p:tavLst>
                                    </p:anim>
                                    <p:animEffect transition="in" filter="fade">
                                      <p:cBhvr>
                                        <p:cTn dur="500" id="35"/>
                                        <p:tgtEl>
                                          <p:spTgt spid="1048632">
                                            <p:txEl>
                                              <p:charRg st="307" end="36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1">
  <p:cSld>
    <p:spTree>
      <p:nvGrpSpPr>
        <p:cNvPr id="84" name=""/>
        <p:cNvGrpSpPr/>
        <p:nvPr/>
      </p:nvGrpSpPr>
      <p:grpSpPr>
        <a:xfrm rot="0">
          <a:off x="0" y="0"/>
          <a:ext cx="0" cy="0"/>
          <a:chOff x="0" y="0"/>
          <a:chExt cx="0" cy="0"/>
        </a:xfrm>
      </p:grpSpPr>
      <p:pic>
        <p:nvPicPr>
          <p:cNvPr id="2097156" name="" descr="mrussia"/>
          <p:cNvPicPr>
            <a:picLocks/>
          </p:cNvPicPr>
          <p:nvPr/>
        </p:nvPicPr>
        <p:blipFill>
          <a:blip xmlns:r="http://schemas.openxmlformats.org/officeDocument/2006/relationships" r:embed="rId1"/>
          <a:srcRect l="0" t="0" r="0" b="0"/>
          <a:stretch>
            <a:fillRect/>
          </a:stretch>
        </p:blipFill>
        <p:spPr>
          <a:xfrm rot="0">
            <a:off x="990600" y="685800"/>
            <a:ext cx="6934200" cy="5211762"/>
          </a:xfrm>
          <a:prstGeom prst="rect"/>
          <a:noFill/>
          <a:ln w="63500" cap="flat" cmpd="sng">
            <a:solidFill>
              <a:schemeClr val="dk1">
                <a:alpha val="100000"/>
              </a:schemeClr>
            </a:solidFill>
            <a:prstDash val="solid"/>
            <a:round/>
          </a:ln>
        </p:spPr>
      </p:pic>
      <p:sp>
        <p:nvSpPr>
          <p:cNvPr id="1048634" name=""/>
          <p:cNvSpPr/>
          <p:nvPr/>
        </p:nvSpPr>
        <p:spPr>
          <a:xfrm rot="0">
            <a:off x="2590800" y="914400"/>
            <a:ext cx="3810000" cy="396875"/>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algn="ctr" eaLnBrk="1" hangingPunct="1" latinLnBrk="1" lvl="0"/>
            <a:r>
              <a:rPr altLang="en-US" b="1" sz="2000" lang="en-US">
                <a:solidFill>
                  <a:srgbClr val="0000FF"/>
                </a:solidFill>
                <a:latin typeface="VNI-Times" pitchFamily="2" charset="0"/>
                <a:ea typeface="Arial" pitchFamily="0" charset="0"/>
              </a:rPr>
              <a:t>BAÉC       BAÊNG      DÖÔNG</a:t>
            </a:r>
          </a:p>
        </p:txBody>
      </p:sp>
      <p:sp>
        <p:nvSpPr>
          <p:cNvPr id="1048635" name=""/>
          <p:cNvSpPr/>
          <p:nvPr/>
        </p:nvSpPr>
        <p:spPr>
          <a:xfrm rot="0">
            <a:off x="0" y="76200"/>
            <a:ext cx="8839200" cy="45720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algn="ctr" eaLnBrk="1" hangingPunct="1" latinLnBrk="1" lvl="0"/>
            <a:r>
              <a:rPr altLang="en-US" b="1" sz="2400" lang="en-US">
                <a:latin typeface=".VnTimeH" pitchFamily="34" charset="0"/>
                <a:ea typeface="Arial" pitchFamily="0" charset="0"/>
              </a:rPr>
              <a:t>L­îc ®å liªn x« </a:t>
            </a:r>
            <a:r>
              <a:rPr altLang="en-US" b="1" sz="2400" lang="en-US">
                <a:latin typeface="Times New Roman" pitchFamily="18" charset="0"/>
                <a:ea typeface="Arial" pitchFamily="0" charset="0"/>
              </a:rPr>
              <a:t>NĂM</a:t>
            </a:r>
            <a:r>
              <a:rPr altLang="en-US" b="1" sz="2400" lang="en-US">
                <a:latin typeface=".VnTimeH" pitchFamily="34" charset="0"/>
                <a:ea typeface="Arial" pitchFamily="0" charset="0"/>
              </a:rPr>
              <a:t> 1922</a:t>
            </a:r>
          </a:p>
        </p:txBody>
      </p:sp>
      <p:sp>
        <p:nvSpPr>
          <p:cNvPr id="1048636" name=""/>
          <p:cNvSpPr/>
          <p:nvPr/>
        </p:nvSpPr>
        <p:spPr bwMode="auto">
          <a:xfrm rot="0">
            <a:off x="1066800" y="762000"/>
            <a:ext cx="6781800" cy="3884612"/>
          </a:xfrm>
          <a:custGeom>
            <a:avLst/>
            <a:ahLst/>
            <a:rect l="0" t="0" r="r" b="b"/>
            <a:pathLst>
              <a:path w="4248" h="2425">
                <a:moveTo>
                  <a:pt x="931" y="673"/>
                </a:moveTo>
                <a:cubicBezTo>
                  <a:pt x="896" y="677"/>
                  <a:pt x="856" y="666"/>
                  <a:pt x="827" y="685"/>
                </a:cubicBezTo>
                <a:cubicBezTo>
                  <a:pt x="807" y="698"/>
                  <a:pt x="828" y="748"/>
                  <a:pt x="804" y="754"/>
                </a:cubicBezTo>
                <a:cubicBezTo>
                  <a:pt x="789" y="758"/>
                  <a:pt x="773" y="761"/>
                  <a:pt x="758" y="765"/>
                </a:cubicBezTo>
                <a:cubicBezTo>
                  <a:pt x="746" y="773"/>
                  <a:pt x="732" y="777"/>
                  <a:pt x="723" y="788"/>
                </a:cubicBezTo>
                <a:cubicBezTo>
                  <a:pt x="715" y="798"/>
                  <a:pt x="717" y="812"/>
                  <a:pt x="712" y="823"/>
                </a:cubicBezTo>
                <a:cubicBezTo>
                  <a:pt x="694" y="860"/>
                  <a:pt x="688" y="858"/>
                  <a:pt x="654" y="880"/>
                </a:cubicBezTo>
                <a:cubicBezTo>
                  <a:pt x="617" y="999"/>
                  <a:pt x="589" y="952"/>
                  <a:pt x="424" y="961"/>
                </a:cubicBezTo>
                <a:cubicBezTo>
                  <a:pt x="370" y="1042"/>
                  <a:pt x="393" y="1007"/>
                  <a:pt x="355" y="1065"/>
                </a:cubicBezTo>
                <a:cubicBezTo>
                  <a:pt x="348" y="1075"/>
                  <a:pt x="351" y="1091"/>
                  <a:pt x="343" y="1099"/>
                </a:cubicBezTo>
                <a:cubicBezTo>
                  <a:pt x="340" y="1102"/>
                  <a:pt x="277" y="1121"/>
                  <a:pt x="274" y="1122"/>
                </a:cubicBezTo>
                <a:cubicBezTo>
                  <a:pt x="250" y="1199"/>
                  <a:pt x="279" y="1288"/>
                  <a:pt x="251" y="1364"/>
                </a:cubicBezTo>
                <a:cubicBezTo>
                  <a:pt x="243" y="1386"/>
                  <a:pt x="205" y="1372"/>
                  <a:pt x="182" y="1376"/>
                </a:cubicBezTo>
                <a:cubicBezTo>
                  <a:pt x="138" y="1441"/>
                  <a:pt x="159" y="1387"/>
                  <a:pt x="194" y="1422"/>
                </a:cubicBezTo>
                <a:cubicBezTo>
                  <a:pt x="202" y="1430"/>
                  <a:pt x="201" y="1445"/>
                  <a:pt x="205" y="1456"/>
                </a:cubicBezTo>
                <a:cubicBezTo>
                  <a:pt x="227" y="1728"/>
                  <a:pt x="186" y="1522"/>
                  <a:pt x="274" y="1652"/>
                </a:cubicBezTo>
                <a:cubicBezTo>
                  <a:pt x="255" y="1847"/>
                  <a:pt x="305" y="1722"/>
                  <a:pt x="136" y="1779"/>
                </a:cubicBezTo>
                <a:cubicBezTo>
                  <a:pt x="124" y="1783"/>
                  <a:pt x="135" y="1808"/>
                  <a:pt x="124" y="1814"/>
                </a:cubicBezTo>
                <a:cubicBezTo>
                  <a:pt x="100" y="1826"/>
                  <a:pt x="71" y="1821"/>
                  <a:pt x="44" y="1825"/>
                </a:cubicBezTo>
                <a:cubicBezTo>
                  <a:pt x="28" y="1872"/>
                  <a:pt x="0" y="1923"/>
                  <a:pt x="32" y="1975"/>
                </a:cubicBezTo>
                <a:cubicBezTo>
                  <a:pt x="40" y="1988"/>
                  <a:pt x="63" y="1982"/>
                  <a:pt x="78" y="1986"/>
                </a:cubicBezTo>
                <a:cubicBezTo>
                  <a:pt x="82" y="2009"/>
                  <a:pt x="78" y="2035"/>
                  <a:pt x="90" y="2055"/>
                </a:cubicBezTo>
                <a:cubicBezTo>
                  <a:pt x="96" y="2065"/>
                  <a:pt x="115" y="2059"/>
                  <a:pt x="124" y="2067"/>
                </a:cubicBezTo>
                <a:cubicBezTo>
                  <a:pt x="135" y="2076"/>
                  <a:pt x="139" y="2090"/>
                  <a:pt x="147" y="2102"/>
                </a:cubicBezTo>
                <a:cubicBezTo>
                  <a:pt x="173" y="2206"/>
                  <a:pt x="140" y="2185"/>
                  <a:pt x="205" y="2205"/>
                </a:cubicBezTo>
                <a:cubicBezTo>
                  <a:pt x="221" y="2250"/>
                  <a:pt x="234" y="2270"/>
                  <a:pt x="274" y="2297"/>
                </a:cubicBezTo>
                <a:cubicBezTo>
                  <a:pt x="297" y="2232"/>
                  <a:pt x="269" y="2212"/>
                  <a:pt x="332" y="2171"/>
                </a:cubicBezTo>
                <a:cubicBezTo>
                  <a:pt x="354" y="2099"/>
                  <a:pt x="396" y="2111"/>
                  <a:pt x="470" y="2102"/>
                </a:cubicBezTo>
                <a:cubicBezTo>
                  <a:pt x="485" y="1864"/>
                  <a:pt x="438" y="1913"/>
                  <a:pt x="654" y="1894"/>
                </a:cubicBezTo>
                <a:cubicBezTo>
                  <a:pt x="685" y="1898"/>
                  <a:pt x="718" y="1893"/>
                  <a:pt x="746" y="1906"/>
                </a:cubicBezTo>
                <a:cubicBezTo>
                  <a:pt x="757" y="1911"/>
                  <a:pt x="749" y="1932"/>
                  <a:pt x="758" y="1940"/>
                </a:cubicBezTo>
                <a:cubicBezTo>
                  <a:pt x="767" y="1949"/>
                  <a:pt x="782" y="1946"/>
                  <a:pt x="793" y="1952"/>
                </a:cubicBezTo>
                <a:cubicBezTo>
                  <a:pt x="805" y="1958"/>
                  <a:pt x="816" y="1967"/>
                  <a:pt x="827" y="1975"/>
                </a:cubicBezTo>
                <a:cubicBezTo>
                  <a:pt x="878" y="2051"/>
                  <a:pt x="818" y="1976"/>
                  <a:pt x="885" y="2021"/>
                </a:cubicBezTo>
                <a:cubicBezTo>
                  <a:pt x="898" y="2030"/>
                  <a:pt x="907" y="2045"/>
                  <a:pt x="919" y="2055"/>
                </a:cubicBezTo>
                <a:cubicBezTo>
                  <a:pt x="930" y="2064"/>
                  <a:pt x="942" y="2070"/>
                  <a:pt x="954" y="2078"/>
                </a:cubicBezTo>
                <a:cubicBezTo>
                  <a:pt x="981" y="2074"/>
                  <a:pt x="1012" y="2082"/>
                  <a:pt x="1034" y="2067"/>
                </a:cubicBezTo>
                <a:cubicBezTo>
                  <a:pt x="1044" y="2060"/>
                  <a:pt x="1023" y="2044"/>
                  <a:pt x="1023" y="2032"/>
                </a:cubicBezTo>
                <a:cubicBezTo>
                  <a:pt x="1023" y="1989"/>
                  <a:pt x="1059" y="1975"/>
                  <a:pt x="1092" y="1963"/>
                </a:cubicBezTo>
                <a:cubicBezTo>
                  <a:pt x="1188" y="1967"/>
                  <a:pt x="1285" y="1960"/>
                  <a:pt x="1380" y="1975"/>
                </a:cubicBezTo>
                <a:cubicBezTo>
                  <a:pt x="1382" y="1975"/>
                  <a:pt x="1403" y="2044"/>
                  <a:pt x="1403" y="2044"/>
                </a:cubicBezTo>
                <a:cubicBezTo>
                  <a:pt x="1429" y="2070"/>
                  <a:pt x="1576" y="2099"/>
                  <a:pt x="1599" y="2102"/>
                </a:cubicBezTo>
                <a:cubicBezTo>
                  <a:pt x="1666" y="2201"/>
                  <a:pt x="1560" y="2032"/>
                  <a:pt x="1634" y="2274"/>
                </a:cubicBezTo>
                <a:cubicBezTo>
                  <a:pt x="1638" y="2285"/>
                  <a:pt x="1656" y="2284"/>
                  <a:pt x="1668" y="2286"/>
                </a:cubicBezTo>
                <a:cubicBezTo>
                  <a:pt x="1695" y="2291"/>
                  <a:pt x="1722" y="2293"/>
                  <a:pt x="1749" y="2297"/>
                </a:cubicBezTo>
                <a:cubicBezTo>
                  <a:pt x="1789" y="2358"/>
                  <a:pt x="1751" y="2319"/>
                  <a:pt x="1841" y="2343"/>
                </a:cubicBezTo>
                <a:cubicBezTo>
                  <a:pt x="1876" y="2352"/>
                  <a:pt x="1945" y="2378"/>
                  <a:pt x="1945" y="2378"/>
                </a:cubicBezTo>
                <a:cubicBezTo>
                  <a:pt x="1933" y="2382"/>
                  <a:pt x="1922" y="2387"/>
                  <a:pt x="1910" y="2390"/>
                </a:cubicBezTo>
                <a:cubicBezTo>
                  <a:pt x="1895" y="2394"/>
                  <a:pt x="1869" y="2386"/>
                  <a:pt x="1864" y="2401"/>
                </a:cubicBezTo>
                <a:cubicBezTo>
                  <a:pt x="1859" y="2414"/>
                  <a:pt x="1887" y="2416"/>
                  <a:pt x="1898" y="2424"/>
                </a:cubicBezTo>
                <a:cubicBezTo>
                  <a:pt x="1948" y="2420"/>
                  <a:pt x="1999" y="2425"/>
                  <a:pt x="2048" y="2413"/>
                </a:cubicBezTo>
                <a:cubicBezTo>
                  <a:pt x="2109" y="2398"/>
                  <a:pt x="2056" y="2363"/>
                  <a:pt x="2117" y="2355"/>
                </a:cubicBezTo>
                <a:cubicBezTo>
                  <a:pt x="2197" y="2345"/>
                  <a:pt x="2278" y="2347"/>
                  <a:pt x="2359" y="2343"/>
                </a:cubicBezTo>
                <a:cubicBezTo>
                  <a:pt x="2375" y="2238"/>
                  <a:pt x="2363" y="2242"/>
                  <a:pt x="2463" y="2263"/>
                </a:cubicBezTo>
                <a:cubicBezTo>
                  <a:pt x="2508" y="2292"/>
                  <a:pt x="2557" y="2302"/>
                  <a:pt x="2601" y="2332"/>
                </a:cubicBezTo>
                <a:cubicBezTo>
                  <a:pt x="2697" y="2328"/>
                  <a:pt x="2795" y="2342"/>
                  <a:pt x="2889" y="2320"/>
                </a:cubicBezTo>
                <a:cubicBezTo>
                  <a:pt x="2908" y="2316"/>
                  <a:pt x="2890" y="2279"/>
                  <a:pt x="2901" y="2263"/>
                </a:cubicBezTo>
                <a:cubicBezTo>
                  <a:pt x="2908" y="2253"/>
                  <a:pt x="2923" y="2252"/>
                  <a:pt x="2935" y="2251"/>
                </a:cubicBezTo>
                <a:cubicBezTo>
                  <a:pt x="3000" y="2244"/>
                  <a:pt x="3066" y="2244"/>
                  <a:pt x="3131" y="2240"/>
                </a:cubicBezTo>
                <a:cubicBezTo>
                  <a:pt x="3135" y="2167"/>
                  <a:pt x="3129" y="2093"/>
                  <a:pt x="3143" y="2021"/>
                </a:cubicBezTo>
                <a:cubicBezTo>
                  <a:pt x="3148" y="1994"/>
                  <a:pt x="3189" y="1952"/>
                  <a:pt x="3189" y="1952"/>
                </a:cubicBezTo>
                <a:cubicBezTo>
                  <a:pt x="3223" y="1956"/>
                  <a:pt x="3259" y="1952"/>
                  <a:pt x="3292" y="1963"/>
                </a:cubicBezTo>
                <a:cubicBezTo>
                  <a:pt x="3307" y="1968"/>
                  <a:pt x="3411" y="2053"/>
                  <a:pt x="3431" y="2055"/>
                </a:cubicBezTo>
                <a:cubicBezTo>
                  <a:pt x="3481" y="2059"/>
                  <a:pt x="3530" y="2063"/>
                  <a:pt x="3580" y="2067"/>
                </a:cubicBezTo>
                <a:cubicBezTo>
                  <a:pt x="3586" y="2071"/>
                  <a:pt x="3637" y="2109"/>
                  <a:pt x="3650" y="2102"/>
                </a:cubicBezTo>
                <a:cubicBezTo>
                  <a:pt x="3661" y="2097"/>
                  <a:pt x="3656" y="2078"/>
                  <a:pt x="3661" y="2067"/>
                </a:cubicBezTo>
                <a:cubicBezTo>
                  <a:pt x="3667" y="2054"/>
                  <a:pt x="3676" y="2044"/>
                  <a:pt x="3684" y="2032"/>
                </a:cubicBezTo>
                <a:cubicBezTo>
                  <a:pt x="3800" y="2062"/>
                  <a:pt x="3719" y="2025"/>
                  <a:pt x="3719" y="2251"/>
                </a:cubicBezTo>
                <a:cubicBezTo>
                  <a:pt x="3719" y="2286"/>
                  <a:pt x="3754" y="2322"/>
                  <a:pt x="3765" y="2355"/>
                </a:cubicBezTo>
                <a:cubicBezTo>
                  <a:pt x="3799" y="2304"/>
                  <a:pt x="3810" y="2312"/>
                  <a:pt x="3868" y="2297"/>
                </a:cubicBezTo>
                <a:cubicBezTo>
                  <a:pt x="3898" y="2099"/>
                  <a:pt x="3898" y="2137"/>
                  <a:pt x="3880" y="1825"/>
                </a:cubicBezTo>
                <a:cubicBezTo>
                  <a:pt x="3877" y="1780"/>
                  <a:pt x="3835" y="1753"/>
                  <a:pt x="3811" y="1721"/>
                </a:cubicBezTo>
                <a:cubicBezTo>
                  <a:pt x="3794" y="1699"/>
                  <a:pt x="3765" y="1652"/>
                  <a:pt x="3765" y="1652"/>
                </a:cubicBezTo>
                <a:cubicBezTo>
                  <a:pt x="3776" y="1648"/>
                  <a:pt x="3788" y="1636"/>
                  <a:pt x="3799" y="1641"/>
                </a:cubicBezTo>
                <a:cubicBezTo>
                  <a:pt x="3810" y="1646"/>
                  <a:pt x="3806" y="1664"/>
                  <a:pt x="3811" y="1675"/>
                </a:cubicBezTo>
                <a:cubicBezTo>
                  <a:pt x="3817" y="1687"/>
                  <a:pt x="3822" y="1702"/>
                  <a:pt x="3834" y="1710"/>
                </a:cubicBezTo>
                <a:cubicBezTo>
                  <a:pt x="3847" y="1719"/>
                  <a:pt x="3865" y="1717"/>
                  <a:pt x="3880" y="1721"/>
                </a:cubicBezTo>
                <a:cubicBezTo>
                  <a:pt x="3908" y="1809"/>
                  <a:pt x="3912" y="1850"/>
                  <a:pt x="4007" y="1883"/>
                </a:cubicBezTo>
                <a:cubicBezTo>
                  <a:pt x="4024" y="1830"/>
                  <a:pt x="4027" y="1821"/>
                  <a:pt x="3972" y="1802"/>
                </a:cubicBezTo>
                <a:cubicBezTo>
                  <a:pt x="3968" y="1775"/>
                  <a:pt x="3973" y="1745"/>
                  <a:pt x="3961" y="1721"/>
                </a:cubicBezTo>
                <a:cubicBezTo>
                  <a:pt x="3956" y="1710"/>
                  <a:pt x="3936" y="1717"/>
                  <a:pt x="3926" y="1710"/>
                </a:cubicBezTo>
                <a:cubicBezTo>
                  <a:pt x="3838" y="1652"/>
                  <a:pt x="3939" y="1691"/>
                  <a:pt x="3857" y="1664"/>
                </a:cubicBezTo>
                <a:cubicBezTo>
                  <a:pt x="3830" y="1623"/>
                  <a:pt x="3811" y="1610"/>
                  <a:pt x="3765" y="1595"/>
                </a:cubicBezTo>
                <a:cubicBezTo>
                  <a:pt x="3753" y="1603"/>
                  <a:pt x="3743" y="1614"/>
                  <a:pt x="3730" y="1618"/>
                </a:cubicBezTo>
                <a:cubicBezTo>
                  <a:pt x="3708" y="1625"/>
                  <a:pt x="3681" y="1617"/>
                  <a:pt x="3661" y="1629"/>
                </a:cubicBezTo>
                <a:cubicBezTo>
                  <a:pt x="3650" y="1635"/>
                  <a:pt x="3654" y="1652"/>
                  <a:pt x="3650" y="1664"/>
                </a:cubicBezTo>
                <a:cubicBezTo>
                  <a:pt x="3488" y="1651"/>
                  <a:pt x="3485" y="1701"/>
                  <a:pt x="3511" y="1572"/>
                </a:cubicBezTo>
                <a:cubicBezTo>
                  <a:pt x="3513" y="1560"/>
                  <a:pt x="3519" y="1549"/>
                  <a:pt x="3523" y="1537"/>
                </a:cubicBezTo>
                <a:cubicBezTo>
                  <a:pt x="3531" y="1467"/>
                  <a:pt x="3530" y="1400"/>
                  <a:pt x="3569" y="1341"/>
                </a:cubicBezTo>
                <a:cubicBezTo>
                  <a:pt x="3573" y="1322"/>
                  <a:pt x="3569" y="1300"/>
                  <a:pt x="3580" y="1284"/>
                </a:cubicBezTo>
                <a:cubicBezTo>
                  <a:pt x="3587" y="1274"/>
                  <a:pt x="3606" y="1281"/>
                  <a:pt x="3615" y="1272"/>
                </a:cubicBezTo>
                <a:cubicBezTo>
                  <a:pt x="3635" y="1252"/>
                  <a:pt x="3652" y="1229"/>
                  <a:pt x="3661" y="1203"/>
                </a:cubicBezTo>
                <a:cubicBezTo>
                  <a:pt x="3665" y="1191"/>
                  <a:pt x="3670" y="1180"/>
                  <a:pt x="3673" y="1168"/>
                </a:cubicBezTo>
                <a:cubicBezTo>
                  <a:pt x="3677" y="1153"/>
                  <a:pt x="3670" y="1129"/>
                  <a:pt x="3684" y="1122"/>
                </a:cubicBezTo>
                <a:cubicBezTo>
                  <a:pt x="3715" y="1107"/>
                  <a:pt x="3753" y="1115"/>
                  <a:pt x="3788" y="1111"/>
                </a:cubicBezTo>
                <a:cubicBezTo>
                  <a:pt x="3784" y="1065"/>
                  <a:pt x="3781" y="1019"/>
                  <a:pt x="3776" y="973"/>
                </a:cubicBezTo>
                <a:cubicBezTo>
                  <a:pt x="3773" y="950"/>
                  <a:pt x="3759" y="926"/>
                  <a:pt x="3765" y="903"/>
                </a:cubicBezTo>
                <a:cubicBezTo>
                  <a:pt x="3772" y="874"/>
                  <a:pt x="3864" y="870"/>
                  <a:pt x="3868" y="869"/>
                </a:cubicBezTo>
                <a:cubicBezTo>
                  <a:pt x="3995" y="909"/>
                  <a:pt x="3913" y="930"/>
                  <a:pt x="3949" y="1099"/>
                </a:cubicBezTo>
                <a:cubicBezTo>
                  <a:pt x="3960" y="1152"/>
                  <a:pt x="3993" y="1167"/>
                  <a:pt x="4030" y="1191"/>
                </a:cubicBezTo>
                <a:cubicBezTo>
                  <a:pt x="4092" y="1285"/>
                  <a:pt x="4011" y="1171"/>
                  <a:pt x="4087" y="1249"/>
                </a:cubicBezTo>
                <a:cubicBezTo>
                  <a:pt x="4097" y="1259"/>
                  <a:pt x="4097" y="1280"/>
                  <a:pt x="4110" y="1284"/>
                </a:cubicBezTo>
                <a:cubicBezTo>
                  <a:pt x="4147" y="1296"/>
                  <a:pt x="4187" y="1291"/>
                  <a:pt x="4226" y="1295"/>
                </a:cubicBezTo>
                <a:cubicBezTo>
                  <a:pt x="4248" y="1227"/>
                  <a:pt x="4214" y="1221"/>
                  <a:pt x="4179" y="1168"/>
                </a:cubicBezTo>
                <a:cubicBezTo>
                  <a:pt x="4154" y="1091"/>
                  <a:pt x="4188" y="1002"/>
                  <a:pt x="4099" y="973"/>
                </a:cubicBezTo>
                <a:cubicBezTo>
                  <a:pt x="4068" y="926"/>
                  <a:pt x="4052" y="934"/>
                  <a:pt x="4007" y="903"/>
                </a:cubicBezTo>
                <a:cubicBezTo>
                  <a:pt x="3982" y="865"/>
                  <a:pt x="3951" y="849"/>
                  <a:pt x="3926" y="811"/>
                </a:cubicBezTo>
                <a:cubicBezTo>
                  <a:pt x="3952" y="637"/>
                  <a:pt x="3902" y="788"/>
                  <a:pt x="4007" y="742"/>
                </a:cubicBezTo>
                <a:cubicBezTo>
                  <a:pt x="4021" y="736"/>
                  <a:pt x="4012" y="711"/>
                  <a:pt x="4018" y="696"/>
                </a:cubicBezTo>
                <a:cubicBezTo>
                  <a:pt x="4023" y="683"/>
                  <a:pt x="4033" y="673"/>
                  <a:pt x="4041" y="662"/>
                </a:cubicBezTo>
                <a:cubicBezTo>
                  <a:pt x="4037" y="620"/>
                  <a:pt x="4043" y="575"/>
                  <a:pt x="4030" y="535"/>
                </a:cubicBezTo>
                <a:cubicBezTo>
                  <a:pt x="4026" y="523"/>
                  <a:pt x="3997" y="535"/>
                  <a:pt x="3995" y="523"/>
                </a:cubicBezTo>
                <a:cubicBezTo>
                  <a:pt x="3988" y="477"/>
                  <a:pt x="4003" y="431"/>
                  <a:pt x="4007" y="385"/>
                </a:cubicBezTo>
                <a:cubicBezTo>
                  <a:pt x="4003" y="370"/>
                  <a:pt x="4009" y="347"/>
                  <a:pt x="3995" y="339"/>
                </a:cubicBezTo>
                <a:cubicBezTo>
                  <a:pt x="3872" y="270"/>
                  <a:pt x="3921" y="378"/>
                  <a:pt x="3891" y="293"/>
                </a:cubicBezTo>
                <a:cubicBezTo>
                  <a:pt x="3895" y="251"/>
                  <a:pt x="3887" y="205"/>
                  <a:pt x="3903" y="166"/>
                </a:cubicBezTo>
                <a:cubicBezTo>
                  <a:pt x="3909" y="151"/>
                  <a:pt x="3943" y="170"/>
                  <a:pt x="3949" y="155"/>
                </a:cubicBezTo>
                <a:cubicBezTo>
                  <a:pt x="3979" y="76"/>
                  <a:pt x="3945" y="76"/>
                  <a:pt x="3903" y="62"/>
                </a:cubicBezTo>
                <a:cubicBezTo>
                  <a:pt x="3899" y="51"/>
                  <a:pt x="3902" y="32"/>
                  <a:pt x="3891" y="28"/>
                </a:cubicBezTo>
                <a:cubicBezTo>
                  <a:pt x="3822" y="0"/>
                  <a:pt x="3859" y="56"/>
                  <a:pt x="3834" y="74"/>
                </a:cubicBezTo>
                <a:cubicBezTo>
                  <a:pt x="3814" y="88"/>
                  <a:pt x="3788" y="89"/>
                  <a:pt x="3765" y="97"/>
                </a:cubicBezTo>
                <a:cubicBezTo>
                  <a:pt x="3753" y="101"/>
                  <a:pt x="3740" y="102"/>
                  <a:pt x="3730" y="109"/>
                </a:cubicBezTo>
                <a:cubicBezTo>
                  <a:pt x="3707" y="124"/>
                  <a:pt x="3684" y="140"/>
                  <a:pt x="3661" y="155"/>
                </a:cubicBezTo>
                <a:cubicBezTo>
                  <a:pt x="3649" y="163"/>
                  <a:pt x="3638" y="170"/>
                  <a:pt x="3626" y="178"/>
                </a:cubicBezTo>
                <a:cubicBezTo>
                  <a:pt x="3615" y="186"/>
                  <a:pt x="3592" y="201"/>
                  <a:pt x="3592" y="201"/>
                </a:cubicBezTo>
                <a:cubicBezTo>
                  <a:pt x="3569" y="235"/>
                  <a:pt x="3557" y="270"/>
                  <a:pt x="3534" y="304"/>
                </a:cubicBezTo>
                <a:cubicBezTo>
                  <a:pt x="3530" y="316"/>
                  <a:pt x="3523" y="327"/>
                  <a:pt x="3523" y="339"/>
                </a:cubicBezTo>
                <a:cubicBezTo>
                  <a:pt x="3523" y="374"/>
                  <a:pt x="3563" y="391"/>
                  <a:pt x="3523" y="431"/>
                </a:cubicBezTo>
                <a:cubicBezTo>
                  <a:pt x="3501" y="453"/>
                  <a:pt x="3461" y="444"/>
                  <a:pt x="3431" y="454"/>
                </a:cubicBezTo>
                <a:cubicBezTo>
                  <a:pt x="3373" y="541"/>
                  <a:pt x="3399" y="523"/>
                  <a:pt x="3304" y="546"/>
                </a:cubicBezTo>
                <a:cubicBezTo>
                  <a:pt x="3259" y="615"/>
                  <a:pt x="3175" y="607"/>
                  <a:pt x="3097" y="615"/>
                </a:cubicBezTo>
                <a:cubicBezTo>
                  <a:pt x="3067" y="661"/>
                  <a:pt x="3045" y="656"/>
                  <a:pt x="3004" y="696"/>
                </a:cubicBezTo>
                <a:cubicBezTo>
                  <a:pt x="2990" y="873"/>
                  <a:pt x="3023" y="838"/>
                  <a:pt x="2866" y="857"/>
                </a:cubicBezTo>
                <a:cubicBezTo>
                  <a:pt x="2860" y="861"/>
                  <a:pt x="2811" y="899"/>
                  <a:pt x="2797" y="892"/>
                </a:cubicBezTo>
                <a:cubicBezTo>
                  <a:pt x="2786" y="887"/>
                  <a:pt x="2792" y="868"/>
                  <a:pt x="2786" y="857"/>
                </a:cubicBezTo>
                <a:cubicBezTo>
                  <a:pt x="2766" y="817"/>
                  <a:pt x="2766" y="824"/>
                  <a:pt x="2728" y="811"/>
                </a:cubicBezTo>
                <a:cubicBezTo>
                  <a:pt x="2716" y="815"/>
                  <a:pt x="2702" y="814"/>
                  <a:pt x="2693" y="823"/>
                </a:cubicBezTo>
                <a:cubicBezTo>
                  <a:pt x="2685" y="831"/>
                  <a:pt x="2694" y="855"/>
                  <a:pt x="2682" y="857"/>
                </a:cubicBezTo>
                <a:cubicBezTo>
                  <a:pt x="2610" y="871"/>
                  <a:pt x="2536" y="865"/>
                  <a:pt x="2463" y="869"/>
                </a:cubicBezTo>
                <a:cubicBezTo>
                  <a:pt x="2451" y="877"/>
                  <a:pt x="2432" y="906"/>
                  <a:pt x="2428" y="892"/>
                </a:cubicBezTo>
                <a:cubicBezTo>
                  <a:pt x="2422" y="869"/>
                  <a:pt x="2443" y="846"/>
                  <a:pt x="2451" y="823"/>
                </a:cubicBezTo>
                <a:cubicBezTo>
                  <a:pt x="2455" y="811"/>
                  <a:pt x="2463" y="788"/>
                  <a:pt x="2463" y="788"/>
                </a:cubicBezTo>
                <a:cubicBezTo>
                  <a:pt x="2459" y="761"/>
                  <a:pt x="2469" y="728"/>
                  <a:pt x="2451" y="708"/>
                </a:cubicBezTo>
                <a:cubicBezTo>
                  <a:pt x="2428" y="682"/>
                  <a:pt x="2381" y="696"/>
                  <a:pt x="2348" y="685"/>
                </a:cubicBezTo>
                <a:cubicBezTo>
                  <a:pt x="2317" y="689"/>
                  <a:pt x="2285" y="686"/>
                  <a:pt x="2256" y="696"/>
                </a:cubicBezTo>
                <a:cubicBezTo>
                  <a:pt x="2230" y="705"/>
                  <a:pt x="2213" y="735"/>
                  <a:pt x="2186" y="742"/>
                </a:cubicBezTo>
                <a:cubicBezTo>
                  <a:pt x="2171" y="746"/>
                  <a:pt x="2155" y="750"/>
                  <a:pt x="2140" y="754"/>
                </a:cubicBezTo>
                <a:cubicBezTo>
                  <a:pt x="2098" y="783"/>
                  <a:pt x="2096" y="806"/>
                  <a:pt x="2048" y="823"/>
                </a:cubicBezTo>
                <a:cubicBezTo>
                  <a:pt x="2037" y="834"/>
                  <a:pt x="2024" y="845"/>
                  <a:pt x="2014" y="857"/>
                </a:cubicBezTo>
                <a:cubicBezTo>
                  <a:pt x="2005" y="868"/>
                  <a:pt x="2002" y="883"/>
                  <a:pt x="1991" y="892"/>
                </a:cubicBezTo>
                <a:cubicBezTo>
                  <a:pt x="1970" y="909"/>
                  <a:pt x="1913" y="918"/>
                  <a:pt x="1887" y="926"/>
                </a:cubicBezTo>
                <a:cubicBezTo>
                  <a:pt x="1851" y="1032"/>
                  <a:pt x="1904" y="1002"/>
                  <a:pt x="1760" y="1019"/>
                </a:cubicBezTo>
                <a:cubicBezTo>
                  <a:pt x="1754" y="1029"/>
                  <a:pt x="1724" y="1081"/>
                  <a:pt x="1703" y="1076"/>
                </a:cubicBezTo>
                <a:cubicBezTo>
                  <a:pt x="1691" y="1073"/>
                  <a:pt x="1695" y="1053"/>
                  <a:pt x="1691" y="1042"/>
                </a:cubicBezTo>
                <a:cubicBezTo>
                  <a:pt x="1695" y="1019"/>
                  <a:pt x="1691" y="993"/>
                  <a:pt x="1703" y="973"/>
                </a:cubicBezTo>
                <a:cubicBezTo>
                  <a:pt x="1709" y="963"/>
                  <a:pt x="1729" y="970"/>
                  <a:pt x="1737" y="961"/>
                </a:cubicBezTo>
                <a:cubicBezTo>
                  <a:pt x="1746" y="952"/>
                  <a:pt x="1745" y="938"/>
                  <a:pt x="1749" y="926"/>
                </a:cubicBezTo>
                <a:cubicBezTo>
                  <a:pt x="1745" y="911"/>
                  <a:pt x="1752" y="886"/>
                  <a:pt x="1737" y="880"/>
                </a:cubicBezTo>
                <a:cubicBezTo>
                  <a:pt x="1680" y="856"/>
                  <a:pt x="1666" y="895"/>
                  <a:pt x="1645" y="926"/>
                </a:cubicBezTo>
                <a:cubicBezTo>
                  <a:pt x="1630" y="970"/>
                  <a:pt x="1609" y="1019"/>
                  <a:pt x="1599" y="1065"/>
                </a:cubicBezTo>
                <a:cubicBezTo>
                  <a:pt x="1594" y="1088"/>
                  <a:pt x="1599" y="1114"/>
                  <a:pt x="1587" y="1134"/>
                </a:cubicBezTo>
                <a:cubicBezTo>
                  <a:pt x="1581" y="1144"/>
                  <a:pt x="1564" y="1141"/>
                  <a:pt x="1553" y="1145"/>
                </a:cubicBezTo>
                <a:cubicBezTo>
                  <a:pt x="1541" y="1134"/>
                  <a:pt x="1528" y="1124"/>
                  <a:pt x="1518" y="1111"/>
                </a:cubicBezTo>
                <a:cubicBezTo>
                  <a:pt x="1501" y="1089"/>
                  <a:pt x="1472" y="1042"/>
                  <a:pt x="1472" y="1042"/>
                </a:cubicBezTo>
                <a:cubicBezTo>
                  <a:pt x="1445" y="1048"/>
                  <a:pt x="1420" y="1065"/>
                  <a:pt x="1392" y="1065"/>
                </a:cubicBezTo>
                <a:cubicBezTo>
                  <a:pt x="1380" y="1065"/>
                  <a:pt x="1369" y="1055"/>
                  <a:pt x="1357" y="1053"/>
                </a:cubicBezTo>
                <a:cubicBezTo>
                  <a:pt x="1327" y="1047"/>
                  <a:pt x="1296" y="1046"/>
                  <a:pt x="1265" y="1042"/>
                </a:cubicBezTo>
                <a:cubicBezTo>
                  <a:pt x="1183" y="1015"/>
                  <a:pt x="1216" y="1032"/>
                  <a:pt x="1161" y="996"/>
                </a:cubicBezTo>
                <a:cubicBezTo>
                  <a:pt x="1157" y="984"/>
                  <a:pt x="1153" y="973"/>
                  <a:pt x="1150" y="961"/>
                </a:cubicBezTo>
                <a:cubicBezTo>
                  <a:pt x="1146" y="946"/>
                  <a:pt x="1153" y="921"/>
                  <a:pt x="1138" y="915"/>
                </a:cubicBezTo>
                <a:cubicBezTo>
                  <a:pt x="1113" y="905"/>
                  <a:pt x="1085" y="922"/>
                  <a:pt x="1058" y="926"/>
                </a:cubicBezTo>
                <a:cubicBezTo>
                  <a:pt x="1028" y="956"/>
                  <a:pt x="1005" y="971"/>
                  <a:pt x="965" y="984"/>
                </a:cubicBezTo>
                <a:cubicBezTo>
                  <a:pt x="923" y="980"/>
                  <a:pt x="876" y="993"/>
                  <a:pt x="839" y="973"/>
                </a:cubicBezTo>
                <a:cubicBezTo>
                  <a:pt x="817" y="961"/>
                  <a:pt x="816" y="903"/>
                  <a:pt x="816" y="903"/>
                </a:cubicBezTo>
                <a:cubicBezTo>
                  <a:pt x="863" y="888"/>
                  <a:pt x="879" y="899"/>
                  <a:pt x="919" y="926"/>
                </a:cubicBezTo>
                <a:cubicBezTo>
                  <a:pt x="954" y="922"/>
                  <a:pt x="1002" y="943"/>
                  <a:pt x="1023" y="915"/>
                </a:cubicBezTo>
                <a:cubicBezTo>
                  <a:pt x="1062" y="861"/>
                  <a:pt x="1002" y="767"/>
                  <a:pt x="965" y="731"/>
                </a:cubicBezTo>
                <a:cubicBezTo>
                  <a:pt x="962" y="720"/>
                  <a:pt x="931" y="629"/>
                  <a:pt x="931" y="673"/>
                </a:cubicBezTo>
              </a:path>
            </a:pathLst>
          </a:custGeom>
          <a:solidFill>
            <a:srgbClr val="FF00FF">
              <a:alpha val="36862"/>
            </a:srgbClr>
          </a:solidFill>
          <a:ln>
            <a:noFill/>
          </a:ln>
        </p:spPr>
      </p:sp>
      <p:sp>
        <p:nvSpPr>
          <p:cNvPr id="1048637" name=""/>
          <p:cNvSpPr/>
          <p:nvPr/>
        </p:nvSpPr>
        <p:spPr>
          <a:xfrm rot="0">
            <a:off x="4114800" y="2895600"/>
            <a:ext cx="1600200" cy="45720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eaLnBrk="1" hangingPunct="1" latinLnBrk="1" lvl="0"/>
            <a:r>
              <a:rPr altLang="en-US" b="1" sz="2400" lang="en-US">
                <a:solidFill>
                  <a:srgbClr val="0000FF"/>
                </a:solidFill>
                <a:latin typeface="VNI-Times" pitchFamily="2" charset="0"/>
                <a:ea typeface="Arial" pitchFamily="0" charset="0"/>
              </a:rPr>
              <a:t>NGA</a:t>
            </a:r>
          </a:p>
        </p:txBody>
      </p:sp>
      <p:sp>
        <p:nvSpPr>
          <p:cNvPr id="1048638" name=""/>
          <p:cNvSpPr/>
          <p:nvPr/>
        </p:nvSpPr>
        <p:spPr bwMode="auto">
          <a:xfrm rot="0">
            <a:off x="990600" y="2514600"/>
            <a:ext cx="609600" cy="457200"/>
          </a:xfrm>
          <a:custGeom>
            <a:avLst/>
            <a:ahLst/>
            <a:rect l="0" t="0" r="r" b="b"/>
            <a:pathLst>
              <a:path w="334" h="288">
                <a:moveTo>
                  <a:pt x="104" y="0"/>
                </a:moveTo>
                <a:cubicBezTo>
                  <a:pt x="66" y="13"/>
                  <a:pt x="38" y="34"/>
                  <a:pt x="0" y="46"/>
                </a:cubicBezTo>
                <a:cubicBezTo>
                  <a:pt x="4" y="69"/>
                  <a:pt x="0" y="95"/>
                  <a:pt x="12" y="115"/>
                </a:cubicBezTo>
                <a:cubicBezTo>
                  <a:pt x="18" y="125"/>
                  <a:pt x="38" y="118"/>
                  <a:pt x="46" y="127"/>
                </a:cubicBezTo>
                <a:cubicBezTo>
                  <a:pt x="73" y="154"/>
                  <a:pt x="57" y="212"/>
                  <a:pt x="81" y="242"/>
                </a:cubicBezTo>
                <a:cubicBezTo>
                  <a:pt x="105" y="271"/>
                  <a:pt x="184" y="288"/>
                  <a:pt x="184" y="288"/>
                </a:cubicBezTo>
                <a:cubicBezTo>
                  <a:pt x="192" y="277"/>
                  <a:pt x="194" y="260"/>
                  <a:pt x="207" y="254"/>
                </a:cubicBezTo>
                <a:cubicBezTo>
                  <a:pt x="232" y="243"/>
                  <a:pt x="267" y="260"/>
                  <a:pt x="288" y="242"/>
                </a:cubicBezTo>
                <a:cubicBezTo>
                  <a:pt x="306" y="227"/>
                  <a:pt x="295" y="196"/>
                  <a:pt x="300" y="173"/>
                </a:cubicBezTo>
                <a:cubicBezTo>
                  <a:pt x="309" y="135"/>
                  <a:pt x="308" y="142"/>
                  <a:pt x="334" y="115"/>
                </a:cubicBezTo>
                <a:cubicBezTo>
                  <a:pt x="323" y="71"/>
                  <a:pt x="303" y="42"/>
                  <a:pt x="288" y="0"/>
                </a:cubicBezTo>
                <a:cubicBezTo>
                  <a:pt x="189" y="15"/>
                  <a:pt x="197" y="31"/>
                  <a:pt x="104" y="0"/>
                </a:cubicBezTo>
              </a:path>
            </a:pathLst>
          </a:custGeom>
          <a:solidFill>
            <a:srgbClr val="990000">
              <a:alpha val="100000"/>
            </a:srgbClr>
          </a:solidFill>
          <a:ln w="9525" cap="flat" cmpd="sng">
            <a:solidFill>
              <a:srgbClr val="9900CC">
                <a:alpha val="100000"/>
              </a:srgbClr>
            </a:solidFill>
            <a:prstDash val="solid"/>
            <a:round/>
          </a:ln>
        </p:spPr>
      </p:sp>
      <p:sp>
        <p:nvSpPr>
          <p:cNvPr id="1048639" name=""/>
          <p:cNvSpPr/>
          <p:nvPr/>
        </p:nvSpPr>
        <p:spPr>
          <a:xfrm rot="0">
            <a:off x="1524000" y="2514600"/>
            <a:ext cx="2133600" cy="396875"/>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eaLnBrk="1" hangingPunct="1" latinLnBrk="1" lvl="0"/>
            <a:r>
              <a:rPr altLang="en-US" b="1" sz="2000" lang="en-US">
                <a:solidFill>
                  <a:srgbClr val="0000FF"/>
                </a:solidFill>
                <a:latin typeface="VNI-Times" pitchFamily="2" charset="0"/>
                <a:ea typeface="Arial" pitchFamily="0" charset="0"/>
              </a:rPr>
              <a:t>BEÂLOÂRUTXIA</a:t>
            </a:r>
          </a:p>
        </p:txBody>
      </p:sp>
      <p:sp>
        <p:nvSpPr>
          <p:cNvPr id="1048640" name=""/>
          <p:cNvSpPr/>
          <p:nvPr/>
        </p:nvSpPr>
        <p:spPr>
          <a:xfrm rot="0">
            <a:off x="1600200" y="3124200"/>
            <a:ext cx="1743075" cy="396875"/>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eaLnBrk="1" hangingPunct="1" latinLnBrk="1" lvl="0"/>
            <a:r>
              <a:rPr altLang="en-US" b="1" sz="2000" lang="en-US">
                <a:solidFill>
                  <a:srgbClr val="0000FF"/>
                </a:solidFill>
                <a:latin typeface="VNI-Times" pitchFamily="2" charset="0"/>
                <a:ea typeface="Arial" pitchFamily="0" charset="0"/>
              </a:rPr>
              <a:t>UCRAINA</a:t>
            </a:r>
          </a:p>
        </p:txBody>
      </p:sp>
      <p:sp>
        <p:nvSpPr>
          <p:cNvPr id="1048641" name=""/>
          <p:cNvSpPr/>
          <p:nvPr/>
        </p:nvSpPr>
        <p:spPr>
          <a:xfrm rot="0">
            <a:off x="1371600" y="3733800"/>
            <a:ext cx="2286000" cy="396875"/>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1pPr>
            <a:lvl2pPr algn="l" fontAlgn="base" indent="0" latinLnBrk="1" marL="4572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2pPr>
            <a:lvl3pPr algn="l" fontAlgn="base" indent="0" latinLnBrk="1" marL="9144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3pPr>
            <a:lvl4pPr algn="l" fontAlgn="base" indent="0" latinLnBrk="1" marL="13716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4pPr>
            <a:lvl5pPr algn="l" fontAlgn="base" indent="0" latinLnBrk="1" marL="1828800" rtl="0">
              <a:lnSpc>
                <a:spcPct val="100000"/>
              </a:lnSpc>
              <a:spcBef>
                <a:spcPct val="0"/>
              </a:spcBef>
              <a:spcAft>
                <a:spcPct val="0"/>
              </a:spcAft>
              <a:buFontTx/>
              <a:buNone/>
              <a:defRPr baseline="0" b="0" sz="3400" i="0" u="none">
                <a:solidFill>
                  <a:schemeClr val="dk1"/>
                </a:solidFill>
                <a:latin typeface="Arial" pitchFamily="0" charset="0"/>
                <a:sym typeface="Arial" pitchFamily="0" charset="0"/>
              </a:defRPr>
            </a:lvl5pPr>
          </a:lstStyle>
          <a:p>
            <a:pPr eaLnBrk="1" hangingPunct="1" latinLnBrk="1" lvl="0"/>
            <a:r>
              <a:rPr altLang="en-US" b="1" sz="2000" lang="en-US">
                <a:solidFill>
                  <a:srgbClr val="0000FF"/>
                </a:solidFill>
                <a:latin typeface="VNI-Times" pitchFamily="2" charset="0"/>
                <a:ea typeface="Arial" pitchFamily="0" charset="0"/>
              </a:rPr>
              <a:t>Ngoaïi CAPCADÔ</a:t>
            </a:r>
          </a:p>
        </p:txBody>
      </p:sp>
      <p:sp>
        <p:nvSpPr>
          <p:cNvPr id="1048642" name=""/>
          <p:cNvSpPr/>
          <p:nvPr/>
        </p:nvSpPr>
        <p:spPr bwMode="auto">
          <a:xfrm rot="0">
            <a:off x="1038225" y="2981325"/>
            <a:ext cx="500062" cy="660400"/>
          </a:xfrm>
          <a:custGeom>
            <a:avLst/>
            <a:ahLst/>
            <a:rect l="0" t="0" r="r" b="b"/>
            <a:pathLst>
              <a:path w="315" h="416">
                <a:moveTo>
                  <a:pt x="141" y="11"/>
                </a:moveTo>
                <a:cubicBezTo>
                  <a:pt x="164" y="15"/>
                  <a:pt x="189" y="13"/>
                  <a:pt x="210" y="23"/>
                </a:cubicBezTo>
                <a:cubicBezTo>
                  <a:pt x="222" y="29"/>
                  <a:pt x="223" y="47"/>
                  <a:pt x="233" y="57"/>
                </a:cubicBezTo>
                <a:cubicBezTo>
                  <a:pt x="243" y="67"/>
                  <a:pt x="256" y="72"/>
                  <a:pt x="268" y="80"/>
                </a:cubicBezTo>
                <a:cubicBezTo>
                  <a:pt x="257" y="154"/>
                  <a:pt x="247" y="211"/>
                  <a:pt x="291" y="276"/>
                </a:cubicBezTo>
                <a:cubicBezTo>
                  <a:pt x="311" y="340"/>
                  <a:pt x="315" y="375"/>
                  <a:pt x="256" y="414"/>
                </a:cubicBezTo>
                <a:cubicBezTo>
                  <a:pt x="210" y="410"/>
                  <a:pt x="162" y="416"/>
                  <a:pt x="118" y="403"/>
                </a:cubicBezTo>
                <a:cubicBezTo>
                  <a:pt x="105" y="399"/>
                  <a:pt x="106" y="377"/>
                  <a:pt x="95" y="368"/>
                </a:cubicBezTo>
                <a:cubicBezTo>
                  <a:pt x="76" y="353"/>
                  <a:pt x="49" y="353"/>
                  <a:pt x="26" y="345"/>
                </a:cubicBezTo>
                <a:cubicBezTo>
                  <a:pt x="18" y="334"/>
                  <a:pt x="0" y="324"/>
                  <a:pt x="3" y="311"/>
                </a:cubicBezTo>
                <a:cubicBezTo>
                  <a:pt x="8" y="286"/>
                  <a:pt x="89" y="277"/>
                  <a:pt x="95" y="276"/>
                </a:cubicBezTo>
                <a:cubicBezTo>
                  <a:pt x="113" y="202"/>
                  <a:pt x="85" y="139"/>
                  <a:pt x="60" y="69"/>
                </a:cubicBezTo>
                <a:cubicBezTo>
                  <a:pt x="78" y="0"/>
                  <a:pt x="56" y="26"/>
                  <a:pt x="141" y="11"/>
                </a:cubicBezTo>
              </a:path>
            </a:pathLst>
          </a:custGeom>
          <a:gradFill rotWithShape="1">
            <a:gsLst>
              <a:gs pos="0">
                <a:srgbClr val="000076">
                  <a:alpha val="100000"/>
                </a:srgbClr>
              </a:gs>
              <a:gs pos="50000">
                <a:srgbClr val="0000FF">
                  <a:alpha val="100000"/>
                </a:srgbClr>
              </a:gs>
              <a:gs pos="100000">
                <a:srgbClr val="000076">
                  <a:alpha val="100000"/>
                </a:srgbClr>
              </a:gs>
            </a:gsLst>
            <a:lin ang="5400000" scaled="1"/>
          </a:gradFill>
          <a:ln>
            <a:noFill/>
          </a:ln>
        </p:spPr>
      </p:sp>
      <p:sp>
        <p:nvSpPr>
          <p:cNvPr id="1048643" name=""/>
          <p:cNvSpPr/>
          <p:nvPr/>
        </p:nvSpPr>
        <p:spPr bwMode="auto">
          <a:xfrm rot="0">
            <a:off x="990600" y="3962400"/>
            <a:ext cx="596900" cy="901700"/>
          </a:xfrm>
          <a:custGeom>
            <a:avLst/>
            <a:ahLst/>
            <a:rect l="0" t="0" r="r" b="b"/>
            <a:pathLst>
              <a:path w="376" h="539">
                <a:moveTo>
                  <a:pt x="20" y="539"/>
                </a:moveTo>
                <a:cubicBezTo>
                  <a:pt x="24" y="510"/>
                  <a:pt x="24" y="479"/>
                  <a:pt x="32" y="451"/>
                </a:cubicBezTo>
                <a:cubicBezTo>
                  <a:pt x="36" y="437"/>
                  <a:pt x="51" y="428"/>
                  <a:pt x="57" y="414"/>
                </a:cubicBezTo>
                <a:cubicBezTo>
                  <a:pt x="73" y="378"/>
                  <a:pt x="82" y="338"/>
                  <a:pt x="95" y="301"/>
                </a:cubicBezTo>
                <a:cubicBezTo>
                  <a:pt x="107" y="309"/>
                  <a:pt x="123" y="314"/>
                  <a:pt x="132" y="326"/>
                </a:cubicBezTo>
                <a:cubicBezTo>
                  <a:pt x="140" y="336"/>
                  <a:pt x="133" y="357"/>
                  <a:pt x="145" y="363"/>
                </a:cubicBezTo>
                <a:cubicBezTo>
                  <a:pt x="171" y="376"/>
                  <a:pt x="203" y="372"/>
                  <a:pt x="232" y="376"/>
                </a:cubicBezTo>
                <a:cubicBezTo>
                  <a:pt x="236" y="401"/>
                  <a:pt x="221" y="444"/>
                  <a:pt x="245" y="451"/>
                </a:cubicBezTo>
                <a:cubicBezTo>
                  <a:pt x="274" y="459"/>
                  <a:pt x="320" y="401"/>
                  <a:pt x="320" y="401"/>
                </a:cubicBezTo>
                <a:cubicBezTo>
                  <a:pt x="358" y="343"/>
                  <a:pt x="376" y="291"/>
                  <a:pt x="295" y="263"/>
                </a:cubicBezTo>
                <a:cubicBezTo>
                  <a:pt x="222" y="155"/>
                  <a:pt x="325" y="317"/>
                  <a:pt x="258" y="163"/>
                </a:cubicBezTo>
                <a:cubicBezTo>
                  <a:pt x="253" y="152"/>
                  <a:pt x="240" y="147"/>
                  <a:pt x="232" y="138"/>
                </a:cubicBezTo>
                <a:cubicBezTo>
                  <a:pt x="223" y="127"/>
                  <a:pt x="216" y="113"/>
                  <a:pt x="207" y="101"/>
                </a:cubicBezTo>
                <a:cubicBezTo>
                  <a:pt x="181" y="68"/>
                  <a:pt x="132" y="0"/>
                  <a:pt x="132" y="0"/>
                </a:cubicBezTo>
                <a:cubicBezTo>
                  <a:pt x="124" y="13"/>
                  <a:pt x="113" y="24"/>
                  <a:pt x="107" y="38"/>
                </a:cubicBezTo>
                <a:cubicBezTo>
                  <a:pt x="96" y="62"/>
                  <a:pt x="108" y="108"/>
                  <a:pt x="82" y="113"/>
                </a:cubicBezTo>
                <a:cubicBezTo>
                  <a:pt x="61" y="117"/>
                  <a:pt x="23" y="105"/>
                  <a:pt x="20" y="126"/>
                </a:cubicBezTo>
                <a:cubicBezTo>
                  <a:pt x="0" y="262"/>
                  <a:pt x="20" y="401"/>
                  <a:pt x="20" y="539"/>
                </a:cubicBezTo>
              </a:path>
            </a:pathLst>
          </a:custGeom>
          <a:solidFill>
            <a:schemeClr val="dk1">
              <a:alpha val="100000"/>
            </a:schemeClr>
          </a:solidFill>
          <a:ln w="9525" cap="flat" cmpd="sng">
            <a:solidFill>
              <a:srgbClr val="FF6600">
                <a:alpha val="100000"/>
              </a:srgbClr>
            </a:solidFill>
            <a:prstDash val="solid"/>
            <a:round/>
          </a:ln>
        </p:spPr>
      </p:sp>
    </p:spTree>
  </p:cSld>
  <p:clrMapOvr>
    <a:masterClrMapping/>
  </p:clrMapOvr>
  <p:transition spd="med" advClick="1">
    <p:zoom dir="out"/>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4" presetSubtype="16">
                                  <p:stCondLst>
                                    <p:cond delay="0"/>
                                  </p:stCondLst>
                                  <p:childTnLst>
                                    <p:set>
                                      <p:cBhvr>
                                        <p:cTn dur="1" fill="hold" id="6">
                                          <p:stCondLst>
                                            <p:cond delay="0"/>
                                          </p:stCondLst>
                                        </p:cTn>
                                        <p:tgtEl>
                                          <p:spTgt spid="1048635"/>
                                        </p:tgtEl>
                                        <p:attrNameLst>
                                          <p:attrName>style.visibility</p:attrName>
                                        </p:attrNameLst>
                                      </p:cBhvr>
                                      <p:to>
                                        <p:strVal val="visible"/>
                                      </p:to>
                                    </p:set>
                                    <p:animEffect transition="in" filter="box(in)">
                                      <p:cBhvr>
                                        <p:cTn dur="500" id="7"/>
                                        <p:tgtEl>
                                          <p:spTgt spid="1048635"/>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id="10" nodeType="clickEffect" presetClass="entr" presetID="4" presetSubtype="16" repeatCount="5000">
                                  <p:stCondLst>
                                    <p:cond delay="0"/>
                                  </p:stCondLst>
                                  <p:childTnLst>
                                    <p:set>
                                      <p:cBhvr>
                                        <p:cTn dur="1" fill="hold" id="11">
                                          <p:stCondLst>
                                            <p:cond delay="0"/>
                                          </p:stCondLst>
                                        </p:cTn>
                                        <p:tgtEl>
                                          <p:spTgt spid="1048636"/>
                                        </p:tgtEl>
                                        <p:attrNameLst>
                                          <p:attrName>style.visibility</p:attrName>
                                        </p:attrNameLst>
                                      </p:cBhvr>
                                      <p:to>
                                        <p:strVal val="visible"/>
                                      </p:to>
                                    </p:set>
                                    <p:animEffect transition="in" filter="box(in)">
                                      <p:cBhvr>
                                        <p:cTn dur="500" id="12"/>
                                        <p:tgtEl>
                                          <p:spTgt spid="1048636"/>
                                        </p:tgtEl>
                                      </p:cBhvr>
                                    </p:animEffect>
                                  </p:childTnLst>
                                </p:cTn>
                              </p:par>
                              <p:par>
                                <p:cTn fill="hold" grpId="0" id="13" nodeType="withEffect" presetClass="entr" presetID="55" presetSubtype="0">
                                  <p:stCondLst>
                                    <p:cond delay="0"/>
                                  </p:stCondLst>
                                  <p:childTnLst>
                                    <p:set>
                                      <p:cBhvr>
                                        <p:cTn dur="1" fill="hold" id="14">
                                          <p:stCondLst>
                                            <p:cond delay="0"/>
                                          </p:stCondLst>
                                        </p:cTn>
                                        <p:tgtEl>
                                          <p:spTgt spid="1048637"/>
                                        </p:tgtEl>
                                        <p:attrNameLst>
                                          <p:attrName>style.visibility</p:attrName>
                                        </p:attrNameLst>
                                      </p:cBhvr>
                                      <p:to>
                                        <p:strVal val="visible"/>
                                      </p:to>
                                    </p:set>
                                    <p:anim calcmode="lin" valueType="num">
                                      <p:cBhvr>
                                        <p:cTn dur="1000" fill="hold" id="15"/>
                                        <p:tgtEl>
                                          <p:spTgt spid="1048637"/>
                                        </p:tgtEl>
                                        <p:attrNameLst>
                                          <p:attrName>ppt_w</p:attrName>
                                        </p:attrNameLst>
                                      </p:cBhvr>
                                      <p:tavLst>
                                        <p:tav tm="0">
                                          <p:val>
                                            <p:strVal val="#ppt_w*0.70"/>
                                          </p:val>
                                        </p:tav>
                                        <p:tav tm="100000">
                                          <p:val>
                                            <p:strVal val="#ppt_w"/>
                                          </p:val>
                                        </p:tav>
                                      </p:tavLst>
                                    </p:anim>
                                    <p:anim calcmode="lin" valueType="num">
                                      <p:cBhvr>
                                        <p:cTn dur="1000" fill="hold" id="16"/>
                                        <p:tgtEl>
                                          <p:spTgt spid="1048637"/>
                                        </p:tgtEl>
                                        <p:attrNameLst>
                                          <p:attrName>ppt_h</p:attrName>
                                        </p:attrNameLst>
                                      </p:cBhvr>
                                      <p:tavLst>
                                        <p:tav tm="0">
                                          <p:val>
                                            <p:strVal val="#ppt_h"/>
                                          </p:val>
                                        </p:tav>
                                        <p:tav tm="100000">
                                          <p:val>
                                            <p:strVal val="#ppt_h"/>
                                          </p:val>
                                        </p:tav>
                                      </p:tavLst>
                                    </p:anim>
                                    <p:animEffect transition="in" filter="fade">
                                      <p:cBhvr>
                                        <p:cTn dur="1000" id="17"/>
                                        <p:tgtEl>
                                          <p:spTgt spid="1048637"/>
                                        </p:tgtEl>
                                      </p:cBhvr>
                                    </p:animEffect>
                                  </p:childTnLst>
                                </p:cTn>
                              </p:par>
                            </p:childTnLst>
                          </p:cTn>
                        </p:par>
                      </p:childTnLst>
                    </p:cTn>
                  </p:par>
                  <p:par>
                    <p:cTn fill="hold" id="18" nodeType="clickPar">
                      <p:stCondLst>
                        <p:cond delay="indefinite"/>
                      </p:stCondLst>
                      <p:childTnLst>
                        <p:par>
                          <p:cTn fill="hold" id="19" nodeType="withGroup">
                            <p:stCondLst>
                              <p:cond delay="0"/>
                            </p:stCondLst>
                            <p:childTnLst>
                              <p:par>
                                <p:cTn fill="hold" id="20" nodeType="clickEffect" presetClass="entr" presetID="4" presetSubtype="16" repeatCount="5000">
                                  <p:stCondLst>
                                    <p:cond delay="0"/>
                                  </p:stCondLst>
                                  <p:childTnLst>
                                    <p:set>
                                      <p:cBhvr>
                                        <p:cTn dur="1" fill="hold" id="21">
                                          <p:stCondLst>
                                            <p:cond delay="0"/>
                                          </p:stCondLst>
                                        </p:cTn>
                                        <p:tgtEl>
                                          <p:spTgt spid="1048642"/>
                                        </p:tgtEl>
                                        <p:attrNameLst>
                                          <p:attrName>style.visibility</p:attrName>
                                        </p:attrNameLst>
                                      </p:cBhvr>
                                      <p:to>
                                        <p:strVal val="visible"/>
                                      </p:to>
                                    </p:set>
                                    <p:animEffect transition="in" filter="box(in)">
                                      <p:cBhvr>
                                        <p:cTn dur="500" id="22"/>
                                        <p:tgtEl>
                                          <p:spTgt spid="1048642"/>
                                        </p:tgtEl>
                                      </p:cBhvr>
                                    </p:animEffect>
                                  </p:childTnLst>
                                </p:cTn>
                              </p:par>
                              <p:par>
                                <p:cTn fill="hold" grpId="0" id="23" nodeType="withEffect" presetClass="entr" presetID="22" presetSubtype="4">
                                  <p:stCondLst>
                                    <p:cond delay="0"/>
                                  </p:stCondLst>
                                  <p:childTnLst>
                                    <p:set>
                                      <p:cBhvr>
                                        <p:cTn dur="1" fill="hold" id="24">
                                          <p:stCondLst>
                                            <p:cond delay="0"/>
                                          </p:stCondLst>
                                        </p:cTn>
                                        <p:tgtEl>
                                          <p:spTgt spid="1048640"/>
                                        </p:tgtEl>
                                        <p:attrNameLst>
                                          <p:attrName>style.visibility</p:attrName>
                                        </p:attrNameLst>
                                      </p:cBhvr>
                                      <p:to>
                                        <p:strVal val="visible"/>
                                      </p:to>
                                    </p:set>
                                    <p:animEffect transition="in" filter="wipe(down)">
                                      <p:cBhvr>
                                        <p:cTn dur="500" id="25"/>
                                        <p:tgtEl>
                                          <p:spTgt spid="1048640"/>
                                        </p:tgtEl>
                                      </p:cBhvr>
                                    </p:animEffect>
                                  </p:childTnLst>
                                </p:cTn>
                              </p:par>
                            </p:childTnLst>
                          </p:cTn>
                        </p:par>
                      </p:childTnLst>
                    </p:cTn>
                  </p:par>
                  <p:par>
                    <p:cTn fill="hold" id="26" nodeType="clickPar">
                      <p:stCondLst>
                        <p:cond delay="indefinite"/>
                      </p:stCondLst>
                      <p:childTnLst>
                        <p:par>
                          <p:cTn fill="hold" id="27" nodeType="withGroup">
                            <p:stCondLst>
                              <p:cond delay="0"/>
                            </p:stCondLst>
                            <p:childTnLst>
                              <p:par>
                                <p:cTn fill="hold" id="28" nodeType="clickEffect" presetClass="entr" presetID="4" presetSubtype="16" repeatCount="5000">
                                  <p:stCondLst>
                                    <p:cond delay="0"/>
                                  </p:stCondLst>
                                  <p:childTnLst>
                                    <p:set>
                                      <p:cBhvr>
                                        <p:cTn dur="1" fill="hold" id="29">
                                          <p:stCondLst>
                                            <p:cond delay="0"/>
                                          </p:stCondLst>
                                        </p:cTn>
                                        <p:tgtEl>
                                          <p:spTgt spid="1048638"/>
                                        </p:tgtEl>
                                        <p:attrNameLst>
                                          <p:attrName>style.visibility</p:attrName>
                                        </p:attrNameLst>
                                      </p:cBhvr>
                                      <p:to>
                                        <p:strVal val="visible"/>
                                      </p:to>
                                    </p:set>
                                    <p:animEffect transition="in" filter="box(in)">
                                      <p:cBhvr>
                                        <p:cTn dur="500" id="30"/>
                                        <p:tgtEl>
                                          <p:spTgt spid="1048638"/>
                                        </p:tgtEl>
                                      </p:cBhvr>
                                    </p:animEffect>
                                  </p:childTnLst>
                                </p:cTn>
                              </p:par>
                              <p:par>
                                <p:cTn fill="hold" grpId="0" id="31" nodeType="withEffect" presetClass="entr" presetID="22" presetSubtype="4">
                                  <p:stCondLst>
                                    <p:cond delay="0"/>
                                  </p:stCondLst>
                                  <p:childTnLst>
                                    <p:set>
                                      <p:cBhvr>
                                        <p:cTn dur="1" fill="hold" id="32">
                                          <p:stCondLst>
                                            <p:cond delay="0"/>
                                          </p:stCondLst>
                                        </p:cTn>
                                        <p:tgtEl>
                                          <p:spTgt spid="1048639"/>
                                        </p:tgtEl>
                                        <p:attrNameLst>
                                          <p:attrName>style.visibility</p:attrName>
                                        </p:attrNameLst>
                                      </p:cBhvr>
                                      <p:to>
                                        <p:strVal val="visible"/>
                                      </p:to>
                                    </p:set>
                                    <p:animEffect transition="in" filter="wipe(down)">
                                      <p:cBhvr>
                                        <p:cTn dur="500" id="33"/>
                                        <p:tgtEl>
                                          <p:spTgt spid="1048639"/>
                                        </p:tgtEl>
                                      </p:cBhvr>
                                    </p:animEffect>
                                  </p:childTnLst>
                                </p:cTn>
                              </p:par>
                            </p:childTnLst>
                          </p:cTn>
                        </p:par>
                      </p:childTnLst>
                    </p:cTn>
                  </p:par>
                  <p:par>
                    <p:cTn fill="hold" id="34" nodeType="clickPar">
                      <p:stCondLst>
                        <p:cond delay="indefinite"/>
                      </p:stCondLst>
                      <p:childTnLst>
                        <p:par>
                          <p:cTn fill="hold" id="35" nodeType="withGroup">
                            <p:stCondLst>
                              <p:cond delay="0"/>
                            </p:stCondLst>
                            <p:childTnLst>
                              <p:par>
                                <p:cTn fill="hold" id="36" nodeType="clickEffect" presetClass="entr" presetID="4" presetSubtype="16" repeatCount="5000">
                                  <p:stCondLst>
                                    <p:cond delay="0"/>
                                  </p:stCondLst>
                                  <p:childTnLst>
                                    <p:set>
                                      <p:cBhvr>
                                        <p:cTn dur="1" fill="hold" id="37">
                                          <p:stCondLst>
                                            <p:cond delay="0"/>
                                          </p:stCondLst>
                                        </p:cTn>
                                        <p:tgtEl>
                                          <p:spTgt spid="1048643"/>
                                        </p:tgtEl>
                                        <p:attrNameLst>
                                          <p:attrName>style.visibility</p:attrName>
                                        </p:attrNameLst>
                                      </p:cBhvr>
                                      <p:to>
                                        <p:strVal val="visible"/>
                                      </p:to>
                                    </p:set>
                                    <p:animEffect transition="in" filter="box(in)">
                                      <p:cBhvr>
                                        <p:cTn dur="500" id="38"/>
                                        <p:tgtEl>
                                          <p:spTgt spid="1048643"/>
                                        </p:tgtEl>
                                      </p:cBhvr>
                                    </p:animEffect>
                                  </p:childTnLst>
                                </p:cTn>
                              </p:par>
                              <p:par>
                                <p:cTn fill="hold" grpId="0" id="39" nodeType="withEffect" presetClass="entr" presetID="4" presetSubtype="16">
                                  <p:stCondLst>
                                    <p:cond delay="0"/>
                                  </p:stCondLst>
                                  <p:childTnLst>
                                    <p:set>
                                      <p:cBhvr>
                                        <p:cTn dur="1" fill="hold" id="40">
                                          <p:stCondLst>
                                            <p:cond delay="0"/>
                                          </p:stCondLst>
                                        </p:cTn>
                                        <p:tgtEl>
                                          <p:spTgt spid="1048641"/>
                                        </p:tgtEl>
                                        <p:attrNameLst>
                                          <p:attrName>style.visibility</p:attrName>
                                        </p:attrNameLst>
                                      </p:cBhvr>
                                      <p:to>
                                        <p:strVal val="visible"/>
                                      </p:to>
                                    </p:set>
                                    <p:animEffect transition="in" filter="box(in)">
                                      <p:cBhvr>
                                        <p:cTn dur="500" id="41"/>
                                        <p:tgtEl>
                                          <p:spTgt spid="1048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5" grpId="0" uiExpand="0" build="whole"/>
      <p:bldP spid="1048637" grpId="0" uiExpand="0" build="whole"/>
      <p:bldP spid="1048639" grpId="0" uiExpand="0" build="whole"/>
      <p:bldP spid="1048640" grpId="0" uiExpand="0" build="whole"/>
      <p:bldP spid="1048641" grpId="0" uiExpand="0" build="whole"/>
    </p:bldLst>
  </p:timing>
</p:sld>
</file>

<file path=ppt/theme/theme1.xml><?xml version="1.0" encoding="utf-8"?>
<a:theme xmlns:a="http://schemas.openxmlformats.org/drawingml/2006/main" name="Office 主题">
  <a:themeElements>
    <a:clrScheme name="Default Color Scheme">
      <a:dk1>
        <a:srgbClr val="003366"/>
      </a:dk1>
      <a:lt1>
        <a:srgbClr val="FFFFFF"/>
      </a:lt1>
      <a:dk2>
        <a:srgbClr val="666699"/>
      </a:dk2>
      <a:lt2>
        <a:srgbClr val="006666"/>
      </a:lt2>
      <a:accent1>
        <a:srgbClr val="33CCCC"/>
      </a:accent1>
      <a:accent2>
        <a:srgbClr val="99CC99"/>
      </a:accent2>
      <a:accent3>
        <a:srgbClr val="FFFFFF"/>
      </a:accent3>
      <a:accent4>
        <a:srgbClr val="002A57"/>
      </a:accent4>
      <a:accent5>
        <a:srgbClr val="ADE2E2"/>
      </a:accent5>
      <a:accent6>
        <a:srgbClr val="89B789"/>
      </a:accent6>
      <a:hlink>
        <a:srgbClr val="003366"/>
      </a:hlink>
      <a:folHlink>
        <a:srgbClr val="CC99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003366"/>
        </a:dk1>
        <a:lt1>
          <a:srgbClr val="FFFFFF"/>
        </a:lt1>
        <a:dk2>
          <a:srgbClr val="666699"/>
        </a:dk2>
        <a:lt2>
          <a:srgbClr val="006666"/>
        </a:lt2>
        <a:accent1>
          <a:srgbClr val="33CCCC"/>
        </a:accent1>
        <a:accent2>
          <a:srgbClr val="99CC99"/>
        </a:accent2>
        <a:accent3>
          <a:srgbClr val="FFFFFF"/>
        </a:accent3>
        <a:accent4>
          <a:srgbClr val="002A57"/>
        </a:accent4>
        <a:accent5>
          <a:srgbClr val="ADE2E2"/>
        </a:accent5>
        <a:accent6>
          <a:srgbClr val="89B789"/>
        </a:accent6>
        <a:hlink>
          <a:srgbClr val="003366"/>
        </a:hlink>
        <a:folHlink>
          <a:srgbClr val="CC99FF"/>
        </a:folHlink>
      </a:clrScheme>
    </a:extraClrScheme>
    <a:extraClrScheme>
      <a:clrScheme name="Default Color Scheme 2">
        <a:dk1>
          <a:srgbClr val="000000"/>
        </a:dk1>
        <a:lt1>
          <a:srgbClr val="FFFFFF"/>
        </a:lt1>
        <a:dk2>
          <a:srgbClr val="808000"/>
        </a:dk2>
        <a:lt2>
          <a:srgbClr val="000000"/>
        </a:lt2>
        <a:accent1>
          <a:srgbClr val="FFCC99"/>
        </a:accent1>
        <a:accent2>
          <a:srgbClr val="99CC00"/>
        </a:accent2>
        <a:accent3>
          <a:srgbClr val="FFFFFF"/>
        </a:accent3>
        <a:accent4>
          <a:srgbClr val="000000"/>
        </a:accent4>
        <a:accent5>
          <a:srgbClr val="FFE2CA"/>
        </a:accent5>
        <a:accent6>
          <a:srgbClr val="89B700"/>
        </a:accent6>
        <a:hlink>
          <a:srgbClr val="336600"/>
        </a:hlink>
        <a:folHlink>
          <a:srgbClr val="FFCC00"/>
        </a:folHlink>
      </a:clrScheme>
    </a:extraClrScheme>
    <a:extraClrScheme>
      <a:clrScheme name="Default Color Scheme 3">
        <a:dk1>
          <a:srgbClr val="FFFFFF"/>
        </a:dk1>
        <a:lt1>
          <a:srgbClr val="6699FF"/>
        </a:lt1>
        <a:dk2>
          <a:srgbClr val="006699"/>
        </a:dk2>
        <a:lt2>
          <a:srgbClr val="FFFFFF"/>
        </a:lt2>
        <a:accent1>
          <a:srgbClr val="33CCCC"/>
        </a:accent1>
        <a:accent2>
          <a:srgbClr val="006699"/>
        </a:accent2>
        <a:accent3>
          <a:srgbClr val="B9CAFF"/>
        </a:accent3>
        <a:accent4>
          <a:srgbClr val="DCDCDC"/>
        </a:accent4>
        <a:accent5>
          <a:srgbClr val="ADE2E2"/>
        </a:accent5>
        <a:accent6>
          <a:srgbClr val="005B89"/>
        </a:accent6>
        <a:hlink>
          <a:srgbClr val="99CC00"/>
        </a:hlink>
        <a:folHlink>
          <a:srgbClr val="FFFFCC"/>
        </a:folHlink>
      </a:clrScheme>
    </a:extraClrScheme>
    <a:extraClrScheme>
      <a:clrScheme name="Default Color Scheme 4">
        <a:dk1>
          <a:srgbClr val="000000"/>
        </a:dk1>
        <a:lt1>
          <a:srgbClr val="FFFFFF"/>
        </a:lt1>
        <a:dk2>
          <a:srgbClr val="006600"/>
        </a:dk2>
        <a:lt2>
          <a:srgbClr val="9900CC"/>
        </a:lt2>
        <a:accent1>
          <a:srgbClr val="33CC33"/>
        </a:accent1>
        <a:accent2>
          <a:srgbClr val="FFCC66"/>
        </a:accent2>
        <a:accent3>
          <a:srgbClr val="FFFFFF"/>
        </a:accent3>
        <a:accent4>
          <a:srgbClr val="000000"/>
        </a:accent4>
        <a:accent5>
          <a:srgbClr val="ADE2AD"/>
        </a:accent5>
        <a:accent6>
          <a:srgbClr val="E5B75B"/>
        </a:accent6>
        <a:hlink>
          <a:srgbClr val="0033CC"/>
        </a:hlink>
        <a:folHlink>
          <a:srgbClr val="CC0066"/>
        </a:folHlink>
      </a:clrScheme>
    </a:extraClrScheme>
    <a:extraClrScheme>
      <a:clrScheme name="Default Color Scheme 5">
        <a:dk1>
          <a:srgbClr val="FFFFFF"/>
        </a:dk1>
        <a:lt1>
          <a:srgbClr val="336699"/>
        </a:lt1>
        <a:dk2>
          <a:srgbClr val="000066"/>
        </a:dk2>
        <a:lt2>
          <a:srgbClr val="FFFFEB"/>
        </a:lt2>
        <a:accent1>
          <a:srgbClr val="99CCFF"/>
        </a:accent1>
        <a:accent2>
          <a:srgbClr val="9999FF"/>
        </a:accent2>
        <a:accent3>
          <a:srgbClr val="ADB9CA"/>
        </a:accent3>
        <a:accent4>
          <a:srgbClr val="DCDCDC"/>
        </a:accent4>
        <a:accent5>
          <a:srgbClr val="CAE2FF"/>
        </a:accent5>
        <a:accent6>
          <a:srgbClr val="8989E5"/>
        </a:accent6>
        <a:hlink>
          <a:srgbClr val="CCCCFF"/>
        </a:hlink>
        <a:folHlink>
          <a:srgbClr val="C68DFF"/>
        </a:folHlink>
      </a:clrScheme>
    </a:extraClrScheme>
    <a:extraClrScheme>
      <a:clrScheme name="Default Color Scheme 6">
        <a:dk1>
          <a:srgbClr val="FFFFFF"/>
        </a:dk1>
        <a:lt1>
          <a:srgbClr val="006666"/>
        </a:lt1>
        <a:dk2>
          <a:srgbClr val="808000"/>
        </a:dk2>
        <a:lt2>
          <a:srgbClr val="FFFFFF"/>
        </a:lt2>
        <a:accent1>
          <a:srgbClr val="FFCC66"/>
        </a:accent1>
        <a:accent2>
          <a:srgbClr val="00ACA8"/>
        </a:accent2>
        <a:accent3>
          <a:srgbClr val="AAB9B9"/>
        </a:accent3>
        <a:accent4>
          <a:srgbClr val="DCDCDC"/>
        </a:accent4>
        <a:accent5>
          <a:srgbClr val="FFE2B9"/>
        </a:accent5>
        <a:accent6>
          <a:srgbClr val="009A96"/>
        </a:accent6>
        <a:hlink>
          <a:srgbClr val="CCCC00"/>
        </a:hlink>
        <a:folHlink>
          <a:srgbClr val="33CCCC"/>
        </a:folHlink>
      </a:clrScheme>
    </a:extraClrScheme>
    <a:extraClrScheme>
      <a:clrScheme name="Default Color Scheme 7">
        <a:dk1>
          <a:srgbClr val="FFFFFF"/>
        </a:dk1>
        <a:lt1>
          <a:srgbClr val="660033"/>
        </a:lt1>
        <a:dk2>
          <a:srgbClr val="FFFFCC"/>
        </a:dk2>
        <a:lt2>
          <a:srgbClr val="FFFFFF"/>
        </a:lt2>
        <a:accent1>
          <a:srgbClr val="FF9900"/>
        </a:accent1>
        <a:accent2>
          <a:srgbClr val="CC3300"/>
        </a:accent2>
        <a:accent3>
          <a:srgbClr val="B9AAAD"/>
        </a:accent3>
        <a:accent4>
          <a:srgbClr val="DCDCDC"/>
        </a:accent4>
        <a:accent5>
          <a:srgbClr val="FFCAAA"/>
        </a:accent5>
        <a:accent6>
          <a:srgbClr val="B72D00"/>
        </a:accent6>
        <a:hlink>
          <a:srgbClr val="FFCC00"/>
        </a:hlink>
        <a:folHlink>
          <a:srgbClr val="FFCC99"/>
        </a:folHlink>
      </a:clrScheme>
    </a:extraClrScheme>
    <a:extraClrScheme>
      <a:clrScheme name="Default Color Scheme 8">
        <a:dk1>
          <a:srgbClr val="FFFFFF"/>
        </a:dk1>
        <a:lt1>
          <a:srgbClr val="000000"/>
        </a:lt1>
        <a:dk2>
          <a:srgbClr val="FF0000"/>
        </a:dk2>
        <a:lt2>
          <a:srgbClr val="FFFFFF"/>
        </a:lt2>
        <a:accent1>
          <a:srgbClr val="FFCC00"/>
        </a:accent1>
        <a:accent2>
          <a:srgbClr val="CC3300"/>
        </a:accent2>
        <a:accent3>
          <a:srgbClr val="AAAAAA"/>
        </a:accent3>
        <a:accent4>
          <a:srgbClr val="DCDCDC"/>
        </a:accent4>
        <a:accent5>
          <a:srgbClr val="FFE2AA"/>
        </a:accent5>
        <a:accent6>
          <a:srgbClr val="B72D00"/>
        </a:accent6>
        <a:hlink>
          <a:srgbClr val="FF6600"/>
        </a:hlink>
        <a:folHlink>
          <a:srgbClr val="FF7C80"/>
        </a:folHlink>
      </a:clrScheme>
    </a:extraClrScheme>
  </a:extraClrSchemeLst>
</a:theme>
</file>

<file path=ppt/theme/theme2.xml><?xml version="1.0" encoding="utf-8"?>
<a:theme xmlns:a="http://schemas.openxmlformats.org/drawingml/2006/main" name="Office 主题">
  <a:themeElements>
    <a:clrScheme name="Default Color Scheme">
      <a:dk1>
        <a:srgbClr val="003366"/>
      </a:dk1>
      <a:lt1>
        <a:srgbClr val="FFFFFF"/>
      </a:lt1>
      <a:dk2>
        <a:srgbClr val="666699"/>
      </a:dk2>
      <a:lt2>
        <a:srgbClr val="006666"/>
      </a:lt2>
      <a:accent1>
        <a:srgbClr val="33CCCC"/>
      </a:accent1>
      <a:accent2>
        <a:srgbClr val="99CC99"/>
      </a:accent2>
      <a:accent3>
        <a:srgbClr val="FFFFFF"/>
      </a:accent3>
      <a:accent4>
        <a:srgbClr val="002A57"/>
      </a:accent4>
      <a:accent5>
        <a:srgbClr val="ADE2E2"/>
      </a:accent5>
      <a:accent6>
        <a:srgbClr val="89B789"/>
      </a:accent6>
      <a:hlink>
        <a:srgbClr val="003366"/>
      </a:hlink>
      <a:folHlink>
        <a:srgbClr val="CC99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003366"/>
        </a:dk1>
        <a:lt1>
          <a:srgbClr val="FFFFFF"/>
        </a:lt1>
        <a:dk2>
          <a:srgbClr val="666699"/>
        </a:dk2>
        <a:lt2>
          <a:srgbClr val="006666"/>
        </a:lt2>
        <a:accent1>
          <a:srgbClr val="33CCCC"/>
        </a:accent1>
        <a:accent2>
          <a:srgbClr val="99CC99"/>
        </a:accent2>
        <a:accent3>
          <a:srgbClr val="FFFFFF"/>
        </a:accent3>
        <a:accent4>
          <a:srgbClr val="002A57"/>
        </a:accent4>
        <a:accent5>
          <a:srgbClr val="ADE2E2"/>
        </a:accent5>
        <a:accent6>
          <a:srgbClr val="89B789"/>
        </a:accent6>
        <a:hlink>
          <a:srgbClr val="003366"/>
        </a:hlink>
        <a:folHlink>
          <a:srgbClr val="CC99FF"/>
        </a:folHlink>
      </a:clrScheme>
    </a:extraClrScheme>
    <a:extraClrScheme>
      <a:clrScheme name="Default Color Scheme 2">
        <a:dk1>
          <a:srgbClr val="000000"/>
        </a:dk1>
        <a:lt1>
          <a:srgbClr val="FFFFFF"/>
        </a:lt1>
        <a:dk2>
          <a:srgbClr val="808000"/>
        </a:dk2>
        <a:lt2>
          <a:srgbClr val="000000"/>
        </a:lt2>
        <a:accent1>
          <a:srgbClr val="FFCC99"/>
        </a:accent1>
        <a:accent2>
          <a:srgbClr val="99CC00"/>
        </a:accent2>
        <a:accent3>
          <a:srgbClr val="FFFFFF"/>
        </a:accent3>
        <a:accent4>
          <a:srgbClr val="000000"/>
        </a:accent4>
        <a:accent5>
          <a:srgbClr val="FFE2CA"/>
        </a:accent5>
        <a:accent6>
          <a:srgbClr val="89B700"/>
        </a:accent6>
        <a:hlink>
          <a:srgbClr val="336600"/>
        </a:hlink>
        <a:folHlink>
          <a:srgbClr val="FFCC00"/>
        </a:folHlink>
      </a:clrScheme>
    </a:extraClrScheme>
    <a:extraClrScheme>
      <a:clrScheme name="Default Color Scheme 3">
        <a:dk1>
          <a:srgbClr val="FFFFFF"/>
        </a:dk1>
        <a:lt1>
          <a:srgbClr val="6699FF"/>
        </a:lt1>
        <a:dk2>
          <a:srgbClr val="006699"/>
        </a:dk2>
        <a:lt2>
          <a:srgbClr val="FFFFFF"/>
        </a:lt2>
        <a:accent1>
          <a:srgbClr val="33CCCC"/>
        </a:accent1>
        <a:accent2>
          <a:srgbClr val="006699"/>
        </a:accent2>
        <a:accent3>
          <a:srgbClr val="B9CAFF"/>
        </a:accent3>
        <a:accent4>
          <a:srgbClr val="DCDCDC"/>
        </a:accent4>
        <a:accent5>
          <a:srgbClr val="ADE2E2"/>
        </a:accent5>
        <a:accent6>
          <a:srgbClr val="005B89"/>
        </a:accent6>
        <a:hlink>
          <a:srgbClr val="99CC00"/>
        </a:hlink>
        <a:folHlink>
          <a:srgbClr val="FFFFCC"/>
        </a:folHlink>
      </a:clrScheme>
    </a:extraClrScheme>
    <a:extraClrScheme>
      <a:clrScheme name="Default Color Scheme 4">
        <a:dk1>
          <a:srgbClr val="000000"/>
        </a:dk1>
        <a:lt1>
          <a:srgbClr val="FFFFFF"/>
        </a:lt1>
        <a:dk2>
          <a:srgbClr val="006600"/>
        </a:dk2>
        <a:lt2>
          <a:srgbClr val="9900CC"/>
        </a:lt2>
        <a:accent1>
          <a:srgbClr val="33CC33"/>
        </a:accent1>
        <a:accent2>
          <a:srgbClr val="FFCC66"/>
        </a:accent2>
        <a:accent3>
          <a:srgbClr val="FFFFFF"/>
        </a:accent3>
        <a:accent4>
          <a:srgbClr val="000000"/>
        </a:accent4>
        <a:accent5>
          <a:srgbClr val="ADE2AD"/>
        </a:accent5>
        <a:accent6>
          <a:srgbClr val="E5B75B"/>
        </a:accent6>
        <a:hlink>
          <a:srgbClr val="0033CC"/>
        </a:hlink>
        <a:folHlink>
          <a:srgbClr val="CC0066"/>
        </a:folHlink>
      </a:clrScheme>
    </a:extraClrScheme>
    <a:extraClrScheme>
      <a:clrScheme name="Default Color Scheme 5">
        <a:dk1>
          <a:srgbClr val="FFFFFF"/>
        </a:dk1>
        <a:lt1>
          <a:srgbClr val="336699"/>
        </a:lt1>
        <a:dk2>
          <a:srgbClr val="000066"/>
        </a:dk2>
        <a:lt2>
          <a:srgbClr val="FFFFEB"/>
        </a:lt2>
        <a:accent1>
          <a:srgbClr val="99CCFF"/>
        </a:accent1>
        <a:accent2>
          <a:srgbClr val="9999FF"/>
        </a:accent2>
        <a:accent3>
          <a:srgbClr val="ADB9CA"/>
        </a:accent3>
        <a:accent4>
          <a:srgbClr val="DCDCDC"/>
        </a:accent4>
        <a:accent5>
          <a:srgbClr val="CAE2FF"/>
        </a:accent5>
        <a:accent6>
          <a:srgbClr val="8989E5"/>
        </a:accent6>
        <a:hlink>
          <a:srgbClr val="CCCCFF"/>
        </a:hlink>
        <a:folHlink>
          <a:srgbClr val="C68DFF"/>
        </a:folHlink>
      </a:clrScheme>
    </a:extraClrScheme>
    <a:extraClrScheme>
      <a:clrScheme name="Default Color Scheme 6">
        <a:dk1>
          <a:srgbClr val="FFFFFF"/>
        </a:dk1>
        <a:lt1>
          <a:srgbClr val="006666"/>
        </a:lt1>
        <a:dk2>
          <a:srgbClr val="808000"/>
        </a:dk2>
        <a:lt2>
          <a:srgbClr val="FFFFFF"/>
        </a:lt2>
        <a:accent1>
          <a:srgbClr val="FFCC66"/>
        </a:accent1>
        <a:accent2>
          <a:srgbClr val="00ACA8"/>
        </a:accent2>
        <a:accent3>
          <a:srgbClr val="AAB9B9"/>
        </a:accent3>
        <a:accent4>
          <a:srgbClr val="DCDCDC"/>
        </a:accent4>
        <a:accent5>
          <a:srgbClr val="FFE2B9"/>
        </a:accent5>
        <a:accent6>
          <a:srgbClr val="009A96"/>
        </a:accent6>
        <a:hlink>
          <a:srgbClr val="CCCC00"/>
        </a:hlink>
        <a:folHlink>
          <a:srgbClr val="33CCCC"/>
        </a:folHlink>
      </a:clrScheme>
    </a:extraClrScheme>
    <a:extraClrScheme>
      <a:clrScheme name="Default Color Scheme 7">
        <a:dk1>
          <a:srgbClr val="FFFFFF"/>
        </a:dk1>
        <a:lt1>
          <a:srgbClr val="660033"/>
        </a:lt1>
        <a:dk2>
          <a:srgbClr val="FFFFCC"/>
        </a:dk2>
        <a:lt2>
          <a:srgbClr val="FFFFFF"/>
        </a:lt2>
        <a:accent1>
          <a:srgbClr val="FF9900"/>
        </a:accent1>
        <a:accent2>
          <a:srgbClr val="CC3300"/>
        </a:accent2>
        <a:accent3>
          <a:srgbClr val="B9AAAD"/>
        </a:accent3>
        <a:accent4>
          <a:srgbClr val="DCDCDC"/>
        </a:accent4>
        <a:accent5>
          <a:srgbClr val="FFCAAA"/>
        </a:accent5>
        <a:accent6>
          <a:srgbClr val="B72D00"/>
        </a:accent6>
        <a:hlink>
          <a:srgbClr val="FFCC00"/>
        </a:hlink>
        <a:folHlink>
          <a:srgbClr val="FFCC99"/>
        </a:folHlink>
      </a:clrScheme>
    </a:extraClrScheme>
    <a:extraClrScheme>
      <a:clrScheme name="Default Color Scheme 8">
        <a:dk1>
          <a:srgbClr val="FFFFFF"/>
        </a:dk1>
        <a:lt1>
          <a:srgbClr val="000000"/>
        </a:lt1>
        <a:dk2>
          <a:srgbClr val="FF0000"/>
        </a:dk2>
        <a:lt2>
          <a:srgbClr val="FFFFFF"/>
        </a:lt2>
        <a:accent1>
          <a:srgbClr val="FFCC00"/>
        </a:accent1>
        <a:accent2>
          <a:srgbClr val="CC3300"/>
        </a:accent2>
        <a:accent3>
          <a:srgbClr val="AAAAAA"/>
        </a:accent3>
        <a:accent4>
          <a:srgbClr val="DCDCDC"/>
        </a:accent4>
        <a:accent5>
          <a:srgbClr val="FFE2AA"/>
        </a:accent5>
        <a:accent6>
          <a:srgbClr val="B72D00"/>
        </a:accent6>
        <a:hlink>
          <a:srgbClr val="FF6600"/>
        </a:hlink>
        <a:folHlink>
          <a:srgbClr val="FF7C80"/>
        </a:folHlink>
      </a:clrScheme>
    </a:extraClrScheme>
  </a:extraClrSchemeLst>
</a:theme>
</file>

<file path=ppt/theme/theme3.xml><?xml version="1.0" encoding="utf-8"?>
<a:theme xmlns:a="http://schemas.openxmlformats.org/drawingml/2006/main" name="Office 主题">
  <a:themeElements>
    <a:clrScheme name="Default Color Scheme">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000000"/>
        </a:dk1>
        <a:lt1>
          <a:srgbClr val="FFFFFF"/>
        </a:lt1>
        <a:dk2>
          <a:srgbClr val="808080"/>
        </a:dk2>
        <a:lt2>
          <a:srgbClr val="00000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extraClrScheme>
    <a:extraClrScheme>
      <a:clrScheme name="Default Color Scheme 2">
        <a:dk1>
          <a:srgbClr val="000000"/>
        </a:dk1>
        <a:lt1>
          <a:srgbClr val="FFFFFF"/>
        </a:lt1>
        <a:dk2>
          <a:srgbClr val="969696"/>
        </a:dk2>
        <a:lt2>
          <a:srgbClr val="000000"/>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extraClrScheme>
    <a:extraClrScheme>
      <a:clrScheme name="Default Color Scheme 3">
        <a:dk1>
          <a:srgbClr val="000000"/>
        </a:dk1>
        <a:lt1>
          <a:srgbClr val="FFFFFF"/>
        </a:lt1>
        <a:dk2>
          <a:srgbClr val="808080"/>
        </a:dk2>
        <a:lt2>
          <a:srgbClr val="00000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extraClrScheme>
    <a:extraClrScheme>
      <a:clrScheme name="Default Color Scheme 4">
        <a:dk1>
          <a:srgbClr val="000000"/>
        </a:dk1>
        <a:lt1>
          <a:srgbClr val="DEF6F1"/>
        </a:lt1>
        <a:dk2>
          <a:srgbClr val="969696"/>
        </a:dk2>
        <a:lt2>
          <a:srgbClr val="000000"/>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extraClrScheme>
    <a:extraClrScheme>
      <a:clrScheme name="Default Color Scheme 5">
        <a:dk1>
          <a:srgbClr val="000000"/>
        </a:dk1>
        <a:lt1>
          <a:srgbClr val="FFFFD9"/>
        </a:lt1>
        <a:dk2>
          <a:srgbClr val="777777"/>
        </a:dk2>
        <a:lt2>
          <a:srgbClr val="000000"/>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extraClrScheme>
    <a:extraClrScheme>
      <a:clrScheme name="Default Color Scheme 6">
        <a:dk1>
          <a:srgbClr val="FFFFFF"/>
        </a:dk1>
        <a:lt1>
          <a:srgbClr val="008080"/>
        </a:lt1>
        <a:dk2>
          <a:srgbClr val="005A58"/>
        </a:dk2>
        <a:lt2>
          <a:srgbClr val="FFFF99"/>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extraClrScheme>
    <a:extraClrScheme>
      <a:clrScheme name="Default Color Scheme 7">
        <a:dk1>
          <a:srgbClr val="FFFFFF"/>
        </a:dk1>
        <a:lt1>
          <a:srgbClr val="800000"/>
        </a:lt1>
        <a:dk2>
          <a:srgbClr val="5C1F00"/>
        </a:dk2>
        <a:lt2>
          <a:srgbClr val="DFD293"/>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extraClrScheme>
    <a:extraClrScheme>
      <a:clrScheme name="Default Color Scheme 8">
        <a:dk1>
          <a:srgbClr val="FFFFFF"/>
        </a:dk1>
        <a:lt1>
          <a:srgbClr val="000099"/>
        </a:lt1>
        <a:dk2>
          <a:srgbClr val="003366"/>
        </a:dk2>
        <a:lt2>
          <a:srgbClr val="CCFFFF"/>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extraClrScheme>
    <a:extraClrScheme>
      <a:clrScheme name="Default Color Scheme 9">
        <a:dk1>
          <a:srgbClr val="FFFFFF"/>
        </a:dk1>
        <a:lt1>
          <a:srgbClr val="000000"/>
        </a:lt1>
        <a:dk2>
          <a:srgbClr val="336699"/>
        </a:dk2>
        <a:lt2>
          <a:srgbClr val="E3EBF1"/>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extraClrScheme>
    <a:extraClrScheme>
      <a:clrScheme name="Default Color Scheme 10">
        <a:dk1>
          <a:srgbClr val="FFFFFF"/>
        </a:dk1>
        <a:lt1>
          <a:srgbClr val="686B5D"/>
        </a:lt1>
        <a:dk2>
          <a:srgbClr val="777777"/>
        </a:dk2>
        <a:lt2>
          <a:srgbClr val="D1D1CB"/>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extraClrScheme>
    <a:extraClrScheme>
      <a:clrScheme name="Default Color Scheme 11">
        <a:dk1>
          <a:srgbClr val="FFFFFF"/>
        </a:dk1>
        <a:lt1>
          <a:srgbClr val="666699"/>
        </a:lt1>
        <a:dk2>
          <a:srgbClr val="3E3E5C"/>
        </a:dk2>
        <a:lt2>
          <a:srgbClr val="FFFFFF"/>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extraClrScheme>
    <a:extraClrScheme>
      <a:clrScheme name="Default Color Scheme 12">
        <a:dk1>
          <a:srgbClr val="FFFFFF"/>
        </a:dk1>
        <a:lt1>
          <a:srgbClr val="523E26"/>
        </a:lt1>
        <a:dk2>
          <a:srgbClr val="2D2015"/>
        </a:dk2>
        <a:lt2>
          <a:srgbClr val="DFC08D"/>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extraClrScheme>
  </a:extraClrSchemeLst>
</a:theme>
</file>

<file path=ppt/theme/theme4.xml><?xml version="1.0" encoding="utf-8"?>
<a:theme xmlns:a="http://schemas.openxmlformats.org/drawingml/2006/main" name="Office 主题">
  <a:themeElements>
    <a:clrScheme name="Default Color Scheme">
      <a:dk1>
        <a:srgbClr val="FFFFFF"/>
      </a:dk1>
      <a:lt1>
        <a:srgbClr val="003399"/>
      </a:lt1>
      <a:dk2>
        <a:srgbClr val="000514"/>
      </a:dk2>
      <a:lt2>
        <a:srgbClr val="E5E5FF"/>
      </a:lt2>
      <a:accent1>
        <a:srgbClr val="0099CC"/>
      </a:accent1>
      <a:accent2>
        <a:srgbClr val="A886E0"/>
      </a:accent2>
      <a:accent3>
        <a:srgbClr val="AAADCA"/>
      </a:accent3>
      <a:accent4>
        <a:srgbClr val="DCDCDC"/>
      </a:accent4>
      <a:accent5>
        <a:srgbClr val="AACAE2"/>
      </a:accent5>
      <a:accent6>
        <a:srgbClr val="9678C9"/>
      </a:accent6>
      <a:hlink>
        <a:srgbClr val="FFCC00"/>
      </a:hlink>
      <a:folHlink>
        <a:srgbClr val="FFFFC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FFFFFF"/>
        </a:dk1>
        <a:lt1>
          <a:srgbClr val="003399"/>
        </a:lt1>
        <a:dk2>
          <a:srgbClr val="000514"/>
        </a:dk2>
        <a:lt2>
          <a:srgbClr val="E5E5FF"/>
        </a:lt2>
        <a:accent1>
          <a:srgbClr val="0099CC"/>
        </a:accent1>
        <a:accent2>
          <a:srgbClr val="A886E0"/>
        </a:accent2>
        <a:accent3>
          <a:srgbClr val="AAADCA"/>
        </a:accent3>
        <a:accent4>
          <a:srgbClr val="DCDCDC"/>
        </a:accent4>
        <a:accent5>
          <a:srgbClr val="AACAE2"/>
        </a:accent5>
        <a:accent6>
          <a:srgbClr val="9678C9"/>
        </a:accent6>
        <a:hlink>
          <a:srgbClr val="FFCC00"/>
        </a:hlink>
        <a:folHlink>
          <a:srgbClr val="FFFFCC"/>
        </a:folHlink>
      </a:clrScheme>
    </a:extraClrScheme>
    <a:extraClrScheme>
      <a:clrScheme name="Default Color Scheme 2">
        <a:dk1>
          <a:srgbClr val="FFFFFF"/>
        </a:dk1>
        <a:lt1>
          <a:srgbClr val="666699"/>
        </a:lt1>
        <a:dk2>
          <a:srgbClr val="3E3E5C"/>
        </a:dk2>
        <a:lt2>
          <a:srgbClr val="DFDFE9"/>
        </a:lt2>
        <a:accent1>
          <a:srgbClr val="CC66FF"/>
        </a:accent1>
        <a:accent2>
          <a:srgbClr val="679ACD"/>
        </a:accent2>
        <a:accent3>
          <a:srgbClr val="B9B9CA"/>
        </a:accent3>
        <a:accent4>
          <a:srgbClr val="DCDCDC"/>
        </a:accent4>
        <a:accent5>
          <a:srgbClr val="E2B9FF"/>
        </a:accent5>
        <a:accent6>
          <a:srgbClr val="5C8AB8"/>
        </a:accent6>
        <a:hlink>
          <a:srgbClr val="CCECFF"/>
        </a:hlink>
        <a:folHlink>
          <a:srgbClr val="CCCCFF"/>
        </a:folHlink>
      </a:clrScheme>
    </a:extraClrScheme>
    <a:extraClrScheme>
      <a:clrScheme name="Default Color Scheme 3">
        <a:dk1>
          <a:srgbClr val="FFFFFF"/>
        </a:dk1>
        <a:lt1>
          <a:srgbClr val="4A9400"/>
        </a:lt1>
        <a:dk2>
          <a:srgbClr val="2A5400"/>
        </a:dk2>
        <a:lt2>
          <a:srgbClr val="BAE8BA"/>
        </a:lt2>
        <a:accent1>
          <a:srgbClr val="33CC33"/>
        </a:accent1>
        <a:accent2>
          <a:srgbClr val="99CC00"/>
        </a:accent2>
        <a:accent3>
          <a:srgbClr val="B2C8AA"/>
        </a:accent3>
        <a:accent4>
          <a:srgbClr val="DCDCDC"/>
        </a:accent4>
        <a:accent5>
          <a:srgbClr val="ADE2AD"/>
        </a:accent5>
        <a:accent6>
          <a:srgbClr val="89B700"/>
        </a:accent6>
        <a:hlink>
          <a:srgbClr val="99FF33"/>
        </a:hlink>
        <a:folHlink>
          <a:srgbClr val="FFFF99"/>
        </a:folHlink>
      </a:clrScheme>
    </a:extraClrScheme>
    <a:extraClrScheme>
      <a:clrScheme name="Default Color Scheme 4">
        <a:dk1>
          <a:srgbClr val="FFFFFF"/>
        </a:dk1>
        <a:lt1>
          <a:srgbClr val="51596D"/>
        </a:lt1>
        <a:dk2>
          <a:srgbClr val="000000"/>
        </a:dk2>
        <a:lt2>
          <a:srgbClr val="DDDDDD"/>
        </a:lt2>
        <a:accent1>
          <a:srgbClr val="787E8A"/>
        </a:accent1>
        <a:accent2>
          <a:srgbClr val="339966"/>
        </a:accent2>
        <a:accent3>
          <a:srgbClr val="B3B5BB"/>
        </a:accent3>
        <a:accent4>
          <a:srgbClr val="DCDCDC"/>
        </a:accent4>
        <a:accent5>
          <a:srgbClr val="BEC0C4"/>
        </a:accent5>
        <a:accent6>
          <a:srgbClr val="2D895B"/>
        </a:accent6>
        <a:hlink>
          <a:srgbClr val="00FFFF"/>
        </a:hlink>
        <a:folHlink>
          <a:srgbClr val="74B6D0"/>
        </a:folHlink>
      </a:clrScheme>
    </a:extraClrScheme>
    <a:extraClrScheme>
      <a:clrScheme name="Default Color Scheme 5">
        <a:dk1>
          <a:srgbClr val="FFFFFF"/>
        </a:dk1>
        <a:lt1>
          <a:srgbClr val="8C0000"/>
        </a:lt1>
        <a:dk2>
          <a:srgbClr val="5C1F00"/>
        </a:dk2>
        <a:lt2>
          <a:srgbClr val="DFD293"/>
        </a:lt2>
        <a:accent1>
          <a:srgbClr val="FF6845"/>
        </a:accent1>
        <a:accent2>
          <a:srgbClr val="BE7960"/>
        </a:accent2>
        <a:accent3>
          <a:srgbClr val="C5AAAA"/>
        </a:accent3>
        <a:accent4>
          <a:srgbClr val="DCDCDC"/>
        </a:accent4>
        <a:accent5>
          <a:srgbClr val="FFB9B1"/>
        </a:accent5>
        <a:accent6>
          <a:srgbClr val="AA6C55"/>
        </a:accent6>
        <a:hlink>
          <a:srgbClr val="FFFFCC"/>
        </a:hlink>
        <a:folHlink>
          <a:srgbClr val="FFCC00"/>
        </a:folHlink>
      </a:clrScheme>
    </a:extraClrScheme>
    <a:extraClrScheme>
      <a:clrScheme name="Default Color Scheme 6">
        <a:dk1>
          <a:srgbClr val="F7F3F3"/>
        </a:dk1>
        <a:lt1>
          <a:srgbClr val="8A6362"/>
        </a:lt1>
        <a:dk2>
          <a:srgbClr val="5E4444"/>
        </a:dk2>
        <a:lt2>
          <a:srgbClr val="D8C1BA"/>
        </a:lt2>
        <a:accent1>
          <a:srgbClr val="CC6600"/>
        </a:accent1>
        <a:accent2>
          <a:srgbClr val="C16059"/>
        </a:accent2>
        <a:accent3>
          <a:srgbClr val="C4B8B8"/>
        </a:accent3>
        <a:accent4>
          <a:srgbClr val="D5D1D1"/>
        </a:accent4>
        <a:accent5>
          <a:srgbClr val="E2B9AA"/>
        </a:accent5>
        <a:accent6>
          <a:srgbClr val="AD554F"/>
        </a:accent6>
        <a:hlink>
          <a:srgbClr val="FFCC00"/>
        </a:hlink>
        <a:folHlink>
          <a:srgbClr val="CBB557"/>
        </a:folHlink>
      </a:clrScheme>
    </a:extraClrScheme>
    <a:extraClrScheme>
      <a:clrScheme name="Default Color Scheme 7">
        <a:dk1>
          <a:srgbClr val="FFFFFF"/>
        </a:dk1>
        <a:lt1>
          <a:srgbClr val="BFA673"/>
        </a:lt1>
        <a:dk2>
          <a:srgbClr val="7F6737"/>
        </a:dk2>
        <a:lt2>
          <a:srgbClr val="E6E3AA"/>
        </a:lt2>
        <a:accent1>
          <a:srgbClr val="FFCC00"/>
        </a:accent1>
        <a:accent2>
          <a:srgbClr val="808000"/>
        </a:accent2>
        <a:accent3>
          <a:srgbClr val="DBD0BD"/>
        </a:accent3>
        <a:accent4>
          <a:srgbClr val="DCDCDC"/>
        </a:accent4>
        <a:accent5>
          <a:srgbClr val="FFE2AA"/>
        </a:accent5>
        <a:accent6>
          <a:srgbClr val="727200"/>
        </a:accent6>
        <a:hlink>
          <a:srgbClr val="784700"/>
        </a:hlink>
        <a:folHlink>
          <a:srgbClr val="9A7200"/>
        </a:folHlink>
      </a:clrScheme>
    </a:extraClrScheme>
    <a:extraClrScheme>
      <a:clrScheme name="Default Color Scheme 8">
        <a:dk1>
          <a:srgbClr val="4B2500"/>
        </a:dk1>
        <a:lt1>
          <a:srgbClr val="F9F0D3"/>
        </a:lt1>
        <a:dk2>
          <a:srgbClr val="EFDEAF"/>
        </a:dk2>
        <a:lt2>
          <a:srgbClr val="A69564"/>
        </a:lt2>
        <a:accent1>
          <a:srgbClr val="FFFFE3"/>
        </a:accent1>
        <a:accent2>
          <a:srgbClr val="BFBFA7"/>
        </a:accent2>
        <a:accent3>
          <a:srgbClr val="FBF6E5"/>
        </a:accent3>
        <a:accent4>
          <a:srgbClr val="3F1E00"/>
        </a:accent4>
        <a:accent5>
          <a:srgbClr val="FFFFEE"/>
        </a:accent5>
        <a:accent6>
          <a:srgbClr val="ABAB95"/>
        </a:accent6>
        <a:hlink>
          <a:srgbClr val="7B6D47"/>
        </a:hlink>
        <a:folHlink>
          <a:srgbClr val="A99D2F"/>
        </a:folHlink>
      </a:clrScheme>
    </a:extraClrScheme>
    <a:extraClrScheme>
      <a:clrScheme name="Default Color Scheme 9">
        <a:dk1>
          <a:srgbClr val="000000"/>
        </a:dk1>
        <a:lt1>
          <a:srgbClr val="FFFFFF"/>
        </a:lt1>
        <a:dk2>
          <a:srgbClr val="808080"/>
        </a:dk2>
        <a:lt2>
          <a:srgbClr val="000000"/>
        </a:lt2>
        <a:accent1>
          <a:srgbClr val="CCECFF"/>
        </a:accent1>
        <a:accent2>
          <a:srgbClr val="333399"/>
        </a:accent2>
        <a:accent3>
          <a:srgbClr val="FFFFFF"/>
        </a:accent3>
        <a:accent4>
          <a:srgbClr val="000000"/>
        </a:accent4>
        <a:accent5>
          <a:srgbClr val="E2F4FF"/>
        </a:accent5>
        <a:accent6>
          <a:srgbClr val="2D2D89"/>
        </a:accent6>
        <a:hlink>
          <a:srgbClr val="6600FF"/>
        </a:hlink>
        <a:folHlink>
          <a:srgbClr val="009900"/>
        </a:folHlink>
      </a:clrScheme>
    </a:extraClrScheme>
  </a:extraClrSchemeLst>
</a:theme>
</file>

<file path=ppt/theme/theme5.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6.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title>Slide 1</dc:title>
  <dc:creator>User</dc:creator>
  <cp:lastModifiedBy>Microsoft account</cp:lastModifiedBy>
  <dcterms:created xsi:type="dcterms:W3CDTF">2010-11-04T02:31:24Z</dcterms:created>
  <dcterms:modified xsi:type="dcterms:W3CDTF">2022-11-05T15:22:00Z</dcterms:modified>
</cp:coreProperties>
</file>