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73" r:id="rId6"/>
    <p:sldId id="274" r:id="rId7"/>
    <p:sldId id="275" r:id="rId8"/>
    <p:sldId id="277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8693095-B0FC-4E09-92D7-DD93418ABC55}">
          <p14:sldIdLst>
            <p14:sldId id="256"/>
            <p14:sldId id="257"/>
            <p14:sldId id="258"/>
            <p14:sldId id="272"/>
            <p14:sldId id="273"/>
          </p14:sldIdLst>
        </p14:section>
        <p14:section name="Untitled Section" id="{5F50FE64-20E6-4746-A425-ACFBFA93B36A}">
          <p14:sldIdLst>
            <p14:sldId id="274"/>
            <p14:sldId id="275"/>
            <p14:sldId id="277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F6159-AC5E-4687-A4CA-5D2123ECF4A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DF2C-F5E6-43C3-9689-815325B6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53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F6159-AC5E-4687-A4CA-5D2123ECF4A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DF2C-F5E6-43C3-9689-815325B6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08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F6159-AC5E-4687-A4CA-5D2123ECF4A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DF2C-F5E6-43C3-9689-815325B6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387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F6159-AC5E-4687-A4CA-5D2123ECF4A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DF2C-F5E6-43C3-9689-815325B6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64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F6159-AC5E-4687-A4CA-5D2123ECF4A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DF2C-F5E6-43C3-9689-815325B6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47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F6159-AC5E-4687-A4CA-5D2123ECF4A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DF2C-F5E6-43C3-9689-815325B6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3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F6159-AC5E-4687-A4CA-5D2123ECF4A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DF2C-F5E6-43C3-9689-815325B6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417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F6159-AC5E-4687-A4CA-5D2123ECF4A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DF2C-F5E6-43C3-9689-815325B6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247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F6159-AC5E-4687-A4CA-5D2123ECF4A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DF2C-F5E6-43C3-9689-815325B6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094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F6159-AC5E-4687-A4CA-5D2123ECF4A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DF2C-F5E6-43C3-9689-815325B6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404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F6159-AC5E-4687-A4CA-5D2123ECF4A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DF2C-F5E6-43C3-9689-815325B6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255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F6159-AC5E-4687-A4CA-5D2123ECF4A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7DF2C-F5E6-43C3-9689-815325B6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11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mtClean="0"/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75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ý</a:t>
            </a:r>
            <a:endParaRPr lang="en-US" sz="6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60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ý,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ý.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8790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332656" y="332656"/>
            <a:ext cx="5544616" cy="792088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4860032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1:</a:t>
            </a:r>
          </a:p>
          <a:p>
            <a:pPr marL="0" indent="0" algn="just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kịch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lo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Rectangle 3"/>
          <p:cNvSpPr/>
          <p:nvPr/>
        </p:nvSpPr>
        <p:spPr>
          <a:xfrm>
            <a:off x="4896944" y="361687"/>
            <a:ext cx="43555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vé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ý.</a:t>
            </a:r>
          </a:p>
          <a:p>
            <a:pPr>
              <a:buFontTx/>
              <a:buChar char="-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ý.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nhị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khéo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léo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ngại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788024" y="116632"/>
            <a:ext cx="0" cy="67413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>
          <a:xfrm>
            <a:off x="107504" y="3487317"/>
            <a:ext cx="4824536" cy="2389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pPr marL="0" indent="0">
              <a:buFont typeface="Arial" pitchFamily="34" charset="0"/>
              <a:buNone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12a3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mùng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8/3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nhỉ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Chán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hỏng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4788732" y="3469064"/>
            <a:ext cx="435526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8/3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hời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trôi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hỏng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+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Gạ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12a3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dịp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8/3.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</a:p>
          <a:p>
            <a:pPr lvl="0"/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mập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mờ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     </a:t>
            </a:r>
          </a:p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+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chối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861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332656" y="188640"/>
            <a:ext cx="5544616" cy="792088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thuyết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004048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51520" y="788511"/>
            <a:ext cx="47525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1.Khái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dung, ý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1520" y="2527736"/>
            <a:ext cx="47525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2.Hiệu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vật.Làm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súc.Tạo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chối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8032" y="4350003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3.Cách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ý vi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tin) vi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 vi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mập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mờ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…)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-1836712" y="6381328"/>
            <a:ext cx="5864929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1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040560" y="848901"/>
            <a:ext cx="410344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1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79).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súng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được.Con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hổ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.” 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ý: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do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hổ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chuộc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mất.Thừa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hổ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+Vi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khôn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khéo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Pá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0100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332656" y="332656"/>
            <a:ext cx="5544616" cy="792088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thuyết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004048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51520" y="932527"/>
            <a:ext cx="47525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1.Khái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dung, ý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1520" y="2671752"/>
            <a:ext cx="47525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2.Hiệu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vật.Làm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súc.Tạo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chối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8032" y="4494019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3.Cách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ý vi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tin) vi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 vi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mập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mờ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…)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-1836712" y="6525344"/>
            <a:ext cx="5864929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1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04048" y="392459"/>
            <a:ext cx="4139952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2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80 ).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”.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Vi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736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332656" y="188640"/>
            <a:ext cx="5544616" cy="792088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thuyết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004048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51520" y="788511"/>
            <a:ext cx="47525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1.Khái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dung, ý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1520" y="2527736"/>
            <a:ext cx="47525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2.Hiệu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vật.Làm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súc.Tạo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chối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8032" y="4350003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3.Cách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ý vi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tin) vi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 vi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mập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mờ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…)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-1836712" y="6381328"/>
            <a:ext cx="5864929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1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004048" y="648072"/>
            <a:ext cx="4139952" cy="587727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 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99).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hắn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ngừng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khá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chợt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mồng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mồng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nhỉ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-À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mồng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khéo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Hèn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indent="0">
              <a:buNone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sầm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giặt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mắm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tốn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mồng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 May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r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(Nam Cao –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040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332656" y="-171400"/>
            <a:ext cx="5544616" cy="792088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thuyết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004048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51520" y="428471"/>
            <a:ext cx="47525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1.Khái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dung, ý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1520" y="2167696"/>
            <a:ext cx="47525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2.Hiệu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vật.Làm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súc.Tạo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chối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8032" y="3989963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3.Cách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ý vi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tin) vi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 vi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mập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mờ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…)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-1836712" y="6021288"/>
            <a:ext cx="5864929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1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148064" y="404664"/>
            <a:ext cx="3995936" cy="587727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 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99 ).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mồng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mồng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nhỉ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Hèn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en-US" sz="3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khéo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2: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khéo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léo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040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332656" y="-171400"/>
            <a:ext cx="5544616" cy="792088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thuyết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004048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51520" y="428471"/>
            <a:ext cx="47525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1.Khái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dung, ý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1520" y="2167696"/>
            <a:ext cx="47525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2.Hiệu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vật.Làm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súc.Tạo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chối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8032" y="3989963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3.Cách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ý vi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tin) vi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 vi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mập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mờ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…)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-1836712" y="6021288"/>
            <a:ext cx="5864929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1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004048" y="-27383"/>
            <a:ext cx="4108670" cy="36003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2: VĂN HAY</a:t>
            </a:r>
          </a:p>
          <a:p>
            <a:pPr marL="0" indent="0">
              <a:buFont typeface="Arial" pitchFamily="34" charset="0"/>
              <a:buNone/>
            </a:pP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cặm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cụi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đắc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ý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dồi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thong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chứ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04048" y="3772485"/>
            <a:ext cx="4139952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17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1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1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1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1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17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1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1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1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?”</a:t>
            </a:r>
            <a:endParaRPr lang="en-US" sz="17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</a:p>
          <a:p>
            <a:pPr lvl="0"/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Vi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     </a:t>
            </a: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     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tổn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dirty="0">
                <a:latin typeface="Times New Roman" pitchFamily="18" charset="0"/>
                <a:cs typeface="Times New Roman" pitchFamily="18" charset="0"/>
              </a:rPr>
              <a:t>     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37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08520" y="980728"/>
            <a:ext cx="9252520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nỗ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9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779</Words>
  <Application>Microsoft Office PowerPoint</Application>
  <PresentationFormat>On-screen Show (4:3)</PresentationFormat>
  <Paragraphs>143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Tiết 75 Thực hành về hàm ý</vt:lpstr>
      <vt:lpstr>Kết quả cần đạt</vt:lpstr>
      <vt:lpstr>I. Ôn tập lí thuyết</vt:lpstr>
      <vt:lpstr>I. Ôn tập lí thuyết</vt:lpstr>
      <vt:lpstr>I. Ôn tập lí thuyết</vt:lpstr>
      <vt:lpstr>I. Ôn tập lí thuyết</vt:lpstr>
      <vt:lpstr>I. Ôn tập lí thuyết</vt:lpstr>
      <vt:lpstr>I. Ôn tập lí thuyết</vt:lpstr>
      <vt:lpstr>II. Luyện tập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72  Thực hành về hàm ý</dc:title>
  <dc:creator>Administrator</dc:creator>
  <cp:lastModifiedBy>Administrator</cp:lastModifiedBy>
  <cp:revision>46</cp:revision>
  <dcterms:created xsi:type="dcterms:W3CDTF">2020-03-31T14:13:36Z</dcterms:created>
  <dcterms:modified xsi:type="dcterms:W3CDTF">2021-02-18T08:25:31Z</dcterms:modified>
</cp:coreProperties>
</file>