
<file path=[Content_Types].xml><?xml version="1.0" encoding="utf-8"?>
<Types xmlns="http://schemas.openxmlformats.org/package/2006/content-types">
  <Default Extension="jpeg" ContentType="image/jpeg"/>
  <Default Extension="JPG" ContentType="image/.jpg"/>
  <Default Extension="vml" ContentType="application/vnd.openxmlformats-officedocument.vmlDrawing"/>
  <Default Extension="bin" ContentType="application/vnd.openxmlformats-officedocument.oleObject"/>
  <Default Extension="gif" ContentType="image/gif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ink/ink1.xml" ContentType="application/inkml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handoutMasterIdLst>
    <p:handoutMasterId r:id="rId16"/>
  </p:handoutMasterIdLst>
  <p:sldIdLst>
    <p:sldId id="263" r:id="rId3"/>
    <p:sldId id="265" r:id="rId5"/>
    <p:sldId id="264" r:id="rId6"/>
    <p:sldId id="257" r:id="rId7"/>
    <p:sldId id="258" r:id="rId8"/>
    <p:sldId id="277" r:id="rId9"/>
    <p:sldId id="266" r:id="rId10"/>
    <p:sldId id="279" r:id="rId11"/>
    <p:sldId id="268" r:id="rId12"/>
    <p:sldId id="269" r:id="rId13"/>
    <p:sldId id="270" r:id="rId14"/>
    <p:sldId id="278" r:id="rId15"/>
  </p:sldIdLst>
  <p:sldSz cx="9144000" cy="6858000" type="screen4x3"/>
  <p:notesSz cx="6858000" cy="9144000"/>
  <p:defaultTextStyle>
    <a:defPPr>
      <a:defRPr lang="vi-VN"/>
    </a:defPPr>
    <a:lvl1pPr marL="0" lvl="0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lvl="1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lvl="2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lvl="3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lvl="4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lvl="5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lvl="6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lvl="7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lvl="8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66"/>
    <a:srgbClr val="0000FF"/>
    <a:srgbClr val="FFFF00"/>
    <a:srgbClr val="009900"/>
    <a:srgbClr val="996633"/>
    <a:srgbClr val="FF9900"/>
    <a:srgbClr val="FF3300"/>
    <a:srgbClr val="66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323"/>
    <p:restoredTop sz="94660"/>
  </p:normalViewPr>
  <p:slideViewPr>
    <p:cSldViewPr showGuides="1">
      <p:cViewPr varScale="1">
        <p:scale>
          <a:sx n="71" d="100"/>
          <a:sy n="71" d="100"/>
        </p:scale>
        <p:origin x="-498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9" Type="http://schemas.openxmlformats.org/officeDocument/2006/relationships/tableStyles" Target="tableStyles.xml"/><Relationship Id="rId18" Type="http://schemas.openxmlformats.org/officeDocument/2006/relationships/viewProps" Target="viewProps.xml"/><Relationship Id="rId17" Type="http://schemas.openxmlformats.org/officeDocument/2006/relationships/presProps" Target="presProps.xml"/><Relationship Id="rId16" Type="http://schemas.openxmlformats.org/officeDocument/2006/relationships/handoutMaster" Target="handoutMasters/handoutMaster1.xml"/><Relationship Id="rId15" Type="http://schemas.openxmlformats.org/officeDocument/2006/relationships/slide" Target="slides/slide12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png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7.png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41986" name="Header Placeholder 41985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endParaRPr lang="en-US" altLang="x-none" sz="1200" dirty="0"/>
          </a:p>
        </p:txBody>
      </p:sp>
      <p:sp>
        <p:nvSpPr>
          <p:cNvPr id="41987" name="Date Placeholder 41986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 algn="r"/>
            <a:endParaRPr lang="en-US" altLang="x-none" sz="1200" dirty="0"/>
          </a:p>
        </p:txBody>
      </p:sp>
      <p:sp>
        <p:nvSpPr>
          <p:cNvPr id="41988" name="Footer Placeholder 41987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anchor="b" anchorCtr="0"/>
          <a:p>
            <a:pPr lvl="0"/>
            <a:endParaRPr lang="en-US" altLang="x-none" sz="1200" dirty="0"/>
          </a:p>
        </p:txBody>
      </p:sp>
      <p:sp>
        <p:nvSpPr>
          <p:cNvPr id="41989" name="Slide Number Placeholder 41988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anchor="b" anchorCtr="0"/>
          <a:p>
            <a:pPr lvl="0" algn="r"/>
            <a:fld id="{9A0DB2DC-4C9A-4742-B13C-FB6460FD3503}" type="slidenum">
              <a:rPr lang="en-US" altLang="x-none" sz="1200" dirty="0"/>
            </a:fld>
            <a:endParaRPr lang="en-US" altLang="x-none" sz="120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1-10-08T10:39:32"/>
    </inkml:context>
    <inkml:brush xml:id="br0">
      <inkml:brushProperty name="width" value="0.09701" units="cm"/>
      <inkml:brushProperty name="height" value="0.09701" units="cm"/>
      <inkml:brushProperty name="color" value="#ff0000"/>
      <inkml:brushProperty name="ignorePressure" value="0"/>
    </inkml:brush>
  </inkml:definitions>
  <inkml:trace contextRef="#ctx0" brushRef="#br0">69 258,'0'-4,"-1"1,-1 0,-2 1,1 0,0 1,0 1,0 0,0 5,3-1,0-1,0 1,0-1,0 0,0 1,0 3,2-3,0 0,0 1,0-1,0-1,-1 0,2 0,-1 3,-1-3,0 0,0 1,-1-1,0 1,0 0,-3-1,3 0,0 0,2 0,-1 0,-1 0,0 0,-2 0,-1-1,0-2,0 0,6 2,-1 1,1 0,-3 0,1 0,-1 0,0 1,-1-1,-1 0,2 0,-2 0,1 2,-1-2,1 0,0 0,0 1,1 0,-1 1,1-1,0-1,0 1,0-1,0 0,0 0,0 1,0-1,0 1,1-1,1 0,-1 3,-1-2,1-1,0 1,0-1,1 0,0 0,1 0,0-1,0 1,2 0,-2-2,0-1,0 0,0-1,-1-2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40962" name="Header Placeholder 4096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endParaRPr lang="en-US" altLang="x-none" sz="1200" dirty="0"/>
          </a:p>
        </p:txBody>
      </p:sp>
      <p:sp>
        <p:nvSpPr>
          <p:cNvPr id="40963" name="Date Placeholder 4096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 algn="r"/>
            <a:endParaRPr lang="en-US" altLang="x-none" sz="1200" dirty="0"/>
          </a:p>
        </p:txBody>
      </p:sp>
      <p:sp>
        <p:nvSpPr>
          <p:cNvPr id="40964" name="Slide Image Placeholder 40963"/>
          <p:cNvSpPr>
            <a:spLocks noRo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sp>
      <p:sp>
        <p:nvSpPr>
          <p:cNvPr id="40965" name="Text Placeholder 4096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rPr lang="en-US" altLang="x-none" dirty="0"/>
              <a:t>Click to edit Master text styles</a:t>
            </a:r>
            <a:endParaRPr lang="en-US" altLang="x-none" dirty="0"/>
          </a:p>
          <a:p>
            <a:pPr lvl="1"/>
            <a:r>
              <a:rPr lang="en-US" altLang="x-none" dirty="0"/>
              <a:t>Second level</a:t>
            </a:r>
            <a:endParaRPr lang="en-US" altLang="x-none" dirty="0"/>
          </a:p>
          <a:p>
            <a:pPr lvl="2"/>
            <a:r>
              <a:rPr lang="en-US" altLang="x-none" dirty="0"/>
              <a:t>Third level</a:t>
            </a:r>
            <a:endParaRPr lang="en-US" altLang="x-none" dirty="0"/>
          </a:p>
          <a:p>
            <a:pPr lvl="3"/>
            <a:r>
              <a:rPr lang="en-US" altLang="x-none" dirty="0"/>
              <a:t>Fourth level</a:t>
            </a:r>
            <a:endParaRPr lang="en-US" altLang="x-none" dirty="0"/>
          </a:p>
          <a:p>
            <a:pPr lvl="4"/>
            <a:r>
              <a:rPr lang="en-US" altLang="x-none" dirty="0"/>
              <a:t>Fifth level</a:t>
            </a:r>
            <a:endParaRPr lang="en-US" altLang="x-none" dirty="0"/>
          </a:p>
        </p:txBody>
      </p:sp>
      <p:sp>
        <p:nvSpPr>
          <p:cNvPr id="40966" name="Footer Placeholder 4096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anchor="b" anchorCtr="0"/>
          <a:p>
            <a:pPr lvl="0"/>
            <a:endParaRPr lang="en-US" altLang="x-none" sz="1200" dirty="0"/>
          </a:p>
        </p:txBody>
      </p:sp>
      <p:sp>
        <p:nvSpPr>
          <p:cNvPr id="40967" name="Slide Number Placeholder 4096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anchor="b" anchorCtr="0"/>
          <a:p>
            <a:pPr lvl="0" algn="r"/>
            <a:fld id="{9A0DB2DC-4C9A-4742-B13C-FB6460FD3503}" type="slidenum">
              <a:rPr lang="en-US" altLang="x-none" sz="1200" dirty="0"/>
            </a:fld>
            <a:endParaRPr lang="en-US" altLang="x-none" sz="120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lvl="0" indent="0" algn="l" defTabSz="914400" rtl="0" eaLnBrk="1" fontAlgn="base" latinLnBrk="0" hangingPunct="1">
      <a:lnSpc>
        <a:spcPct val="100000"/>
      </a:lnSpc>
      <a:spcBef>
        <a:spcPct val="3000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Arial" panose="020B0604020202020204" pitchFamily="34" charset="0"/>
      </a:defRPr>
    </a:lvl1pPr>
    <a:lvl2pPr marL="457200" lvl="1" indent="0" algn="l" defTabSz="914400" rtl="0" eaLnBrk="1" fontAlgn="base" latinLnBrk="0" hangingPunct="1">
      <a:lnSpc>
        <a:spcPct val="100000"/>
      </a:lnSpc>
      <a:spcBef>
        <a:spcPct val="3000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Arial" panose="020B0604020202020204" pitchFamily="34" charset="0"/>
      </a:defRPr>
    </a:lvl2pPr>
    <a:lvl3pPr marL="914400" lvl="2" indent="0" algn="l" defTabSz="914400" rtl="0" eaLnBrk="1" fontAlgn="base" latinLnBrk="0" hangingPunct="1">
      <a:lnSpc>
        <a:spcPct val="100000"/>
      </a:lnSpc>
      <a:spcBef>
        <a:spcPct val="3000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Arial" panose="020B0604020202020204" pitchFamily="34" charset="0"/>
      </a:defRPr>
    </a:lvl3pPr>
    <a:lvl4pPr marL="1371600" lvl="3" indent="0" algn="l" defTabSz="914400" rtl="0" eaLnBrk="1" fontAlgn="base" latinLnBrk="0" hangingPunct="1">
      <a:lnSpc>
        <a:spcPct val="100000"/>
      </a:lnSpc>
      <a:spcBef>
        <a:spcPct val="3000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Arial" panose="020B0604020202020204" pitchFamily="34" charset="0"/>
      </a:defRPr>
    </a:lvl4pPr>
    <a:lvl5pPr marL="1828800" lvl="4" indent="0" algn="l" defTabSz="914400" rtl="0" eaLnBrk="1" fontAlgn="base" latinLnBrk="0" hangingPunct="1">
      <a:lnSpc>
        <a:spcPct val="100000"/>
      </a:lnSpc>
      <a:spcBef>
        <a:spcPct val="3000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Arial" panose="020B0604020202020204" pitchFamily="34" charset="0"/>
      </a:defRPr>
    </a:lvl5pPr>
    <a:lvl6pPr marL="2286000" lvl="5" indent="0" algn="l" defTabSz="914400" rtl="0" eaLnBrk="1" fontAlgn="base" latinLnBrk="0" hangingPunct="1">
      <a:lnSpc>
        <a:spcPct val="100000"/>
      </a:lnSpc>
      <a:spcBef>
        <a:spcPct val="3000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Arial" panose="020B0604020202020204" pitchFamily="34" charset="0"/>
      </a:defRPr>
    </a:lvl6pPr>
    <a:lvl7pPr marL="2743200" lvl="6" indent="0" algn="l" defTabSz="914400" rtl="0" eaLnBrk="1" fontAlgn="base" latinLnBrk="0" hangingPunct="1">
      <a:lnSpc>
        <a:spcPct val="100000"/>
      </a:lnSpc>
      <a:spcBef>
        <a:spcPct val="3000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Arial" panose="020B0604020202020204" pitchFamily="34" charset="0"/>
      </a:defRPr>
    </a:lvl7pPr>
    <a:lvl8pPr marL="3200400" lvl="7" indent="0" algn="l" defTabSz="914400" rtl="0" eaLnBrk="1" fontAlgn="base" latinLnBrk="0" hangingPunct="1">
      <a:lnSpc>
        <a:spcPct val="100000"/>
      </a:lnSpc>
      <a:spcBef>
        <a:spcPct val="3000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Arial" panose="020B0604020202020204" pitchFamily="34" charset="0"/>
      </a:defRPr>
    </a:lvl8pPr>
    <a:lvl9pPr marL="3657600" lvl="8" indent="0" algn="l" defTabSz="914400" rtl="0" eaLnBrk="1" fontAlgn="base" latinLnBrk="0" hangingPunct="1">
      <a:lnSpc>
        <a:spcPct val="100000"/>
      </a:lnSpc>
      <a:spcBef>
        <a:spcPct val="3000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Arial" panose="020B0604020202020204" pitchFamily="34" charset="0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2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Slide Number Placeholder 1"/>
          <p:cNvSpPr/>
          <p:nvPr>
            <p:ph type="sldNum" sz="quarter" idx="2"/>
          </p:nvPr>
        </p:nvSpPr>
        <p:spPr/>
        <p:txBody>
          <a:bodyPr/>
          <a:p>
            <a:pPr lvl="0" algn="r"/>
            <a:fld id="{9A0DB2DC-4C9A-4742-B13C-FB6460FD3503}" type="slidenum">
              <a:rPr lang="en-US" altLang="x-none" sz="1200" dirty="0"/>
            </a:fld>
            <a:endParaRPr lang="en-US" altLang="x-none" sz="1200" dirty="0"/>
          </a:p>
        </p:txBody>
      </p:sp>
      <p:sp>
        <p:nvSpPr>
          <p:cNvPr id="43010" name="Slide Image Placeholder 43009"/>
          <p:cNvSpPr>
            <a:spLocks noRot="1" noTextEdit="1"/>
          </p:cNvSpPr>
          <p:nvPr>
            <p:ph type="sldImg"/>
          </p:nvPr>
        </p:nvSpPr>
        <p:spPr/>
      </p:sp>
      <p:sp>
        <p:nvSpPr>
          <p:cNvPr id="43011" name="Text Placeholder 43010"/>
          <p:cNvSpPr>
            <a:spLocks noGrp="1"/>
          </p:cNvSpPr>
          <p:nvPr>
            <p:ph type="body" idx="1"/>
          </p:nvPr>
        </p:nvSpPr>
        <p:spPr/>
        <p:txBody>
          <a:bodyPr/>
          <a:p>
            <a:pPr lvl="0"/>
            <a:endParaRPr lang="en-US" altLang="x-none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Slide Number Placeholder 1"/>
          <p:cNvSpPr/>
          <p:nvPr>
            <p:ph type="sldNum" sz="quarter" idx="2"/>
          </p:nvPr>
        </p:nvSpPr>
        <p:spPr/>
        <p:txBody>
          <a:bodyPr/>
          <a:p>
            <a:pPr lvl="0" algn="r"/>
            <a:fld id="{9A0DB2DC-4C9A-4742-B13C-FB6460FD3503}" type="slidenum">
              <a:rPr lang="en-US" altLang="x-none" sz="1200" dirty="0"/>
            </a:fld>
            <a:endParaRPr lang="en-US" altLang="x-none" sz="1200" dirty="0"/>
          </a:p>
        </p:txBody>
      </p:sp>
      <p:sp>
        <p:nvSpPr>
          <p:cNvPr id="52226" name="Slide Image Placeholder 52225"/>
          <p:cNvSpPr>
            <a:spLocks noRot="1" noTextEdit="1"/>
          </p:cNvSpPr>
          <p:nvPr>
            <p:ph type="sldImg"/>
          </p:nvPr>
        </p:nvSpPr>
        <p:spPr/>
      </p:sp>
      <p:sp>
        <p:nvSpPr>
          <p:cNvPr id="52227" name="Text Placeholder 52226"/>
          <p:cNvSpPr>
            <a:spLocks noGrp="1"/>
          </p:cNvSpPr>
          <p:nvPr>
            <p:ph type="body" idx="1"/>
          </p:nvPr>
        </p:nvSpPr>
        <p:spPr/>
        <p:txBody>
          <a:bodyPr/>
          <a:p>
            <a:pPr lvl="0"/>
            <a:endParaRPr lang="en-US" altLang="x-none" dirty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Slide Number Placeholder 1"/>
          <p:cNvSpPr/>
          <p:nvPr>
            <p:ph type="sldNum" sz="quarter" idx="2"/>
          </p:nvPr>
        </p:nvSpPr>
        <p:spPr/>
        <p:txBody>
          <a:bodyPr/>
          <a:p>
            <a:pPr lvl="0" algn="r"/>
            <a:fld id="{9A0DB2DC-4C9A-4742-B13C-FB6460FD3503}" type="slidenum">
              <a:rPr lang="en-US" altLang="x-none" sz="1200" dirty="0"/>
            </a:fld>
            <a:endParaRPr lang="en-US" altLang="x-none" sz="1200" dirty="0"/>
          </a:p>
        </p:txBody>
      </p:sp>
      <p:sp>
        <p:nvSpPr>
          <p:cNvPr id="53250" name="Slide Image Placeholder 53249"/>
          <p:cNvSpPr>
            <a:spLocks noRot="1" noTextEdit="1"/>
          </p:cNvSpPr>
          <p:nvPr>
            <p:ph type="sldImg"/>
          </p:nvPr>
        </p:nvSpPr>
        <p:spPr/>
      </p:sp>
      <p:sp>
        <p:nvSpPr>
          <p:cNvPr id="53251" name="Text Placeholder 53250"/>
          <p:cNvSpPr>
            <a:spLocks noGrp="1"/>
          </p:cNvSpPr>
          <p:nvPr>
            <p:ph type="body" idx="1"/>
          </p:nvPr>
        </p:nvSpPr>
        <p:spPr/>
        <p:txBody>
          <a:bodyPr/>
          <a:p>
            <a:pPr lvl="0"/>
            <a:endParaRPr lang="en-US" altLang="x-none" dirty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Slide Number Placeholder 1"/>
          <p:cNvSpPr/>
          <p:nvPr>
            <p:ph type="sldNum" sz="quarter" idx="2"/>
          </p:nvPr>
        </p:nvSpPr>
        <p:spPr/>
        <p:txBody>
          <a:bodyPr/>
          <a:p>
            <a:pPr lvl="0" algn="r"/>
            <a:fld id="{9A0DB2DC-4C9A-4742-B13C-FB6460FD3503}" type="slidenum">
              <a:rPr lang="en-US" altLang="x-none" sz="1200" dirty="0"/>
            </a:fld>
            <a:endParaRPr lang="en-US" altLang="x-none" sz="1200" dirty="0"/>
          </a:p>
        </p:txBody>
      </p:sp>
      <p:sp>
        <p:nvSpPr>
          <p:cNvPr id="54274" name="Slide Image Placeholder 54273"/>
          <p:cNvSpPr>
            <a:spLocks noRot="1" noTextEdit="1"/>
          </p:cNvSpPr>
          <p:nvPr>
            <p:ph type="sldImg"/>
          </p:nvPr>
        </p:nvSpPr>
        <p:spPr/>
      </p:sp>
      <p:sp>
        <p:nvSpPr>
          <p:cNvPr id="54275" name="Text Placeholder 54274"/>
          <p:cNvSpPr>
            <a:spLocks noGrp="1"/>
          </p:cNvSpPr>
          <p:nvPr>
            <p:ph type="body" idx="1"/>
          </p:nvPr>
        </p:nvSpPr>
        <p:spPr/>
        <p:txBody>
          <a:bodyPr/>
          <a:p>
            <a:pPr lvl="0"/>
            <a:endParaRPr lang="en-US" altLang="x-none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Slide Number Placeholder 1"/>
          <p:cNvSpPr/>
          <p:nvPr>
            <p:ph type="sldNum" sz="quarter" idx="2"/>
          </p:nvPr>
        </p:nvSpPr>
        <p:spPr/>
        <p:txBody>
          <a:bodyPr/>
          <a:p>
            <a:pPr lvl="0" algn="r"/>
            <a:fld id="{9A0DB2DC-4C9A-4742-B13C-FB6460FD3503}" type="slidenum">
              <a:rPr lang="en-US" altLang="x-none" sz="1200" dirty="0"/>
            </a:fld>
            <a:endParaRPr lang="en-US" altLang="x-none" sz="1200" dirty="0"/>
          </a:p>
        </p:txBody>
      </p:sp>
      <p:sp>
        <p:nvSpPr>
          <p:cNvPr id="44034" name="Slide Image Placeholder 44033"/>
          <p:cNvSpPr>
            <a:spLocks noRot="1" noTextEdit="1"/>
          </p:cNvSpPr>
          <p:nvPr>
            <p:ph type="sldImg"/>
          </p:nvPr>
        </p:nvSpPr>
        <p:spPr/>
      </p:sp>
      <p:sp>
        <p:nvSpPr>
          <p:cNvPr id="44035" name="Text Placeholder 44034"/>
          <p:cNvSpPr>
            <a:spLocks noGrp="1"/>
          </p:cNvSpPr>
          <p:nvPr>
            <p:ph type="body" idx="1"/>
          </p:nvPr>
        </p:nvSpPr>
        <p:spPr/>
        <p:txBody>
          <a:bodyPr/>
          <a:p>
            <a:pPr lvl="0"/>
            <a:endParaRPr lang="en-US" altLang="x-none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Slide Number Placeholder 1"/>
          <p:cNvSpPr/>
          <p:nvPr>
            <p:ph type="sldNum" sz="quarter" idx="2"/>
          </p:nvPr>
        </p:nvSpPr>
        <p:spPr/>
        <p:txBody>
          <a:bodyPr/>
          <a:p>
            <a:pPr lvl="0" algn="r"/>
            <a:fld id="{9A0DB2DC-4C9A-4742-B13C-FB6460FD3503}" type="slidenum">
              <a:rPr lang="en-US" altLang="x-none" sz="1200" dirty="0"/>
            </a:fld>
            <a:endParaRPr lang="en-US" altLang="x-none" sz="1200" dirty="0"/>
          </a:p>
        </p:txBody>
      </p:sp>
      <p:sp>
        <p:nvSpPr>
          <p:cNvPr id="45058" name="Slide Image Placeholder 45057"/>
          <p:cNvSpPr>
            <a:spLocks noRot="1" noTextEdit="1"/>
          </p:cNvSpPr>
          <p:nvPr>
            <p:ph type="sldImg"/>
          </p:nvPr>
        </p:nvSpPr>
        <p:spPr/>
      </p:sp>
      <p:sp>
        <p:nvSpPr>
          <p:cNvPr id="45059" name="Text Placeholder 45058"/>
          <p:cNvSpPr>
            <a:spLocks noGrp="1"/>
          </p:cNvSpPr>
          <p:nvPr>
            <p:ph type="body" idx="1"/>
          </p:nvPr>
        </p:nvSpPr>
        <p:spPr/>
        <p:txBody>
          <a:bodyPr/>
          <a:p>
            <a:pPr lvl="0"/>
            <a:endParaRPr lang="en-US" altLang="x-none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Slide Number Placeholder 1"/>
          <p:cNvSpPr/>
          <p:nvPr>
            <p:ph type="sldNum" sz="quarter" idx="2"/>
          </p:nvPr>
        </p:nvSpPr>
        <p:spPr/>
        <p:txBody>
          <a:bodyPr/>
          <a:p>
            <a:pPr lvl="0" algn="r"/>
            <a:fld id="{9A0DB2DC-4C9A-4742-B13C-FB6460FD3503}" type="slidenum">
              <a:rPr lang="en-US" altLang="x-none" sz="1200" dirty="0"/>
            </a:fld>
            <a:endParaRPr lang="en-US" altLang="x-none" sz="1200" dirty="0"/>
          </a:p>
        </p:txBody>
      </p:sp>
      <p:sp>
        <p:nvSpPr>
          <p:cNvPr id="46082" name="Slide Image Placeholder 46081"/>
          <p:cNvSpPr>
            <a:spLocks noRot="1" noTextEdit="1"/>
          </p:cNvSpPr>
          <p:nvPr>
            <p:ph type="sldImg"/>
          </p:nvPr>
        </p:nvSpPr>
        <p:spPr/>
      </p:sp>
      <p:sp>
        <p:nvSpPr>
          <p:cNvPr id="46083" name="Text Placeholder 46082"/>
          <p:cNvSpPr>
            <a:spLocks noGrp="1"/>
          </p:cNvSpPr>
          <p:nvPr>
            <p:ph type="body" idx="1"/>
          </p:nvPr>
        </p:nvSpPr>
        <p:spPr/>
        <p:txBody>
          <a:bodyPr/>
          <a:p>
            <a:pPr lvl="0"/>
            <a:endParaRPr lang="en-US" altLang="x-none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Slide Number Placeholder 1"/>
          <p:cNvSpPr/>
          <p:nvPr>
            <p:ph type="sldNum" sz="quarter" idx="2"/>
          </p:nvPr>
        </p:nvSpPr>
        <p:spPr/>
        <p:txBody>
          <a:bodyPr/>
          <a:p>
            <a:pPr lvl="0" algn="r"/>
            <a:fld id="{9A0DB2DC-4C9A-4742-B13C-FB6460FD3503}" type="slidenum">
              <a:rPr lang="en-US" altLang="x-none" sz="1200" dirty="0"/>
            </a:fld>
            <a:endParaRPr lang="en-US" altLang="x-none" sz="1200" dirty="0"/>
          </a:p>
        </p:txBody>
      </p:sp>
      <p:sp>
        <p:nvSpPr>
          <p:cNvPr id="47106" name="Slide Image Placeholder 47105"/>
          <p:cNvSpPr>
            <a:spLocks noRot="1" noTextEdit="1"/>
          </p:cNvSpPr>
          <p:nvPr>
            <p:ph type="sldImg"/>
          </p:nvPr>
        </p:nvSpPr>
        <p:spPr/>
      </p:sp>
      <p:sp>
        <p:nvSpPr>
          <p:cNvPr id="47107" name="Text Placeholder 47106"/>
          <p:cNvSpPr>
            <a:spLocks noGrp="1"/>
          </p:cNvSpPr>
          <p:nvPr>
            <p:ph type="body" idx="1"/>
          </p:nvPr>
        </p:nvSpPr>
        <p:spPr/>
        <p:txBody>
          <a:bodyPr/>
          <a:p>
            <a:pPr lvl="0"/>
            <a:endParaRPr lang="en-US" altLang="x-none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Slide Number Placeholder 1"/>
          <p:cNvSpPr/>
          <p:nvPr>
            <p:ph type="sldNum" sz="quarter" idx="2"/>
          </p:nvPr>
        </p:nvSpPr>
        <p:spPr/>
        <p:txBody>
          <a:bodyPr/>
          <a:p>
            <a:pPr lvl="0" algn="r"/>
            <a:fld id="{9A0DB2DC-4C9A-4742-B13C-FB6460FD3503}" type="slidenum">
              <a:rPr lang="en-US" altLang="x-none" sz="1200" dirty="0"/>
            </a:fld>
            <a:endParaRPr lang="en-US" altLang="x-none" sz="1200" dirty="0"/>
          </a:p>
        </p:txBody>
      </p:sp>
      <p:sp>
        <p:nvSpPr>
          <p:cNvPr id="48130" name="Slide Image Placeholder 48129"/>
          <p:cNvSpPr>
            <a:spLocks noRot="1" noTextEdit="1"/>
          </p:cNvSpPr>
          <p:nvPr>
            <p:ph type="sldImg"/>
          </p:nvPr>
        </p:nvSpPr>
        <p:spPr/>
      </p:sp>
      <p:sp>
        <p:nvSpPr>
          <p:cNvPr id="48131" name="Text Placeholder 48130"/>
          <p:cNvSpPr>
            <a:spLocks noGrp="1"/>
          </p:cNvSpPr>
          <p:nvPr>
            <p:ph type="body" idx="1"/>
          </p:nvPr>
        </p:nvSpPr>
        <p:spPr/>
        <p:txBody>
          <a:bodyPr/>
          <a:p>
            <a:pPr lvl="0"/>
            <a:endParaRPr lang="en-US" altLang="x-none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Slide Number Placeholder 1"/>
          <p:cNvSpPr/>
          <p:nvPr>
            <p:ph type="sldNum" sz="quarter" idx="2"/>
          </p:nvPr>
        </p:nvSpPr>
        <p:spPr/>
        <p:txBody>
          <a:bodyPr/>
          <a:p>
            <a:pPr lvl="0" algn="r"/>
            <a:fld id="{9A0DB2DC-4C9A-4742-B13C-FB6460FD3503}" type="slidenum">
              <a:rPr lang="en-US" altLang="x-none" sz="1200" dirty="0"/>
            </a:fld>
            <a:endParaRPr lang="en-US" altLang="x-none" sz="1200" dirty="0"/>
          </a:p>
        </p:txBody>
      </p:sp>
      <p:sp>
        <p:nvSpPr>
          <p:cNvPr id="49154" name="Slide Image Placeholder 49153"/>
          <p:cNvSpPr>
            <a:spLocks noRot="1" noTextEdit="1"/>
          </p:cNvSpPr>
          <p:nvPr>
            <p:ph type="sldImg"/>
          </p:nvPr>
        </p:nvSpPr>
        <p:spPr/>
      </p:sp>
      <p:sp>
        <p:nvSpPr>
          <p:cNvPr id="49155" name="Text Placeholder 49154"/>
          <p:cNvSpPr>
            <a:spLocks noGrp="1"/>
          </p:cNvSpPr>
          <p:nvPr>
            <p:ph type="body" idx="1"/>
          </p:nvPr>
        </p:nvSpPr>
        <p:spPr/>
        <p:txBody>
          <a:bodyPr/>
          <a:p>
            <a:pPr lvl="0"/>
            <a:endParaRPr lang="en-US" altLang="x-none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Slide Number Placeholder 1"/>
          <p:cNvSpPr/>
          <p:nvPr>
            <p:ph type="sldNum" sz="quarter" idx="2"/>
          </p:nvPr>
        </p:nvSpPr>
        <p:spPr/>
        <p:txBody>
          <a:bodyPr/>
          <a:p>
            <a:pPr lvl="0" algn="r"/>
            <a:fld id="{9A0DB2DC-4C9A-4742-B13C-FB6460FD3503}" type="slidenum">
              <a:rPr lang="en-US" altLang="x-none" sz="1200" dirty="0"/>
            </a:fld>
            <a:endParaRPr lang="en-US" altLang="x-none" sz="1200" dirty="0"/>
          </a:p>
        </p:txBody>
      </p:sp>
      <p:sp>
        <p:nvSpPr>
          <p:cNvPr id="50178" name="Slide Image Placeholder 50177"/>
          <p:cNvSpPr>
            <a:spLocks noRot="1" noTextEdit="1"/>
          </p:cNvSpPr>
          <p:nvPr>
            <p:ph type="sldImg"/>
          </p:nvPr>
        </p:nvSpPr>
        <p:spPr/>
      </p:sp>
      <p:sp>
        <p:nvSpPr>
          <p:cNvPr id="50179" name="Text Placeholder 50178"/>
          <p:cNvSpPr>
            <a:spLocks noGrp="1"/>
          </p:cNvSpPr>
          <p:nvPr>
            <p:ph type="body" idx="1"/>
          </p:nvPr>
        </p:nvSpPr>
        <p:spPr/>
        <p:txBody>
          <a:bodyPr/>
          <a:p>
            <a:pPr lvl="0"/>
            <a:endParaRPr lang="en-US" altLang="x-none" dirty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Slide Number Placeholder 1"/>
          <p:cNvSpPr/>
          <p:nvPr>
            <p:ph type="sldNum" sz="quarter" idx="2"/>
          </p:nvPr>
        </p:nvSpPr>
        <p:spPr/>
        <p:txBody>
          <a:bodyPr/>
          <a:p>
            <a:pPr lvl="0" algn="r"/>
            <a:fld id="{9A0DB2DC-4C9A-4742-B13C-FB6460FD3503}" type="slidenum">
              <a:rPr lang="en-US" altLang="x-none" sz="1200" dirty="0"/>
            </a:fld>
            <a:endParaRPr lang="en-US" altLang="x-none" sz="1200" dirty="0"/>
          </a:p>
        </p:txBody>
      </p:sp>
      <p:sp>
        <p:nvSpPr>
          <p:cNvPr id="51202" name="Slide Image Placeholder 51201"/>
          <p:cNvSpPr>
            <a:spLocks noRot="1" noTextEdit="1"/>
          </p:cNvSpPr>
          <p:nvPr>
            <p:ph type="sldImg"/>
          </p:nvPr>
        </p:nvSpPr>
        <p:spPr/>
      </p:sp>
      <p:sp>
        <p:nvSpPr>
          <p:cNvPr id="51203" name="Text Placeholder 51202"/>
          <p:cNvSpPr>
            <a:spLocks noGrp="1"/>
          </p:cNvSpPr>
          <p:nvPr>
            <p:ph type="body" idx="1"/>
          </p:nvPr>
        </p:nvSpPr>
        <p:spPr/>
        <p:txBody>
          <a:bodyPr/>
          <a:p>
            <a:pPr lvl="0"/>
            <a:endParaRPr lang="en-US" altLang="x-none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vi-VN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vi-VN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vi-VN" dirty="0"/>
            </a:fld>
            <a:endParaRPr lang="vi-VN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vi-VN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vi-VN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vi-VN" dirty="0"/>
            </a:fld>
            <a:endParaRPr lang="vi-VN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5293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vi-VN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vi-VN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vi-VN" dirty="0"/>
            </a:fld>
            <a:endParaRPr lang="vi-VN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vi-VN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vi-VN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vi-VN" dirty="0"/>
            </a:fld>
            <a:endParaRPr lang="vi-VN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29150" y="1825625"/>
            <a:ext cx="3886200" cy="20986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29150" y="4076700"/>
            <a:ext cx="3886200" cy="21002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vi-VN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vi-VN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vi-VN" dirty="0"/>
            </a:fld>
            <a:endParaRPr lang="vi-VN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vi-VN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vi-VN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vi-VN" dirty="0"/>
            </a:fld>
            <a:endParaRPr lang="vi-VN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vi-VN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vi-VN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vi-VN" dirty="0"/>
            </a:fld>
            <a:endParaRPr lang="vi-VN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2504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4296" y="1600200"/>
            <a:ext cx="4032504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vi-VN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vi-VN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vi-VN" dirty="0"/>
            </a:fld>
            <a:endParaRPr lang="vi-VN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1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1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vi-VN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vi-VN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vi-VN" dirty="0"/>
            </a:fld>
            <a:endParaRPr lang="vi-VN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vi-VN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vi-VN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vi-VN" dirty="0"/>
            </a:fld>
            <a:endParaRPr lang="vi-VN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vi-VN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vi-V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vi-VN" dirty="0"/>
            </a:fld>
            <a:endParaRPr lang="vi-VN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5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vi-VN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vi-VN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vi-VN" dirty="0"/>
            </a:fld>
            <a:endParaRPr lang="vi-VN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5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vi-VN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vi-VN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vi-VN" dirty="0"/>
            </a:fld>
            <a:endParaRPr lang="vi-V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4" Type="http://schemas.openxmlformats.org/officeDocument/2006/relationships/theme" Target="../theme/theme1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1026" name="Title 1025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p>
            <a:pPr lvl="0"/>
            <a:r>
              <a:rPr dirty="0"/>
              <a:t>Click to edit Master title style</a:t>
            </a:r>
            <a:endParaRPr dirty="0"/>
          </a:p>
        </p:txBody>
      </p:sp>
      <p:sp>
        <p:nvSpPr>
          <p:cNvPr id="1027" name="Text Placeholder 1026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rPr dirty="0"/>
              <a:t>Click to edit Master text styles</a:t>
            </a:r>
            <a:endParaRPr dirty="0"/>
          </a:p>
          <a:p>
            <a:pPr lvl="1"/>
            <a:r>
              <a:rPr dirty="0"/>
              <a:t>Second level</a:t>
            </a:r>
            <a:endParaRPr dirty="0"/>
          </a:p>
          <a:p>
            <a:pPr lvl="2"/>
            <a:r>
              <a:rPr dirty="0"/>
              <a:t>Third level</a:t>
            </a:r>
            <a:endParaRPr dirty="0"/>
          </a:p>
          <a:p>
            <a:pPr lvl="3"/>
            <a:r>
              <a:rPr dirty="0"/>
              <a:t>Fourth level</a:t>
            </a:r>
            <a:endParaRPr dirty="0"/>
          </a:p>
          <a:p>
            <a:pPr lvl="4"/>
            <a:r>
              <a:rPr dirty="0"/>
              <a:t>Fifth level</a:t>
            </a:r>
            <a:endParaRPr dirty="0"/>
          </a:p>
        </p:txBody>
      </p:sp>
      <p:sp>
        <p:nvSpPr>
          <p:cNvPr id="1028" name="Date Placeholder 1027"/>
          <p:cNvSpPr>
            <a:spLocks noGrp="1"/>
          </p:cNvSpPr>
          <p:nvPr>
            <p:ph type="dt" sz="half" idx="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>
              <a:defRPr sz="1400"/>
            </a:lvl1pPr>
          </a:lstStyle>
          <a:p>
            <a:pPr lvl="0"/>
            <a:endParaRPr lang="vi-VN" dirty="0"/>
          </a:p>
        </p:txBody>
      </p:sp>
      <p:sp>
        <p:nvSpPr>
          <p:cNvPr id="1029" name="Footer Placeholder 1028"/>
          <p:cNvSpPr>
            <a:spLocks noGrp="1"/>
          </p:cNvSpPr>
          <p:nvPr>
            <p:ph type="ftr" sz="quarter" idx="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ctr">
              <a:defRPr sz="1400"/>
            </a:lvl1pPr>
          </a:lstStyle>
          <a:p>
            <a:pPr lvl="0"/>
            <a:endParaRPr lang="vi-VN" dirty="0"/>
          </a:p>
        </p:txBody>
      </p:sp>
      <p:sp>
        <p:nvSpPr>
          <p:cNvPr id="1030" name="Slide Number Placeholder 1029"/>
          <p:cNvSpPr>
            <a:spLocks noGrp="1"/>
          </p:cNvSpPr>
          <p:nvPr>
            <p:ph type="sldNum" sz="quarter" idx="4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r">
              <a:defRPr sz="1400"/>
            </a:lvl1pPr>
          </a:lstStyle>
          <a:p>
            <a:pPr lvl="0"/>
            <a:fld id="{9A0DB2DC-4C9A-4742-B13C-FB6460FD3503}" type="slidenum">
              <a:rPr lang="vi-VN" dirty="0"/>
            </a:fld>
            <a:endParaRPr lang="vi-VN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hf sldNum="0" hdr="0" ftr="0" dt="0"/>
  <p:txStyles>
    <p:titleStyle>
      <a:lvl1pPr marL="0" lvl="0" indent="0" algn="ctr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4400" b="0" i="0" u="none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42900" lvl="0" indent="-3429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32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lvl="1" indent="-28575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lvl="2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lvl="3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lvl="4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lvl="5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971800" lvl="6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429000" lvl="7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886200" lvl="8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lvl="1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2pPr>
      <a:lvl3pPr marL="914400" lvl="2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3pPr>
      <a:lvl4pPr marL="1371600" lvl="3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4pPr>
      <a:lvl5pPr marL="1828800" lvl="4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5pPr>
      <a:lvl6pPr marL="2286000" lvl="5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6pPr>
      <a:lvl7pPr marL="2743200" lvl="6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7pPr>
      <a:lvl8pPr marL="3200400" lvl="7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8pPr>
      <a:lvl9pPr marL="3657600" lvl="8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5" Type="http://schemas.openxmlformats.org/officeDocument/2006/relationships/notesSlide" Target="../notesSlides/notesSlide1.xml"/><Relationship Id="rId4" Type="http://schemas.openxmlformats.org/officeDocument/2006/relationships/slideLayout" Target="../slideLayouts/slideLayout7.xml"/><Relationship Id="rId3" Type="http://schemas.openxmlformats.org/officeDocument/2006/relationships/image" Target="../media/image3.GIF"/><Relationship Id="rId2" Type="http://schemas.openxmlformats.org/officeDocument/2006/relationships/image" Target="../media/image2.png"/><Relationship Id="rId1" Type="http://schemas.openxmlformats.org/officeDocument/2006/relationships/image" Target="../media/image1.jpe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notesSlide" Target="../notesSlides/notesSlide10.xml"/><Relationship Id="rId7" Type="http://schemas.openxmlformats.org/officeDocument/2006/relationships/slideLayout" Target="../slideLayouts/slideLayout13.xml"/><Relationship Id="rId6" Type="http://schemas.openxmlformats.org/officeDocument/2006/relationships/image" Target="../media/image14.png"/><Relationship Id="rId5" Type="http://schemas.openxmlformats.org/officeDocument/2006/relationships/image" Target="../media/image13.jpeg"/><Relationship Id="rId4" Type="http://schemas.openxmlformats.org/officeDocument/2006/relationships/image" Target="../media/image6.GIF"/><Relationship Id="rId3" Type="http://schemas.openxmlformats.org/officeDocument/2006/relationships/image" Target="../media/image5.png"/><Relationship Id="rId2" Type="http://schemas.openxmlformats.org/officeDocument/2006/relationships/image" Target="../media/image12.png"/><Relationship Id="rId1" Type="http://schemas.openxmlformats.org/officeDocument/2006/relationships/image" Target="../media/image4.png"/></Relationships>
</file>

<file path=ppt/slides/_rels/slide11.xml.rels><?xml version="1.0" encoding="UTF-8" standalone="yes"?>
<Relationships xmlns="http://schemas.openxmlformats.org/package/2006/relationships"><Relationship Id="rId6" Type="http://schemas.openxmlformats.org/officeDocument/2006/relationships/notesSlide" Target="../notesSlides/notesSlide11.xml"/><Relationship Id="rId5" Type="http://schemas.openxmlformats.org/officeDocument/2006/relationships/slideLayout" Target="../slideLayouts/slideLayout4.xml"/><Relationship Id="rId4" Type="http://schemas.openxmlformats.org/officeDocument/2006/relationships/image" Target="../media/image15.png"/><Relationship Id="rId3" Type="http://schemas.openxmlformats.org/officeDocument/2006/relationships/image" Target="../media/image6.GIF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12.xml.rels><?xml version="1.0" encoding="UTF-8" standalone="yes"?>
<Relationships xmlns="http://schemas.openxmlformats.org/package/2006/relationships"><Relationship Id="rId6" Type="http://schemas.openxmlformats.org/officeDocument/2006/relationships/notesSlide" Target="../notesSlides/notesSlide12.xml"/><Relationship Id="rId5" Type="http://schemas.openxmlformats.org/officeDocument/2006/relationships/vmlDrawing" Target="../drawings/vmlDrawing2.vml"/><Relationship Id="rId4" Type="http://schemas.openxmlformats.org/officeDocument/2006/relationships/slideLayout" Target="../slideLayouts/slideLayout7.xml"/><Relationship Id="rId3" Type="http://schemas.openxmlformats.org/officeDocument/2006/relationships/image" Target="../media/image17.png"/><Relationship Id="rId2" Type="http://schemas.openxmlformats.org/officeDocument/2006/relationships/oleObject" Target="../embeddings/oleObject2.bin"/><Relationship Id="rId1" Type="http://schemas.openxmlformats.org/officeDocument/2006/relationships/image" Target="../media/image16.png"/></Relationships>
</file>

<file path=ppt/slides/_rels/slide2.xml.rels><?xml version="1.0" encoding="UTF-8" standalone="yes"?>
<Relationships xmlns="http://schemas.openxmlformats.org/package/2006/relationships"><Relationship Id="rId5" Type="http://schemas.openxmlformats.org/officeDocument/2006/relationships/notesSlide" Target="../notesSlides/notesSlide2.xml"/><Relationship Id="rId4" Type="http://schemas.openxmlformats.org/officeDocument/2006/relationships/slideLayout" Target="../slideLayouts/slideLayout2.xml"/><Relationship Id="rId3" Type="http://schemas.openxmlformats.org/officeDocument/2006/relationships/image" Target="../media/image6.GIF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7" Type="http://schemas.openxmlformats.org/officeDocument/2006/relationships/notesSlide" Target="../notesSlides/notesSlide3.xml"/><Relationship Id="rId6" Type="http://schemas.openxmlformats.org/officeDocument/2006/relationships/slideLayout" Target="../slideLayouts/slideLayout12.xml"/><Relationship Id="rId5" Type="http://schemas.openxmlformats.org/officeDocument/2006/relationships/image" Target="../media/image8.png"/><Relationship Id="rId4" Type="http://schemas.openxmlformats.org/officeDocument/2006/relationships/customXml" Target="../ink/ink1.xml"/><Relationship Id="rId3" Type="http://schemas.openxmlformats.org/officeDocument/2006/relationships/image" Target="../media/image7.GIF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6.xml"/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6" Type="http://schemas.openxmlformats.org/officeDocument/2006/relationships/notesSlide" Target="../notesSlides/notesSlide7.xml"/><Relationship Id="rId5" Type="http://schemas.openxmlformats.org/officeDocument/2006/relationships/slideLayout" Target="../slideLayouts/slideLayout7.xml"/><Relationship Id="rId4" Type="http://schemas.openxmlformats.org/officeDocument/2006/relationships/image" Target="../media/image10.GIF"/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image" Target="../media/image9.png"/></Relationships>
</file>

<file path=ppt/slides/_rels/slide8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8.xml"/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notesSlide" Target="../notesSlides/notesSlide9.xml"/><Relationship Id="rId7" Type="http://schemas.openxmlformats.org/officeDocument/2006/relationships/vmlDrawing" Target="../drawings/vmlDrawing1.vml"/><Relationship Id="rId6" Type="http://schemas.openxmlformats.org/officeDocument/2006/relationships/slideLayout" Target="../slideLayouts/slideLayout2.xml"/><Relationship Id="rId5" Type="http://schemas.openxmlformats.org/officeDocument/2006/relationships/image" Target="../media/image11.png"/><Relationship Id="rId4" Type="http://schemas.openxmlformats.org/officeDocument/2006/relationships/oleObject" Target="../embeddings/oleObject1.bin"/><Relationship Id="rId3" Type="http://schemas.openxmlformats.org/officeDocument/2006/relationships/image" Target="../media/image6.GIF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9218" name="Picture 9217" descr="2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9219" name="Rectangles 9218"/>
          <p:cNvSpPr/>
          <p:nvPr/>
        </p:nvSpPr>
        <p:spPr>
          <a:xfrm>
            <a:off x="0" y="1981200"/>
            <a:ext cx="9144000" cy="4876800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txBody>
          <a:bodyPr wrap="none" anchor="ctr" anchorCtr="0"/>
          <a:p>
            <a:pPr algn="ctr"/>
            <a:endParaRPr lang="en-US" altLang="x-none" dirty="0"/>
          </a:p>
        </p:txBody>
      </p:sp>
      <p:sp>
        <p:nvSpPr>
          <p:cNvPr id="9220" name="Text Box 9219"/>
          <p:cNvSpPr txBox="1"/>
          <p:nvPr/>
        </p:nvSpPr>
        <p:spPr>
          <a:xfrm>
            <a:off x="3657600" y="1295400"/>
            <a:ext cx="2044700" cy="1076325"/>
          </a:xfrm>
          <a:prstGeom prst="rect">
            <a:avLst/>
          </a:prstGeom>
          <a:noFill/>
          <a:ln w="12700">
            <a:noFill/>
          </a:ln>
        </p:spPr>
        <p:txBody>
          <a:bodyPr wrap="square">
            <a:spAutoFit/>
          </a:bodyPr>
          <a:p>
            <a:pPr>
              <a:lnSpc>
                <a:spcPct val="200000"/>
              </a:lnSpc>
            </a:pPr>
            <a:r>
              <a:rPr lang="vi-VN" altLang="en-US" sz="3200" b="1" dirty="0" err="1">
                <a:latin typeface="Times New Roman" panose="02020603050405020304" pitchFamily="18" charset="0"/>
              </a:rPr>
              <a:t>Bài 7+8</a:t>
            </a:r>
            <a:r>
              <a:rPr lang="en-US" altLang="x-none" sz="2400" b="1">
                <a:latin typeface="Times New Roman" panose="02020603050405020304" pitchFamily="18" charset="0"/>
              </a:rPr>
              <a:t> </a:t>
            </a:r>
            <a:endParaRPr lang="en-US" altLang="x-none" sz="2000" b="1">
              <a:latin typeface="Times New Roman" panose="02020603050405020304" pitchFamily="18" charset="0"/>
            </a:endParaRPr>
          </a:p>
        </p:txBody>
      </p:sp>
      <p:sp>
        <p:nvSpPr>
          <p:cNvPr id="9221" name="Rectangles 9220"/>
          <p:cNvSpPr/>
          <p:nvPr/>
        </p:nvSpPr>
        <p:spPr>
          <a:xfrm>
            <a:off x="609600" y="2514600"/>
            <a:ext cx="8153400" cy="2209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/>
            <a:r>
              <a:rPr lang="en-US" sz="3600" b="1">
                <a:solidFill>
                  <a:srgbClr val="000099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CÁC THỦ TỤC CHUẨN VÀO/RA ĐƠN GIẢN</a:t>
            </a:r>
            <a:endParaRPr lang="en-US" sz="3600" b="1">
              <a:solidFill>
                <a:srgbClr val="000099"/>
              </a:solidFill>
              <a:effectLst>
                <a:outerShdw dist="45791" dir="2021404" algn="ctr" rotWithShape="0">
                  <a:srgbClr val="B2B2B2">
                    <a:alpha val="80000"/>
                  </a:srgbClr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/>
            <a:r>
              <a:rPr lang="en-US" sz="3600" b="1">
                <a:solidFill>
                  <a:srgbClr val="000099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SOẠN THẢO, DỊCH, THỰC HIỆN VÀ HIỆU CHỈNH CHƯƠNG TRÌNH</a:t>
            </a:r>
            <a:endParaRPr lang="en-US" sz="3600" b="1">
              <a:solidFill>
                <a:srgbClr val="000099"/>
              </a:solidFill>
              <a:effectLst>
                <a:outerShdw dist="45791" dir="2021404" algn="ctr" rotWithShape="0">
                  <a:srgbClr val="B2B2B2">
                    <a:alpha val="80000"/>
                  </a:srgbClr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9222" name="Picture 922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200" y="4648200"/>
            <a:ext cx="3810000" cy="2117725"/>
          </a:xfrm>
          <a:prstGeom prst="rect">
            <a:avLst/>
          </a:prstGeom>
          <a:noFill/>
          <a:ln w="12700">
            <a:noFill/>
          </a:ln>
        </p:spPr>
      </p:pic>
      <p:sp>
        <p:nvSpPr>
          <p:cNvPr id="9224" name="Straight Connector 9223"/>
          <p:cNvSpPr/>
          <p:nvPr/>
        </p:nvSpPr>
        <p:spPr>
          <a:xfrm>
            <a:off x="4800600" y="5943600"/>
            <a:ext cx="4191000" cy="0"/>
          </a:xfrm>
          <a:prstGeom prst="line">
            <a:avLst/>
          </a:prstGeom>
          <a:ln w="12700" cap="sq" cmpd="sng">
            <a:solidFill>
              <a:schemeClr val="accent2"/>
            </a:solidFill>
            <a:prstDash val="solid"/>
            <a:headEnd type="none" w="sm" len="sm"/>
            <a:tailEnd type="none" w="sm" len="sm"/>
          </a:ln>
        </p:spPr>
      </p:sp>
      <p:pic>
        <p:nvPicPr>
          <p:cNvPr id="9225" name="Picture 9224" descr="495644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5200" y="4572000"/>
            <a:ext cx="1143000" cy="114300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16406" name="Content Placeholder 16405" descr="tpage4"/>
          <p:cNvPicPr>
            <a:picLocks noChangeAspect="1"/>
          </p:cNvPicPr>
          <p:nvPr>
            <p:ph sz="half" idx="1"/>
          </p:nvPr>
        </p:nvPicPr>
        <p:blipFill>
          <a:blip r:embed="rId1"/>
          <a:stretch>
            <a:fillRect/>
          </a:stretch>
        </p:blipFill>
        <p:spPr>
          <a:xfrm>
            <a:off x="0" y="0"/>
            <a:ext cx="9144000" cy="685800"/>
          </a:xfrm>
        </p:spPr>
      </p:pic>
      <p:pic>
        <p:nvPicPr>
          <p:cNvPr id="16416" name="Content Placeholder 16415"/>
          <p:cNvPicPr>
            <a:picLocks noChangeAspect="1"/>
          </p:cNvPicPr>
          <p:nvPr>
            <p:ph sz="quarter" idx="2"/>
          </p:nvPr>
        </p:nvPicPr>
        <p:blipFill>
          <a:blip r:embed="rId2"/>
          <a:stretch>
            <a:fillRect/>
          </a:stretch>
        </p:blipFill>
        <p:spPr>
          <a:xfrm>
            <a:off x="685800" y="2073275"/>
            <a:ext cx="5638800" cy="2879725"/>
          </a:xfrm>
        </p:spPr>
      </p:pic>
      <p:grpSp>
        <p:nvGrpSpPr>
          <p:cNvPr id="16387" name="Group 16386"/>
          <p:cNvGrpSpPr/>
          <p:nvPr/>
        </p:nvGrpSpPr>
        <p:grpSpPr>
          <a:xfrm>
            <a:off x="0" y="6400800"/>
            <a:ext cx="9144000" cy="457200"/>
            <a:chOff x="0" y="4032"/>
            <a:chExt cx="5760" cy="288"/>
          </a:xfrm>
        </p:grpSpPr>
        <p:pic>
          <p:nvPicPr>
            <p:cNvPr id="16388" name="Picture 16387" descr="tpage4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0" y="4080"/>
              <a:ext cx="5760" cy="240"/>
            </a:xfrm>
            <a:prstGeom prst="rect">
              <a:avLst/>
            </a:prstGeom>
            <a:noFill/>
            <a:ln w="9525">
              <a:noFill/>
            </a:ln>
          </p:spPr>
        </p:pic>
        <p:sp>
          <p:nvSpPr>
            <p:cNvPr id="16389" name="Text Box 16388"/>
            <p:cNvSpPr txBox="1"/>
            <p:nvPr/>
          </p:nvSpPr>
          <p:spPr>
            <a:xfrm>
              <a:off x="1200" y="4032"/>
              <a:ext cx="3744" cy="288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p>
              <a:pPr>
                <a:spcBef>
                  <a:spcPct val="50000"/>
                </a:spcBef>
              </a:pPr>
              <a:endParaRPr lang="en-US" altLang="x-none" sz="2400" dirty="0">
                <a:latin typeface=".VnAristote" pitchFamily="34" charset="0"/>
              </a:endParaRPr>
            </a:p>
          </p:txBody>
        </p:sp>
      </p:grpSp>
      <p:pic>
        <p:nvPicPr>
          <p:cNvPr id="16397" name="Picture 16396" descr="QuaTangTangThuHa1III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5486400"/>
            <a:ext cx="866775" cy="86677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6407" name="Picture 16406" descr="images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705600" y="3124200"/>
            <a:ext cx="2286000" cy="17526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6392" name="Text Box 16391"/>
          <p:cNvSpPr txBox="1"/>
          <p:nvPr/>
        </p:nvSpPr>
        <p:spPr>
          <a:xfrm>
            <a:off x="304800" y="1020763"/>
            <a:ext cx="7924800" cy="42703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en-US" altLang="x-none" sz="2200" b="1" dirty="0" err="1">
                <a:solidFill>
                  <a:schemeClr val="accent2"/>
                </a:solidFill>
                <a:latin typeface="Times New Roman" panose="02020603050405020304" pitchFamily="18" charset="0"/>
              </a:rPr>
              <a:t>Biên</a:t>
            </a:r>
            <a:r>
              <a:rPr lang="en-US" altLang="x-none" sz="2200" b="1">
                <a:solidFill>
                  <a:schemeClr val="accent2"/>
                </a:solidFill>
                <a:latin typeface="Times New Roman" panose="02020603050405020304" pitchFamily="18" charset="0"/>
              </a:rPr>
              <a:t> </a:t>
            </a:r>
            <a:r>
              <a:rPr lang="en-US" altLang="x-none" sz="2200" b="1" dirty="0" err="1">
                <a:solidFill>
                  <a:schemeClr val="accent2"/>
                </a:solidFill>
                <a:latin typeface="Times New Roman" panose="02020603050405020304" pitchFamily="18" charset="0"/>
              </a:rPr>
              <a:t>dịch</a:t>
            </a:r>
            <a:r>
              <a:rPr lang="en-US" altLang="x-none" sz="2200" b="1">
                <a:solidFill>
                  <a:schemeClr val="accent2"/>
                </a:solidFill>
                <a:latin typeface="Times New Roman" panose="02020603050405020304" pitchFamily="18" charset="0"/>
              </a:rPr>
              <a:t> </a:t>
            </a:r>
            <a:r>
              <a:rPr lang="en-US" altLang="x-none" sz="2200" b="1" dirty="0" err="1">
                <a:solidFill>
                  <a:schemeClr val="accent2"/>
                </a:solidFill>
                <a:latin typeface="Times New Roman" panose="02020603050405020304" pitchFamily="18" charset="0"/>
              </a:rPr>
              <a:t>chương</a:t>
            </a:r>
            <a:r>
              <a:rPr lang="en-US" altLang="x-none" sz="2200" b="1">
                <a:solidFill>
                  <a:schemeClr val="accent2"/>
                </a:solidFill>
                <a:latin typeface="Times New Roman" panose="02020603050405020304" pitchFamily="18" charset="0"/>
              </a:rPr>
              <a:t> </a:t>
            </a:r>
            <a:r>
              <a:rPr lang="en-US" altLang="x-none" sz="2200" b="1" dirty="0" err="1">
                <a:solidFill>
                  <a:schemeClr val="accent2"/>
                </a:solidFill>
                <a:latin typeface="Times New Roman" panose="02020603050405020304" pitchFamily="18" charset="0"/>
              </a:rPr>
              <a:t>trình</a:t>
            </a:r>
            <a:r>
              <a:rPr lang="en-US" altLang="x-none" sz="2200" b="1">
                <a:latin typeface="Times New Roman" panose="02020603050405020304" pitchFamily="18" charset="0"/>
              </a:rPr>
              <a:t>: </a:t>
            </a:r>
            <a:r>
              <a:rPr lang="en-US" altLang="x-none" sz="2200" b="1" dirty="0" err="1">
                <a:latin typeface="Times New Roman" panose="02020603050405020304" pitchFamily="18" charset="0"/>
              </a:rPr>
              <a:t>Nhấn</a:t>
            </a:r>
            <a:r>
              <a:rPr lang="en-US" altLang="x-none" sz="2200" b="1">
                <a:latin typeface="Times New Roman" panose="02020603050405020304" pitchFamily="18" charset="0"/>
              </a:rPr>
              <a:t> </a:t>
            </a:r>
            <a:r>
              <a:rPr lang="en-US" altLang="x-none" sz="2200" b="1" dirty="0" err="1">
                <a:latin typeface="Times New Roman" panose="02020603050405020304" pitchFamily="18" charset="0"/>
              </a:rPr>
              <a:t>tổ</a:t>
            </a:r>
            <a:r>
              <a:rPr lang="en-US" altLang="x-none" sz="2200" b="1">
                <a:latin typeface="Times New Roman" panose="02020603050405020304" pitchFamily="18" charset="0"/>
              </a:rPr>
              <a:t> </a:t>
            </a:r>
            <a:r>
              <a:rPr lang="en-US" altLang="x-none" sz="2200" b="1" dirty="0" err="1">
                <a:latin typeface="Times New Roman" panose="02020603050405020304" pitchFamily="18" charset="0"/>
              </a:rPr>
              <a:t>hợp</a:t>
            </a:r>
            <a:r>
              <a:rPr lang="en-US" altLang="x-none" sz="2200" b="1">
                <a:latin typeface="Times New Roman" panose="02020603050405020304" pitchFamily="18" charset="0"/>
              </a:rPr>
              <a:t> </a:t>
            </a:r>
            <a:r>
              <a:rPr lang="en-US" altLang="x-none" sz="2200" b="1" dirty="0" err="1">
                <a:latin typeface="Times New Roman" panose="02020603050405020304" pitchFamily="18" charset="0"/>
              </a:rPr>
              <a:t>phím</a:t>
            </a:r>
            <a:r>
              <a:rPr lang="en-US" altLang="x-none" sz="2200" b="1">
                <a:latin typeface="Times New Roman" panose="02020603050405020304" pitchFamily="18" charset="0"/>
              </a:rPr>
              <a:t> Alt + F9</a:t>
            </a:r>
            <a:endParaRPr sz="2200" b="1" dirty="0">
              <a:latin typeface="Times New Roman" panose="02020603050405020304" pitchFamily="18" charset="0"/>
            </a:endParaRPr>
          </a:p>
        </p:txBody>
      </p:sp>
      <p:sp>
        <p:nvSpPr>
          <p:cNvPr id="16412" name="Rectangles 16411"/>
          <p:cNvSpPr/>
          <p:nvPr/>
        </p:nvSpPr>
        <p:spPr>
          <a:xfrm>
            <a:off x="6477000" y="4572000"/>
            <a:ext cx="2590800" cy="381000"/>
          </a:xfrm>
          <a:prstGeom prst="rect">
            <a:avLst/>
          </a:prstGeom>
          <a:solidFill>
            <a:schemeClr val="bg1"/>
          </a:solidFill>
          <a:ln w="9525" cap="flat" cmpd="sng">
            <a:solidFill>
              <a:schemeClr val="bg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pPr algn="ctr"/>
            <a:endParaRPr lang="en-US" altLang="x-none" dirty="0"/>
          </a:p>
        </p:txBody>
      </p:sp>
      <p:pic>
        <p:nvPicPr>
          <p:cNvPr id="16425" name="Content Placeholder 16424"/>
          <p:cNvPicPr>
            <a:picLocks noChangeAspect="1"/>
          </p:cNvPicPr>
          <p:nvPr>
            <p:ph sz="quarter" idx="3"/>
          </p:nvPr>
        </p:nvPicPr>
        <p:blipFill>
          <a:blip r:embed="rId6"/>
          <a:stretch>
            <a:fillRect/>
          </a:stretch>
        </p:blipFill>
        <p:spPr>
          <a:xfrm>
            <a:off x="685800" y="2057400"/>
            <a:ext cx="5638800" cy="2879725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64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64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64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64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17410" name="Content Placeholder 17409" descr="tpage4"/>
          <p:cNvPicPr>
            <a:picLocks noChangeAspect="1"/>
          </p:cNvPicPr>
          <p:nvPr>
            <p:ph sz="half" idx="1"/>
          </p:nvPr>
        </p:nvPicPr>
        <p:blipFill>
          <a:blip r:embed="rId1"/>
          <a:stretch>
            <a:fillRect/>
          </a:stretch>
        </p:blipFill>
        <p:spPr>
          <a:xfrm>
            <a:off x="0" y="0"/>
            <a:ext cx="9144000" cy="609600"/>
          </a:xfrm>
        </p:spPr>
      </p:pic>
      <p:grpSp>
        <p:nvGrpSpPr>
          <p:cNvPr id="17411" name="Group 17410"/>
          <p:cNvGrpSpPr/>
          <p:nvPr/>
        </p:nvGrpSpPr>
        <p:grpSpPr>
          <a:xfrm>
            <a:off x="0" y="6400800"/>
            <a:ext cx="9144000" cy="457200"/>
            <a:chOff x="0" y="4032"/>
            <a:chExt cx="5760" cy="288"/>
          </a:xfrm>
        </p:grpSpPr>
        <p:pic>
          <p:nvPicPr>
            <p:cNvPr id="17412" name="Picture 17411" descr="tpage4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0" y="4080"/>
              <a:ext cx="5760" cy="240"/>
            </a:xfrm>
            <a:prstGeom prst="rect">
              <a:avLst/>
            </a:prstGeom>
            <a:noFill/>
            <a:ln w="9525">
              <a:noFill/>
            </a:ln>
          </p:spPr>
        </p:pic>
        <p:sp>
          <p:nvSpPr>
            <p:cNvPr id="17413" name="Text Box 17412"/>
            <p:cNvSpPr txBox="1"/>
            <p:nvPr/>
          </p:nvSpPr>
          <p:spPr>
            <a:xfrm>
              <a:off x="1200" y="4032"/>
              <a:ext cx="3744" cy="288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p>
              <a:pPr>
                <a:spcBef>
                  <a:spcPct val="50000"/>
                </a:spcBef>
              </a:pPr>
              <a:endParaRPr lang="en-US" altLang="x-none" sz="2400" dirty="0">
                <a:latin typeface=".VnAristote" pitchFamily="34" charset="0"/>
              </a:endParaRPr>
            </a:p>
          </p:txBody>
        </p:sp>
      </p:grpSp>
      <p:sp>
        <p:nvSpPr>
          <p:cNvPr id="17419" name="Text Box 17418"/>
          <p:cNvSpPr txBox="1"/>
          <p:nvPr/>
        </p:nvSpPr>
        <p:spPr>
          <a:xfrm>
            <a:off x="381000" y="1630363"/>
            <a:ext cx="6096000" cy="42703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en-US" altLang="x-none" sz="2200" b="1" dirty="0" err="1">
                <a:solidFill>
                  <a:schemeClr val="accent2"/>
                </a:solidFill>
                <a:latin typeface="Times New Roman" panose="02020603050405020304" pitchFamily="18" charset="0"/>
              </a:rPr>
              <a:t>Mở</a:t>
            </a:r>
            <a:r>
              <a:rPr lang="en-US" altLang="x-none" sz="2200" b="1">
                <a:solidFill>
                  <a:schemeClr val="accent2"/>
                </a:solidFill>
                <a:latin typeface="Times New Roman" panose="02020603050405020304" pitchFamily="18" charset="0"/>
              </a:rPr>
              <a:t> </a:t>
            </a:r>
            <a:r>
              <a:rPr lang="en-US" altLang="x-none" sz="2200" b="1" dirty="0" err="1">
                <a:solidFill>
                  <a:schemeClr val="accent2"/>
                </a:solidFill>
                <a:latin typeface="Times New Roman" panose="02020603050405020304" pitchFamily="18" charset="0"/>
              </a:rPr>
              <a:t>tệp</a:t>
            </a:r>
            <a:r>
              <a:rPr lang="en-US" altLang="x-none" sz="2200" b="1">
                <a:solidFill>
                  <a:schemeClr val="accent2"/>
                </a:solidFill>
                <a:latin typeface="Times New Roman" panose="02020603050405020304" pitchFamily="18" charset="0"/>
              </a:rPr>
              <a:t>:</a:t>
            </a:r>
            <a:r>
              <a:rPr lang="en-US" altLang="x-none" sz="2200" b="1">
                <a:latin typeface="Times New Roman" panose="02020603050405020304" pitchFamily="18" charset="0"/>
              </a:rPr>
              <a:t> F3</a:t>
            </a:r>
            <a:endParaRPr sz="2200" b="1" dirty="0">
              <a:latin typeface="Times New Roman" panose="02020603050405020304" pitchFamily="18" charset="0"/>
            </a:endParaRPr>
          </a:p>
        </p:txBody>
      </p:sp>
      <p:sp>
        <p:nvSpPr>
          <p:cNvPr id="17420" name="Text Box 17419"/>
          <p:cNvSpPr txBox="1"/>
          <p:nvPr/>
        </p:nvSpPr>
        <p:spPr>
          <a:xfrm>
            <a:off x="533400" y="5821363"/>
            <a:ext cx="7696200" cy="42703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en-US" altLang="x-none" sz="2200" b="1" dirty="0" err="1">
                <a:solidFill>
                  <a:schemeClr val="accent2"/>
                </a:solidFill>
                <a:latin typeface="Times New Roman" panose="02020603050405020304" pitchFamily="18" charset="0"/>
              </a:rPr>
              <a:t>Thoát</a:t>
            </a:r>
            <a:r>
              <a:rPr lang="en-US" altLang="x-none" sz="2200" b="1">
                <a:solidFill>
                  <a:schemeClr val="accent2"/>
                </a:solidFill>
                <a:latin typeface="Times New Roman" panose="02020603050405020304" pitchFamily="18" charset="0"/>
              </a:rPr>
              <a:t> </a:t>
            </a:r>
            <a:r>
              <a:rPr lang="en-US" altLang="x-none" sz="2200" b="1" dirty="0" err="1">
                <a:solidFill>
                  <a:schemeClr val="accent2"/>
                </a:solidFill>
                <a:latin typeface="Times New Roman" panose="02020603050405020304" pitchFamily="18" charset="0"/>
              </a:rPr>
              <a:t>khỏi</a:t>
            </a:r>
            <a:r>
              <a:rPr lang="en-US" altLang="x-none" sz="2200" b="1">
                <a:solidFill>
                  <a:schemeClr val="accent2"/>
                </a:solidFill>
                <a:latin typeface="Times New Roman" panose="02020603050405020304" pitchFamily="18" charset="0"/>
              </a:rPr>
              <a:t> </a:t>
            </a:r>
            <a:r>
              <a:rPr lang="en-US" altLang="x-none" sz="2200" b="1" dirty="0" err="1">
                <a:solidFill>
                  <a:schemeClr val="accent2"/>
                </a:solidFill>
                <a:latin typeface="Times New Roman" panose="02020603050405020304" pitchFamily="18" charset="0"/>
              </a:rPr>
              <a:t>chương</a:t>
            </a:r>
            <a:r>
              <a:rPr lang="en-US" altLang="x-none" sz="2200" b="1">
                <a:solidFill>
                  <a:schemeClr val="accent2"/>
                </a:solidFill>
                <a:latin typeface="Times New Roman" panose="02020603050405020304" pitchFamily="18" charset="0"/>
              </a:rPr>
              <a:t> </a:t>
            </a:r>
            <a:r>
              <a:rPr lang="en-US" altLang="x-none" sz="2200" b="1" dirty="0" err="1">
                <a:solidFill>
                  <a:schemeClr val="accent2"/>
                </a:solidFill>
                <a:latin typeface="Times New Roman" panose="02020603050405020304" pitchFamily="18" charset="0"/>
              </a:rPr>
              <a:t>trình</a:t>
            </a:r>
            <a:r>
              <a:rPr lang="en-US" altLang="x-none" sz="2200" b="1">
                <a:solidFill>
                  <a:schemeClr val="accent2"/>
                </a:solidFill>
                <a:latin typeface="Times New Roman" panose="02020603050405020304" pitchFamily="18" charset="0"/>
              </a:rPr>
              <a:t> Pascal</a:t>
            </a:r>
            <a:r>
              <a:rPr lang="en-US" altLang="x-none" sz="2200" b="1">
                <a:latin typeface="Times New Roman" panose="02020603050405020304" pitchFamily="18" charset="0"/>
              </a:rPr>
              <a:t>: Alt + X</a:t>
            </a:r>
            <a:endParaRPr sz="2200" b="1" dirty="0">
              <a:latin typeface="Times New Roman" panose="02020603050405020304" pitchFamily="18" charset="0"/>
            </a:endParaRPr>
          </a:p>
        </p:txBody>
      </p:sp>
      <p:pic>
        <p:nvPicPr>
          <p:cNvPr id="17421" name="Picture 17420" descr="QuaTangTangThuHa1III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53400" y="5486400"/>
            <a:ext cx="866775" cy="86677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7423" name="Picture 1742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05000" y="2209800"/>
            <a:ext cx="4800600" cy="2878138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7424" name="Text Box 17423"/>
          <p:cNvSpPr txBox="1"/>
          <p:nvPr/>
        </p:nvSpPr>
        <p:spPr>
          <a:xfrm>
            <a:off x="381000" y="685800"/>
            <a:ext cx="7543800" cy="42703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en-US" altLang="x-none" sz="2200" b="1" dirty="0" err="1">
                <a:solidFill>
                  <a:schemeClr val="accent2"/>
                </a:solidFill>
                <a:latin typeface="Times New Roman" panose="02020603050405020304" pitchFamily="18" charset="0"/>
              </a:rPr>
              <a:t>Chạy</a:t>
            </a:r>
            <a:r>
              <a:rPr lang="en-US" altLang="x-none" sz="2200" b="1">
                <a:solidFill>
                  <a:schemeClr val="accent2"/>
                </a:solidFill>
                <a:latin typeface="Times New Roman" panose="02020603050405020304" pitchFamily="18" charset="0"/>
              </a:rPr>
              <a:t> </a:t>
            </a:r>
            <a:r>
              <a:rPr lang="en-US" altLang="x-none" sz="2200" b="1" dirty="0" err="1">
                <a:solidFill>
                  <a:schemeClr val="accent2"/>
                </a:solidFill>
                <a:latin typeface="Times New Roman" panose="02020603050405020304" pitchFamily="18" charset="0"/>
              </a:rPr>
              <a:t>chương</a:t>
            </a:r>
            <a:r>
              <a:rPr lang="en-US" altLang="x-none" sz="2200" b="1">
                <a:solidFill>
                  <a:schemeClr val="accent2"/>
                </a:solidFill>
                <a:latin typeface="Times New Roman" panose="02020603050405020304" pitchFamily="18" charset="0"/>
              </a:rPr>
              <a:t> </a:t>
            </a:r>
            <a:r>
              <a:rPr lang="en-US" altLang="x-none" sz="2200" b="1" dirty="0" err="1">
                <a:solidFill>
                  <a:schemeClr val="accent2"/>
                </a:solidFill>
                <a:latin typeface="Times New Roman" panose="02020603050405020304" pitchFamily="18" charset="0"/>
              </a:rPr>
              <a:t>trình</a:t>
            </a:r>
            <a:r>
              <a:rPr lang="en-US" altLang="x-none" sz="2200" b="1">
                <a:latin typeface="Times New Roman" panose="02020603050405020304" pitchFamily="18" charset="0"/>
              </a:rPr>
              <a:t>: </a:t>
            </a:r>
            <a:r>
              <a:rPr lang="en-US" altLang="x-none" sz="2200" b="1" dirty="0" err="1">
                <a:latin typeface="Times New Roman" panose="02020603050405020304" pitchFamily="18" charset="0"/>
              </a:rPr>
              <a:t>Nhấn</a:t>
            </a:r>
            <a:r>
              <a:rPr lang="en-US" altLang="x-none" sz="2200" b="1">
                <a:latin typeface="Times New Roman" panose="02020603050405020304" pitchFamily="18" charset="0"/>
              </a:rPr>
              <a:t> </a:t>
            </a:r>
            <a:r>
              <a:rPr lang="en-US" altLang="x-none" sz="2200" b="1" dirty="0" err="1">
                <a:latin typeface="Times New Roman" panose="02020603050405020304" pitchFamily="18" charset="0"/>
              </a:rPr>
              <a:t>tổ</a:t>
            </a:r>
            <a:r>
              <a:rPr lang="en-US" altLang="x-none" sz="2200" b="1">
                <a:latin typeface="Times New Roman" panose="02020603050405020304" pitchFamily="18" charset="0"/>
              </a:rPr>
              <a:t> </a:t>
            </a:r>
            <a:r>
              <a:rPr lang="en-US" altLang="x-none" sz="2200" b="1" dirty="0" err="1">
                <a:latin typeface="Times New Roman" panose="02020603050405020304" pitchFamily="18" charset="0"/>
              </a:rPr>
              <a:t>hợp</a:t>
            </a:r>
            <a:r>
              <a:rPr lang="en-US" altLang="x-none" sz="2200" b="1">
                <a:latin typeface="Times New Roman" panose="02020603050405020304" pitchFamily="18" charset="0"/>
              </a:rPr>
              <a:t> </a:t>
            </a:r>
            <a:r>
              <a:rPr lang="en-US" altLang="x-none" sz="2200" b="1" dirty="0" err="1">
                <a:latin typeface="Times New Roman" panose="02020603050405020304" pitchFamily="18" charset="0"/>
              </a:rPr>
              <a:t>phím</a:t>
            </a:r>
            <a:r>
              <a:rPr lang="en-US" altLang="x-none" sz="2200" b="1">
                <a:latin typeface="Times New Roman" panose="02020603050405020304" pitchFamily="18" charset="0"/>
              </a:rPr>
              <a:t> Ctrl + F9</a:t>
            </a:r>
            <a:endParaRPr sz="2200" b="1" dirty="0">
              <a:latin typeface="Times New Roman" panose="02020603050405020304" pitchFamily="18" charset="0"/>
            </a:endParaRPr>
          </a:p>
        </p:txBody>
      </p:sp>
      <p:sp>
        <p:nvSpPr>
          <p:cNvPr id="17425" name="Text Box 17424"/>
          <p:cNvSpPr txBox="1"/>
          <p:nvPr/>
        </p:nvSpPr>
        <p:spPr>
          <a:xfrm>
            <a:off x="533400" y="5334000"/>
            <a:ext cx="7315200" cy="42703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en-US" altLang="x-none" sz="2200" b="1" dirty="0" err="1">
                <a:solidFill>
                  <a:schemeClr val="accent2"/>
                </a:solidFill>
                <a:latin typeface="Times New Roman" panose="02020603050405020304" pitchFamily="18" charset="0"/>
              </a:rPr>
              <a:t>Đóng</a:t>
            </a:r>
            <a:r>
              <a:rPr lang="en-US" altLang="x-none" sz="2200" b="1">
                <a:solidFill>
                  <a:schemeClr val="accent2"/>
                </a:solidFill>
                <a:latin typeface="Times New Roman" panose="02020603050405020304" pitchFamily="18" charset="0"/>
              </a:rPr>
              <a:t> </a:t>
            </a:r>
            <a:r>
              <a:rPr lang="en-US" altLang="x-none" sz="2200" b="1" dirty="0" err="1">
                <a:solidFill>
                  <a:schemeClr val="accent2"/>
                </a:solidFill>
                <a:latin typeface="Times New Roman" panose="02020603050405020304" pitchFamily="18" charset="0"/>
              </a:rPr>
              <a:t>cửa</a:t>
            </a:r>
            <a:r>
              <a:rPr lang="en-US" altLang="x-none" sz="2200" b="1">
                <a:solidFill>
                  <a:schemeClr val="accent2"/>
                </a:solidFill>
                <a:latin typeface="Times New Roman" panose="02020603050405020304" pitchFamily="18" charset="0"/>
              </a:rPr>
              <a:t> </a:t>
            </a:r>
            <a:r>
              <a:rPr lang="en-US" altLang="x-none" sz="2200" b="1" dirty="0" err="1">
                <a:solidFill>
                  <a:schemeClr val="accent2"/>
                </a:solidFill>
                <a:latin typeface="Times New Roman" panose="02020603050405020304" pitchFamily="18" charset="0"/>
              </a:rPr>
              <a:t>sổ</a:t>
            </a:r>
            <a:r>
              <a:rPr lang="en-US" altLang="x-none" sz="2200" b="1">
                <a:solidFill>
                  <a:schemeClr val="accent2"/>
                </a:solidFill>
                <a:latin typeface="Times New Roman" panose="02020603050405020304" pitchFamily="18" charset="0"/>
              </a:rPr>
              <a:t> </a:t>
            </a:r>
            <a:r>
              <a:rPr lang="en-US" altLang="x-none" sz="2200" b="1" dirty="0" err="1">
                <a:solidFill>
                  <a:schemeClr val="accent2"/>
                </a:solidFill>
                <a:latin typeface="Times New Roman" panose="02020603050405020304" pitchFamily="18" charset="0"/>
              </a:rPr>
              <a:t>chương</a:t>
            </a:r>
            <a:r>
              <a:rPr lang="en-US" altLang="x-none" sz="2200" b="1">
                <a:solidFill>
                  <a:schemeClr val="accent2"/>
                </a:solidFill>
                <a:latin typeface="Times New Roman" panose="02020603050405020304" pitchFamily="18" charset="0"/>
              </a:rPr>
              <a:t> </a:t>
            </a:r>
            <a:r>
              <a:rPr lang="en-US" altLang="x-none" sz="2200" b="1" dirty="0" err="1">
                <a:solidFill>
                  <a:schemeClr val="accent2"/>
                </a:solidFill>
                <a:latin typeface="Times New Roman" panose="02020603050405020304" pitchFamily="18" charset="0"/>
              </a:rPr>
              <a:t>trình</a:t>
            </a:r>
            <a:r>
              <a:rPr lang="en-US" altLang="x-none" sz="2200" b="1">
                <a:latin typeface="Times New Roman" panose="02020603050405020304" pitchFamily="18" charset="0"/>
              </a:rPr>
              <a:t>: Alt + F3</a:t>
            </a:r>
            <a:endParaRPr sz="2200" b="1" dirty="0">
              <a:latin typeface="Times New Roman" panose="02020603050405020304" pitchFamily="18" charset="0"/>
            </a:endParaRPr>
          </a:p>
        </p:txBody>
      </p:sp>
      <p:sp>
        <p:nvSpPr>
          <p:cNvPr id="17436" name="Text Box 17435"/>
          <p:cNvSpPr txBox="1"/>
          <p:nvPr/>
        </p:nvSpPr>
        <p:spPr>
          <a:xfrm>
            <a:off x="381000" y="1143000"/>
            <a:ext cx="7543800" cy="42703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en-US" altLang="x-none" sz="2200" b="1" dirty="0" err="1">
                <a:solidFill>
                  <a:schemeClr val="accent2"/>
                </a:solidFill>
                <a:latin typeface="Times New Roman" panose="02020603050405020304" pitchFamily="18" charset="0"/>
              </a:rPr>
              <a:t>Lưu</a:t>
            </a:r>
            <a:r>
              <a:rPr lang="en-US" altLang="x-none" sz="2200" b="1">
                <a:solidFill>
                  <a:schemeClr val="accent2"/>
                </a:solidFill>
                <a:latin typeface="Times New Roman" panose="02020603050405020304" pitchFamily="18" charset="0"/>
              </a:rPr>
              <a:t> </a:t>
            </a:r>
            <a:r>
              <a:rPr lang="en-US" altLang="x-none" sz="2200" b="1" dirty="0" err="1">
                <a:solidFill>
                  <a:schemeClr val="accent2"/>
                </a:solidFill>
                <a:latin typeface="Times New Roman" panose="02020603050405020304" pitchFamily="18" charset="0"/>
              </a:rPr>
              <a:t>chương</a:t>
            </a:r>
            <a:r>
              <a:rPr lang="en-US" altLang="x-none" sz="2200" b="1">
                <a:solidFill>
                  <a:schemeClr val="accent2"/>
                </a:solidFill>
                <a:latin typeface="Times New Roman" panose="02020603050405020304" pitchFamily="18" charset="0"/>
              </a:rPr>
              <a:t> </a:t>
            </a:r>
            <a:r>
              <a:rPr lang="en-US" altLang="x-none" sz="2200" b="1" dirty="0" err="1">
                <a:solidFill>
                  <a:schemeClr val="accent2"/>
                </a:solidFill>
                <a:latin typeface="Times New Roman" panose="02020603050405020304" pitchFamily="18" charset="0"/>
              </a:rPr>
              <a:t>trình</a:t>
            </a:r>
            <a:r>
              <a:rPr lang="en-US" altLang="x-none" sz="2200" b="1">
                <a:solidFill>
                  <a:schemeClr val="accent2"/>
                </a:solidFill>
                <a:latin typeface="Times New Roman" panose="02020603050405020304" pitchFamily="18" charset="0"/>
              </a:rPr>
              <a:t> (file):</a:t>
            </a:r>
            <a:r>
              <a:rPr lang="en-US" altLang="x-none" sz="2200" b="1">
                <a:latin typeface="Times New Roman" panose="02020603050405020304" pitchFamily="18" charset="0"/>
              </a:rPr>
              <a:t> F2</a:t>
            </a:r>
            <a:endParaRPr sz="2200" b="1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38914" name="Picture 3891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60325"/>
            <a:ext cx="9144000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38915" name="Rectangles 38914"/>
          <p:cNvSpPr/>
          <p:nvPr/>
        </p:nvSpPr>
        <p:spPr>
          <a:xfrm>
            <a:off x="304800" y="381000"/>
            <a:ext cx="3276600" cy="6172200"/>
          </a:xfrm>
          <a:prstGeom prst="rect">
            <a:avLst/>
          </a:prstGeom>
          <a:solidFill>
            <a:schemeClr val="bg1"/>
          </a:solidFill>
          <a:ln w="9525">
            <a:noFill/>
          </a:ln>
        </p:spPr>
        <p:txBody>
          <a:bodyPr wrap="none" anchor="ctr" anchorCtr="0"/>
          <a:p>
            <a:pPr algn="ctr"/>
            <a:endParaRPr lang="en-US" altLang="x-none" dirty="0"/>
          </a:p>
        </p:txBody>
      </p:sp>
      <p:sp>
        <p:nvSpPr>
          <p:cNvPr id="38916" name="Rectangles 38915"/>
          <p:cNvSpPr/>
          <p:nvPr/>
        </p:nvSpPr>
        <p:spPr>
          <a:xfrm>
            <a:off x="4191000" y="381000"/>
            <a:ext cx="4495800" cy="914400"/>
          </a:xfrm>
          <a:prstGeom prst="rect">
            <a:avLst/>
          </a:prstGeom>
          <a:solidFill>
            <a:schemeClr val="bg1"/>
          </a:solidFill>
          <a:ln w="9525">
            <a:noFill/>
          </a:ln>
        </p:spPr>
        <p:txBody>
          <a:bodyPr wrap="none" anchor="ctr" anchorCtr="0"/>
          <a:p>
            <a:pPr algn="ctr"/>
            <a:endParaRPr lang="en-US" altLang="x-none" dirty="0"/>
          </a:p>
        </p:txBody>
      </p:sp>
      <p:sp>
        <p:nvSpPr>
          <p:cNvPr id="38917" name="Rectangles 38916"/>
          <p:cNvSpPr/>
          <p:nvPr/>
        </p:nvSpPr>
        <p:spPr>
          <a:xfrm>
            <a:off x="5638800" y="6248400"/>
            <a:ext cx="1752600" cy="304800"/>
          </a:xfrm>
          <a:prstGeom prst="rect">
            <a:avLst/>
          </a:prstGeom>
          <a:solidFill>
            <a:schemeClr val="bg1"/>
          </a:solidFill>
          <a:ln w="9525">
            <a:noFill/>
          </a:ln>
        </p:spPr>
        <p:txBody>
          <a:bodyPr wrap="none" anchor="ctr" anchorCtr="0"/>
          <a:p>
            <a:pPr algn="ctr"/>
            <a:endParaRPr lang="en-US" altLang="x-none" dirty="0"/>
          </a:p>
        </p:txBody>
      </p:sp>
      <p:sp>
        <p:nvSpPr>
          <p:cNvPr id="38918" name="Rectangles 38917"/>
          <p:cNvSpPr/>
          <p:nvPr/>
        </p:nvSpPr>
        <p:spPr>
          <a:xfrm>
            <a:off x="4191000" y="2057400"/>
            <a:ext cx="4572000" cy="3124200"/>
          </a:xfrm>
          <a:prstGeom prst="rect">
            <a:avLst/>
          </a:prstGeom>
          <a:solidFill>
            <a:schemeClr val="bg1"/>
          </a:solidFill>
          <a:ln w="9525" cap="flat" cmpd="sng">
            <a:solidFill>
              <a:schemeClr val="bg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pPr algn="ctr"/>
            <a:endParaRPr lang="en-US" altLang="x-none" dirty="0"/>
          </a:p>
        </p:txBody>
      </p:sp>
      <p:sp>
        <p:nvSpPr>
          <p:cNvPr id="38919" name="Text Box 38918"/>
          <p:cNvSpPr txBox="1"/>
          <p:nvPr/>
        </p:nvSpPr>
        <p:spPr>
          <a:xfrm>
            <a:off x="4572000" y="685800"/>
            <a:ext cx="3429000" cy="9144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ctr">
              <a:spcBef>
                <a:spcPct val="50000"/>
              </a:spcBef>
            </a:pPr>
            <a:r>
              <a:rPr lang="en-US" altLang="x-none" sz="5400" b="1" dirty="0" err="1">
                <a:solidFill>
                  <a:srgbClr val="A83800"/>
                </a:solidFill>
                <a:latin typeface="Times New Roman" panose="02020603050405020304" pitchFamily="18" charset="0"/>
              </a:rPr>
              <a:t>Hãy</a:t>
            </a:r>
            <a:r>
              <a:rPr lang="en-US" altLang="x-none" sz="5400" b="1">
                <a:solidFill>
                  <a:srgbClr val="A838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x-none" sz="5400" b="1" dirty="0" err="1">
                <a:solidFill>
                  <a:srgbClr val="A83800"/>
                </a:solidFill>
                <a:latin typeface="Times New Roman" panose="02020603050405020304" pitchFamily="18" charset="0"/>
              </a:rPr>
              <a:t>nhớ</a:t>
            </a:r>
            <a:r>
              <a:rPr lang="en-US" altLang="x-none" sz="5400" b="1">
                <a:solidFill>
                  <a:srgbClr val="A83800"/>
                </a:solidFill>
                <a:latin typeface="Times New Roman" panose="02020603050405020304" pitchFamily="18" charset="0"/>
              </a:rPr>
              <a:t>!</a:t>
            </a:r>
            <a:endParaRPr lang="en-US" altLang="x-none" sz="5400" b="1">
              <a:solidFill>
                <a:srgbClr val="A83800"/>
              </a:solidFill>
              <a:latin typeface="Times New Roman" panose="02020603050405020304" pitchFamily="18" charset="0"/>
            </a:endParaRPr>
          </a:p>
        </p:txBody>
      </p:sp>
      <p:graphicFrame>
        <p:nvGraphicFramePr>
          <p:cNvPr id="38920" name="Object 38919"/>
          <p:cNvGraphicFramePr/>
          <p:nvPr/>
        </p:nvGraphicFramePr>
        <p:xfrm>
          <a:off x="838200" y="542925"/>
          <a:ext cx="2457450" cy="1819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7" name="" r:id="rId2" imgW="2457450" imgH="1819275" progId="PBrush">
                  <p:embed/>
                </p:oleObj>
              </mc:Choice>
              <mc:Fallback>
                <p:oleObj name="" r:id="rId2" imgW="2457450" imgH="1819275" progId="PBrush">
                  <p:embed/>
                  <p:pic>
                    <p:nvPicPr>
                      <p:cNvPr id="0" name="Picture 3076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838200" y="542925"/>
                        <a:ext cx="2457450" cy="181927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38921" name="Text Box 38920"/>
          <p:cNvSpPr txBox="1"/>
          <p:nvPr/>
        </p:nvSpPr>
        <p:spPr>
          <a:xfrm>
            <a:off x="457200" y="5084763"/>
            <a:ext cx="3124200" cy="1163637"/>
          </a:xfrm>
          <a:prstGeom prst="rect">
            <a:avLst/>
          </a:prstGeom>
          <a:gradFill rotWithShape="1">
            <a:gsLst>
              <a:gs pos="0">
                <a:srgbClr val="FFFFFF"/>
              </a:gs>
              <a:gs pos="100000">
                <a:srgbClr val="FFCC99"/>
              </a:gs>
            </a:gsLst>
            <a:path path="shape">
              <a:fillToRect l="50000" t="50000" r="50000" b="50000"/>
            </a:path>
            <a:tileRect/>
          </a:gradFill>
          <a:ln w="9525">
            <a:noFill/>
          </a:ln>
        </p:spPr>
        <p:txBody>
          <a:bodyPr>
            <a:spAutoFit/>
          </a:bodyPr>
          <a:p>
            <a:pPr algn="just">
              <a:lnSpc>
                <a:spcPct val="130000"/>
              </a:lnSpc>
              <a:spcBef>
                <a:spcPct val="50000"/>
              </a:spcBef>
            </a:pPr>
            <a:r>
              <a:rPr lang="en-US" altLang="x-none" b="1" dirty="0" err="1">
                <a:solidFill>
                  <a:srgbClr val="FF0D0D"/>
                </a:solidFill>
                <a:latin typeface="Times New Roman" panose="02020603050405020304" pitchFamily="18" charset="0"/>
              </a:rPr>
              <a:t>Thông</a:t>
            </a:r>
            <a:r>
              <a:rPr lang="en-US" altLang="x-none" b="1">
                <a:solidFill>
                  <a:srgbClr val="FF0D0D"/>
                </a:solidFill>
                <a:latin typeface="Times New Roman" panose="02020603050405020304" pitchFamily="18" charset="0"/>
              </a:rPr>
              <a:t> </a:t>
            </a:r>
            <a:r>
              <a:rPr lang="en-US" altLang="x-none" b="1" dirty="0" err="1">
                <a:solidFill>
                  <a:srgbClr val="FF0D0D"/>
                </a:solidFill>
                <a:latin typeface="Times New Roman" panose="02020603050405020304" pitchFamily="18" charset="0"/>
              </a:rPr>
              <a:t>thường</a:t>
            </a:r>
            <a:r>
              <a:rPr lang="en-US" altLang="x-none" b="1">
                <a:solidFill>
                  <a:srgbClr val="FF0D0D"/>
                </a:solidFill>
                <a:latin typeface="Times New Roman" panose="02020603050405020304" pitchFamily="18" charset="0"/>
              </a:rPr>
              <a:t> </a:t>
            </a:r>
            <a:r>
              <a:rPr lang="en-US" altLang="x-none" b="1" dirty="0" err="1">
                <a:solidFill>
                  <a:srgbClr val="FF0D0D"/>
                </a:solidFill>
                <a:latin typeface="Times New Roman" panose="02020603050405020304" pitchFamily="18" charset="0"/>
              </a:rPr>
              <a:t>các</a:t>
            </a:r>
            <a:r>
              <a:rPr lang="en-US" altLang="x-none" b="1">
                <a:solidFill>
                  <a:srgbClr val="FF0D0D"/>
                </a:solidFill>
                <a:latin typeface="Times New Roman" panose="02020603050405020304" pitchFamily="18" charset="0"/>
              </a:rPr>
              <a:t> </a:t>
            </a:r>
            <a:r>
              <a:rPr lang="en-US" altLang="x-none" b="1" dirty="0" err="1">
                <a:solidFill>
                  <a:srgbClr val="FF0D0D"/>
                </a:solidFill>
                <a:latin typeface="Times New Roman" panose="02020603050405020304" pitchFamily="18" charset="0"/>
              </a:rPr>
              <a:t>chương</a:t>
            </a:r>
            <a:r>
              <a:rPr lang="en-US" altLang="x-none" b="1">
                <a:solidFill>
                  <a:srgbClr val="FF0D0D"/>
                </a:solidFill>
                <a:latin typeface="Times New Roman" panose="02020603050405020304" pitchFamily="18" charset="0"/>
              </a:rPr>
              <a:t> </a:t>
            </a:r>
            <a:r>
              <a:rPr lang="en-US" altLang="x-none" b="1" dirty="0" err="1">
                <a:solidFill>
                  <a:srgbClr val="FF0D0D"/>
                </a:solidFill>
                <a:latin typeface="Times New Roman" panose="02020603050405020304" pitchFamily="18" charset="0"/>
              </a:rPr>
              <a:t>trình</a:t>
            </a:r>
            <a:r>
              <a:rPr lang="en-US" altLang="x-none" b="1">
                <a:solidFill>
                  <a:srgbClr val="FF0D0D"/>
                </a:solidFill>
                <a:latin typeface="Times New Roman" panose="02020603050405020304" pitchFamily="18" charset="0"/>
              </a:rPr>
              <a:t> </a:t>
            </a:r>
            <a:r>
              <a:rPr lang="en-US" altLang="x-none" b="1" dirty="0" err="1">
                <a:solidFill>
                  <a:srgbClr val="FF0D0D"/>
                </a:solidFill>
                <a:latin typeface="Times New Roman" panose="02020603050405020304" pitchFamily="18" charset="0"/>
              </a:rPr>
              <a:t>cần</a:t>
            </a:r>
            <a:r>
              <a:rPr lang="en-US" altLang="x-none" b="1">
                <a:solidFill>
                  <a:srgbClr val="FF0D0D"/>
                </a:solidFill>
                <a:latin typeface="Times New Roman" panose="02020603050405020304" pitchFamily="18" charset="0"/>
              </a:rPr>
              <a:t> </a:t>
            </a:r>
            <a:r>
              <a:rPr lang="en-US" altLang="x-none" b="1" dirty="0" err="1">
                <a:solidFill>
                  <a:srgbClr val="FF0D0D"/>
                </a:solidFill>
                <a:latin typeface="Times New Roman" panose="02020603050405020304" pitchFamily="18" charset="0"/>
              </a:rPr>
              <a:t>có</a:t>
            </a:r>
            <a:r>
              <a:rPr lang="en-US" altLang="x-none" b="1">
                <a:solidFill>
                  <a:srgbClr val="FF0D0D"/>
                </a:solidFill>
                <a:latin typeface="Times New Roman" panose="02020603050405020304" pitchFamily="18" charset="0"/>
              </a:rPr>
              <a:t> </a:t>
            </a:r>
            <a:r>
              <a:rPr lang="en-US" altLang="x-none" b="1" dirty="0" err="1">
                <a:solidFill>
                  <a:srgbClr val="FF0D0D"/>
                </a:solidFill>
                <a:latin typeface="Times New Roman" panose="02020603050405020304" pitchFamily="18" charset="0"/>
              </a:rPr>
              <a:t>sự</a:t>
            </a:r>
            <a:r>
              <a:rPr lang="en-US" altLang="x-none" b="1">
                <a:solidFill>
                  <a:srgbClr val="FF0D0D"/>
                </a:solidFill>
                <a:latin typeface="Times New Roman" panose="02020603050405020304" pitchFamily="18" charset="0"/>
              </a:rPr>
              <a:t> </a:t>
            </a:r>
            <a:r>
              <a:rPr lang="en-US" altLang="x-none" b="1" dirty="0" err="1">
                <a:solidFill>
                  <a:srgbClr val="FF0D0D"/>
                </a:solidFill>
                <a:latin typeface="Times New Roman" panose="02020603050405020304" pitchFamily="18" charset="0"/>
              </a:rPr>
              <a:t>hỗ</a:t>
            </a:r>
            <a:r>
              <a:rPr lang="en-US" altLang="x-none" b="1">
                <a:solidFill>
                  <a:srgbClr val="FF0D0D"/>
                </a:solidFill>
                <a:latin typeface="Times New Roman" panose="02020603050405020304" pitchFamily="18" charset="0"/>
              </a:rPr>
              <a:t> </a:t>
            </a:r>
            <a:r>
              <a:rPr lang="en-US" altLang="x-none" b="1" dirty="0" err="1">
                <a:solidFill>
                  <a:srgbClr val="FF0D0D"/>
                </a:solidFill>
                <a:latin typeface="Times New Roman" panose="02020603050405020304" pitchFamily="18" charset="0"/>
              </a:rPr>
              <a:t>trợ</a:t>
            </a:r>
            <a:r>
              <a:rPr lang="en-US" altLang="x-none" b="1">
                <a:solidFill>
                  <a:srgbClr val="FF0D0D"/>
                </a:solidFill>
                <a:latin typeface="Times New Roman" panose="02020603050405020304" pitchFamily="18" charset="0"/>
              </a:rPr>
              <a:t> </a:t>
            </a:r>
            <a:r>
              <a:rPr lang="en-US" altLang="x-none" b="1" dirty="0" err="1">
                <a:solidFill>
                  <a:srgbClr val="FF0D0D"/>
                </a:solidFill>
                <a:latin typeface="Times New Roman" panose="02020603050405020304" pitchFamily="18" charset="0"/>
              </a:rPr>
              <a:t>từ</a:t>
            </a:r>
            <a:r>
              <a:rPr lang="en-US" altLang="x-none" b="1">
                <a:solidFill>
                  <a:srgbClr val="FF0D0D"/>
                </a:solidFill>
                <a:latin typeface="Times New Roman" panose="02020603050405020304" pitchFamily="18" charset="0"/>
              </a:rPr>
              <a:t> </a:t>
            </a:r>
            <a:r>
              <a:rPr lang="en-US" altLang="x-none" b="1" dirty="0" err="1">
                <a:solidFill>
                  <a:srgbClr val="FF0D0D"/>
                </a:solidFill>
                <a:latin typeface="Times New Roman" panose="02020603050405020304" pitchFamily="18" charset="0"/>
              </a:rPr>
              <a:t>tệp</a:t>
            </a:r>
            <a:r>
              <a:rPr lang="en-US" altLang="x-none" b="1">
                <a:solidFill>
                  <a:srgbClr val="FF0D0D"/>
                </a:solidFill>
                <a:latin typeface="Times New Roman" panose="02020603050405020304" pitchFamily="18" charset="0"/>
              </a:rPr>
              <a:t> </a:t>
            </a:r>
            <a:r>
              <a:rPr lang="en-US" altLang="x-none" b="1" dirty="0" err="1">
                <a:solidFill>
                  <a:srgbClr val="FF0D0D"/>
                </a:solidFill>
                <a:latin typeface="Times New Roman" panose="02020603050405020304" pitchFamily="18" charset="0"/>
              </a:rPr>
              <a:t>thư</a:t>
            </a:r>
            <a:r>
              <a:rPr lang="en-US" altLang="x-none" b="1">
                <a:solidFill>
                  <a:srgbClr val="FF0D0D"/>
                </a:solidFill>
                <a:latin typeface="Times New Roman" panose="02020603050405020304" pitchFamily="18" charset="0"/>
              </a:rPr>
              <a:t> </a:t>
            </a:r>
            <a:r>
              <a:rPr lang="en-US" altLang="x-none" b="1" dirty="0" err="1">
                <a:solidFill>
                  <a:srgbClr val="FF0D0D"/>
                </a:solidFill>
                <a:latin typeface="Times New Roman" panose="02020603050405020304" pitchFamily="18" charset="0"/>
              </a:rPr>
              <a:t>viện</a:t>
            </a:r>
            <a:r>
              <a:rPr lang="en-US" altLang="x-none" b="1">
                <a:solidFill>
                  <a:srgbClr val="FF0D0D"/>
                </a:solidFill>
                <a:latin typeface="Times New Roman" panose="02020603050405020304" pitchFamily="18" charset="0"/>
              </a:rPr>
              <a:t> TURBO.TPL</a:t>
            </a:r>
            <a:endParaRPr lang="en-US" altLang="x-none" b="1">
              <a:solidFill>
                <a:srgbClr val="0000FF"/>
              </a:solidFill>
              <a:latin typeface="Times New Roman" panose="02020603050405020304" pitchFamily="18" charset="0"/>
            </a:endParaRPr>
          </a:p>
        </p:txBody>
      </p:sp>
      <p:sp>
        <p:nvSpPr>
          <p:cNvPr id="38922" name="Text Box 38921"/>
          <p:cNvSpPr txBox="1"/>
          <p:nvPr/>
        </p:nvSpPr>
        <p:spPr>
          <a:xfrm>
            <a:off x="4343400" y="2087563"/>
            <a:ext cx="4495800" cy="42703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marL="228600" indent="-228600" algn="just">
              <a:spcBef>
                <a:spcPct val="50000"/>
              </a:spcBef>
              <a:buClr>
                <a:srgbClr val="0033CC"/>
              </a:buClr>
              <a:buFont typeface="Wingdings" panose="05000000000000000000" pitchFamily="2" charset="2"/>
              <a:buChar char="§"/>
            </a:pPr>
            <a:r>
              <a:rPr lang="en-US" altLang="x-none" sz="22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Thủ</a:t>
            </a:r>
            <a:r>
              <a:rPr lang="en-US" altLang="x-none" sz="220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x-none" sz="22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tục</a:t>
            </a:r>
            <a:r>
              <a:rPr lang="en-US" altLang="x-none" sz="220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x-none" sz="22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nhập</a:t>
            </a:r>
            <a:r>
              <a:rPr lang="en-US" altLang="x-none" sz="220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x-none" sz="22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thông</a:t>
            </a:r>
            <a:r>
              <a:rPr lang="en-US" altLang="x-none" sz="2200">
                <a:solidFill>
                  <a:srgbClr val="0000FF"/>
                </a:solidFill>
                <a:latin typeface="Times New Roman" panose="02020603050405020304" pitchFamily="18" charset="0"/>
              </a:rPr>
              <a:t> tin </a:t>
            </a:r>
            <a:r>
              <a:rPr lang="en-US" altLang="x-none" sz="22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từ</a:t>
            </a:r>
            <a:r>
              <a:rPr lang="en-US" altLang="x-none" sz="220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x-none" sz="22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bàn</a:t>
            </a:r>
            <a:r>
              <a:rPr lang="en-US" altLang="x-none" sz="220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x-none" sz="22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phím</a:t>
            </a:r>
            <a:r>
              <a:rPr lang="en-US" altLang="x-none" sz="2200">
                <a:solidFill>
                  <a:srgbClr val="0000FF"/>
                </a:solidFill>
                <a:latin typeface="Times New Roman" panose="02020603050405020304" pitchFamily="18" charset="0"/>
              </a:rPr>
              <a:t>.</a:t>
            </a:r>
            <a:endParaRPr lang="en-US" altLang="x-none" sz="2000" i="1">
              <a:solidFill>
                <a:srgbClr val="FF0D0D"/>
              </a:solidFill>
              <a:latin typeface="Times New Roman" panose="02020603050405020304" pitchFamily="18" charset="0"/>
            </a:endParaRPr>
          </a:p>
        </p:txBody>
      </p:sp>
      <p:sp>
        <p:nvSpPr>
          <p:cNvPr id="38923" name="Text Box 38922"/>
          <p:cNvSpPr txBox="1"/>
          <p:nvPr/>
        </p:nvSpPr>
        <p:spPr>
          <a:xfrm>
            <a:off x="4343400" y="3733800"/>
            <a:ext cx="4267200" cy="42703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marL="228600" indent="-228600" algn="just">
              <a:spcBef>
                <a:spcPct val="50000"/>
              </a:spcBef>
              <a:buClr>
                <a:srgbClr val="0033CC"/>
              </a:buClr>
              <a:buFont typeface="Wingdings" panose="05000000000000000000" pitchFamily="2" charset="2"/>
              <a:buChar char="§"/>
            </a:pPr>
            <a:r>
              <a:rPr lang="en-US" altLang="x-none" sz="22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Thủ</a:t>
            </a:r>
            <a:r>
              <a:rPr lang="en-US" altLang="x-none" sz="220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x-none" sz="22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tục</a:t>
            </a:r>
            <a:r>
              <a:rPr lang="en-US" altLang="x-none" sz="220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x-none" sz="22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đưa</a:t>
            </a:r>
            <a:r>
              <a:rPr lang="en-US" altLang="x-none" sz="220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x-none" sz="22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thông</a:t>
            </a:r>
            <a:r>
              <a:rPr lang="en-US" altLang="x-none" sz="2200">
                <a:solidFill>
                  <a:srgbClr val="0000FF"/>
                </a:solidFill>
                <a:latin typeface="Times New Roman" panose="02020603050405020304" pitchFamily="18" charset="0"/>
              </a:rPr>
              <a:t> tin </a:t>
            </a:r>
            <a:r>
              <a:rPr lang="en-US" altLang="x-none" sz="22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ra</a:t>
            </a:r>
            <a:r>
              <a:rPr lang="en-US" altLang="x-none" sz="220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x-none" sz="22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màn</a:t>
            </a:r>
            <a:r>
              <a:rPr lang="en-US" altLang="x-none" sz="220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x-none" sz="22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hình</a:t>
            </a:r>
            <a:endParaRPr lang="en-US" altLang="x-none" sz="2200">
              <a:solidFill>
                <a:srgbClr val="0000FF"/>
              </a:solidFill>
              <a:latin typeface="Times New Roman" panose="02020603050405020304" pitchFamily="18" charset="0"/>
            </a:endParaRPr>
          </a:p>
        </p:txBody>
      </p:sp>
      <p:sp>
        <p:nvSpPr>
          <p:cNvPr id="38924" name="Text Box 38923"/>
          <p:cNvSpPr txBox="1"/>
          <p:nvPr/>
        </p:nvSpPr>
        <p:spPr>
          <a:xfrm>
            <a:off x="4419600" y="2743200"/>
            <a:ext cx="4495800" cy="3968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marL="228600" indent="-228600" algn="just">
              <a:spcBef>
                <a:spcPct val="50000"/>
              </a:spcBef>
              <a:buClr>
                <a:srgbClr val="0033CC"/>
              </a:buClr>
              <a:buFont typeface=".VnAristote" pitchFamily="34" charset="0"/>
              <a:buChar char="–"/>
            </a:pPr>
            <a:r>
              <a:rPr lang="en-US" altLang="x-none" sz="2000" b="1">
                <a:latin typeface="Times New Roman" panose="02020603050405020304" pitchFamily="18" charset="0"/>
              </a:rPr>
              <a:t>Read</a:t>
            </a:r>
            <a:r>
              <a:rPr lang="en-US" altLang="x-none" sz="2000">
                <a:latin typeface="Times New Roman" panose="02020603050405020304" pitchFamily="18" charset="0"/>
              </a:rPr>
              <a:t>(&lt;</a:t>
            </a:r>
            <a:r>
              <a:rPr lang="en-US" altLang="x-none" sz="2000" dirty="0" err="1">
                <a:latin typeface="Times New Roman" panose="02020603050405020304" pitchFamily="18" charset="0"/>
              </a:rPr>
              <a:t>Danh</a:t>
            </a:r>
            <a:r>
              <a:rPr lang="en-US" altLang="x-none" sz="2000">
                <a:latin typeface="Times New Roman" panose="02020603050405020304" pitchFamily="18" charset="0"/>
              </a:rPr>
              <a:t> </a:t>
            </a:r>
            <a:r>
              <a:rPr lang="en-US" altLang="x-none" sz="2000" dirty="0" err="1">
                <a:latin typeface="Times New Roman" panose="02020603050405020304" pitchFamily="18" charset="0"/>
              </a:rPr>
              <a:t>sách</a:t>
            </a:r>
            <a:r>
              <a:rPr lang="en-US" altLang="x-none" sz="2000">
                <a:latin typeface="Times New Roman" panose="02020603050405020304" pitchFamily="18" charset="0"/>
              </a:rPr>
              <a:t> </a:t>
            </a:r>
            <a:r>
              <a:rPr lang="en-US" altLang="x-none" sz="2000" dirty="0" err="1">
                <a:latin typeface="Times New Roman" panose="02020603050405020304" pitchFamily="18" charset="0"/>
              </a:rPr>
              <a:t>biến</a:t>
            </a:r>
            <a:r>
              <a:rPr lang="en-US" altLang="x-none" sz="2000">
                <a:latin typeface="Times New Roman" panose="02020603050405020304" pitchFamily="18" charset="0"/>
              </a:rPr>
              <a:t> </a:t>
            </a:r>
            <a:r>
              <a:rPr lang="en-US" altLang="x-none" sz="2000" dirty="0" err="1">
                <a:latin typeface="Times New Roman" panose="02020603050405020304" pitchFamily="18" charset="0"/>
              </a:rPr>
              <a:t>vào</a:t>
            </a:r>
            <a:r>
              <a:rPr lang="en-US" altLang="x-none" sz="2000">
                <a:latin typeface="Times New Roman" panose="02020603050405020304" pitchFamily="18" charset="0"/>
              </a:rPr>
              <a:t>&gt;);</a:t>
            </a:r>
            <a:endParaRPr lang="en-US" altLang="x-none" sz="2000">
              <a:latin typeface="Times New Roman" panose="02020603050405020304" pitchFamily="18" charset="0"/>
            </a:endParaRPr>
          </a:p>
        </p:txBody>
      </p:sp>
      <p:sp>
        <p:nvSpPr>
          <p:cNvPr id="38929" name="Text Box 38928"/>
          <p:cNvSpPr txBox="1"/>
          <p:nvPr/>
        </p:nvSpPr>
        <p:spPr>
          <a:xfrm>
            <a:off x="4495800" y="5378450"/>
            <a:ext cx="4343400" cy="114458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just">
              <a:spcBef>
                <a:spcPct val="50000"/>
              </a:spcBef>
              <a:buClr>
                <a:srgbClr val="0033CC"/>
              </a:buClr>
              <a:buFont typeface=".VnAristote" pitchFamily="34" charset="0"/>
            </a:pPr>
            <a:r>
              <a:rPr lang="en-US" altLang="x-none" sz="2300" dirty="0" err="1">
                <a:latin typeface="Times New Roman" panose="02020603050405020304" pitchFamily="18" charset="0"/>
              </a:rPr>
              <a:t>Chương</a:t>
            </a:r>
            <a:r>
              <a:rPr lang="en-US" altLang="x-none" sz="2300">
                <a:latin typeface="Times New Roman" panose="02020603050405020304" pitchFamily="18" charset="0"/>
              </a:rPr>
              <a:t> </a:t>
            </a:r>
            <a:r>
              <a:rPr lang="en-US" altLang="x-none" sz="2300" dirty="0" err="1">
                <a:latin typeface="Times New Roman" panose="02020603050405020304" pitchFamily="18" charset="0"/>
              </a:rPr>
              <a:t>trình</a:t>
            </a:r>
            <a:r>
              <a:rPr lang="en-US" altLang="x-none" sz="2300">
                <a:latin typeface="Times New Roman" panose="02020603050405020304" pitchFamily="18" charset="0"/>
              </a:rPr>
              <a:t> Pascal </a:t>
            </a:r>
            <a:r>
              <a:rPr lang="en-US" altLang="x-none" sz="2300" dirty="0" err="1">
                <a:latin typeface="Times New Roman" panose="02020603050405020304" pitchFamily="18" charset="0"/>
              </a:rPr>
              <a:t>có</a:t>
            </a:r>
            <a:r>
              <a:rPr lang="en-US" altLang="x-none" sz="2300">
                <a:latin typeface="Times New Roman" panose="02020603050405020304" pitchFamily="18" charset="0"/>
              </a:rPr>
              <a:t> </a:t>
            </a:r>
            <a:r>
              <a:rPr lang="en-US" altLang="x-none" sz="2300" dirty="0" err="1">
                <a:latin typeface="Times New Roman" panose="02020603050405020304" pitchFamily="18" charset="0"/>
              </a:rPr>
              <a:t>thể</a:t>
            </a:r>
            <a:r>
              <a:rPr lang="en-US" altLang="x-none" sz="2300">
                <a:latin typeface="Times New Roman" panose="02020603050405020304" pitchFamily="18" charset="0"/>
              </a:rPr>
              <a:t> </a:t>
            </a:r>
            <a:r>
              <a:rPr lang="en-US" altLang="x-none" sz="2300" dirty="0" err="1">
                <a:latin typeface="Times New Roman" panose="02020603050405020304" pitchFamily="18" charset="0"/>
              </a:rPr>
              <a:t>soạn</a:t>
            </a:r>
            <a:r>
              <a:rPr lang="en-US" altLang="x-none" sz="2300">
                <a:latin typeface="Times New Roman" panose="02020603050405020304" pitchFamily="18" charset="0"/>
              </a:rPr>
              <a:t> </a:t>
            </a:r>
            <a:r>
              <a:rPr lang="en-US" altLang="x-none" sz="2300" dirty="0" err="1">
                <a:latin typeface="Times New Roman" panose="02020603050405020304" pitchFamily="18" charset="0"/>
              </a:rPr>
              <a:t>thảo</a:t>
            </a:r>
            <a:r>
              <a:rPr lang="en-US" altLang="x-none" sz="2300">
                <a:latin typeface="Times New Roman" panose="02020603050405020304" pitchFamily="18" charset="0"/>
              </a:rPr>
              <a:t>, </a:t>
            </a:r>
            <a:r>
              <a:rPr lang="en-US" altLang="x-none" sz="2300" dirty="0" err="1">
                <a:latin typeface="Times New Roman" panose="02020603050405020304" pitchFamily="18" charset="0"/>
              </a:rPr>
              <a:t>dịch</a:t>
            </a:r>
            <a:r>
              <a:rPr lang="en-US" altLang="x-none" sz="2300">
                <a:latin typeface="Times New Roman" panose="02020603050405020304" pitchFamily="18" charset="0"/>
              </a:rPr>
              <a:t> </a:t>
            </a:r>
            <a:r>
              <a:rPr lang="en-US" altLang="x-none" sz="2300" dirty="0" err="1">
                <a:latin typeface="Times New Roman" panose="02020603050405020304" pitchFamily="18" charset="0"/>
              </a:rPr>
              <a:t>và</a:t>
            </a:r>
            <a:r>
              <a:rPr lang="en-US" altLang="x-none" sz="2300">
                <a:latin typeface="Times New Roman" panose="02020603050405020304" pitchFamily="18" charset="0"/>
              </a:rPr>
              <a:t> </a:t>
            </a:r>
            <a:r>
              <a:rPr lang="en-US" altLang="x-none" sz="2300" dirty="0" err="1">
                <a:latin typeface="Times New Roman" panose="02020603050405020304" pitchFamily="18" charset="0"/>
              </a:rPr>
              <a:t>thực</a:t>
            </a:r>
            <a:r>
              <a:rPr lang="en-US" altLang="x-none" sz="2300">
                <a:latin typeface="Times New Roman" panose="02020603050405020304" pitchFamily="18" charset="0"/>
              </a:rPr>
              <a:t> </a:t>
            </a:r>
            <a:r>
              <a:rPr lang="en-US" altLang="x-none" sz="2300" dirty="0" err="1">
                <a:latin typeface="Times New Roman" panose="02020603050405020304" pitchFamily="18" charset="0"/>
              </a:rPr>
              <a:t>hiện</a:t>
            </a:r>
            <a:r>
              <a:rPr lang="en-US" altLang="x-none" sz="2300">
                <a:latin typeface="Times New Roman" panose="02020603050405020304" pitchFamily="18" charset="0"/>
              </a:rPr>
              <a:t> </a:t>
            </a:r>
            <a:r>
              <a:rPr lang="en-US" altLang="x-none" sz="2300" dirty="0" err="1">
                <a:latin typeface="Times New Roman" panose="02020603050405020304" pitchFamily="18" charset="0"/>
              </a:rPr>
              <a:t>bằng</a:t>
            </a:r>
            <a:r>
              <a:rPr lang="en-US" altLang="x-none" sz="2300">
                <a:latin typeface="Times New Roman" panose="02020603050405020304" pitchFamily="18" charset="0"/>
              </a:rPr>
              <a:t> </a:t>
            </a:r>
            <a:r>
              <a:rPr lang="en-US" altLang="x-none" sz="2300" dirty="0" err="1">
                <a:latin typeface="Times New Roman" panose="02020603050405020304" pitchFamily="18" charset="0"/>
              </a:rPr>
              <a:t>tệp</a:t>
            </a:r>
            <a:r>
              <a:rPr lang="en-US" altLang="x-none" sz="2300">
                <a:latin typeface="Times New Roman" panose="02020603050405020304" pitchFamily="18" charset="0"/>
              </a:rPr>
              <a:t> </a:t>
            </a:r>
            <a:r>
              <a:rPr lang="en-US" altLang="x-none" sz="2300" dirty="0" err="1">
                <a:latin typeface="Times New Roman" panose="02020603050405020304" pitchFamily="18" charset="0"/>
              </a:rPr>
              <a:t>Turbo.exe</a:t>
            </a:r>
            <a:endParaRPr lang="en-US" altLang="x-none" sz="2300">
              <a:latin typeface="Times New Roman" panose="02020603050405020304" pitchFamily="18" charset="0"/>
            </a:endParaRPr>
          </a:p>
        </p:txBody>
      </p:sp>
      <p:sp>
        <p:nvSpPr>
          <p:cNvPr id="38930" name="Rectangles 38929"/>
          <p:cNvSpPr/>
          <p:nvPr/>
        </p:nvSpPr>
        <p:spPr>
          <a:xfrm>
            <a:off x="762000" y="2711450"/>
            <a:ext cx="2057400" cy="2603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/>
            <a:r>
              <a:rPr lang="en-US" sz="2400">
                <a:ln w="6350" cap="flat" cmpd="sng">
                  <a:solidFill>
                    <a:schemeClr val="tx1"/>
                  </a:solidFill>
                  <a:prstDash val="solid"/>
                  <a:headEnd type="none" w="med" len="med"/>
                  <a:tailEnd type="none" w="med" len="med"/>
                </a:ln>
                <a:gradFill rotWithShape="1">
                  <a:gsLst>
                    <a:gs pos="0">
                      <a:schemeClr val="bg1"/>
                    </a:gs>
                    <a:gs pos="100000">
                      <a:srgbClr val="00FF00"/>
                    </a:gs>
                  </a:gsLst>
                  <a:lin ang="5400000" scaled="1"/>
                  <a:tileRect/>
                </a:gradFill>
                <a:effectLst>
                  <a:outerShdw dist="35921" dir="2699999" sy="50000" kx="2115830" algn="bl" rotWithShape="0">
                    <a:srgbClr val="C0C0C0">
                      <a:alpha val="80000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TRONG PASCAL</a:t>
            </a:r>
            <a:endParaRPr lang="en-US" sz="2400">
              <a:ln w="6350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  <a:gradFill rotWithShape="1">
                <a:gsLst>
                  <a:gs pos="0">
                    <a:schemeClr val="bg1"/>
                  </a:gs>
                  <a:gs pos="100000">
                    <a:srgbClr val="00FF00"/>
                  </a:gs>
                </a:gsLst>
                <a:lin ang="5400000" scaled="1"/>
                <a:tileRect/>
              </a:gradFill>
              <a:effectLst>
                <a:outerShdw dist="35921" dir="2699999" sy="50000" kx="2115830" algn="bl" rotWithShape="0">
                  <a:srgbClr val="C0C0C0">
                    <a:alpha val="80000"/>
                  </a:srgbClr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8932" name="Text Box 38931"/>
          <p:cNvSpPr txBox="1"/>
          <p:nvPr/>
        </p:nvSpPr>
        <p:spPr>
          <a:xfrm>
            <a:off x="4419600" y="3124200"/>
            <a:ext cx="4495800" cy="3968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marL="228600" indent="-228600" algn="just">
              <a:spcBef>
                <a:spcPct val="50000"/>
              </a:spcBef>
              <a:buClr>
                <a:srgbClr val="0033CC"/>
              </a:buClr>
              <a:buFont typeface=".VnAristote" pitchFamily="34" charset="0"/>
              <a:buChar char="–"/>
            </a:pPr>
            <a:r>
              <a:rPr lang="en-US" altLang="x-none" sz="2000" b="1" dirty="0" err="1">
                <a:latin typeface="Times New Roman" panose="02020603050405020304" pitchFamily="18" charset="0"/>
              </a:rPr>
              <a:t>Readln</a:t>
            </a:r>
            <a:r>
              <a:rPr lang="en-US" altLang="x-none" sz="2000">
                <a:latin typeface="Times New Roman" panose="02020603050405020304" pitchFamily="18" charset="0"/>
              </a:rPr>
              <a:t>(&lt;</a:t>
            </a:r>
            <a:r>
              <a:rPr lang="en-US" altLang="x-none" sz="2000" dirty="0" err="1">
                <a:latin typeface="Times New Roman" panose="02020603050405020304" pitchFamily="18" charset="0"/>
              </a:rPr>
              <a:t>Danh</a:t>
            </a:r>
            <a:r>
              <a:rPr lang="en-US" altLang="x-none" sz="2000">
                <a:latin typeface="Times New Roman" panose="02020603050405020304" pitchFamily="18" charset="0"/>
              </a:rPr>
              <a:t> </a:t>
            </a:r>
            <a:r>
              <a:rPr lang="en-US" altLang="x-none" sz="2000" dirty="0" err="1">
                <a:latin typeface="Times New Roman" panose="02020603050405020304" pitchFamily="18" charset="0"/>
              </a:rPr>
              <a:t>sách</a:t>
            </a:r>
            <a:r>
              <a:rPr lang="en-US" altLang="x-none" sz="2000">
                <a:latin typeface="Times New Roman" panose="02020603050405020304" pitchFamily="18" charset="0"/>
              </a:rPr>
              <a:t> </a:t>
            </a:r>
            <a:r>
              <a:rPr lang="en-US" altLang="x-none" sz="2000" dirty="0" err="1">
                <a:latin typeface="Times New Roman" panose="02020603050405020304" pitchFamily="18" charset="0"/>
              </a:rPr>
              <a:t>biến</a:t>
            </a:r>
            <a:r>
              <a:rPr lang="en-US" altLang="x-none" sz="2000">
                <a:latin typeface="Times New Roman" panose="02020603050405020304" pitchFamily="18" charset="0"/>
              </a:rPr>
              <a:t> </a:t>
            </a:r>
            <a:r>
              <a:rPr lang="en-US" altLang="x-none" sz="2000" dirty="0" err="1">
                <a:latin typeface="Times New Roman" panose="02020603050405020304" pitchFamily="18" charset="0"/>
              </a:rPr>
              <a:t>vào</a:t>
            </a:r>
            <a:r>
              <a:rPr lang="en-US" altLang="x-none" sz="2000">
                <a:latin typeface="Times New Roman" panose="02020603050405020304" pitchFamily="18" charset="0"/>
              </a:rPr>
              <a:t>&gt;);</a:t>
            </a:r>
            <a:endParaRPr lang="en-US" altLang="x-none" sz="2000">
              <a:latin typeface="Times New Roman" panose="02020603050405020304" pitchFamily="18" charset="0"/>
            </a:endParaRPr>
          </a:p>
        </p:txBody>
      </p:sp>
      <p:sp>
        <p:nvSpPr>
          <p:cNvPr id="38933" name="Text Box 38932"/>
          <p:cNvSpPr txBox="1"/>
          <p:nvPr/>
        </p:nvSpPr>
        <p:spPr>
          <a:xfrm>
            <a:off x="4572000" y="4267200"/>
            <a:ext cx="4495800" cy="3968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marL="228600" indent="-228600" algn="just">
              <a:spcBef>
                <a:spcPct val="50000"/>
              </a:spcBef>
              <a:buClr>
                <a:srgbClr val="0033CC"/>
              </a:buClr>
              <a:buFont typeface=".VnAristote" pitchFamily="34" charset="0"/>
              <a:buChar char="–"/>
            </a:pPr>
            <a:r>
              <a:rPr lang="en-US" altLang="x-none" sz="2000" b="1">
                <a:latin typeface="Times New Roman" panose="02020603050405020304" pitchFamily="18" charset="0"/>
              </a:rPr>
              <a:t>Write</a:t>
            </a:r>
            <a:r>
              <a:rPr lang="en-US" altLang="x-none" sz="2000">
                <a:latin typeface="Times New Roman" panose="02020603050405020304" pitchFamily="18" charset="0"/>
              </a:rPr>
              <a:t>(&lt;</a:t>
            </a:r>
            <a:r>
              <a:rPr lang="en-US" altLang="x-none" sz="2000" dirty="0" err="1">
                <a:latin typeface="Times New Roman" panose="02020603050405020304" pitchFamily="18" charset="0"/>
              </a:rPr>
              <a:t>Danh</a:t>
            </a:r>
            <a:r>
              <a:rPr lang="en-US" altLang="x-none" sz="2000">
                <a:latin typeface="Times New Roman" panose="02020603050405020304" pitchFamily="18" charset="0"/>
              </a:rPr>
              <a:t> </a:t>
            </a:r>
            <a:r>
              <a:rPr lang="en-US" altLang="x-none" sz="2000" dirty="0" err="1">
                <a:latin typeface="Times New Roman" panose="02020603050405020304" pitchFamily="18" charset="0"/>
              </a:rPr>
              <a:t>sách</a:t>
            </a:r>
            <a:r>
              <a:rPr lang="en-US" altLang="x-none" sz="2000">
                <a:latin typeface="Times New Roman" panose="02020603050405020304" pitchFamily="18" charset="0"/>
              </a:rPr>
              <a:t> </a:t>
            </a:r>
            <a:r>
              <a:rPr lang="en-US" altLang="x-none" sz="2000" dirty="0" err="1">
                <a:latin typeface="Times New Roman" panose="02020603050405020304" pitchFamily="18" charset="0"/>
              </a:rPr>
              <a:t>kết</a:t>
            </a:r>
            <a:r>
              <a:rPr lang="en-US" altLang="x-none" sz="2000">
                <a:latin typeface="Times New Roman" panose="02020603050405020304" pitchFamily="18" charset="0"/>
              </a:rPr>
              <a:t> </a:t>
            </a:r>
            <a:r>
              <a:rPr lang="en-US" altLang="x-none" sz="2000" dirty="0" err="1">
                <a:latin typeface="Times New Roman" panose="02020603050405020304" pitchFamily="18" charset="0"/>
              </a:rPr>
              <a:t>quả</a:t>
            </a:r>
            <a:r>
              <a:rPr lang="en-US" altLang="x-none" sz="2000">
                <a:latin typeface="Times New Roman" panose="02020603050405020304" pitchFamily="18" charset="0"/>
              </a:rPr>
              <a:t> </a:t>
            </a:r>
            <a:r>
              <a:rPr lang="en-US" altLang="x-none" sz="2000" dirty="0" err="1">
                <a:latin typeface="Times New Roman" panose="02020603050405020304" pitchFamily="18" charset="0"/>
              </a:rPr>
              <a:t>ra</a:t>
            </a:r>
            <a:r>
              <a:rPr lang="en-US" altLang="x-none" sz="2000">
                <a:latin typeface="Times New Roman" panose="02020603050405020304" pitchFamily="18" charset="0"/>
              </a:rPr>
              <a:t>&gt;);</a:t>
            </a:r>
            <a:endParaRPr lang="en-US" altLang="x-none" sz="2000">
              <a:latin typeface="Times New Roman" panose="02020603050405020304" pitchFamily="18" charset="0"/>
            </a:endParaRPr>
          </a:p>
        </p:txBody>
      </p:sp>
      <p:sp>
        <p:nvSpPr>
          <p:cNvPr id="38934" name="Text Box 38933"/>
          <p:cNvSpPr txBox="1"/>
          <p:nvPr/>
        </p:nvSpPr>
        <p:spPr>
          <a:xfrm>
            <a:off x="4572000" y="4648200"/>
            <a:ext cx="4495800" cy="3968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marL="228600" indent="-228600" algn="just">
              <a:spcBef>
                <a:spcPct val="50000"/>
              </a:spcBef>
              <a:buClr>
                <a:srgbClr val="0033CC"/>
              </a:buClr>
              <a:buFont typeface=".VnAristote" pitchFamily="34" charset="0"/>
              <a:buChar char="–"/>
            </a:pPr>
            <a:r>
              <a:rPr lang="en-US" altLang="x-none" sz="2000" b="1" dirty="0" err="1">
                <a:latin typeface="Times New Roman" panose="02020603050405020304" pitchFamily="18" charset="0"/>
              </a:rPr>
              <a:t>Writeln</a:t>
            </a:r>
            <a:r>
              <a:rPr lang="en-US" altLang="x-none" sz="2000">
                <a:latin typeface="Times New Roman" panose="02020603050405020304" pitchFamily="18" charset="0"/>
              </a:rPr>
              <a:t>(&lt;</a:t>
            </a:r>
            <a:r>
              <a:rPr lang="en-US" altLang="x-none" sz="2000" dirty="0" err="1">
                <a:latin typeface="Times New Roman" panose="02020603050405020304" pitchFamily="18" charset="0"/>
              </a:rPr>
              <a:t>Danh</a:t>
            </a:r>
            <a:r>
              <a:rPr lang="en-US" altLang="x-none" sz="2000">
                <a:latin typeface="Times New Roman" panose="02020603050405020304" pitchFamily="18" charset="0"/>
              </a:rPr>
              <a:t> </a:t>
            </a:r>
            <a:r>
              <a:rPr lang="en-US" altLang="x-none" sz="2000" dirty="0" err="1">
                <a:latin typeface="Times New Roman" panose="02020603050405020304" pitchFamily="18" charset="0"/>
              </a:rPr>
              <a:t>sách</a:t>
            </a:r>
            <a:r>
              <a:rPr lang="en-US" altLang="x-none" sz="2000">
                <a:latin typeface="Times New Roman" panose="02020603050405020304" pitchFamily="18" charset="0"/>
              </a:rPr>
              <a:t> </a:t>
            </a:r>
            <a:r>
              <a:rPr lang="en-US" altLang="x-none" sz="2000" dirty="0" err="1">
                <a:latin typeface="Times New Roman" panose="02020603050405020304" pitchFamily="18" charset="0"/>
              </a:rPr>
              <a:t>kết</a:t>
            </a:r>
            <a:r>
              <a:rPr lang="en-US" altLang="x-none" sz="2000">
                <a:latin typeface="Times New Roman" panose="02020603050405020304" pitchFamily="18" charset="0"/>
              </a:rPr>
              <a:t> </a:t>
            </a:r>
            <a:r>
              <a:rPr lang="en-US" altLang="x-none" sz="2000" dirty="0" err="1">
                <a:latin typeface="Times New Roman" panose="02020603050405020304" pitchFamily="18" charset="0"/>
              </a:rPr>
              <a:t>quả</a:t>
            </a:r>
            <a:r>
              <a:rPr lang="en-US" altLang="x-none" sz="2000">
                <a:latin typeface="Times New Roman" panose="02020603050405020304" pitchFamily="18" charset="0"/>
              </a:rPr>
              <a:t> </a:t>
            </a:r>
            <a:r>
              <a:rPr lang="en-US" altLang="x-none" sz="2000" dirty="0" err="1">
                <a:latin typeface="Times New Roman" panose="02020603050405020304" pitchFamily="18" charset="0"/>
              </a:rPr>
              <a:t>ra</a:t>
            </a:r>
            <a:r>
              <a:rPr lang="en-US" altLang="x-none" sz="2000">
                <a:latin typeface="Times New Roman" panose="02020603050405020304" pitchFamily="18" charset="0"/>
              </a:rPr>
              <a:t>&gt;);</a:t>
            </a:r>
            <a:endParaRPr lang="en-US" altLang="x-none" sz="200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11266" name="Picture 11265" descr="tpage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685800"/>
          </a:xfrm>
          <a:prstGeom prst="rect">
            <a:avLst/>
          </a:prstGeom>
          <a:noFill/>
          <a:ln w="9525">
            <a:noFill/>
          </a:ln>
        </p:spPr>
      </p:pic>
      <p:grpSp>
        <p:nvGrpSpPr>
          <p:cNvPr id="11267" name="Group 11266"/>
          <p:cNvGrpSpPr/>
          <p:nvPr/>
        </p:nvGrpSpPr>
        <p:grpSpPr>
          <a:xfrm>
            <a:off x="0" y="6400800"/>
            <a:ext cx="9144000" cy="457200"/>
            <a:chOff x="0" y="4032"/>
            <a:chExt cx="5760" cy="288"/>
          </a:xfrm>
        </p:grpSpPr>
        <p:pic>
          <p:nvPicPr>
            <p:cNvPr id="11268" name="Picture 11267" descr="tpage4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0" y="4080"/>
              <a:ext cx="5760" cy="240"/>
            </a:xfrm>
            <a:prstGeom prst="rect">
              <a:avLst/>
            </a:prstGeom>
            <a:noFill/>
            <a:ln w="9525">
              <a:noFill/>
            </a:ln>
          </p:spPr>
        </p:pic>
        <p:sp>
          <p:nvSpPr>
            <p:cNvPr id="11269" name="Text Box 11268"/>
            <p:cNvSpPr txBox="1"/>
            <p:nvPr/>
          </p:nvSpPr>
          <p:spPr>
            <a:xfrm>
              <a:off x="1200" y="4032"/>
              <a:ext cx="3744" cy="288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p>
              <a:pPr>
                <a:spcBef>
                  <a:spcPct val="50000"/>
                </a:spcBef>
              </a:pPr>
              <a:endParaRPr lang="en-US" altLang="x-none" sz="2400" dirty="0">
                <a:latin typeface=".VnHelvetIns" pitchFamily="34" charset="0"/>
              </a:endParaRPr>
            </a:p>
          </p:txBody>
        </p:sp>
      </p:grpSp>
      <p:sp>
        <p:nvSpPr>
          <p:cNvPr id="11271" name="Rectangles 11270"/>
          <p:cNvSpPr/>
          <p:nvPr/>
        </p:nvSpPr>
        <p:spPr>
          <a:xfrm>
            <a:off x="371475" y="168275"/>
            <a:ext cx="3070225" cy="39687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pPr algn="ctr"/>
            <a:r>
              <a:rPr lang="en-US" altLang="x-none" sz="2000" b="1">
                <a:solidFill>
                  <a:srgbClr val="FF3300"/>
                </a:solidFill>
                <a:latin typeface="Times New Roman" panose="02020603050405020304" pitchFamily="18" charset="0"/>
              </a:rPr>
              <a:t>BÀI TOÁN ĐẶT VẤN ĐỀ</a:t>
            </a:r>
            <a:endParaRPr lang="en-US" altLang="x-none" sz="2000" b="1">
              <a:solidFill>
                <a:srgbClr val="FF3300"/>
              </a:solidFill>
              <a:latin typeface="Times New Roman" panose="02020603050405020304" pitchFamily="18" charset="0"/>
            </a:endParaRPr>
          </a:p>
        </p:txBody>
      </p:sp>
      <p:pic>
        <p:nvPicPr>
          <p:cNvPr id="11276" name="Picture 11275" descr="QuaTangTangThuHa1III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53400" y="5486400"/>
            <a:ext cx="866775" cy="86677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1278" name="Text Box 11277"/>
          <p:cNvSpPr txBox="1"/>
          <p:nvPr/>
        </p:nvSpPr>
        <p:spPr>
          <a:xfrm>
            <a:off x="533400" y="3138488"/>
            <a:ext cx="609600" cy="519112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rgbClr val="FDA1FD"/>
              </a:gs>
            </a:gsLst>
            <a:path path="shape">
              <a:fillToRect l="50000" t="50000" r="50000" b="50000"/>
            </a:path>
            <a:tileRect/>
          </a:gradFill>
          <a:ln w="9525">
            <a:noFill/>
          </a:ln>
        </p:spPr>
        <p:txBody>
          <a:bodyPr>
            <a:spAutoFit/>
          </a:bodyPr>
          <a:p>
            <a:pPr algn="ctr">
              <a:spcBef>
                <a:spcPct val="50000"/>
              </a:spcBef>
            </a:pPr>
            <a:r>
              <a:rPr lang="en-US" altLang="x-none" sz="2800">
                <a:latin typeface="Times New Roman" panose="02020603050405020304" pitchFamily="18" charset="0"/>
              </a:rPr>
              <a:t>?</a:t>
            </a:r>
            <a:endParaRPr lang="en-US" altLang="x-none" sz="2800">
              <a:latin typeface="Times New Roman" panose="02020603050405020304" pitchFamily="18" charset="0"/>
            </a:endParaRPr>
          </a:p>
        </p:txBody>
      </p:sp>
      <p:sp>
        <p:nvSpPr>
          <p:cNvPr id="11279" name="Text Box 11278"/>
          <p:cNvSpPr txBox="1"/>
          <p:nvPr/>
        </p:nvSpPr>
        <p:spPr>
          <a:xfrm>
            <a:off x="533400" y="1768475"/>
            <a:ext cx="8077200" cy="822325"/>
          </a:xfrm>
          <a:prstGeom prst="rect">
            <a:avLst/>
          </a:prstGeom>
          <a:gradFill rotWithShape="1">
            <a:gsLst>
              <a:gs pos="0">
                <a:srgbClr val="B0D8FC"/>
              </a:gs>
              <a:gs pos="50000">
                <a:schemeClr val="bg1"/>
              </a:gs>
              <a:gs pos="100000">
                <a:srgbClr val="B0D8FC"/>
              </a:gs>
            </a:gsLst>
            <a:lin ang="5400000" scaled="1"/>
            <a:tileRect/>
          </a:gradFill>
          <a:ln w="9525">
            <a:noFill/>
          </a:ln>
        </p:spPr>
        <p:txBody>
          <a:bodyPr>
            <a:spAutoFit/>
          </a:bodyPr>
          <a:p>
            <a:pPr algn="just"/>
            <a:r>
              <a:rPr lang="en-US" altLang="x-none" sz="2400" b="1" dirty="0" err="1">
                <a:latin typeface="Times New Roman" panose="02020603050405020304" pitchFamily="18" charset="0"/>
              </a:rPr>
              <a:t>Viết</a:t>
            </a:r>
            <a:r>
              <a:rPr lang="en-US" altLang="x-none" sz="2400" b="1">
                <a:latin typeface="Times New Roman" panose="02020603050405020304" pitchFamily="18" charset="0"/>
              </a:rPr>
              <a:t> </a:t>
            </a:r>
            <a:r>
              <a:rPr lang="en-US" altLang="x-none" sz="2400" b="1" dirty="0" err="1">
                <a:latin typeface="Times New Roman" panose="02020603050405020304" pitchFamily="18" charset="0"/>
              </a:rPr>
              <a:t>chương</a:t>
            </a:r>
            <a:r>
              <a:rPr lang="en-US" altLang="x-none" sz="2400" b="1">
                <a:latin typeface="Times New Roman" panose="02020603050405020304" pitchFamily="18" charset="0"/>
              </a:rPr>
              <a:t> </a:t>
            </a:r>
            <a:r>
              <a:rPr lang="en-US" altLang="x-none" sz="2400" b="1" dirty="0" err="1">
                <a:latin typeface="Times New Roman" panose="02020603050405020304" pitchFamily="18" charset="0"/>
              </a:rPr>
              <a:t>trình</a:t>
            </a:r>
            <a:r>
              <a:rPr lang="en-US" altLang="x-none" sz="2400" b="1">
                <a:latin typeface="Times New Roman" panose="02020603050405020304" pitchFamily="18" charset="0"/>
              </a:rPr>
              <a:t> </a:t>
            </a:r>
            <a:r>
              <a:rPr lang="en-US" altLang="x-none" sz="2400" b="1" dirty="0" err="1">
                <a:latin typeface="Times New Roman" panose="02020603050405020304" pitchFamily="18" charset="0"/>
              </a:rPr>
              <a:t>tính</a:t>
            </a:r>
            <a:r>
              <a:rPr lang="en-US" altLang="x-none" sz="2400" b="1">
                <a:latin typeface="Times New Roman" panose="02020603050405020304" pitchFamily="18" charset="0"/>
              </a:rPr>
              <a:t> </a:t>
            </a:r>
            <a:r>
              <a:rPr lang="en-US" altLang="x-none" sz="2400" b="1" dirty="0" err="1">
                <a:latin typeface="Times New Roman" panose="02020603050405020304" pitchFamily="18" charset="0"/>
              </a:rPr>
              <a:t>chu</a:t>
            </a:r>
            <a:r>
              <a:rPr lang="en-US" altLang="x-none" sz="2400" b="1">
                <a:latin typeface="Times New Roman" panose="02020603050405020304" pitchFamily="18" charset="0"/>
              </a:rPr>
              <a:t> vi </a:t>
            </a:r>
            <a:r>
              <a:rPr lang="en-US" altLang="x-none" sz="2400" b="1">
                <a:solidFill>
                  <a:srgbClr val="FF0000"/>
                </a:solidFill>
                <a:latin typeface="Times New Roman" panose="02020603050405020304" pitchFamily="18" charset="0"/>
              </a:rPr>
              <a:t>(CV)</a:t>
            </a:r>
            <a:r>
              <a:rPr lang="en-US" altLang="x-none" sz="2400" b="1">
                <a:latin typeface="Times New Roman" panose="02020603050405020304" pitchFamily="18" charset="0"/>
              </a:rPr>
              <a:t> </a:t>
            </a:r>
            <a:r>
              <a:rPr lang="en-US" altLang="x-none" sz="2400" b="1" dirty="0" err="1">
                <a:latin typeface="Times New Roman" panose="02020603050405020304" pitchFamily="18" charset="0"/>
              </a:rPr>
              <a:t>và</a:t>
            </a:r>
            <a:r>
              <a:rPr lang="en-US" altLang="x-none" sz="2400" b="1">
                <a:latin typeface="Times New Roman" panose="02020603050405020304" pitchFamily="18" charset="0"/>
              </a:rPr>
              <a:t> </a:t>
            </a:r>
            <a:r>
              <a:rPr lang="en-US" altLang="x-none" sz="2400" b="1" dirty="0" err="1">
                <a:latin typeface="Times New Roman" panose="02020603050405020304" pitchFamily="18" charset="0"/>
              </a:rPr>
              <a:t>diện</a:t>
            </a:r>
            <a:r>
              <a:rPr lang="en-US" altLang="x-none" sz="2400" b="1">
                <a:latin typeface="Times New Roman" panose="02020603050405020304" pitchFamily="18" charset="0"/>
              </a:rPr>
              <a:t> </a:t>
            </a:r>
            <a:r>
              <a:rPr lang="en-US" altLang="x-none" sz="2400" b="1" dirty="0" err="1">
                <a:latin typeface="Times New Roman" panose="02020603050405020304" pitchFamily="18" charset="0"/>
              </a:rPr>
              <a:t>tích</a:t>
            </a:r>
            <a:r>
              <a:rPr lang="en-US" altLang="x-none" sz="2400" b="1">
                <a:latin typeface="Times New Roman" panose="02020603050405020304" pitchFamily="18" charset="0"/>
              </a:rPr>
              <a:t> </a:t>
            </a:r>
            <a:r>
              <a:rPr lang="en-US" altLang="x-none" sz="2400" b="1">
                <a:solidFill>
                  <a:srgbClr val="FF0000"/>
                </a:solidFill>
                <a:latin typeface="Times New Roman" panose="02020603050405020304" pitchFamily="18" charset="0"/>
              </a:rPr>
              <a:t>(S)</a:t>
            </a:r>
            <a:r>
              <a:rPr lang="en-US" altLang="x-none" sz="2400" b="1">
                <a:latin typeface="Times New Roman" panose="02020603050405020304" pitchFamily="18" charset="0"/>
              </a:rPr>
              <a:t> </a:t>
            </a:r>
            <a:r>
              <a:rPr lang="en-US" altLang="x-none" sz="2400" b="1" dirty="0" err="1">
                <a:latin typeface="Times New Roman" panose="02020603050405020304" pitchFamily="18" charset="0"/>
              </a:rPr>
              <a:t>của</a:t>
            </a:r>
            <a:r>
              <a:rPr lang="en-US" altLang="x-none" sz="2400" b="1">
                <a:latin typeface="Times New Roman" panose="02020603050405020304" pitchFamily="18" charset="0"/>
              </a:rPr>
              <a:t> </a:t>
            </a:r>
            <a:r>
              <a:rPr lang="en-US" altLang="x-none" sz="2400" b="1" dirty="0" err="1">
                <a:latin typeface="Times New Roman" panose="02020603050405020304" pitchFamily="18" charset="0"/>
              </a:rPr>
              <a:t>hình</a:t>
            </a:r>
            <a:r>
              <a:rPr lang="en-US" altLang="x-none" sz="2400" b="1">
                <a:latin typeface="Times New Roman" panose="02020603050405020304" pitchFamily="18" charset="0"/>
              </a:rPr>
              <a:t> </a:t>
            </a:r>
            <a:r>
              <a:rPr lang="en-US" altLang="x-none" sz="2400" b="1" dirty="0" err="1">
                <a:latin typeface="Times New Roman" panose="02020603050405020304" pitchFamily="18" charset="0"/>
              </a:rPr>
              <a:t>chữ</a:t>
            </a:r>
            <a:r>
              <a:rPr lang="en-US" altLang="x-none" sz="2400" b="1">
                <a:latin typeface="Times New Roman" panose="02020603050405020304" pitchFamily="18" charset="0"/>
              </a:rPr>
              <a:t> </a:t>
            </a:r>
            <a:r>
              <a:rPr lang="en-US" altLang="x-none" sz="2400" b="1" dirty="0" err="1">
                <a:latin typeface="Times New Roman" panose="02020603050405020304" pitchFamily="18" charset="0"/>
              </a:rPr>
              <a:t>nhật</a:t>
            </a:r>
            <a:r>
              <a:rPr lang="en-US" altLang="x-none" sz="2400" b="1">
                <a:latin typeface="Times New Roman" panose="02020603050405020304" pitchFamily="18" charset="0"/>
              </a:rPr>
              <a:t>, </a:t>
            </a:r>
            <a:r>
              <a:rPr lang="en-US" altLang="x-none" sz="2400" b="1" dirty="0" err="1">
                <a:latin typeface="Times New Roman" panose="02020603050405020304" pitchFamily="18" charset="0"/>
              </a:rPr>
              <a:t>biết</a:t>
            </a:r>
            <a:r>
              <a:rPr lang="en-US" altLang="x-none" sz="2400" b="1">
                <a:latin typeface="Times New Roman" panose="02020603050405020304" pitchFamily="18" charset="0"/>
              </a:rPr>
              <a:t> </a:t>
            </a:r>
            <a:r>
              <a:rPr lang="en-US" altLang="x-none" sz="2400" b="1" dirty="0" err="1">
                <a:latin typeface="Times New Roman" panose="02020603050405020304" pitchFamily="18" charset="0"/>
              </a:rPr>
              <a:t>chiều</a:t>
            </a:r>
            <a:r>
              <a:rPr lang="en-US" altLang="x-none" sz="2400" b="1">
                <a:latin typeface="Times New Roman" panose="02020603050405020304" pitchFamily="18" charset="0"/>
              </a:rPr>
              <a:t> </a:t>
            </a:r>
            <a:r>
              <a:rPr lang="en-US" altLang="x-none" sz="2400" b="1" dirty="0" err="1">
                <a:latin typeface="Times New Roman" panose="02020603050405020304" pitchFamily="18" charset="0"/>
              </a:rPr>
              <a:t>dài</a:t>
            </a:r>
            <a:r>
              <a:rPr lang="en-US" altLang="x-none" sz="2400" b="1">
                <a:latin typeface="Times New Roman" panose="02020603050405020304" pitchFamily="18" charset="0"/>
              </a:rPr>
              <a:t> </a:t>
            </a:r>
            <a:r>
              <a:rPr lang="en-US" altLang="x-none" sz="2400" b="1">
                <a:solidFill>
                  <a:srgbClr val="FF0000"/>
                </a:solidFill>
                <a:latin typeface="Times New Roman" panose="02020603050405020304" pitchFamily="18" charset="0"/>
              </a:rPr>
              <a:t>a = 12</a:t>
            </a:r>
            <a:r>
              <a:rPr lang="en-US" altLang="x-none" sz="2400" b="1">
                <a:latin typeface="Times New Roman" panose="02020603050405020304" pitchFamily="18" charset="0"/>
              </a:rPr>
              <a:t>, </a:t>
            </a:r>
            <a:r>
              <a:rPr lang="en-US" altLang="x-none" sz="2400" b="1" dirty="0" err="1">
                <a:latin typeface="Times New Roman" panose="02020603050405020304" pitchFamily="18" charset="0"/>
              </a:rPr>
              <a:t>chiều</a:t>
            </a:r>
            <a:r>
              <a:rPr lang="en-US" altLang="x-none" sz="2400" b="1">
                <a:latin typeface="Times New Roman" panose="02020603050405020304" pitchFamily="18" charset="0"/>
              </a:rPr>
              <a:t> </a:t>
            </a:r>
            <a:r>
              <a:rPr lang="en-US" altLang="x-none" sz="2400" b="1" dirty="0" err="1">
                <a:latin typeface="Times New Roman" panose="02020603050405020304" pitchFamily="18" charset="0"/>
              </a:rPr>
              <a:t>rộng</a:t>
            </a:r>
            <a:r>
              <a:rPr lang="en-US" altLang="x-none" sz="2400" b="1">
                <a:latin typeface="Times New Roman" panose="02020603050405020304" pitchFamily="18" charset="0"/>
              </a:rPr>
              <a:t> </a:t>
            </a:r>
            <a:r>
              <a:rPr lang="en-US" altLang="x-none" sz="2400" b="1">
                <a:solidFill>
                  <a:srgbClr val="FF0000"/>
                </a:solidFill>
                <a:latin typeface="Times New Roman" panose="02020603050405020304" pitchFamily="18" charset="0"/>
              </a:rPr>
              <a:t>b = 8</a:t>
            </a:r>
            <a:r>
              <a:rPr lang="en-US" altLang="x-none" sz="2400" b="1">
                <a:latin typeface="Times New Roman" panose="02020603050405020304" pitchFamily="18" charset="0"/>
              </a:rPr>
              <a:t>.</a:t>
            </a:r>
            <a:endParaRPr lang="en-US" altLang="x-none">
              <a:latin typeface="Times New Roman" panose="02020603050405020304" pitchFamily="18" charset="0"/>
            </a:endParaRPr>
          </a:p>
        </p:txBody>
      </p:sp>
      <p:sp>
        <p:nvSpPr>
          <p:cNvPr id="11280" name="Rectangles 11279"/>
          <p:cNvSpPr/>
          <p:nvPr/>
        </p:nvSpPr>
        <p:spPr>
          <a:xfrm>
            <a:off x="382588" y="1033463"/>
            <a:ext cx="1606550" cy="45720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pPr algn="ctr"/>
            <a:r>
              <a:rPr lang="en-US" altLang="x-none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Bài</a:t>
            </a:r>
            <a:r>
              <a:rPr lang="en-US" altLang="x-none" sz="2400" b="1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x-none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toán</a:t>
            </a:r>
            <a:r>
              <a:rPr lang="en-US" altLang="x-none" sz="2400" b="1">
                <a:solidFill>
                  <a:srgbClr val="0000FF"/>
                </a:solidFill>
                <a:latin typeface="Times New Roman" panose="02020603050405020304" pitchFamily="18" charset="0"/>
              </a:rPr>
              <a:t> 1:</a:t>
            </a:r>
            <a:endParaRPr lang="en-US" altLang="x-none" sz="2400" b="1">
              <a:solidFill>
                <a:srgbClr val="0000FF"/>
              </a:solidFill>
              <a:latin typeface="Times New Roman" panose="02020603050405020304" pitchFamily="18" charset="0"/>
            </a:endParaRPr>
          </a:p>
        </p:txBody>
      </p:sp>
      <p:sp>
        <p:nvSpPr>
          <p:cNvPr id="11281" name="Rectangles 11280"/>
          <p:cNvSpPr/>
          <p:nvPr/>
        </p:nvSpPr>
        <p:spPr>
          <a:xfrm>
            <a:off x="1219200" y="3124200"/>
            <a:ext cx="7696200" cy="10525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marL="117475" indent="-117475" algn="just">
              <a:lnSpc>
                <a:spcPct val="150000"/>
              </a:lnSpc>
              <a:buChar char="•"/>
            </a:pPr>
            <a:r>
              <a:rPr lang="en-US" altLang="x-none" sz="2200" b="1" i="1">
                <a:latin typeface="Times New Roman" panose="02020603050405020304" pitchFamily="18" charset="0"/>
              </a:rPr>
              <a:t> </a:t>
            </a:r>
            <a:r>
              <a:rPr lang="en-US" altLang="x-none" sz="2000" b="1" i="1" dirty="0" err="1">
                <a:latin typeface="Times New Roman" panose="02020603050405020304" pitchFamily="18" charset="0"/>
              </a:rPr>
              <a:t>Hãy</a:t>
            </a:r>
            <a:r>
              <a:rPr lang="en-US" altLang="x-none" sz="2000" b="1" i="1">
                <a:latin typeface="Times New Roman" panose="02020603050405020304" pitchFamily="18" charset="0"/>
              </a:rPr>
              <a:t> </a:t>
            </a:r>
            <a:r>
              <a:rPr lang="en-US" altLang="x-none" sz="2000" b="1" i="1" dirty="0" err="1">
                <a:latin typeface="Times New Roman" panose="02020603050405020304" pitchFamily="18" charset="0"/>
              </a:rPr>
              <a:t>khai</a:t>
            </a:r>
            <a:r>
              <a:rPr lang="en-US" altLang="x-none" sz="2000" b="1" i="1">
                <a:latin typeface="Times New Roman" panose="02020603050405020304" pitchFamily="18" charset="0"/>
              </a:rPr>
              <a:t> </a:t>
            </a:r>
            <a:r>
              <a:rPr lang="en-US" altLang="x-none" sz="2000" b="1" i="1" dirty="0" err="1">
                <a:latin typeface="Times New Roman" panose="02020603050405020304" pitchFamily="18" charset="0"/>
              </a:rPr>
              <a:t>báo</a:t>
            </a:r>
            <a:r>
              <a:rPr lang="en-US" altLang="x-none" sz="2000" b="1" i="1">
                <a:latin typeface="Times New Roman" panose="02020603050405020304" pitchFamily="18" charset="0"/>
              </a:rPr>
              <a:t> </a:t>
            </a:r>
            <a:r>
              <a:rPr lang="en-US" altLang="x-none" sz="2000" b="1" i="1" dirty="0" err="1">
                <a:latin typeface="Times New Roman" panose="02020603050405020304" pitchFamily="18" charset="0"/>
              </a:rPr>
              <a:t>các</a:t>
            </a:r>
            <a:r>
              <a:rPr lang="en-US" altLang="x-none" sz="2000" b="1" i="1">
                <a:latin typeface="Times New Roman" panose="02020603050405020304" pitchFamily="18" charset="0"/>
              </a:rPr>
              <a:t> </a:t>
            </a:r>
            <a:r>
              <a:rPr lang="en-US" altLang="x-none" sz="2000" b="1" i="1" dirty="0" err="1">
                <a:latin typeface="Times New Roman" panose="02020603050405020304" pitchFamily="18" charset="0"/>
              </a:rPr>
              <a:t>biến</a:t>
            </a:r>
            <a:r>
              <a:rPr lang="en-US" altLang="x-none" sz="2000" b="1" i="1">
                <a:latin typeface="Times New Roman" panose="02020603050405020304" pitchFamily="18" charset="0"/>
              </a:rPr>
              <a:t> </a:t>
            </a:r>
            <a:r>
              <a:rPr lang="en-US" altLang="x-none" sz="2000" b="1" i="1" dirty="0" err="1">
                <a:latin typeface="Times New Roman" panose="02020603050405020304" pitchFamily="18" charset="0"/>
              </a:rPr>
              <a:t>cần</a:t>
            </a:r>
            <a:r>
              <a:rPr lang="en-US" altLang="x-none" sz="2000" b="1" i="1">
                <a:latin typeface="Times New Roman" panose="02020603050405020304" pitchFamily="18" charset="0"/>
              </a:rPr>
              <a:t> </a:t>
            </a:r>
            <a:r>
              <a:rPr lang="en-US" altLang="x-none" sz="2000" b="1" i="1" dirty="0" err="1">
                <a:latin typeface="Times New Roman" panose="02020603050405020304" pitchFamily="18" charset="0"/>
              </a:rPr>
              <a:t>dùng</a:t>
            </a:r>
            <a:r>
              <a:rPr lang="en-US" altLang="x-none" sz="2000" b="1" i="1">
                <a:latin typeface="Times New Roman" panose="02020603050405020304" pitchFamily="18" charset="0"/>
              </a:rPr>
              <a:t> </a:t>
            </a:r>
            <a:r>
              <a:rPr lang="en-US" altLang="x-none" sz="2000" b="1" i="1" dirty="0" err="1">
                <a:latin typeface="Times New Roman" panose="02020603050405020304" pitchFamily="18" charset="0"/>
              </a:rPr>
              <a:t>trong</a:t>
            </a:r>
            <a:r>
              <a:rPr lang="en-US" altLang="x-none" sz="2000" b="1" i="1">
                <a:latin typeface="Times New Roman" panose="02020603050405020304" pitchFamily="18" charset="0"/>
              </a:rPr>
              <a:t> </a:t>
            </a:r>
            <a:r>
              <a:rPr lang="en-US" altLang="x-none" sz="2000" b="1" i="1" dirty="0" err="1">
                <a:latin typeface="Times New Roman" panose="02020603050405020304" pitchFamily="18" charset="0"/>
              </a:rPr>
              <a:t>chương</a:t>
            </a:r>
            <a:r>
              <a:rPr lang="en-US" altLang="x-none" sz="2000" b="1" i="1">
                <a:latin typeface="Times New Roman" panose="02020603050405020304" pitchFamily="18" charset="0"/>
              </a:rPr>
              <a:t> </a:t>
            </a:r>
            <a:r>
              <a:rPr lang="en-US" altLang="x-none" sz="2000" b="1" i="1" dirty="0" err="1">
                <a:latin typeface="Times New Roman" panose="02020603050405020304" pitchFamily="18" charset="0"/>
              </a:rPr>
              <a:t>trình</a:t>
            </a:r>
            <a:r>
              <a:rPr lang="en-US" altLang="x-none" sz="2000" b="1" i="1">
                <a:latin typeface="Times New Roman" panose="02020603050405020304" pitchFamily="18" charset="0"/>
              </a:rPr>
              <a:t>.</a:t>
            </a:r>
            <a:endParaRPr lang="en-US" altLang="x-none" sz="2000" b="1" i="1">
              <a:latin typeface="Times New Roman" panose="02020603050405020304" pitchFamily="18" charset="0"/>
            </a:endParaRPr>
          </a:p>
          <a:p>
            <a:pPr marL="117475" indent="-117475" algn="just">
              <a:lnSpc>
                <a:spcPct val="150000"/>
              </a:lnSpc>
              <a:buChar char="•"/>
            </a:pPr>
            <a:r>
              <a:rPr lang="en-US" altLang="x-none" sz="2000" b="1" i="1">
                <a:latin typeface="Times New Roman" panose="02020603050405020304" pitchFamily="18" charset="0"/>
              </a:rPr>
              <a:t> </a:t>
            </a:r>
            <a:r>
              <a:rPr lang="en-US" altLang="x-none" sz="2000" b="1" i="1" dirty="0" err="1">
                <a:latin typeface="Times New Roman" panose="02020603050405020304" pitchFamily="18" charset="0"/>
              </a:rPr>
              <a:t>Viết</a:t>
            </a:r>
            <a:r>
              <a:rPr lang="en-US" altLang="x-none" sz="2000" b="1" i="1">
                <a:latin typeface="Times New Roman" panose="02020603050405020304" pitchFamily="18" charset="0"/>
              </a:rPr>
              <a:t> </a:t>
            </a:r>
            <a:r>
              <a:rPr lang="en-US" altLang="x-none" sz="2000" b="1" i="1" dirty="0" err="1">
                <a:latin typeface="Times New Roman" panose="02020603050405020304" pitchFamily="18" charset="0"/>
              </a:rPr>
              <a:t>lệnh</a:t>
            </a:r>
            <a:r>
              <a:rPr lang="en-US" altLang="x-none" sz="2000" b="1" i="1">
                <a:latin typeface="Times New Roman" panose="02020603050405020304" pitchFamily="18" charset="0"/>
              </a:rPr>
              <a:t> </a:t>
            </a:r>
            <a:r>
              <a:rPr lang="en-US" altLang="x-none" sz="2000" b="1" i="1" dirty="0" err="1">
                <a:latin typeface="Times New Roman" panose="02020603050405020304" pitchFamily="18" charset="0"/>
              </a:rPr>
              <a:t>gán</a:t>
            </a:r>
            <a:r>
              <a:rPr lang="en-US" altLang="x-none" sz="2000" b="1" i="1">
                <a:latin typeface="Times New Roman" panose="02020603050405020304" pitchFamily="18" charset="0"/>
              </a:rPr>
              <a:t> </a:t>
            </a:r>
            <a:r>
              <a:rPr lang="en-US" altLang="x-none" sz="2000" b="1" i="1" dirty="0" err="1">
                <a:latin typeface="Times New Roman" panose="02020603050405020304" pitchFamily="18" charset="0"/>
              </a:rPr>
              <a:t>để</a:t>
            </a:r>
            <a:r>
              <a:rPr lang="en-US" altLang="x-none" sz="2000" b="1" i="1">
                <a:latin typeface="Times New Roman" panose="02020603050405020304" pitchFamily="18" charset="0"/>
              </a:rPr>
              <a:t> </a:t>
            </a:r>
            <a:r>
              <a:rPr lang="en-US" altLang="x-none" sz="2000" b="1" i="1" dirty="0" err="1">
                <a:latin typeface="Times New Roman" panose="02020603050405020304" pitchFamily="18" charset="0"/>
              </a:rPr>
              <a:t>tính</a:t>
            </a:r>
            <a:r>
              <a:rPr lang="en-US" altLang="x-none" sz="2000" b="1" i="1">
                <a:latin typeface="Times New Roman" panose="02020603050405020304" pitchFamily="18" charset="0"/>
              </a:rPr>
              <a:t> </a:t>
            </a:r>
            <a:r>
              <a:rPr lang="en-US" altLang="x-none" sz="2000" b="1" i="1" dirty="0" err="1">
                <a:latin typeface="Times New Roman" panose="02020603050405020304" pitchFamily="18" charset="0"/>
              </a:rPr>
              <a:t>chu</a:t>
            </a:r>
            <a:r>
              <a:rPr lang="en-US" altLang="x-none" sz="2000" b="1" i="1">
                <a:latin typeface="Times New Roman" panose="02020603050405020304" pitchFamily="18" charset="0"/>
              </a:rPr>
              <a:t> vi, </a:t>
            </a:r>
            <a:r>
              <a:rPr lang="en-US" altLang="x-none" sz="2000" b="1" i="1" dirty="0" err="1">
                <a:latin typeface="Times New Roman" panose="02020603050405020304" pitchFamily="18" charset="0"/>
              </a:rPr>
              <a:t>diện</a:t>
            </a:r>
            <a:r>
              <a:rPr lang="en-US" altLang="x-none" sz="2000" b="1" i="1">
                <a:latin typeface="Times New Roman" panose="02020603050405020304" pitchFamily="18" charset="0"/>
              </a:rPr>
              <a:t> </a:t>
            </a:r>
            <a:r>
              <a:rPr lang="en-US" altLang="x-none" sz="2000" b="1" i="1" dirty="0" err="1">
                <a:latin typeface="Times New Roman" panose="02020603050405020304" pitchFamily="18" charset="0"/>
              </a:rPr>
              <a:t>tích</a:t>
            </a:r>
            <a:r>
              <a:rPr lang="en-US" altLang="x-none" sz="2000" b="1" i="1">
                <a:latin typeface="Times New Roman" panose="02020603050405020304" pitchFamily="18" charset="0"/>
              </a:rPr>
              <a:t> </a:t>
            </a:r>
            <a:r>
              <a:rPr lang="en-US" altLang="x-none" sz="2000" b="1" i="1" dirty="0" err="1">
                <a:latin typeface="Times New Roman" panose="02020603050405020304" pitchFamily="18" charset="0"/>
              </a:rPr>
              <a:t>hình</a:t>
            </a:r>
            <a:r>
              <a:rPr lang="en-US" altLang="x-none" sz="2000" b="1" i="1">
                <a:latin typeface="Times New Roman" panose="02020603050405020304" pitchFamily="18" charset="0"/>
              </a:rPr>
              <a:t> </a:t>
            </a:r>
            <a:r>
              <a:rPr lang="en-US" altLang="x-none" sz="2000" b="1" i="1" dirty="0" err="1">
                <a:latin typeface="Times New Roman" panose="02020603050405020304" pitchFamily="18" charset="0"/>
              </a:rPr>
              <a:t>chữ</a:t>
            </a:r>
            <a:r>
              <a:rPr lang="en-US" altLang="x-none" sz="2000" b="1" i="1">
                <a:latin typeface="Times New Roman" panose="02020603050405020304" pitchFamily="18" charset="0"/>
              </a:rPr>
              <a:t> </a:t>
            </a:r>
            <a:r>
              <a:rPr lang="en-US" altLang="x-none" sz="2000" b="1" i="1" dirty="0" err="1">
                <a:latin typeface="Times New Roman" panose="02020603050405020304" pitchFamily="18" charset="0"/>
              </a:rPr>
              <a:t>nhật</a:t>
            </a:r>
            <a:r>
              <a:rPr lang="en-US" altLang="x-none" sz="2000" b="1" i="1">
                <a:latin typeface="Times New Roman" panose="02020603050405020304" pitchFamily="18" charset="0"/>
              </a:rPr>
              <a:t>. </a:t>
            </a:r>
            <a:endParaRPr lang="en-US" altLang="x-none" sz="2000" b="1" i="1">
              <a:latin typeface="Times New Roman" panose="02020603050405020304" pitchFamily="18" charset="0"/>
            </a:endParaRPr>
          </a:p>
        </p:txBody>
      </p:sp>
      <p:sp>
        <p:nvSpPr>
          <p:cNvPr id="11283" name="Rectangles 11282"/>
          <p:cNvSpPr/>
          <p:nvPr/>
        </p:nvSpPr>
        <p:spPr>
          <a:xfrm>
            <a:off x="2590800" y="4419600"/>
            <a:ext cx="3657600" cy="1828800"/>
          </a:xfrm>
          <a:prstGeom prst="rect">
            <a:avLst/>
          </a:prstGeom>
          <a:noFill/>
          <a:ln w="19050" cap="flat" cmpd="sng">
            <a:solidFill>
              <a:srgbClr val="0000CC"/>
            </a:solidFill>
            <a:prstDash val="solid"/>
            <a:miter/>
            <a:headEnd type="none" w="med" len="med"/>
            <a:tailEnd type="none" w="med" len="med"/>
          </a:ln>
        </p:spPr>
        <p:txBody>
          <a:bodyPr anchor="ctr" anchorCtr="0"/>
          <a:lstStyle>
            <a:lvl1pPr marL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4400" u="none" kern="1200" baseline="0">
                <a:solidFill>
                  <a:schemeClr val="tx2"/>
                </a:solidFill>
                <a:latin typeface="Arial" panose="020B0604020202020204" pitchFamily="34" charset="0"/>
              </a:defRPr>
            </a:lvl1pPr>
          </a:lstStyle>
          <a:p>
            <a:pPr lvl="0" algn="l">
              <a:lnSpc>
                <a:spcPct val="120000"/>
              </a:lnSpc>
              <a:spcBef>
                <a:spcPct val="20000"/>
              </a:spcBef>
              <a:buClr>
                <a:srgbClr val="0000FF"/>
              </a:buClr>
              <a:buFont typeface="Wingdings" panose="05000000000000000000" pitchFamily="2" charset="2"/>
              <a:buNone/>
            </a:pPr>
            <a:r>
              <a:rPr lang="en-US" altLang="x-none" sz="2600" b="1">
                <a:solidFill>
                  <a:srgbClr val="0000FF"/>
                </a:solidFill>
                <a:latin typeface="Times New Roman" panose="02020603050405020304" pitchFamily="18" charset="0"/>
                <a:sym typeface="Wingdings" panose="05000000000000000000" pitchFamily="2" charset="2"/>
              </a:rPr>
              <a:t></a:t>
            </a:r>
            <a:r>
              <a:rPr lang="en-US" altLang="x-none" sz="2600" b="1">
                <a:solidFill>
                  <a:srgbClr val="FF0000"/>
                </a:solidFill>
                <a:latin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x-none" sz="2600" b="1" dirty="0" err="1">
                <a:solidFill>
                  <a:schemeClr val="tx1"/>
                </a:solidFill>
                <a:latin typeface="Times New Roman" panose="02020603050405020304" pitchFamily="18" charset="0"/>
                <a:sym typeface="Wingdings" panose="05000000000000000000" pitchFamily="2" charset="2"/>
              </a:rPr>
              <a:t>Var</a:t>
            </a:r>
            <a:r>
              <a:rPr lang="en-US" altLang="x-none" sz="2600" b="1">
                <a:solidFill>
                  <a:srgbClr val="FF0000"/>
                </a:solidFill>
                <a:latin typeface="Times New Roman" panose="02020603050405020304" pitchFamily="18" charset="0"/>
                <a:sym typeface="Wingdings" panose="05000000000000000000" pitchFamily="2" charset="2"/>
              </a:rPr>
              <a:t>  </a:t>
            </a:r>
            <a:r>
              <a:rPr lang="en-US" altLang="x-none" sz="2600" b="1" dirty="0" err="1">
                <a:solidFill>
                  <a:srgbClr val="FF0000"/>
                </a:solidFill>
                <a:latin typeface="Times New Roman" panose="02020603050405020304" pitchFamily="18" charset="0"/>
                <a:sym typeface="Wingdings" panose="05000000000000000000" pitchFamily="2" charset="2"/>
              </a:rPr>
              <a:t>a</a:t>
            </a:r>
            <a:r>
              <a:rPr lang="vi-VN" altLang="en-US" sz="2600" b="1" dirty="0" err="1">
                <a:solidFill>
                  <a:srgbClr val="FF0000"/>
                </a:solidFill>
                <a:latin typeface="Times New Roman" panose="02020603050405020304" pitchFamily="18" charset="0"/>
                <a:sym typeface="Wingdings" panose="05000000000000000000" pitchFamily="2" charset="2"/>
              </a:rPr>
              <a:t>,</a:t>
            </a:r>
            <a:r>
              <a:rPr lang="en-US" altLang="x-none" sz="2600" b="1" dirty="0" err="1">
                <a:solidFill>
                  <a:srgbClr val="FF0000"/>
                </a:solidFill>
                <a:latin typeface="Times New Roman" panose="02020603050405020304" pitchFamily="18" charset="0"/>
                <a:sym typeface="Wingdings" panose="05000000000000000000" pitchFamily="2" charset="2"/>
              </a:rPr>
              <a:t>b</a:t>
            </a:r>
            <a:r>
              <a:rPr lang="vi-VN" altLang="en-US" sz="2600" b="1" dirty="0" err="1">
                <a:solidFill>
                  <a:srgbClr val="FF0000"/>
                </a:solidFill>
                <a:latin typeface="Times New Roman" panose="02020603050405020304" pitchFamily="18" charset="0"/>
                <a:sym typeface="Wingdings" panose="05000000000000000000" pitchFamily="2" charset="2"/>
              </a:rPr>
              <a:t>,CV,S</a:t>
            </a:r>
            <a:r>
              <a:rPr lang="en-US" altLang="x-none" sz="2600" b="1">
                <a:solidFill>
                  <a:srgbClr val="FF0000"/>
                </a:solidFill>
                <a:latin typeface="Times New Roman" panose="02020603050405020304" pitchFamily="18" charset="0"/>
                <a:sym typeface="Wingdings" panose="05000000000000000000" pitchFamily="2" charset="2"/>
              </a:rPr>
              <a:t> : byte;</a:t>
            </a:r>
            <a:br>
              <a:rPr lang="en-US" altLang="x-none" sz="2600" b="1">
                <a:solidFill>
                  <a:srgbClr val="FF0000"/>
                </a:solidFill>
                <a:latin typeface="Times New Roman" panose="02020603050405020304" pitchFamily="18" charset="0"/>
                <a:sym typeface="Wingdings" panose="05000000000000000000" pitchFamily="2" charset="2"/>
              </a:rPr>
            </a:br>
            <a:r>
              <a:rPr lang="en-US" altLang="x-none" sz="2600" b="1">
                <a:solidFill>
                  <a:srgbClr val="0000FF"/>
                </a:solidFill>
                <a:latin typeface="Times New Roman" panose="02020603050405020304" pitchFamily="18" charset="0"/>
                <a:sym typeface="Wingdings" panose="05000000000000000000" pitchFamily="2" charset="2"/>
              </a:rPr>
              <a:t>  </a:t>
            </a:r>
            <a:r>
              <a:rPr lang="en-US" altLang="x-none" sz="2600" b="1">
                <a:solidFill>
                  <a:srgbClr val="FF0000"/>
                </a:solidFill>
                <a:latin typeface="Times New Roman" panose="02020603050405020304" pitchFamily="18" charset="0"/>
                <a:sym typeface="Wingdings" panose="05000000000000000000" pitchFamily="2" charset="2"/>
              </a:rPr>
              <a:t>a</a:t>
            </a:r>
            <a:r>
              <a:rPr lang="en-US" altLang="x-none" sz="2600" b="1">
                <a:solidFill>
                  <a:srgbClr val="0000FF"/>
                </a:solidFill>
                <a:latin typeface="Times New Roman" panose="02020603050405020304" pitchFamily="18" charset="0"/>
                <a:sym typeface="Wingdings" panose="05000000000000000000" pitchFamily="2" charset="2"/>
              </a:rPr>
              <a:t>:=</a:t>
            </a:r>
            <a:r>
              <a:rPr lang="en-US" altLang="x-none" sz="2600" b="1">
                <a:solidFill>
                  <a:schemeClr val="tx1"/>
                </a:solidFill>
                <a:latin typeface="Times New Roman" panose="02020603050405020304" pitchFamily="18" charset="0"/>
                <a:sym typeface="Wingdings" panose="05000000000000000000" pitchFamily="2" charset="2"/>
              </a:rPr>
              <a:t>12;</a:t>
            </a:r>
            <a:r>
              <a:rPr lang="vi-VN" altLang="en-US" sz="2600" b="1">
                <a:solidFill>
                  <a:schemeClr val="tx1"/>
                </a:solidFill>
                <a:latin typeface="Times New Roman" panose="02020603050405020304" pitchFamily="18" charset="0"/>
                <a:sym typeface="Wingdings" panose="05000000000000000000" pitchFamily="2" charset="2"/>
              </a:rPr>
              <a:t>  </a:t>
            </a:r>
            <a:r>
              <a:rPr lang="en-US" altLang="x-none" sz="2600" b="1">
                <a:solidFill>
                  <a:srgbClr val="FF0000"/>
                </a:solidFill>
                <a:latin typeface="Times New Roman" panose="02020603050405020304" pitchFamily="18" charset="0"/>
              </a:rPr>
              <a:t>b</a:t>
            </a:r>
            <a:r>
              <a:rPr lang="en-US" altLang="x-none" sz="2600" b="1">
                <a:solidFill>
                  <a:srgbClr val="0000FF"/>
                </a:solidFill>
                <a:latin typeface="Times New Roman" panose="02020603050405020304" pitchFamily="18" charset="0"/>
              </a:rPr>
              <a:t>:=</a:t>
            </a:r>
            <a:r>
              <a:rPr lang="en-US" altLang="x-none" sz="2600" b="1">
                <a:solidFill>
                  <a:schemeClr val="tx1"/>
                </a:solidFill>
                <a:latin typeface="Times New Roman" panose="02020603050405020304" pitchFamily="18" charset="0"/>
              </a:rPr>
              <a:t>8;</a:t>
            </a:r>
            <a:br>
              <a:rPr lang="en-US" altLang="x-none" sz="2600" b="1">
                <a:solidFill>
                  <a:srgbClr val="0000FF"/>
                </a:solidFill>
                <a:latin typeface="Times New Roman" panose="02020603050405020304" pitchFamily="18" charset="0"/>
              </a:rPr>
            </a:br>
            <a:r>
              <a:rPr lang="en-US" altLang="x-none" sz="2600" b="1">
                <a:solidFill>
                  <a:srgbClr val="0000FF"/>
                </a:solidFill>
                <a:latin typeface="Times New Roman" panose="02020603050405020304" pitchFamily="18" charset="0"/>
              </a:rPr>
              <a:t>     </a:t>
            </a:r>
            <a:r>
              <a:rPr lang="en-US" altLang="x-none" sz="2600" b="1">
                <a:solidFill>
                  <a:srgbClr val="FF0000"/>
                </a:solidFill>
                <a:latin typeface="Times New Roman" panose="02020603050405020304" pitchFamily="18" charset="0"/>
              </a:rPr>
              <a:t>CV</a:t>
            </a:r>
            <a:r>
              <a:rPr lang="en-US" altLang="x-none" sz="2600" b="1">
                <a:solidFill>
                  <a:srgbClr val="0000FF"/>
                </a:solidFill>
                <a:latin typeface="Times New Roman" panose="02020603050405020304" pitchFamily="18" charset="0"/>
              </a:rPr>
              <a:t>:=</a:t>
            </a:r>
            <a:r>
              <a:rPr lang="en-US" altLang="x-none" sz="2600" b="1">
                <a:solidFill>
                  <a:schemeClr val="tx1"/>
                </a:solidFill>
                <a:latin typeface="Times New Roman" panose="02020603050405020304" pitchFamily="18" charset="0"/>
              </a:rPr>
              <a:t>(</a:t>
            </a:r>
            <a:r>
              <a:rPr lang="en-US" altLang="x-none" sz="2600" b="1" dirty="0" err="1">
                <a:solidFill>
                  <a:schemeClr val="tx1"/>
                </a:solidFill>
                <a:latin typeface="Times New Roman" panose="02020603050405020304" pitchFamily="18" charset="0"/>
              </a:rPr>
              <a:t>a+b</a:t>
            </a:r>
            <a:r>
              <a:rPr lang="en-US" altLang="x-none" sz="2600" b="1">
                <a:solidFill>
                  <a:schemeClr val="tx1"/>
                </a:solidFill>
                <a:latin typeface="Times New Roman" panose="02020603050405020304" pitchFamily="18" charset="0"/>
              </a:rPr>
              <a:t>)*2;</a:t>
            </a:r>
            <a:br>
              <a:rPr lang="en-US" altLang="x-none" sz="2600" b="1">
                <a:solidFill>
                  <a:schemeClr val="tx1"/>
                </a:solidFill>
                <a:latin typeface="Times New Roman" panose="02020603050405020304" pitchFamily="18" charset="0"/>
              </a:rPr>
            </a:br>
            <a:r>
              <a:rPr lang="en-US" altLang="x-none" sz="2600" b="1">
                <a:solidFill>
                  <a:schemeClr val="tx1"/>
                </a:solidFill>
                <a:latin typeface="Times New Roman" panose="02020603050405020304" pitchFamily="18" charset="0"/>
              </a:rPr>
              <a:t>     </a:t>
            </a:r>
            <a:r>
              <a:rPr lang="en-US" altLang="x-none" sz="2600" b="1">
                <a:solidFill>
                  <a:srgbClr val="FF0000"/>
                </a:solidFill>
                <a:latin typeface="Times New Roman" panose="02020603050405020304" pitchFamily="18" charset="0"/>
              </a:rPr>
              <a:t>S</a:t>
            </a:r>
            <a:r>
              <a:rPr lang="en-US" altLang="x-none" sz="2600" b="1">
                <a:solidFill>
                  <a:srgbClr val="0000FF"/>
                </a:solidFill>
                <a:latin typeface="Times New Roman" panose="02020603050405020304" pitchFamily="18" charset="0"/>
              </a:rPr>
              <a:t>:=</a:t>
            </a:r>
            <a:r>
              <a:rPr lang="en-US" altLang="x-none" sz="2600" b="1">
                <a:solidFill>
                  <a:schemeClr val="tx1"/>
                </a:solidFill>
                <a:latin typeface="Times New Roman" panose="02020603050405020304" pitchFamily="18" charset="0"/>
              </a:rPr>
              <a:t>a*b;</a:t>
            </a:r>
            <a:endParaRPr sz="2600" b="1" dirty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112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12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6" dur="500"/>
                                        <p:tgtEl>
                                          <p:spTgt spid="112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1128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1128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1128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78" grpId="0" animBg="1"/>
      <p:bldP spid="11279" grpId="0" animBg="1"/>
      <p:bldP spid="11281" grpId="0"/>
      <p:bldP spid="1128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10242" name="Picture 10241" descr="tpage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762000"/>
          </a:xfrm>
          <a:prstGeom prst="rect">
            <a:avLst/>
          </a:prstGeom>
          <a:noFill/>
          <a:ln w="2857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pic>
      <p:grpSp>
        <p:nvGrpSpPr>
          <p:cNvPr id="10243" name="Group 10242"/>
          <p:cNvGrpSpPr/>
          <p:nvPr/>
        </p:nvGrpSpPr>
        <p:grpSpPr>
          <a:xfrm>
            <a:off x="0" y="6400800"/>
            <a:ext cx="9144000" cy="457200"/>
            <a:chOff x="0" y="4032"/>
            <a:chExt cx="5760" cy="288"/>
          </a:xfrm>
        </p:grpSpPr>
        <p:pic>
          <p:nvPicPr>
            <p:cNvPr id="10244" name="Picture 10243" descr="tpage4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0" y="4080"/>
              <a:ext cx="5760" cy="240"/>
            </a:xfrm>
            <a:prstGeom prst="rect">
              <a:avLst/>
            </a:prstGeom>
            <a:noFill/>
            <a:ln w="9525">
              <a:noFill/>
            </a:ln>
          </p:spPr>
        </p:pic>
        <p:sp>
          <p:nvSpPr>
            <p:cNvPr id="10245" name="Text Box 10244"/>
            <p:cNvSpPr txBox="1"/>
            <p:nvPr/>
          </p:nvSpPr>
          <p:spPr>
            <a:xfrm>
              <a:off x="1200" y="4032"/>
              <a:ext cx="3744" cy="288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p>
              <a:pPr>
                <a:spcBef>
                  <a:spcPct val="50000"/>
                </a:spcBef>
              </a:pPr>
              <a:endParaRPr lang="en-US" altLang="x-none" sz="2400" dirty="0">
                <a:latin typeface=".VnHelvetIns" pitchFamily="34" charset="0"/>
              </a:endParaRPr>
            </a:p>
          </p:txBody>
        </p:sp>
      </p:grpSp>
      <p:sp>
        <p:nvSpPr>
          <p:cNvPr id="10278" name="Rectangles 10277"/>
          <p:cNvSpPr/>
          <p:nvPr/>
        </p:nvSpPr>
        <p:spPr>
          <a:xfrm>
            <a:off x="1219200" y="5181600"/>
            <a:ext cx="7620000" cy="771525"/>
          </a:xfrm>
          <a:prstGeom prst="rect">
            <a:avLst/>
          </a:prstGeom>
          <a:gradFill rotWithShape="0">
            <a:gsLst>
              <a:gs pos="0">
                <a:srgbClr val="1FD4FF"/>
              </a:gs>
              <a:gs pos="50000">
                <a:schemeClr val="bg1"/>
              </a:gs>
              <a:gs pos="100000">
                <a:srgbClr val="1FD4FF"/>
              </a:gs>
            </a:gsLst>
            <a:lin ang="5400000" scaled="1"/>
            <a:tileRect/>
          </a:gra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>
            <a:spAutoFit/>
          </a:bodyPr>
          <a:p>
            <a:pPr algn="just"/>
            <a:r>
              <a:rPr lang="en-US" altLang="x-none" sz="2200" b="1" dirty="0" err="1">
                <a:latin typeface="Times New Roman" panose="02020603050405020304" pitchFamily="18" charset="0"/>
              </a:rPr>
              <a:t>Để</a:t>
            </a:r>
            <a:r>
              <a:rPr lang="en-US" altLang="x-none" sz="2200" b="1">
                <a:latin typeface="Times New Roman" panose="02020603050405020304" pitchFamily="18" charset="0"/>
              </a:rPr>
              <a:t> </a:t>
            </a:r>
            <a:r>
              <a:rPr lang="en-US" altLang="x-none" sz="2200" b="1" dirty="0" err="1">
                <a:latin typeface="Times New Roman" panose="02020603050405020304" pitchFamily="18" charset="0"/>
              </a:rPr>
              <a:t>giải</a:t>
            </a:r>
            <a:r>
              <a:rPr lang="en-US" altLang="x-none" sz="2200" b="1">
                <a:latin typeface="Times New Roman" panose="02020603050405020304" pitchFamily="18" charset="0"/>
              </a:rPr>
              <a:t> </a:t>
            </a:r>
            <a:r>
              <a:rPr lang="en-US" altLang="x-none" sz="2200" b="1" dirty="0" err="1">
                <a:latin typeface="Times New Roman" panose="02020603050405020304" pitchFamily="18" charset="0"/>
              </a:rPr>
              <a:t>quyết</a:t>
            </a:r>
            <a:r>
              <a:rPr lang="en-US" altLang="x-none" sz="2200" b="1">
                <a:latin typeface="Times New Roman" panose="02020603050405020304" pitchFamily="18" charset="0"/>
              </a:rPr>
              <a:t> </a:t>
            </a:r>
            <a:r>
              <a:rPr lang="en-US" altLang="x-none" sz="2200" b="1" dirty="0" err="1">
                <a:latin typeface="Times New Roman" panose="02020603050405020304" pitchFamily="18" charset="0"/>
              </a:rPr>
              <a:t>bài</a:t>
            </a:r>
            <a:r>
              <a:rPr lang="en-US" altLang="x-none" sz="2200" b="1">
                <a:latin typeface="Times New Roman" panose="02020603050405020304" pitchFamily="18" charset="0"/>
              </a:rPr>
              <a:t> </a:t>
            </a:r>
            <a:r>
              <a:rPr lang="en-US" altLang="x-none" sz="2200" b="1" dirty="0" err="1">
                <a:latin typeface="Times New Roman" panose="02020603050405020304" pitchFamily="18" charset="0"/>
              </a:rPr>
              <a:t>toán</a:t>
            </a:r>
            <a:r>
              <a:rPr lang="en-US" altLang="x-none" sz="2200" b="1">
                <a:latin typeface="Times New Roman" panose="02020603050405020304" pitchFamily="18" charset="0"/>
              </a:rPr>
              <a:t> </a:t>
            </a:r>
            <a:r>
              <a:rPr lang="en-US" altLang="x-none" sz="2200" b="1" dirty="0" err="1">
                <a:latin typeface="Times New Roman" panose="02020603050405020304" pitchFamily="18" charset="0"/>
              </a:rPr>
              <a:t>trên</a:t>
            </a:r>
            <a:r>
              <a:rPr lang="en-US" altLang="x-none" sz="2200" b="1">
                <a:latin typeface="Times New Roman" panose="02020603050405020304" pitchFamily="18" charset="0"/>
              </a:rPr>
              <a:t> </a:t>
            </a:r>
            <a:r>
              <a:rPr lang="en-US" altLang="x-none" sz="2200" b="1" dirty="0" err="1">
                <a:latin typeface="Times New Roman" panose="02020603050405020304" pitchFamily="18" charset="0"/>
              </a:rPr>
              <a:t>các</a:t>
            </a:r>
            <a:r>
              <a:rPr lang="en-US" altLang="x-none" sz="2200" b="1">
                <a:latin typeface="Times New Roman" panose="02020603050405020304" pitchFamily="18" charset="0"/>
              </a:rPr>
              <a:t> </a:t>
            </a:r>
            <a:r>
              <a:rPr lang="en-US" altLang="x-none" sz="2200" b="1" dirty="0" err="1">
                <a:latin typeface="Times New Roman" panose="02020603050405020304" pitchFamily="18" charset="0"/>
              </a:rPr>
              <a:t>ngôn</a:t>
            </a:r>
            <a:r>
              <a:rPr lang="en-US" altLang="x-none" sz="2200" b="1">
                <a:latin typeface="Times New Roman" panose="02020603050405020304" pitchFamily="18" charset="0"/>
              </a:rPr>
              <a:t> </a:t>
            </a:r>
            <a:r>
              <a:rPr lang="en-US" altLang="x-none" sz="2200" b="1" dirty="0" err="1">
                <a:latin typeface="Times New Roman" panose="02020603050405020304" pitchFamily="18" charset="0"/>
              </a:rPr>
              <a:t>ngữ</a:t>
            </a:r>
            <a:r>
              <a:rPr lang="en-US" altLang="x-none" sz="2200" b="1">
                <a:latin typeface="Times New Roman" panose="02020603050405020304" pitchFamily="18" charset="0"/>
              </a:rPr>
              <a:t> </a:t>
            </a:r>
            <a:r>
              <a:rPr lang="en-US" altLang="x-none" sz="2200" b="1" dirty="0" err="1">
                <a:latin typeface="Times New Roman" panose="02020603050405020304" pitchFamily="18" charset="0"/>
              </a:rPr>
              <a:t>lập</a:t>
            </a:r>
            <a:r>
              <a:rPr lang="en-US" altLang="x-none" sz="2200" b="1">
                <a:latin typeface="Times New Roman" panose="02020603050405020304" pitchFamily="18" charset="0"/>
              </a:rPr>
              <a:t> </a:t>
            </a:r>
            <a:r>
              <a:rPr lang="en-US" altLang="x-none" sz="2200" b="1" dirty="0" err="1">
                <a:latin typeface="Times New Roman" panose="02020603050405020304" pitchFamily="18" charset="0"/>
              </a:rPr>
              <a:t>trình</a:t>
            </a:r>
            <a:r>
              <a:rPr lang="en-US" altLang="x-none" sz="2200" b="1">
                <a:latin typeface="Times New Roman" panose="02020603050405020304" pitchFamily="18" charset="0"/>
              </a:rPr>
              <a:t> </a:t>
            </a:r>
            <a:r>
              <a:rPr lang="en-US" altLang="x-none" sz="2200" b="1" dirty="0" err="1">
                <a:latin typeface="Times New Roman" panose="02020603050405020304" pitchFamily="18" charset="0"/>
              </a:rPr>
              <a:t>cung</a:t>
            </a:r>
            <a:r>
              <a:rPr lang="en-US" altLang="x-none" sz="2200" b="1">
                <a:latin typeface="Times New Roman" panose="02020603050405020304" pitchFamily="18" charset="0"/>
              </a:rPr>
              <a:t> </a:t>
            </a:r>
            <a:r>
              <a:rPr lang="en-US" altLang="x-none" sz="2200" b="1" dirty="0" err="1">
                <a:latin typeface="Times New Roman" panose="02020603050405020304" pitchFamily="18" charset="0"/>
              </a:rPr>
              <a:t>cấp</a:t>
            </a:r>
            <a:r>
              <a:rPr lang="en-US" altLang="x-none" sz="2200" b="1">
                <a:latin typeface="Times New Roman" panose="02020603050405020304" pitchFamily="18" charset="0"/>
              </a:rPr>
              <a:t> </a:t>
            </a:r>
            <a:r>
              <a:rPr lang="en-US" altLang="x-none" sz="2200" b="1" dirty="0" err="1">
                <a:latin typeface="Times New Roman" panose="02020603050405020304" pitchFamily="18" charset="0"/>
              </a:rPr>
              <a:t>thủ</a:t>
            </a:r>
            <a:r>
              <a:rPr lang="en-US" altLang="x-none" sz="2200" b="1">
                <a:latin typeface="Times New Roman" panose="02020603050405020304" pitchFamily="18" charset="0"/>
              </a:rPr>
              <a:t> </a:t>
            </a:r>
            <a:r>
              <a:rPr lang="en-US" altLang="x-none" sz="2200" b="1" dirty="0" err="1">
                <a:latin typeface="Times New Roman" panose="02020603050405020304" pitchFamily="18" charset="0"/>
              </a:rPr>
              <a:t>tục</a:t>
            </a:r>
            <a:r>
              <a:rPr lang="en-US" altLang="x-none" sz="2200" b="1">
                <a:latin typeface="Times New Roman" panose="02020603050405020304" pitchFamily="18" charset="0"/>
              </a:rPr>
              <a:t> </a:t>
            </a:r>
            <a:r>
              <a:rPr lang="en-US" altLang="x-none" sz="2200" b="1" dirty="0" err="1">
                <a:latin typeface="Times New Roman" panose="02020603050405020304" pitchFamily="18" charset="0"/>
              </a:rPr>
              <a:t>chuẩn</a:t>
            </a:r>
            <a:r>
              <a:rPr lang="en-US" altLang="x-none" sz="2200" b="1">
                <a:latin typeface="Times New Roman" panose="02020603050405020304" pitchFamily="18" charset="0"/>
              </a:rPr>
              <a:t> </a:t>
            </a:r>
            <a:r>
              <a:rPr lang="en-US" altLang="x-none" sz="2200" b="1" dirty="0" err="1">
                <a:latin typeface="Times New Roman" panose="02020603050405020304" pitchFamily="18" charset="0"/>
              </a:rPr>
              <a:t>vào/ra</a:t>
            </a:r>
            <a:r>
              <a:rPr lang="en-US" altLang="x-none" sz="2200" b="1">
                <a:latin typeface="Times New Roman" panose="02020603050405020304" pitchFamily="18" charset="0"/>
              </a:rPr>
              <a:t> </a:t>
            </a:r>
            <a:r>
              <a:rPr lang="en-US" altLang="x-none" sz="2200" b="1" dirty="0" err="1">
                <a:latin typeface="Times New Roman" panose="02020603050405020304" pitchFamily="18" charset="0"/>
              </a:rPr>
              <a:t>đơn</a:t>
            </a:r>
            <a:r>
              <a:rPr lang="en-US" altLang="x-none" sz="2200" b="1">
                <a:latin typeface="Times New Roman" panose="02020603050405020304" pitchFamily="18" charset="0"/>
              </a:rPr>
              <a:t> </a:t>
            </a:r>
            <a:r>
              <a:rPr lang="en-US" altLang="x-none" sz="2200" b="1" dirty="0" err="1">
                <a:latin typeface="Times New Roman" panose="02020603050405020304" pitchFamily="18" charset="0"/>
              </a:rPr>
              <a:t>giản</a:t>
            </a:r>
            <a:r>
              <a:rPr lang="en-US" altLang="x-none" sz="2200" b="1">
                <a:latin typeface="Times New Roman" panose="02020603050405020304" pitchFamily="18" charset="0"/>
              </a:rPr>
              <a:t>.</a:t>
            </a:r>
            <a:endParaRPr lang="en-US" altLang="x-none" sz="2200" b="1">
              <a:latin typeface="Times New Roman" panose="02020603050405020304" pitchFamily="18" charset="0"/>
            </a:endParaRPr>
          </a:p>
        </p:txBody>
      </p:sp>
      <p:sp>
        <p:nvSpPr>
          <p:cNvPr id="10284" name="Text Box 10283"/>
          <p:cNvSpPr txBox="1"/>
          <p:nvPr/>
        </p:nvSpPr>
        <p:spPr>
          <a:xfrm>
            <a:off x="533400" y="1768475"/>
            <a:ext cx="8077200" cy="1187450"/>
          </a:xfrm>
          <a:prstGeom prst="rect">
            <a:avLst/>
          </a:prstGeom>
          <a:gradFill rotWithShape="1">
            <a:gsLst>
              <a:gs pos="0">
                <a:srgbClr val="B0D8FC"/>
              </a:gs>
              <a:gs pos="50000">
                <a:schemeClr val="bg1"/>
              </a:gs>
              <a:gs pos="100000">
                <a:srgbClr val="B0D8FC"/>
              </a:gs>
            </a:gsLst>
            <a:lin ang="5400000" scaled="1"/>
            <a:tileRect/>
          </a:gradFill>
          <a:ln w="9525">
            <a:noFill/>
          </a:ln>
        </p:spPr>
        <p:txBody>
          <a:bodyPr>
            <a:spAutoFit/>
          </a:bodyPr>
          <a:p>
            <a:pPr algn="just"/>
            <a:r>
              <a:rPr lang="en-US" altLang="x-none" sz="2400" b="1" dirty="0" err="1">
                <a:latin typeface="Times New Roman" panose="02020603050405020304" pitchFamily="18" charset="0"/>
              </a:rPr>
              <a:t>Viết</a:t>
            </a:r>
            <a:r>
              <a:rPr lang="en-US" altLang="x-none" sz="2400" b="1">
                <a:latin typeface="Times New Roman" panose="02020603050405020304" pitchFamily="18" charset="0"/>
              </a:rPr>
              <a:t> </a:t>
            </a:r>
            <a:r>
              <a:rPr lang="en-US" altLang="x-none" sz="2400" b="1" dirty="0" err="1">
                <a:latin typeface="Times New Roman" panose="02020603050405020304" pitchFamily="18" charset="0"/>
              </a:rPr>
              <a:t>chương</a:t>
            </a:r>
            <a:r>
              <a:rPr lang="en-US" altLang="x-none" sz="2400" b="1">
                <a:latin typeface="Times New Roman" panose="02020603050405020304" pitchFamily="18" charset="0"/>
              </a:rPr>
              <a:t> </a:t>
            </a:r>
            <a:r>
              <a:rPr lang="en-US" altLang="x-none" sz="2400" b="1" dirty="0" err="1">
                <a:latin typeface="Times New Roman" panose="02020603050405020304" pitchFamily="18" charset="0"/>
              </a:rPr>
              <a:t>trình</a:t>
            </a:r>
            <a:r>
              <a:rPr lang="en-US" altLang="x-none" sz="2400" b="1">
                <a:latin typeface="Times New Roman" panose="02020603050405020304" pitchFamily="18" charset="0"/>
              </a:rPr>
              <a:t> </a:t>
            </a:r>
            <a:r>
              <a:rPr lang="en-US" altLang="x-none" sz="2400" b="1" dirty="0" err="1">
                <a:latin typeface="Times New Roman" panose="02020603050405020304" pitchFamily="18" charset="0"/>
              </a:rPr>
              <a:t>tính</a:t>
            </a:r>
            <a:r>
              <a:rPr lang="en-US" altLang="x-none" sz="2400" b="1">
                <a:latin typeface="Times New Roman" panose="02020603050405020304" pitchFamily="18" charset="0"/>
              </a:rPr>
              <a:t> </a:t>
            </a:r>
            <a:r>
              <a:rPr lang="en-US" altLang="x-none" sz="2400" b="1" dirty="0" err="1">
                <a:latin typeface="Times New Roman" panose="02020603050405020304" pitchFamily="18" charset="0"/>
              </a:rPr>
              <a:t>và</a:t>
            </a:r>
            <a:r>
              <a:rPr lang="en-US" altLang="x-none" sz="2400" b="1">
                <a:latin typeface="Times New Roman" panose="02020603050405020304" pitchFamily="18" charset="0"/>
              </a:rPr>
              <a:t> in </a:t>
            </a:r>
            <a:r>
              <a:rPr lang="en-US" altLang="x-none" sz="2400" b="1" dirty="0" err="1">
                <a:latin typeface="Times New Roman" panose="02020603050405020304" pitchFamily="18" charset="0"/>
              </a:rPr>
              <a:t>ra</a:t>
            </a:r>
            <a:r>
              <a:rPr lang="en-US" altLang="x-none" sz="2400" b="1">
                <a:latin typeface="Times New Roman" panose="02020603050405020304" pitchFamily="18" charset="0"/>
              </a:rPr>
              <a:t> </a:t>
            </a:r>
            <a:r>
              <a:rPr lang="en-US" altLang="x-none" sz="2400" b="1" dirty="0" err="1">
                <a:latin typeface="Times New Roman" panose="02020603050405020304" pitchFamily="18" charset="0"/>
              </a:rPr>
              <a:t>màn</a:t>
            </a:r>
            <a:r>
              <a:rPr lang="en-US" altLang="x-none" sz="2400" b="1">
                <a:latin typeface="Times New Roman" panose="02020603050405020304" pitchFamily="18" charset="0"/>
              </a:rPr>
              <a:t> </a:t>
            </a:r>
            <a:r>
              <a:rPr lang="en-US" altLang="x-none" sz="2400" b="1" dirty="0" err="1">
                <a:latin typeface="Times New Roman" panose="02020603050405020304" pitchFamily="18" charset="0"/>
              </a:rPr>
              <a:t>hình</a:t>
            </a:r>
            <a:r>
              <a:rPr lang="en-US" altLang="x-none" sz="2400" b="1">
                <a:latin typeface="Times New Roman" panose="02020603050405020304" pitchFamily="18" charset="0"/>
              </a:rPr>
              <a:t> </a:t>
            </a:r>
            <a:r>
              <a:rPr lang="en-US" altLang="x-none" sz="2400" b="1" dirty="0" err="1">
                <a:latin typeface="Times New Roman" panose="02020603050405020304" pitchFamily="18" charset="0"/>
              </a:rPr>
              <a:t>chu</a:t>
            </a:r>
            <a:r>
              <a:rPr lang="en-US" altLang="x-none" sz="2400" b="1">
                <a:latin typeface="Times New Roman" panose="02020603050405020304" pitchFamily="18" charset="0"/>
              </a:rPr>
              <a:t> vi </a:t>
            </a:r>
            <a:r>
              <a:rPr lang="en-US" altLang="x-none" sz="2400" b="1">
                <a:solidFill>
                  <a:srgbClr val="FF0000"/>
                </a:solidFill>
                <a:latin typeface="Times New Roman" panose="02020603050405020304" pitchFamily="18" charset="0"/>
              </a:rPr>
              <a:t>(CV)</a:t>
            </a:r>
            <a:r>
              <a:rPr lang="en-US" altLang="x-none" sz="2400" b="1">
                <a:latin typeface="Times New Roman" panose="02020603050405020304" pitchFamily="18" charset="0"/>
              </a:rPr>
              <a:t> </a:t>
            </a:r>
            <a:r>
              <a:rPr lang="en-US" altLang="x-none" sz="2400" b="1" dirty="0" err="1">
                <a:latin typeface="Times New Roman" panose="02020603050405020304" pitchFamily="18" charset="0"/>
              </a:rPr>
              <a:t>và</a:t>
            </a:r>
            <a:r>
              <a:rPr lang="en-US" altLang="x-none" sz="2400" b="1">
                <a:latin typeface="Times New Roman" panose="02020603050405020304" pitchFamily="18" charset="0"/>
              </a:rPr>
              <a:t> </a:t>
            </a:r>
            <a:r>
              <a:rPr lang="en-US" altLang="x-none" sz="2400" b="1" dirty="0" err="1">
                <a:latin typeface="Times New Roman" panose="02020603050405020304" pitchFamily="18" charset="0"/>
              </a:rPr>
              <a:t>diện</a:t>
            </a:r>
            <a:r>
              <a:rPr lang="en-US" altLang="x-none" sz="2400" b="1">
                <a:latin typeface="Times New Roman" panose="02020603050405020304" pitchFamily="18" charset="0"/>
              </a:rPr>
              <a:t> </a:t>
            </a:r>
            <a:r>
              <a:rPr lang="en-US" altLang="x-none" sz="2400" b="1" dirty="0" err="1">
                <a:latin typeface="Times New Roman" panose="02020603050405020304" pitchFamily="18" charset="0"/>
              </a:rPr>
              <a:t>tích</a:t>
            </a:r>
            <a:r>
              <a:rPr lang="en-US" altLang="x-none" sz="2400" b="1">
                <a:latin typeface="Times New Roman" panose="02020603050405020304" pitchFamily="18" charset="0"/>
              </a:rPr>
              <a:t> </a:t>
            </a:r>
            <a:r>
              <a:rPr lang="en-US" altLang="x-none" sz="2400" b="1">
                <a:solidFill>
                  <a:srgbClr val="FF0000"/>
                </a:solidFill>
                <a:latin typeface="Times New Roman" panose="02020603050405020304" pitchFamily="18" charset="0"/>
              </a:rPr>
              <a:t>(S)</a:t>
            </a:r>
            <a:r>
              <a:rPr lang="en-US" altLang="x-none" sz="2400" b="1">
                <a:latin typeface="Times New Roman" panose="02020603050405020304" pitchFamily="18" charset="0"/>
              </a:rPr>
              <a:t> </a:t>
            </a:r>
            <a:r>
              <a:rPr lang="en-US" altLang="x-none" sz="2400" b="1" dirty="0" err="1">
                <a:latin typeface="Times New Roman" panose="02020603050405020304" pitchFamily="18" charset="0"/>
              </a:rPr>
              <a:t>của</a:t>
            </a:r>
            <a:r>
              <a:rPr lang="en-US" altLang="x-none" sz="2400" b="1">
                <a:latin typeface="Times New Roman" panose="02020603050405020304" pitchFamily="18" charset="0"/>
              </a:rPr>
              <a:t> </a:t>
            </a:r>
            <a:r>
              <a:rPr lang="en-US" altLang="x-none" sz="2400" b="1" dirty="0" err="1">
                <a:latin typeface="Times New Roman" panose="02020603050405020304" pitchFamily="18" charset="0"/>
              </a:rPr>
              <a:t>hình</a:t>
            </a:r>
            <a:r>
              <a:rPr lang="en-US" altLang="x-none" sz="2400" b="1">
                <a:latin typeface="Times New Roman" panose="02020603050405020304" pitchFamily="18" charset="0"/>
              </a:rPr>
              <a:t> </a:t>
            </a:r>
            <a:r>
              <a:rPr lang="en-US" altLang="x-none" sz="2400" b="1" dirty="0" err="1">
                <a:latin typeface="Times New Roman" panose="02020603050405020304" pitchFamily="18" charset="0"/>
              </a:rPr>
              <a:t>chữ</a:t>
            </a:r>
            <a:r>
              <a:rPr lang="en-US" altLang="x-none" sz="2400" b="1">
                <a:latin typeface="Times New Roman" panose="02020603050405020304" pitchFamily="18" charset="0"/>
              </a:rPr>
              <a:t> </a:t>
            </a:r>
            <a:r>
              <a:rPr lang="en-US" altLang="x-none" sz="2400" b="1" dirty="0" err="1">
                <a:latin typeface="Times New Roman" panose="02020603050405020304" pitchFamily="18" charset="0"/>
              </a:rPr>
              <a:t>nhật</a:t>
            </a:r>
            <a:r>
              <a:rPr lang="en-US" altLang="x-none" sz="2400" b="1">
                <a:latin typeface="Times New Roman" panose="02020603050405020304" pitchFamily="18" charset="0"/>
              </a:rPr>
              <a:t>, </a:t>
            </a:r>
            <a:r>
              <a:rPr lang="en-US" altLang="x-none" sz="2400" b="1" dirty="0" err="1">
                <a:latin typeface="Times New Roman" panose="02020603050405020304" pitchFamily="18" charset="0"/>
              </a:rPr>
              <a:t>với</a:t>
            </a:r>
            <a:r>
              <a:rPr lang="en-US" altLang="x-none" sz="2400" b="1">
                <a:latin typeface="Times New Roman" panose="02020603050405020304" pitchFamily="18" charset="0"/>
              </a:rPr>
              <a:t> </a:t>
            </a:r>
            <a:r>
              <a:rPr lang="en-US" altLang="x-none" sz="2400" b="1" dirty="0" err="1">
                <a:latin typeface="Times New Roman" panose="02020603050405020304" pitchFamily="18" charset="0"/>
              </a:rPr>
              <a:t>chiều</a:t>
            </a:r>
            <a:r>
              <a:rPr lang="en-US" altLang="x-none" sz="2400" b="1">
                <a:latin typeface="Times New Roman" panose="02020603050405020304" pitchFamily="18" charset="0"/>
              </a:rPr>
              <a:t> </a:t>
            </a:r>
            <a:r>
              <a:rPr lang="en-US" altLang="x-none" sz="2400" b="1" dirty="0" err="1">
                <a:latin typeface="Times New Roman" panose="02020603050405020304" pitchFamily="18" charset="0"/>
              </a:rPr>
              <a:t>dài</a:t>
            </a:r>
            <a:r>
              <a:rPr lang="en-US" altLang="x-none" sz="2400" b="1">
                <a:latin typeface="Times New Roman" panose="02020603050405020304" pitchFamily="18" charset="0"/>
              </a:rPr>
              <a:t> </a:t>
            </a:r>
            <a:r>
              <a:rPr lang="en-US" altLang="x-none" sz="2400" b="1">
                <a:solidFill>
                  <a:srgbClr val="FF0000"/>
                </a:solidFill>
                <a:latin typeface="Times New Roman" panose="02020603050405020304" pitchFamily="18" charset="0"/>
              </a:rPr>
              <a:t>a</a:t>
            </a:r>
            <a:r>
              <a:rPr lang="en-US" altLang="x-none" sz="2400" b="1">
                <a:latin typeface="Times New Roman" panose="02020603050405020304" pitchFamily="18" charset="0"/>
              </a:rPr>
              <a:t> </a:t>
            </a:r>
            <a:r>
              <a:rPr lang="en-US" altLang="x-none" sz="2400" b="1" dirty="0" err="1">
                <a:latin typeface="Times New Roman" panose="02020603050405020304" pitchFamily="18" charset="0"/>
              </a:rPr>
              <a:t>và</a:t>
            </a:r>
            <a:r>
              <a:rPr lang="en-US" altLang="x-none" sz="2400" b="1">
                <a:latin typeface="Times New Roman" panose="02020603050405020304" pitchFamily="18" charset="0"/>
              </a:rPr>
              <a:t> </a:t>
            </a:r>
            <a:r>
              <a:rPr lang="en-US" altLang="x-none" sz="2400" b="1" dirty="0" err="1">
                <a:latin typeface="Times New Roman" panose="02020603050405020304" pitchFamily="18" charset="0"/>
              </a:rPr>
              <a:t>chiều</a:t>
            </a:r>
            <a:r>
              <a:rPr lang="en-US" altLang="x-none" sz="2400" b="1">
                <a:latin typeface="Times New Roman" panose="02020603050405020304" pitchFamily="18" charset="0"/>
              </a:rPr>
              <a:t> </a:t>
            </a:r>
            <a:r>
              <a:rPr lang="en-US" altLang="x-none" sz="2400" b="1" dirty="0" err="1">
                <a:latin typeface="Times New Roman" panose="02020603050405020304" pitchFamily="18" charset="0"/>
              </a:rPr>
              <a:t>rộng</a:t>
            </a:r>
            <a:r>
              <a:rPr lang="en-US" altLang="x-none" sz="2400" b="1">
                <a:latin typeface="Times New Roman" panose="02020603050405020304" pitchFamily="18" charset="0"/>
              </a:rPr>
              <a:t> </a:t>
            </a:r>
            <a:r>
              <a:rPr lang="en-US" altLang="x-none" sz="2400" b="1">
                <a:solidFill>
                  <a:srgbClr val="FF0000"/>
                </a:solidFill>
                <a:latin typeface="Times New Roman" panose="02020603050405020304" pitchFamily="18" charset="0"/>
              </a:rPr>
              <a:t>b </a:t>
            </a:r>
            <a:r>
              <a:rPr lang="en-US" altLang="x-none" sz="2400" b="1" dirty="0" err="1">
                <a:latin typeface="Times New Roman" panose="02020603050405020304" pitchFamily="18" charset="0"/>
              </a:rPr>
              <a:t>bất</a:t>
            </a:r>
            <a:r>
              <a:rPr lang="en-US" altLang="x-none" sz="2400" b="1">
                <a:latin typeface="Times New Roman" panose="02020603050405020304" pitchFamily="18" charset="0"/>
              </a:rPr>
              <a:t> </a:t>
            </a:r>
            <a:r>
              <a:rPr lang="en-US" altLang="x-none" sz="2400" b="1" dirty="0" err="1">
                <a:latin typeface="Times New Roman" panose="02020603050405020304" pitchFamily="18" charset="0"/>
              </a:rPr>
              <a:t>kì</a:t>
            </a:r>
            <a:r>
              <a:rPr lang="en-US" altLang="x-none" sz="2400" b="1">
                <a:latin typeface="Times New Roman" panose="02020603050405020304" pitchFamily="18" charset="0"/>
              </a:rPr>
              <a:t> .</a:t>
            </a:r>
            <a:endParaRPr lang="en-US" altLang="x-none">
              <a:latin typeface="Times New Roman" panose="02020603050405020304" pitchFamily="18" charset="0"/>
            </a:endParaRPr>
          </a:p>
        </p:txBody>
      </p:sp>
      <p:sp>
        <p:nvSpPr>
          <p:cNvPr id="10285" name="Rectangles 10284"/>
          <p:cNvSpPr/>
          <p:nvPr/>
        </p:nvSpPr>
        <p:spPr>
          <a:xfrm>
            <a:off x="382588" y="987425"/>
            <a:ext cx="1606550" cy="45720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pPr algn="ctr"/>
            <a:r>
              <a:rPr lang="en-US" altLang="x-none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Bài</a:t>
            </a:r>
            <a:r>
              <a:rPr lang="en-US" altLang="x-none" sz="2400" b="1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x-none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toán</a:t>
            </a:r>
            <a:r>
              <a:rPr lang="en-US" altLang="x-none" sz="2400" b="1">
                <a:solidFill>
                  <a:srgbClr val="0000FF"/>
                </a:solidFill>
                <a:latin typeface="Times New Roman" panose="02020603050405020304" pitchFamily="18" charset="0"/>
              </a:rPr>
              <a:t> 2:</a:t>
            </a:r>
            <a:endParaRPr lang="en-US" altLang="x-none" sz="2400" b="1">
              <a:solidFill>
                <a:srgbClr val="0000FF"/>
              </a:solidFill>
              <a:latin typeface="Times New Roman" panose="02020603050405020304" pitchFamily="18" charset="0"/>
            </a:endParaRPr>
          </a:p>
        </p:txBody>
      </p:sp>
      <p:sp>
        <p:nvSpPr>
          <p:cNvPr id="10286" name="Text Box 10285"/>
          <p:cNvSpPr txBox="1"/>
          <p:nvPr/>
        </p:nvSpPr>
        <p:spPr>
          <a:xfrm>
            <a:off x="533400" y="3367088"/>
            <a:ext cx="609600" cy="519112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rgbClr val="FDA1FD"/>
              </a:gs>
            </a:gsLst>
            <a:path path="shape">
              <a:fillToRect l="50000" t="50000" r="50000" b="50000"/>
            </a:path>
            <a:tileRect/>
          </a:gradFill>
          <a:ln w="9525">
            <a:noFill/>
          </a:ln>
        </p:spPr>
        <p:txBody>
          <a:bodyPr>
            <a:spAutoFit/>
          </a:bodyPr>
          <a:p>
            <a:pPr algn="ctr">
              <a:spcBef>
                <a:spcPct val="50000"/>
              </a:spcBef>
            </a:pPr>
            <a:r>
              <a:rPr lang="en-US" altLang="x-none" sz="2800">
                <a:latin typeface="Times New Roman" panose="02020603050405020304" pitchFamily="18" charset="0"/>
              </a:rPr>
              <a:t>?</a:t>
            </a:r>
            <a:endParaRPr lang="en-US" altLang="x-none" sz="2800">
              <a:latin typeface="Times New Roman" panose="02020603050405020304" pitchFamily="18" charset="0"/>
            </a:endParaRPr>
          </a:p>
        </p:txBody>
      </p:sp>
      <p:sp>
        <p:nvSpPr>
          <p:cNvPr id="10287" name="Rectangles 10286"/>
          <p:cNvSpPr/>
          <p:nvPr/>
        </p:nvSpPr>
        <p:spPr>
          <a:xfrm>
            <a:off x="1219200" y="3443288"/>
            <a:ext cx="6400800" cy="59531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marL="117475" indent="-117475" algn="just">
              <a:lnSpc>
                <a:spcPct val="150000"/>
              </a:lnSpc>
              <a:buChar char="•"/>
            </a:pPr>
            <a:r>
              <a:rPr lang="en-US" altLang="x-none" sz="2200" b="1" i="1">
                <a:latin typeface="Times New Roman" panose="02020603050405020304" pitchFamily="18" charset="0"/>
              </a:rPr>
              <a:t> </a:t>
            </a:r>
            <a:r>
              <a:rPr lang="en-US" altLang="x-none" sz="2200" b="1" i="1" dirty="0" err="1">
                <a:latin typeface="Times New Roman" panose="02020603050405020304" pitchFamily="18" charset="0"/>
              </a:rPr>
              <a:t>Hãy</a:t>
            </a:r>
            <a:r>
              <a:rPr lang="en-US" altLang="x-none" sz="2200" b="1" i="1">
                <a:latin typeface="Times New Roman" panose="02020603050405020304" pitchFamily="18" charset="0"/>
              </a:rPr>
              <a:t> </a:t>
            </a:r>
            <a:r>
              <a:rPr lang="en-US" altLang="x-none" sz="2200" b="1" i="1" dirty="0" err="1">
                <a:latin typeface="Times New Roman" panose="02020603050405020304" pitchFamily="18" charset="0"/>
              </a:rPr>
              <a:t>nêu</a:t>
            </a:r>
            <a:r>
              <a:rPr lang="en-US" altLang="x-none" sz="2200" b="1" i="1">
                <a:latin typeface="Times New Roman" panose="02020603050405020304" pitchFamily="18" charset="0"/>
              </a:rPr>
              <a:t> </a:t>
            </a:r>
            <a:r>
              <a:rPr lang="en-US" altLang="x-none" sz="2200" b="1" i="1" dirty="0" err="1">
                <a:latin typeface="Times New Roman" panose="02020603050405020304" pitchFamily="18" charset="0"/>
              </a:rPr>
              <a:t>cách</a:t>
            </a:r>
            <a:r>
              <a:rPr lang="en-US" altLang="x-none" sz="2200" b="1" i="1">
                <a:latin typeface="Times New Roman" panose="02020603050405020304" pitchFamily="18" charset="0"/>
              </a:rPr>
              <a:t> </a:t>
            </a:r>
            <a:r>
              <a:rPr lang="en-US" altLang="x-none" sz="2200" b="1" i="1" dirty="0" err="1">
                <a:latin typeface="Times New Roman" panose="02020603050405020304" pitchFamily="18" charset="0"/>
              </a:rPr>
              <a:t>giải</a:t>
            </a:r>
            <a:r>
              <a:rPr lang="en-US" altLang="x-none" sz="2200" b="1" i="1">
                <a:latin typeface="Times New Roman" panose="02020603050405020304" pitchFamily="18" charset="0"/>
              </a:rPr>
              <a:t> </a:t>
            </a:r>
            <a:r>
              <a:rPr lang="en-US" altLang="x-none" sz="2200" b="1" i="1" dirty="0" err="1">
                <a:latin typeface="Times New Roman" panose="02020603050405020304" pitchFamily="18" charset="0"/>
              </a:rPr>
              <a:t>quyết</a:t>
            </a:r>
            <a:r>
              <a:rPr lang="en-US" altLang="x-none" sz="2200" b="1" i="1">
                <a:latin typeface="Times New Roman" panose="02020603050405020304" pitchFamily="18" charset="0"/>
              </a:rPr>
              <a:t> </a:t>
            </a:r>
            <a:r>
              <a:rPr lang="en-US" altLang="x-none" sz="2200" b="1" i="1" dirty="0" err="1">
                <a:latin typeface="Times New Roman" panose="02020603050405020304" pitchFamily="18" charset="0"/>
              </a:rPr>
              <a:t>bài</a:t>
            </a:r>
            <a:r>
              <a:rPr lang="en-US" altLang="x-none" sz="2200" b="1" i="1">
                <a:latin typeface="Times New Roman" panose="02020603050405020304" pitchFamily="18" charset="0"/>
              </a:rPr>
              <a:t> </a:t>
            </a:r>
            <a:r>
              <a:rPr lang="en-US" altLang="x-none" sz="2200" b="1" i="1" dirty="0" err="1">
                <a:latin typeface="Times New Roman" panose="02020603050405020304" pitchFamily="18" charset="0"/>
              </a:rPr>
              <a:t>toán</a:t>
            </a:r>
            <a:r>
              <a:rPr lang="en-US" altLang="x-none" sz="2200" b="1" i="1">
                <a:latin typeface="Times New Roman" panose="02020603050405020304" pitchFamily="18" charset="0"/>
              </a:rPr>
              <a:t> </a:t>
            </a:r>
            <a:r>
              <a:rPr lang="en-US" altLang="x-none" sz="2200" b="1" i="1" dirty="0" err="1">
                <a:latin typeface="Times New Roman" panose="02020603050405020304" pitchFamily="18" charset="0"/>
              </a:rPr>
              <a:t>trên</a:t>
            </a:r>
            <a:r>
              <a:rPr lang="en-US" altLang="x-none" sz="2200" b="1" i="1">
                <a:latin typeface="Times New Roman" panose="02020603050405020304" pitchFamily="18" charset="0"/>
              </a:rPr>
              <a:t>?</a:t>
            </a:r>
            <a:endParaRPr lang="en-US" altLang="x-none" sz="2000" b="1" i="1">
              <a:latin typeface="Times New Roman" panose="02020603050405020304" pitchFamily="18" charset="0"/>
            </a:endParaRPr>
          </a:p>
        </p:txBody>
      </p:sp>
      <p:pic>
        <p:nvPicPr>
          <p:cNvPr id="10288" name="Content Placeholder 10287" descr="Garfield-01-june"/>
          <p:cNvPicPr>
            <a:picLocks noChangeAspect="1"/>
          </p:cNvPicPr>
          <p:nvPr>
            <p:ph idx="4294967295"/>
          </p:nvPr>
        </p:nvPicPr>
        <p:blipFill>
          <a:blip r:embed="rId3"/>
          <a:stretch>
            <a:fillRect/>
          </a:stretch>
        </p:blipFill>
        <p:spPr>
          <a:xfrm>
            <a:off x="152400" y="4943475"/>
            <a:ext cx="981075" cy="1000125"/>
          </a:xfrm>
        </p:spPr>
      </p:pic>
      <mc:AlternateContent xmlns:mc="http://schemas.openxmlformats.org/markup-compatibility/2006" xmlns:p14="http://schemas.microsoft.com/office/powerpoint/2010/main">
        <mc:Choice Requires="p14">
          <p:contentPart r:id="rId4" p14:bwMode="auto">
            <p14:nvContentPartPr>
              <p14:cNvPr id="2" name="Ink 1"/>
              <p14:cNvContentPartPr/>
              <p14:nvPr/>
            </p14:nvContentPartPr>
            <p14:xfrm>
              <a:off x="298450" y="1543050"/>
              <a:ext cx="279400" cy="1568450"/>
            </p14:xfrm>
          </p:contentPart>
        </mc:Choice>
        <mc:Fallback xmlns="">
          <p:pic>
            <p:nvPicPr>
              <p:cNvPr id="2" name="Ink 1"/>
            </p:nvPicPr>
            <p:blipFill>
              <a:blip r:embed="rId5"/>
            </p:blipFill>
            <p:spPr>
              <a:xfrm>
                <a:off x="298450" y="1543050"/>
                <a:ext cx="279400" cy="1568450"/>
              </a:xfrm>
              <a:prstGeom prst="rect"/>
            </p:spPr>
          </p:pic>
        </mc:Fallback>
      </mc:AlternateContent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102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02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6" dur="500"/>
                                        <p:tgtEl>
                                          <p:spTgt spid="102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102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78" grpId="0" animBg="1"/>
      <p:bldP spid="10284" grpId="0" animBg="1"/>
      <p:bldP spid="10286" grpId="0" animBg="1"/>
      <p:bldP spid="1028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3074" name="Picture 3073" descr="tpage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762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3080" name="Text Box 3079"/>
          <p:cNvSpPr txBox="1"/>
          <p:nvPr/>
        </p:nvSpPr>
        <p:spPr>
          <a:xfrm>
            <a:off x="152400" y="914400"/>
            <a:ext cx="5486400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en-US" altLang="x-none" sz="2400" b="1">
                <a:solidFill>
                  <a:srgbClr val="0000FF"/>
                </a:solidFill>
                <a:latin typeface="Times New Roman" panose="02020603050405020304" pitchFamily="18" charset="0"/>
              </a:rPr>
              <a:t>1. </a:t>
            </a:r>
            <a:r>
              <a:rPr lang="en-US" altLang="x-none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Nhập</a:t>
            </a:r>
            <a:r>
              <a:rPr lang="en-US" altLang="x-none" sz="2400" b="1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x-none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dữ</a:t>
            </a:r>
            <a:r>
              <a:rPr lang="en-US" altLang="x-none" sz="2400" b="1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x-none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liệu</a:t>
            </a:r>
            <a:r>
              <a:rPr lang="en-US" altLang="x-none" sz="2400" b="1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x-none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vào</a:t>
            </a:r>
            <a:r>
              <a:rPr lang="en-US" altLang="x-none" sz="2400" b="1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x-none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từ</a:t>
            </a:r>
            <a:r>
              <a:rPr lang="en-US" altLang="x-none" sz="2400" b="1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x-none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bàn</a:t>
            </a:r>
            <a:r>
              <a:rPr lang="en-US" altLang="x-none" sz="2400" b="1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x-none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phím</a:t>
            </a:r>
            <a:endParaRPr sz="2400" b="1" dirty="0">
              <a:solidFill>
                <a:srgbClr val="0000FF"/>
              </a:solidFill>
              <a:latin typeface="Times New Roman" panose="02020603050405020304" pitchFamily="18" charset="0"/>
            </a:endParaRPr>
          </a:p>
        </p:txBody>
      </p:sp>
      <p:sp>
        <p:nvSpPr>
          <p:cNvPr id="3082" name="Text Box 3081"/>
          <p:cNvSpPr txBox="1"/>
          <p:nvPr/>
        </p:nvSpPr>
        <p:spPr>
          <a:xfrm>
            <a:off x="4648200" y="3505200"/>
            <a:ext cx="4267200" cy="396875"/>
          </a:xfrm>
          <a:prstGeom prst="rect">
            <a:avLst/>
          </a:prstGeom>
          <a:solidFill>
            <a:srgbClr val="FFFF00"/>
          </a:solidFill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en-US" altLang="x-none" sz="2000" b="1">
                <a:latin typeface="Times New Roman" panose="02020603050405020304" pitchFamily="18" charset="0"/>
              </a:rPr>
              <a:t>Read(&lt;</a:t>
            </a:r>
            <a:r>
              <a:rPr lang="en-US" altLang="x-none" sz="2000" b="1" i="1" dirty="0" err="1">
                <a:latin typeface="Times New Roman" panose="02020603050405020304" pitchFamily="18" charset="0"/>
              </a:rPr>
              <a:t>danh</a:t>
            </a:r>
            <a:r>
              <a:rPr lang="en-US" altLang="x-none" sz="2000" b="1" i="1">
                <a:latin typeface="Times New Roman" panose="02020603050405020304" pitchFamily="18" charset="0"/>
              </a:rPr>
              <a:t> </a:t>
            </a:r>
            <a:r>
              <a:rPr lang="en-US" altLang="x-none" sz="2000" b="1" i="1" dirty="0" err="1">
                <a:latin typeface="Times New Roman" panose="02020603050405020304" pitchFamily="18" charset="0"/>
              </a:rPr>
              <a:t>sách</a:t>
            </a:r>
            <a:r>
              <a:rPr lang="en-US" altLang="x-none" sz="2000" b="1" i="1">
                <a:latin typeface="Times New Roman" panose="02020603050405020304" pitchFamily="18" charset="0"/>
              </a:rPr>
              <a:t> </a:t>
            </a:r>
            <a:r>
              <a:rPr lang="en-US" altLang="x-none" sz="2000" b="1" i="1" dirty="0" err="1">
                <a:latin typeface="Times New Roman" panose="02020603050405020304" pitchFamily="18" charset="0"/>
              </a:rPr>
              <a:t>biến</a:t>
            </a:r>
            <a:r>
              <a:rPr lang="en-US" altLang="x-none" sz="2000" b="1" i="1">
                <a:latin typeface="Times New Roman" panose="02020603050405020304" pitchFamily="18" charset="0"/>
              </a:rPr>
              <a:t> </a:t>
            </a:r>
            <a:r>
              <a:rPr lang="en-US" altLang="x-none" sz="2000" b="1" i="1" dirty="0" err="1">
                <a:latin typeface="Times New Roman" panose="02020603050405020304" pitchFamily="18" charset="0"/>
              </a:rPr>
              <a:t>vào</a:t>
            </a:r>
            <a:r>
              <a:rPr lang="en-US" altLang="x-none" sz="2000" b="1">
                <a:latin typeface="Times New Roman" panose="02020603050405020304" pitchFamily="18" charset="0"/>
              </a:rPr>
              <a:t>&gt;); </a:t>
            </a:r>
            <a:endParaRPr sz="2000" b="1" dirty="0">
              <a:latin typeface="Times New Roman" panose="02020603050405020304" pitchFamily="18" charset="0"/>
            </a:endParaRPr>
          </a:p>
        </p:txBody>
      </p:sp>
      <p:sp>
        <p:nvSpPr>
          <p:cNvPr id="3083" name="Text Box 3082"/>
          <p:cNvSpPr txBox="1"/>
          <p:nvPr/>
        </p:nvSpPr>
        <p:spPr>
          <a:xfrm>
            <a:off x="381000" y="5029200"/>
            <a:ext cx="8686800" cy="15240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marL="392430" indent="-392430">
              <a:spcBef>
                <a:spcPct val="50000"/>
              </a:spcBef>
              <a:buChar char="•"/>
            </a:pPr>
            <a:r>
              <a:rPr lang="en-US" altLang="x-none" sz="2000" b="1" i="1" dirty="0" err="1">
                <a:latin typeface="Times New Roman" panose="02020603050405020304" pitchFamily="18" charset="0"/>
              </a:rPr>
              <a:t>Danh</a:t>
            </a:r>
            <a:r>
              <a:rPr lang="en-US" altLang="x-none" sz="2000" b="1" i="1">
                <a:latin typeface="Times New Roman" panose="02020603050405020304" pitchFamily="18" charset="0"/>
              </a:rPr>
              <a:t> </a:t>
            </a:r>
            <a:r>
              <a:rPr lang="en-US" altLang="x-none" sz="2000" b="1" i="1" dirty="0" err="1">
                <a:latin typeface="Times New Roman" panose="02020603050405020304" pitchFamily="18" charset="0"/>
              </a:rPr>
              <a:t>sách</a:t>
            </a:r>
            <a:r>
              <a:rPr lang="en-US" altLang="x-none" sz="2000" b="1" i="1">
                <a:latin typeface="Times New Roman" panose="02020603050405020304" pitchFamily="18" charset="0"/>
              </a:rPr>
              <a:t> </a:t>
            </a:r>
            <a:r>
              <a:rPr lang="en-US" altLang="x-none" sz="2000" b="1" i="1" dirty="0" err="1">
                <a:latin typeface="Times New Roman" panose="02020603050405020304" pitchFamily="18" charset="0"/>
              </a:rPr>
              <a:t>biến</a:t>
            </a:r>
            <a:r>
              <a:rPr lang="en-US" altLang="x-none" sz="2000" b="1" i="1">
                <a:latin typeface="Times New Roman" panose="02020603050405020304" pitchFamily="18" charset="0"/>
              </a:rPr>
              <a:t> </a:t>
            </a:r>
            <a:r>
              <a:rPr lang="en-US" altLang="x-none" sz="2000" b="1" i="1" dirty="0" err="1">
                <a:latin typeface="Times New Roman" panose="02020603050405020304" pitchFamily="18" charset="0"/>
              </a:rPr>
              <a:t>vào</a:t>
            </a:r>
            <a:r>
              <a:rPr lang="en-US" altLang="x-none" sz="2000" b="1" i="1">
                <a:latin typeface="Times New Roman" panose="02020603050405020304" pitchFamily="18" charset="0"/>
              </a:rPr>
              <a:t>:  </a:t>
            </a:r>
            <a:r>
              <a:rPr lang="en-US" altLang="x-none" sz="2000" b="1" i="1" dirty="0" err="1">
                <a:latin typeface="Times New Roman" panose="02020603050405020304" pitchFamily="18" charset="0"/>
              </a:rPr>
              <a:t>là</a:t>
            </a:r>
            <a:r>
              <a:rPr lang="en-US" altLang="x-none" sz="2000" b="1" i="1">
                <a:latin typeface="Times New Roman" panose="02020603050405020304" pitchFamily="18" charset="0"/>
              </a:rPr>
              <a:t> </a:t>
            </a:r>
            <a:r>
              <a:rPr lang="en-US" altLang="x-none" sz="2000" b="1" i="1" dirty="0" err="1">
                <a:latin typeface="Times New Roman" panose="02020603050405020304" pitchFamily="18" charset="0"/>
              </a:rPr>
              <a:t>một</a:t>
            </a:r>
            <a:r>
              <a:rPr lang="en-US" altLang="x-none" sz="2000" b="1" i="1">
                <a:latin typeface="Times New Roman" panose="02020603050405020304" pitchFamily="18" charset="0"/>
              </a:rPr>
              <a:t> hay </a:t>
            </a:r>
            <a:r>
              <a:rPr lang="en-US" altLang="x-none" sz="2000" b="1" i="1" dirty="0" err="1">
                <a:latin typeface="Times New Roman" panose="02020603050405020304" pitchFamily="18" charset="0"/>
              </a:rPr>
              <a:t>nhiều</a:t>
            </a:r>
            <a:r>
              <a:rPr lang="en-US" altLang="x-none" sz="2000" b="1" i="1">
                <a:latin typeface="Times New Roman" panose="02020603050405020304" pitchFamily="18" charset="0"/>
              </a:rPr>
              <a:t> </a:t>
            </a:r>
            <a:r>
              <a:rPr lang="en-US" altLang="x-none" sz="2000" b="1" i="1" dirty="0" err="1">
                <a:latin typeface="Times New Roman" panose="02020603050405020304" pitchFamily="18" charset="0"/>
              </a:rPr>
              <a:t>biến</a:t>
            </a:r>
            <a:r>
              <a:rPr lang="en-US" altLang="x-none" sz="2000" b="1" i="1">
                <a:latin typeface="Times New Roman" panose="02020603050405020304" pitchFamily="18" charset="0"/>
              </a:rPr>
              <a:t> </a:t>
            </a:r>
            <a:r>
              <a:rPr lang="en-US" altLang="x-none" sz="2000" b="1" i="1" dirty="0" err="1">
                <a:latin typeface="Times New Roman" panose="02020603050405020304" pitchFamily="18" charset="0"/>
              </a:rPr>
              <a:t>đơn</a:t>
            </a:r>
            <a:r>
              <a:rPr lang="en-US" altLang="x-none" sz="2000" b="1" i="1">
                <a:latin typeface="Times New Roman" panose="02020603050405020304" pitchFamily="18" charset="0"/>
              </a:rPr>
              <a:t>, </a:t>
            </a:r>
            <a:r>
              <a:rPr lang="en-US" altLang="x-none" sz="2000" b="1" i="1" dirty="0" err="1">
                <a:latin typeface="Times New Roman" panose="02020603050405020304" pitchFamily="18" charset="0"/>
              </a:rPr>
              <a:t>trường</a:t>
            </a:r>
            <a:r>
              <a:rPr lang="en-US" altLang="x-none" sz="2000" b="1" i="1">
                <a:latin typeface="Times New Roman" panose="02020603050405020304" pitchFamily="18" charset="0"/>
              </a:rPr>
              <a:t> </a:t>
            </a:r>
            <a:r>
              <a:rPr lang="en-US" altLang="x-none" sz="2000" b="1" i="1" dirty="0" err="1">
                <a:latin typeface="Times New Roman" panose="02020603050405020304" pitchFamily="18" charset="0"/>
              </a:rPr>
              <a:t>hợp</a:t>
            </a:r>
            <a:r>
              <a:rPr lang="en-US" altLang="x-none" sz="2000" b="1" i="1">
                <a:latin typeface="Times New Roman" panose="02020603050405020304" pitchFamily="18" charset="0"/>
              </a:rPr>
              <a:t> </a:t>
            </a:r>
            <a:r>
              <a:rPr lang="en-US" altLang="x-none" sz="2000" b="1" i="1" dirty="0" err="1">
                <a:latin typeface="Times New Roman" panose="02020603050405020304" pitchFamily="18" charset="0"/>
              </a:rPr>
              <a:t>nhiều</a:t>
            </a:r>
            <a:r>
              <a:rPr lang="en-US" altLang="x-none" sz="2000" b="1" i="1">
                <a:latin typeface="Times New Roman" panose="02020603050405020304" pitchFamily="18" charset="0"/>
              </a:rPr>
              <a:t> </a:t>
            </a:r>
            <a:r>
              <a:rPr lang="en-US" altLang="x-none" sz="2000" b="1" i="1" dirty="0" err="1">
                <a:latin typeface="Times New Roman" panose="02020603050405020304" pitchFamily="18" charset="0"/>
              </a:rPr>
              <a:t>biến</a:t>
            </a:r>
            <a:r>
              <a:rPr lang="en-US" altLang="x-none" sz="2000" b="1" i="1">
                <a:latin typeface="Times New Roman" panose="02020603050405020304" pitchFamily="18" charset="0"/>
              </a:rPr>
              <a:t> </a:t>
            </a:r>
            <a:r>
              <a:rPr lang="en-US" altLang="x-none" sz="2000" b="1" i="1" dirty="0" err="1">
                <a:latin typeface="Times New Roman" panose="02020603050405020304" pitchFamily="18" charset="0"/>
              </a:rPr>
              <a:t>đơn</a:t>
            </a:r>
            <a:r>
              <a:rPr lang="en-US" altLang="x-none" sz="2000" b="1" i="1">
                <a:latin typeface="Times New Roman" panose="02020603050405020304" pitchFamily="18" charset="0"/>
              </a:rPr>
              <a:t> </a:t>
            </a:r>
            <a:r>
              <a:rPr lang="en-US" altLang="x-none" sz="2000" b="1" i="1" dirty="0" err="1">
                <a:latin typeface="Times New Roman" panose="02020603050405020304" pitchFamily="18" charset="0"/>
              </a:rPr>
              <a:t>phải</a:t>
            </a:r>
            <a:r>
              <a:rPr lang="en-US" altLang="x-none" sz="2000" b="1" i="1">
                <a:latin typeface="Times New Roman" panose="02020603050405020304" pitchFamily="18" charset="0"/>
              </a:rPr>
              <a:t> </a:t>
            </a:r>
            <a:r>
              <a:rPr lang="en-US" altLang="x-none" sz="2000" b="1" i="1" dirty="0" err="1">
                <a:latin typeface="Times New Roman" panose="02020603050405020304" pitchFamily="18" charset="0"/>
              </a:rPr>
              <a:t>cách</a:t>
            </a:r>
            <a:r>
              <a:rPr lang="en-US" altLang="x-none" sz="2000" b="1" i="1">
                <a:latin typeface="Times New Roman" panose="02020603050405020304" pitchFamily="18" charset="0"/>
              </a:rPr>
              <a:t> </a:t>
            </a:r>
            <a:r>
              <a:rPr lang="en-US" altLang="x-none" sz="2000" b="1" i="1" dirty="0" err="1">
                <a:latin typeface="Times New Roman" panose="02020603050405020304" pitchFamily="18" charset="0"/>
              </a:rPr>
              <a:t>nhau</a:t>
            </a:r>
            <a:r>
              <a:rPr lang="en-US" altLang="x-none" sz="2000" b="1" i="1">
                <a:latin typeface="Times New Roman" panose="02020603050405020304" pitchFamily="18" charset="0"/>
              </a:rPr>
              <a:t> </a:t>
            </a:r>
            <a:r>
              <a:rPr lang="en-US" altLang="x-none" sz="2000" b="1" i="1" dirty="0" err="1">
                <a:latin typeface="Times New Roman" panose="02020603050405020304" pitchFamily="18" charset="0"/>
              </a:rPr>
              <a:t>bởi</a:t>
            </a:r>
            <a:r>
              <a:rPr lang="en-US" altLang="x-none" sz="2000" b="1" i="1">
                <a:latin typeface="Times New Roman" panose="02020603050405020304" pitchFamily="18" charset="0"/>
              </a:rPr>
              <a:t> </a:t>
            </a:r>
            <a:r>
              <a:rPr lang="en-US" altLang="x-none" sz="2000" b="1" i="1" dirty="0" err="1">
                <a:latin typeface="Times New Roman" panose="02020603050405020304" pitchFamily="18" charset="0"/>
              </a:rPr>
              <a:t>dấu</a:t>
            </a:r>
            <a:r>
              <a:rPr lang="en-US" altLang="x-none" sz="2000" b="1" i="1">
                <a:latin typeface="Times New Roman" panose="02020603050405020304" pitchFamily="18" charset="0"/>
              </a:rPr>
              <a:t>  ’</a:t>
            </a:r>
            <a:r>
              <a:rPr lang="en-US" altLang="x-none" sz="2400" b="1">
                <a:solidFill>
                  <a:srgbClr val="FF3300"/>
                </a:solidFill>
                <a:latin typeface="Times New Roman" panose="02020603050405020304" pitchFamily="18" charset="0"/>
              </a:rPr>
              <a:t>,</a:t>
            </a:r>
            <a:r>
              <a:rPr lang="en-US" altLang="x-none" sz="2000" b="1" i="1">
                <a:latin typeface="Times New Roman" panose="02020603050405020304" pitchFamily="18" charset="0"/>
              </a:rPr>
              <a:t>’</a:t>
            </a:r>
            <a:endParaRPr lang="en-US" altLang="x-none" sz="2000" b="1" i="1">
              <a:latin typeface="Times New Roman" panose="02020603050405020304" pitchFamily="18" charset="0"/>
            </a:endParaRPr>
          </a:p>
          <a:p>
            <a:pPr marL="392430" indent="-392430">
              <a:spcBef>
                <a:spcPct val="50000"/>
              </a:spcBef>
              <a:buChar char="•"/>
            </a:pPr>
            <a:r>
              <a:rPr lang="en-US" altLang="x-none" sz="2000" b="1" i="1" dirty="0" err="1">
                <a:latin typeface="Times New Roman" panose="02020603050405020304" pitchFamily="18" charset="0"/>
              </a:rPr>
              <a:t>Thủ</a:t>
            </a:r>
            <a:r>
              <a:rPr lang="en-US" altLang="x-none" sz="2000" b="1" i="1">
                <a:latin typeface="Times New Roman" panose="02020603050405020304" pitchFamily="18" charset="0"/>
              </a:rPr>
              <a:t> </a:t>
            </a:r>
            <a:r>
              <a:rPr lang="en-US" altLang="x-none" sz="2000" b="1" i="1" dirty="0" err="1">
                <a:latin typeface="Times New Roman" panose="02020603050405020304" pitchFamily="18" charset="0"/>
              </a:rPr>
              <a:t>tục</a:t>
            </a:r>
            <a:r>
              <a:rPr lang="en-US" altLang="x-none" sz="2000" b="1" i="1">
                <a:latin typeface="Times New Roman" panose="02020603050405020304" pitchFamily="18" charset="0"/>
              </a:rPr>
              <a:t> READLN </a:t>
            </a:r>
            <a:r>
              <a:rPr lang="en-US" altLang="x-none" sz="2000" b="1" i="1" dirty="0" err="1">
                <a:latin typeface="Times New Roman" panose="02020603050405020304" pitchFamily="18" charset="0"/>
              </a:rPr>
              <a:t>có</a:t>
            </a:r>
            <a:r>
              <a:rPr lang="en-US" altLang="x-none" sz="2000" b="1" i="1">
                <a:latin typeface="Times New Roman" panose="02020603050405020304" pitchFamily="18" charset="0"/>
              </a:rPr>
              <a:t> </a:t>
            </a:r>
            <a:r>
              <a:rPr lang="en-US" altLang="x-none" sz="2000" b="1" i="1" dirty="0" err="1">
                <a:latin typeface="Times New Roman" panose="02020603050405020304" pitchFamily="18" charset="0"/>
              </a:rPr>
              <a:t>thể</a:t>
            </a:r>
            <a:r>
              <a:rPr lang="en-US" altLang="x-none" sz="2000" b="1" i="1">
                <a:latin typeface="Times New Roman" panose="02020603050405020304" pitchFamily="18" charset="0"/>
              </a:rPr>
              <a:t> </a:t>
            </a:r>
            <a:r>
              <a:rPr lang="en-US" altLang="x-none" sz="2000" b="1" i="1" dirty="0" err="1">
                <a:latin typeface="Times New Roman" panose="02020603050405020304" pitchFamily="18" charset="0"/>
              </a:rPr>
              <a:t>không</a:t>
            </a:r>
            <a:r>
              <a:rPr lang="en-US" altLang="x-none" sz="2000" b="1" i="1">
                <a:latin typeface="Times New Roman" panose="02020603050405020304" pitchFamily="18" charset="0"/>
              </a:rPr>
              <a:t> </a:t>
            </a:r>
            <a:r>
              <a:rPr lang="en-US" altLang="x-none" sz="2000" b="1" i="1" dirty="0" err="1">
                <a:latin typeface="Times New Roman" panose="02020603050405020304" pitchFamily="18" charset="0"/>
              </a:rPr>
              <a:t>có</a:t>
            </a:r>
            <a:r>
              <a:rPr lang="en-US" altLang="x-none" sz="2000" b="1" i="1">
                <a:latin typeface="Times New Roman" panose="02020603050405020304" pitchFamily="18" charset="0"/>
              </a:rPr>
              <a:t> </a:t>
            </a:r>
            <a:r>
              <a:rPr lang="en-US" altLang="x-none" sz="2000" b="1" i="1" dirty="0" err="1">
                <a:latin typeface="Times New Roman" panose="02020603050405020304" pitchFamily="18" charset="0"/>
              </a:rPr>
              <a:t>tham</a:t>
            </a:r>
            <a:r>
              <a:rPr lang="en-US" altLang="x-none" sz="2000" b="1" i="1">
                <a:latin typeface="Times New Roman" panose="02020603050405020304" pitchFamily="18" charset="0"/>
              </a:rPr>
              <a:t> </a:t>
            </a:r>
            <a:r>
              <a:rPr lang="en-US" altLang="x-none" sz="2000" b="1" i="1" dirty="0" err="1">
                <a:latin typeface="Times New Roman" panose="02020603050405020304" pitchFamily="18" charset="0"/>
              </a:rPr>
              <a:t>số</a:t>
            </a:r>
            <a:r>
              <a:rPr lang="en-US" altLang="x-none" sz="2000" b="1" i="1">
                <a:latin typeface="Times New Roman" panose="02020603050405020304" pitchFamily="18" charset="0"/>
              </a:rPr>
              <a:t> </a:t>
            </a:r>
            <a:r>
              <a:rPr lang="en-US" altLang="x-none" sz="2000" b="1" i="1" dirty="0" err="1">
                <a:latin typeface="Times New Roman" panose="02020603050405020304" pitchFamily="18" charset="0"/>
              </a:rPr>
              <a:t>dùng</a:t>
            </a:r>
            <a:r>
              <a:rPr lang="en-US" altLang="x-none" sz="2000" b="1" i="1">
                <a:latin typeface="Times New Roman" panose="02020603050405020304" pitchFamily="18" charset="0"/>
              </a:rPr>
              <a:t> </a:t>
            </a:r>
            <a:r>
              <a:rPr lang="en-US" altLang="x-none" sz="2000" b="1" i="1" dirty="0" err="1">
                <a:latin typeface="Times New Roman" panose="02020603050405020304" pitchFamily="18" charset="0"/>
              </a:rPr>
              <a:t>để</a:t>
            </a:r>
            <a:r>
              <a:rPr lang="en-US" altLang="x-none" sz="2000" b="1" i="1">
                <a:latin typeface="Times New Roman" panose="02020603050405020304" pitchFamily="18" charset="0"/>
              </a:rPr>
              <a:t> </a:t>
            </a:r>
            <a:r>
              <a:rPr lang="en-US" altLang="x-none" sz="2000" b="1" i="1" dirty="0" err="1">
                <a:latin typeface="Times New Roman" panose="02020603050405020304" pitchFamily="18" charset="0"/>
              </a:rPr>
              <a:t>tạm</a:t>
            </a:r>
            <a:r>
              <a:rPr lang="en-US" altLang="x-none" sz="2000" b="1" i="1">
                <a:latin typeface="Times New Roman" panose="02020603050405020304" pitchFamily="18" charset="0"/>
              </a:rPr>
              <a:t> </a:t>
            </a:r>
            <a:r>
              <a:rPr lang="en-US" altLang="x-none" sz="2000" b="1" i="1" dirty="0" err="1">
                <a:latin typeface="Times New Roman" panose="02020603050405020304" pitchFamily="18" charset="0"/>
              </a:rPr>
              <a:t>dừng</a:t>
            </a:r>
            <a:r>
              <a:rPr lang="en-US" altLang="x-none" sz="2000" b="1" i="1">
                <a:latin typeface="Times New Roman" panose="02020603050405020304" pitchFamily="18" charset="0"/>
              </a:rPr>
              <a:t> </a:t>
            </a:r>
            <a:r>
              <a:rPr lang="en-US" altLang="x-none" sz="2000" b="1" i="1" dirty="0" err="1">
                <a:latin typeface="Times New Roman" panose="02020603050405020304" pitchFamily="18" charset="0"/>
              </a:rPr>
              <a:t>chương</a:t>
            </a:r>
            <a:r>
              <a:rPr lang="en-US" altLang="x-none" sz="2000" b="1" i="1">
                <a:latin typeface="Times New Roman" panose="02020603050405020304" pitchFamily="18" charset="0"/>
              </a:rPr>
              <a:t> </a:t>
            </a:r>
            <a:r>
              <a:rPr lang="en-US" altLang="x-none" sz="2000" b="1" i="1" dirty="0" err="1">
                <a:latin typeface="Times New Roman" panose="02020603050405020304" pitchFamily="18" charset="0"/>
              </a:rPr>
              <a:t>trình</a:t>
            </a:r>
            <a:r>
              <a:rPr lang="en-US" altLang="x-none" sz="2000" b="1" i="1">
                <a:latin typeface="Times New Roman" panose="02020603050405020304" pitchFamily="18" charset="0"/>
              </a:rPr>
              <a:t> </a:t>
            </a:r>
            <a:r>
              <a:rPr lang="en-US" altLang="x-none" sz="2000" b="1" i="1" dirty="0" err="1">
                <a:latin typeface="Times New Roman" panose="02020603050405020304" pitchFamily="18" charset="0"/>
              </a:rPr>
              <a:t>cho</a:t>
            </a:r>
            <a:r>
              <a:rPr lang="en-US" altLang="x-none" sz="2000" b="1" i="1">
                <a:latin typeface="Times New Roman" panose="02020603050405020304" pitchFamily="18" charset="0"/>
              </a:rPr>
              <a:t> </a:t>
            </a:r>
            <a:r>
              <a:rPr lang="en-US" altLang="x-none" sz="2000" b="1" i="1" dirty="0" err="1">
                <a:latin typeface="Times New Roman" panose="02020603050405020304" pitchFamily="18" charset="0"/>
              </a:rPr>
              <a:t>đến</a:t>
            </a:r>
            <a:r>
              <a:rPr lang="en-US" altLang="x-none" sz="2000" b="1" i="1">
                <a:latin typeface="Times New Roman" panose="02020603050405020304" pitchFamily="18" charset="0"/>
              </a:rPr>
              <a:t> </a:t>
            </a:r>
            <a:r>
              <a:rPr lang="en-US" altLang="x-none" sz="2000" b="1" i="1" dirty="0" err="1">
                <a:latin typeface="Times New Roman" panose="02020603050405020304" pitchFamily="18" charset="0"/>
              </a:rPr>
              <a:t>khi</a:t>
            </a:r>
            <a:r>
              <a:rPr lang="en-US" altLang="x-none" sz="2000" b="1" i="1">
                <a:latin typeface="Times New Roman" panose="02020603050405020304" pitchFamily="18" charset="0"/>
              </a:rPr>
              <a:t> </a:t>
            </a:r>
            <a:r>
              <a:rPr lang="en-US" altLang="x-none" sz="2000" b="1" i="1" dirty="0" err="1">
                <a:latin typeface="Times New Roman" panose="02020603050405020304" pitchFamily="18" charset="0"/>
              </a:rPr>
              <a:t>người</a:t>
            </a:r>
            <a:r>
              <a:rPr lang="en-US" altLang="x-none" sz="2000" b="1" i="1">
                <a:latin typeface="Times New Roman" panose="02020603050405020304" pitchFamily="18" charset="0"/>
              </a:rPr>
              <a:t> </a:t>
            </a:r>
            <a:r>
              <a:rPr lang="en-US" altLang="x-none" sz="2000" b="1" i="1" dirty="0" err="1">
                <a:latin typeface="Times New Roman" panose="02020603050405020304" pitchFamily="18" charset="0"/>
              </a:rPr>
              <a:t>dùng</a:t>
            </a:r>
            <a:r>
              <a:rPr lang="en-US" altLang="x-none" sz="2000" b="1" i="1">
                <a:latin typeface="Times New Roman" panose="02020603050405020304" pitchFamily="18" charset="0"/>
              </a:rPr>
              <a:t> </a:t>
            </a:r>
            <a:r>
              <a:rPr lang="en-US" altLang="x-none" sz="2000" b="1" i="1" dirty="0" err="1">
                <a:latin typeface="Times New Roman" panose="02020603050405020304" pitchFamily="18" charset="0"/>
              </a:rPr>
              <a:t>ấn</a:t>
            </a:r>
            <a:r>
              <a:rPr lang="en-US" altLang="x-none" sz="2000" b="1" i="1">
                <a:latin typeface="Times New Roman" panose="02020603050405020304" pitchFamily="18" charset="0"/>
              </a:rPr>
              <a:t> </a:t>
            </a:r>
            <a:r>
              <a:rPr lang="en-US" altLang="x-none" sz="2000" b="1" i="1" dirty="0" err="1">
                <a:latin typeface="Times New Roman" panose="02020603050405020304" pitchFamily="18" charset="0"/>
              </a:rPr>
              <a:t>phím</a:t>
            </a:r>
            <a:r>
              <a:rPr lang="en-US" altLang="x-none" sz="2000" b="1" i="1">
                <a:latin typeface="Times New Roman" panose="02020603050405020304" pitchFamily="18" charset="0"/>
              </a:rPr>
              <a:t> Enter </a:t>
            </a:r>
            <a:r>
              <a:rPr lang="en-US" altLang="x-none" sz="2000" b="1" i="1">
                <a:solidFill>
                  <a:srgbClr val="FF3300"/>
                </a:solidFill>
                <a:latin typeface="Times New Roman" panose="02020603050405020304" pitchFamily="18" charset="0"/>
              </a:rPr>
              <a:t>(</a:t>
            </a:r>
            <a:r>
              <a:rPr lang="en-US" altLang="x-none" sz="2000" b="1" i="1" dirty="0" err="1">
                <a:solidFill>
                  <a:srgbClr val="FF3300"/>
                </a:solidFill>
                <a:latin typeface="Times New Roman" panose="02020603050405020304" pitchFamily="18" charset="0"/>
              </a:rPr>
              <a:t>Readln</a:t>
            </a:r>
            <a:r>
              <a:rPr lang="en-US" altLang="x-none" sz="2000" b="1" i="1">
                <a:solidFill>
                  <a:srgbClr val="FF3300"/>
                </a:solidFill>
                <a:latin typeface="Times New Roman" panose="02020603050405020304" pitchFamily="18" charset="0"/>
              </a:rPr>
              <a:t>;).</a:t>
            </a:r>
            <a:endParaRPr lang="en-US" altLang="x-none" sz="2000" b="1" i="1">
              <a:solidFill>
                <a:srgbClr val="FF33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3086" name="Rectangles 3085"/>
          <p:cNvSpPr/>
          <p:nvPr/>
        </p:nvSpPr>
        <p:spPr>
          <a:xfrm>
            <a:off x="228600" y="198438"/>
            <a:ext cx="6677025" cy="45720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lang="en-US" altLang="x-none" sz="2400" b="1">
                <a:solidFill>
                  <a:srgbClr val="FF3300"/>
                </a:solidFill>
                <a:latin typeface="Times New Roman" panose="02020603050405020304" pitchFamily="18" charset="0"/>
              </a:rPr>
              <a:t>I. CÁC THỦ TỤC CHUẨN VÀ</a:t>
            </a:r>
            <a:r>
              <a:rPr sz="2400" b="1" dirty="0">
                <a:solidFill>
                  <a:srgbClr val="FF3300"/>
                </a:solidFill>
                <a:latin typeface="Times New Roman" panose="02020603050405020304" pitchFamily="18" charset="0"/>
              </a:rPr>
              <a:t>O</a:t>
            </a:r>
            <a:r>
              <a:rPr lang="en-US" altLang="x-none" sz="2400" b="1">
                <a:solidFill>
                  <a:srgbClr val="FF3300"/>
                </a:solidFill>
                <a:latin typeface="Times New Roman" panose="02020603050405020304" pitchFamily="18" charset="0"/>
              </a:rPr>
              <a:t>/RA ĐƠN GIẢ</a:t>
            </a:r>
            <a:r>
              <a:rPr sz="2400" b="1" dirty="0">
                <a:solidFill>
                  <a:srgbClr val="FF3300"/>
                </a:solidFill>
                <a:latin typeface="Times New Roman" panose="02020603050405020304" pitchFamily="18" charset="0"/>
              </a:rPr>
              <a:t>N</a:t>
            </a:r>
            <a:endParaRPr lang="en-US" altLang="x-none" sz="2400" b="1">
              <a:solidFill>
                <a:srgbClr val="FF33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3088" name="Text Box 3087"/>
          <p:cNvSpPr txBox="1"/>
          <p:nvPr/>
        </p:nvSpPr>
        <p:spPr>
          <a:xfrm>
            <a:off x="304800" y="2649538"/>
            <a:ext cx="4114800" cy="39878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en-US" altLang="x-none" sz="2000" b="1" i="1">
                <a:solidFill>
                  <a:srgbClr val="0000FF"/>
                </a:solidFill>
              </a:rPr>
              <a:t>1.  </a:t>
            </a:r>
            <a:r>
              <a:rPr lang="en-US" altLang="x-none" sz="2000" b="1" i="1" dirty="0" err="1">
                <a:solidFill>
                  <a:srgbClr val="0000FF"/>
                </a:solidFill>
                <a:latin typeface=".VnBook-Antiqua" pitchFamily="34" charset="0"/>
              </a:rPr>
              <a:t>Th</a:t>
            </a:r>
            <a:r>
              <a:rPr lang="vi-VN" altLang="en-US" sz="2000" b="1" i="1" dirty="0" err="1">
                <a:solidFill>
                  <a:srgbClr val="0000FF"/>
                </a:solidFill>
                <a:latin typeface=".VnBook-Antiqua" pitchFamily="34" charset="0"/>
              </a:rPr>
              <a:t>ông báo </a:t>
            </a:r>
            <a:r>
              <a:rPr lang="vi-VN" altLang="en-US" sz="2000" b="1" i="1" dirty="0" err="1">
                <a:solidFill>
                  <a:srgbClr val="0000FF"/>
                </a:solidFill>
                <a:latin typeface=".VnBook-Antiqua" pitchFamily="34" charset="0"/>
              </a:rPr>
              <a:t>nhập</a:t>
            </a:r>
            <a:endParaRPr lang="vi-VN" altLang="en-US" sz="2000" b="1" i="1" dirty="0" err="1">
              <a:solidFill>
                <a:srgbClr val="0000FF"/>
              </a:solidFill>
              <a:latin typeface=".VnBook-Antiqua" pitchFamily="34" charset="0"/>
            </a:endParaRPr>
          </a:p>
        </p:txBody>
      </p:sp>
      <p:sp>
        <p:nvSpPr>
          <p:cNvPr id="3089" name="Text Box 3088"/>
          <p:cNvSpPr txBox="1"/>
          <p:nvPr/>
        </p:nvSpPr>
        <p:spPr>
          <a:xfrm>
            <a:off x="4724400" y="2697163"/>
            <a:ext cx="3810000" cy="36671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lnSpc>
                <a:spcPct val="90000"/>
              </a:lnSpc>
              <a:spcBef>
                <a:spcPct val="40000"/>
              </a:spcBef>
            </a:pPr>
            <a:r>
              <a:rPr lang="en-US" altLang="x-none" sz="2000" b="1" dirty="0" err="1">
                <a:latin typeface="Times New Roman" panose="02020603050405020304" pitchFamily="18" charset="0"/>
              </a:rPr>
              <a:t>Write(‘</a:t>
            </a:r>
            <a:r>
              <a:rPr lang="en-US" altLang="x-none" sz="2000" b="1" i="1" dirty="0" err="1">
                <a:latin typeface="Times New Roman" panose="02020603050405020304" pitchFamily="18" charset="0"/>
              </a:rPr>
              <a:t>Thông</a:t>
            </a:r>
            <a:r>
              <a:rPr lang="en-US" altLang="x-none" sz="2000" b="1" i="1">
                <a:latin typeface="Times New Roman" panose="02020603050405020304" pitchFamily="18" charset="0"/>
              </a:rPr>
              <a:t> </a:t>
            </a:r>
            <a:r>
              <a:rPr lang="en-US" altLang="x-none" sz="2000" b="1" i="1" dirty="0" err="1">
                <a:latin typeface="Times New Roman" panose="02020603050405020304" pitchFamily="18" charset="0"/>
              </a:rPr>
              <a:t>báo</a:t>
            </a:r>
            <a:r>
              <a:rPr lang="en-US" altLang="x-none" sz="2000" b="1">
                <a:latin typeface="Times New Roman" panose="02020603050405020304" pitchFamily="18" charset="0"/>
              </a:rPr>
              <a:t>’);</a:t>
            </a:r>
            <a:endParaRPr lang="en-US" altLang="x-none" sz="2000" b="1">
              <a:latin typeface="Times New Roman" panose="02020603050405020304" pitchFamily="18" charset="0"/>
            </a:endParaRPr>
          </a:p>
        </p:txBody>
      </p:sp>
      <p:sp>
        <p:nvSpPr>
          <p:cNvPr id="3090" name="Text Box 3089"/>
          <p:cNvSpPr txBox="1"/>
          <p:nvPr/>
        </p:nvSpPr>
        <p:spPr>
          <a:xfrm>
            <a:off x="838200" y="1844675"/>
            <a:ext cx="1676400" cy="396875"/>
          </a:xfrm>
          <a:prstGeom prst="rect">
            <a:avLst/>
          </a:prstGeom>
          <a:gradFill rotWithShape="1">
            <a:gsLst>
              <a:gs pos="0">
                <a:srgbClr val="FFFFFF"/>
              </a:gs>
              <a:gs pos="100000">
                <a:srgbClr val="4FD1FF"/>
              </a:gs>
            </a:gsLst>
            <a:path path="shape">
              <a:fillToRect l="50000" t="50000" r="50000" b="50000"/>
            </a:path>
            <a:tileRect/>
          </a:gradFill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en-US" altLang="x-none" sz="2000" b="1">
                <a:solidFill>
                  <a:srgbClr val="FF3300"/>
                </a:solidFill>
                <a:latin typeface="Times New Roman" panose="02020603050405020304" pitchFamily="18" charset="0"/>
              </a:rPr>
              <a:t>THAO TÁC</a:t>
            </a:r>
            <a:endParaRPr lang="en-US" altLang="x-none" sz="2000" b="1">
              <a:solidFill>
                <a:srgbClr val="FF33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3091" name="Text Box 3090"/>
          <p:cNvSpPr txBox="1"/>
          <p:nvPr/>
        </p:nvSpPr>
        <p:spPr>
          <a:xfrm>
            <a:off x="4572000" y="1828800"/>
            <a:ext cx="4343400" cy="396875"/>
          </a:xfrm>
          <a:prstGeom prst="rect">
            <a:avLst/>
          </a:prstGeom>
          <a:gradFill rotWithShape="1">
            <a:gsLst>
              <a:gs pos="0">
                <a:srgbClr val="FFFFFF"/>
              </a:gs>
              <a:gs pos="100000">
                <a:srgbClr val="4FD1FF"/>
              </a:gs>
            </a:gsLst>
            <a:path path="shape">
              <a:fillToRect l="50000" t="50000" r="50000" b="50000"/>
            </a:path>
            <a:tileRect/>
          </a:gradFill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en-US" altLang="x-none" sz="2000" b="1">
                <a:solidFill>
                  <a:srgbClr val="FF3300"/>
                </a:solidFill>
                <a:latin typeface="Times New Roman" panose="02020603050405020304" pitchFamily="18" charset="0"/>
              </a:rPr>
              <a:t>CÚ  PHÁP LỆNH  TRONG PASCAL</a:t>
            </a:r>
            <a:endParaRPr lang="en-US" altLang="x-none" sz="2000" b="1">
              <a:solidFill>
                <a:srgbClr val="FF33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3093" name="Text Box 3092"/>
          <p:cNvSpPr txBox="1"/>
          <p:nvPr/>
        </p:nvSpPr>
        <p:spPr>
          <a:xfrm>
            <a:off x="304800" y="3641725"/>
            <a:ext cx="4114800" cy="70675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en-US" altLang="x-none" sz="2000" b="1" i="1">
                <a:solidFill>
                  <a:srgbClr val="0000FF"/>
                </a:solidFill>
              </a:rPr>
              <a:t>2.  </a:t>
            </a:r>
            <a:r>
              <a:rPr lang="en-US" altLang="x-none" sz="2000" b="1" i="1" dirty="0" err="1">
                <a:solidFill>
                  <a:srgbClr val="0000FF"/>
                </a:solidFill>
              </a:rPr>
              <a:t>N</a:t>
            </a:r>
            <a:r>
              <a:rPr lang="en-US" altLang="x-none" sz="2000" b="1" i="1" dirty="0" err="1">
                <a:solidFill>
                  <a:srgbClr val="0000FF"/>
                </a:solidFill>
                <a:latin typeface=".VnBook-Antiqua" pitchFamily="34" charset="0"/>
              </a:rPr>
              <a:t>h</a:t>
            </a:r>
            <a:r>
              <a:rPr lang="vi-VN" altLang="en-US" sz="2000" b="1" i="1" dirty="0" err="1">
                <a:solidFill>
                  <a:srgbClr val="0000FF"/>
                </a:solidFill>
                <a:latin typeface=".VnBook-Antiqua" pitchFamily="34" charset="0"/>
              </a:rPr>
              <a:t>ập thông tin từ bàn </a:t>
            </a:r>
            <a:r>
              <a:rPr lang="vi-VN" altLang="en-US" sz="2000" b="1" i="1" dirty="0" err="1">
                <a:solidFill>
                  <a:srgbClr val="0000FF"/>
                </a:solidFill>
                <a:latin typeface=".VnBook-Antiqua" pitchFamily="34" charset="0"/>
              </a:rPr>
              <a:t>phím</a:t>
            </a:r>
            <a:endParaRPr lang="vi-VN" altLang="en-US" sz="2000" b="1" i="1" dirty="0" err="1">
              <a:solidFill>
                <a:srgbClr val="0000FF"/>
              </a:solidFill>
              <a:latin typeface=".VnBook-Antiqua" pitchFamily="34" charset="0"/>
            </a:endParaRPr>
          </a:p>
        </p:txBody>
      </p:sp>
      <p:sp>
        <p:nvSpPr>
          <p:cNvPr id="3094" name="Text Box 3093"/>
          <p:cNvSpPr txBox="1"/>
          <p:nvPr/>
        </p:nvSpPr>
        <p:spPr>
          <a:xfrm>
            <a:off x="4648200" y="4022725"/>
            <a:ext cx="4267200" cy="396875"/>
          </a:xfrm>
          <a:prstGeom prst="rect">
            <a:avLst/>
          </a:prstGeom>
          <a:solidFill>
            <a:srgbClr val="FFFF00"/>
          </a:solidFill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en-US" altLang="x-none" sz="2000" b="1" dirty="0" err="1">
                <a:latin typeface="Times New Roman" panose="02020603050405020304" pitchFamily="18" charset="0"/>
              </a:rPr>
              <a:t>Readln</a:t>
            </a:r>
            <a:r>
              <a:rPr lang="en-US" altLang="x-none" sz="2000" b="1">
                <a:latin typeface="Times New Roman" panose="02020603050405020304" pitchFamily="18" charset="0"/>
              </a:rPr>
              <a:t>(&lt;</a:t>
            </a:r>
            <a:r>
              <a:rPr lang="en-US" altLang="x-none" sz="2000" b="1" i="1" dirty="0" err="1">
                <a:latin typeface="Times New Roman" panose="02020603050405020304" pitchFamily="18" charset="0"/>
              </a:rPr>
              <a:t>danh</a:t>
            </a:r>
            <a:r>
              <a:rPr lang="en-US" altLang="x-none" sz="2000" b="1" i="1">
                <a:latin typeface="Times New Roman" panose="02020603050405020304" pitchFamily="18" charset="0"/>
              </a:rPr>
              <a:t> </a:t>
            </a:r>
            <a:r>
              <a:rPr lang="en-US" altLang="x-none" sz="2000" b="1" i="1" dirty="0" err="1">
                <a:latin typeface="Times New Roman" panose="02020603050405020304" pitchFamily="18" charset="0"/>
              </a:rPr>
              <a:t>sách</a:t>
            </a:r>
            <a:r>
              <a:rPr lang="en-US" altLang="x-none" sz="2000" b="1" i="1">
                <a:latin typeface="Times New Roman" panose="02020603050405020304" pitchFamily="18" charset="0"/>
              </a:rPr>
              <a:t> </a:t>
            </a:r>
            <a:r>
              <a:rPr lang="en-US" altLang="x-none" sz="2000" b="1" i="1" dirty="0" err="1">
                <a:latin typeface="Times New Roman" panose="02020603050405020304" pitchFamily="18" charset="0"/>
              </a:rPr>
              <a:t>biến</a:t>
            </a:r>
            <a:r>
              <a:rPr lang="en-US" altLang="x-none" sz="2000" b="1" i="1">
                <a:latin typeface="Times New Roman" panose="02020603050405020304" pitchFamily="18" charset="0"/>
              </a:rPr>
              <a:t> </a:t>
            </a:r>
            <a:r>
              <a:rPr lang="en-US" altLang="x-none" sz="2000" b="1" i="1" dirty="0" err="1">
                <a:latin typeface="Times New Roman" panose="02020603050405020304" pitchFamily="18" charset="0"/>
              </a:rPr>
              <a:t>vào</a:t>
            </a:r>
            <a:r>
              <a:rPr lang="en-US" altLang="x-none" sz="2000" b="1">
                <a:latin typeface="Times New Roman" panose="02020603050405020304" pitchFamily="18" charset="0"/>
              </a:rPr>
              <a:t>&gt;); </a:t>
            </a:r>
            <a:endParaRPr sz="2000" b="1" dirty="0">
              <a:latin typeface="Times New Roman" panose="02020603050405020304" pitchFamily="18" charset="0"/>
            </a:endParaRPr>
          </a:p>
        </p:txBody>
      </p:sp>
      <p:sp>
        <p:nvSpPr>
          <p:cNvPr id="3096" name="Straight Connector 3095"/>
          <p:cNvSpPr/>
          <p:nvPr/>
        </p:nvSpPr>
        <p:spPr>
          <a:xfrm>
            <a:off x="4191000" y="2743200"/>
            <a:ext cx="0" cy="175260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3097" name="Rectangles 3096"/>
          <p:cNvSpPr/>
          <p:nvPr/>
        </p:nvSpPr>
        <p:spPr>
          <a:xfrm>
            <a:off x="1295400" y="5105400"/>
            <a:ext cx="6096000" cy="990600"/>
          </a:xfrm>
          <a:prstGeom prst="rect">
            <a:avLst/>
          </a:prstGeom>
          <a:gradFill rotWithShape="1">
            <a:gsLst>
              <a:gs pos="0">
                <a:srgbClr val="66FFFF"/>
              </a:gs>
              <a:gs pos="50000">
                <a:schemeClr val="bg1"/>
              </a:gs>
              <a:gs pos="100000">
                <a:srgbClr val="66FFFF"/>
              </a:gs>
            </a:gsLst>
            <a:lin ang="5400000" scaled="1"/>
            <a:tileRect/>
          </a:gra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pPr algn="ctr"/>
            <a:endParaRPr lang="en-US" altLang="x-none" dirty="0"/>
          </a:p>
        </p:txBody>
      </p:sp>
      <p:sp>
        <p:nvSpPr>
          <p:cNvPr id="3098" name="Text Box 3097"/>
          <p:cNvSpPr txBox="1"/>
          <p:nvPr/>
        </p:nvSpPr>
        <p:spPr>
          <a:xfrm>
            <a:off x="1600200" y="5272088"/>
            <a:ext cx="5867400" cy="36671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lnSpc>
                <a:spcPct val="90000"/>
              </a:lnSpc>
              <a:spcBef>
                <a:spcPct val="40000"/>
              </a:spcBef>
            </a:pPr>
            <a:r>
              <a:rPr lang="en-US" altLang="x-none" sz="2000" b="1">
                <a:solidFill>
                  <a:srgbClr val="FF3300"/>
                </a:solidFill>
              </a:rPr>
              <a:t>Write(‘ </a:t>
            </a:r>
            <a:r>
              <a:rPr lang="en-US" altLang="x-none" sz="2000" b="1" dirty="0" err="1">
                <a:solidFill>
                  <a:srgbClr val="FF3300"/>
                </a:solidFill>
              </a:rPr>
              <a:t>Nhap</a:t>
            </a:r>
            <a:r>
              <a:rPr lang="en-US" altLang="x-none" sz="2000" b="1">
                <a:solidFill>
                  <a:srgbClr val="FF3300"/>
                </a:solidFill>
              </a:rPr>
              <a:t> </a:t>
            </a:r>
            <a:r>
              <a:rPr lang="en-US" altLang="x-none" sz="2000" b="1" dirty="0" err="1">
                <a:solidFill>
                  <a:srgbClr val="FF3300"/>
                </a:solidFill>
              </a:rPr>
              <a:t>vao</a:t>
            </a:r>
            <a:r>
              <a:rPr lang="en-US" altLang="x-none" sz="2000" b="1">
                <a:solidFill>
                  <a:srgbClr val="FF3300"/>
                </a:solidFill>
              </a:rPr>
              <a:t> </a:t>
            </a:r>
            <a:r>
              <a:rPr lang="en-US" altLang="x-none" sz="2000" b="1" dirty="0" err="1">
                <a:solidFill>
                  <a:srgbClr val="FF3300"/>
                </a:solidFill>
              </a:rPr>
              <a:t>chieu</a:t>
            </a:r>
            <a:r>
              <a:rPr lang="en-US" altLang="x-none" sz="2000" b="1">
                <a:solidFill>
                  <a:srgbClr val="FF3300"/>
                </a:solidFill>
              </a:rPr>
              <a:t> </a:t>
            </a:r>
            <a:r>
              <a:rPr lang="en-US" altLang="x-none" sz="2000" b="1" dirty="0" err="1">
                <a:solidFill>
                  <a:srgbClr val="FF3300"/>
                </a:solidFill>
              </a:rPr>
              <a:t>dai</a:t>
            </a:r>
            <a:r>
              <a:rPr lang="en-US" altLang="x-none" sz="2000" b="1">
                <a:solidFill>
                  <a:srgbClr val="FF3300"/>
                </a:solidFill>
              </a:rPr>
              <a:t>, </a:t>
            </a:r>
            <a:r>
              <a:rPr lang="en-US" altLang="x-none" sz="2000" b="1" dirty="0" err="1">
                <a:solidFill>
                  <a:srgbClr val="FF3300"/>
                </a:solidFill>
              </a:rPr>
              <a:t>chieu</a:t>
            </a:r>
            <a:r>
              <a:rPr lang="en-US" altLang="x-none" sz="2000" b="1">
                <a:solidFill>
                  <a:srgbClr val="FF3300"/>
                </a:solidFill>
              </a:rPr>
              <a:t> </a:t>
            </a:r>
            <a:r>
              <a:rPr lang="en-US" altLang="x-none" sz="2000" b="1" dirty="0" err="1">
                <a:solidFill>
                  <a:srgbClr val="FF3300"/>
                </a:solidFill>
              </a:rPr>
              <a:t>rong</a:t>
            </a:r>
            <a:r>
              <a:rPr lang="en-US" altLang="x-none" sz="2000" b="1">
                <a:solidFill>
                  <a:srgbClr val="FF3300"/>
                </a:solidFill>
              </a:rPr>
              <a:t> HCN:’);</a:t>
            </a:r>
            <a:endParaRPr lang="en-US" altLang="x-none" sz="2000" b="1">
              <a:solidFill>
                <a:srgbClr val="FF3300"/>
              </a:solidFill>
            </a:endParaRPr>
          </a:p>
        </p:txBody>
      </p:sp>
      <p:sp>
        <p:nvSpPr>
          <p:cNvPr id="3099" name="Text Box 3098"/>
          <p:cNvSpPr txBox="1"/>
          <p:nvPr/>
        </p:nvSpPr>
        <p:spPr>
          <a:xfrm>
            <a:off x="1600200" y="5653088"/>
            <a:ext cx="2717800" cy="36671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lnSpc>
                <a:spcPct val="90000"/>
              </a:lnSpc>
              <a:spcBef>
                <a:spcPct val="40000"/>
              </a:spcBef>
            </a:pPr>
            <a:r>
              <a:rPr lang="en-US" altLang="x-none" sz="2000" b="1">
                <a:solidFill>
                  <a:srgbClr val="FF33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x-none" sz="2000" b="1" dirty="0" err="1">
                <a:solidFill>
                  <a:srgbClr val="FF3300"/>
                </a:solidFill>
                <a:latin typeface="Times New Roman" panose="02020603050405020304" pitchFamily="18" charset="0"/>
              </a:rPr>
              <a:t>readln(a,b</a:t>
            </a:r>
            <a:r>
              <a:rPr lang="en-US" altLang="x-none" sz="2000" b="1">
                <a:solidFill>
                  <a:srgbClr val="FF3300"/>
                </a:solidFill>
                <a:latin typeface="Times New Roman" panose="02020603050405020304" pitchFamily="18" charset="0"/>
              </a:rPr>
              <a:t>);</a:t>
            </a:r>
            <a:endParaRPr lang="en-US" altLang="x-none" sz="2000" b="1">
              <a:solidFill>
                <a:srgbClr val="FF33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3100" name="Text Box 3099"/>
          <p:cNvSpPr txBox="1"/>
          <p:nvPr/>
        </p:nvSpPr>
        <p:spPr>
          <a:xfrm>
            <a:off x="152400" y="5257800"/>
            <a:ext cx="1219200" cy="42703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en-US" altLang="x-none" sz="2200" b="1" dirty="0" err="1">
                <a:latin typeface="Times New Roman" panose="02020603050405020304" pitchFamily="18" charset="0"/>
              </a:rPr>
              <a:t>Ví</a:t>
            </a:r>
            <a:r>
              <a:rPr lang="en-US" altLang="x-none" sz="2200" b="1">
                <a:latin typeface="Times New Roman" panose="02020603050405020304" pitchFamily="18" charset="0"/>
              </a:rPr>
              <a:t> </a:t>
            </a:r>
            <a:r>
              <a:rPr lang="en-US" altLang="x-none" sz="2200" b="1" dirty="0" err="1">
                <a:latin typeface="Times New Roman" panose="02020603050405020304" pitchFamily="18" charset="0"/>
              </a:rPr>
              <a:t>dụ</a:t>
            </a:r>
            <a:r>
              <a:rPr lang="en-US" altLang="x-none" sz="2200" b="1">
                <a:latin typeface="Times New Roman" panose="02020603050405020304" pitchFamily="18" charset="0"/>
              </a:rPr>
              <a:t>: </a:t>
            </a:r>
            <a:endParaRPr lang="en-US" altLang="x-none" sz="2200" b="1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30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308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308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308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759"/>
                            </p:stCondLst>
                            <p:childTnLst>
                              <p:par>
                                <p:cTn id="2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7" dur="80"/>
                                        <p:tgtEl>
                                          <p:spTgt spid="308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8" dur="80"/>
                                        <p:tgtEl>
                                          <p:spTgt spid="308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9" dur="80"/>
                                        <p:tgtEl>
                                          <p:spTgt spid="308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559"/>
                            </p:stCondLst>
                            <p:childTnLst>
                              <p:par>
                                <p:cTn id="31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3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30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309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500"/>
                            </p:stCondLst>
                            <p:childTnLst>
                              <p:par>
                                <p:cTn id="41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3" dur="80"/>
                                        <p:tgtEl>
                                          <p:spTgt spid="309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4" dur="80"/>
                                        <p:tgtEl>
                                          <p:spTgt spid="309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5" dur="80"/>
                                        <p:tgtEl>
                                          <p:spTgt spid="309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0" dur="80"/>
                                        <p:tgtEl>
                                          <p:spTgt spid="309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1" dur="80"/>
                                        <p:tgtEl>
                                          <p:spTgt spid="309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2" dur="80"/>
                                        <p:tgtEl>
                                          <p:spTgt spid="309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1240"/>
                            </p:stCondLst>
                            <p:childTnLst>
                              <p:par>
                                <p:cTn id="54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30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30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8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30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30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6" dur="80"/>
                                        <p:tgtEl>
                                          <p:spTgt spid="309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7" dur="80"/>
                                        <p:tgtEl>
                                          <p:spTgt spid="309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8" dur="80"/>
                                        <p:tgtEl>
                                          <p:spTgt spid="309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85" dur="500"/>
                                        <p:tgtEl>
                                          <p:spTgt spid="30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80" grpId="0"/>
      <p:bldP spid="3082" grpId="0" animBg="1"/>
      <p:bldP spid="3083" grpId="0"/>
      <p:bldP spid="3088" grpId="0"/>
      <p:bldP spid="3089" grpId="0"/>
      <p:bldP spid="3090" grpId="0" animBg="1"/>
      <p:bldP spid="3091" grpId="0" animBg="1"/>
      <p:bldP spid="3093" grpId="0"/>
      <p:bldP spid="3094" grpId="0" animBg="1"/>
      <p:bldP spid="3097" grpId="0" animBg="1"/>
      <p:bldP spid="3097" grpId="1" animBg="1"/>
      <p:bldP spid="3098" grpId="0"/>
      <p:bldP spid="3098" grpId="1"/>
      <p:bldP spid="3099" grpId="0"/>
      <p:bldP spid="3099" grpId="1"/>
      <p:bldP spid="3100" grpId="0"/>
      <p:bldP spid="3100" grpId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pSp>
        <p:nvGrpSpPr>
          <p:cNvPr id="4123" name="Group 4122"/>
          <p:cNvGrpSpPr/>
          <p:nvPr/>
        </p:nvGrpSpPr>
        <p:grpSpPr>
          <a:xfrm>
            <a:off x="1905000" y="2743200"/>
            <a:ext cx="5638800" cy="609600"/>
            <a:chOff x="1200" y="1728"/>
            <a:chExt cx="3552" cy="384"/>
          </a:xfrm>
        </p:grpSpPr>
        <p:sp>
          <p:nvSpPr>
            <p:cNvPr id="4121" name="Rectangles 4120"/>
            <p:cNvSpPr/>
            <p:nvPr/>
          </p:nvSpPr>
          <p:spPr>
            <a:xfrm>
              <a:off x="1200" y="1728"/>
              <a:ext cx="3552" cy="384"/>
            </a:xfrm>
            <a:prstGeom prst="rect">
              <a:avLst/>
            </a:prstGeom>
            <a:gradFill rotWithShape="1">
              <a:gsLst>
                <a:gs pos="0">
                  <a:srgbClr val="66FFFF"/>
                </a:gs>
                <a:gs pos="50000">
                  <a:schemeClr val="bg1"/>
                </a:gs>
                <a:gs pos="100000">
                  <a:srgbClr val="66FFFF"/>
                </a:gs>
              </a:gsLst>
              <a:lin ang="5400000" scaled="1"/>
              <a:tileRect/>
            </a:gra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 anchorCtr="0"/>
            <a:p>
              <a:pPr algn="ctr"/>
              <a:endParaRPr lang="en-US" altLang="x-none" dirty="0"/>
            </a:p>
          </p:txBody>
        </p:sp>
        <p:sp>
          <p:nvSpPr>
            <p:cNvPr id="4122" name="Text Box 4121"/>
            <p:cNvSpPr txBox="1"/>
            <p:nvPr/>
          </p:nvSpPr>
          <p:spPr>
            <a:xfrm>
              <a:off x="1296" y="1824"/>
              <a:ext cx="3360" cy="231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p>
              <a:pPr>
                <a:lnSpc>
                  <a:spcPct val="90000"/>
                </a:lnSpc>
                <a:spcBef>
                  <a:spcPct val="40000"/>
                </a:spcBef>
              </a:pPr>
              <a:r>
                <a:rPr lang="en-US" altLang="x-none" sz="2000" b="1">
                  <a:solidFill>
                    <a:srgbClr val="FF3300"/>
                  </a:solidFill>
                </a:rPr>
                <a:t>Write</a:t>
              </a:r>
              <a:r>
                <a:rPr lang="en-US" altLang="x-none" sz="2000" b="1"/>
                <a:t>(‘ </a:t>
              </a:r>
              <a:r>
                <a:rPr lang="en-US" altLang="x-none" sz="2000" b="1" dirty="0" err="1"/>
                <a:t>Chu</a:t>
              </a:r>
              <a:r>
                <a:rPr lang="en-US" altLang="x-none" sz="2000" b="1"/>
                <a:t> vi </a:t>
              </a:r>
              <a:r>
                <a:rPr lang="en-US" altLang="x-none" sz="2000" b="1" dirty="0" err="1"/>
                <a:t>hinh</a:t>
              </a:r>
              <a:r>
                <a:rPr lang="en-US" altLang="x-none" sz="2000" b="1"/>
                <a:t> </a:t>
              </a:r>
              <a:r>
                <a:rPr lang="en-US" altLang="x-none" sz="2000" b="1" dirty="0" err="1"/>
                <a:t>chu</a:t>
              </a:r>
              <a:r>
                <a:rPr lang="en-US" altLang="x-none" sz="2000" b="1"/>
                <a:t> </a:t>
              </a:r>
              <a:r>
                <a:rPr lang="en-US" altLang="x-none" sz="2000" b="1" dirty="0" err="1"/>
                <a:t>nhat</a:t>
              </a:r>
              <a:r>
                <a:rPr lang="en-US" altLang="x-none" sz="2000" b="1"/>
                <a:t> = ’</a:t>
              </a:r>
              <a:r>
                <a:rPr lang="en-US" altLang="x-none" sz="2000" b="1">
                  <a:solidFill>
                    <a:srgbClr val="FF3300"/>
                  </a:solidFill>
                </a:rPr>
                <a:t>,</a:t>
              </a:r>
              <a:r>
                <a:rPr lang="en-US" altLang="x-none" sz="2000" b="1"/>
                <a:t>CV:7:2)</a:t>
              </a:r>
              <a:r>
                <a:rPr lang="en-US" altLang="x-none" sz="2000" b="1">
                  <a:solidFill>
                    <a:srgbClr val="FF3300"/>
                  </a:solidFill>
                </a:rPr>
                <a:t>;</a:t>
              </a:r>
              <a:endParaRPr lang="en-US" altLang="x-none" sz="2000" b="1">
                <a:solidFill>
                  <a:srgbClr val="FF3300"/>
                </a:solidFill>
              </a:endParaRPr>
            </a:p>
          </p:txBody>
        </p:sp>
      </p:grpSp>
      <p:pic>
        <p:nvPicPr>
          <p:cNvPr id="4098" name="Picture 4097" descr="tpage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334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4103" name="Text Box 4102"/>
          <p:cNvSpPr txBox="1"/>
          <p:nvPr/>
        </p:nvSpPr>
        <p:spPr>
          <a:xfrm>
            <a:off x="0" y="609600"/>
            <a:ext cx="5181600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en-US" altLang="x-none" sz="2400" b="1">
                <a:solidFill>
                  <a:srgbClr val="0000FF"/>
                </a:solidFill>
                <a:latin typeface="Times New Roman" panose="02020603050405020304" pitchFamily="18" charset="0"/>
              </a:rPr>
              <a:t>2. </a:t>
            </a:r>
            <a:r>
              <a:rPr lang="en-US" altLang="x-none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Đưa</a:t>
            </a:r>
            <a:r>
              <a:rPr lang="en-US" altLang="x-none" sz="2400" b="1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x-none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thông</a:t>
            </a:r>
            <a:r>
              <a:rPr lang="en-US" altLang="x-none" sz="2400" b="1">
                <a:solidFill>
                  <a:srgbClr val="0000FF"/>
                </a:solidFill>
                <a:latin typeface="Times New Roman" panose="02020603050405020304" pitchFamily="18" charset="0"/>
              </a:rPr>
              <a:t> tin </a:t>
            </a:r>
            <a:r>
              <a:rPr lang="en-US" altLang="x-none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ra</a:t>
            </a:r>
            <a:r>
              <a:rPr lang="en-US" altLang="x-none" sz="2400" b="1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x-none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màn</a:t>
            </a:r>
            <a:r>
              <a:rPr lang="en-US" altLang="x-none" sz="2400" b="1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x-none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hình</a:t>
            </a:r>
            <a:endParaRPr sz="2400" b="1" dirty="0">
              <a:solidFill>
                <a:srgbClr val="0000FF"/>
              </a:solidFill>
              <a:latin typeface="Times New Roman" panose="02020603050405020304" pitchFamily="18" charset="0"/>
            </a:endParaRPr>
          </a:p>
        </p:txBody>
      </p:sp>
      <p:sp>
        <p:nvSpPr>
          <p:cNvPr id="4104" name="Text Box 4103"/>
          <p:cNvSpPr txBox="1"/>
          <p:nvPr/>
        </p:nvSpPr>
        <p:spPr>
          <a:xfrm>
            <a:off x="2286000" y="1371600"/>
            <a:ext cx="4267200" cy="396875"/>
          </a:xfrm>
          <a:prstGeom prst="rect">
            <a:avLst/>
          </a:prstGeom>
          <a:solidFill>
            <a:srgbClr val="FFFF00"/>
          </a:solidFill>
          <a:ln w="9525">
            <a:noFill/>
          </a:ln>
        </p:spPr>
        <p:txBody>
          <a:bodyPr>
            <a:spAutoFit/>
          </a:bodyPr>
          <a:p>
            <a:r>
              <a:rPr lang="en-US" altLang="x-none" sz="2000" b="1">
                <a:latin typeface="Times New Roman" panose="02020603050405020304" pitchFamily="18" charset="0"/>
              </a:rPr>
              <a:t>Write(&lt;</a:t>
            </a:r>
            <a:r>
              <a:rPr lang="en-US" altLang="x-none" sz="2000" b="1" i="1" dirty="0" err="1">
                <a:latin typeface="Times New Roman" panose="02020603050405020304" pitchFamily="18" charset="0"/>
              </a:rPr>
              <a:t>danh</a:t>
            </a:r>
            <a:r>
              <a:rPr lang="en-US" altLang="x-none" sz="2000" b="1" i="1">
                <a:latin typeface="Times New Roman" panose="02020603050405020304" pitchFamily="18" charset="0"/>
              </a:rPr>
              <a:t> </a:t>
            </a:r>
            <a:r>
              <a:rPr lang="en-US" altLang="x-none" sz="2000" b="1" i="1" dirty="0" err="1">
                <a:latin typeface="Times New Roman" panose="02020603050405020304" pitchFamily="18" charset="0"/>
              </a:rPr>
              <a:t>sách</a:t>
            </a:r>
            <a:r>
              <a:rPr lang="en-US" altLang="x-none" sz="2000" b="1" i="1">
                <a:latin typeface="Times New Roman" panose="02020603050405020304" pitchFamily="18" charset="0"/>
              </a:rPr>
              <a:t> </a:t>
            </a:r>
            <a:r>
              <a:rPr lang="en-US" altLang="x-none" sz="2000" b="1" i="1" dirty="0" err="1">
                <a:latin typeface="Times New Roman" panose="02020603050405020304" pitchFamily="18" charset="0"/>
              </a:rPr>
              <a:t>kết</a:t>
            </a:r>
            <a:r>
              <a:rPr lang="en-US" altLang="x-none" sz="2000" b="1" i="1">
                <a:latin typeface="Times New Roman" panose="02020603050405020304" pitchFamily="18" charset="0"/>
              </a:rPr>
              <a:t> </a:t>
            </a:r>
            <a:r>
              <a:rPr lang="en-US" altLang="x-none" sz="2000" b="1" i="1" dirty="0" err="1">
                <a:latin typeface="Times New Roman" panose="02020603050405020304" pitchFamily="18" charset="0"/>
              </a:rPr>
              <a:t>quả</a:t>
            </a:r>
            <a:r>
              <a:rPr lang="en-US" altLang="x-none" sz="2000" b="1" i="1">
                <a:latin typeface="Times New Roman" panose="02020603050405020304" pitchFamily="18" charset="0"/>
              </a:rPr>
              <a:t>&gt;</a:t>
            </a:r>
            <a:r>
              <a:rPr lang="en-US" altLang="x-none" sz="2000" b="1">
                <a:latin typeface="Times New Roman" panose="02020603050405020304" pitchFamily="18" charset="0"/>
              </a:rPr>
              <a:t>); </a:t>
            </a:r>
            <a:endParaRPr sz="2000" b="1" dirty="0">
              <a:latin typeface="Times New Roman" panose="02020603050405020304" pitchFamily="18" charset="0"/>
            </a:endParaRPr>
          </a:p>
        </p:txBody>
      </p:sp>
      <p:sp>
        <p:nvSpPr>
          <p:cNvPr id="4108" name="Rectangles 4107"/>
          <p:cNvSpPr/>
          <p:nvPr/>
        </p:nvSpPr>
        <p:spPr>
          <a:xfrm>
            <a:off x="228600" y="3870325"/>
            <a:ext cx="8915400" cy="3667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lang="en-US" altLang="x-none" b="1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Danh</a:t>
            </a:r>
            <a:r>
              <a:rPr lang="en-US" altLang="x-none" b="1" i="1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x-none" b="1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sách</a:t>
            </a:r>
            <a:r>
              <a:rPr lang="en-US" altLang="x-none" b="1" i="1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x-none" b="1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kết</a:t>
            </a:r>
            <a:r>
              <a:rPr lang="en-US" altLang="x-none" b="1" i="1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x-none" b="1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quả</a:t>
            </a:r>
            <a:r>
              <a:rPr lang="en-US" altLang="x-none" b="1" i="1">
                <a:solidFill>
                  <a:srgbClr val="0000FF"/>
                </a:solidFill>
                <a:latin typeface="Times New Roman" panose="02020603050405020304" pitchFamily="18" charset="0"/>
              </a:rPr>
              <a:t>:</a:t>
            </a:r>
            <a:r>
              <a:rPr lang="en-US" altLang="x-none" b="1" i="1">
                <a:latin typeface="Times New Roman" panose="02020603050405020304" pitchFamily="18" charset="0"/>
              </a:rPr>
              <a:t>   </a:t>
            </a:r>
            <a:r>
              <a:rPr lang="en-US" altLang="x-none" b="1" i="1" dirty="0" err="1">
                <a:latin typeface="Times New Roman" panose="02020603050405020304" pitchFamily="18" charset="0"/>
              </a:rPr>
              <a:t>Có</a:t>
            </a:r>
            <a:r>
              <a:rPr lang="en-US" altLang="x-none" b="1" i="1">
                <a:latin typeface="Times New Roman" panose="02020603050405020304" pitchFamily="18" charset="0"/>
              </a:rPr>
              <a:t> </a:t>
            </a:r>
            <a:r>
              <a:rPr lang="en-US" altLang="x-none" b="1" i="1" dirty="0" err="1">
                <a:latin typeface="Times New Roman" panose="02020603050405020304" pitchFamily="18" charset="0"/>
              </a:rPr>
              <a:t>thể</a:t>
            </a:r>
            <a:r>
              <a:rPr lang="en-US" altLang="x-none" b="1" i="1">
                <a:latin typeface="Times New Roman" panose="02020603050405020304" pitchFamily="18" charset="0"/>
              </a:rPr>
              <a:t>  </a:t>
            </a:r>
            <a:r>
              <a:rPr lang="en-US" altLang="x-none" b="1" i="1" dirty="0" err="1">
                <a:latin typeface="Times New Roman" panose="02020603050405020304" pitchFamily="18" charset="0"/>
              </a:rPr>
              <a:t>là</a:t>
            </a:r>
            <a:r>
              <a:rPr lang="en-US" altLang="x-none" b="1" i="1">
                <a:latin typeface="Times New Roman" panose="02020603050405020304" pitchFamily="18" charset="0"/>
              </a:rPr>
              <a:t> </a:t>
            </a:r>
            <a:r>
              <a:rPr lang="en-US" altLang="x-none" b="1" i="1" dirty="0" err="1">
                <a:latin typeface="Times New Roman" panose="02020603050405020304" pitchFamily="18" charset="0"/>
              </a:rPr>
              <a:t>tên</a:t>
            </a:r>
            <a:r>
              <a:rPr lang="en-US" altLang="x-none" b="1" i="1">
                <a:latin typeface="Times New Roman" panose="02020603050405020304" pitchFamily="18" charset="0"/>
              </a:rPr>
              <a:t> </a:t>
            </a:r>
            <a:r>
              <a:rPr lang="en-US" altLang="x-none" b="1" i="1" dirty="0" err="1">
                <a:latin typeface="Times New Roman" panose="02020603050405020304" pitchFamily="18" charset="0"/>
              </a:rPr>
              <a:t>biến</a:t>
            </a:r>
            <a:r>
              <a:rPr lang="en-US" altLang="x-none" b="1" i="1">
                <a:latin typeface="Times New Roman" panose="02020603050405020304" pitchFamily="18" charset="0"/>
              </a:rPr>
              <a:t>, </a:t>
            </a:r>
            <a:r>
              <a:rPr lang="en-US" altLang="x-none" b="1" i="1" dirty="0" err="1">
                <a:latin typeface="Times New Roman" panose="02020603050405020304" pitchFamily="18" charset="0"/>
              </a:rPr>
              <a:t>biểu</a:t>
            </a:r>
            <a:r>
              <a:rPr lang="en-US" altLang="x-none" b="1" i="1">
                <a:latin typeface="Times New Roman" panose="02020603050405020304" pitchFamily="18" charset="0"/>
              </a:rPr>
              <a:t> </a:t>
            </a:r>
            <a:r>
              <a:rPr lang="en-US" altLang="x-none" b="1" i="1" dirty="0" err="1">
                <a:latin typeface="Times New Roman" panose="02020603050405020304" pitchFamily="18" charset="0"/>
              </a:rPr>
              <a:t>thức</a:t>
            </a:r>
            <a:r>
              <a:rPr lang="en-US" altLang="x-none" b="1" i="1">
                <a:latin typeface="Times New Roman" panose="02020603050405020304" pitchFamily="18" charset="0"/>
              </a:rPr>
              <a:t>, </a:t>
            </a:r>
            <a:r>
              <a:rPr lang="en-US" altLang="x-none" b="1" i="1" dirty="0" err="1">
                <a:latin typeface="Times New Roman" panose="02020603050405020304" pitchFamily="18" charset="0"/>
              </a:rPr>
              <a:t>hàm</a:t>
            </a:r>
            <a:r>
              <a:rPr lang="en-US" altLang="x-none" b="1" i="1">
                <a:latin typeface="Times New Roman" panose="02020603050405020304" pitchFamily="18" charset="0"/>
              </a:rPr>
              <a:t> </a:t>
            </a:r>
            <a:r>
              <a:rPr lang="en-US" altLang="x-none" b="1" i="1" dirty="0" err="1">
                <a:latin typeface="Times New Roman" panose="02020603050405020304" pitchFamily="18" charset="0"/>
              </a:rPr>
              <a:t>hoặc</a:t>
            </a:r>
            <a:r>
              <a:rPr lang="en-US" altLang="x-none" b="1" i="1">
                <a:latin typeface="Times New Roman" panose="02020603050405020304" pitchFamily="18" charset="0"/>
              </a:rPr>
              <a:t> </a:t>
            </a:r>
            <a:r>
              <a:rPr lang="en-US" altLang="x-none" b="1" i="1" dirty="0" err="1">
                <a:latin typeface="Times New Roman" panose="02020603050405020304" pitchFamily="18" charset="0"/>
              </a:rPr>
              <a:t>hằng</a:t>
            </a:r>
            <a:r>
              <a:rPr lang="en-US" altLang="x-none" b="1" i="1">
                <a:latin typeface="Times New Roman" panose="02020603050405020304" pitchFamily="18" charset="0"/>
              </a:rPr>
              <a:t>.</a:t>
            </a:r>
            <a:endParaRPr lang="en-US" altLang="x-none" b="1">
              <a:latin typeface="Times New Roman" panose="02020603050405020304" pitchFamily="18" charset="0"/>
            </a:endParaRPr>
          </a:p>
        </p:txBody>
      </p:sp>
      <p:sp>
        <p:nvSpPr>
          <p:cNvPr id="4110" name="Text Box 4109"/>
          <p:cNvSpPr txBox="1"/>
          <p:nvPr/>
        </p:nvSpPr>
        <p:spPr>
          <a:xfrm>
            <a:off x="2286000" y="1905000"/>
            <a:ext cx="4267200" cy="396875"/>
          </a:xfrm>
          <a:prstGeom prst="rect">
            <a:avLst/>
          </a:prstGeom>
          <a:solidFill>
            <a:srgbClr val="FFFF00"/>
          </a:solidFill>
          <a:ln w="9525">
            <a:noFill/>
          </a:ln>
        </p:spPr>
        <p:txBody>
          <a:bodyPr>
            <a:spAutoFit/>
          </a:bodyPr>
          <a:p>
            <a:r>
              <a:rPr lang="en-US" altLang="x-none" sz="2000" b="1" dirty="0" err="1">
                <a:latin typeface="Times New Roman" panose="02020603050405020304" pitchFamily="18" charset="0"/>
              </a:rPr>
              <a:t>Writeln</a:t>
            </a:r>
            <a:r>
              <a:rPr lang="en-US" altLang="x-none" sz="2000" b="1">
                <a:latin typeface="Times New Roman" panose="02020603050405020304" pitchFamily="18" charset="0"/>
              </a:rPr>
              <a:t>(&lt;</a:t>
            </a:r>
            <a:r>
              <a:rPr lang="en-US" altLang="x-none" sz="2000" b="1" i="1" dirty="0" err="1">
                <a:latin typeface="Times New Roman" panose="02020603050405020304" pitchFamily="18" charset="0"/>
              </a:rPr>
              <a:t>danh</a:t>
            </a:r>
            <a:r>
              <a:rPr lang="en-US" altLang="x-none" sz="2000" b="1" i="1">
                <a:latin typeface="Times New Roman" panose="02020603050405020304" pitchFamily="18" charset="0"/>
              </a:rPr>
              <a:t> </a:t>
            </a:r>
            <a:r>
              <a:rPr lang="en-US" altLang="x-none" sz="2000" b="1" i="1" dirty="0" err="1">
                <a:latin typeface="Times New Roman" panose="02020603050405020304" pitchFamily="18" charset="0"/>
              </a:rPr>
              <a:t>sách</a:t>
            </a:r>
            <a:r>
              <a:rPr lang="en-US" altLang="x-none" sz="2000" b="1" i="1">
                <a:latin typeface="Times New Roman" panose="02020603050405020304" pitchFamily="18" charset="0"/>
              </a:rPr>
              <a:t> </a:t>
            </a:r>
            <a:r>
              <a:rPr lang="en-US" altLang="x-none" sz="2000" b="1" i="1" dirty="0" err="1">
                <a:latin typeface="Times New Roman" panose="02020603050405020304" pitchFamily="18" charset="0"/>
              </a:rPr>
              <a:t>kết</a:t>
            </a:r>
            <a:r>
              <a:rPr lang="en-US" altLang="x-none" sz="2000" b="1" i="1">
                <a:latin typeface="Times New Roman" panose="02020603050405020304" pitchFamily="18" charset="0"/>
              </a:rPr>
              <a:t> </a:t>
            </a:r>
            <a:r>
              <a:rPr lang="en-US" altLang="x-none" sz="2000" b="1" i="1" dirty="0" err="1">
                <a:latin typeface="Times New Roman" panose="02020603050405020304" pitchFamily="18" charset="0"/>
              </a:rPr>
              <a:t>quả</a:t>
            </a:r>
            <a:r>
              <a:rPr lang="en-US" altLang="x-none" sz="2000" b="1">
                <a:latin typeface="Times New Roman" panose="02020603050405020304" pitchFamily="18" charset="0"/>
              </a:rPr>
              <a:t>); </a:t>
            </a:r>
            <a:endParaRPr sz="2000" b="1" dirty="0">
              <a:latin typeface="Times New Roman" panose="02020603050405020304" pitchFamily="18" charset="0"/>
            </a:endParaRPr>
          </a:p>
        </p:txBody>
      </p:sp>
      <p:grpSp>
        <p:nvGrpSpPr>
          <p:cNvPr id="4119" name="Group 4118"/>
          <p:cNvGrpSpPr/>
          <p:nvPr/>
        </p:nvGrpSpPr>
        <p:grpSpPr>
          <a:xfrm>
            <a:off x="1905000" y="2743200"/>
            <a:ext cx="5638800" cy="609600"/>
            <a:chOff x="1200" y="1728"/>
            <a:chExt cx="3552" cy="384"/>
          </a:xfrm>
        </p:grpSpPr>
        <p:sp>
          <p:nvSpPr>
            <p:cNvPr id="4111" name="Rectangles 4110"/>
            <p:cNvSpPr/>
            <p:nvPr/>
          </p:nvSpPr>
          <p:spPr>
            <a:xfrm>
              <a:off x="1200" y="1728"/>
              <a:ext cx="3552" cy="384"/>
            </a:xfrm>
            <a:prstGeom prst="rect">
              <a:avLst/>
            </a:prstGeom>
            <a:gradFill rotWithShape="1">
              <a:gsLst>
                <a:gs pos="0">
                  <a:srgbClr val="66FFFF"/>
                </a:gs>
                <a:gs pos="50000">
                  <a:schemeClr val="bg1"/>
                </a:gs>
                <a:gs pos="100000">
                  <a:srgbClr val="66FFFF"/>
                </a:gs>
              </a:gsLst>
              <a:lin ang="5400000" scaled="1"/>
              <a:tileRect/>
            </a:gra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 anchorCtr="0"/>
            <a:p>
              <a:pPr algn="ctr"/>
              <a:endParaRPr lang="en-US" altLang="x-none" dirty="0"/>
            </a:p>
          </p:txBody>
        </p:sp>
        <p:sp>
          <p:nvSpPr>
            <p:cNvPr id="4112" name="Text Box 4111"/>
            <p:cNvSpPr txBox="1"/>
            <p:nvPr/>
          </p:nvSpPr>
          <p:spPr>
            <a:xfrm>
              <a:off x="1296" y="1824"/>
              <a:ext cx="3360" cy="231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p>
              <a:pPr>
                <a:lnSpc>
                  <a:spcPct val="90000"/>
                </a:lnSpc>
                <a:spcBef>
                  <a:spcPct val="40000"/>
                </a:spcBef>
              </a:pPr>
              <a:r>
                <a:rPr lang="en-US" altLang="x-none" sz="2000" b="1">
                  <a:solidFill>
                    <a:srgbClr val="FF3300"/>
                  </a:solidFill>
                </a:rPr>
                <a:t>Write(‘ </a:t>
              </a:r>
              <a:r>
                <a:rPr lang="en-US" altLang="x-none" sz="2000" b="1" dirty="0" err="1">
                  <a:solidFill>
                    <a:srgbClr val="FF3300"/>
                  </a:solidFill>
                </a:rPr>
                <a:t>chieu</a:t>
              </a:r>
              <a:r>
                <a:rPr lang="en-US" altLang="x-none" sz="2000" b="1">
                  <a:solidFill>
                    <a:srgbClr val="FF3300"/>
                  </a:solidFill>
                </a:rPr>
                <a:t> </a:t>
              </a:r>
              <a:r>
                <a:rPr lang="en-US" altLang="x-none" sz="2000" b="1" dirty="0" err="1">
                  <a:solidFill>
                    <a:srgbClr val="FF3300"/>
                  </a:solidFill>
                </a:rPr>
                <a:t>dai</a:t>
              </a:r>
              <a:r>
                <a:rPr lang="en-US" altLang="x-none" sz="2000" b="1">
                  <a:solidFill>
                    <a:srgbClr val="FF3300"/>
                  </a:solidFill>
                </a:rPr>
                <a:t>, </a:t>
              </a:r>
              <a:r>
                <a:rPr lang="en-US" altLang="x-none" sz="2000" b="1" dirty="0" err="1">
                  <a:solidFill>
                    <a:srgbClr val="FF3300"/>
                  </a:solidFill>
                </a:rPr>
                <a:t>rong</a:t>
              </a:r>
              <a:r>
                <a:rPr lang="en-US" altLang="x-none" sz="2000" b="1">
                  <a:solidFill>
                    <a:srgbClr val="FF3300"/>
                  </a:solidFill>
                </a:rPr>
                <a:t> HCN </a:t>
              </a:r>
              <a:r>
                <a:rPr lang="en-US" altLang="x-none" sz="2000" b="1" dirty="0" err="1">
                  <a:solidFill>
                    <a:srgbClr val="FF3300"/>
                  </a:solidFill>
                </a:rPr>
                <a:t>la:’,a</a:t>
              </a:r>
              <a:r>
                <a:rPr lang="en-US" altLang="x-none" sz="2000" b="1">
                  <a:solidFill>
                    <a:srgbClr val="FF3300"/>
                  </a:solidFill>
                </a:rPr>
                <a:t>, ’  ’,b);</a:t>
              </a:r>
              <a:endParaRPr lang="en-US" altLang="x-none" sz="2000" b="1">
                <a:solidFill>
                  <a:srgbClr val="FF3300"/>
                </a:solidFill>
              </a:endParaRPr>
            </a:p>
          </p:txBody>
        </p:sp>
      </p:grpSp>
      <p:sp>
        <p:nvSpPr>
          <p:cNvPr id="4114" name="Text Box 4113"/>
          <p:cNvSpPr txBox="1"/>
          <p:nvPr/>
        </p:nvSpPr>
        <p:spPr>
          <a:xfrm>
            <a:off x="304800" y="2849563"/>
            <a:ext cx="1219200" cy="42703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en-US" altLang="x-none" sz="2200" b="1" dirty="0" err="1">
                <a:latin typeface="Times New Roman" panose="02020603050405020304" pitchFamily="18" charset="0"/>
              </a:rPr>
              <a:t>Ví</a:t>
            </a:r>
            <a:r>
              <a:rPr lang="en-US" altLang="x-none" sz="2200" b="1">
                <a:latin typeface="Times New Roman" panose="02020603050405020304" pitchFamily="18" charset="0"/>
              </a:rPr>
              <a:t> </a:t>
            </a:r>
            <a:r>
              <a:rPr lang="en-US" altLang="x-none" sz="2200" b="1" dirty="0" err="1">
                <a:latin typeface="Times New Roman" panose="02020603050405020304" pitchFamily="18" charset="0"/>
              </a:rPr>
              <a:t>dụ</a:t>
            </a:r>
            <a:r>
              <a:rPr lang="en-US" altLang="x-none" sz="2200" b="1">
                <a:latin typeface="Times New Roman" panose="02020603050405020304" pitchFamily="18" charset="0"/>
              </a:rPr>
              <a:t>: </a:t>
            </a:r>
            <a:endParaRPr lang="en-US" altLang="x-none" sz="2200" b="1">
              <a:latin typeface="Times New Roman" panose="02020603050405020304" pitchFamily="18" charset="0"/>
            </a:endParaRPr>
          </a:p>
        </p:txBody>
      </p:sp>
      <p:sp>
        <p:nvSpPr>
          <p:cNvPr id="4116" name="Straight Connector 4115"/>
          <p:cNvSpPr/>
          <p:nvPr/>
        </p:nvSpPr>
        <p:spPr>
          <a:xfrm>
            <a:off x="3048000" y="3200400"/>
            <a:ext cx="2743200" cy="0"/>
          </a:xfrm>
          <a:prstGeom prst="line">
            <a:avLst/>
          </a:prstGeom>
          <a:ln w="2857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4117" name="Straight Connector 4116"/>
          <p:cNvSpPr/>
          <p:nvPr/>
        </p:nvSpPr>
        <p:spPr>
          <a:xfrm>
            <a:off x="6248400" y="3168650"/>
            <a:ext cx="228600" cy="0"/>
          </a:xfrm>
          <a:prstGeom prst="line">
            <a:avLst/>
          </a:prstGeom>
          <a:ln w="2857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4125" name="Rectangles 4124"/>
          <p:cNvSpPr/>
          <p:nvPr/>
        </p:nvSpPr>
        <p:spPr>
          <a:xfrm>
            <a:off x="228600" y="4365625"/>
            <a:ext cx="8915400" cy="3667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buFont typeface="Symbol" panose="05050102010706020507" pitchFamily="18" charset="2"/>
              <a:buChar char="·"/>
            </a:pPr>
            <a:r>
              <a:rPr lang="en-US" altLang="x-none" b="1" i="1">
                <a:latin typeface="Times New Roman" panose="02020603050405020304" pitchFamily="18" charset="0"/>
              </a:rPr>
              <a:t> </a:t>
            </a:r>
            <a:r>
              <a:rPr lang="en-US" altLang="x-none" b="1" i="1" dirty="0" err="1">
                <a:latin typeface="Times New Roman" panose="02020603050405020304" pitchFamily="18" charset="0"/>
              </a:rPr>
              <a:t>Các</a:t>
            </a:r>
            <a:r>
              <a:rPr lang="en-US" altLang="x-none" b="1" i="1">
                <a:latin typeface="Times New Roman" panose="02020603050405020304" pitchFamily="18" charset="0"/>
              </a:rPr>
              <a:t> </a:t>
            </a:r>
            <a:r>
              <a:rPr lang="en-US" altLang="x-none" b="1" i="1" dirty="0" err="1">
                <a:latin typeface="Times New Roman" panose="02020603050405020304" pitchFamily="18" charset="0"/>
              </a:rPr>
              <a:t>hằng</a:t>
            </a:r>
            <a:r>
              <a:rPr lang="en-US" altLang="x-none" b="1" i="1">
                <a:latin typeface="Times New Roman" panose="02020603050405020304" pitchFamily="18" charset="0"/>
              </a:rPr>
              <a:t> </a:t>
            </a:r>
            <a:r>
              <a:rPr lang="en-US" altLang="x-none" b="1" i="1" dirty="0" err="1">
                <a:latin typeface="Times New Roman" panose="02020603050405020304" pitchFamily="18" charset="0"/>
              </a:rPr>
              <a:t>xâu</a:t>
            </a:r>
            <a:r>
              <a:rPr lang="en-US" altLang="x-none" b="1" i="1">
                <a:latin typeface="Times New Roman" panose="02020603050405020304" pitchFamily="18" charset="0"/>
              </a:rPr>
              <a:t> </a:t>
            </a:r>
            <a:r>
              <a:rPr lang="en-US" altLang="x-none" b="1" i="1" dirty="0" err="1">
                <a:latin typeface="Times New Roman" panose="02020603050405020304" pitchFamily="18" charset="0"/>
              </a:rPr>
              <a:t>thường</a:t>
            </a:r>
            <a:r>
              <a:rPr lang="en-US" altLang="x-none" b="1" i="1">
                <a:latin typeface="Times New Roman" panose="02020603050405020304" pitchFamily="18" charset="0"/>
              </a:rPr>
              <a:t> </a:t>
            </a:r>
            <a:r>
              <a:rPr lang="en-US" altLang="x-none" b="1" i="1" dirty="0" err="1">
                <a:latin typeface="Times New Roman" panose="02020603050405020304" pitchFamily="18" charset="0"/>
              </a:rPr>
              <a:t>được</a:t>
            </a:r>
            <a:r>
              <a:rPr lang="en-US" altLang="x-none" b="1" i="1">
                <a:latin typeface="Times New Roman" panose="02020603050405020304" pitchFamily="18" charset="0"/>
              </a:rPr>
              <a:t> </a:t>
            </a:r>
            <a:r>
              <a:rPr lang="en-US" altLang="x-none" b="1" i="1" dirty="0" err="1">
                <a:latin typeface="Times New Roman" panose="02020603050405020304" pitchFamily="18" charset="0"/>
              </a:rPr>
              <a:t>dùng</a:t>
            </a:r>
            <a:r>
              <a:rPr lang="en-US" altLang="x-none" b="1" i="1">
                <a:latin typeface="Times New Roman" panose="02020603050405020304" pitchFamily="18" charset="0"/>
              </a:rPr>
              <a:t> </a:t>
            </a:r>
            <a:r>
              <a:rPr lang="en-US" altLang="x-none" b="1" i="1" dirty="0" err="1">
                <a:latin typeface="Times New Roman" panose="02020603050405020304" pitchFamily="18" charset="0"/>
              </a:rPr>
              <a:t>để</a:t>
            </a:r>
            <a:r>
              <a:rPr lang="en-US" altLang="x-none" b="1" i="1">
                <a:latin typeface="Times New Roman" panose="02020603050405020304" pitchFamily="18" charset="0"/>
              </a:rPr>
              <a:t> </a:t>
            </a:r>
            <a:r>
              <a:rPr lang="en-US" altLang="x-none" b="1" i="1" dirty="0" err="1">
                <a:latin typeface="Times New Roman" panose="02020603050405020304" pitchFamily="18" charset="0"/>
              </a:rPr>
              <a:t>đưa</a:t>
            </a:r>
            <a:r>
              <a:rPr lang="en-US" altLang="x-none" b="1" i="1">
                <a:latin typeface="Times New Roman" panose="02020603050405020304" pitchFamily="18" charset="0"/>
              </a:rPr>
              <a:t> </a:t>
            </a:r>
            <a:r>
              <a:rPr lang="en-US" altLang="x-none" b="1" i="1" dirty="0" err="1">
                <a:latin typeface="Times New Roman" panose="02020603050405020304" pitchFamily="18" charset="0"/>
              </a:rPr>
              <a:t>ra</a:t>
            </a:r>
            <a:r>
              <a:rPr lang="en-US" altLang="x-none" b="1" i="1">
                <a:latin typeface="Times New Roman" panose="02020603050405020304" pitchFamily="18" charset="0"/>
              </a:rPr>
              <a:t> </a:t>
            </a:r>
            <a:r>
              <a:rPr lang="en-US" altLang="x-none" b="1" i="1" dirty="0" err="1">
                <a:latin typeface="Times New Roman" panose="02020603050405020304" pitchFamily="18" charset="0"/>
              </a:rPr>
              <a:t>chú</a:t>
            </a:r>
            <a:r>
              <a:rPr lang="en-US" altLang="x-none" b="1" i="1">
                <a:latin typeface="Times New Roman" panose="02020603050405020304" pitchFamily="18" charset="0"/>
              </a:rPr>
              <a:t> </a:t>
            </a:r>
            <a:r>
              <a:rPr lang="en-US" altLang="x-none" b="1" i="1" dirty="0" err="1">
                <a:latin typeface="Times New Roman" panose="02020603050405020304" pitchFamily="18" charset="0"/>
              </a:rPr>
              <a:t>thích</a:t>
            </a:r>
            <a:r>
              <a:rPr lang="en-US" altLang="x-none" b="1" i="1">
                <a:latin typeface="Times New Roman" panose="02020603050405020304" pitchFamily="18" charset="0"/>
              </a:rPr>
              <a:t> </a:t>
            </a:r>
            <a:r>
              <a:rPr lang="en-US" altLang="x-none" b="1" i="1" dirty="0" err="1">
                <a:latin typeface="Times New Roman" panose="02020603050405020304" pitchFamily="18" charset="0"/>
              </a:rPr>
              <a:t>hoặc</a:t>
            </a:r>
            <a:r>
              <a:rPr lang="en-US" altLang="x-none" b="1" i="1">
                <a:latin typeface="Times New Roman" panose="02020603050405020304" pitchFamily="18" charset="0"/>
              </a:rPr>
              <a:t> </a:t>
            </a:r>
            <a:r>
              <a:rPr lang="en-US" altLang="x-none" b="1" i="1" dirty="0" err="1">
                <a:latin typeface="Times New Roman" panose="02020603050405020304" pitchFamily="18" charset="0"/>
              </a:rPr>
              <a:t>để</a:t>
            </a:r>
            <a:r>
              <a:rPr lang="en-US" altLang="x-none" b="1" i="1">
                <a:latin typeface="Times New Roman" panose="02020603050405020304" pitchFamily="18" charset="0"/>
              </a:rPr>
              <a:t> </a:t>
            </a:r>
            <a:r>
              <a:rPr lang="en-US" altLang="x-none" b="1" i="1" dirty="0" err="1">
                <a:latin typeface="Times New Roman" panose="02020603050405020304" pitchFamily="18" charset="0"/>
              </a:rPr>
              <a:t>tách</a:t>
            </a:r>
            <a:r>
              <a:rPr lang="en-US" altLang="x-none" b="1" i="1">
                <a:latin typeface="Times New Roman" panose="02020603050405020304" pitchFamily="18" charset="0"/>
              </a:rPr>
              <a:t> </a:t>
            </a:r>
            <a:r>
              <a:rPr lang="en-US" altLang="x-none" b="1" i="1" dirty="0" err="1">
                <a:latin typeface="Times New Roman" panose="02020603050405020304" pitchFamily="18" charset="0"/>
              </a:rPr>
              <a:t>các</a:t>
            </a:r>
            <a:r>
              <a:rPr lang="en-US" altLang="x-none" b="1" i="1">
                <a:latin typeface="Times New Roman" panose="02020603050405020304" pitchFamily="18" charset="0"/>
              </a:rPr>
              <a:t> </a:t>
            </a:r>
            <a:r>
              <a:rPr lang="en-US" altLang="x-none" b="1" i="1" dirty="0" err="1">
                <a:latin typeface="Times New Roman" panose="02020603050405020304" pitchFamily="18" charset="0"/>
              </a:rPr>
              <a:t>kết</a:t>
            </a:r>
            <a:r>
              <a:rPr lang="en-US" altLang="x-none" b="1" i="1">
                <a:latin typeface="Times New Roman" panose="02020603050405020304" pitchFamily="18" charset="0"/>
              </a:rPr>
              <a:t> </a:t>
            </a:r>
            <a:r>
              <a:rPr lang="en-US" altLang="x-none" b="1" i="1" dirty="0" err="1">
                <a:latin typeface="Times New Roman" panose="02020603050405020304" pitchFamily="18" charset="0"/>
              </a:rPr>
              <a:t>quả</a:t>
            </a:r>
            <a:r>
              <a:rPr lang="en-US" altLang="x-none" b="1" i="1">
                <a:latin typeface="Times New Roman" panose="02020603050405020304" pitchFamily="18" charset="0"/>
              </a:rPr>
              <a:t>.</a:t>
            </a:r>
            <a:endParaRPr lang="en-US" altLang="x-none" b="1">
              <a:latin typeface="Times New Roman" panose="02020603050405020304" pitchFamily="18" charset="0"/>
            </a:endParaRPr>
          </a:p>
        </p:txBody>
      </p:sp>
      <p:sp>
        <p:nvSpPr>
          <p:cNvPr id="4126" name="Text Box 4125"/>
          <p:cNvSpPr txBox="1"/>
          <p:nvPr/>
        </p:nvSpPr>
        <p:spPr>
          <a:xfrm>
            <a:off x="228600" y="5203825"/>
            <a:ext cx="8610600" cy="15779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marL="171450" indent="-171450" algn="just">
              <a:lnSpc>
                <a:spcPct val="120000"/>
              </a:lnSpc>
              <a:spcBef>
                <a:spcPct val="50000"/>
              </a:spcBef>
              <a:buFont typeface="Symbol" panose="05050102010706020507" pitchFamily="18" charset="2"/>
              <a:buChar char="·"/>
            </a:pPr>
            <a:r>
              <a:rPr lang="en-US" altLang="x-none" b="1" i="1" dirty="0" err="1">
                <a:latin typeface="Times New Roman" panose="02020603050405020304" pitchFamily="18" charset="0"/>
              </a:rPr>
              <a:t>Trong</a:t>
            </a:r>
            <a:r>
              <a:rPr lang="en-US" altLang="x-none" b="1" i="1">
                <a:latin typeface="Times New Roman" panose="02020603050405020304" pitchFamily="18" charset="0"/>
              </a:rPr>
              <a:t> </a:t>
            </a:r>
            <a:r>
              <a:rPr lang="en-US" altLang="x-none" b="1" i="1" dirty="0" err="1">
                <a:latin typeface="Times New Roman" panose="02020603050405020304" pitchFamily="18" charset="0"/>
              </a:rPr>
              <a:t>thủ</a:t>
            </a:r>
            <a:r>
              <a:rPr lang="en-US" altLang="x-none" b="1" i="1">
                <a:latin typeface="Times New Roman" panose="02020603050405020304" pitchFamily="18" charset="0"/>
              </a:rPr>
              <a:t> </a:t>
            </a:r>
            <a:r>
              <a:rPr lang="en-US" altLang="x-none" b="1" i="1" dirty="0" err="1">
                <a:latin typeface="Times New Roman" panose="02020603050405020304" pitchFamily="18" charset="0"/>
              </a:rPr>
              <a:t>tục</a:t>
            </a:r>
            <a:r>
              <a:rPr lang="en-US" altLang="x-none" b="1" i="1">
                <a:latin typeface="Times New Roman" panose="02020603050405020304" pitchFamily="18" charset="0"/>
              </a:rPr>
              <a:t> Write </a:t>
            </a:r>
            <a:r>
              <a:rPr lang="en-US" altLang="x-none" b="1" i="1" dirty="0" err="1">
                <a:latin typeface="Times New Roman" panose="02020603050405020304" pitchFamily="18" charset="0"/>
              </a:rPr>
              <a:t>hoặc</a:t>
            </a:r>
            <a:r>
              <a:rPr lang="en-US" altLang="x-none" b="1" i="1">
                <a:latin typeface="Times New Roman" panose="02020603050405020304" pitchFamily="18" charset="0"/>
              </a:rPr>
              <a:t> </a:t>
            </a:r>
            <a:r>
              <a:rPr lang="en-US" altLang="x-none" b="1" i="1" dirty="0" err="1">
                <a:latin typeface="Times New Roman" panose="02020603050405020304" pitchFamily="18" charset="0"/>
              </a:rPr>
              <a:t>Writeln</a:t>
            </a:r>
            <a:r>
              <a:rPr lang="en-US" altLang="x-none" b="1" i="1">
                <a:latin typeface="Times New Roman" panose="02020603050405020304" pitchFamily="18" charset="0"/>
              </a:rPr>
              <a:t> </a:t>
            </a:r>
            <a:r>
              <a:rPr lang="en-US" altLang="x-none" b="1" i="1" dirty="0" err="1">
                <a:latin typeface="Times New Roman" panose="02020603050405020304" pitchFamily="18" charset="0"/>
              </a:rPr>
              <a:t>sau</a:t>
            </a:r>
            <a:r>
              <a:rPr lang="en-US" altLang="x-none" b="1" i="1">
                <a:latin typeface="Times New Roman" panose="02020603050405020304" pitchFamily="18" charset="0"/>
              </a:rPr>
              <a:t> </a:t>
            </a:r>
            <a:r>
              <a:rPr lang="en-US" altLang="x-none" b="1" i="1" dirty="0" err="1">
                <a:latin typeface="Times New Roman" panose="02020603050405020304" pitchFamily="18" charset="0"/>
              </a:rPr>
              <a:t>mỗi</a:t>
            </a:r>
            <a:r>
              <a:rPr lang="en-US" altLang="x-none" b="1" i="1">
                <a:latin typeface="Times New Roman" panose="02020603050405020304" pitchFamily="18" charset="0"/>
              </a:rPr>
              <a:t> </a:t>
            </a:r>
            <a:r>
              <a:rPr lang="en-US" altLang="x-none" b="1" i="1" dirty="0" err="1">
                <a:latin typeface="Times New Roman" panose="02020603050405020304" pitchFamily="18" charset="0"/>
              </a:rPr>
              <a:t>kết</a:t>
            </a:r>
            <a:r>
              <a:rPr lang="en-US" altLang="x-none" b="1" i="1">
                <a:latin typeface="Times New Roman" panose="02020603050405020304" pitchFamily="18" charset="0"/>
              </a:rPr>
              <a:t> </a:t>
            </a:r>
            <a:r>
              <a:rPr lang="en-US" altLang="x-none" b="1" i="1" dirty="0" err="1">
                <a:latin typeface="Times New Roman" panose="02020603050405020304" pitchFamily="18" charset="0"/>
              </a:rPr>
              <a:t>quả</a:t>
            </a:r>
            <a:r>
              <a:rPr lang="en-US" altLang="x-none" b="1" i="1">
                <a:latin typeface="Times New Roman" panose="02020603050405020304" pitchFamily="18" charset="0"/>
              </a:rPr>
              <a:t> </a:t>
            </a:r>
            <a:r>
              <a:rPr lang="en-US" altLang="x-none" b="1" i="1" dirty="0" err="1">
                <a:latin typeface="Times New Roman" panose="02020603050405020304" pitchFamily="18" charset="0"/>
              </a:rPr>
              <a:t>ra</a:t>
            </a:r>
            <a:r>
              <a:rPr lang="en-US" altLang="x-none" b="1" i="1">
                <a:latin typeface="Times New Roman" panose="02020603050405020304" pitchFamily="18" charset="0"/>
              </a:rPr>
              <a:t> (</a:t>
            </a:r>
            <a:r>
              <a:rPr lang="en-US" altLang="x-none" b="1" i="1" dirty="0" err="1">
                <a:latin typeface="Times New Roman" panose="02020603050405020304" pitchFamily="18" charset="0"/>
              </a:rPr>
              <a:t>biến</a:t>
            </a:r>
            <a:r>
              <a:rPr lang="en-US" altLang="x-none" b="1" i="1">
                <a:latin typeface="Times New Roman" panose="02020603050405020304" pitchFamily="18" charset="0"/>
              </a:rPr>
              <a:t>, </a:t>
            </a:r>
            <a:r>
              <a:rPr lang="en-US" altLang="x-none" b="1" i="1" dirty="0" err="1">
                <a:latin typeface="Times New Roman" panose="02020603050405020304" pitchFamily="18" charset="0"/>
              </a:rPr>
              <a:t>hằng</a:t>
            </a:r>
            <a:r>
              <a:rPr lang="en-US" altLang="x-none" b="1" i="1">
                <a:latin typeface="Times New Roman" panose="02020603050405020304" pitchFamily="18" charset="0"/>
              </a:rPr>
              <a:t>, </a:t>
            </a:r>
            <a:r>
              <a:rPr lang="en-US" altLang="x-none" b="1" i="1" dirty="0" err="1">
                <a:latin typeface="Times New Roman" panose="02020603050405020304" pitchFamily="18" charset="0"/>
              </a:rPr>
              <a:t>biểu</a:t>
            </a:r>
            <a:r>
              <a:rPr lang="en-US" altLang="x-none" b="1" i="1">
                <a:latin typeface="Times New Roman" panose="02020603050405020304" pitchFamily="18" charset="0"/>
              </a:rPr>
              <a:t> </a:t>
            </a:r>
            <a:r>
              <a:rPr lang="en-US" altLang="x-none" b="1" i="1" dirty="0" err="1">
                <a:latin typeface="Times New Roman" panose="02020603050405020304" pitchFamily="18" charset="0"/>
              </a:rPr>
              <a:t>thức</a:t>
            </a:r>
            <a:r>
              <a:rPr lang="en-US" altLang="x-none" b="1" i="1">
                <a:latin typeface="Times New Roman" panose="02020603050405020304" pitchFamily="18" charset="0"/>
              </a:rPr>
              <a:t>) </a:t>
            </a:r>
            <a:r>
              <a:rPr lang="en-US" altLang="x-none" b="1" i="1" dirty="0" err="1">
                <a:latin typeface="Times New Roman" panose="02020603050405020304" pitchFamily="18" charset="0"/>
              </a:rPr>
              <a:t>có</a:t>
            </a:r>
            <a:r>
              <a:rPr lang="en-US" altLang="x-none" b="1" i="1">
                <a:latin typeface="Times New Roman" panose="02020603050405020304" pitchFamily="18" charset="0"/>
              </a:rPr>
              <a:t> </a:t>
            </a:r>
            <a:r>
              <a:rPr lang="en-US" altLang="x-none" b="1" i="1" dirty="0" err="1">
                <a:latin typeface="Times New Roman" panose="02020603050405020304" pitchFamily="18" charset="0"/>
              </a:rPr>
              <a:t>thể</a:t>
            </a:r>
            <a:r>
              <a:rPr lang="en-US" altLang="x-none" b="1" i="1">
                <a:latin typeface="Times New Roman" panose="02020603050405020304" pitchFamily="18" charset="0"/>
              </a:rPr>
              <a:t> </a:t>
            </a:r>
            <a:r>
              <a:rPr lang="en-US" altLang="x-none" b="1" i="1" dirty="0" err="1">
                <a:latin typeface="Times New Roman" panose="02020603050405020304" pitchFamily="18" charset="0"/>
              </a:rPr>
              <a:t>có</a:t>
            </a:r>
            <a:r>
              <a:rPr lang="en-US" altLang="x-none" b="1" i="1">
                <a:latin typeface="Times New Roman" panose="02020603050405020304" pitchFamily="18" charset="0"/>
              </a:rPr>
              <a:t> </a:t>
            </a:r>
            <a:r>
              <a:rPr lang="en-US" altLang="x-none" b="1" i="1" dirty="0" err="1">
                <a:latin typeface="Times New Roman" panose="02020603050405020304" pitchFamily="18" charset="0"/>
              </a:rPr>
              <a:t>quy</a:t>
            </a:r>
            <a:r>
              <a:rPr lang="en-US" altLang="x-none" b="1" i="1">
                <a:latin typeface="Times New Roman" panose="02020603050405020304" pitchFamily="18" charset="0"/>
              </a:rPr>
              <a:t> </a:t>
            </a:r>
            <a:r>
              <a:rPr lang="en-US" altLang="x-none" b="1" i="1" dirty="0" err="1">
                <a:latin typeface="Times New Roman" panose="02020603050405020304" pitchFamily="18" charset="0"/>
              </a:rPr>
              <a:t>cách</a:t>
            </a:r>
            <a:r>
              <a:rPr lang="en-US" altLang="x-none" b="1" i="1">
                <a:latin typeface="Times New Roman" panose="02020603050405020304" pitchFamily="18" charset="0"/>
              </a:rPr>
              <a:t> </a:t>
            </a:r>
            <a:r>
              <a:rPr lang="en-US" altLang="x-none" b="1" i="1" dirty="0" err="1">
                <a:latin typeface="Times New Roman" panose="02020603050405020304" pitchFamily="18" charset="0"/>
              </a:rPr>
              <a:t>ra</a:t>
            </a:r>
            <a:r>
              <a:rPr lang="en-US" altLang="x-none" b="1" i="1">
                <a:latin typeface="Times New Roman" panose="02020603050405020304" pitchFamily="18" charset="0"/>
              </a:rPr>
              <a:t>. </a:t>
            </a:r>
            <a:r>
              <a:rPr lang="en-US" altLang="x-none" b="1" i="1" dirty="0" err="1">
                <a:latin typeface="Times New Roman" panose="02020603050405020304" pitchFamily="18" charset="0"/>
              </a:rPr>
              <a:t>Quy</a:t>
            </a:r>
            <a:r>
              <a:rPr lang="en-US" altLang="x-none" b="1" i="1">
                <a:latin typeface="Times New Roman" panose="02020603050405020304" pitchFamily="18" charset="0"/>
              </a:rPr>
              <a:t> </a:t>
            </a:r>
            <a:r>
              <a:rPr lang="en-US" altLang="x-none" b="1" i="1" dirty="0" err="1">
                <a:latin typeface="Times New Roman" panose="02020603050405020304" pitchFamily="18" charset="0"/>
              </a:rPr>
              <a:t>cách</a:t>
            </a:r>
            <a:r>
              <a:rPr lang="en-US" altLang="x-none" b="1" i="1">
                <a:latin typeface="Times New Roman" panose="02020603050405020304" pitchFamily="18" charset="0"/>
              </a:rPr>
              <a:t> </a:t>
            </a:r>
            <a:r>
              <a:rPr lang="en-US" altLang="x-none" b="1" i="1" dirty="0" err="1">
                <a:latin typeface="Times New Roman" panose="02020603050405020304" pitchFamily="18" charset="0"/>
              </a:rPr>
              <a:t>ra</a:t>
            </a:r>
            <a:r>
              <a:rPr lang="en-US" altLang="x-none" b="1" i="1">
                <a:latin typeface="Times New Roman" panose="02020603050405020304" pitchFamily="18" charset="0"/>
              </a:rPr>
              <a:t> </a:t>
            </a:r>
            <a:r>
              <a:rPr lang="en-US" altLang="x-none" b="1" i="1" dirty="0" err="1">
                <a:latin typeface="Times New Roman" panose="02020603050405020304" pitchFamily="18" charset="0"/>
              </a:rPr>
              <a:t>có</a:t>
            </a:r>
            <a:r>
              <a:rPr lang="en-US" altLang="x-none" b="1" i="1">
                <a:latin typeface="Times New Roman" panose="02020603050405020304" pitchFamily="18" charset="0"/>
              </a:rPr>
              <a:t> </a:t>
            </a:r>
            <a:r>
              <a:rPr lang="en-US" altLang="x-none" b="1" i="1" dirty="0" err="1">
                <a:latin typeface="Times New Roman" panose="02020603050405020304" pitchFamily="18" charset="0"/>
              </a:rPr>
              <a:t>dạng</a:t>
            </a:r>
            <a:r>
              <a:rPr lang="en-US" altLang="x-none" b="1" i="1">
                <a:latin typeface="Times New Roman" panose="02020603050405020304" pitchFamily="18" charset="0"/>
              </a:rPr>
              <a:t>:</a:t>
            </a:r>
            <a:endParaRPr lang="en-US" altLang="x-none" b="1" i="1">
              <a:latin typeface="Times New Roman" panose="02020603050405020304" pitchFamily="18" charset="0"/>
            </a:endParaRPr>
          </a:p>
          <a:p>
            <a:pPr marL="171450" indent="-171450" algn="just">
              <a:spcBef>
                <a:spcPct val="50000"/>
              </a:spcBef>
            </a:pPr>
            <a:r>
              <a:rPr lang="en-US" altLang="x-none" b="1" i="1">
                <a:latin typeface="Times New Roman" panose="02020603050405020304" pitchFamily="18" charset="0"/>
              </a:rPr>
              <a:t>	     </a:t>
            </a:r>
            <a:r>
              <a:rPr lang="en-US" altLang="x-none" b="1" i="1">
                <a:solidFill>
                  <a:srgbClr val="0000FF"/>
                </a:solidFill>
                <a:latin typeface="Times New Roman" panose="02020603050405020304" pitchFamily="18" charset="0"/>
              </a:rPr>
              <a:t>+ </a:t>
            </a:r>
            <a:r>
              <a:rPr lang="en-US" altLang="x-none" b="1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Đối</a:t>
            </a:r>
            <a:r>
              <a:rPr lang="en-US" altLang="x-none" b="1" i="1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x-none" b="1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với</a:t>
            </a:r>
            <a:r>
              <a:rPr lang="en-US" altLang="x-none" b="1" i="1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x-none" b="1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kết</a:t>
            </a:r>
            <a:r>
              <a:rPr lang="en-US" altLang="x-none" b="1" i="1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x-none" b="1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quả</a:t>
            </a:r>
            <a:r>
              <a:rPr lang="en-US" altLang="x-none" b="1" i="1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x-none" b="1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thực</a:t>
            </a:r>
            <a:r>
              <a:rPr lang="en-US" altLang="x-none" b="1" i="1">
                <a:solidFill>
                  <a:srgbClr val="0000FF"/>
                </a:solidFill>
                <a:latin typeface="Times New Roman" panose="02020603050405020304" pitchFamily="18" charset="0"/>
              </a:rPr>
              <a:t> :     </a:t>
            </a:r>
            <a:r>
              <a:rPr lang="en-US" altLang="x-none" b="1">
                <a:solidFill>
                  <a:srgbClr val="FF3300"/>
                </a:solidFill>
                <a:latin typeface="Times New Roman" panose="02020603050405020304" pitchFamily="18" charset="0"/>
              </a:rPr>
              <a:t>: &lt;</a:t>
            </a:r>
            <a:r>
              <a:rPr lang="en-US" altLang="x-none" b="1" dirty="0" err="1">
                <a:solidFill>
                  <a:srgbClr val="FF3300"/>
                </a:solidFill>
                <a:latin typeface="Times New Roman" panose="02020603050405020304" pitchFamily="18" charset="0"/>
              </a:rPr>
              <a:t>Độ</a:t>
            </a:r>
            <a:r>
              <a:rPr lang="en-US" altLang="x-none" b="1">
                <a:solidFill>
                  <a:srgbClr val="FF33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x-none" b="1" dirty="0" err="1">
                <a:solidFill>
                  <a:srgbClr val="FF3300"/>
                </a:solidFill>
                <a:latin typeface="Times New Roman" panose="02020603050405020304" pitchFamily="18" charset="0"/>
              </a:rPr>
              <a:t>rộng</a:t>
            </a:r>
            <a:r>
              <a:rPr lang="en-US" altLang="x-none" b="1">
                <a:solidFill>
                  <a:srgbClr val="FF3300"/>
                </a:solidFill>
                <a:latin typeface="Times New Roman" panose="02020603050405020304" pitchFamily="18" charset="0"/>
              </a:rPr>
              <a:t>&gt; : &lt;</a:t>
            </a:r>
            <a:r>
              <a:rPr lang="en-US" altLang="x-none" b="1" dirty="0" err="1">
                <a:solidFill>
                  <a:srgbClr val="FF3300"/>
                </a:solidFill>
                <a:latin typeface="Times New Roman" panose="02020603050405020304" pitchFamily="18" charset="0"/>
              </a:rPr>
              <a:t>Số</a:t>
            </a:r>
            <a:r>
              <a:rPr lang="en-US" altLang="x-none" b="1">
                <a:solidFill>
                  <a:srgbClr val="FF33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x-none" b="1" dirty="0" err="1">
                <a:solidFill>
                  <a:srgbClr val="FF3300"/>
                </a:solidFill>
                <a:latin typeface="Times New Roman" panose="02020603050405020304" pitchFamily="18" charset="0"/>
              </a:rPr>
              <a:t>chữ</a:t>
            </a:r>
            <a:r>
              <a:rPr lang="en-US" altLang="x-none" b="1">
                <a:solidFill>
                  <a:srgbClr val="FF33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x-none" b="1" dirty="0" err="1">
                <a:solidFill>
                  <a:srgbClr val="FF3300"/>
                </a:solidFill>
                <a:latin typeface="Times New Roman" panose="02020603050405020304" pitchFamily="18" charset="0"/>
              </a:rPr>
              <a:t>số</a:t>
            </a:r>
            <a:r>
              <a:rPr lang="en-US" altLang="x-none" b="1">
                <a:solidFill>
                  <a:srgbClr val="FF33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x-none" b="1" dirty="0" err="1">
                <a:solidFill>
                  <a:srgbClr val="FF3300"/>
                </a:solidFill>
                <a:latin typeface="Times New Roman" panose="02020603050405020304" pitchFamily="18" charset="0"/>
              </a:rPr>
              <a:t>thập</a:t>
            </a:r>
            <a:r>
              <a:rPr lang="en-US" altLang="x-none" b="1">
                <a:solidFill>
                  <a:srgbClr val="FF33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x-none" b="1" dirty="0" err="1">
                <a:solidFill>
                  <a:srgbClr val="FF3300"/>
                </a:solidFill>
                <a:latin typeface="Times New Roman" panose="02020603050405020304" pitchFamily="18" charset="0"/>
              </a:rPr>
              <a:t>phân</a:t>
            </a:r>
            <a:r>
              <a:rPr lang="en-US" altLang="x-none" b="1">
                <a:solidFill>
                  <a:srgbClr val="FF3300"/>
                </a:solidFill>
                <a:latin typeface="Times New Roman" panose="02020603050405020304" pitchFamily="18" charset="0"/>
              </a:rPr>
              <a:t>&gt;</a:t>
            </a:r>
            <a:endParaRPr lang="en-US" altLang="x-none" b="1">
              <a:solidFill>
                <a:srgbClr val="FF3300"/>
              </a:solidFill>
              <a:latin typeface="Times New Roman" panose="02020603050405020304" pitchFamily="18" charset="0"/>
            </a:endParaRPr>
          </a:p>
          <a:p>
            <a:pPr marL="171450" indent="-171450" algn="just">
              <a:spcBef>
                <a:spcPct val="50000"/>
              </a:spcBef>
            </a:pPr>
            <a:r>
              <a:rPr lang="en-US" altLang="x-none" b="1" i="1">
                <a:solidFill>
                  <a:srgbClr val="0000FF"/>
                </a:solidFill>
                <a:latin typeface="Times New Roman" panose="02020603050405020304" pitchFamily="18" charset="0"/>
              </a:rPr>
              <a:t>	     + </a:t>
            </a:r>
            <a:r>
              <a:rPr lang="en-US" altLang="x-none" b="1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Đối</a:t>
            </a:r>
            <a:r>
              <a:rPr lang="en-US" altLang="x-none" b="1" i="1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x-none" b="1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với</a:t>
            </a:r>
            <a:r>
              <a:rPr lang="en-US" altLang="x-none" b="1" i="1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x-none" b="1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kết</a:t>
            </a:r>
            <a:r>
              <a:rPr lang="en-US" altLang="x-none" b="1" i="1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x-none" b="1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quả</a:t>
            </a:r>
            <a:r>
              <a:rPr lang="en-US" altLang="x-none" b="1" i="1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x-none" b="1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khác</a:t>
            </a:r>
            <a:r>
              <a:rPr lang="en-US" altLang="x-none" b="1" i="1">
                <a:solidFill>
                  <a:srgbClr val="0000FF"/>
                </a:solidFill>
                <a:latin typeface="Times New Roman" panose="02020603050405020304" pitchFamily="18" charset="0"/>
              </a:rPr>
              <a:t> :     </a:t>
            </a:r>
            <a:r>
              <a:rPr lang="en-US" altLang="x-none" b="1">
                <a:solidFill>
                  <a:srgbClr val="FF3300"/>
                </a:solidFill>
                <a:latin typeface="Times New Roman" panose="02020603050405020304" pitchFamily="18" charset="0"/>
              </a:rPr>
              <a:t>: &lt;</a:t>
            </a:r>
            <a:r>
              <a:rPr lang="en-US" altLang="x-none" b="1" dirty="0" err="1">
                <a:solidFill>
                  <a:srgbClr val="FF3300"/>
                </a:solidFill>
                <a:latin typeface="Times New Roman" panose="02020603050405020304" pitchFamily="18" charset="0"/>
              </a:rPr>
              <a:t>Độ</a:t>
            </a:r>
            <a:r>
              <a:rPr lang="en-US" altLang="x-none" b="1">
                <a:solidFill>
                  <a:srgbClr val="FF33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x-none" b="1" dirty="0" err="1">
                <a:solidFill>
                  <a:srgbClr val="FF3300"/>
                </a:solidFill>
                <a:latin typeface="Times New Roman" panose="02020603050405020304" pitchFamily="18" charset="0"/>
              </a:rPr>
              <a:t>rộng</a:t>
            </a:r>
            <a:r>
              <a:rPr lang="en-US" altLang="x-none" b="1">
                <a:solidFill>
                  <a:srgbClr val="FF3300"/>
                </a:solidFill>
                <a:latin typeface="Times New Roman" panose="02020603050405020304" pitchFamily="18" charset="0"/>
              </a:rPr>
              <a:t>&gt;</a:t>
            </a:r>
            <a:r>
              <a:rPr lang="en-US" altLang="x-none" b="1" i="1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endParaRPr lang="en-US" altLang="x-none" b="1" i="1">
              <a:solidFill>
                <a:srgbClr val="0000FF"/>
              </a:solidFill>
              <a:latin typeface="Times New Roman" panose="02020603050405020304" pitchFamily="18" charset="0"/>
            </a:endParaRPr>
          </a:p>
        </p:txBody>
      </p:sp>
      <p:sp>
        <p:nvSpPr>
          <p:cNvPr id="4127" name="Rectangles 4126"/>
          <p:cNvSpPr/>
          <p:nvPr/>
        </p:nvSpPr>
        <p:spPr>
          <a:xfrm>
            <a:off x="228600" y="4822825"/>
            <a:ext cx="8915400" cy="3968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buFont typeface="Symbol" panose="05050102010706020507" pitchFamily="18" charset="2"/>
              <a:buChar char="·"/>
            </a:pPr>
            <a:r>
              <a:rPr lang="en-US" altLang="x-none" b="1" i="1">
                <a:latin typeface="Times New Roman" panose="02020603050405020304" pitchFamily="18" charset="0"/>
              </a:rPr>
              <a:t> </a:t>
            </a:r>
            <a:r>
              <a:rPr lang="en-US" altLang="x-none" b="1" i="1" dirty="0" err="1">
                <a:latin typeface="Times New Roman" panose="02020603050405020304" pitchFamily="18" charset="0"/>
              </a:rPr>
              <a:t>Các</a:t>
            </a:r>
            <a:r>
              <a:rPr lang="en-US" altLang="x-none" b="1" i="1">
                <a:latin typeface="Times New Roman" panose="02020603050405020304" pitchFamily="18" charset="0"/>
              </a:rPr>
              <a:t> </a:t>
            </a:r>
            <a:r>
              <a:rPr lang="en-US" altLang="x-none" b="1" i="1" dirty="0" err="1">
                <a:latin typeface="Times New Roman" panose="02020603050405020304" pitchFamily="18" charset="0"/>
              </a:rPr>
              <a:t>thành</a:t>
            </a:r>
            <a:r>
              <a:rPr lang="en-US" altLang="x-none" b="1" i="1">
                <a:latin typeface="Times New Roman" panose="02020603050405020304" pitchFamily="18" charset="0"/>
              </a:rPr>
              <a:t> </a:t>
            </a:r>
            <a:r>
              <a:rPr lang="en-US" altLang="x-none" b="1" i="1" dirty="0" err="1">
                <a:latin typeface="Times New Roman" panose="02020603050405020304" pitchFamily="18" charset="0"/>
              </a:rPr>
              <a:t>phần</a:t>
            </a:r>
            <a:r>
              <a:rPr lang="en-US" altLang="x-none" b="1" i="1">
                <a:latin typeface="Times New Roman" panose="02020603050405020304" pitchFamily="18" charset="0"/>
              </a:rPr>
              <a:t> </a:t>
            </a:r>
            <a:r>
              <a:rPr lang="en-US" altLang="x-none" b="1" i="1" dirty="0" err="1">
                <a:latin typeface="Times New Roman" panose="02020603050405020304" pitchFamily="18" charset="0"/>
              </a:rPr>
              <a:t>trong</a:t>
            </a:r>
            <a:r>
              <a:rPr lang="en-US" altLang="x-none" b="1" i="1">
                <a:latin typeface="Times New Roman" panose="02020603050405020304" pitchFamily="18" charset="0"/>
              </a:rPr>
              <a:t> </a:t>
            </a:r>
            <a:r>
              <a:rPr lang="en-US" altLang="x-none" b="1" i="1" dirty="0" err="1">
                <a:latin typeface="Times New Roman" panose="02020603050405020304" pitchFamily="18" charset="0"/>
              </a:rPr>
              <a:t>kết</a:t>
            </a:r>
            <a:r>
              <a:rPr lang="en-US" altLang="x-none" b="1" i="1">
                <a:latin typeface="Times New Roman" panose="02020603050405020304" pitchFamily="18" charset="0"/>
              </a:rPr>
              <a:t> </a:t>
            </a:r>
            <a:r>
              <a:rPr lang="en-US" altLang="x-none" b="1" i="1" dirty="0" err="1">
                <a:latin typeface="Times New Roman" panose="02020603050405020304" pitchFamily="18" charset="0"/>
              </a:rPr>
              <a:t>quả</a:t>
            </a:r>
            <a:r>
              <a:rPr lang="en-US" altLang="x-none" b="1" i="1">
                <a:latin typeface="Times New Roman" panose="02020603050405020304" pitchFamily="18" charset="0"/>
              </a:rPr>
              <a:t> </a:t>
            </a:r>
            <a:r>
              <a:rPr lang="en-US" altLang="x-none" b="1" i="1" dirty="0" err="1">
                <a:latin typeface="Times New Roman" panose="02020603050405020304" pitchFamily="18" charset="0"/>
              </a:rPr>
              <a:t>ra</a:t>
            </a:r>
            <a:r>
              <a:rPr lang="en-US" altLang="x-none" b="1" i="1">
                <a:latin typeface="Times New Roman" panose="02020603050405020304" pitchFamily="18" charset="0"/>
              </a:rPr>
              <a:t> </a:t>
            </a:r>
            <a:r>
              <a:rPr lang="en-US" altLang="x-none" b="1" i="1" dirty="0" err="1">
                <a:latin typeface="Times New Roman" panose="02020603050405020304" pitchFamily="18" charset="0"/>
              </a:rPr>
              <a:t>được</a:t>
            </a:r>
            <a:r>
              <a:rPr lang="en-US" altLang="x-none" b="1" i="1">
                <a:latin typeface="Times New Roman" panose="02020603050405020304" pitchFamily="18" charset="0"/>
              </a:rPr>
              <a:t> </a:t>
            </a:r>
            <a:r>
              <a:rPr lang="en-US" altLang="x-none" b="1" i="1" dirty="0" err="1">
                <a:latin typeface="Times New Roman" panose="02020603050405020304" pitchFamily="18" charset="0"/>
              </a:rPr>
              <a:t>viết</a:t>
            </a:r>
            <a:r>
              <a:rPr lang="en-US" altLang="x-none" b="1" i="1">
                <a:latin typeface="Times New Roman" panose="02020603050405020304" pitchFamily="18" charset="0"/>
              </a:rPr>
              <a:t> </a:t>
            </a:r>
            <a:r>
              <a:rPr lang="en-US" altLang="x-none" b="1" i="1" dirty="0" err="1">
                <a:latin typeface="Times New Roman" panose="02020603050405020304" pitchFamily="18" charset="0"/>
              </a:rPr>
              <a:t>cách</a:t>
            </a:r>
            <a:r>
              <a:rPr lang="en-US" altLang="x-none" b="1" i="1">
                <a:latin typeface="Times New Roman" panose="02020603050405020304" pitchFamily="18" charset="0"/>
              </a:rPr>
              <a:t> </a:t>
            </a:r>
            <a:r>
              <a:rPr lang="en-US" altLang="x-none" b="1" i="1" dirty="0" err="1">
                <a:latin typeface="Times New Roman" panose="02020603050405020304" pitchFamily="18" charset="0"/>
              </a:rPr>
              <a:t>nhau</a:t>
            </a:r>
            <a:r>
              <a:rPr lang="en-US" altLang="x-none" b="1" i="1">
                <a:latin typeface="Times New Roman" panose="02020603050405020304" pitchFamily="18" charset="0"/>
              </a:rPr>
              <a:t> </a:t>
            </a:r>
            <a:r>
              <a:rPr lang="en-US" altLang="x-none" b="1" i="1" dirty="0" err="1">
                <a:latin typeface="Times New Roman" panose="02020603050405020304" pitchFamily="18" charset="0"/>
              </a:rPr>
              <a:t>bởi</a:t>
            </a:r>
            <a:r>
              <a:rPr lang="en-US" altLang="x-none" b="1" i="1">
                <a:latin typeface="Times New Roman" panose="02020603050405020304" pitchFamily="18" charset="0"/>
              </a:rPr>
              <a:t> </a:t>
            </a:r>
            <a:r>
              <a:rPr lang="en-US" altLang="x-none" b="1" i="1" dirty="0" err="1">
                <a:latin typeface="Times New Roman" panose="02020603050405020304" pitchFamily="18" charset="0"/>
              </a:rPr>
              <a:t>dấu</a:t>
            </a:r>
            <a:r>
              <a:rPr lang="en-US" altLang="x-none" b="1" i="1">
                <a:latin typeface="Times New Roman" panose="02020603050405020304" pitchFamily="18" charset="0"/>
              </a:rPr>
              <a:t> ’</a:t>
            </a:r>
            <a:r>
              <a:rPr lang="en-US" altLang="x-none" sz="2000" b="1">
                <a:solidFill>
                  <a:srgbClr val="FF3300"/>
                </a:solidFill>
                <a:latin typeface="Times New Roman" panose="02020603050405020304" pitchFamily="18" charset="0"/>
              </a:rPr>
              <a:t>,</a:t>
            </a:r>
            <a:r>
              <a:rPr lang="en-US" altLang="x-none" sz="2000" b="1" i="1">
                <a:latin typeface="Times New Roman" panose="02020603050405020304" pitchFamily="18" charset="0"/>
              </a:rPr>
              <a:t>’</a:t>
            </a:r>
            <a:r>
              <a:rPr lang="en-US" altLang="x-none" b="1" i="1">
                <a:latin typeface="Times New Roman" panose="02020603050405020304" pitchFamily="18" charset="0"/>
              </a:rPr>
              <a:t>.</a:t>
            </a:r>
            <a:endParaRPr lang="en-US" altLang="x-none" b="1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1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1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1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1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1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41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8" dur="500"/>
                                        <p:tgtEl>
                                          <p:spTgt spid="4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3" dur="500"/>
                                        <p:tgtEl>
                                          <p:spTgt spid="4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8" presetClass="entr" presetSubtype="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6" dur="500"/>
                                        <p:tgtEl>
                                          <p:spTgt spid="4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1" dur="500"/>
                                        <p:tgtEl>
                                          <p:spTgt spid="4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6" dur="500"/>
                                        <p:tgtEl>
                                          <p:spTgt spid="4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51" dur="500"/>
                                        <p:tgtEl>
                                          <p:spTgt spid="4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56" dur="500"/>
                                        <p:tgtEl>
                                          <p:spTgt spid="4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4" grpId="0" animBg="1"/>
      <p:bldP spid="4108" grpId="0"/>
      <p:bldP spid="4110" grpId="0" animBg="1"/>
      <p:bldP spid="4114" grpId="0"/>
      <p:bldP spid="4125" grpId="0"/>
      <p:bldP spid="4126" grpId="0"/>
      <p:bldP spid="412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30724" name="Picture 30723" descr="tpage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609600"/>
          </a:xfrm>
          <a:prstGeom prst="rect">
            <a:avLst/>
          </a:prstGeom>
          <a:noFill/>
          <a:ln w="2857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pic>
      <p:grpSp>
        <p:nvGrpSpPr>
          <p:cNvPr id="30725" name="Group 30724"/>
          <p:cNvGrpSpPr/>
          <p:nvPr/>
        </p:nvGrpSpPr>
        <p:grpSpPr>
          <a:xfrm>
            <a:off x="0" y="6400800"/>
            <a:ext cx="9144000" cy="457200"/>
            <a:chOff x="0" y="4032"/>
            <a:chExt cx="5760" cy="288"/>
          </a:xfrm>
        </p:grpSpPr>
        <p:pic>
          <p:nvPicPr>
            <p:cNvPr id="30726" name="Picture 30725" descr="tpage4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0" y="4080"/>
              <a:ext cx="5760" cy="240"/>
            </a:xfrm>
            <a:prstGeom prst="rect">
              <a:avLst/>
            </a:prstGeom>
            <a:noFill/>
            <a:ln w="9525">
              <a:noFill/>
            </a:ln>
          </p:spPr>
        </p:pic>
        <p:sp>
          <p:nvSpPr>
            <p:cNvPr id="30727" name="Text Box 30726"/>
            <p:cNvSpPr txBox="1"/>
            <p:nvPr/>
          </p:nvSpPr>
          <p:spPr>
            <a:xfrm>
              <a:off x="1200" y="4032"/>
              <a:ext cx="3744" cy="288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p>
              <a:pPr>
                <a:spcBef>
                  <a:spcPct val="50000"/>
                </a:spcBef>
              </a:pPr>
              <a:endParaRPr lang="en-US" altLang="x-none" sz="2400" dirty="0">
                <a:latin typeface=".VnHelvetIns" pitchFamily="34" charset="0"/>
              </a:endParaRPr>
            </a:p>
          </p:txBody>
        </p:sp>
      </p:grpSp>
      <p:sp>
        <p:nvSpPr>
          <p:cNvPr id="30729" name="Text Box 30728"/>
          <p:cNvSpPr txBox="1"/>
          <p:nvPr/>
        </p:nvSpPr>
        <p:spPr>
          <a:xfrm>
            <a:off x="457200" y="2193925"/>
            <a:ext cx="7772400" cy="35972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en-US" altLang="x-none" sz="2000" b="1"/>
              <a:t>Program VD_1;</a:t>
            </a:r>
            <a:endParaRPr lang="en-US" altLang="x-none" sz="2000" b="1"/>
          </a:p>
          <a:p>
            <a:pPr>
              <a:spcBef>
                <a:spcPct val="50000"/>
              </a:spcBef>
            </a:pPr>
            <a:r>
              <a:rPr lang="en-US" altLang="x-none" sz="2000" b="1" dirty="0" err="1"/>
              <a:t>Var</a:t>
            </a:r>
            <a:r>
              <a:rPr lang="en-US" altLang="x-none" sz="2000" b="1"/>
              <a:t>  N: Byte;</a:t>
            </a:r>
            <a:endParaRPr lang="en-US" altLang="x-none" sz="2000" b="1"/>
          </a:p>
          <a:p>
            <a:pPr>
              <a:spcBef>
                <a:spcPct val="50000"/>
              </a:spcBef>
            </a:pPr>
            <a:r>
              <a:rPr lang="en-US" altLang="x-none" sz="2000" b="1">
                <a:solidFill>
                  <a:srgbClr val="FF3300"/>
                </a:solidFill>
              </a:rPr>
              <a:t>BEGIN</a:t>
            </a:r>
            <a:endParaRPr lang="en-US" altLang="x-none" sz="2000" b="1">
              <a:solidFill>
                <a:srgbClr val="FF3300"/>
              </a:solidFill>
            </a:endParaRPr>
          </a:p>
          <a:p>
            <a:pPr>
              <a:spcBef>
                <a:spcPct val="50000"/>
              </a:spcBef>
            </a:pPr>
            <a:r>
              <a:rPr lang="en-US" altLang="x-none" sz="2000" b="1"/>
              <a:t>Write(‘ Lop ban co </a:t>
            </a:r>
            <a:r>
              <a:rPr lang="en-US" altLang="x-none" sz="2000" b="1" dirty="0" err="1"/>
              <a:t>bao</a:t>
            </a:r>
            <a:r>
              <a:rPr lang="en-US" altLang="x-none" sz="2000" b="1"/>
              <a:t> </a:t>
            </a:r>
            <a:r>
              <a:rPr lang="en-US" altLang="x-none" sz="2000" b="1" dirty="0" err="1"/>
              <a:t>nhieu</a:t>
            </a:r>
            <a:r>
              <a:rPr lang="en-US" altLang="x-none" sz="2000" b="1"/>
              <a:t> </a:t>
            </a:r>
            <a:r>
              <a:rPr lang="en-US" altLang="x-none" sz="2000" b="1" dirty="0" err="1"/>
              <a:t>nguoi</a:t>
            </a:r>
            <a:r>
              <a:rPr lang="en-US" altLang="x-none" sz="2000" b="1"/>
              <a:t>: ‘);</a:t>
            </a:r>
            <a:endParaRPr lang="en-US" altLang="x-none" sz="2000" b="1"/>
          </a:p>
          <a:p>
            <a:pPr>
              <a:spcBef>
                <a:spcPct val="50000"/>
              </a:spcBef>
            </a:pPr>
            <a:r>
              <a:rPr lang="en-US" altLang="x-none" sz="2000" b="1" dirty="0" err="1"/>
              <a:t>Readln(N</a:t>
            </a:r>
            <a:r>
              <a:rPr lang="en-US" altLang="x-none" sz="2000" b="1"/>
              <a:t>);</a:t>
            </a:r>
            <a:endParaRPr lang="en-US" altLang="x-none" sz="2000" b="1"/>
          </a:p>
          <a:p>
            <a:pPr>
              <a:spcBef>
                <a:spcPct val="50000"/>
              </a:spcBef>
            </a:pPr>
            <a:r>
              <a:rPr lang="en-US" altLang="x-none" sz="2000" b="1" dirty="0" err="1"/>
              <a:t>Writeln</a:t>
            </a:r>
            <a:r>
              <a:rPr lang="en-US" altLang="x-none" sz="2000" b="1"/>
              <a:t>(‘ That the a! </a:t>
            </a:r>
            <a:r>
              <a:rPr lang="en-US" altLang="x-none" sz="2000" b="1" dirty="0" err="1"/>
              <a:t>Vay</a:t>
            </a:r>
            <a:r>
              <a:rPr lang="en-US" altLang="x-none" sz="2000" b="1"/>
              <a:t> la ban co ‘,N-1,’ </a:t>
            </a:r>
            <a:r>
              <a:rPr lang="en-US" altLang="x-none" sz="2000" b="1" dirty="0" err="1"/>
              <a:t>nguoi</a:t>
            </a:r>
            <a:r>
              <a:rPr lang="en-US" altLang="x-none" sz="2000" b="1"/>
              <a:t> ban </a:t>
            </a:r>
            <a:r>
              <a:rPr lang="en-US" altLang="x-none" sz="2000" b="1" dirty="0" err="1"/>
              <a:t>trong</a:t>
            </a:r>
            <a:r>
              <a:rPr lang="en-US" altLang="x-none" sz="2000" b="1"/>
              <a:t> lop ’);</a:t>
            </a:r>
            <a:endParaRPr lang="en-US" altLang="x-none" sz="2000" b="1"/>
          </a:p>
          <a:p>
            <a:pPr>
              <a:spcBef>
                <a:spcPct val="50000"/>
              </a:spcBef>
            </a:pPr>
            <a:r>
              <a:rPr lang="en-US" altLang="x-none" sz="2000" b="1" dirty="0" err="1"/>
              <a:t>Readln</a:t>
            </a:r>
            <a:r>
              <a:rPr lang="en-US" altLang="x-none" sz="2000" b="1"/>
              <a:t>;</a:t>
            </a:r>
            <a:endParaRPr lang="en-US" altLang="x-none" sz="2000" b="1"/>
          </a:p>
          <a:p>
            <a:pPr>
              <a:spcBef>
                <a:spcPct val="50000"/>
              </a:spcBef>
            </a:pPr>
            <a:r>
              <a:rPr lang="en-US" altLang="x-none" sz="2000" b="1">
                <a:solidFill>
                  <a:srgbClr val="FF3300"/>
                </a:solidFill>
              </a:rPr>
              <a:t>END.</a:t>
            </a:r>
            <a:r>
              <a:rPr lang="en-US" altLang="x-none" sz="2000" b="1"/>
              <a:t> </a:t>
            </a:r>
            <a:endParaRPr lang="en-US" altLang="x-none" sz="2000" b="1"/>
          </a:p>
        </p:txBody>
      </p:sp>
      <p:sp>
        <p:nvSpPr>
          <p:cNvPr id="30730" name="Rectangles 30729"/>
          <p:cNvSpPr/>
          <p:nvPr/>
        </p:nvSpPr>
        <p:spPr>
          <a:xfrm>
            <a:off x="381000" y="2133600"/>
            <a:ext cx="2743200" cy="914400"/>
          </a:xfrm>
          <a:prstGeom prst="rect">
            <a:avLst/>
          </a:prstGeom>
          <a:noFill/>
          <a:ln w="28575" cap="flat" cmpd="sng">
            <a:solidFill>
              <a:srgbClr val="FF9900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pPr algn="ctr"/>
            <a:endParaRPr lang="en-US" altLang="x-none" dirty="0"/>
          </a:p>
        </p:txBody>
      </p:sp>
      <p:sp>
        <p:nvSpPr>
          <p:cNvPr id="30731" name="Rectangular Callout 30730"/>
          <p:cNvSpPr/>
          <p:nvPr/>
        </p:nvSpPr>
        <p:spPr>
          <a:xfrm>
            <a:off x="3276600" y="1524000"/>
            <a:ext cx="1828800" cy="457200"/>
          </a:xfrm>
          <a:prstGeom prst="wedgeRectCallout">
            <a:avLst>
              <a:gd name="adj1" fmla="val -58593"/>
              <a:gd name="adj2" fmla="val 133333"/>
            </a:avLst>
          </a:prstGeom>
          <a:gradFill rotWithShape="1">
            <a:gsLst>
              <a:gs pos="0">
                <a:srgbClr val="66FFFF"/>
              </a:gs>
              <a:gs pos="50000">
                <a:schemeClr val="bg1"/>
              </a:gs>
              <a:gs pos="100000">
                <a:srgbClr val="66FFFF"/>
              </a:gs>
            </a:gsLst>
            <a:lin ang="5400000" scaled="1"/>
            <a:tileRect/>
          </a:gra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pPr algn="ctr"/>
            <a:r>
              <a:rPr lang="en-US" altLang="x-none" dirty="0" err="1">
                <a:latin typeface="Times New Roman" panose="02020603050405020304" pitchFamily="18" charset="0"/>
              </a:rPr>
              <a:t>Phần</a:t>
            </a:r>
            <a:r>
              <a:rPr lang="en-US" altLang="x-none">
                <a:latin typeface="Times New Roman" panose="02020603050405020304" pitchFamily="18" charset="0"/>
              </a:rPr>
              <a:t> </a:t>
            </a:r>
            <a:r>
              <a:rPr lang="en-US" altLang="x-none" dirty="0" err="1">
                <a:latin typeface="Times New Roman" panose="02020603050405020304" pitchFamily="18" charset="0"/>
              </a:rPr>
              <a:t>khai</a:t>
            </a:r>
            <a:r>
              <a:rPr lang="en-US" altLang="x-none">
                <a:latin typeface="Times New Roman" panose="02020603050405020304" pitchFamily="18" charset="0"/>
              </a:rPr>
              <a:t> </a:t>
            </a:r>
            <a:r>
              <a:rPr lang="en-US" altLang="x-none" dirty="0" err="1">
                <a:latin typeface="Times New Roman" panose="02020603050405020304" pitchFamily="18" charset="0"/>
              </a:rPr>
              <a:t>báo</a:t>
            </a:r>
            <a:endParaRPr lang="en-US" altLang="x-none">
              <a:latin typeface="Times New Roman" panose="02020603050405020304" pitchFamily="18" charset="0"/>
            </a:endParaRPr>
          </a:p>
        </p:txBody>
      </p:sp>
      <p:sp>
        <p:nvSpPr>
          <p:cNvPr id="30732" name="Rectangles 30731"/>
          <p:cNvSpPr/>
          <p:nvPr/>
        </p:nvSpPr>
        <p:spPr>
          <a:xfrm>
            <a:off x="381000" y="3124200"/>
            <a:ext cx="8077200" cy="3200400"/>
          </a:xfrm>
          <a:prstGeom prst="rect">
            <a:avLst/>
          </a:prstGeom>
          <a:noFill/>
          <a:ln w="28575" cap="flat" cmpd="sng">
            <a:solidFill>
              <a:srgbClr val="FF9900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pPr algn="ctr"/>
            <a:endParaRPr lang="en-US" altLang="x-none" dirty="0"/>
          </a:p>
        </p:txBody>
      </p:sp>
      <p:sp>
        <p:nvSpPr>
          <p:cNvPr id="30733" name="Rectangular Callout 30732"/>
          <p:cNvSpPr/>
          <p:nvPr/>
        </p:nvSpPr>
        <p:spPr>
          <a:xfrm>
            <a:off x="6172200" y="2057400"/>
            <a:ext cx="1828800" cy="685800"/>
          </a:xfrm>
          <a:prstGeom prst="wedgeRectCallout">
            <a:avLst>
              <a:gd name="adj1" fmla="val -58593"/>
              <a:gd name="adj2" fmla="val 105556"/>
            </a:avLst>
          </a:prstGeom>
          <a:gradFill rotWithShape="1">
            <a:gsLst>
              <a:gs pos="0">
                <a:srgbClr val="66FFFF"/>
              </a:gs>
              <a:gs pos="50000">
                <a:schemeClr val="bg1"/>
              </a:gs>
              <a:gs pos="100000">
                <a:srgbClr val="66FFFF"/>
              </a:gs>
            </a:gsLst>
            <a:lin ang="5400000" scaled="1"/>
            <a:tileRect/>
          </a:gra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pPr algn="ctr"/>
            <a:r>
              <a:rPr lang="en-US" altLang="x-none" dirty="0" err="1">
                <a:latin typeface="Times New Roman" panose="02020603050405020304" pitchFamily="18" charset="0"/>
              </a:rPr>
              <a:t>Phần</a:t>
            </a:r>
            <a:r>
              <a:rPr lang="en-US" altLang="x-none">
                <a:latin typeface="Times New Roman" panose="02020603050405020304" pitchFamily="18" charset="0"/>
              </a:rPr>
              <a:t> </a:t>
            </a:r>
            <a:r>
              <a:rPr lang="en-US" altLang="x-none" dirty="0" err="1">
                <a:latin typeface="Times New Roman" panose="02020603050405020304" pitchFamily="18" charset="0"/>
              </a:rPr>
              <a:t>thân</a:t>
            </a:r>
            <a:r>
              <a:rPr lang="en-US" altLang="x-none">
                <a:latin typeface="Times New Roman" panose="02020603050405020304" pitchFamily="18" charset="0"/>
              </a:rPr>
              <a:t> </a:t>
            </a:r>
            <a:r>
              <a:rPr lang="en-US" altLang="x-none" dirty="0" err="1">
                <a:latin typeface="Times New Roman" panose="02020603050405020304" pitchFamily="18" charset="0"/>
              </a:rPr>
              <a:t>chương</a:t>
            </a:r>
            <a:r>
              <a:rPr lang="en-US" altLang="x-none">
                <a:latin typeface="Times New Roman" panose="02020603050405020304" pitchFamily="18" charset="0"/>
              </a:rPr>
              <a:t> </a:t>
            </a:r>
            <a:r>
              <a:rPr lang="en-US" altLang="x-none" dirty="0" err="1">
                <a:latin typeface="Times New Roman" panose="02020603050405020304" pitchFamily="18" charset="0"/>
              </a:rPr>
              <a:t>trình</a:t>
            </a:r>
            <a:endParaRPr lang="en-US" altLang="x-none">
              <a:latin typeface="Times New Roman" panose="02020603050405020304" pitchFamily="18" charset="0"/>
            </a:endParaRPr>
          </a:p>
        </p:txBody>
      </p:sp>
      <p:sp>
        <p:nvSpPr>
          <p:cNvPr id="30734" name="Rectangles 30733"/>
          <p:cNvSpPr/>
          <p:nvPr/>
        </p:nvSpPr>
        <p:spPr>
          <a:xfrm>
            <a:off x="457200" y="3962400"/>
            <a:ext cx="5410200" cy="457200"/>
          </a:xfrm>
          <a:prstGeom prst="rect">
            <a:avLst/>
          </a:prstGeom>
          <a:noFill/>
          <a:ln w="28575" cap="flat" cmpd="sng">
            <a:solidFill>
              <a:srgbClr val="FF9900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pPr algn="ctr"/>
            <a:endParaRPr lang="en-US" altLang="x-none" dirty="0"/>
          </a:p>
        </p:txBody>
      </p:sp>
      <p:sp>
        <p:nvSpPr>
          <p:cNvPr id="30735" name="Rectangular Callout 30734"/>
          <p:cNvSpPr/>
          <p:nvPr/>
        </p:nvSpPr>
        <p:spPr>
          <a:xfrm>
            <a:off x="6019800" y="2895600"/>
            <a:ext cx="2133600" cy="685800"/>
          </a:xfrm>
          <a:prstGeom prst="wedgeRectCallout">
            <a:avLst>
              <a:gd name="adj1" fmla="val -57366"/>
              <a:gd name="adj2" fmla="val 105556"/>
            </a:avLst>
          </a:prstGeom>
          <a:gradFill rotWithShape="1">
            <a:gsLst>
              <a:gs pos="0">
                <a:srgbClr val="66FFFF"/>
              </a:gs>
              <a:gs pos="50000">
                <a:schemeClr val="bg1"/>
              </a:gs>
              <a:gs pos="100000">
                <a:srgbClr val="66FFFF"/>
              </a:gs>
            </a:gsLst>
            <a:lin ang="5400000" scaled="1"/>
            <a:tileRect/>
          </a:gra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pPr algn="ctr"/>
            <a:r>
              <a:rPr lang="en-US" altLang="x-none" dirty="0" err="1">
                <a:latin typeface="Times New Roman" panose="02020603050405020304" pitchFamily="18" charset="0"/>
              </a:rPr>
              <a:t>Thủ</a:t>
            </a:r>
            <a:r>
              <a:rPr lang="en-US" altLang="x-none">
                <a:latin typeface="Times New Roman" panose="02020603050405020304" pitchFamily="18" charset="0"/>
              </a:rPr>
              <a:t> </a:t>
            </a:r>
            <a:r>
              <a:rPr lang="en-US" altLang="x-none" dirty="0" err="1">
                <a:latin typeface="Times New Roman" panose="02020603050405020304" pitchFamily="18" charset="0"/>
              </a:rPr>
              <a:t>tục</a:t>
            </a:r>
            <a:r>
              <a:rPr lang="en-US" altLang="x-none">
                <a:latin typeface="Times New Roman" panose="02020603050405020304" pitchFamily="18" charset="0"/>
              </a:rPr>
              <a:t> </a:t>
            </a:r>
            <a:r>
              <a:rPr lang="en-US" altLang="x-none" dirty="0" err="1">
                <a:latin typeface="Times New Roman" panose="02020603050405020304" pitchFamily="18" charset="0"/>
              </a:rPr>
              <a:t>nhập</a:t>
            </a:r>
            <a:r>
              <a:rPr lang="en-US" altLang="x-none">
                <a:latin typeface="Times New Roman" panose="02020603050405020304" pitchFamily="18" charset="0"/>
              </a:rPr>
              <a:t> </a:t>
            </a:r>
            <a:r>
              <a:rPr lang="en-US" altLang="x-none" dirty="0" err="1">
                <a:latin typeface="Times New Roman" panose="02020603050405020304" pitchFamily="18" charset="0"/>
              </a:rPr>
              <a:t>dữ</a:t>
            </a:r>
            <a:r>
              <a:rPr lang="en-US" altLang="x-none">
                <a:latin typeface="Times New Roman" panose="02020603050405020304" pitchFamily="18" charset="0"/>
              </a:rPr>
              <a:t> </a:t>
            </a:r>
            <a:r>
              <a:rPr lang="en-US" altLang="x-none" dirty="0" err="1">
                <a:latin typeface="Times New Roman" panose="02020603050405020304" pitchFamily="18" charset="0"/>
              </a:rPr>
              <a:t>liệu</a:t>
            </a:r>
            <a:r>
              <a:rPr lang="en-US" altLang="x-none">
                <a:latin typeface="Times New Roman" panose="02020603050405020304" pitchFamily="18" charset="0"/>
              </a:rPr>
              <a:t> </a:t>
            </a:r>
            <a:r>
              <a:rPr lang="en-US" altLang="x-none" dirty="0" err="1">
                <a:latin typeface="Times New Roman" panose="02020603050405020304" pitchFamily="18" charset="0"/>
              </a:rPr>
              <a:t>từ</a:t>
            </a:r>
            <a:r>
              <a:rPr lang="en-US" altLang="x-none">
                <a:latin typeface="Times New Roman" panose="02020603050405020304" pitchFamily="18" charset="0"/>
              </a:rPr>
              <a:t> </a:t>
            </a:r>
            <a:r>
              <a:rPr lang="en-US" altLang="x-none" dirty="0" err="1">
                <a:latin typeface="Times New Roman" panose="02020603050405020304" pitchFamily="18" charset="0"/>
              </a:rPr>
              <a:t>bàn</a:t>
            </a:r>
            <a:r>
              <a:rPr lang="en-US" altLang="x-none">
                <a:latin typeface="Times New Roman" panose="02020603050405020304" pitchFamily="18" charset="0"/>
              </a:rPr>
              <a:t> </a:t>
            </a:r>
            <a:r>
              <a:rPr lang="en-US" altLang="x-none" dirty="0" err="1">
                <a:latin typeface="Times New Roman" panose="02020603050405020304" pitchFamily="18" charset="0"/>
              </a:rPr>
              <a:t>phím</a:t>
            </a:r>
            <a:endParaRPr lang="en-US" altLang="x-none">
              <a:latin typeface="Times New Roman" panose="02020603050405020304" pitchFamily="18" charset="0"/>
            </a:endParaRPr>
          </a:p>
        </p:txBody>
      </p:sp>
      <p:sp>
        <p:nvSpPr>
          <p:cNvPr id="30737" name="Rectangles 30736"/>
          <p:cNvSpPr/>
          <p:nvPr/>
        </p:nvSpPr>
        <p:spPr>
          <a:xfrm>
            <a:off x="457200" y="4495800"/>
            <a:ext cx="7924800" cy="457200"/>
          </a:xfrm>
          <a:prstGeom prst="rect">
            <a:avLst/>
          </a:prstGeom>
          <a:noFill/>
          <a:ln w="28575" cap="flat" cmpd="sng">
            <a:solidFill>
              <a:srgbClr val="FF9900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pPr algn="ctr"/>
            <a:endParaRPr lang="en-US" altLang="x-none" dirty="0"/>
          </a:p>
        </p:txBody>
      </p:sp>
      <p:sp>
        <p:nvSpPr>
          <p:cNvPr id="30738" name="Rectangular Callout 30737"/>
          <p:cNvSpPr/>
          <p:nvPr/>
        </p:nvSpPr>
        <p:spPr>
          <a:xfrm>
            <a:off x="6324600" y="3505200"/>
            <a:ext cx="2133600" cy="685800"/>
          </a:xfrm>
          <a:prstGeom prst="wedgeRectCallout">
            <a:avLst>
              <a:gd name="adj1" fmla="val -57366"/>
              <a:gd name="adj2" fmla="val 105556"/>
            </a:avLst>
          </a:prstGeom>
          <a:gradFill rotWithShape="1">
            <a:gsLst>
              <a:gs pos="0">
                <a:srgbClr val="66FFFF"/>
              </a:gs>
              <a:gs pos="50000">
                <a:schemeClr val="bg1"/>
              </a:gs>
              <a:gs pos="100000">
                <a:srgbClr val="66FFFF"/>
              </a:gs>
            </a:gsLst>
            <a:lin ang="5400000" scaled="1"/>
            <a:tileRect/>
          </a:gra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pPr algn="ctr"/>
            <a:r>
              <a:rPr lang="en-US" altLang="x-none" dirty="0" err="1">
                <a:latin typeface="Times New Roman" panose="02020603050405020304" pitchFamily="18" charset="0"/>
              </a:rPr>
              <a:t>Thủ</a:t>
            </a:r>
            <a:r>
              <a:rPr lang="en-US" altLang="x-none">
                <a:latin typeface="Times New Roman" panose="02020603050405020304" pitchFamily="18" charset="0"/>
              </a:rPr>
              <a:t> </a:t>
            </a:r>
            <a:r>
              <a:rPr lang="en-US" altLang="x-none" dirty="0" err="1">
                <a:latin typeface="Times New Roman" panose="02020603050405020304" pitchFamily="18" charset="0"/>
              </a:rPr>
              <a:t>tục</a:t>
            </a:r>
            <a:r>
              <a:rPr lang="en-US" altLang="x-none">
                <a:latin typeface="Times New Roman" panose="02020603050405020304" pitchFamily="18" charset="0"/>
              </a:rPr>
              <a:t> in </a:t>
            </a:r>
            <a:r>
              <a:rPr lang="en-US" altLang="x-none" dirty="0" err="1">
                <a:latin typeface="Times New Roman" panose="02020603050405020304" pitchFamily="18" charset="0"/>
              </a:rPr>
              <a:t>kết</a:t>
            </a:r>
            <a:r>
              <a:rPr lang="en-US" altLang="x-none">
                <a:latin typeface="Times New Roman" panose="02020603050405020304" pitchFamily="18" charset="0"/>
              </a:rPr>
              <a:t> </a:t>
            </a:r>
            <a:r>
              <a:rPr lang="en-US" altLang="x-none" dirty="0" err="1">
                <a:latin typeface="Times New Roman" panose="02020603050405020304" pitchFamily="18" charset="0"/>
              </a:rPr>
              <a:t>quả</a:t>
            </a:r>
            <a:r>
              <a:rPr lang="en-US" altLang="x-none">
                <a:latin typeface="Times New Roman" panose="02020603050405020304" pitchFamily="18" charset="0"/>
              </a:rPr>
              <a:t> </a:t>
            </a:r>
            <a:r>
              <a:rPr lang="en-US" altLang="x-none" dirty="0" err="1">
                <a:latin typeface="Times New Roman" panose="02020603050405020304" pitchFamily="18" charset="0"/>
              </a:rPr>
              <a:t>ra</a:t>
            </a:r>
            <a:r>
              <a:rPr lang="en-US" altLang="x-none">
                <a:latin typeface="Times New Roman" panose="02020603050405020304" pitchFamily="18" charset="0"/>
              </a:rPr>
              <a:t> </a:t>
            </a:r>
            <a:r>
              <a:rPr lang="en-US" altLang="x-none" dirty="0" err="1">
                <a:latin typeface="Times New Roman" panose="02020603050405020304" pitchFamily="18" charset="0"/>
              </a:rPr>
              <a:t>màn</a:t>
            </a:r>
            <a:r>
              <a:rPr lang="en-US" altLang="x-none">
                <a:latin typeface="Times New Roman" panose="02020603050405020304" pitchFamily="18" charset="0"/>
              </a:rPr>
              <a:t> </a:t>
            </a:r>
            <a:r>
              <a:rPr lang="en-US" altLang="x-none" dirty="0" err="1">
                <a:latin typeface="Times New Roman" panose="02020603050405020304" pitchFamily="18" charset="0"/>
              </a:rPr>
              <a:t>hình</a:t>
            </a:r>
            <a:endParaRPr lang="en-US" altLang="x-none">
              <a:latin typeface="Times New Roman" panose="02020603050405020304" pitchFamily="18" charset="0"/>
            </a:endParaRPr>
          </a:p>
        </p:txBody>
      </p:sp>
      <p:sp>
        <p:nvSpPr>
          <p:cNvPr id="30739" name="Text Box 30738"/>
          <p:cNvSpPr txBox="1"/>
          <p:nvPr/>
        </p:nvSpPr>
        <p:spPr>
          <a:xfrm>
            <a:off x="228600" y="762000"/>
            <a:ext cx="8991600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marL="1379855" indent="-1379855">
              <a:spcBef>
                <a:spcPct val="50000"/>
              </a:spcBef>
            </a:pPr>
            <a:r>
              <a:rPr lang="en-US" altLang="x-none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Ví</a:t>
            </a:r>
            <a:r>
              <a:rPr lang="en-US" altLang="x-none" sz="2400" b="1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x-none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dụ</a:t>
            </a:r>
            <a:r>
              <a:rPr lang="en-US" altLang="x-none" sz="2400" b="1">
                <a:solidFill>
                  <a:srgbClr val="0000FF"/>
                </a:solidFill>
                <a:latin typeface="Times New Roman" panose="02020603050405020304" pitchFamily="18" charset="0"/>
              </a:rPr>
              <a:t> 1: </a:t>
            </a:r>
            <a:r>
              <a:rPr lang="en-US" altLang="x-none" sz="2000" b="1" i="1" dirty="0" err="1">
                <a:latin typeface="Times New Roman" panose="02020603050405020304" pitchFamily="18" charset="0"/>
              </a:rPr>
              <a:t>Hãy</a:t>
            </a:r>
            <a:r>
              <a:rPr lang="en-US" altLang="x-none" sz="2000" b="1" i="1">
                <a:latin typeface="Times New Roman" panose="02020603050405020304" pitchFamily="18" charset="0"/>
              </a:rPr>
              <a:t> </a:t>
            </a:r>
            <a:r>
              <a:rPr lang="en-US" altLang="x-none" sz="2000" b="1" i="1" dirty="0" err="1">
                <a:latin typeface="Times New Roman" panose="02020603050405020304" pitchFamily="18" charset="0"/>
              </a:rPr>
              <a:t>nêu</a:t>
            </a:r>
            <a:r>
              <a:rPr lang="en-US" altLang="x-none" sz="2000" b="1" i="1">
                <a:latin typeface="Times New Roman" panose="02020603050405020304" pitchFamily="18" charset="0"/>
              </a:rPr>
              <a:t> </a:t>
            </a:r>
            <a:r>
              <a:rPr lang="en-US" altLang="x-none" sz="2000" b="1" i="1" dirty="0" err="1">
                <a:latin typeface="Times New Roman" panose="02020603050405020304" pitchFamily="18" charset="0"/>
              </a:rPr>
              <a:t>tên</a:t>
            </a:r>
            <a:r>
              <a:rPr lang="en-US" altLang="x-none" sz="2000" b="1" i="1">
                <a:latin typeface="Times New Roman" panose="02020603050405020304" pitchFamily="18" charset="0"/>
              </a:rPr>
              <a:t> </a:t>
            </a:r>
            <a:r>
              <a:rPr lang="en-US" altLang="x-none" sz="2000" b="1" i="1" dirty="0" err="1">
                <a:latin typeface="Times New Roman" panose="02020603050405020304" pitchFamily="18" charset="0"/>
              </a:rPr>
              <a:t>các</a:t>
            </a:r>
            <a:r>
              <a:rPr lang="en-US" altLang="x-none" sz="2000" b="1" i="1">
                <a:latin typeface="Times New Roman" panose="02020603050405020304" pitchFamily="18" charset="0"/>
              </a:rPr>
              <a:t> </a:t>
            </a:r>
            <a:r>
              <a:rPr lang="en-US" altLang="x-none" sz="2000" b="1" i="1" dirty="0" err="1">
                <a:latin typeface="Times New Roman" panose="02020603050405020304" pitchFamily="18" charset="0"/>
              </a:rPr>
              <a:t>thành</a:t>
            </a:r>
            <a:r>
              <a:rPr lang="en-US" altLang="x-none" sz="2000" b="1" i="1">
                <a:latin typeface="Times New Roman" panose="02020603050405020304" pitchFamily="18" charset="0"/>
              </a:rPr>
              <a:t> </a:t>
            </a:r>
            <a:r>
              <a:rPr lang="en-US" altLang="x-none" sz="2000" b="1" i="1" dirty="0" err="1">
                <a:latin typeface="Times New Roman" panose="02020603050405020304" pitchFamily="18" charset="0"/>
              </a:rPr>
              <a:t>phần</a:t>
            </a:r>
            <a:r>
              <a:rPr lang="en-US" altLang="x-none" sz="2000" b="1" i="1">
                <a:latin typeface="Times New Roman" panose="02020603050405020304" pitchFamily="18" charset="0"/>
              </a:rPr>
              <a:t> </a:t>
            </a:r>
            <a:r>
              <a:rPr lang="en-US" altLang="x-none" sz="2000" b="1" i="1" dirty="0" err="1">
                <a:latin typeface="Times New Roman" panose="02020603050405020304" pitchFamily="18" charset="0"/>
              </a:rPr>
              <a:t>và</a:t>
            </a:r>
            <a:r>
              <a:rPr lang="en-US" altLang="x-none" sz="2000" b="1" i="1">
                <a:latin typeface="Times New Roman" panose="02020603050405020304" pitchFamily="18" charset="0"/>
              </a:rPr>
              <a:t> </a:t>
            </a:r>
            <a:r>
              <a:rPr lang="en-US" altLang="x-none" sz="2000" b="1" i="1" dirty="0" err="1">
                <a:latin typeface="Times New Roman" panose="02020603050405020304" pitchFamily="18" charset="0"/>
              </a:rPr>
              <a:t>các</a:t>
            </a:r>
            <a:r>
              <a:rPr lang="en-US" altLang="x-none" sz="2000" b="1" i="1">
                <a:latin typeface="Times New Roman" panose="02020603050405020304" pitchFamily="18" charset="0"/>
              </a:rPr>
              <a:t> </a:t>
            </a:r>
            <a:r>
              <a:rPr lang="en-US" altLang="x-none" sz="2000" b="1" i="1" dirty="0" err="1">
                <a:latin typeface="Times New Roman" panose="02020603050405020304" pitchFamily="18" charset="0"/>
              </a:rPr>
              <a:t>thủ</a:t>
            </a:r>
            <a:r>
              <a:rPr lang="en-US" altLang="x-none" sz="2000" b="1" i="1">
                <a:latin typeface="Times New Roman" panose="02020603050405020304" pitchFamily="18" charset="0"/>
              </a:rPr>
              <a:t> </a:t>
            </a:r>
            <a:r>
              <a:rPr lang="en-US" altLang="x-none" sz="2000" b="1" i="1" dirty="0" err="1">
                <a:latin typeface="Times New Roman" panose="02020603050405020304" pitchFamily="18" charset="0"/>
              </a:rPr>
              <a:t>tục</a:t>
            </a:r>
            <a:r>
              <a:rPr lang="en-US" altLang="x-none" sz="2000" b="1" i="1">
                <a:latin typeface="Times New Roman" panose="02020603050405020304" pitchFamily="18" charset="0"/>
              </a:rPr>
              <a:t> </a:t>
            </a:r>
            <a:r>
              <a:rPr lang="en-US" altLang="x-none" sz="2000" b="1" i="1" dirty="0" err="1">
                <a:latin typeface="Times New Roman" panose="02020603050405020304" pitchFamily="18" charset="0"/>
              </a:rPr>
              <a:t>trong</a:t>
            </a:r>
            <a:r>
              <a:rPr lang="en-US" altLang="x-none" sz="2000" b="1" i="1">
                <a:latin typeface="Times New Roman" panose="02020603050405020304" pitchFamily="18" charset="0"/>
              </a:rPr>
              <a:t> </a:t>
            </a:r>
            <a:r>
              <a:rPr lang="en-US" altLang="x-none" sz="2000" b="1" i="1" dirty="0" err="1">
                <a:latin typeface="Times New Roman" panose="02020603050405020304" pitchFamily="18" charset="0"/>
              </a:rPr>
              <a:t>chương</a:t>
            </a:r>
            <a:r>
              <a:rPr lang="en-US" altLang="x-none" sz="2000" b="1" i="1">
                <a:latin typeface="Times New Roman" panose="02020603050405020304" pitchFamily="18" charset="0"/>
              </a:rPr>
              <a:t> </a:t>
            </a:r>
            <a:r>
              <a:rPr lang="en-US" altLang="x-none" sz="2000" b="1" i="1" dirty="0" err="1">
                <a:latin typeface="Times New Roman" panose="02020603050405020304" pitchFamily="18" charset="0"/>
              </a:rPr>
              <a:t>trình</a:t>
            </a:r>
            <a:r>
              <a:rPr lang="en-US" altLang="x-none" sz="2000" b="1" i="1">
                <a:latin typeface="Times New Roman" panose="02020603050405020304" pitchFamily="18" charset="0"/>
              </a:rPr>
              <a:t> </a:t>
            </a:r>
            <a:r>
              <a:rPr lang="en-US" altLang="x-none" sz="2000" b="1" i="1" dirty="0" err="1">
                <a:latin typeface="Times New Roman" panose="02020603050405020304" pitchFamily="18" charset="0"/>
              </a:rPr>
              <a:t>sau</a:t>
            </a:r>
            <a:r>
              <a:rPr lang="en-US" altLang="x-none" sz="2000" b="1" i="1">
                <a:latin typeface="Times New Roman" panose="02020603050405020304" pitchFamily="18" charset="0"/>
              </a:rPr>
              <a:t>:</a:t>
            </a:r>
            <a:endParaRPr sz="2000" b="1" i="1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5" dur="500"/>
                                        <p:tgtEl>
                                          <p:spTgt spid="307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18" presetClass="entr" presetSubtype="3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9" dur="500"/>
                                        <p:tgtEl>
                                          <p:spTgt spid="307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9" dur="500"/>
                                        <p:tgtEl>
                                          <p:spTgt spid="307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500"/>
                            </p:stCondLst>
                            <p:childTnLst>
                              <p:par>
                                <p:cTn id="31" presetID="18" presetClass="entr" presetSubtype="3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33" dur="500"/>
                                        <p:tgtEl>
                                          <p:spTgt spid="307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3" dur="500"/>
                                        <p:tgtEl>
                                          <p:spTgt spid="307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"/>
                            </p:stCondLst>
                            <p:childTnLst>
                              <p:par>
                                <p:cTn id="45" presetID="18" presetClass="entr" presetSubtype="3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47" dur="500"/>
                                        <p:tgtEl>
                                          <p:spTgt spid="307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57" dur="500"/>
                                        <p:tgtEl>
                                          <p:spTgt spid="307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500"/>
                            </p:stCondLst>
                            <p:childTnLst>
                              <p:par>
                                <p:cTn id="59" presetID="18" presetClass="entr" presetSubtype="3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61" dur="500"/>
                                        <p:tgtEl>
                                          <p:spTgt spid="307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9" grpId="0"/>
      <p:bldP spid="30730" grpId="0" animBg="1"/>
      <p:bldP spid="30730" grpId="1" animBg="1"/>
      <p:bldP spid="30731" grpId="0" animBg="1"/>
      <p:bldP spid="30731" grpId="1" animBg="1"/>
      <p:bldP spid="30732" grpId="0" animBg="1"/>
      <p:bldP spid="30732" grpId="1" animBg="1"/>
      <p:bldP spid="30733" grpId="0" animBg="1"/>
      <p:bldP spid="30733" grpId="1" animBg="1"/>
      <p:bldP spid="30734" grpId="0" animBg="1"/>
      <p:bldP spid="30734" grpId="1" animBg="1"/>
      <p:bldP spid="30735" grpId="0" animBg="1"/>
      <p:bldP spid="30735" grpId="1" animBg="1"/>
      <p:bldP spid="30737" grpId="0" animBg="1"/>
      <p:bldP spid="30737" grpId="1" animBg="1"/>
      <p:bldP spid="30738" grpId="0" animBg="1"/>
      <p:bldP spid="30738" grpId="1" animBg="1"/>
      <p:bldP spid="3073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12290" name="Picture 12289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04800" y="1143000"/>
            <a:ext cx="8534400" cy="29718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2291" name="Text Box 12290"/>
          <p:cNvSpPr txBox="1"/>
          <p:nvPr/>
        </p:nvSpPr>
        <p:spPr>
          <a:xfrm>
            <a:off x="685800" y="1858963"/>
            <a:ext cx="4343400" cy="42703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en-US" altLang="x-none" sz="2200" b="1">
                <a:solidFill>
                  <a:schemeClr val="bg1"/>
                </a:solidFill>
                <a:latin typeface="Times New Roman" panose="02020603050405020304" pitchFamily="18" charset="0"/>
              </a:rPr>
              <a:t>Lop ban co </a:t>
            </a:r>
            <a:r>
              <a:rPr lang="en-US" altLang="x-none" sz="2200" b="1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bao</a:t>
            </a:r>
            <a:r>
              <a:rPr lang="en-US" altLang="x-none" sz="2200" b="1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en-US" altLang="x-none" sz="2200" b="1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nhieu</a:t>
            </a:r>
            <a:r>
              <a:rPr lang="en-US" altLang="x-none" sz="2200" b="1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en-US" altLang="x-none" sz="2200" b="1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nguoi</a:t>
            </a:r>
            <a:r>
              <a:rPr lang="en-US" altLang="x-none" sz="2200" b="1">
                <a:solidFill>
                  <a:schemeClr val="bg1"/>
                </a:solidFill>
                <a:latin typeface="Times New Roman" panose="02020603050405020304" pitchFamily="18" charset="0"/>
              </a:rPr>
              <a:t>:</a:t>
            </a:r>
            <a:r>
              <a:rPr lang="en-US" altLang="x-none" sz="2000" b="1">
                <a:solidFill>
                  <a:schemeClr val="bg1"/>
                </a:solidFill>
                <a:latin typeface="Times New Roman" panose="02020603050405020304" pitchFamily="18" charset="0"/>
              </a:rPr>
              <a:t>  </a:t>
            </a:r>
            <a:endParaRPr lang="en-US" altLang="x-none" sz="2000" b="1">
              <a:solidFill>
                <a:schemeClr val="bg1"/>
              </a:solidFill>
              <a:latin typeface="Times New Roman" panose="02020603050405020304" pitchFamily="18" charset="0"/>
            </a:endParaRPr>
          </a:p>
        </p:txBody>
      </p:sp>
      <p:sp>
        <p:nvSpPr>
          <p:cNvPr id="12293" name="Text Box 12292"/>
          <p:cNvSpPr txBox="1"/>
          <p:nvPr/>
        </p:nvSpPr>
        <p:spPr>
          <a:xfrm>
            <a:off x="304800" y="4953000"/>
            <a:ext cx="9144000" cy="8540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just">
              <a:spcBef>
                <a:spcPct val="50000"/>
              </a:spcBef>
            </a:pPr>
            <a:r>
              <a:rPr lang="en-US" altLang="x-none" sz="2000" b="1">
                <a:solidFill>
                  <a:srgbClr val="0000FF"/>
                </a:solidFill>
                <a:latin typeface="Times New Roman" panose="02020603050405020304" pitchFamily="18" charset="0"/>
              </a:rPr>
              <a:t>* </a:t>
            </a:r>
            <a:r>
              <a:rPr lang="en-US" altLang="x-none" sz="20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Khi</a:t>
            </a:r>
            <a:r>
              <a:rPr lang="en-US" altLang="x-none" sz="2000" b="1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x-none" sz="20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nhập</a:t>
            </a:r>
            <a:r>
              <a:rPr lang="en-US" altLang="x-none" sz="2000" b="1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x-none" sz="20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giá</a:t>
            </a:r>
            <a:r>
              <a:rPr lang="en-US" altLang="x-none" sz="2000" b="1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x-none" sz="20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trị</a:t>
            </a:r>
            <a:r>
              <a:rPr lang="en-US" altLang="x-none" sz="2000" b="1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x-none" sz="20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cho</a:t>
            </a:r>
            <a:r>
              <a:rPr lang="en-US" altLang="x-none" sz="2000" b="1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x-none" sz="20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nhiều</a:t>
            </a:r>
            <a:r>
              <a:rPr lang="en-US" altLang="x-none" sz="2000" b="1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x-none" sz="20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biến</a:t>
            </a:r>
            <a:r>
              <a:rPr lang="en-US" altLang="x-none" sz="2000" b="1">
                <a:solidFill>
                  <a:srgbClr val="0000FF"/>
                </a:solidFill>
                <a:latin typeface="Times New Roman" panose="02020603050405020304" pitchFamily="18" charset="0"/>
              </a:rPr>
              <a:t>, </a:t>
            </a:r>
            <a:r>
              <a:rPr lang="en-US" altLang="x-none" sz="20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mỗi</a:t>
            </a:r>
            <a:r>
              <a:rPr lang="en-US" altLang="x-none" sz="2000" b="1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x-none" sz="20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giá</a:t>
            </a:r>
            <a:r>
              <a:rPr lang="en-US" altLang="x-none" sz="2000" b="1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x-none" sz="20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trị</a:t>
            </a:r>
            <a:r>
              <a:rPr lang="en-US" altLang="x-none" sz="2000" b="1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x-none" sz="20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cách</a:t>
            </a:r>
            <a:r>
              <a:rPr lang="en-US" altLang="x-none" sz="2000" b="1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x-none" sz="20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nhau</a:t>
            </a:r>
            <a:r>
              <a:rPr lang="en-US" altLang="x-none" sz="2000" b="1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x-none" sz="20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một</a:t>
            </a:r>
            <a:r>
              <a:rPr lang="en-US" altLang="x-none" sz="2000" b="1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x-none" sz="20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dấu</a:t>
            </a:r>
            <a:r>
              <a:rPr lang="en-US" altLang="x-none" sz="2000" b="1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x-none" sz="20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cách</a:t>
            </a:r>
            <a:endParaRPr lang="en-US" altLang="x-none" sz="2000" b="1">
              <a:solidFill>
                <a:srgbClr val="0000FF"/>
              </a:solidFill>
              <a:latin typeface="Times New Roman" panose="02020603050405020304" pitchFamily="18" charset="0"/>
            </a:endParaRPr>
          </a:p>
          <a:p>
            <a:pPr algn="just">
              <a:spcBef>
                <a:spcPct val="50000"/>
              </a:spcBef>
            </a:pPr>
            <a:r>
              <a:rPr lang="en-US" altLang="x-none" sz="2000" b="1">
                <a:solidFill>
                  <a:srgbClr val="0000FF"/>
                </a:solidFill>
                <a:latin typeface="Times New Roman" panose="02020603050405020304" pitchFamily="18" charset="0"/>
              </a:rPr>
              <a:t>* </a:t>
            </a:r>
            <a:r>
              <a:rPr lang="en-US" altLang="x-none" sz="20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Nhập</a:t>
            </a:r>
            <a:r>
              <a:rPr lang="en-US" altLang="x-none" sz="2000" b="1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x-none" sz="20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xong</a:t>
            </a:r>
            <a:r>
              <a:rPr lang="en-US" altLang="x-none" sz="2000" b="1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x-none" sz="20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nhấn</a:t>
            </a:r>
            <a:r>
              <a:rPr lang="en-US" altLang="x-none" sz="2000" b="1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x-none" sz="20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phím</a:t>
            </a:r>
            <a:r>
              <a:rPr lang="en-US" altLang="x-none" sz="2000" b="1">
                <a:solidFill>
                  <a:srgbClr val="0000FF"/>
                </a:solidFill>
                <a:latin typeface="Times New Roman" panose="02020603050405020304" pitchFamily="18" charset="0"/>
              </a:rPr>
              <a:t> ENTER </a:t>
            </a:r>
            <a:r>
              <a:rPr lang="en-US" altLang="x-none" sz="20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để</a:t>
            </a:r>
            <a:r>
              <a:rPr lang="en-US" altLang="x-none" sz="2000" b="1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x-none" sz="20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thực</a:t>
            </a:r>
            <a:r>
              <a:rPr lang="en-US" altLang="x-none" sz="2000" b="1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x-none" sz="20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hiện</a:t>
            </a:r>
            <a:r>
              <a:rPr lang="en-US" altLang="x-none" sz="2000" b="1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x-none" sz="20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lệnh</a:t>
            </a:r>
            <a:r>
              <a:rPr lang="en-US" altLang="x-none" sz="2000" b="1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x-none" sz="20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tiếp</a:t>
            </a:r>
            <a:r>
              <a:rPr lang="en-US" altLang="x-none" sz="2000" b="1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x-none" sz="20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theo</a:t>
            </a:r>
            <a:r>
              <a:rPr lang="en-US" altLang="x-none" sz="2000" b="1">
                <a:solidFill>
                  <a:srgbClr val="0000FF"/>
                </a:solidFill>
                <a:latin typeface="Times New Roman" panose="02020603050405020304" pitchFamily="18" charset="0"/>
              </a:rPr>
              <a:t>.</a:t>
            </a:r>
            <a:endParaRPr lang="en-US" altLang="x-none" sz="2000" b="1">
              <a:solidFill>
                <a:srgbClr val="0000FF"/>
              </a:solidFill>
              <a:latin typeface="Times New Roman" panose="02020603050405020304" pitchFamily="18" charset="0"/>
            </a:endParaRPr>
          </a:p>
        </p:txBody>
      </p:sp>
      <p:sp>
        <p:nvSpPr>
          <p:cNvPr id="12297" name="Text Box 12296"/>
          <p:cNvSpPr txBox="1"/>
          <p:nvPr/>
        </p:nvSpPr>
        <p:spPr>
          <a:xfrm>
            <a:off x="5124450" y="1809750"/>
            <a:ext cx="990600" cy="519113"/>
          </a:xfrm>
          <a:prstGeom prst="rect">
            <a:avLst/>
          </a:prstGeom>
          <a:solidFill>
            <a:schemeClr val="tx1"/>
          </a:solidFill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en-US" altLang="x-none" sz="2800" b="1">
                <a:solidFill>
                  <a:schemeClr val="bg1"/>
                </a:solidFill>
              </a:rPr>
              <a:t>42</a:t>
            </a:r>
            <a:endParaRPr lang="en-US" altLang="x-none" sz="2800" b="1">
              <a:solidFill>
                <a:schemeClr val="bg1"/>
              </a:solidFill>
            </a:endParaRPr>
          </a:p>
        </p:txBody>
      </p:sp>
      <p:sp>
        <p:nvSpPr>
          <p:cNvPr id="12302" name="Rectangles 12301"/>
          <p:cNvSpPr/>
          <p:nvPr/>
        </p:nvSpPr>
        <p:spPr>
          <a:xfrm>
            <a:off x="685800" y="2514600"/>
            <a:ext cx="7162800" cy="442913"/>
          </a:xfrm>
          <a:prstGeom prst="rect">
            <a:avLst/>
          </a:prstGeom>
          <a:solidFill>
            <a:schemeClr val="tx1"/>
          </a:solidFill>
          <a:ln w="9525">
            <a:noFill/>
          </a:ln>
        </p:spPr>
        <p:txBody>
          <a:bodyPr>
            <a:spAutoFit/>
          </a:bodyPr>
          <a:p>
            <a:r>
              <a:rPr lang="en-US" altLang="x-none" sz="2300" b="1">
                <a:solidFill>
                  <a:schemeClr val="bg1"/>
                </a:solidFill>
                <a:latin typeface="Times New Roman" panose="02020603050405020304" pitchFamily="18" charset="0"/>
              </a:rPr>
              <a:t>That the a! </a:t>
            </a:r>
            <a:r>
              <a:rPr lang="en-US" altLang="x-none" sz="2300" b="1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Vay</a:t>
            </a:r>
            <a:r>
              <a:rPr lang="en-US" altLang="x-none" sz="2300" b="1">
                <a:solidFill>
                  <a:schemeClr val="bg1"/>
                </a:solidFill>
                <a:latin typeface="Times New Roman" panose="02020603050405020304" pitchFamily="18" charset="0"/>
              </a:rPr>
              <a:t> ban co 41 </a:t>
            </a:r>
            <a:r>
              <a:rPr lang="en-US" altLang="x-none" sz="2300" b="1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nguoi</a:t>
            </a:r>
            <a:r>
              <a:rPr lang="en-US" altLang="x-none" sz="2300" b="1">
                <a:solidFill>
                  <a:schemeClr val="bg1"/>
                </a:solidFill>
                <a:latin typeface="Times New Roman" panose="02020603050405020304" pitchFamily="18" charset="0"/>
              </a:rPr>
              <a:t> ban </a:t>
            </a:r>
            <a:r>
              <a:rPr lang="en-US" altLang="x-none" sz="2300" b="1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trong</a:t>
            </a:r>
            <a:r>
              <a:rPr lang="en-US" altLang="x-none" sz="2300" b="1">
                <a:solidFill>
                  <a:schemeClr val="bg1"/>
                </a:solidFill>
                <a:latin typeface="Times New Roman" panose="02020603050405020304" pitchFamily="18" charset="0"/>
              </a:rPr>
              <a:t> lop.</a:t>
            </a:r>
            <a:endParaRPr lang="en-US" altLang="x-none" sz="2300" b="1">
              <a:solidFill>
                <a:schemeClr val="bg1"/>
              </a:solidFill>
              <a:latin typeface="Times New Roman" panose="02020603050405020304" pitchFamily="18" charset="0"/>
            </a:endParaRPr>
          </a:p>
        </p:txBody>
      </p:sp>
      <p:sp>
        <p:nvSpPr>
          <p:cNvPr id="12304" name="Text Box 12303"/>
          <p:cNvSpPr txBox="1"/>
          <p:nvPr/>
        </p:nvSpPr>
        <p:spPr>
          <a:xfrm>
            <a:off x="4953000" y="1885950"/>
            <a:ext cx="533400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en-US" altLang="x-none" sz="2400" b="1">
                <a:solidFill>
                  <a:schemeClr val="bg1"/>
                </a:solidFill>
              </a:rPr>
              <a:t>-</a:t>
            </a:r>
            <a:endParaRPr lang="en-US" altLang="x-none" sz="2400" b="1">
              <a:solidFill>
                <a:schemeClr val="bg1"/>
              </a:solidFill>
            </a:endParaRPr>
          </a:p>
        </p:txBody>
      </p:sp>
      <p:pic>
        <p:nvPicPr>
          <p:cNvPr id="12308" name="Picture 12307" descr="tpage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762000"/>
          </a:xfrm>
          <a:prstGeom prst="rect">
            <a:avLst/>
          </a:prstGeom>
          <a:noFill/>
          <a:ln w="2857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pic>
      <p:grpSp>
        <p:nvGrpSpPr>
          <p:cNvPr id="12309" name="Group 12308"/>
          <p:cNvGrpSpPr/>
          <p:nvPr/>
        </p:nvGrpSpPr>
        <p:grpSpPr>
          <a:xfrm>
            <a:off x="0" y="6400800"/>
            <a:ext cx="9144000" cy="457200"/>
            <a:chOff x="0" y="4032"/>
            <a:chExt cx="5760" cy="288"/>
          </a:xfrm>
        </p:grpSpPr>
        <p:pic>
          <p:nvPicPr>
            <p:cNvPr id="12310" name="Picture 12309" descr="tpage4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0" y="4080"/>
              <a:ext cx="5760" cy="240"/>
            </a:xfrm>
            <a:prstGeom prst="rect">
              <a:avLst/>
            </a:prstGeom>
            <a:noFill/>
            <a:ln w="9525">
              <a:noFill/>
            </a:ln>
          </p:spPr>
        </p:pic>
        <p:sp>
          <p:nvSpPr>
            <p:cNvPr id="12311" name="Text Box 12310"/>
            <p:cNvSpPr txBox="1"/>
            <p:nvPr/>
          </p:nvSpPr>
          <p:spPr>
            <a:xfrm>
              <a:off x="1200" y="4032"/>
              <a:ext cx="3744" cy="288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p>
              <a:pPr>
                <a:spcBef>
                  <a:spcPct val="50000"/>
                </a:spcBef>
              </a:pPr>
              <a:endParaRPr lang="en-US" altLang="x-none" sz="2400" dirty="0">
                <a:latin typeface=".VnHelvetIns" pitchFamily="34" charset="0"/>
              </a:endParaRPr>
            </a:p>
          </p:txBody>
        </p:sp>
      </p:grpSp>
      <p:sp>
        <p:nvSpPr>
          <p:cNvPr id="12312" name="Text Box 12311"/>
          <p:cNvSpPr txBox="1"/>
          <p:nvPr/>
        </p:nvSpPr>
        <p:spPr>
          <a:xfrm>
            <a:off x="1828800" y="152400"/>
            <a:ext cx="5715000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marL="457200" indent="-457200" eaLnBrk="0" hangingPunct="0">
              <a:spcBef>
                <a:spcPct val="50000"/>
              </a:spcBef>
            </a:pPr>
            <a:r>
              <a:rPr lang="en-US" altLang="x-none" sz="24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Chương</a:t>
            </a:r>
            <a:r>
              <a:rPr lang="en-US" altLang="x-none" sz="240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x-none" sz="24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trình</a:t>
            </a:r>
            <a:r>
              <a:rPr lang="en-US" altLang="x-none" sz="240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x-none" sz="24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chạy</a:t>
            </a:r>
            <a:r>
              <a:rPr lang="en-US" altLang="x-none" sz="240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x-none" sz="24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và</a:t>
            </a:r>
            <a:r>
              <a:rPr lang="en-US" altLang="x-none" sz="240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x-none" sz="24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cho</a:t>
            </a:r>
            <a:r>
              <a:rPr lang="en-US" altLang="x-none" sz="240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x-none" sz="24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kết</a:t>
            </a:r>
            <a:r>
              <a:rPr lang="en-US" altLang="x-none" sz="240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x-none" sz="24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quả</a:t>
            </a:r>
            <a:r>
              <a:rPr lang="en-US" altLang="x-none" sz="240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x-none" sz="24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như</a:t>
            </a:r>
            <a:r>
              <a:rPr lang="en-US" altLang="x-none" sz="240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x-none" sz="24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sau</a:t>
            </a:r>
            <a:r>
              <a:rPr lang="en-US" altLang="x-none" sz="2400">
                <a:solidFill>
                  <a:srgbClr val="FF0000"/>
                </a:solidFill>
                <a:latin typeface="Times New Roman" panose="02020603050405020304" pitchFamily="18" charset="0"/>
              </a:rPr>
              <a:t>:</a:t>
            </a:r>
            <a:endParaRPr lang="en-US" altLang="x-none" sz="240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pic>
        <p:nvPicPr>
          <p:cNvPr id="12313" name="Picture 12312" descr="file6[1]">
            <a:hlinkClick r:id="" tooltip="Ve bang dieu khien truoc" action="ppaction://noaction"/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-403348">
            <a:off x="8077200" y="-76200"/>
            <a:ext cx="838200" cy="83820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 calcmode="discrete" valueType="str">
                                      <p:cBhvr>
                                        <p:cTn id="6" dur="1000" fill="hold"/>
                                        <p:tgtEl>
                                          <p:spTgt spid="12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4" dur="500"/>
                                        <p:tgtEl>
                                          <p:spTgt spid="122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500"/>
                                        <p:tgtEl>
                                          <p:spTgt spid="123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22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22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3" grpId="0"/>
      <p:bldP spid="12297" grpId="0" animBg="1"/>
      <p:bldP spid="12302" grpId="0" animBg="1"/>
      <p:bldP spid="12304" grpId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39940" name="Picture 39939" descr="tpage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457200"/>
          </a:xfrm>
          <a:prstGeom prst="rect">
            <a:avLst/>
          </a:prstGeom>
          <a:noFill/>
          <a:ln w="2857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pic>
      <p:grpSp>
        <p:nvGrpSpPr>
          <p:cNvPr id="39941" name="Group 39940"/>
          <p:cNvGrpSpPr/>
          <p:nvPr/>
        </p:nvGrpSpPr>
        <p:grpSpPr>
          <a:xfrm>
            <a:off x="0" y="6477000"/>
            <a:ext cx="9144000" cy="457200"/>
            <a:chOff x="0" y="4032"/>
            <a:chExt cx="5760" cy="346"/>
          </a:xfrm>
        </p:grpSpPr>
        <p:pic>
          <p:nvPicPr>
            <p:cNvPr id="39942" name="Picture 39941" descr="tpage4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0" y="4080"/>
              <a:ext cx="5760" cy="240"/>
            </a:xfrm>
            <a:prstGeom prst="rect">
              <a:avLst/>
            </a:prstGeom>
            <a:noFill/>
            <a:ln w="9525">
              <a:noFill/>
            </a:ln>
          </p:spPr>
        </p:pic>
        <p:sp>
          <p:nvSpPr>
            <p:cNvPr id="39943" name="Text Box 39942"/>
            <p:cNvSpPr txBox="1"/>
            <p:nvPr/>
          </p:nvSpPr>
          <p:spPr>
            <a:xfrm>
              <a:off x="1200" y="4032"/>
              <a:ext cx="3744" cy="346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p>
              <a:pPr>
                <a:spcBef>
                  <a:spcPct val="50000"/>
                </a:spcBef>
              </a:pPr>
              <a:endParaRPr lang="en-US" altLang="x-none" sz="2400" dirty="0">
                <a:latin typeface=".VnHelvetIns" pitchFamily="34" charset="0"/>
              </a:endParaRPr>
            </a:p>
          </p:txBody>
        </p:sp>
      </p:grpSp>
      <p:sp>
        <p:nvSpPr>
          <p:cNvPr id="39944" name="Text Box 39943"/>
          <p:cNvSpPr txBox="1"/>
          <p:nvPr/>
        </p:nvSpPr>
        <p:spPr>
          <a:xfrm>
            <a:off x="990600" y="1981200"/>
            <a:ext cx="7772400" cy="45116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en-US" altLang="x-none" sz="2000" b="1"/>
              <a:t>Program VD_2;</a:t>
            </a:r>
            <a:endParaRPr lang="en-US" altLang="x-none" sz="2000" b="1"/>
          </a:p>
          <a:p>
            <a:pPr>
              <a:spcBef>
                <a:spcPct val="50000"/>
              </a:spcBef>
            </a:pPr>
            <a:r>
              <a:rPr lang="en-US" altLang="x-none" sz="2000" b="1" dirty="0" err="1"/>
              <a:t>Var</a:t>
            </a:r>
            <a:r>
              <a:rPr lang="en-US" altLang="x-none" sz="2000" b="1"/>
              <a:t>  </a:t>
            </a:r>
            <a:r>
              <a:rPr lang="en-US" altLang="x-none" sz="2000" b="1" dirty="0" err="1"/>
              <a:t>a,b,CV,S</a:t>
            </a:r>
            <a:r>
              <a:rPr lang="en-US" altLang="x-none" sz="2000" b="1"/>
              <a:t>: real;</a:t>
            </a:r>
            <a:endParaRPr lang="en-US" altLang="x-none" sz="2000" b="1"/>
          </a:p>
          <a:p>
            <a:pPr>
              <a:spcBef>
                <a:spcPct val="50000"/>
              </a:spcBef>
            </a:pPr>
            <a:r>
              <a:rPr lang="en-US" altLang="x-none" sz="2000" b="1">
                <a:solidFill>
                  <a:srgbClr val="FF3300"/>
                </a:solidFill>
              </a:rPr>
              <a:t>BEGIN</a:t>
            </a:r>
            <a:endParaRPr lang="en-US" altLang="x-none" sz="2000" b="1">
              <a:solidFill>
                <a:srgbClr val="FF3300"/>
              </a:solidFill>
            </a:endParaRPr>
          </a:p>
          <a:p>
            <a:pPr>
              <a:spcBef>
                <a:spcPct val="50000"/>
              </a:spcBef>
            </a:pPr>
            <a:r>
              <a:rPr lang="en-US" altLang="x-none" sz="2000" b="1"/>
              <a:t>	Write(‘ </a:t>
            </a:r>
            <a:r>
              <a:rPr lang="en-US" altLang="x-none" sz="2000" b="1" dirty="0" err="1"/>
              <a:t>Nhap</a:t>
            </a:r>
            <a:r>
              <a:rPr lang="en-US" altLang="x-none" sz="2000" b="1"/>
              <a:t> </a:t>
            </a:r>
            <a:r>
              <a:rPr lang="en-US" altLang="x-none" sz="2000" b="1" dirty="0" err="1"/>
              <a:t>chieu</a:t>
            </a:r>
            <a:r>
              <a:rPr lang="en-US" altLang="x-none" sz="2000" b="1"/>
              <a:t> </a:t>
            </a:r>
            <a:r>
              <a:rPr lang="en-US" altLang="x-none" sz="2000" b="1" dirty="0" err="1"/>
              <a:t>dai</a:t>
            </a:r>
            <a:r>
              <a:rPr lang="en-US" altLang="x-none" sz="2000" b="1"/>
              <a:t> </a:t>
            </a:r>
            <a:r>
              <a:rPr lang="en-US" altLang="x-none" sz="2000" b="1" dirty="0" err="1"/>
              <a:t>va</a:t>
            </a:r>
            <a:r>
              <a:rPr lang="en-US" altLang="x-none" sz="2000" b="1"/>
              <a:t> </a:t>
            </a:r>
            <a:r>
              <a:rPr lang="en-US" altLang="x-none" sz="2000" b="1" dirty="0" err="1"/>
              <a:t>chieu</a:t>
            </a:r>
            <a:r>
              <a:rPr lang="en-US" altLang="x-none" sz="2000" b="1"/>
              <a:t> </a:t>
            </a:r>
            <a:r>
              <a:rPr lang="en-US" altLang="x-none" sz="2000" b="1" dirty="0" err="1"/>
              <a:t>rong</a:t>
            </a:r>
            <a:r>
              <a:rPr lang="en-US" altLang="x-none" sz="2000" b="1"/>
              <a:t> </a:t>
            </a:r>
            <a:r>
              <a:rPr lang="en-US" altLang="x-none" sz="2000" b="1" dirty="0" err="1"/>
              <a:t>cua</a:t>
            </a:r>
            <a:r>
              <a:rPr lang="en-US" altLang="x-none" sz="2000" b="1"/>
              <a:t> HCN:  ’);</a:t>
            </a:r>
            <a:endParaRPr lang="en-US" altLang="x-none" sz="2000" b="1"/>
          </a:p>
          <a:p>
            <a:pPr>
              <a:spcBef>
                <a:spcPct val="50000"/>
              </a:spcBef>
            </a:pPr>
            <a:r>
              <a:rPr lang="en-US" altLang="x-none" sz="2000" b="1"/>
              <a:t>	</a:t>
            </a:r>
            <a:r>
              <a:rPr lang="en-US" altLang="x-none" sz="2000" b="1" dirty="0" err="1"/>
              <a:t>Readln(a,b</a:t>
            </a:r>
            <a:r>
              <a:rPr lang="en-US" altLang="x-none" sz="2000" b="1"/>
              <a:t>);</a:t>
            </a:r>
            <a:endParaRPr lang="en-US" altLang="x-none" sz="2000" b="1"/>
          </a:p>
          <a:p>
            <a:pPr>
              <a:spcBef>
                <a:spcPct val="50000"/>
              </a:spcBef>
            </a:pPr>
            <a:r>
              <a:rPr lang="en-US" altLang="x-none" sz="2000" b="1"/>
              <a:t>	CV:= (</a:t>
            </a:r>
            <a:r>
              <a:rPr lang="en-US" altLang="x-none" sz="2000" b="1" dirty="0" err="1"/>
              <a:t>a+b</a:t>
            </a:r>
            <a:r>
              <a:rPr lang="en-US" altLang="x-none" sz="2000" b="1"/>
              <a:t>)*2;    S:= a*b;</a:t>
            </a:r>
            <a:endParaRPr lang="en-US" altLang="x-none" sz="2000" b="1"/>
          </a:p>
          <a:p>
            <a:pPr>
              <a:spcBef>
                <a:spcPct val="50000"/>
              </a:spcBef>
            </a:pPr>
            <a:r>
              <a:rPr lang="en-US" altLang="x-none" sz="2000" b="1"/>
              <a:t>	</a:t>
            </a:r>
            <a:r>
              <a:rPr lang="en-US" altLang="x-none" sz="2000" b="1" dirty="0" err="1"/>
              <a:t>Writeln</a:t>
            </a:r>
            <a:r>
              <a:rPr lang="en-US" altLang="x-none" sz="2000" b="1"/>
              <a:t>(‘ </a:t>
            </a:r>
            <a:r>
              <a:rPr lang="en-US" altLang="x-none" sz="2000" b="1" dirty="0" err="1"/>
              <a:t>Chu</a:t>
            </a:r>
            <a:r>
              <a:rPr lang="en-US" altLang="x-none" sz="2000" b="1"/>
              <a:t> vi HCN = ’, CV:7:2);</a:t>
            </a:r>
            <a:endParaRPr lang="en-US" altLang="x-none" sz="2000" b="1"/>
          </a:p>
          <a:p>
            <a:pPr>
              <a:spcBef>
                <a:spcPct val="50000"/>
              </a:spcBef>
            </a:pPr>
            <a:r>
              <a:rPr lang="en-US" altLang="x-none" sz="2000" b="1"/>
              <a:t>	</a:t>
            </a:r>
            <a:r>
              <a:rPr lang="en-US" altLang="x-none" sz="2000" b="1" dirty="0" err="1"/>
              <a:t>Writeln(‘Dien</a:t>
            </a:r>
            <a:r>
              <a:rPr lang="en-US" altLang="x-none" sz="2000" b="1"/>
              <a:t> </a:t>
            </a:r>
            <a:r>
              <a:rPr lang="en-US" altLang="x-none" sz="2000" b="1" dirty="0" err="1"/>
              <a:t>tich</a:t>
            </a:r>
            <a:r>
              <a:rPr lang="en-US" altLang="x-none" sz="2000" b="1"/>
              <a:t> HCN =’,S:7:2);</a:t>
            </a:r>
            <a:endParaRPr lang="en-US" altLang="x-none" sz="2000" b="1"/>
          </a:p>
          <a:p>
            <a:pPr>
              <a:spcBef>
                <a:spcPct val="50000"/>
              </a:spcBef>
            </a:pPr>
            <a:r>
              <a:rPr lang="en-US" altLang="x-none" sz="2000" b="1"/>
              <a:t>	</a:t>
            </a:r>
            <a:r>
              <a:rPr lang="en-US" altLang="x-none" sz="2000" b="1" dirty="0" err="1"/>
              <a:t>Readln</a:t>
            </a:r>
            <a:r>
              <a:rPr lang="en-US" altLang="x-none" sz="2000" b="1"/>
              <a:t>;</a:t>
            </a:r>
            <a:endParaRPr lang="en-US" altLang="x-none" sz="2000" b="1"/>
          </a:p>
          <a:p>
            <a:pPr>
              <a:spcBef>
                <a:spcPct val="50000"/>
              </a:spcBef>
            </a:pPr>
            <a:r>
              <a:rPr lang="en-US" altLang="x-none" sz="2000" b="1">
                <a:solidFill>
                  <a:srgbClr val="FF3300"/>
                </a:solidFill>
              </a:rPr>
              <a:t>END.</a:t>
            </a:r>
            <a:r>
              <a:rPr lang="en-US" altLang="x-none" sz="2000" b="1"/>
              <a:t> </a:t>
            </a:r>
            <a:endParaRPr lang="en-US" altLang="x-none" sz="2000" b="1"/>
          </a:p>
        </p:txBody>
      </p:sp>
      <p:sp>
        <p:nvSpPr>
          <p:cNvPr id="39945" name="Text Box 39944"/>
          <p:cNvSpPr txBox="1"/>
          <p:nvPr/>
        </p:nvSpPr>
        <p:spPr>
          <a:xfrm>
            <a:off x="533400" y="533400"/>
            <a:ext cx="8077200" cy="1187450"/>
          </a:xfrm>
          <a:prstGeom prst="rect">
            <a:avLst/>
          </a:prstGeom>
          <a:gradFill rotWithShape="1">
            <a:gsLst>
              <a:gs pos="0">
                <a:srgbClr val="B0D8FC"/>
              </a:gs>
              <a:gs pos="50000">
                <a:schemeClr val="bg1"/>
              </a:gs>
              <a:gs pos="100000">
                <a:srgbClr val="B0D8FC"/>
              </a:gs>
            </a:gsLst>
            <a:lin ang="5400000" scaled="1"/>
            <a:tileRect/>
          </a:gradFill>
          <a:ln w="9525">
            <a:noFill/>
          </a:ln>
        </p:spPr>
        <p:txBody>
          <a:bodyPr>
            <a:spAutoFit/>
          </a:bodyPr>
          <a:p>
            <a:pPr marL="1198880" indent="-1198880" algn="just"/>
            <a:r>
              <a:rPr lang="en-US" altLang="x-none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Ví</a:t>
            </a:r>
            <a:r>
              <a:rPr lang="en-US" altLang="x-none" sz="2400" b="1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x-none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dụ</a:t>
            </a:r>
            <a:r>
              <a:rPr lang="en-US" altLang="x-none" sz="2400" b="1">
                <a:solidFill>
                  <a:srgbClr val="0000FF"/>
                </a:solidFill>
                <a:latin typeface="Times New Roman" panose="02020603050405020304" pitchFamily="18" charset="0"/>
              </a:rPr>
              <a:t> 2</a:t>
            </a:r>
            <a:r>
              <a:rPr lang="en-US" altLang="x-none" sz="2400" b="1">
                <a:latin typeface="Times New Roman" panose="02020603050405020304" pitchFamily="18" charset="0"/>
              </a:rPr>
              <a:t>: </a:t>
            </a:r>
            <a:r>
              <a:rPr lang="en-US" altLang="x-none" sz="2400" b="1" dirty="0" err="1">
                <a:latin typeface="Times New Roman" panose="02020603050405020304" pitchFamily="18" charset="0"/>
              </a:rPr>
              <a:t>Viết</a:t>
            </a:r>
            <a:r>
              <a:rPr lang="en-US" altLang="x-none" sz="2400" b="1">
                <a:latin typeface="Times New Roman" panose="02020603050405020304" pitchFamily="18" charset="0"/>
              </a:rPr>
              <a:t> </a:t>
            </a:r>
            <a:r>
              <a:rPr lang="en-US" altLang="x-none" sz="2400" b="1" dirty="0" err="1">
                <a:latin typeface="Times New Roman" panose="02020603050405020304" pitchFamily="18" charset="0"/>
              </a:rPr>
              <a:t>chương</a:t>
            </a:r>
            <a:r>
              <a:rPr lang="en-US" altLang="x-none" sz="2400" b="1">
                <a:latin typeface="Times New Roman" panose="02020603050405020304" pitchFamily="18" charset="0"/>
              </a:rPr>
              <a:t> </a:t>
            </a:r>
            <a:r>
              <a:rPr lang="en-US" altLang="x-none" sz="2400" b="1" dirty="0" err="1">
                <a:latin typeface="Times New Roman" panose="02020603050405020304" pitchFamily="18" charset="0"/>
              </a:rPr>
              <a:t>trình</a:t>
            </a:r>
            <a:r>
              <a:rPr lang="en-US" altLang="x-none" sz="2400" b="1">
                <a:latin typeface="Times New Roman" panose="02020603050405020304" pitchFamily="18" charset="0"/>
              </a:rPr>
              <a:t> </a:t>
            </a:r>
            <a:r>
              <a:rPr lang="en-US" altLang="x-none" sz="2400" b="1" dirty="0" err="1">
                <a:latin typeface="Times New Roman" panose="02020603050405020304" pitchFamily="18" charset="0"/>
              </a:rPr>
              <a:t>tính</a:t>
            </a:r>
            <a:r>
              <a:rPr lang="en-US" altLang="x-none" sz="2400" b="1">
                <a:latin typeface="Times New Roman" panose="02020603050405020304" pitchFamily="18" charset="0"/>
              </a:rPr>
              <a:t> </a:t>
            </a:r>
            <a:r>
              <a:rPr lang="en-US" altLang="x-none" sz="2400" b="1" dirty="0" err="1">
                <a:latin typeface="Times New Roman" panose="02020603050405020304" pitchFamily="18" charset="0"/>
              </a:rPr>
              <a:t>và</a:t>
            </a:r>
            <a:r>
              <a:rPr lang="en-US" altLang="x-none" sz="2400" b="1">
                <a:latin typeface="Times New Roman" panose="02020603050405020304" pitchFamily="18" charset="0"/>
              </a:rPr>
              <a:t> in </a:t>
            </a:r>
            <a:r>
              <a:rPr lang="en-US" altLang="x-none" sz="2400" b="1" dirty="0" err="1">
                <a:latin typeface="Times New Roman" panose="02020603050405020304" pitchFamily="18" charset="0"/>
              </a:rPr>
              <a:t>ra</a:t>
            </a:r>
            <a:r>
              <a:rPr lang="en-US" altLang="x-none" sz="2400" b="1">
                <a:latin typeface="Times New Roman" panose="02020603050405020304" pitchFamily="18" charset="0"/>
              </a:rPr>
              <a:t> </a:t>
            </a:r>
            <a:r>
              <a:rPr lang="en-US" altLang="x-none" sz="2400" b="1" dirty="0" err="1">
                <a:latin typeface="Times New Roman" panose="02020603050405020304" pitchFamily="18" charset="0"/>
              </a:rPr>
              <a:t>màn</a:t>
            </a:r>
            <a:r>
              <a:rPr lang="en-US" altLang="x-none" sz="2400" b="1">
                <a:latin typeface="Times New Roman" panose="02020603050405020304" pitchFamily="18" charset="0"/>
              </a:rPr>
              <a:t> </a:t>
            </a:r>
            <a:r>
              <a:rPr lang="en-US" altLang="x-none" sz="2400" b="1" dirty="0" err="1">
                <a:latin typeface="Times New Roman" panose="02020603050405020304" pitchFamily="18" charset="0"/>
              </a:rPr>
              <a:t>hình</a:t>
            </a:r>
            <a:r>
              <a:rPr lang="en-US" altLang="x-none" sz="2400" b="1">
                <a:latin typeface="Times New Roman" panose="02020603050405020304" pitchFamily="18" charset="0"/>
              </a:rPr>
              <a:t> </a:t>
            </a:r>
            <a:r>
              <a:rPr lang="en-US" altLang="x-none" sz="2400" b="1" dirty="0" err="1">
                <a:latin typeface="Times New Roman" panose="02020603050405020304" pitchFamily="18" charset="0"/>
              </a:rPr>
              <a:t>chu</a:t>
            </a:r>
            <a:r>
              <a:rPr lang="en-US" altLang="x-none" sz="2400" b="1">
                <a:latin typeface="Times New Roman" panose="02020603050405020304" pitchFamily="18" charset="0"/>
              </a:rPr>
              <a:t> vi </a:t>
            </a:r>
            <a:r>
              <a:rPr lang="en-US" altLang="x-none" sz="2400" b="1">
                <a:solidFill>
                  <a:srgbClr val="FF0000"/>
                </a:solidFill>
                <a:latin typeface="Times New Roman" panose="02020603050405020304" pitchFamily="18" charset="0"/>
              </a:rPr>
              <a:t>(CV)</a:t>
            </a:r>
            <a:r>
              <a:rPr lang="en-US" altLang="x-none" sz="2400" b="1">
                <a:latin typeface="Times New Roman" panose="02020603050405020304" pitchFamily="18" charset="0"/>
              </a:rPr>
              <a:t> </a:t>
            </a:r>
            <a:r>
              <a:rPr lang="en-US" altLang="x-none" sz="2400" b="1" dirty="0" err="1">
                <a:latin typeface="Times New Roman" panose="02020603050405020304" pitchFamily="18" charset="0"/>
              </a:rPr>
              <a:t>và</a:t>
            </a:r>
            <a:r>
              <a:rPr lang="en-US" altLang="x-none" sz="2400" b="1">
                <a:latin typeface="Times New Roman" panose="02020603050405020304" pitchFamily="18" charset="0"/>
              </a:rPr>
              <a:t> </a:t>
            </a:r>
            <a:r>
              <a:rPr lang="en-US" altLang="x-none" sz="2400" b="1" dirty="0" err="1">
                <a:latin typeface="Times New Roman" panose="02020603050405020304" pitchFamily="18" charset="0"/>
              </a:rPr>
              <a:t>diện</a:t>
            </a:r>
            <a:r>
              <a:rPr lang="en-US" altLang="x-none" sz="2400" b="1">
                <a:latin typeface="Times New Roman" panose="02020603050405020304" pitchFamily="18" charset="0"/>
              </a:rPr>
              <a:t> </a:t>
            </a:r>
            <a:r>
              <a:rPr lang="en-US" altLang="x-none" sz="2400" b="1" dirty="0" err="1">
                <a:latin typeface="Times New Roman" panose="02020603050405020304" pitchFamily="18" charset="0"/>
              </a:rPr>
              <a:t>tích</a:t>
            </a:r>
            <a:r>
              <a:rPr lang="en-US" altLang="x-none" sz="2400" b="1">
                <a:latin typeface="Times New Roman" panose="02020603050405020304" pitchFamily="18" charset="0"/>
              </a:rPr>
              <a:t> </a:t>
            </a:r>
            <a:r>
              <a:rPr lang="en-US" altLang="x-none" sz="2400" b="1">
                <a:solidFill>
                  <a:srgbClr val="FF0000"/>
                </a:solidFill>
                <a:latin typeface="Times New Roman" panose="02020603050405020304" pitchFamily="18" charset="0"/>
              </a:rPr>
              <a:t>(S)</a:t>
            </a:r>
            <a:r>
              <a:rPr lang="en-US" altLang="x-none" sz="2400" b="1">
                <a:latin typeface="Times New Roman" panose="02020603050405020304" pitchFamily="18" charset="0"/>
              </a:rPr>
              <a:t> </a:t>
            </a:r>
            <a:r>
              <a:rPr lang="en-US" altLang="x-none" sz="2400" b="1" dirty="0" err="1">
                <a:latin typeface="Times New Roman" panose="02020603050405020304" pitchFamily="18" charset="0"/>
              </a:rPr>
              <a:t>của</a:t>
            </a:r>
            <a:r>
              <a:rPr lang="en-US" altLang="x-none" sz="2400" b="1">
                <a:latin typeface="Times New Roman" panose="02020603050405020304" pitchFamily="18" charset="0"/>
              </a:rPr>
              <a:t> </a:t>
            </a:r>
            <a:r>
              <a:rPr lang="en-US" altLang="x-none" sz="2400" b="1" dirty="0" err="1">
                <a:latin typeface="Times New Roman" panose="02020603050405020304" pitchFamily="18" charset="0"/>
              </a:rPr>
              <a:t>hình</a:t>
            </a:r>
            <a:r>
              <a:rPr lang="en-US" altLang="x-none" sz="2400" b="1">
                <a:latin typeface="Times New Roman" panose="02020603050405020304" pitchFamily="18" charset="0"/>
              </a:rPr>
              <a:t> </a:t>
            </a:r>
            <a:r>
              <a:rPr lang="en-US" altLang="x-none" sz="2400" b="1" dirty="0" err="1">
                <a:latin typeface="Times New Roman" panose="02020603050405020304" pitchFamily="18" charset="0"/>
              </a:rPr>
              <a:t>chữ</a:t>
            </a:r>
            <a:r>
              <a:rPr lang="en-US" altLang="x-none" sz="2400" b="1">
                <a:latin typeface="Times New Roman" panose="02020603050405020304" pitchFamily="18" charset="0"/>
              </a:rPr>
              <a:t> </a:t>
            </a:r>
            <a:r>
              <a:rPr lang="en-US" altLang="x-none" sz="2400" b="1" dirty="0" err="1">
                <a:latin typeface="Times New Roman" panose="02020603050405020304" pitchFamily="18" charset="0"/>
              </a:rPr>
              <a:t>nhật</a:t>
            </a:r>
            <a:r>
              <a:rPr lang="en-US" altLang="x-none" sz="2400" b="1">
                <a:latin typeface="Times New Roman" panose="02020603050405020304" pitchFamily="18" charset="0"/>
              </a:rPr>
              <a:t>, </a:t>
            </a:r>
            <a:r>
              <a:rPr lang="en-US" altLang="x-none" sz="2400" b="1" dirty="0" err="1">
                <a:latin typeface="Times New Roman" panose="02020603050405020304" pitchFamily="18" charset="0"/>
              </a:rPr>
              <a:t>với</a:t>
            </a:r>
            <a:r>
              <a:rPr lang="en-US" altLang="x-none" sz="2400" b="1">
                <a:latin typeface="Times New Roman" panose="02020603050405020304" pitchFamily="18" charset="0"/>
              </a:rPr>
              <a:t> </a:t>
            </a:r>
            <a:r>
              <a:rPr lang="en-US" altLang="x-none" sz="2400" b="1" dirty="0" err="1">
                <a:latin typeface="Times New Roman" panose="02020603050405020304" pitchFamily="18" charset="0"/>
              </a:rPr>
              <a:t>chiều</a:t>
            </a:r>
            <a:r>
              <a:rPr lang="en-US" altLang="x-none" sz="2400" b="1">
                <a:latin typeface="Times New Roman" panose="02020603050405020304" pitchFamily="18" charset="0"/>
              </a:rPr>
              <a:t> </a:t>
            </a:r>
            <a:r>
              <a:rPr lang="en-US" altLang="x-none" sz="2400" b="1" dirty="0" err="1">
                <a:latin typeface="Times New Roman" panose="02020603050405020304" pitchFamily="18" charset="0"/>
              </a:rPr>
              <a:t>dài</a:t>
            </a:r>
            <a:r>
              <a:rPr lang="en-US" altLang="x-none" sz="2400" b="1">
                <a:latin typeface="Times New Roman" panose="02020603050405020304" pitchFamily="18" charset="0"/>
              </a:rPr>
              <a:t> </a:t>
            </a:r>
            <a:r>
              <a:rPr lang="en-US" altLang="x-none" sz="2400" b="1">
                <a:solidFill>
                  <a:srgbClr val="FF0000"/>
                </a:solidFill>
                <a:latin typeface="Times New Roman" panose="02020603050405020304" pitchFamily="18" charset="0"/>
              </a:rPr>
              <a:t>a</a:t>
            </a:r>
            <a:r>
              <a:rPr lang="en-US" altLang="x-none" sz="2400" b="1">
                <a:latin typeface="Times New Roman" panose="02020603050405020304" pitchFamily="18" charset="0"/>
              </a:rPr>
              <a:t> </a:t>
            </a:r>
            <a:r>
              <a:rPr lang="en-US" altLang="x-none" sz="2400" b="1" dirty="0" err="1">
                <a:latin typeface="Times New Roman" panose="02020603050405020304" pitchFamily="18" charset="0"/>
              </a:rPr>
              <a:t>và</a:t>
            </a:r>
            <a:r>
              <a:rPr lang="en-US" altLang="x-none" sz="2400" b="1">
                <a:latin typeface="Times New Roman" panose="02020603050405020304" pitchFamily="18" charset="0"/>
              </a:rPr>
              <a:t> </a:t>
            </a:r>
            <a:r>
              <a:rPr lang="en-US" altLang="x-none" sz="2400" b="1" dirty="0" err="1">
                <a:latin typeface="Times New Roman" panose="02020603050405020304" pitchFamily="18" charset="0"/>
              </a:rPr>
              <a:t>chiều</a:t>
            </a:r>
            <a:r>
              <a:rPr lang="en-US" altLang="x-none" sz="2400" b="1">
                <a:latin typeface="Times New Roman" panose="02020603050405020304" pitchFamily="18" charset="0"/>
              </a:rPr>
              <a:t> </a:t>
            </a:r>
            <a:r>
              <a:rPr lang="en-US" altLang="x-none" sz="2400" b="1" dirty="0" err="1">
                <a:latin typeface="Times New Roman" panose="02020603050405020304" pitchFamily="18" charset="0"/>
              </a:rPr>
              <a:t>rộng</a:t>
            </a:r>
            <a:r>
              <a:rPr lang="en-US" altLang="x-none" sz="2400" b="1">
                <a:latin typeface="Times New Roman" panose="02020603050405020304" pitchFamily="18" charset="0"/>
              </a:rPr>
              <a:t> </a:t>
            </a:r>
            <a:r>
              <a:rPr lang="en-US" altLang="x-none" sz="2400" b="1">
                <a:solidFill>
                  <a:srgbClr val="FF0000"/>
                </a:solidFill>
                <a:latin typeface="Times New Roman" panose="02020603050405020304" pitchFamily="18" charset="0"/>
              </a:rPr>
              <a:t>b </a:t>
            </a:r>
            <a:r>
              <a:rPr lang="en-US" altLang="x-none" sz="2400" b="1" dirty="0" err="1">
                <a:latin typeface="Times New Roman" panose="02020603050405020304" pitchFamily="18" charset="0"/>
              </a:rPr>
              <a:t>bất</a:t>
            </a:r>
            <a:r>
              <a:rPr lang="en-US" altLang="x-none" sz="2400" b="1">
                <a:latin typeface="Times New Roman" panose="02020603050405020304" pitchFamily="18" charset="0"/>
              </a:rPr>
              <a:t> </a:t>
            </a:r>
            <a:r>
              <a:rPr lang="en-US" altLang="x-none" sz="2400" b="1" dirty="0" err="1">
                <a:latin typeface="Times New Roman" panose="02020603050405020304" pitchFamily="18" charset="0"/>
              </a:rPr>
              <a:t>kì</a:t>
            </a:r>
            <a:r>
              <a:rPr lang="en-US" altLang="x-none" sz="2400" b="1">
                <a:latin typeface="Times New Roman" panose="02020603050405020304" pitchFamily="18" charset="0"/>
              </a:rPr>
              <a:t> .</a:t>
            </a:r>
            <a:endParaRPr lang="en-US" altLang="x-none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399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944" grpId="0"/>
      <p:bldP spid="3994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15362" name="Content Placeholder 15361" descr="tpage4"/>
          <p:cNvPicPr>
            <a:picLocks noChangeAspect="1"/>
          </p:cNvPicPr>
          <p:nvPr>
            <p:ph idx="1"/>
          </p:nvPr>
        </p:nvPicPr>
        <p:blipFill>
          <a:blip r:embed="rId1"/>
          <a:stretch>
            <a:fillRect/>
          </a:stretch>
        </p:blipFill>
        <p:spPr>
          <a:xfrm>
            <a:off x="0" y="0"/>
            <a:ext cx="9144000" cy="1219200"/>
          </a:xfrm>
        </p:spPr>
      </p:pic>
      <p:grpSp>
        <p:nvGrpSpPr>
          <p:cNvPr id="15363" name="Group 15362"/>
          <p:cNvGrpSpPr/>
          <p:nvPr/>
        </p:nvGrpSpPr>
        <p:grpSpPr>
          <a:xfrm>
            <a:off x="0" y="6400800"/>
            <a:ext cx="9144000" cy="457200"/>
            <a:chOff x="0" y="4032"/>
            <a:chExt cx="5760" cy="288"/>
          </a:xfrm>
        </p:grpSpPr>
        <p:pic>
          <p:nvPicPr>
            <p:cNvPr id="15364" name="Picture 15363" descr="tpage4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0" y="4080"/>
              <a:ext cx="5760" cy="240"/>
            </a:xfrm>
            <a:prstGeom prst="rect">
              <a:avLst/>
            </a:prstGeom>
            <a:noFill/>
            <a:ln w="9525">
              <a:noFill/>
            </a:ln>
          </p:spPr>
        </p:pic>
        <p:sp>
          <p:nvSpPr>
            <p:cNvPr id="15365" name="Text Box 15364"/>
            <p:cNvSpPr txBox="1"/>
            <p:nvPr/>
          </p:nvSpPr>
          <p:spPr>
            <a:xfrm>
              <a:off x="1200" y="4032"/>
              <a:ext cx="3744" cy="288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p>
              <a:pPr>
                <a:spcBef>
                  <a:spcPct val="50000"/>
                </a:spcBef>
              </a:pPr>
              <a:endParaRPr lang="en-US" altLang="x-none" sz="2400" dirty="0">
                <a:latin typeface=".VnAristote" pitchFamily="34" charset="0"/>
              </a:endParaRPr>
            </a:p>
          </p:txBody>
        </p:sp>
      </p:grpSp>
      <p:sp>
        <p:nvSpPr>
          <p:cNvPr id="15366" name="Title 15365"/>
          <p:cNvSpPr>
            <a:spLocks noGrp="1"/>
          </p:cNvSpPr>
          <p:nvPr>
            <p:ph type="title"/>
          </p:nvPr>
        </p:nvSpPr>
        <p:spPr>
          <a:xfrm>
            <a:off x="0" y="152400"/>
            <a:ext cx="9144000" cy="865188"/>
          </a:xfrm>
        </p:spPr>
        <p:txBody>
          <a:bodyPr anchor="ctr" anchorCtr="0"/>
          <a:p>
            <a:r>
              <a:rPr lang="en-US" altLang="x-none" sz="2400" b="1">
                <a:solidFill>
                  <a:srgbClr val="FF3300"/>
                </a:solidFill>
                <a:latin typeface="Times New Roman" panose="02020603050405020304" pitchFamily="18" charset="0"/>
              </a:rPr>
              <a:t>II. SOẠN THẢO, DỊCH, THỰC HIỆN VÀ HIỆU CHỈNH CHƯƠNG TRÌNH</a:t>
            </a:r>
            <a:endParaRPr sz="2400" b="1" dirty="0">
              <a:solidFill>
                <a:srgbClr val="FF33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5367" name="Text Box 15366"/>
          <p:cNvSpPr txBox="1"/>
          <p:nvPr/>
        </p:nvSpPr>
        <p:spPr>
          <a:xfrm>
            <a:off x="152400" y="1401763"/>
            <a:ext cx="8763000" cy="7620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marL="1611630" indent="-1611630">
              <a:spcBef>
                <a:spcPct val="50000"/>
              </a:spcBef>
            </a:pPr>
            <a:r>
              <a:rPr lang="en-US" altLang="x-none" sz="2200" b="1" dirty="0" err="1">
                <a:solidFill>
                  <a:schemeClr val="accent2"/>
                </a:solidFill>
                <a:latin typeface="Times New Roman" panose="02020603050405020304" pitchFamily="18" charset="0"/>
              </a:rPr>
              <a:t>Soạn</a:t>
            </a:r>
            <a:r>
              <a:rPr lang="en-US" altLang="x-none" sz="2200" b="1">
                <a:solidFill>
                  <a:schemeClr val="accent2"/>
                </a:solidFill>
                <a:latin typeface="Times New Roman" panose="02020603050405020304" pitchFamily="18" charset="0"/>
              </a:rPr>
              <a:t> </a:t>
            </a:r>
            <a:r>
              <a:rPr lang="en-US" altLang="x-none" sz="2200" b="1" dirty="0" err="1">
                <a:solidFill>
                  <a:schemeClr val="accent2"/>
                </a:solidFill>
                <a:latin typeface="Times New Roman" panose="02020603050405020304" pitchFamily="18" charset="0"/>
              </a:rPr>
              <a:t>thảo</a:t>
            </a:r>
            <a:r>
              <a:rPr lang="en-US" altLang="x-none" sz="2200" b="1">
                <a:latin typeface="Times New Roman" panose="02020603050405020304" pitchFamily="18" charset="0"/>
              </a:rPr>
              <a:t>: </a:t>
            </a:r>
            <a:r>
              <a:rPr lang="en-US" altLang="x-none" sz="2200" b="1" dirty="0" err="1">
                <a:latin typeface="Times New Roman" panose="02020603050405020304" pitchFamily="18" charset="0"/>
              </a:rPr>
              <a:t>Gõ</a:t>
            </a:r>
            <a:r>
              <a:rPr lang="en-US" altLang="x-none" sz="2200" b="1">
                <a:latin typeface="Times New Roman" panose="02020603050405020304" pitchFamily="18" charset="0"/>
              </a:rPr>
              <a:t> </a:t>
            </a:r>
            <a:r>
              <a:rPr lang="en-US" altLang="x-none" sz="2200" b="1" dirty="0" err="1">
                <a:latin typeface="Times New Roman" panose="02020603050405020304" pitchFamily="18" charset="0"/>
              </a:rPr>
              <a:t>nội</a:t>
            </a:r>
            <a:r>
              <a:rPr lang="en-US" altLang="x-none" sz="2200" b="1">
                <a:latin typeface="Times New Roman" panose="02020603050405020304" pitchFamily="18" charset="0"/>
              </a:rPr>
              <a:t> dung </a:t>
            </a:r>
            <a:r>
              <a:rPr lang="en-US" altLang="x-none" sz="2200" b="1" dirty="0" err="1">
                <a:latin typeface="Times New Roman" panose="02020603050405020304" pitchFamily="18" charset="0"/>
              </a:rPr>
              <a:t>chương</a:t>
            </a:r>
            <a:r>
              <a:rPr lang="en-US" altLang="x-none" sz="2200" b="1">
                <a:latin typeface="Times New Roman" panose="02020603050405020304" pitchFamily="18" charset="0"/>
              </a:rPr>
              <a:t> </a:t>
            </a:r>
            <a:r>
              <a:rPr lang="en-US" altLang="x-none" sz="2200" b="1" dirty="0" err="1">
                <a:latin typeface="Times New Roman" panose="02020603050405020304" pitchFamily="18" charset="0"/>
              </a:rPr>
              <a:t>trình</a:t>
            </a:r>
            <a:r>
              <a:rPr lang="en-US" altLang="x-none" sz="2200" b="1">
                <a:latin typeface="Times New Roman" panose="02020603050405020304" pitchFamily="18" charset="0"/>
              </a:rPr>
              <a:t> </a:t>
            </a:r>
            <a:r>
              <a:rPr lang="en-US" altLang="x-none" sz="2200" b="1" dirty="0" err="1">
                <a:latin typeface="Times New Roman" panose="02020603050405020304" pitchFamily="18" charset="0"/>
              </a:rPr>
              <a:t>lên</a:t>
            </a:r>
            <a:r>
              <a:rPr lang="en-US" altLang="x-none" sz="2200" b="1">
                <a:latin typeface="Times New Roman" panose="02020603050405020304" pitchFamily="18" charset="0"/>
              </a:rPr>
              <a:t> </a:t>
            </a:r>
            <a:r>
              <a:rPr lang="en-US" altLang="x-none" sz="2200" b="1" dirty="0" err="1">
                <a:latin typeface="Times New Roman" panose="02020603050405020304" pitchFamily="18" charset="0"/>
              </a:rPr>
              <a:t>màn</a:t>
            </a:r>
            <a:r>
              <a:rPr lang="en-US" altLang="x-none" sz="2200" b="1">
                <a:latin typeface="Times New Roman" panose="02020603050405020304" pitchFamily="18" charset="0"/>
              </a:rPr>
              <a:t> </a:t>
            </a:r>
            <a:r>
              <a:rPr lang="en-US" altLang="x-none" sz="2200" b="1" dirty="0" err="1">
                <a:latin typeface="Times New Roman" panose="02020603050405020304" pitchFamily="18" charset="0"/>
              </a:rPr>
              <a:t>hình</a:t>
            </a:r>
            <a:r>
              <a:rPr lang="en-US" altLang="x-none" sz="2200" b="1">
                <a:latin typeface="Times New Roman" panose="02020603050405020304" pitchFamily="18" charset="0"/>
              </a:rPr>
              <a:t> </a:t>
            </a:r>
            <a:r>
              <a:rPr lang="en-US" altLang="x-none" sz="2200" b="1" dirty="0" err="1">
                <a:latin typeface="Times New Roman" panose="02020603050405020304" pitchFamily="18" charset="0"/>
              </a:rPr>
              <a:t>soạn</a:t>
            </a:r>
            <a:r>
              <a:rPr lang="en-US" altLang="x-none" sz="2200" b="1">
                <a:latin typeface="Times New Roman" panose="02020603050405020304" pitchFamily="18" charset="0"/>
              </a:rPr>
              <a:t> </a:t>
            </a:r>
            <a:r>
              <a:rPr lang="en-US" altLang="x-none" sz="2200" b="1" dirty="0" err="1">
                <a:latin typeface="Times New Roman" panose="02020603050405020304" pitchFamily="18" charset="0"/>
              </a:rPr>
              <a:t>thảo</a:t>
            </a:r>
            <a:r>
              <a:rPr lang="en-US" altLang="x-none" sz="2200" b="1">
                <a:latin typeface="Times New Roman" panose="02020603050405020304" pitchFamily="18" charset="0"/>
              </a:rPr>
              <a:t> </a:t>
            </a:r>
            <a:r>
              <a:rPr lang="en-US" altLang="x-none" sz="2200" b="1" dirty="0" err="1">
                <a:latin typeface="Times New Roman" panose="02020603050405020304" pitchFamily="18" charset="0"/>
              </a:rPr>
              <a:t>của</a:t>
            </a:r>
            <a:r>
              <a:rPr lang="en-US" altLang="x-none" sz="2200" b="1">
                <a:latin typeface="Times New Roman" panose="02020603050405020304" pitchFamily="18" charset="0"/>
              </a:rPr>
              <a:t> Turbo Pascal.</a:t>
            </a:r>
            <a:endParaRPr sz="2200" b="1" dirty="0">
              <a:latin typeface="Times New Roman" panose="02020603050405020304" pitchFamily="18" charset="0"/>
            </a:endParaRPr>
          </a:p>
        </p:txBody>
      </p:sp>
      <p:pic>
        <p:nvPicPr>
          <p:cNvPr id="15373" name="Picture 15372" descr="QuaTangTangThuHa1III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53400" y="5486400"/>
            <a:ext cx="866775" cy="866775"/>
          </a:xfrm>
          <a:prstGeom prst="rect">
            <a:avLst/>
          </a:prstGeom>
          <a:noFill/>
          <a:ln w="9525">
            <a:noFill/>
          </a:ln>
        </p:spPr>
      </p:pic>
      <p:graphicFrame>
        <p:nvGraphicFramePr>
          <p:cNvPr id="15374" name="Object 15373"/>
          <p:cNvGraphicFramePr/>
          <p:nvPr/>
        </p:nvGraphicFramePr>
        <p:xfrm>
          <a:off x="1066800" y="2411413"/>
          <a:ext cx="6019800" cy="3913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6" name="" r:id="rId4" imgW="6200775" imgH="3152775" progId="PBrush">
                  <p:embed/>
                </p:oleObj>
              </mc:Choice>
              <mc:Fallback>
                <p:oleObj name="" r:id="rId4" imgW="6200775" imgH="3152775" progId="PBrush">
                  <p:embed/>
                  <p:pic>
                    <p:nvPicPr>
                      <p:cNvPr id="0" name="Picture 3075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066800" y="2411413"/>
                        <a:ext cx="6019800" cy="3913187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53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Default 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9EDEE"/>
      </a:accent5>
      <a:accent6>
        <a:srgbClr val="2D2D89"/>
      </a:accent6>
      <a:hlink>
        <a:srgbClr val="009999"/>
      </a:hlink>
      <a:folHlink>
        <a:srgbClr val="99CC00"/>
      </a:folHlink>
    </a:clrScheme>
    <a:fontScheme name="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raClrSchemeLst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9EDEE"/>
        </a:accent5>
        <a:accent6>
          <a:srgbClr val="2D2D89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4"/>
        </a:accent5>
        <a:accent6>
          <a:srgbClr val="E5895B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7B7E5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BFAF7"/>
        </a:accent3>
        <a:accent4>
          <a:srgbClr val="000000"/>
        </a:accent4>
        <a:accent5>
          <a:srgbClr val="FFFFFF"/>
        </a:accent5>
        <a:accent6>
          <a:srgbClr val="7EB1E5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7B7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8080"/>
        </a:lt1>
        <a:dk2>
          <a:srgbClr val="FFFF99"/>
        </a:dk2>
        <a:lt2>
          <a:srgbClr val="005A58"/>
        </a:lt2>
        <a:accent1>
          <a:srgbClr val="006462"/>
        </a:accent1>
        <a:accent2>
          <a:srgbClr val="6D6FC7"/>
        </a:accent2>
        <a:accent3>
          <a:srgbClr val="AAC1C1"/>
        </a:accent3>
        <a:accent4>
          <a:srgbClr val="DCDCDC"/>
        </a:accent4>
        <a:accent5>
          <a:srgbClr val="AAB8B8"/>
        </a:accent5>
        <a:accent6>
          <a:srgbClr val="6163B2"/>
        </a:accent6>
        <a:hlink>
          <a:srgbClr val="00FFFF"/>
        </a:hlink>
        <a:folHlink>
          <a:srgbClr val="00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800000"/>
        </a:lt1>
        <a:dk2>
          <a:srgbClr val="DFD293"/>
        </a:dk2>
        <a:lt2>
          <a:srgbClr val="5C1F00"/>
        </a:lt2>
        <a:accent1>
          <a:srgbClr val="CC3300"/>
        </a:accent1>
        <a:accent2>
          <a:srgbClr val="BE7960"/>
        </a:accent2>
        <a:accent3>
          <a:srgbClr val="C1AAAA"/>
        </a:accent3>
        <a:accent4>
          <a:srgbClr val="DCDCDC"/>
        </a:accent4>
        <a:accent5>
          <a:srgbClr val="E2ADAA"/>
        </a:accent5>
        <a:accent6>
          <a:srgbClr val="AA6C55"/>
        </a:accent6>
        <a:hlink>
          <a:srgbClr val="FFFF99"/>
        </a:hlink>
        <a:folHlink>
          <a:srgbClr val="D3A21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99"/>
        </a:lt1>
        <a:dk2>
          <a:srgbClr val="CCFFFF"/>
        </a:dk2>
        <a:lt2>
          <a:srgbClr val="003366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CDCDC"/>
        </a:accent4>
        <a:accent5>
          <a:srgbClr val="ADB9E2"/>
        </a:accent5>
        <a:accent6>
          <a:srgbClr val="009D00"/>
        </a:accent6>
        <a:hlink>
          <a:srgbClr val="66CCFF"/>
        </a:hlink>
        <a:folHlink>
          <a:srgbClr val="FFE70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00"/>
        </a:lt1>
        <a:dk2>
          <a:srgbClr val="E3EBF1"/>
        </a:dk2>
        <a:lt2>
          <a:srgbClr val="336699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CDCDC"/>
        </a:accent4>
        <a:accent5>
          <a:srgbClr val="AAADCA"/>
        </a:accent5>
        <a:accent6>
          <a:srgbClr val="3E7B43"/>
        </a:accent6>
        <a:hlink>
          <a:srgbClr val="66CCFF"/>
        </a:hlink>
        <a:folHlink>
          <a:srgbClr val="F0E5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86B5D"/>
        </a:lt1>
        <a:dk2>
          <a:srgbClr val="D1D1CB"/>
        </a:dk2>
        <a:lt2>
          <a:srgbClr val="777777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CDCDC"/>
        </a:accent4>
        <a:accent5>
          <a:srgbClr val="C7C7C1"/>
        </a:accent5>
        <a:accent6>
          <a:srgbClr val="728D96"/>
        </a:accent6>
        <a:hlink>
          <a:srgbClr val="FFCC66"/>
        </a:hlink>
        <a:folHlink>
          <a:srgbClr val="E9DCB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66699"/>
        </a:lt1>
        <a:dk2>
          <a:srgbClr val="FFFFFF"/>
        </a:dk2>
        <a:lt2>
          <a:srgbClr val="3E3E5C"/>
        </a:lt2>
        <a:accent1>
          <a:srgbClr val="60597B"/>
        </a:accent1>
        <a:accent2>
          <a:srgbClr val="6666FF"/>
        </a:accent2>
        <a:accent3>
          <a:srgbClr val="B9B9CA"/>
        </a:accent3>
        <a:accent4>
          <a:srgbClr val="DCDCDC"/>
        </a:accent4>
        <a:accent5>
          <a:srgbClr val="B7B5BF"/>
        </a:accent5>
        <a:accent6>
          <a:srgbClr val="5B5BE5"/>
        </a:accent6>
        <a:hlink>
          <a:srgbClr val="99CCFF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523E26"/>
        </a:lt1>
        <a:dk2>
          <a:srgbClr val="DFC08D"/>
        </a:dk2>
        <a:lt2>
          <a:srgbClr val="2D2015"/>
        </a:lt2>
        <a:accent1>
          <a:srgbClr val="8C7B70"/>
        </a:accent1>
        <a:accent2>
          <a:srgbClr val="8F5F2F"/>
        </a:accent2>
        <a:accent3>
          <a:srgbClr val="B3AFAB"/>
        </a:accent3>
        <a:accent4>
          <a:srgbClr val="DCDCDC"/>
        </a:accent4>
        <a:accent5>
          <a:srgbClr val="C5BFBC"/>
        </a:accent5>
        <a:accent6>
          <a:srgbClr val="805529"/>
        </a:accent6>
        <a:hlink>
          <a:srgbClr val="CCB400"/>
        </a:hlink>
        <a:folHlink>
          <a:srgbClr val="8C9EA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9EDEE"/>
      </a:accent5>
      <a:accent6>
        <a:srgbClr val="2D2D89"/>
      </a:accent6>
      <a:hlink>
        <a:srgbClr val="009999"/>
      </a:hlink>
      <a:folHlink>
        <a:srgbClr val="99CC00"/>
      </a:folHlink>
    </a:clrScheme>
    <a:fontScheme name="Cambria-Calibri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07-201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atMod val="350000"/>
                <a:shade val="99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9EDEE"/>
      </a:accent5>
      <a:accent6>
        <a:srgbClr val="2D2D89"/>
      </a:accent6>
      <a:hlink>
        <a:srgbClr val="009999"/>
      </a:hlink>
      <a:folHlink>
        <a:srgbClr val="99CC00"/>
      </a:folHlink>
    </a:clrScheme>
    <a:fontScheme name="Cambria-Calibri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07-201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atMod val="350000"/>
                <a:shade val="99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3426</Words>
  <Application>WPS Presentation</Application>
  <PresentationFormat/>
  <Paragraphs>158</Paragraphs>
  <Slides>12</Slides>
  <Notes>12</Notes>
  <HiddenSlides>0</HiddenSlides>
  <MMClips>0</MMClips>
  <ScaleCrop>false</ScaleCrop>
  <HeadingPairs>
    <vt:vector size="8" baseType="variant">
      <vt:variant>
        <vt:lpstr>已用的字体</vt:lpstr>
      </vt:variant>
      <vt:variant>
        <vt:i4>11</vt:i4>
      </vt:variant>
      <vt:variant>
        <vt:lpstr>主题</vt:lpstr>
      </vt:variant>
      <vt:variant>
        <vt:i4>1</vt:i4>
      </vt:variant>
      <vt:variant>
        <vt:lpstr>嵌入 OLE 服务器</vt:lpstr>
      </vt:variant>
      <vt:variant>
        <vt:i4>2</vt:i4>
      </vt:variant>
      <vt:variant>
        <vt:lpstr>幻灯片标题</vt:lpstr>
      </vt:variant>
      <vt:variant>
        <vt:i4>12</vt:i4>
      </vt:variant>
    </vt:vector>
  </HeadingPairs>
  <TitlesOfParts>
    <vt:vector size="26" baseType="lpstr">
      <vt:lpstr>Arial</vt:lpstr>
      <vt:lpstr>SimSun</vt:lpstr>
      <vt:lpstr>Wingdings</vt:lpstr>
      <vt:lpstr>Times New Roman</vt:lpstr>
      <vt:lpstr>.VnHelvetIns</vt:lpstr>
      <vt:lpstr>.VnBook-Antiqua</vt:lpstr>
      <vt:lpstr>Segoe Print</vt:lpstr>
      <vt:lpstr>Symbol</vt:lpstr>
      <vt:lpstr>.VnAristote</vt:lpstr>
      <vt:lpstr>Microsoft YaHei</vt:lpstr>
      <vt:lpstr>Arial Unicode MS</vt:lpstr>
      <vt:lpstr>Default Design</vt:lpstr>
      <vt:lpstr>PBrush</vt:lpstr>
      <vt:lpstr>PBrush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II. SOẠN THẢO, DỊCH, THỰC HIỆN VÀ HIỆU CHỈNH CHƯƠNG TRÌNH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Pham Uyen</dc:creator>
  <cp:lastModifiedBy>ngọc nguyễn</cp:lastModifiedBy>
  <cp:revision>84</cp:revision>
  <dcterms:created xsi:type="dcterms:W3CDTF">2007-04-01T00:03:00Z</dcterms:created>
  <dcterms:modified xsi:type="dcterms:W3CDTF">2021-10-08T03:39:32Z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5FC8E09CFF8D46928D838D874E21C351</vt:lpwstr>
  </property>
  <property fmtid="{D5CDD505-2E9C-101B-9397-08002B2CF9AE}" pid="3" name="KSOProductBuildVer">
    <vt:lpwstr>1033-11.2.0.10296</vt:lpwstr>
  </property>
</Properties>
</file>