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84C54-9A7E-4FD1-BDA5-ACDFF87E1E1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FC80B-C24F-45F0-9797-DD97493F6B2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2045335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p>
            <a:r>
              <a:rPr lang="vi-V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CHƯƠNG 6: </a:t>
            </a:r>
            <a:br>
              <a:rPr lang="vi-V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vi-V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CHƯƠNG TRÌNH CON</a:t>
            </a:r>
            <a:br>
              <a:rPr lang="vi-V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vi-VN" alt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 LẬP TRÌNH CÓ CẤU TRÚC</a:t>
            </a:r>
            <a:endParaRPr lang="vi-VN" alt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1828800" y="2895600"/>
            <a:ext cx="56388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600" b="1" kern="10" dirty="0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kern="10" dirty="0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kern="10" dirty="0" err="1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kern="10" dirty="0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kern="10" dirty="0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600" b="1" kern="10" dirty="0">
              <a:ln w="12700">
                <a:solidFill>
                  <a:srgbClr val="3333CC"/>
                </a:solidFill>
                <a:round/>
              </a:ln>
              <a:solidFill>
                <a:srgbClr val="4A4A6E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2133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</a:ln>
                <a:solidFill>
                  <a:srgbClr val="4A4A6E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17:</a:t>
            </a:r>
            <a:endParaRPr lang="en-US" sz="3600" b="1" kern="10" dirty="0">
              <a:ln w="12700">
                <a:solidFill>
                  <a:srgbClr val="3333CC"/>
                </a:solidFill>
                <a:round/>
              </a:ln>
              <a:solidFill>
                <a:srgbClr val="4A4A6E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762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7724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S=a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+c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140803"/>
            <a:ext cx="77724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,c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055203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 niệm:</a:t>
            </a:r>
            <a:r>
              <a:rPr lang="pt-B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con là một dãy lệnh mô tả một số thao tác nhất định và có thể được thực hiện từ nhiều vị trí trong chương trình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76200"/>
            <a:ext cx="80772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vi-V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ctc)</a:t>
            </a:r>
            <a:endParaRPr lang="vi-VN" alt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914400"/>
            <a:ext cx="7772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S=a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+c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3716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1752600"/>
            <a:ext cx="777240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//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for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 to n do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*a;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aseline="30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for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 to m do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*b;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for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 to p do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*c;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30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for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:=1 to q do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uythua4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762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914400"/>
            <a:ext cx="7772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S=a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+c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371600"/>
            <a:ext cx="77724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5455"/>
            <a:endPara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65455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ũy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alt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352621"/>
            <a:ext cx="777240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unction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luythua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x,k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:integer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longint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luythua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:longint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j:integer;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begin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luythua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:=1; //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altLang="en-US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for j:=1 to n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=k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uythua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luythua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end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76200"/>
            <a:ext cx="80772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vi-V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ctc)</a:t>
            </a:r>
            <a:endParaRPr lang="vi-VN" alt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371600"/>
            <a:ext cx="8458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5455"/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sử dụng c</a:t>
            </a:r>
            <a:r>
              <a:rPr lang="vi-VN" alt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altLang="pt-B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304871"/>
            <a:ext cx="807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Tránh được viết lặp đi lặp lại cùng một dãy lệnh.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Hỗ trợ việc thực hiện các chương trình lớn.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Phục vụ cho quá trình trừu tượng hoá.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Mở rộng khả năng ngôn ngữ.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Thuận tiện cho phát triển và nâng cấp chương trình.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762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9906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5455"/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Phân loại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60020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là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Sin(x),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Sqrt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(x), length(x)...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958405"/>
            <a:ext cx="807720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(Procedure):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Delete,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readln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Writeln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Lập bảng so sánh sự giống và khác nhau giữa Hàm và Thủ tục?</a:t>
            </a:r>
            <a:endParaRPr lang="vi-VN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t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762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9906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5455"/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Cấu trúc chương trình con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60020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    &lt;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[&lt;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&gt;]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&lt;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958405"/>
            <a:ext cx="807720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Luythua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j, L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638800" y="1575435"/>
            <a:ext cx="26289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>
                <a:solidFill>
                  <a:srgbClr val="FF0000"/>
                </a:solidFill>
              </a:rPr>
              <a:t>chương trình chính:</a:t>
            </a:r>
            <a:endParaRPr lang="vi-VN" altLang="en-US">
              <a:solidFill>
                <a:srgbClr val="FF0000"/>
              </a:solidFill>
            </a:endParaRPr>
          </a:p>
          <a:p>
            <a:endParaRPr lang="vi-VN" altLang="en-US">
              <a:solidFill>
                <a:srgbClr val="FF0000"/>
              </a:solidFill>
            </a:endParaRPr>
          </a:p>
          <a:p>
            <a:r>
              <a:rPr lang="vi-VN" altLang="en-US">
                <a:solidFill>
                  <a:srgbClr val="FF0000"/>
                </a:solidFill>
              </a:rPr>
              <a:t>      [&lt;phần </a:t>
            </a:r>
            <a:r>
              <a:rPr lang="vi-VN" altLang="en-US">
                <a:solidFill>
                  <a:srgbClr val="FF0000"/>
                </a:solidFill>
              </a:rPr>
              <a:t>đầu&gt;];</a:t>
            </a:r>
            <a:endParaRPr lang="vi-VN" altLang="en-US">
              <a:solidFill>
                <a:srgbClr val="FF0000"/>
              </a:solidFill>
            </a:endParaRPr>
          </a:p>
          <a:p>
            <a:r>
              <a:rPr lang="vi-VN" altLang="en-US">
                <a:solidFill>
                  <a:srgbClr val="FF0000"/>
                </a:solidFill>
              </a:rPr>
              <a:t>      &lt;phần </a:t>
            </a:r>
            <a:r>
              <a:rPr lang="vi-VN" altLang="en-US">
                <a:solidFill>
                  <a:srgbClr val="FF0000"/>
                </a:solidFill>
              </a:rPr>
              <a:t>thân&gt;;</a:t>
            </a:r>
            <a:endParaRPr lang="vi-VN" altLang="en-US">
              <a:solidFill>
                <a:srgbClr val="FF0000"/>
              </a:solidFill>
            </a:endParaRPr>
          </a:p>
          <a:p>
            <a:endParaRPr lang="vi-VN" altLang="en-US">
              <a:solidFill>
                <a:srgbClr val="FF0000"/>
              </a:solidFill>
            </a:endParaRPr>
          </a:p>
          <a:p>
            <a:endParaRPr lang="vi-V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2411</Words>
  <Application>WPS Presentation</Application>
  <PresentationFormat>On-screen Show (4:3)</PresentationFormat>
  <Paragraphs>91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Office Theme</vt:lpstr>
      <vt:lpstr>CHƯƠNG 6:  CHƯƠNG TRÌNH CON VÀ LẬP TRÌNH CÓ CẤU TRÚC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ASUS</cp:lastModifiedBy>
  <cp:revision>55</cp:revision>
  <dcterms:created xsi:type="dcterms:W3CDTF">2020-04-11T12:52:00Z</dcterms:created>
  <dcterms:modified xsi:type="dcterms:W3CDTF">2021-05-14T08:51:58Z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