
<file path=[Content_Types].xml><?xml version="1.0" encoding="utf-8"?>
<Types xmlns="http://schemas.openxmlformats.org/package/2006/content-types">
  <Default Extension="jpeg" ContentType="image/jpeg"/>
  <Default Extension="JPG" ContentType="image/.jpg"/>
  <Default Extension="gif" ContentType="image/gif"/>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sldIdLst>
    <p:sldId id="334" r:id="rId4"/>
    <p:sldId id="344" r:id="rId5"/>
    <p:sldId id="323" r:id="rId6"/>
    <p:sldId id="345" r:id="rId7"/>
    <p:sldId id="347" r:id="rId8"/>
    <p:sldId id="346" r:id="rId9"/>
    <p:sldId id="348" r:id="rId10"/>
    <p:sldId id="349" r:id="rId11"/>
    <p:sldId id="352" r:id="rId12"/>
    <p:sldId id="350" r:id="rId13"/>
    <p:sldId id="353" r:id="rId14"/>
    <p:sldId id="354" r:id="rId15"/>
    <p:sldId id="358" r:id="rId16"/>
    <p:sldId id="351" r:id="rId17"/>
    <p:sldId id="355" r:id="rId18"/>
    <p:sldId id="356" r:id="rId19"/>
    <p:sldId id="357" r:id="rId20"/>
    <p:sldId id="359" r:id="rId21"/>
    <p:sldId id="364" r:id="rId22"/>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1pPr>
    <a:lvl2pPr marL="457200" lvl="1"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5pPr>
    <a:lvl6pPr marL="2286000" lvl="5"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6pPr>
    <a:lvl7pPr marL="2743200" lvl="6"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7pPr>
    <a:lvl8pPr marL="3200400" lvl="7"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8pPr>
    <a:lvl9pPr marL="3657600" lvl="8" indent="0" algn="l" defTabSz="914400" rtl="0" eaLnBrk="1" fontAlgn="base" latinLnBrk="0" hangingPunct="1">
      <a:lnSpc>
        <a:spcPct val="100000"/>
      </a:lnSpc>
      <a:spcBef>
        <a:spcPct val="0"/>
      </a:spcBef>
      <a:spcAft>
        <a:spcPct val="0"/>
      </a:spcAft>
      <a:buNone/>
      <a:defRPr sz="2800" b="1" i="0" u="none" kern="1200" baseline="0">
        <a:solidFill>
          <a:schemeClr val="tx1"/>
        </a:solidFill>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FF00"/>
    <a:srgbClr val="FF9900"/>
    <a:srgbClr val="FF0000"/>
    <a:srgbClr val="0000FF"/>
    <a:srgbClr val="FF0066"/>
    <a:srgbClr val="CCFFFF"/>
    <a:srgbClr val="2121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0714"/>
    <p:restoredTop sz="94727"/>
  </p:normalViewPr>
  <p:slideViewPr>
    <p:cSldViewPr showGuides="1">
      <p:cViewPr varScale="1">
        <p:scale>
          <a:sx n="76" d="100"/>
          <a:sy n="76" d="100"/>
        </p:scale>
        <p:origin x="-16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blipFill rotWithShape="0">
          <a:blip r:embed="rId2"/>
          <a:stretch>
            <a:fillRect/>
          </a:stretch>
        </a:blipFill>
        <a:effectLst/>
      </p:bgPr>
    </p:bg>
    <p:spTree>
      <p:nvGrpSpPr>
        <p:cNvPr id="1" name=""/>
        <p:cNvGrpSpPr/>
        <p:nvPr/>
      </p:nvGrpSpPr>
      <p:grpSpPr>
        <a:xfrm>
          <a:off x="0" y="0"/>
          <a:ext cx="0" cy="0"/>
          <a:chOff x="0" y="0"/>
          <a:chExt cx="0" cy="0"/>
        </a:xfrm>
      </p:grpSpPr>
      <p:grpSp>
        <p:nvGrpSpPr>
          <p:cNvPr id="22" name="Group 4"/>
          <p:cNvGrpSpPr/>
          <p:nvPr/>
        </p:nvGrpSpPr>
        <p:grpSpPr>
          <a:xfrm>
            <a:off x="177800" y="230188"/>
            <a:ext cx="203200" cy="6503987"/>
            <a:chOff x="112" y="145"/>
            <a:chExt cx="128" cy="4097"/>
          </a:xfrm>
        </p:grpSpPr>
        <p:sp>
          <p:nvSpPr>
            <p:cNvPr id="23" name="Rectangle 5"/>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24" name="Rectangle 6"/>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grpSp>
        <p:nvGrpSpPr>
          <p:cNvPr id="25" name="Group 7"/>
          <p:cNvGrpSpPr/>
          <p:nvPr/>
        </p:nvGrpSpPr>
        <p:grpSpPr>
          <a:xfrm>
            <a:off x="8793163" y="220663"/>
            <a:ext cx="198437" cy="6408737"/>
            <a:chOff x="5539" y="139"/>
            <a:chExt cx="125" cy="4037"/>
          </a:xfrm>
        </p:grpSpPr>
        <p:sp>
          <p:nvSpPr>
            <p:cNvPr id="26" name="Rectangle 8"/>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27" name="Rectangle 9"/>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grpSp>
        <p:nvGrpSpPr>
          <p:cNvPr id="28" name="Group 10"/>
          <p:cNvGrpSpPr/>
          <p:nvPr/>
        </p:nvGrpSpPr>
        <p:grpSpPr>
          <a:xfrm>
            <a:off x="412750" y="6477000"/>
            <a:ext cx="8686800" cy="228600"/>
            <a:chOff x="260" y="4080"/>
            <a:chExt cx="5472" cy="144"/>
          </a:xfrm>
        </p:grpSpPr>
        <p:sp>
          <p:nvSpPr>
            <p:cNvPr id="29" name="Rectangle 11"/>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30" name="Rectangle 12"/>
            <p:cNvSpPr>
              <a:spLocks noChangeArrowheads="1"/>
            </p:cNvSpPr>
            <p:nvPr/>
          </p:nvSpPr>
          <p:spPr bwMode="auto">
            <a:xfrm rot="5400000" flipV="1">
              <a:off x="2913" y="1522"/>
              <a:ext cx="48" cy="5355"/>
            </a:xfrm>
            <a:prstGeom prst="rect">
              <a:avLst/>
            </a:prstGeom>
            <a:gradFill rotWithShape="0">
              <a:gsLst>
                <a:gs pos="0">
                  <a:schemeClr val="bg1"/>
                </a:gs>
                <a:gs pos="100000">
                  <a:schemeClr val="hlink"/>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grpSp>
        <p:nvGrpSpPr>
          <p:cNvPr id="31" name="Group 13"/>
          <p:cNvGrpSpPr/>
          <p:nvPr/>
        </p:nvGrpSpPr>
        <p:grpSpPr>
          <a:xfrm>
            <a:off x="76200" y="176213"/>
            <a:ext cx="8745538" cy="161925"/>
            <a:chOff x="48" y="111"/>
            <a:chExt cx="5509" cy="102"/>
          </a:xfrm>
        </p:grpSpPr>
        <p:sp>
          <p:nvSpPr>
            <p:cNvPr id="32" name="Rectangle 14"/>
            <p:cNvSpPr>
              <a:spLocks noChangeArrowheads="1"/>
            </p:cNvSpPr>
            <p:nvPr/>
          </p:nvSpPr>
          <p:spPr bwMode="auto">
            <a:xfrm rot="5400000" flipV="1">
              <a:off x="2852" y="-2492"/>
              <a:ext cx="37" cy="5371"/>
            </a:xfrm>
            <a:prstGeom prst="rect">
              <a:avLst/>
            </a:prstGeom>
            <a:gradFill rotWithShape="0">
              <a:gsLst>
                <a:gs pos="0">
                  <a:schemeClr val="hlink"/>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33" name="Rectangle 15"/>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sp>
        <p:nvSpPr>
          <p:cNvPr id="7170" name="Rectangle 2"/>
          <p:cNvSpPr>
            <a:spLocks noGrp="1" noChangeArrowheads="1"/>
          </p:cNvSpPr>
          <p:nvPr>
            <p:ph type="ctrTitle"/>
          </p:nvPr>
        </p:nvSpPr>
        <p:spPr>
          <a:xfrm>
            <a:off x="685800" y="1219200"/>
            <a:ext cx="7772400" cy="1143000"/>
          </a:xfrm>
        </p:spPr>
        <p:txBody>
          <a:bodyPr anchorCtr="1"/>
          <a:lstStyle>
            <a:lvl1pPr>
              <a:defRPr sz="4000">
                <a:solidFill>
                  <a:schemeClr val="tx1"/>
                </a:solidFill>
              </a:defRPr>
            </a:lvl1pPr>
          </a:lstStyle>
          <a:p>
            <a:pPr fontAlgn="base"/>
            <a:r>
              <a:rPr lang="en-US" strike="noStrike" noProof="1"/>
              <a:t>Click to edit Master title style</a:t>
            </a:r>
            <a:endParaRPr lang="en-US" strike="noStrike" noProof="1"/>
          </a:p>
        </p:txBody>
      </p:sp>
      <p:sp>
        <p:nvSpPr>
          <p:cNvPr id="7171" name="Rectangle 3"/>
          <p:cNvSpPr>
            <a:spLocks noGrp="1" noChangeArrowheads="1"/>
          </p:cNvSpPr>
          <p:nvPr>
            <p:ph type="subTitle" idx="1"/>
          </p:nvPr>
        </p:nvSpPr>
        <p:spPr>
          <a:xfrm>
            <a:off x="1371600" y="2667000"/>
            <a:ext cx="6400800" cy="1752600"/>
          </a:xfrm>
        </p:spPr>
        <p:txBody>
          <a:bodyPr/>
          <a:lstStyle>
            <a:lvl1pPr marL="0" indent="0" algn="ctr">
              <a:buFontTx/>
              <a:buNone/>
              <a:defRPr sz="2800"/>
            </a:lvl1pPr>
          </a:lstStyle>
          <a:p>
            <a:pPr fontAlgn="base"/>
            <a:r>
              <a:rPr lang="en-US" strike="noStrike" noProof="1"/>
              <a:t>Click to edit Master subtitle style</a:t>
            </a:r>
            <a:endParaRPr lang="en-US" strike="noStrike" noProof="1"/>
          </a:p>
        </p:txBody>
      </p:sp>
      <p:sp>
        <p:nvSpPr>
          <p:cNvPr id="34" name="Rectangle 16"/>
          <p:cNvSpPr>
            <a:spLocks noGrp="1" noChangeArrowheads="1"/>
          </p:cNvSpPr>
          <p:nvPr>
            <p:ph type="dt" sz="half" idx="2"/>
          </p:nvPr>
        </p:nvSpPr>
        <p:spPr bwMode="auto">
          <a:xfrm>
            <a:off x="381000" y="6015038"/>
            <a:ext cx="1905000" cy="457200"/>
          </a:xfrm>
          <a:prstGeom prst="rect">
            <a:avLst/>
          </a:prstGeom>
          <a:noFill/>
          <a:ln w="9525">
            <a:noFill/>
            <a:miter lim="800000"/>
          </a:ln>
          <a:effectLst/>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35" name="Rectangle 17"/>
          <p:cNvSpPr>
            <a:spLocks noGrp="1" noChangeArrowheads="1"/>
          </p:cNvSpPr>
          <p:nvPr>
            <p:ph type="ftr" sz="quarter" idx="3"/>
          </p:nvPr>
        </p:nvSpPr>
        <p:spPr bwMode="auto">
          <a:xfrm>
            <a:off x="3124200" y="6015038"/>
            <a:ext cx="2895600" cy="457200"/>
          </a:xfrm>
          <a:prstGeom prst="rect">
            <a:avLst/>
          </a:prstGeom>
          <a:noFill/>
          <a:ln w="9525">
            <a:noFill/>
            <a:miter lim="800000"/>
          </a:ln>
          <a:effectLst/>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36" name="Rectangle 18"/>
          <p:cNvSpPr>
            <a:spLocks noGrp="1" noChangeArrowheads="1"/>
          </p:cNvSpPr>
          <p:nvPr>
            <p:ph type="sldNum" sz="quarter" idx="4"/>
          </p:nvPr>
        </p:nvSpPr>
        <p:spPr bwMode="auto">
          <a:xfrm>
            <a:off x="6858000" y="6015038"/>
            <a:ext cx="1905000" cy="457200"/>
          </a:xfrm>
          <a:prstGeom prst="rect">
            <a:avLst/>
          </a:prstGeom>
          <a:noFill/>
          <a:ln w="9525">
            <a:noFill/>
            <a:miter lim="800000"/>
          </a:ln>
          <a:effectLst/>
        </p:spPr>
        <p:txBody>
          <a:bodyPr vert="horz" wrap="square" lIns="91440" tIns="45720" rIns="91440" bIns="45720" numCol="1" anchor="b" anchorCtr="0" compatLnSpc="1"/>
          <a:p>
            <a:pPr algn="r" fontAlgn="base"/>
            <a:fld id="{9A0DB2DC-4C9A-4742-B13C-FB6460FD3503}" type="slidenum">
              <a:rPr lang="en-US" sz="1400" strike="noStrike" noProof="1" dirty="0">
                <a:solidFill>
                  <a:schemeClr val="bg2"/>
                </a:solidFill>
                <a:latin typeface="Tahoma" panose="020B0604030504040204" pitchFamily="34" charset="0"/>
                <a:ea typeface="+mn-ea"/>
                <a:cs typeface="+mn-cs"/>
              </a:rPr>
            </a:fld>
            <a:endParaRPr lang="en-US" sz="1400" strike="noStrike" noProof="1" dirty="0">
              <a:solidFill>
                <a:schemeClr val="bg2"/>
              </a:solidFill>
              <a:latin typeface="Tahoma" panose="020B060403050404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stCondLst>
                                            <p:cond delay="0"/>
                                          </p:stCondLst>
                                        </p:cTn>
                                        <p:tgtEl>
                                          <p:spTgt spid="22"/>
                                        </p:tgtEl>
                                        <p:attrNameLst>
                                          <p:attrName>ppt_x</p:attrName>
                                        </p:attrNameLst>
                                      </p:cBhvr>
                                      <p:tavLst>
                                        <p:tav tm="0">
                                          <p:val>
                                            <p:strVal val="#ppt_x"/>
                                          </p:val>
                                        </p:tav>
                                        <p:tav tm="100000">
                                          <p:val>
                                            <p:strVal val="#ppt_x"/>
                                          </p:val>
                                        </p:tav>
                                      </p:tavLst>
                                    </p:anim>
                                    <p:anim calcmode="lin" valueType="num">
                                      <p:cBhvr>
                                        <p:cTn id="8" dur="500" fill="hold">
                                          <p:stCondLst>
                                            <p:cond delay="0"/>
                                          </p:stCondLst>
                                        </p:cTn>
                                        <p:tgtEl>
                                          <p:spTgt spid="2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p:cTn id="12" dur="500" fill="hold">
                                          <p:stCondLst>
                                            <p:cond delay="0"/>
                                          </p:stCondLst>
                                        </p:cTn>
                                        <p:tgtEl>
                                          <p:spTgt spid="28"/>
                                        </p:tgtEl>
                                        <p:attrNameLst>
                                          <p:attrName>ppt_x</p:attrName>
                                        </p:attrNameLst>
                                      </p:cBhvr>
                                      <p:tavLst>
                                        <p:tav tm="0">
                                          <p:val>
                                            <p:strVal val="0-#ppt_w/2"/>
                                          </p:val>
                                        </p:tav>
                                        <p:tav tm="100000">
                                          <p:val>
                                            <p:strVal val="#ppt_x"/>
                                          </p:val>
                                        </p:tav>
                                      </p:tavLst>
                                    </p:anim>
                                    <p:anim calcmode="lin" valueType="num">
                                      <p:cBhvr>
                                        <p:cTn id="13" dur="500" fill="hold">
                                          <p:stCondLst>
                                            <p:cond delay="0"/>
                                          </p:stCondLst>
                                        </p:cTn>
                                        <p:tgtEl>
                                          <p:spTgt spid="2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p:cTn id="17" dur="500" fill="hold">
                                          <p:stCondLst>
                                            <p:cond delay="0"/>
                                          </p:stCondLst>
                                        </p:cTn>
                                        <p:tgtEl>
                                          <p:spTgt spid="25"/>
                                        </p:tgtEl>
                                        <p:attrNameLst>
                                          <p:attrName>ppt_x</p:attrName>
                                        </p:attrNameLst>
                                      </p:cBhvr>
                                      <p:tavLst>
                                        <p:tav tm="0">
                                          <p:val>
                                            <p:strVal val="#ppt_x"/>
                                          </p:val>
                                        </p:tav>
                                        <p:tav tm="100000">
                                          <p:val>
                                            <p:strVal val="#ppt_x"/>
                                          </p:val>
                                        </p:tav>
                                      </p:tavLst>
                                    </p:anim>
                                    <p:anim calcmode="lin" valueType="num">
                                      <p:cBhvr>
                                        <p:cTn id="18" dur="500" fill="hold">
                                          <p:stCondLst>
                                            <p:cond delay="0"/>
                                          </p:stCondLst>
                                        </p:cTn>
                                        <p:tgtEl>
                                          <p:spTgt spid="25"/>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31"/>
                                        </p:tgtEl>
                                        <p:attrNameLst>
                                          <p:attrName>style.visibility</p:attrName>
                                        </p:attrNameLst>
                                      </p:cBhvr>
                                      <p:to>
                                        <p:strVal val="visible"/>
                                      </p:to>
                                    </p:set>
                                    <p:anim calcmode="lin" valueType="num">
                                      <p:cBhvr>
                                        <p:cTn id="22" dur="500" fill="hold">
                                          <p:stCondLst>
                                            <p:cond delay="0"/>
                                          </p:stCondLst>
                                        </p:cTn>
                                        <p:tgtEl>
                                          <p:spTgt spid="31"/>
                                        </p:tgtEl>
                                        <p:attrNameLst>
                                          <p:attrName>ppt_x</p:attrName>
                                        </p:attrNameLst>
                                      </p:cBhvr>
                                      <p:tavLst>
                                        <p:tav tm="0">
                                          <p:val>
                                            <p:strVal val="1+#ppt_w/2"/>
                                          </p:val>
                                        </p:tav>
                                        <p:tav tm="100000">
                                          <p:val>
                                            <p:strVal val="#ppt_x"/>
                                          </p:val>
                                        </p:tav>
                                      </p:tavLst>
                                    </p:anim>
                                    <p:anim calcmode="lin" valueType="num">
                                      <p:cBhvr>
                                        <p:cTn id="23" dur="500" fill="hold">
                                          <p:stCondLst>
                                            <p:cond delay="0"/>
                                          </p:stCondLst>
                                        </p:cTn>
                                        <p:tgtEl>
                                          <p:spTgt spid="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381000"/>
            <a:ext cx="2019300" cy="5562600"/>
          </a:xfrm>
        </p:spPr>
        <p:txBody>
          <a:bodyPr vert="eaVert"/>
          <a:lstStyle/>
          <a:p>
            <a:pPr fontAlgn="base"/>
            <a:r>
              <a:rPr lang="en-US" strike="noStrike" noProof="1" smtClean="0"/>
              <a:t>Click to edit Master title style</a:t>
            </a:r>
            <a:endParaRPr lang="vi-VN" strike="noStrike" noProof="1"/>
          </a:p>
        </p:txBody>
      </p:sp>
      <p:sp>
        <p:nvSpPr>
          <p:cNvPr id="3" name="Vertical Text Placeholder 2"/>
          <p:cNvSpPr>
            <a:spLocks noGrp="1"/>
          </p:cNvSpPr>
          <p:nvPr>
            <p:ph type="body" orient="vert" idx="1"/>
          </p:nvPr>
        </p:nvSpPr>
        <p:spPr>
          <a:xfrm>
            <a:off x="381000" y="381000"/>
            <a:ext cx="5905500" cy="5562600"/>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81000" y="381000"/>
            <a:ext cx="8077200" cy="5562600"/>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gradFill rotWithShape="0">
          <a:gsLst>
            <a:gs pos="0">
              <a:schemeClr val="bg1"/>
            </a:gs>
            <a:gs pos="100000">
              <a:schemeClr val="bg2"/>
            </a:gs>
          </a:gsLst>
          <a:lin ang="0" scaled="1"/>
          <a:tileRect/>
        </a:gradFill>
        <a:effectLst/>
      </p:bgPr>
    </p:bg>
    <p:spTree>
      <p:nvGrpSpPr>
        <p:cNvPr id="1" name=""/>
        <p:cNvGrpSpPr/>
        <p:nvPr/>
      </p:nvGrpSpPr>
      <p:grpSpPr>
        <a:xfrm>
          <a:off x="0" y="0"/>
          <a:ext cx="0" cy="0"/>
          <a:chOff x="0" y="0"/>
          <a:chExt cx="0" cy="0"/>
        </a:xfrm>
      </p:grpSpPr>
      <p:grpSp>
        <p:nvGrpSpPr>
          <p:cNvPr id="4098" name="Group 2"/>
          <p:cNvGrpSpPr/>
          <p:nvPr/>
        </p:nvGrpSpPr>
        <p:grpSpPr>
          <a:xfrm>
            <a:off x="-1035050" y="1552575"/>
            <a:ext cx="10179050" cy="5305425"/>
            <a:chOff x="-652" y="978"/>
            <a:chExt cx="6412" cy="3342"/>
          </a:xfrm>
        </p:grpSpPr>
        <p:sp>
          <p:nvSpPr>
            <p:cNvPr id="11" name="Freeform 3"/>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12" name="Arc 4"/>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sp>
        <p:nvSpPr>
          <p:cNvPr id="226309" name="Rectangle 5"/>
          <p:cNvSpPr>
            <a:spLocks noGrp="1" noChangeArrowheads="1"/>
          </p:cNvSpPr>
          <p:nvPr>
            <p:ph type="ctrTitle" sz="quarter"/>
          </p:nvPr>
        </p:nvSpPr>
        <p:spPr>
          <a:xfrm>
            <a:off x="1293813" y="762000"/>
            <a:ext cx="7772400" cy="1143000"/>
          </a:xfrm>
        </p:spPr>
        <p:txBody>
          <a:bodyPr anchor="b"/>
          <a:lstStyle>
            <a:lvl1pPr>
              <a:defRPr/>
            </a:lvl1pPr>
          </a:lstStyle>
          <a:p>
            <a:pPr fontAlgn="base"/>
            <a:r>
              <a:rPr lang="en-US" strike="noStrike" noProof="1"/>
              <a:t>Click to edit Master title style</a:t>
            </a:r>
            <a:endParaRPr lang="en-US" strike="noStrike" noProof="1"/>
          </a:p>
        </p:txBody>
      </p:sp>
      <p:sp>
        <p:nvSpPr>
          <p:cNvPr id="226310"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anose="05000000000000000000" pitchFamily="2" charset="2"/>
              <a:buNone/>
              <a:defRPr/>
            </a:lvl1pPr>
          </a:lstStyle>
          <a:p>
            <a:pPr fontAlgn="base"/>
            <a:r>
              <a:rPr lang="en-US" strike="noStrike" noProof="1"/>
              <a:t>Click to edit Master subtitle style</a:t>
            </a:r>
            <a:endParaRPr lang="en-US" strike="noStrike" noProof="1"/>
          </a:p>
        </p:txBody>
      </p:sp>
      <p:sp>
        <p:nvSpPr>
          <p:cNvPr id="13" name="Rectangle 7"/>
          <p:cNvSpPr>
            <a:spLocks noGrp="1" noChangeArrowheads="1"/>
          </p:cNvSpPr>
          <p:nvPr>
            <p:ph type="dt" sz="quarter" idx="2"/>
          </p:nvPr>
        </p:nvSpPr>
        <p:spPr bwMode="auto">
          <a:xfrm>
            <a:off x="685800" y="6248400"/>
            <a:ext cx="1905000" cy="457200"/>
          </a:xfrm>
          <a:prstGeom prst="rect">
            <a:avLst/>
          </a:prstGeom>
          <a:noFill/>
          <a:ln w="9525">
            <a:noFill/>
            <a:miter lim="800000"/>
          </a:ln>
          <a:effectLst/>
        </p:spPr>
        <p:txBody>
          <a:bodyPr vert="horz" wrap="square" lIns="92075" tIns="46038" rIns="92075" bIns="4603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14" name="Rectangle 8"/>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2075" tIns="46038" rIns="92075" bIns="4603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15" name="Rectangle 9"/>
          <p:cNvSpPr>
            <a:spLocks noGrp="1" noChangeArrowheads="1"/>
          </p:cNvSpPr>
          <p:nvPr>
            <p:ph type="sldNum" sz="quarter" idx="4"/>
          </p:nvPr>
        </p:nvSpPr>
        <p:spPr bwMode="auto">
          <a:xfrm>
            <a:off x="6553200" y="6248400"/>
            <a:ext cx="1905000" cy="457200"/>
          </a:xfrm>
          <a:prstGeom prst="rect">
            <a:avLst/>
          </a:prstGeom>
          <a:noFill/>
          <a:ln w="9525">
            <a:noFill/>
            <a:miter lim="800000"/>
          </a:ln>
          <a:effectLst/>
        </p:spPr>
        <p:txBody>
          <a:bodyPr vert="horz" wrap="square" lIns="92075" tIns="46038" rIns="92075" bIns="46038" numCol="1" anchor="ctr" anchorCtr="0" compatLnSpc="1"/>
          <a:p>
            <a:pPr algn="r" fontAlgn="base"/>
            <a:fld id="{9A0DB2DC-4C9A-4742-B13C-FB6460FD3503}" type="slidenum">
              <a:rPr lang="en-US" sz="1400" strike="noStrike" noProof="1" dirty="0">
                <a:latin typeface="Times New Roman" panose="02020603050405020304" pitchFamily="18" charset="0"/>
                <a:ea typeface="+mn-ea"/>
                <a:cs typeface="+mn-cs"/>
              </a:rPr>
            </a:fld>
            <a:endParaRPr lang="en-US" sz="1400" strike="noStrike" noProof="1" dirty="0">
              <a:latin typeface="Times New Roman" panose="02020603050405020304" pitchFamily="18"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smtClean="0"/>
              <a:t>Click to edit Master title style</a:t>
            </a:r>
            <a:endParaRPr lang="vi-VN"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smtClean="0"/>
              <a:t>Click to edit Master title style</a:t>
            </a:r>
            <a:endParaRPr lang="vi-VN"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vi-VN"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vi-VN"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anose="05000000000000000000" pitchFamily="2" charset="2"/>
              <a:buNone/>
              <a:defRPr/>
            </a:pPr>
            <a:endParaRPr kumimoji="0" lang="vi-VN"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pPr fontAlgn="base"/>
            <a:r>
              <a:rPr lang="en-US" strike="noStrike" noProof="1" smtClean="0"/>
              <a:t>Click to edit Master title style</a:t>
            </a:r>
            <a:endParaRPr lang="vi-VN" strike="noStrike" noProof="1"/>
          </a:p>
        </p:txBody>
      </p:sp>
      <p:sp>
        <p:nvSpPr>
          <p:cNvPr id="3" name="Vertical Text Placeholder 2"/>
          <p:cNvSpPr>
            <a:spLocks noGrp="1"/>
          </p:cNvSpPr>
          <p:nvPr>
            <p:ph type="body" orient="vert" idx="1"/>
          </p:nvPr>
        </p:nvSpPr>
        <p:spPr>
          <a:xfrm>
            <a:off x="685800" y="609600"/>
            <a:ext cx="5676900" cy="5486400"/>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pPr fontAlgn="base"/>
            <a:r>
              <a:rPr lang="en-US" strike="noStrike" noProof="1" smtClean="0"/>
              <a:t>Click to edit Master title style</a:t>
            </a:r>
            <a:endParaRPr lang="vi-VN"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Content Placeholder 2"/>
          <p:cNvSpPr>
            <a:spLocks noGrp="1"/>
          </p:cNvSpPr>
          <p:nvPr>
            <p:ph sz="half" idx="1"/>
          </p:nvPr>
        </p:nvSpPr>
        <p:spPr>
          <a:xfrm>
            <a:off x="685800" y="12954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Content Placeholder 3"/>
          <p:cNvSpPr>
            <a:spLocks noGrp="1"/>
          </p:cNvSpPr>
          <p:nvPr>
            <p:ph sz="half" idx="2"/>
          </p:nvPr>
        </p:nvSpPr>
        <p:spPr>
          <a:xfrm>
            <a:off x="4648200" y="12954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smtClean="0"/>
              <a:t>Click to edit Master title style</a:t>
            </a:r>
            <a:endParaRPr lang="vi-VN"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vi-VN" strike="noStrike" noProof="1"/>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vi-VN"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vi-VN"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vi-VN"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
                <a:schemeClr val="accent1"/>
              </a:buClr>
              <a:buSzTx/>
              <a:buFontTx/>
              <a:buNone/>
              <a:defRPr/>
            </a:pPr>
            <a:endParaRPr kumimoji="0" lang="vi-VN"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2" Type="http://schemas.openxmlformats.org/officeDocument/2006/relationships/theme" Target="../theme/theme2.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1026" name="Rectangle 2"/>
          <p:cNvSpPr>
            <a:spLocks noGrp="1"/>
          </p:cNvSpPr>
          <p:nvPr>
            <p:ph type="title"/>
          </p:nvPr>
        </p:nvSpPr>
        <p:spPr>
          <a:xfrm>
            <a:off x="381000" y="381000"/>
            <a:ext cx="8001000" cy="838200"/>
          </a:xfrm>
          <a:prstGeom prst="rect">
            <a:avLst/>
          </a:prstGeom>
          <a:noFill/>
          <a:ln w="9525">
            <a:noFill/>
          </a:ln>
        </p:spPr>
        <p:txBody>
          <a:bodyPr anchor="t" anchorCtr="0"/>
          <a:p>
            <a:pPr lvl="0"/>
            <a:r>
              <a:rPr lang="en-US" dirty="0"/>
              <a:t>Click to edit Master title style</a:t>
            </a:r>
            <a:endParaRPr lang="en-US" dirty="0"/>
          </a:p>
        </p:txBody>
      </p:sp>
      <p:sp>
        <p:nvSpPr>
          <p:cNvPr id="1027" name="Rectangle 3"/>
          <p:cNvSpPr>
            <a:spLocks noGrp="1"/>
          </p:cNvSpPr>
          <p:nvPr>
            <p:ph type="body"/>
          </p:nvPr>
        </p:nvSpPr>
        <p:spPr>
          <a:xfrm>
            <a:off x="685800" y="1295400"/>
            <a:ext cx="7772400" cy="4648200"/>
          </a:xfrm>
          <a:prstGeom prst="rect">
            <a:avLst/>
          </a:prstGeom>
          <a:noFill/>
          <a:ln w="9525">
            <a:noFill/>
          </a:ln>
        </p:spPr>
        <p:txBody>
          <a:bodyPr anchor="t" anchorCtr="0"/>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148" name="Rectangle 4"/>
          <p:cNvSpPr>
            <a:spLocks noGrp="1" noChangeArrowheads="1"/>
          </p:cNvSpPr>
          <p:nvPr>
            <p:ph type="dt" sz="half" idx="2"/>
          </p:nvPr>
        </p:nvSpPr>
        <p:spPr bwMode="auto">
          <a:xfrm>
            <a:off x="381000" y="6015038"/>
            <a:ext cx="1905000" cy="457200"/>
          </a:xfrm>
          <a:prstGeom prst="rect">
            <a:avLst/>
          </a:prstGeom>
          <a:noFill/>
          <a:ln w="9525">
            <a:noFill/>
            <a:miter lim="800000"/>
          </a:ln>
          <a:effectLst/>
        </p:spPr>
        <p:txBody>
          <a:bodyPr vert="horz" wrap="square" lIns="91440" tIns="45720" rIns="91440" bIns="45720" numCol="1" anchor="b" anchorCtr="0" compatLnSpc="1"/>
          <a:lstStyle>
            <a:lvl1pPr algn="l">
              <a:defRPr sz="1400" b="0">
                <a:solidFill>
                  <a:schemeClr val="bg2"/>
                </a:solidFill>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149" name="Rectangle 5"/>
          <p:cNvSpPr>
            <a:spLocks noGrp="1" noChangeArrowheads="1"/>
          </p:cNvSpPr>
          <p:nvPr>
            <p:ph type="ftr" sz="quarter" idx="3"/>
          </p:nvPr>
        </p:nvSpPr>
        <p:spPr bwMode="auto">
          <a:xfrm>
            <a:off x="3124200" y="6015038"/>
            <a:ext cx="2895600" cy="457200"/>
          </a:xfrm>
          <a:prstGeom prst="rect">
            <a:avLst/>
          </a:prstGeom>
          <a:noFill/>
          <a:ln w="9525">
            <a:noFill/>
            <a:miter lim="800000"/>
          </a:ln>
          <a:effectLst/>
        </p:spPr>
        <p:txBody>
          <a:bodyPr vert="horz" wrap="square" lIns="91440" tIns="45720" rIns="91440" bIns="45720" numCol="1" anchor="b" anchorCtr="0" compatLnSpc="1"/>
          <a:lstStyle>
            <a:lvl1pPr>
              <a:defRPr sz="1400" b="0">
                <a:solidFill>
                  <a:schemeClr val="bg2"/>
                </a:solidFill>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bg2"/>
              </a:solidFill>
              <a:effectLst/>
              <a:uLnTx/>
              <a:uFillTx/>
              <a:latin typeface="+mn-lt"/>
              <a:ea typeface="+mn-ea"/>
              <a:cs typeface="+mn-cs"/>
            </a:endParaRPr>
          </a:p>
        </p:txBody>
      </p:sp>
      <p:sp>
        <p:nvSpPr>
          <p:cNvPr id="6150" name="Rectangle 6"/>
          <p:cNvSpPr>
            <a:spLocks noGrp="1" noChangeArrowheads="1"/>
          </p:cNvSpPr>
          <p:nvPr>
            <p:ph type="sldNum" sz="quarter" idx="4"/>
          </p:nvPr>
        </p:nvSpPr>
        <p:spPr bwMode="auto">
          <a:xfrm>
            <a:off x="6858000" y="6015038"/>
            <a:ext cx="1905000" cy="457200"/>
          </a:xfrm>
          <a:prstGeom prst="rect">
            <a:avLst/>
          </a:prstGeom>
          <a:noFill/>
          <a:ln w="9525">
            <a:noFill/>
            <a:miter lim="800000"/>
          </a:ln>
          <a:effectLst/>
        </p:spPr>
        <p:txBody>
          <a:bodyPr vert="horz" wrap="square" lIns="91440" tIns="45720" rIns="91440" bIns="45720" numCol="1" anchor="b" anchorCtr="0" compatLnSpc="1"/>
          <a:lstStyle>
            <a:lvl1pPr algn="r">
              <a:defRPr sz="1400" b="0">
                <a:solidFill>
                  <a:schemeClr val="bg2"/>
                </a:solidFill>
                <a:latin typeface="Tahoma" panose="020B0604030504040204" pitchFamily="34" charset="0"/>
              </a:defRPr>
            </a:lvl1pPr>
          </a:lstStyle>
          <a:p>
            <a:pPr lvl="0" eaLnBrk="1" fontAlgn="base" hangingPunct="1"/>
            <a:fld id="{9A0DB2DC-4C9A-4742-B13C-FB6460FD3503}" type="slidenum">
              <a:rPr lang="en-US" strike="noStrike" noProof="1" dirty="0">
                <a:latin typeface="Tahoma" panose="020B0604030504040204" pitchFamily="34" charset="0"/>
                <a:ea typeface="+mn-ea"/>
                <a:cs typeface="+mn-cs"/>
              </a:rPr>
            </a:fld>
            <a:endParaRPr lang="en-US" strike="noStrike" noProof="1" dirty="0">
              <a:latin typeface="Arial" panose="020B0604020202020204" pitchFamily="34" charset="0"/>
            </a:endParaRPr>
          </a:p>
        </p:txBody>
      </p:sp>
      <p:grpSp>
        <p:nvGrpSpPr>
          <p:cNvPr id="1031" name="Group 7"/>
          <p:cNvGrpSpPr/>
          <p:nvPr/>
        </p:nvGrpSpPr>
        <p:grpSpPr>
          <a:xfrm>
            <a:off x="177800" y="230188"/>
            <a:ext cx="203200" cy="6503987"/>
            <a:chOff x="112" y="145"/>
            <a:chExt cx="128" cy="4097"/>
          </a:xfrm>
        </p:grpSpPr>
        <p:sp>
          <p:nvSpPr>
            <p:cNvPr id="6152" name="Rectangle 8"/>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6153" name="Rectangle 9"/>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grpSp>
        <p:nvGrpSpPr>
          <p:cNvPr id="1034" name="Group 10"/>
          <p:cNvGrpSpPr/>
          <p:nvPr/>
        </p:nvGrpSpPr>
        <p:grpSpPr>
          <a:xfrm>
            <a:off x="8793163" y="220663"/>
            <a:ext cx="198437" cy="6408737"/>
            <a:chOff x="5539" y="139"/>
            <a:chExt cx="125" cy="4037"/>
          </a:xfrm>
        </p:grpSpPr>
        <p:sp>
          <p:nvSpPr>
            <p:cNvPr id="6155" name="Rectangle 11"/>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6156" name="Rectangle 12"/>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grpSp>
        <p:nvGrpSpPr>
          <p:cNvPr id="1037" name="Group 13"/>
          <p:cNvGrpSpPr/>
          <p:nvPr/>
        </p:nvGrpSpPr>
        <p:grpSpPr>
          <a:xfrm>
            <a:off x="412750" y="6477000"/>
            <a:ext cx="8686800" cy="228600"/>
            <a:chOff x="260" y="4080"/>
            <a:chExt cx="5472" cy="144"/>
          </a:xfrm>
        </p:grpSpPr>
        <p:sp>
          <p:nvSpPr>
            <p:cNvPr id="6158" name="Rectangle 14"/>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6159" name="Rectangle 15"/>
            <p:cNvSpPr>
              <a:spLocks noChangeArrowheads="1"/>
            </p:cNvSpPr>
            <p:nvPr/>
          </p:nvSpPr>
          <p:spPr bwMode="auto">
            <a:xfrm rot="5400000" flipV="1">
              <a:off x="2913" y="1522"/>
              <a:ext cx="48" cy="5355"/>
            </a:xfrm>
            <a:prstGeom prst="rect">
              <a:avLst/>
            </a:prstGeom>
            <a:gradFill rotWithShape="0">
              <a:gsLst>
                <a:gs pos="0">
                  <a:schemeClr val="bg1"/>
                </a:gs>
                <a:gs pos="100000">
                  <a:schemeClr val="hlink"/>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grpSp>
        <p:nvGrpSpPr>
          <p:cNvPr id="1040" name="Group 16"/>
          <p:cNvGrpSpPr/>
          <p:nvPr/>
        </p:nvGrpSpPr>
        <p:grpSpPr>
          <a:xfrm>
            <a:off x="76200" y="176213"/>
            <a:ext cx="8745538" cy="161925"/>
            <a:chOff x="48" y="111"/>
            <a:chExt cx="5509" cy="102"/>
          </a:xfrm>
        </p:grpSpPr>
        <p:sp>
          <p:nvSpPr>
            <p:cNvPr id="6161" name="Rectangle 17"/>
            <p:cNvSpPr>
              <a:spLocks noChangeArrowheads="1"/>
            </p:cNvSpPr>
            <p:nvPr/>
          </p:nvSpPr>
          <p:spPr bwMode="auto">
            <a:xfrm rot="5400000" flipV="1">
              <a:off x="2852" y="-2492"/>
              <a:ext cx="37" cy="5371"/>
            </a:xfrm>
            <a:prstGeom prst="rect">
              <a:avLst/>
            </a:prstGeom>
            <a:gradFill rotWithShape="0">
              <a:gsLst>
                <a:gs pos="0">
                  <a:schemeClr val="hlink"/>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6162" name="Rectangle 18"/>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grpSp>
        <p:nvGrpSpPr>
          <p:cNvPr id="1043" name="Group 19"/>
          <p:cNvGrpSpPr/>
          <p:nvPr/>
        </p:nvGrpSpPr>
        <p:grpSpPr>
          <a:xfrm>
            <a:off x="71438" y="176213"/>
            <a:ext cx="8745537" cy="161925"/>
            <a:chOff x="48" y="111"/>
            <a:chExt cx="5509" cy="102"/>
          </a:xfrm>
        </p:grpSpPr>
        <p:sp>
          <p:nvSpPr>
            <p:cNvPr id="6164" name="Rectangle 20"/>
            <p:cNvSpPr>
              <a:spLocks noChangeArrowheads="1"/>
            </p:cNvSpPr>
            <p:nvPr/>
          </p:nvSpPr>
          <p:spPr bwMode="auto">
            <a:xfrm rot="5400000" flipV="1">
              <a:off x="2852" y="-2492"/>
              <a:ext cx="37" cy="5371"/>
            </a:xfrm>
            <a:prstGeom prst="rect">
              <a:avLst/>
            </a:prstGeom>
            <a:gradFill rotWithShape="0">
              <a:gsLst>
                <a:gs pos="0">
                  <a:schemeClr val="hlink"/>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6165" name="Rectangle 21"/>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hf sldNum="0" hdr="0" ftr="0" dt="0"/>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Tahoma" panose="020B0604030504040204" pitchFamily="34" charset="0"/>
        </a:defRPr>
      </a:lvl2pPr>
      <a:lvl3pPr algn="l" rtl="0" fontAlgn="base">
        <a:spcBef>
          <a:spcPct val="0"/>
        </a:spcBef>
        <a:spcAft>
          <a:spcPct val="0"/>
        </a:spcAft>
        <a:defRPr sz="3600">
          <a:solidFill>
            <a:schemeClr val="tx2"/>
          </a:solidFill>
          <a:latin typeface="Tahoma" panose="020B0604030504040204" pitchFamily="34" charset="0"/>
        </a:defRPr>
      </a:lvl3pPr>
      <a:lvl4pPr algn="l" rtl="0" fontAlgn="base">
        <a:spcBef>
          <a:spcPct val="0"/>
        </a:spcBef>
        <a:spcAft>
          <a:spcPct val="0"/>
        </a:spcAft>
        <a:defRPr sz="3600">
          <a:solidFill>
            <a:schemeClr val="tx2"/>
          </a:solidFill>
          <a:latin typeface="Tahoma" panose="020B0604030504040204" pitchFamily="34" charset="0"/>
        </a:defRPr>
      </a:lvl4pPr>
      <a:lvl5pPr algn="l" rtl="0" fontAlgn="base">
        <a:spcBef>
          <a:spcPct val="0"/>
        </a:spcBef>
        <a:spcAft>
          <a:spcPct val="0"/>
        </a:spcAft>
        <a:defRPr sz="3600">
          <a:solidFill>
            <a:schemeClr val="tx2"/>
          </a:solidFill>
          <a:latin typeface="Tahoma" panose="020B0604030504040204" pitchFamily="34" charset="0"/>
        </a:defRPr>
      </a:lvl5pPr>
      <a:lvl6pPr marL="457200" algn="l" rtl="0" fontAlgn="base">
        <a:spcBef>
          <a:spcPct val="0"/>
        </a:spcBef>
        <a:spcAft>
          <a:spcPct val="0"/>
        </a:spcAft>
        <a:defRPr sz="3600">
          <a:solidFill>
            <a:schemeClr val="tx2"/>
          </a:solidFill>
          <a:latin typeface="Tahoma" panose="020B0604030504040204" pitchFamily="34" charset="0"/>
        </a:defRPr>
      </a:lvl6pPr>
      <a:lvl7pPr marL="914400" algn="l" rtl="0" fontAlgn="base">
        <a:spcBef>
          <a:spcPct val="0"/>
        </a:spcBef>
        <a:spcAft>
          <a:spcPct val="0"/>
        </a:spcAft>
        <a:defRPr sz="3600">
          <a:solidFill>
            <a:schemeClr val="tx2"/>
          </a:solidFill>
          <a:latin typeface="Tahoma" panose="020B0604030504040204" pitchFamily="34" charset="0"/>
        </a:defRPr>
      </a:lvl7pPr>
      <a:lvl8pPr marL="1371600" algn="l" rtl="0" fontAlgn="base">
        <a:spcBef>
          <a:spcPct val="0"/>
        </a:spcBef>
        <a:spcAft>
          <a:spcPct val="0"/>
        </a:spcAft>
        <a:defRPr sz="3600">
          <a:solidFill>
            <a:schemeClr val="tx2"/>
          </a:solidFill>
          <a:latin typeface="Tahoma" panose="020B0604030504040204" pitchFamily="34" charset="0"/>
        </a:defRPr>
      </a:lvl8pPr>
      <a:lvl9pPr marL="1828800" algn="l" rtl="0" fontAlgn="base">
        <a:spcBef>
          <a:spcPct val="0"/>
        </a:spcBef>
        <a:spcAft>
          <a:spcPct val="0"/>
        </a:spcAft>
        <a:defRPr sz="36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Char char="–"/>
        <a:defRPr sz="2800">
          <a:solidFill>
            <a:schemeClr val="tx1"/>
          </a:solidFill>
          <a:latin typeface="+mn-lt"/>
        </a:defRPr>
      </a:lvl2pPr>
      <a:lvl3pPr marL="1143000" indent="-228600" algn="l" rtl="0" fontAlgn="base">
        <a:spcBef>
          <a:spcPct val="20000"/>
        </a:spcBef>
        <a:spcAft>
          <a:spcPct val="0"/>
        </a:spcAft>
        <a:buClr>
          <a:schemeClr val="accent1"/>
        </a:buClr>
        <a:buChar char="•"/>
        <a:defRPr sz="2400">
          <a:solidFill>
            <a:schemeClr val="tx1"/>
          </a:solidFill>
          <a:latin typeface="+mn-lt"/>
        </a:defRPr>
      </a:lvl3pPr>
      <a:lvl4pPr marL="1600200" indent="-228600" algn="l" rtl="0" fontAlgn="base">
        <a:spcBef>
          <a:spcPct val="20000"/>
        </a:spcBef>
        <a:spcAft>
          <a:spcPct val="0"/>
        </a:spcAft>
        <a:buClr>
          <a:schemeClr val="folHlink"/>
        </a:buClr>
        <a:buChar char="–"/>
        <a:defRPr sz="2000">
          <a:solidFill>
            <a:schemeClr val="tx1"/>
          </a:solidFill>
          <a:latin typeface="+mn-lt"/>
        </a:defRPr>
      </a:lvl4pPr>
      <a:lvl5pPr marL="2057400" indent="-228600" algn="l" rtl="0" fontAlgn="base">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tileRect/>
        </a:gradFill>
        <a:effectLst/>
      </p:bgPr>
    </p:bg>
    <p:spTree>
      <p:nvGrpSpPr>
        <p:cNvPr id="1" name=""/>
        <p:cNvGrpSpPr/>
        <p:nvPr/>
      </p:nvGrpSpPr>
      <p:grpSpPr/>
      <p:grpSp>
        <p:nvGrpSpPr>
          <p:cNvPr id="2050" name="Group 2"/>
          <p:cNvGrpSpPr/>
          <p:nvPr/>
        </p:nvGrpSpPr>
        <p:grpSpPr>
          <a:xfrm>
            <a:off x="0" y="1588"/>
            <a:ext cx="9132888" cy="6845300"/>
            <a:chOff x="0" y="1"/>
            <a:chExt cx="5753" cy="4312"/>
          </a:xfrm>
        </p:grpSpPr>
        <p:sp>
          <p:nvSpPr>
            <p:cNvPr id="225283" name="Freeform 3"/>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sp>
          <p:nvSpPr>
            <p:cNvPr id="225284" name="Arc 4"/>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2400" b="1" i="0" u="none" strike="noStrike" kern="1200" cap="none" spc="0" normalizeH="0" baseline="0" noProof="0" smtClean="0">
                <a:ln>
                  <a:noFill/>
                </a:ln>
                <a:solidFill>
                  <a:srgbClr val="6600CC"/>
                </a:solidFill>
                <a:effectLst/>
                <a:uLnTx/>
                <a:uFillTx/>
                <a:latin typeface="Arial" panose="020B0604020202020204" pitchFamily="34" charset="0"/>
                <a:ea typeface="+mn-ea"/>
                <a:cs typeface="+mn-cs"/>
              </a:endParaRPr>
            </a:p>
          </p:txBody>
        </p:sp>
      </p:grpSp>
      <p:sp>
        <p:nvSpPr>
          <p:cNvPr id="225285" name="Rectangle 5"/>
          <p:cNvSpPr>
            <a:spLocks noGrp="1" noChangeArrowheads="1"/>
          </p:cNvSpPr>
          <p:nvPr>
            <p:ph type="title"/>
          </p:nvPr>
        </p:nvSpPr>
        <p:spPr bwMode="auto">
          <a:xfrm>
            <a:off x="685800" y="609600"/>
            <a:ext cx="7772400" cy="1143000"/>
          </a:xfrm>
          <a:prstGeom prst="rect">
            <a:avLst/>
          </a:prstGeom>
          <a:noFill/>
          <a:ln w="9525">
            <a:noFill/>
            <a:miter lim="800000"/>
          </a:ln>
          <a:effectLst/>
        </p:spPr>
        <p:txBody>
          <a:bodyPr vert="horz" wrap="square" lIns="92075" tIns="46038" rIns="92075" bIns="46038" numCol="1" anchor="ctr" anchorCtr="0" compatLnSpc="1"/>
          <a:lstStyle/>
          <a:p>
            <a:pPr lvl="0" fontAlgn="base"/>
            <a:r>
              <a:rPr lang="en-US" strike="noStrike" noProof="1" smtClean="0"/>
              <a:t>Click to edit Master title style</a:t>
            </a:r>
            <a:endParaRPr lang="en-US" strike="noStrike" noProof="1" smtClean="0"/>
          </a:p>
        </p:txBody>
      </p:sp>
      <p:sp>
        <p:nvSpPr>
          <p:cNvPr id="225286" name="Rectangle 6"/>
          <p:cNvSpPr>
            <a:spLocks noGrp="1" noChangeArrowheads="1"/>
          </p:cNvSpPr>
          <p:nvPr>
            <p:ph type="dt" sz="half" idx="2"/>
          </p:nvPr>
        </p:nvSpPr>
        <p:spPr bwMode="auto">
          <a:xfrm>
            <a:off x="685800" y="6248400"/>
            <a:ext cx="1905000" cy="457200"/>
          </a:xfrm>
          <a:prstGeom prst="rect">
            <a:avLst/>
          </a:prstGeom>
          <a:noFill/>
          <a:ln w="9525">
            <a:noFill/>
            <a:miter lim="800000"/>
          </a:ln>
          <a:effectLst/>
        </p:spPr>
        <p:txBody>
          <a:bodyPr vert="horz" wrap="square" lIns="92075" tIns="46038" rIns="92075" bIns="46038" numCol="1" anchor="ctr" anchorCtr="0" compatLnSpc="1"/>
          <a:lstStyle>
            <a:lvl1pPr algn="l">
              <a:defRPr sz="1400" b="0">
                <a:solidFill>
                  <a:schemeClr val="tx1"/>
                </a:solidFill>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225287" name="Rectangle 7"/>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2075" tIns="46038" rIns="92075" bIns="46038" numCol="1" anchor="ctr" anchorCtr="0" compatLnSpc="1"/>
          <a:lstStyle>
            <a:lvl1pPr>
              <a:defRPr sz="1400" b="0">
                <a:solidFill>
                  <a:schemeClr val="tx1"/>
                </a:solidFill>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mn-lt"/>
              <a:ea typeface="+mn-ea"/>
              <a:cs typeface="+mn-cs"/>
            </a:endParaRPr>
          </a:p>
        </p:txBody>
      </p:sp>
      <p:sp>
        <p:nvSpPr>
          <p:cNvPr id="225288" name="Rectangle 8"/>
          <p:cNvSpPr>
            <a:spLocks noGrp="1" noChangeArrowheads="1"/>
          </p:cNvSpPr>
          <p:nvPr>
            <p:ph type="sldNum" sz="quarter" idx="4"/>
          </p:nvPr>
        </p:nvSpPr>
        <p:spPr bwMode="auto">
          <a:xfrm>
            <a:off x="6553200" y="6248400"/>
            <a:ext cx="1905000" cy="457200"/>
          </a:xfrm>
          <a:prstGeom prst="rect">
            <a:avLst/>
          </a:prstGeom>
          <a:noFill/>
          <a:ln w="9525">
            <a:noFill/>
            <a:miter lim="800000"/>
          </a:ln>
          <a:effectLst/>
        </p:spPr>
        <p:txBody>
          <a:bodyPr vert="horz" wrap="square" lIns="92075" tIns="46038" rIns="92075" bIns="46038" numCol="1" anchor="ctr" anchorCtr="0" compatLnSpc="1"/>
          <a:lstStyle>
            <a:lvl1pPr algn="r">
              <a:defRPr sz="1400" b="0">
                <a:solidFill>
                  <a:schemeClr val="tx1"/>
                </a:solidFill>
                <a:latin typeface="Times New Roman" panose="02020603050405020304" pitchFamily="18" charset="0"/>
              </a:defRPr>
            </a:lvl1pPr>
          </a:lstStyle>
          <a:p>
            <a:pPr lvl="0" eaLnBrk="1" fontAlgn="base" hangingPunct="1"/>
            <a:fld id="{9A0DB2DC-4C9A-4742-B13C-FB6460FD3503}" type="slidenum">
              <a:rPr lang="en-US" strike="noStrike" noProof="1" dirty="0">
                <a:latin typeface="Times New Roman" panose="02020603050405020304" pitchFamily="18" charset="0"/>
                <a:ea typeface="+mn-ea"/>
                <a:cs typeface="+mn-cs"/>
              </a:rPr>
            </a:fld>
            <a:endParaRPr lang="en-US" strike="noStrike" noProof="1" dirty="0">
              <a:latin typeface="Arial" panose="020B0604020202020204" pitchFamily="34" charset="0"/>
            </a:endParaRPr>
          </a:p>
        </p:txBody>
      </p:sp>
      <p:sp>
        <p:nvSpPr>
          <p:cNvPr id="2057" name="Rectangle 9"/>
          <p:cNvSpPr>
            <a:spLocks noGrp="1"/>
          </p:cNvSpPr>
          <p:nvPr>
            <p:ph type="body"/>
          </p:nvPr>
        </p:nvSpPr>
        <p:spPr>
          <a:xfrm>
            <a:off x="685800" y="1981200"/>
            <a:ext cx="7772400" cy="4114800"/>
          </a:xfrm>
          <a:prstGeom prst="rect">
            <a:avLst/>
          </a:prstGeom>
          <a:noFill/>
          <a:ln w="9525">
            <a:noFill/>
          </a:ln>
        </p:spPr>
        <p:txBody>
          <a:bodyPr anchor="t" anchorCtr="0"/>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accent2"/>
        </a:buClr>
        <a:buSzPct val="80000"/>
        <a:buFont typeface="Wingdings" panose="05000000000000000000"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90000"/>
        <a:buChar char="–"/>
        <a:defRPr sz="2800">
          <a:solidFill>
            <a:schemeClr val="tx1"/>
          </a:solidFill>
          <a:latin typeface="+mn-lt"/>
        </a:defRPr>
      </a:lvl2pPr>
      <a:lvl3pPr marL="1143000" indent="-228600" algn="l" rtl="0" fontAlgn="base">
        <a:spcBef>
          <a:spcPct val="20000"/>
        </a:spcBef>
        <a:spcAft>
          <a:spcPct val="0"/>
        </a:spcAft>
        <a:buClr>
          <a:schemeClr val="accent1"/>
        </a:buClr>
        <a:buSzPct val="60000"/>
        <a:buFont typeface="Wingdings" panose="05000000000000000000" pitchFamily="2" charset="2"/>
        <a:buChar char="l"/>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emf"/></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hyperlink" Target="BorlandPascal7.0.pif" TargetMode="Externa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emf"/></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image" Target="../media/image3.emf"/></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emf"/></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hyperlink" Target="../../../trai.txt" TargetMode="External"/><Relationship Id="rId2" Type="http://schemas.openxmlformats.org/officeDocument/2006/relationships/image" Target="../media/image5.png"/><Relationship Id="rId1"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emf"/></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hyperlink" Target="BorlandPascal7.0.pif" TargetMode="External"/><Relationship Id="rId3" Type="http://schemas.openxmlformats.org/officeDocument/2006/relationships/image" Target="../media/image7.png"/><Relationship Id="rId2" Type="http://schemas.openxmlformats.org/officeDocument/2006/relationships/hyperlink" Target="../../../BP/BIN" TargetMode="External"/><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p:grpSp>
        <p:nvGrpSpPr>
          <p:cNvPr id="5122" name="Group 2"/>
          <p:cNvGrpSpPr/>
          <p:nvPr/>
        </p:nvGrpSpPr>
        <p:grpSpPr>
          <a:xfrm rot="6406085">
            <a:off x="8220075" y="4124325"/>
            <a:ext cx="574675" cy="555625"/>
            <a:chOff x="624" y="1872"/>
            <a:chExt cx="504" cy="480"/>
          </a:xfrm>
        </p:grpSpPr>
        <p:sp>
          <p:nvSpPr>
            <p:cNvPr id="5123" name="AutoShape 3"/>
            <p:cNvSpPr/>
            <p:nvPr/>
          </p:nvSpPr>
          <p:spPr>
            <a:xfrm>
              <a:off x="624" y="1872"/>
              <a:ext cx="288" cy="240"/>
            </a:xfrm>
            <a:prstGeom prst="hexagon">
              <a:avLst>
                <a:gd name="adj" fmla="val 30000"/>
                <a:gd name="vf" fmla="val 115470"/>
              </a:avLst>
            </a:prstGeom>
            <a:solidFill>
              <a:srgbClr val="00FF00">
                <a:alpha val="30196"/>
              </a:srgbClr>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5124" name="AutoShape 4"/>
            <p:cNvSpPr/>
            <p:nvPr/>
          </p:nvSpPr>
          <p:spPr>
            <a:xfrm>
              <a:off x="840" y="1996"/>
              <a:ext cx="288" cy="240"/>
            </a:xfrm>
            <a:prstGeom prst="hexagon">
              <a:avLst>
                <a:gd name="adj" fmla="val 30000"/>
                <a:gd name="vf" fmla="val 115470"/>
              </a:avLst>
            </a:prstGeom>
            <a:solidFill>
              <a:srgbClr val="FF00FF">
                <a:alpha val="30196"/>
              </a:srgbClr>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5125" name="AutoShape 5"/>
            <p:cNvSpPr/>
            <p:nvPr/>
          </p:nvSpPr>
          <p:spPr>
            <a:xfrm>
              <a:off x="624" y="2112"/>
              <a:ext cx="288" cy="240"/>
            </a:xfrm>
            <a:prstGeom prst="hexagon">
              <a:avLst>
                <a:gd name="adj" fmla="val 30000"/>
                <a:gd name="vf" fmla="val 115470"/>
              </a:avLst>
            </a:prstGeom>
            <a:solidFill>
              <a:srgbClr val="FFFF00">
                <a:alpha val="30196"/>
              </a:srgbClr>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pic>
        <p:nvPicPr>
          <p:cNvPr id="5126" name="Picture 7" descr="welcome_arrow_hb"/>
          <p:cNvPicPr>
            <a:picLocks noChangeAspect="1"/>
          </p:cNvPicPr>
          <p:nvPr/>
        </p:nvPicPr>
        <p:blipFill>
          <a:blip r:embed="rId1"/>
          <a:stretch>
            <a:fillRect/>
          </a:stretch>
        </p:blipFill>
        <p:spPr>
          <a:xfrm>
            <a:off x="0" y="57150"/>
            <a:ext cx="1828800" cy="685800"/>
          </a:xfrm>
          <a:prstGeom prst="rect">
            <a:avLst/>
          </a:prstGeom>
          <a:noFill/>
          <a:ln w="9525">
            <a:noFill/>
          </a:ln>
        </p:spPr>
      </p:pic>
      <p:sp>
        <p:nvSpPr>
          <p:cNvPr id="5127" name="Rectangle 10"/>
          <p:cNvSpPr/>
          <p:nvPr/>
        </p:nvSpPr>
        <p:spPr>
          <a:xfrm>
            <a:off x="2081213" y="581025"/>
            <a:ext cx="6781800" cy="55563"/>
          </a:xfrm>
          <a:prstGeom prst="rect">
            <a:avLst/>
          </a:prstGeom>
          <a:gradFill rotWithShape="1">
            <a:gsLst>
              <a:gs pos="0">
                <a:schemeClr val="tx1"/>
              </a:gs>
              <a:gs pos="100000">
                <a:srgbClr val="B8B8D0">
                  <a:alpha val="18999"/>
                </a:srgbClr>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 name="WordArt 12"/>
          <p:cNvSpPr>
            <a:spLocks noTextEdit="1"/>
          </p:cNvSpPr>
          <p:nvPr/>
        </p:nvSpPr>
        <p:spPr>
          <a:xfrm>
            <a:off x="161925" y="1295400"/>
            <a:ext cx="1828800" cy="381000"/>
          </a:xfrm>
          <a:prstGeom prst="rect">
            <a:avLst/>
          </a:prstGeom>
        </p:spPr>
        <p:txBody>
          <a:bodyPr wrap="none" fromWordArt="1">
            <a:prstTxWarp prst="textPlain">
              <a:avLst>
                <a:gd name="adj" fmla="val 50000"/>
              </a:avLst>
            </a:prstTxWarp>
            <a:normAutofit/>
          </a:bodyPr>
          <a:p>
            <a:pPr algn="ctr"/>
            <a:r>
              <a:rPr lang="en-US" sz="3600" b="1" spc="720">
                <a:solidFill>
                  <a:srgbClr val="FF6600"/>
                </a:solidFill>
                <a:effectLst>
                  <a:outerShdw dist="45791" dir="3378595" algn="ctr" rotWithShape="0">
                    <a:srgbClr val="4D4D4D">
                      <a:alpha val="79999"/>
                    </a:srgbClr>
                  </a:outerShdw>
                </a:effectLst>
                <a:latin typeface="Arial" panose="020B0604020202020204" pitchFamily="34" charset="0"/>
                <a:ea typeface="Arial" panose="020B0604020202020204" pitchFamily="34" charset="0"/>
              </a:rPr>
              <a:t>Bài giảng</a:t>
            </a:r>
            <a:endParaRPr lang="en-US" sz="3600" b="1" spc="720">
              <a:solidFill>
                <a:srgbClr val="FF6600"/>
              </a:solidFill>
              <a:effectLst>
                <a:outerShdw dist="45791" dir="3378595" algn="ctr" rotWithShape="0">
                  <a:srgbClr val="4D4D4D">
                    <a:alpha val="79999"/>
                  </a:srgbClr>
                </a:outerShdw>
              </a:effectLst>
              <a:latin typeface="Arial" panose="020B0604020202020204" pitchFamily="34" charset="0"/>
              <a:ea typeface="Arial" panose="020B0604020202020204" pitchFamily="34" charset="0"/>
            </a:endParaRPr>
          </a:p>
        </p:txBody>
      </p:sp>
      <p:sp>
        <p:nvSpPr>
          <p:cNvPr id="227341" name="Rectangle 13"/>
          <p:cNvSpPr/>
          <p:nvPr/>
        </p:nvSpPr>
        <p:spPr>
          <a:xfrm flipV="1">
            <a:off x="152400" y="1735138"/>
            <a:ext cx="1828800" cy="46037"/>
          </a:xfrm>
          <a:prstGeom prst="rect">
            <a:avLst/>
          </a:prstGeom>
          <a:gradFill rotWithShape="1">
            <a:gsLst>
              <a:gs pos="0">
                <a:schemeClr val="tx1"/>
              </a:gs>
              <a:gs pos="100000">
                <a:srgbClr val="B8B8D0">
                  <a:alpha val="18999"/>
                </a:srgbClr>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5128" name="WordArt 14"/>
          <p:cNvSpPr>
            <a:spLocks noTextEdit="1"/>
          </p:cNvSpPr>
          <p:nvPr/>
        </p:nvSpPr>
        <p:spPr>
          <a:xfrm>
            <a:off x="1447800" y="2974975"/>
            <a:ext cx="6629400" cy="1066800"/>
          </a:xfrm>
          <a:prstGeom prst="rect">
            <a:avLst/>
          </a:prstGeom>
        </p:spPr>
        <p:txBody>
          <a:bodyPr wrap="none" fromWordArt="1">
            <a:prstTxWarp prst="textPlain">
              <a:avLst>
                <a:gd name="adj" fmla="val 50000"/>
              </a:avLst>
            </a:prstTxWarp>
            <a:normAutofit/>
          </a:bodyPr>
          <a:p>
            <a:pPr algn="ctr"/>
            <a:r>
              <a:rPr lang="en-US" sz="3600" b="1">
                <a:gradFill rotWithShape="1">
                  <a:gsLst>
                    <a:gs pos="0">
                      <a:srgbClr val="FF6600"/>
                    </a:gs>
                    <a:gs pos="50000">
                      <a:srgbClr val="FFFF00"/>
                    </a:gs>
                    <a:gs pos="100000">
                      <a:srgbClr val="FF6600"/>
                    </a:gs>
                  </a:gsLst>
                  <a:lin ang="5400000" scaled="1"/>
                  <a:tileRect/>
                </a:gradFill>
                <a:effectLst>
                  <a:prstShdw prst="shdw17" dist="28398" dir="1593903">
                    <a:srgbClr val="993D00"/>
                  </a:prstShdw>
                </a:effectLst>
                <a:latin typeface="Arial" panose="020B0604020202020204" pitchFamily="34" charset="0"/>
                <a:ea typeface="Arial" panose="020B0604020202020204" pitchFamily="34" charset="0"/>
              </a:rPr>
              <a:t>BÀI 16: VÍ DỤ LÀM VIỆC VỚI TỆP</a:t>
            </a:r>
            <a:endParaRPr lang="en-US" sz="3600" b="1">
              <a:gradFill rotWithShape="1">
                <a:gsLst>
                  <a:gs pos="0">
                    <a:srgbClr val="FF6600"/>
                  </a:gs>
                  <a:gs pos="50000">
                    <a:srgbClr val="FFFF00"/>
                  </a:gs>
                  <a:gs pos="100000">
                    <a:srgbClr val="FF6600"/>
                  </a:gs>
                </a:gsLst>
                <a:lin ang="5400000" scaled="1"/>
                <a:tileRect/>
              </a:gradFill>
              <a:effectLst>
                <a:prstShdw prst="shdw17" dist="28398" dir="1593903">
                  <a:srgbClr val="993D00"/>
                </a:prstShdw>
              </a:effectLst>
              <a:latin typeface="Arial" panose="020B0604020202020204" pitchFamily="34" charset="0"/>
              <a:ea typeface="Arial" panose="020B0604020202020204" pitchFamily="34" charset="0"/>
            </a:endParaRPr>
          </a:p>
        </p:txBody>
      </p:sp>
      <p:sp>
        <p:nvSpPr>
          <p:cNvPr id="5132" name="WordArt 14"/>
          <p:cNvSpPr>
            <a:spLocks noTextEdit="1"/>
          </p:cNvSpPr>
          <p:nvPr/>
        </p:nvSpPr>
        <p:spPr>
          <a:xfrm>
            <a:off x="2133600" y="76200"/>
            <a:ext cx="6629400" cy="381000"/>
          </a:xfrm>
          <a:prstGeom prst="rect">
            <a:avLst/>
          </a:prstGeom>
        </p:spPr>
        <p:txBody>
          <a:bodyPr wrap="none" fromWordArt="1">
            <a:prstTxWarp prst="textPlain">
              <a:avLst>
                <a:gd name="adj" fmla="val 50000"/>
              </a:avLst>
            </a:prstTxWarp>
            <a:normAutofit fontScale="50000"/>
          </a:bodyPr>
          <a:p>
            <a:pPr marL="0" marR="0" indent="0" algn="ctr" defTabSz="914400" rtl="0" eaLnBrk="0" fontAlgn="base" latinLnBrk="0" hangingPunct="0">
              <a:lnSpc>
                <a:spcPct val="100000"/>
              </a:lnSpc>
              <a:spcBef>
                <a:spcPct val="0"/>
              </a:spcBef>
              <a:spcAft>
                <a:spcPct val="0"/>
              </a:spcAft>
              <a:buClrTx/>
              <a:buSzTx/>
              <a:buFontTx/>
              <a:buNone/>
            </a:pPr>
            <a:r>
              <a:rPr kumimoji="0" lang="en-US" sz="3600" b="1" i="0" u="none" strike="noStrike" kern="1200" cap="none" spc="0" normalizeH="0" baseline="0" noProof="1">
                <a:gradFill rotWithShape="1">
                  <a:gsLst>
                    <a:gs pos="0">
                      <a:srgbClr val="FF6600"/>
                    </a:gs>
                    <a:gs pos="50000">
                      <a:srgbClr val="FFFF00"/>
                    </a:gs>
                    <a:gs pos="100000">
                      <a:srgbClr val="FF6600"/>
                    </a:gs>
                  </a:gsLst>
                  <a:lin ang="5400000" scaled="1"/>
                  <a:tileRect/>
                </a:gradFill>
                <a:effectLst>
                  <a:prstShdw prst="shdw17" dist="28398" dir="1593903">
                    <a:srgbClr val="993D00"/>
                  </a:prstShdw>
                </a:effectLst>
                <a:latin typeface="Times New Roman" panose="02020603050405020304" pitchFamily="18" charset="0"/>
                <a:ea typeface="Times New Roman" panose="02020603050405020304" pitchFamily="18" charset="0"/>
                <a:cs typeface="+mn-cs"/>
              </a:rPr>
              <a:t>TRƯỜNG THPT </a:t>
            </a:r>
            <a:r>
              <a:rPr kumimoji="0" lang="vi-VN" altLang="en-US" sz="3600" b="1" i="0" u="none" strike="noStrike" kern="1200" cap="none" spc="0" normalizeH="0" baseline="0" noProof="1">
                <a:gradFill rotWithShape="1">
                  <a:gsLst>
                    <a:gs pos="0">
                      <a:srgbClr val="FF6600"/>
                    </a:gs>
                    <a:gs pos="50000">
                      <a:srgbClr val="FFFF00"/>
                    </a:gs>
                    <a:gs pos="100000">
                      <a:srgbClr val="FF6600"/>
                    </a:gs>
                  </a:gsLst>
                  <a:lin ang="5400000" scaled="1"/>
                  <a:tileRect/>
                </a:gradFill>
                <a:effectLst>
                  <a:prstShdw prst="shdw17" dist="28398" dir="1593903">
                    <a:srgbClr val="993D00"/>
                  </a:prstShdw>
                </a:effectLst>
                <a:latin typeface="Times New Roman" panose="02020603050405020304" pitchFamily="18" charset="0"/>
                <a:ea typeface="Times New Roman" panose="02020603050405020304" pitchFamily="18" charset="0"/>
                <a:cs typeface="+mn-cs"/>
              </a:rPr>
              <a:t>NGÔ SỸ </a:t>
            </a:r>
            <a:r>
              <a:rPr kumimoji="0" lang="vi-VN" altLang="en-US" sz="3600" b="1" i="0" u="none" strike="noStrike" kern="1200" cap="none" spc="0" normalizeH="0" baseline="0" noProof="1">
                <a:gradFill rotWithShape="1">
                  <a:gsLst>
                    <a:gs pos="0">
                      <a:srgbClr val="FF6600"/>
                    </a:gs>
                    <a:gs pos="50000">
                      <a:srgbClr val="FFFF00"/>
                    </a:gs>
                    <a:gs pos="100000">
                      <a:srgbClr val="FF6600"/>
                    </a:gs>
                  </a:gsLst>
                  <a:lin ang="5400000" scaled="1"/>
                  <a:tileRect/>
                </a:gradFill>
                <a:effectLst>
                  <a:prstShdw prst="shdw17" dist="28398" dir="1593903">
                    <a:srgbClr val="993D00"/>
                  </a:prstShdw>
                </a:effectLst>
                <a:latin typeface="Times New Roman" panose="02020603050405020304" pitchFamily="18" charset="0"/>
                <a:ea typeface="Times New Roman" panose="02020603050405020304" pitchFamily="18" charset="0"/>
                <a:cs typeface="+mn-cs"/>
              </a:rPr>
              <a:t>LIÊN</a:t>
            </a:r>
            <a:endParaRPr kumimoji="0" lang="vi-VN" altLang="en-US" sz="3600" b="1" i="0" u="none" strike="noStrike" kern="1200" cap="none" spc="0" normalizeH="0" baseline="0" noProof="1">
              <a:gradFill rotWithShape="1">
                <a:gsLst>
                  <a:gs pos="0">
                    <a:srgbClr val="FF6600"/>
                  </a:gs>
                  <a:gs pos="50000">
                    <a:srgbClr val="FFFF00"/>
                  </a:gs>
                  <a:gs pos="100000">
                    <a:srgbClr val="FF6600"/>
                  </a:gs>
                </a:gsLst>
                <a:lin ang="5400000" scaled="1"/>
                <a:tileRect/>
              </a:gradFill>
              <a:effectLst>
                <a:prstShdw prst="shdw17" dist="28398" dir="1593903">
                  <a:srgbClr val="993D00"/>
                </a:prstShdw>
              </a:effectLst>
              <a:latin typeface="Times New Roman" panose="02020603050405020304" pitchFamily="18" charset="0"/>
              <a:ea typeface="Times New Roman" panose="02020603050405020304" pitchFamily="18" charset="0"/>
              <a:cs typeface="+mn-cs"/>
            </a:endParaRPr>
          </a:p>
        </p:txBody>
      </p:sp>
      <p:sp>
        <p:nvSpPr>
          <p:cNvPr id="5133" name="Text Box 5132"/>
          <p:cNvSpPr txBox="1"/>
          <p:nvPr/>
        </p:nvSpPr>
        <p:spPr>
          <a:xfrm>
            <a:off x="3429000" y="6034088"/>
            <a:ext cx="5638800" cy="52228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Giáo viên: </a:t>
            </a: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Ngọc Nguyễn</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227341"/>
                                        </p:tgtEl>
                                        <p:attrNameLst>
                                          <p:attrName>style.visibility</p:attrName>
                                        </p:attrNameLst>
                                      </p:cBhvr>
                                      <p:to>
                                        <p:strVal val="visible"/>
                                      </p:to>
                                    </p:set>
                                    <p:anim calcmode="lin" valueType="num">
                                      <p:cBhvr>
                                        <p:cTn id="13" dur="500" fill="hold"/>
                                        <p:tgtEl>
                                          <p:spTgt spid="227341"/>
                                        </p:tgtEl>
                                        <p:attrNameLst>
                                          <p:attrName>ppt_w</p:attrName>
                                        </p:attrNameLst>
                                      </p:cBhvr>
                                      <p:tavLst>
                                        <p:tav tm="0">
                                          <p:val>
                                            <p:strVal val="0,000000"/>
                                          </p:val>
                                        </p:tav>
                                        <p:tav tm="100000">
                                          <p:val>
                                            <p:strVal val="#ppt_w"/>
                                          </p:val>
                                        </p:tav>
                                      </p:tavLst>
                                    </p:anim>
                                    <p:anim calcmode="lin" valueType="num">
                                      <p:cBhvr>
                                        <p:cTn id="14" dur="500" fill="hold"/>
                                        <p:tgtEl>
                                          <p:spTgt spid="227341"/>
                                        </p:tgtEl>
                                        <p:attrNameLst>
                                          <p:attrName>ppt_h</p:attrName>
                                        </p:attrNameLst>
                                      </p:cBhvr>
                                      <p:tavLst>
                                        <p:tav tm="0">
                                          <p:val>
                                            <p:strVal val="0,000000"/>
                                          </p:val>
                                        </p:tav>
                                        <p:tav tm="100000">
                                          <p:val>
                                            <p:strVal val="#ppt_h"/>
                                          </p:val>
                                        </p:tav>
                                      </p:tavLst>
                                    </p:anim>
                                    <p:animEffect transition="in" filter="fade">
                                      <p:cBhvr>
                                        <p:cTn id="15" dur="500"/>
                                        <p:tgtEl>
                                          <p:spTgt spid="227341"/>
                                        </p:tgtEl>
                                      </p:cBhvr>
                                    </p:animEffect>
                                  </p:childTnLst>
                                </p:cTn>
                              </p:par>
                            </p:childTnLst>
                          </p:cTn>
                        </p:par>
                        <p:par>
                          <p:cTn id="16" fill="hold">
                            <p:stCondLst>
                              <p:cond delay="1500"/>
                            </p:stCondLst>
                            <p:childTnLst>
                              <p:par>
                                <p:cTn id="17" presetID="23" presetClass="entr" presetSubtype="16" fill="hold" nodeType="afterEffect">
                                  <p:stCondLst>
                                    <p:cond delay="0"/>
                                  </p:stCondLst>
                                  <p:childTnLst>
                                    <p:set>
                                      <p:cBhvr>
                                        <p:cTn id="18" dur="1" fill="hold">
                                          <p:stCondLst>
                                            <p:cond delay="0"/>
                                          </p:stCondLst>
                                        </p:cTn>
                                        <p:tgtEl>
                                          <p:spTgt spid="5128"/>
                                        </p:tgtEl>
                                        <p:attrNameLst>
                                          <p:attrName>style.visibility</p:attrName>
                                        </p:attrNameLst>
                                      </p:cBhvr>
                                      <p:to>
                                        <p:strVal val="visible"/>
                                      </p:to>
                                    </p:set>
                                    <p:anim calcmode="lin" valueType="num">
                                      <p:cBhvr>
                                        <p:cTn id="19" dur="500" fill="hold"/>
                                        <p:tgtEl>
                                          <p:spTgt spid="5128"/>
                                        </p:tgtEl>
                                        <p:attrNameLst>
                                          <p:attrName>ppt_w</p:attrName>
                                        </p:attrNameLst>
                                      </p:cBhvr>
                                      <p:tavLst>
                                        <p:tav tm="0">
                                          <p:val>
                                            <p:strVal val="0,000000"/>
                                          </p:val>
                                        </p:tav>
                                        <p:tav tm="100000">
                                          <p:val>
                                            <p:strVal val="#ppt_w"/>
                                          </p:val>
                                        </p:tav>
                                      </p:tavLst>
                                    </p:anim>
                                    <p:anim calcmode="lin" valueType="num">
                                      <p:cBhvr>
                                        <p:cTn id="20" dur="500" fill="hold"/>
                                        <p:tgtEl>
                                          <p:spTgt spid="5128"/>
                                        </p:tgtEl>
                                        <p:attrNameLst>
                                          <p:attrName>ppt_h</p:attrName>
                                        </p:attrNameLst>
                                      </p:cBhvr>
                                      <p:tavLst>
                                        <p:tav tm="0">
                                          <p:val>
                                            <p:strVal val="0,000000"/>
                                          </p:val>
                                        </p:tav>
                                        <p:tav tm="100000">
                                          <p:val>
                                            <p:strVal val="#ppt_h"/>
                                          </p:val>
                                        </p:tav>
                                      </p:tavLst>
                                    </p:anim>
                                  </p:childTnLst>
                                </p:cTn>
                              </p:par>
                            </p:childTnLst>
                          </p:cTn>
                        </p:par>
                        <p:par>
                          <p:cTn id="21" fill="hold">
                            <p:stCondLst>
                              <p:cond delay="2000"/>
                            </p:stCondLst>
                            <p:childTnLst>
                              <p:par>
                                <p:cTn id="22" presetID="23" presetClass="entr" presetSubtype="16" fill="hold" nodeType="afterEffect">
                                  <p:stCondLst>
                                    <p:cond delay="0"/>
                                  </p:stCondLst>
                                  <p:childTnLst>
                                    <p:set>
                                      <p:cBhvr>
                                        <p:cTn id="23" dur="1" fill="hold">
                                          <p:stCondLst>
                                            <p:cond delay="0"/>
                                          </p:stCondLst>
                                        </p:cTn>
                                        <p:tgtEl>
                                          <p:spTgt spid="5132"/>
                                        </p:tgtEl>
                                        <p:attrNameLst>
                                          <p:attrName>style.visibility</p:attrName>
                                        </p:attrNameLst>
                                      </p:cBhvr>
                                      <p:to>
                                        <p:strVal val="visible"/>
                                      </p:to>
                                    </p:set>
                                    <p:anim calcmode="lin" valueType="num">
                                      <p:cBhvr>
                                        <p:cTn id="24" dur="500" fill="hold"/>
                                        <p:tgtEl>
                                          <p:spTgt spid="5132"/>
                                        </p:tgtEl>
                                        <p:attrNameLst>
                                          <p:attrName>ppt_w</p:attrName>
                                        </p:attrNameLst>
                                      </p:cBhvr>
                                      <p:tavLst>
                                        <p:tav tm="0">
                                          <p:val>
                                            <p:strVal val="0,000000"/>
                                          </p:val>
                                        </p:tav>
                                        <p:tav tm="100000">
                                          <p:val>
                                            <p:strVal val="#ppt_w"/>
                                          </p:val>
                                        </p:tav>
                                      </p:tavLst>
                                    </p:anim>
                                    <p:anim calcmode="lin" valueType="num">
                                      <p:cBhvr>
                                        <p:cTn id="25" dur="500" fill="hold"/>
                                        <p:tgtEl>
                                          <p:spTgt spid="5132"/>
                                        </p:tgtEl>
                                        <p:attrNameLst>
                                          <p:attrName>ppt_h</p:attrName>
                                        </p:attrNameLst>
                                      </p:cBhvr>
                                      <p:tavLst>
                                        <p:tav tm="0">
                                          <p:val>
                                            <p:strVal val="0,00000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41"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grpSp>
        <p:nvGrpSpPr>
          <p:cNvPr id="14338" name="Group 82"/>
          <p:cNvGrpSpPr/>
          <p:nvPr/>
        </p:nvGrpSpPr>
        <p:grpSpPr>
          <a:xfrm>
            <a:off x="0" y="0"/>
            <a:ext cx="9147175" cy="762000"/>
            <a:chOff x="0" y="0"/>
            <a:chExt cx="5762" cy="480"/>
          </a:xfrm>
        </p:grpSpPr>
        <p:sp>
          <p:nvSpPr>
            <p:cNvPr id="14339"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4340"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4341"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4342" name="Picture 77" descr="earth_atom_hb"/>
            <p:cNvPicPr>
              <a:picLocks noChangeAspect="1"/>
            </p:cNvPicPr>
            <p:nvPr/>
          </p:nvPicPr>
          <p:blipFill>
            <a:blip r:embed="rId2"/>
            <a:stretch>
              <a:fillRect/>
            </a:stretch>
          </p:blipFill>
          <p:spPr>
            <a:xfrm>
              <a:off x="300" y="5"/>
              <a:ext cx="564" cy="456"/>
            </a:xfrm>
            <a:prstGeom prst="rect">
              <a:avLst/>
            </a:prstGeom>
            <a:noFill/>
            <a:ln w="9525">
              <a:noFill/>
            </a:ln>
          </p:spPr>
        </p:pic>
        <p:grpSp>
          <p:nvGrpSpPr>
            <p:cNvPr id="14343" name="Group 78"/>
            <p:cNvGrpSpPr/>
            <p:nvPr/>
          </p:nvGrpSpPr>
          <p:grpSpPr>
            <a:xfrm rot="6406085">
              <a:off x="5274" y="78"/>
              <a:ext cx="362" cy="350"/>
              <a:chOff x="624" y="1872"/>
              <a:chExt cx="504" cy="480"/>
            </a:xfrm>
          </p:grpSpPr>
          <p:sp>
            <p:nvSpPr>
              <p:cNvPr id="14344"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4345"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4346"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8859" name="Text Box 78858"/>
          <p:cNvSpPr txBox="1"/>
          <p:nvPr/>
        </p:nvSpPr>
        <p:spPr>
          <a:xfrm>
            <a:off x="304800" y="685800"/>
            <a:ext cx="8610600" cy="6591300"/>
          </a:xfrm>
          <a:prstGeom prst="rect">
            <a:avLst/>
          </a:prstGeom>
          <a:noFill/>
          <a:ln w="9525">
            <a:noFill/>
          </a:ln>
          <a:effectLst>
            <a:prstShdw prst="shdw17" dist="17961" dir="2699999">
              <a:srgbClr val="CCFFCC">
                <a:gamma/>
                <a:shade val="60000"/>
                <a:invGamma/>
              </a:srgbClr>
            </a:prstShdw>
          </a:effectLst>
        </p:spPr>
        <p:txBody>
          <a:bodyPr>
            <a:spAutoFit/>
          </a:bodyPr>
          <a:p>
            <a:pPr marR="0" algn="just" defTabSz="914400">
              <a:lnSpc>
                <a:spcPct val="150000"/>
              </a:lnSpc>
              <a:spcBef>
                <a:spcPct val="20000"/>
              </a:spcBef>
              <a:buClr>
                <a:schemeClr val="hlink"/>
              </a:buClr>
              <a:buSzPct val="70000"/>
              <a:buFont typeface="Wingdings" panose="05000000000000000000" pitchFamily="2" charset="2"/>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VÍ DỤ 2:</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algn="just" defTabSz="914400">
              <a:lnSpc>
                <a:spcPct val="150000"/>
              </a:lnSpc>
              <a:spcBef>
                <a:spcPct val="20000"/>
              </a:spcBef>
              <a:buClr>
                <a:schemeClr val="hlink"/>
              </a:buClr>
              <a:buSzPct val="70000"/>
              <a:buFont typeface="Wingdings" panose="05000000000000000000" pitchFamily="2" charset="2"/>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Trại của thầy HT có toạ độ (0,0). Trại của các GVCN có toạ độ nguyên (x,y) được ghi trong tệp văn bản ‘TRAI.TXT’ (chứa liên tiếp các cặp số nguyên, các số cách nhau bởi dấu cách và không kết thúc bằng kí tự xuống dòng). Yêu cầu đọc các cặp toạ độ từ tệp ‘TRAI.TXT’, tính ghi vào tệp ‘KHOANG CACH’ khoảng cách giữa trại của mỗi GVCN và trại của thầy HT, mỗi khoảng cách trên một dòng.</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algn="ctr" defTabSz="914400">
              <a:spcBef>
                <a:spcPct val="50000"/>
              </a:spcBef>
              <a:buClrTx/>
              <a:buSzTx/>
              <a:buFontTx/>
              <a:buNone/>
            </a:pP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5361" name="Group 82"/>
          <p:cNvGrpSpPr/>
          <p:nvPr/>
        </p:nvGrpSpPr>
        <p:grpSpPr>
          <a:xfrm>
            <a:off x="0" y="0"/>
            <a:ext cx="9147175" cy="762000"/>
            <a:chOff x="0" y="0"/>
            <a:chExt cx="5762" cy="480"/>
          </a:xfrm>
        </p:grpSpPr>
        <p:sp>
          <p:nvSpPr>
            <p:cNvPr id="15362"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5363"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5364"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5365" name="Picture 77" descr="earth_atom_hb"/>
            <p:cNvPicPr>
              <a:picLocks noChangeAspect="1"/>
            </p:cNvPicPr>
            <p:nvPr/>
          </p:nvPicPr>
          <p:blipFill>
            <a:blip r:embed="rId1"/>
            <a:stretch>
              <a:fillRect/>
            </a:stretch>
          </p:blipFill>
          <p:spPr>
            <a:xfrm>
              <a:off x="300" y="5"/>
              <a:ext cx="564" cy="456"/>
            </a:xfrm>
            <a:prstGeom prst="rect">
              <a:avLst/>
            </a:prstGeom>
            <a:noFill/>
            <a:ln w="9525">
              <a:noFill/>
            </a:ln>
          </p:spPr>
        </p:pic>
        <p:grpSp>
          <p:nvGrpSpPr>
            <p:cNvPr id="15366" name="Group 78"/>
            <p:cNvGrpSpPr/>
            <p:nvPr/>
          </p:nvGrpSpPr>
          <p:grpSpPr>
            <a:xfrm rot="6406085">
              <a:off x="5274" y="78"/>
              <a:ext cx="362" cy="350"/>
              <a:chOff x="624" y="1872"/>
              <a:chExt cx="504" cy="480"/>
            </a:xfrm>
          </p:grpSpPr>
          <p:sp>
            <p:nvSpPr>
              <p:cNvPr id="15367"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5368"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5369"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81931" name="Text Box 81930"/>
          <p:cNvSpPr txBox="1"/>
          <p:nvPr/>
        </p:nvSpPr>
        <p:spPr>
          <a:xfrm>
            <a:off x="304800" y="2514600"/>
            <a:ext cx="8686800" cy="3508375"/>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Input:</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Tọa độ trại Hiệu trưởng O(0,0) </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Tệp TRAI.TXT chứa các cặp số nguyên (x,y) liên tiếp.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Output: </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Tệp ‘KHOANGCACH.TXT’ chứa các khoảng cách giữa các trại Giáo viên với trại Hiệu trưởng, mỗi khoảng cách trên một dòng.  </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81932" name="Text Box 81931"/>
          <p:cNvSpPr txBox="1"/>
          <p:nvPr/>
        </p:nvSpPr>
        <p:spPr>
          <a:xfrm>
            <a:off x="838200" y="1477963"/>
            <a:ext cx="7543800" cy="57943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Xác định bài toán</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32">
                                            <p:txEl>
                                              <p:charRg st="0" end="18"/>
                                            </p:txEl>
                                          </p:spTgt>
                                        </p:tgtEl>
                                        <p:attrNameLst>
                                          <p:attrName>style.visibility</p:attrName>
                                        </p:attrNameLst>
                                      </p:cBhvr>
                                      <p:to>
                                        <p:strVal val="visible"/>
                                      </p:to>
                                    </p:set>
                                    <p:anim calcmode="lin" valueType="num">
                                      <p:cBhvr additive="base">
                                        <p:cTn id="7" dur="500" fill="hold"/>
                                        <p:tgtEl>
                                          <p:spTgt spid="81932">
                                            <p:txEl>
                                              <p:charRg st="0" end="1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32">
                                            <p:txEl>
                                              <p:charRg st="0" end="1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81931">
                                            <p:txEl>
                                              <p:charRg st="0" end="9"/>
                                            </p:txEl>
                                          </p:spTgt>
                                        </p:tgtEl>
                                        <p:attrNameLst>
                                          <p:attrName>style.visibility</p:attrName>
                                        </p:attrNameLst>
                                      </p:cBhvr>
                                      <p:to>
                                        <p:strVal val="visible"/>
                                      </p:to>
                                    </p:set>
                                    <p:anim calcmode="discrete" valueType="clr">
                                      <p:cBhvr override="childStyle">
                                        <p:cTn id="13" dur="80"/>
                                        <p:tgtEl>
                                          <p:spTgt spid="81931">
                                            <p:txEl>
                                              <p:charRg st="0"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81931">
                                            <p:txEl>
                                              <p:charRg st="0" end="9"/>
                                            </p:txEl>
                                          </p:spTgt>
                                        </p:tgtEl>
                                        <p:attrNameLst>
                                          <p:attrName>fillcolor</p:attrName>
                                        </p:attrNameLst>
                                      </p:cBhvr>
                                      <p:tavLst>
                                        <p:tav tm="0">
                                          <p:val>
                                            <p:clrVal>
                                              <a:schemeClr val="accent2"/>
                                            </p:clrVal>
                                          </p:val>
                                        </p:tav>
                                        <p:tav tm="50000">
                                          <p:val>
                                            <p:clrVal>
                                              <a:schemeClr val="hlink"/>
                                            </p:clrVal>
                                          </p:val>
                                        </p:tav>
                                      </p:tavLst>
                                    </p:anim>
                                    <p:set>
                                      <p:cBhvr>
                                        <p:cTn id="15" dur="80"/>
                                        <p:tgtEl>
                                          <p:spTgt spid="81931">
                                            <p:txEl>
                                              <p:charRg st="0" end="9"/>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81931">
                                            <p:txEl>
                                              <p:charRg st="9" end="43"/>
                                            </p:txEl>
                                          </p:spTgt>
                                        </p:tgtEl>
                                        <p:attrNameLst>
                                          <p:attrName>style.visibility</p:attrName>
                                        </p:attrNameLst>
                                      </p:cBhvr>
                                      <p:to>
                                        <p:strVal val="visible"/>
                                      </p:to>
                                    </p:set>
                                    <p:anim calcmode="discrete" valueType="clr">
                                      <p:cBhvr override="childStyle">
                                        <p:cTn id="20" dur="80"/>
                                        <p:tgtEl>
                                          <p:spTgt spid="81931">
                                            <p:txEl>
                                              <p:charRg st="9" end="4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81931">
                                            <p:txEl>
                                              <p:charRg st="9" end="43"/>
                                            </p:txEl>
                                          </p:spTgt>
                                        </p:tgtEl>
                                        <p:attrNameLst>
                                          <p:attrName>fillcolor</p:attrName>
                                        </p:attrNameLst>
                                      </p:cBhvr>
                                      <p:tavLst>
                                        <p:tav tm="0">
                                          <p:val>
                                            <p:clrVal>
                                              <a:schemeClr val="accent2"/>
                                            </p:clrVal>
                                          </p:val>
                                        </p:tav>
                                        <p:tav tm="50000">
                                          <p:val>
                                            <p:clrVal>
                                              <a:schemeClr val="hlink"/>
                                            </p:clrVal>
                                          </p:val>
                                        </p:tav>
                                      </p:tavLst>
                                    </p:anim>
                                    <p:set>
                                      <p:cBhvr>
                                        <p:cTn id="22" dur="80"/>
                                        <p:tgtEl>
                                          <p:spTgt spid="81931">
                                            <p:txEl>
                                              <p:charRg st="9" end="43"/>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81931">
                                            <p:txEl>
                                              <p:charRg st="43" end="98"/>
                                            </p:txEl>
                                          </p:spTgt>
                                        </p:tgtEl>
                                        <p:attrNameLst>
                                          <p:attrName>style.visibility</p:attrName>
                                        </p:attrNameLst>
                                      </p:cBhvr>
                                      <p:to>
                                        <p:strVal val="visible"/>
                                      </p:to>
                                    </p:set>
                                    <p:anim calcmode="discrete" valueType="clr">
                                      <p:cBhvr override="childStyle">
                                        <p:cTn id="27" dur="80"/>
                                        <p:tgtEl>
                                          <p:spTgt spid="81931">
                                            <p:txEl>
                                              <p:charRg st="43" end="9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81931">
                                            <p:txEl>
                                              <p:charRg st="43" end="98"/>
                                            </p:txEl>
                                          </p:spTgt>
                                        </p:tgtEl>
                                        <p:attrNameLst>
                                          <p:attrName>fillcolor</p:attrName>
                                        </p:attrNameLst>
                                      </p:cBhvr>
                                      <p:tavLst>
                                        <p:tav tm="0">
                                          <p:val>
                                            <p:clrVal>
                                              <a:schemeClr val="accent2"/>
                                            </p:clrVal>
                                          </p:val>
                                        </p:tav>
                                        <p:tav tm="50000">
                                          <p:val>
                                            <p:clrVal>
                                              <a:schemeClr val="hlink"/>
                                            </p:clrVal>
                                          </p:val>
                                        </p:tav>
                                      </p:tavLst>
                                    </p:anim>
                                    <p:set>
                                      <p:cBhvr>
                                        <p:cTn id="29" dur="80"/>
                                        <p:tgtEl>
                                          <p:spTgt spid="81931">
                                            <p:txEl>
                                              <p:charRg st="43" end="98"/>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nodeType="clickEffect">
                                  <p:stCondLst>
                                    <p:cond delay="0"/>
                                  </p:stCondLst>
                                  <p:iterate type="lt">
                                    <p:tmPct val="50000"/>
                                  </p:iterate>
                                  <p:childTnLst>
                                    <p:set>
                                      <p:cBhvr>
                                        <p:cTn id="33" dur="1" fill="hold">
                                          <p:stCondLst>
                                            <p:cond delay="0"/>
                                          </p:stCondLst>
                                        </p:cTn>
                                        <p:tgtEl>
                                          <p:spTgt spid="81931">
                                            <p:txEl>
                                              <p:charRg st="98" end="109"/>
                                            </p:txEl>
                                          </p:spTgt>
                                        </p:tgtEl>
                                        <p:attrNameLst>
                                          <p:attrName>style.visibility</p:attrName>
                                        </p:attrNameLst>
                                      </p:cBhvr>
                                      <p:to>
                                        <p:strVal val="visible"/>
                                      </p:to>
                                    </p:set>
                                    <p:anim calcmode="discrete" valueType="clr">
                                      <p:cBhvr override="childStyle">
                                        <p:cTn id="34" dur="80"/>
                                        <p:tgtEl>
                                          <p:spTgt spid="81931">
                                            <p:txEl>
                                              <p:charRg st="98" end="10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81931">
                                            <p:txEl>
                                              <p:charRg st="98" end="109"/>
                                            </p:txEl>
                                          </p:spTgt>
                                        </p:tgtEl>
                                        <p:attrNameLst>
                                          <p:attrName>fillcolor</p:attrName>
                                        </p:attrNameLst>
                                      </p:cBhvr>
                                      <p:tavLst>
                                        <p:tav tm="0">
                                          <p:val>
                                            <p:clrVal>
                                              <a:schemeClr val="accent2"/>
                                            </p:clrVal>
                                          </p:val>
                                        </p:tav>
                                        <p:tav tm="50000">
                                          <p:val>
                                            <p:clrVal>
                                              <a:schemeClr val="hlink"/>
                                            </p:clrVal>
                                          </p:val>
                                        </p:tav>
                                      </p:tavLst>
                                    </p:anim>
                                    <p:set>
                                      <p:cBhvr>
                                        <p:cTn id="36" dur="80"/>
                                        <p:tgtEl>
                                          <p:spTgt spid="81931">
                                            <p:txEl>
                                              <p:charRg st="98" end="109"/>
                                            </p:txEl>
                                          </p:spTgt>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nodeType="clickEffect">
                                  <p:stCondLst>
                                    <p:cond delay="0"/>
                                  </p:stCondLst>
                                  <p:iterate type="lt">
                                    <p:tmPct val="50000"/>
                                  </p:iterate>
                                  <p:childTnLst>
                                    <p:set>
                                      <p:cBhvr>
                                        <p:cTn id="40" dur="1" fill="hold">
                                          <p:stCondLst>
                                            <p:cond delay="0"/>
                                          </p:stCondLst>
                                        </p:cTn>
                                        <p:tgtEl>
                                          <p:spTgt spid="81931">
                                            <p:txEl>
                                              <p:charRg st="109" end="232"/>
                                            </p:txEl>
                                          </p:spTgt>
                                        </p:tgtEl>
                                        <p:attrNameLst>
                                          <p:attrName>style.visibility</p:attrName>
                                        </p:attrNameLst>
                                      </p:cBhvr>
                                      <p:to>
                                        <p:strVal val="visible"/>
                                      </p:to>
                                    </p:set>
                                    <p:anim calcmode="discrete" valueType="clr">
                                      <p:cBhvr override="childStyle">
                                        <p:cTn id="41" dur="80"/>
                                        <p:tgtEl>
                                          <p:spTgt spid="81931">
                                            <p:txEl>
                                              <p:charRg st="109" end="23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81931">
                                            <p:txEl>
                                              <p:charRg st="109" end="232"/>
                                            </p:txEl>
                                          </p:spTgt>
                                        </p:tgtEl>
                                        <p:attrNameLst>
                                          <p:attrName>fillcolor</p:attrName>
                                        </p:attrNameLst>
                                      </p:cBhvr>
                                      <p:tavLst>
                                        <p:tav tm="0">
                                          <p:val>
                                            <p:clrVal>
                                              <a:schemeClr val="accent2"/>
                                            </p:clrVal>
                                          </p:val>
                                        </p:tav>
                                        <p:tav tm="50000">
                                          <p:val>
                                            <p:clrVal>
                                              <a:schemeClr val="hlink"/>
                                            </p:clrVal>
                                          </p:val>
                                        </p:tav>
                                      </p:tavLst>
                                    </p:anim>
                                    <p:set>
                                      <p:cBhvr>
                                        <p:cTn id="43" dur="80"/>
                                        <p:tgtEl>
                                          <p:spTgt spid="81931">
                                            <p:txEl>
                                              <p:charRg st="109" end="23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6385" name="Group 82"/>
          <p:cNvGrpSpPr/>
          <p:nvPr/>
        </p:nvGrpSpPr>
        <p:grpSpPr>
          <a:xfrm>
            <a:off x="0" y="0"/>
            <a:ext cx="9147175" cy="762000"/>
            <a:chOff x="0" y="0"/>
            <a:chExt cx="5762" cy="480"/>
          </a:xfrm>
        </p:grpSpPr>
        <p:sp>
          <p:nvSpPr>
            <p:cNvPr id="16386"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6387"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6388"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6389" name="Picture 77" descr="earth_atom_hb"/>
            <p:cNvPicPr>
              <a:picLocks noChangeAspect="1"/>
            </p:cNvPicPr>
            <p:nvPr/>
          </p:nvPicPr>
          <p:blipFill>
            <a:blip r:embed="rId1"/>
            <a:stretch>
              <a:fillRect/>
            </a:stretch>
          </p:blipFill>
          <p:spPr>
            <a:xfrm>
              <a:off x="300" y="5"/>
              <a:ext cx="564" cy="456"/>
            </a:xfrm>
            <a:prstGeom prst="rect">
              <a:avLst/>
            </a:prstGeom>
            <a:noFill/>
            <a:ln w="9525">
              <a:noFill/>
            </a:ln>
          </p:spPr>
        </p:pic>
        <p:grpSp>
          <p:nvGrpSpPr>
            <p:cNvPr id="16390" name="Group 78"/>
            <p:cNvGrpSpPr/>
            <p:nvPr/>
          </p:nvGrpSpPr>
          <p:grpSpPr>
            <a:xfrm rot="6406085">
              <a:off x="5274" y="78"/>
              <a:ext cx="362" cy="350"/>
              <a:chOff x="624" y="1872"/>
              <a:chExt cx="504" cy="480"/>
            </a:xfrm>
          </p:grpSpPr>
          <p:sp>
            <p:nvSpPr>
              <p:cNvPr id="16391"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6392"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6393"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82955" name="Text Box 82954"/>
          <p:cNvSpPr txBox="1"/>
          <p:nvPr/>
        </p:nvSpPr>
        <p:spPr>
          <a:xfrm>
            <a:off x="685800" y="1600200"/>
            <a:ext cx="8229600" cy="4789488"/>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Khai báo biến tệp f1, f2 để đọc, ghi dữ liệu từ tệp.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Khai báo biến d, x, y.</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Char char="-"/>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Gắn biến tệp f1 với tệp ‘TRAI.TXT’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Char char="-"/>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Mở tệp ‘TRAI.TXT’ để đọc dữ liệu.</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Gắn biến tệp f2 với tệp ‘KHOANGCACH.TXT’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Mở tệp ‘KHOANGCACH.TXT’ để ghi dữ liệu.</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Lặp lại nếu chưa hết tệp:</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1. Đọc giá trị x, y từ biến tệp f1</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2. Tính d</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3. Ghi giá trị d vào biến tệp f2</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Đóng tệp.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82956" name="Text Box 82955"/>
          <p:cNvSpPr txBox="1"/>
          <p:nvPr/>
        </p:nvSpPr>
        <p:spPr>
          <a:xfrm>
            <a:off x="152400" y="990600"/>
            <a:ext cx="7924800" cy="57943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Trình tự các bước thực hiện.</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56"/>
                                        </p:tgtEl>
                                        <p:attrNameLst>
                                          <p:attrName>style.visibility</p:attrName>
                                        </p:attrNameLst>
                                      </p:cBhvr>
                                      <p:to>
                                        <p:strVal val="visible"/>
                                      </p:to>
                                    </p:set>
                                    <p:anim calcmode="lin" valueType="num">
                                      <p:cBhvr additive="base">
                                        <p:cTn id="7" dur="500" fill="hold"/>
                                        <p:tgtEl>
                                          <p:spTgt spid="82956"/>
                                        </p:tgtEl>
                                        <p:attrNameLst>
                                          <p:attrName>ppt_x</p:attrName>
                                        </p:attrNameLst>
                                      </p:cBhvr>
                                      <p:tavLst>
                                        <p:tav tm="0">
                                          <p:val>
                                            <p:strVal val="#ppt_x"/>
                                          </p:val>
                                        </p:tav>
                                        <p:tav tm="100000">
                                          <p:val>
                                            <p:strVal val="#ppt_x"/>
                                          </p:val>
                                        </p:tav>
                                      </p:tavLst>
                                    </p:anim>
                                    <p:anim calcmode="lin" valueType="num">
                                      <p:cBhvr additive="base">
                                        <p:cTn id="8" dur="500" fill="hold"/>
                                        <p:tgtEl>
                                          <p:spTgt spid="8295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82955">
                                            <p:txEl>
                                              <p:charRg st="0" end="55"/>
                                            </p:txEl>
                                          </p:spTgt>
                                        </p:tgtEl>
                                        <p:attrNameLst>
                                          <p:attrName>style.visibility</p:attrName>
                                        </p:attrNameLst>
                                      </p:cBhvr>
                                      <p:to>
                                        <p:strVal val="visible"/>
                                      </p:to>
                                    </p:set>
                                    <p:anim calcmode="discrete" valueType="clr">
                                      <p:cBhvr override="childStyle">
                                        <p:cTn id="13" dur="80"/>
                                        <p:tgtEl>
                                          <p:spTgt spid="82955">
                                            <p:txEl>
                                              <p:charRg st="0" end="5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82955">
                                            <p:txEl>
                                              <p:charRg st="0" end="55"/>
                                            </p:txEl>
                                          </p:spTgt>
                                        </p:tgtEl>
                                        <p:attrNameLst>
                                          <p:attrName>fillcolor</p:attrName>
                                        </p:attrNameLst>
                                      </p:cBhvr>
                                      <p:tavLst>
                                        <p:tav tm="0">
                                          <p:val>
                                            <p:clrVal>
                                              <a:schemeClr val="accent2"/>
                                            </p:clrVal>
                                          </p:val>
                                        </p:tav>
                                        <p:tav tm="50000">
                                          <p:val>
                                            <p:clrVal>
                                              <a:schemeClr val="hlink"/>
                                            </p:clrVal>
                                          </p:val>
                                        </p:tav>
                                      </p:tavLst>
                                    </p:anim>
                                    <p:set>
                                      <p:cBhvr>
                                        <p:cTn id="15" dur="80"/>
                                        <p:tgtEl>
                                          <p:spTgt spid="82955">
                                            <p:txEl>
                                              <p:charRg st="0" end="55"/>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82955">
                                            <p:txEl>
                                              <p:charRg st="55" end="80"/>
                                            </p:txEl>
                                          </p:spTgt>
                                        </p:tgtEl>
                                        <p:attrNameLst>
                                          <p:attrName>style.visibility</p:attrName>
                                        </p:attrNameLst>
                                      </p:cBhvr>
                                      <p:to>
                                        <p:strVal val="visible"/>
                                      </p:to>
                                    </p:set>
                                    <p:anim calcmode="discrete" valueType="clr">
                                      <p:cBhvr override="childStyle">
                                        <p:cTn id="20" dur="80"/>
                                        <p:tgtEl>
                                          <p:spTgt spid="82955">
                                            <p:txEl>
                                              <p:charRg st="55" end="8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82955">
                                            <p:txEl>
                                              <p:charRg st="55" end="80"/>
                                            </p:txEl>
                                          </p:spTgt>
                                        </p:tgtEl>
                                        <p:attrNameLst>
                                          <p:attrName>fillcolor</p:attrName>
                                        </p:attrNameLst>
                                      </p:cBhvr>
                                      <p:tavLst>
                                        <p:tav tm="0">
                                          <p:val>
                                            <p:clrVal>
                                              <a:schemeClr val="accent2"/>
                                            </p:clrVal>
                                          </p:val>
                                        </p:tav>
                                        <p:tav tm="50000">
                                          <p:val>
                                            <p:clrVal>
                                              <a:schemeClr val="hlink"/>
                                            </p:clrVal>
                                          </p:val>
                                        </p:tav>
                                      </p:tavLst>
                                    </p:anim>
                                    <p:set>
                                      <p:cBhvr>
                                        <p:cTn id="22" dur="80"/>
                                        <p:tgtEl>
                                          <p:spTgt spid="82955">
                                            <p:txEl>
                                              <p:charRg st="55" end="80"/>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82955">
                                            <p:txEl>
                                              <p:charRg st="80" end="116"/>
                                            </p:txEl>
                                          </p:spTgt>
                                        </p:tgtEl>
                                        <p:attrNameLst>
                                          <p:attrName>style.visibility</p:attrName>
                                        </p:attrNameLst>
                                      </p:cBhvr>
                                      <p:to>
                                        <p:strVal val="visible"/>
                                      </p:to>
                                    </p:set>
                                    <p:anim calcmode="discrete" valueType="clr">
                                      <p:cBhvr override="childStyle">
                                        <p:cTn id="27" dur="80"/>
                                        <p:tgtEl>
                                          <p:spTgt spid="82955">
                                            <p:txEl>
                                              <p:charRg st="80" end="11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82955">
                                            <p:txEl>
                                              <p:charRg st="80" end="116"/>
                                            </p:txEl>
                                          </p:spTgt>
                                        </p:tgtEl>
                                        <p:attrNameLst>
                                          <p:attrName>fillcolor</p:attrName>
                                        </p:attrNameLst>
                                      </p:cBhvr>
                                      <p:tavLst>
                                        <p:tav tm="0">
                                          <p:val>
                                            <p:clrVal>
                                              <a:schemeClr val="accent2"/>
                                            </p:clrVal>
                                          </p:val>
                                        </p:tav>
                                        <p:tav tm="50000">
                                          <p:val>
                                            <p:clrVal>
                                              <a:schemeClr val="hlink"/>
                                            </p:clrVal>
                                          </p:val>
                                        </p:tav>
                                      </p:tavLst>
                                    </p:anim>
                                    <p:set>
                                      <p:cBhvr>
                                        <p:cTn id="29" dur="80"/>
                                        <p:tgtEl>
                                          <p:spTgt spid="82955">
                                            <p:txEl>
                                              <p:charRg st="80" end="116"/>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nodeType="clickEffect">
                                  <p:stCondLst>
                                    <p:cond delay="0"/>
                                  </p:stCondLst>
                                  <p:iterate type="lt">
                                    <p:tmPct val="50000"/>
                                  </p:iterate>
                                  <p:childTnLst>
                                    <p:set>
                                      <p:cBhvr>
                                        <p:cTn id="33" dur="1" fill="hold">
                                          <p:stCondLst>
                                            <p:cond delay="0"/>
                                          </p:stCondLst>
                                        </p:cTn>
                                        <p:tgtEl>
                                          <p:spTgt spid="82955">
                                            <p:txEl>
                                              <p:charRg st="116" end="151"/>
                                            </p:txEl>
                                          </p:spTgt>
                                        </p:tgtEl>
                                        <p:attrNameLst>
                                          <p:attrName>style.visibility</p:attrName>
                                        </p:attrNameLst>
                                      </p:cBhvr>
                                      <p:to>
                                        <p:strVal val="visible"/>
                                      </p:to>
                                    </p:set>
                                    <p:anim calcmode="discrete" valueType="clr">
                                      <p:cBhvr override="childStyle">
                                        <p:cTn id="34" dur="80"/>
                                        <p:tgtEl>
                                          <p:spTgt spid="82955">
                                            <p:txEl>
                                              <p:charRg st="116" end="15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82955">
                                            <p:txEl>
                                              <p:charRg st="116" end="151"/>
                                            </p:txEl>
                                          </p:spTgt>
                                        </p:tgtEl>
                                        <p:attrNameLst>
                                          <p:attrName>fillcolor</p:attrName>
                                        </p:attrNameLst>
                                      </p:cBhvr>
                                      <p:tavLst>
                                        <p:tav tm="0">
                                          <p:val>
                                            <p:clrVal>
                                              <a:schemeClr val="accent2"/>
                                            </p:clrVal>
                                          </p:val>
                                        </p:tav>
                                        <p:tav tm="50000">
                                          <p:val>
                                            <p:clrVal>
                                              <a:schemeClr val="hlink"/>
                                            </p:clrVal>
                                          </p:val>
                                        </p:tav>
                                      </p:tavLst>
                                    </p:anim>
                                    <p:set>
                                      <p:cBhvr>
                                        <p:cTn id="36" dur="80"/>
                                        <p:tgtEl>
                                          <p:spTgt spid="82955">
                                            <p:txEl>
                                              <p:charRg st="116" end="151"/>
                                            </p:txEl>
                                          </p:spTgt>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nodeType="clickEffect">
                                  <p:stCondLst>
                                    <p:cond delay="0"/>
                                  </p:stCondLst>
                                  <p:iterate type="lt">
                                    <p:tmPct val="50000"/>
                                  </p:iterate>
                                  <p:childTnLst>
                                    <p:set>
                                      <p:cBhvr>
                                        <p:cTn id="40" dur="1" fill="hold">
                                          <p:stCondLst>
                                            <p:cond delay="0"/>
                                          </p:stCondLst>
                                        </p:cTn>
                                        <p:tgtEl>
                                          <p:spTgt spid="82955">
                                            <p:txEl>
                                              <p:charRg st="151" end="194"/>
                                            </p:txEl>
                                          </p:spTgt>
                                        </p:tgtEl>
                                        <p:attrNameLst>
                                          <p:attrName>style.visibility</p:attrName>
                                        </p:attrNameLst>
                                      </p:cBhvr>
                                      <p:to>
                                        <p:strVal val="visible"/>
                                      </p:to>
                                    </p:set>
                                    <p:anim calcmode="discrete" valueType="clr">
                                      <p:cBhvr override="childStyle">
                                        <p:cTn id="41" dur="80"/>
                                        <p:tgtEl>
                                          <p:spTgt spid="82955">
                                            <p:txEl>
                                              <p:charRg st="151" end="19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82955">
                                            <p:txEl>
                                              <p:charRg st="151" end="194"/>
                                            </p:txEl>
                                          </p:spTgt>
                                        </p:tgtEl>
                                        <p:attrNameLst>
                                          <p:attrName>fillcolor</p:attrName>
                                        </p:attrNameLst>
                                      </p:cBhvr>
                                      <p:tavLst>
                                        <p:tav tm="0">
                                          <p:val>
                                            <p:clrVal>
                                              <a:schemeClr val="accent2"/>
                                            </p:clrVal>
                                          </p:val>
                                        </p:tav>
                                        <p:tav tm="50000">
                                          <p:val>
                                            <p:clrVal>
                                              <a:schemeClr val="hlink"/>
                                            </p:clrVal>
                                          </p:val>
                                        </p:tav>
                                      </p:tavLst>
                                    </p:anim>
                                    <p:set>
                                      <p:cBhvr>
                                        <p:cTn id="43" dur="80"/>
                                        <p:tgtEl>
                                          <p:spTgt spid="82955">
                                            <p:txEl>
                                              <p:charRg st="151" end="194"/>
                                            </p:txEl>
                                          </p:spTgt>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nodeType="clickEffect">
                                  <p:stCondLst>
                                    <p:cond delay="0"/>
                                  </p:stCondLst>
                                  <p:iterate type="lt">
                                    <p:tmPct val="50000"/>
                                  </p:iterate>
                                  <p:childTnLst>
                                    <p:set>
                                      <p:cBhvr>
                                        <p:cTn id="47" dur="1" fill="hold">
                                          <p:stCondLst>
                                            <p:cond delay="0"/>
                                          </p:stCondLst>
                                        </p:cTn>
                                        <p:tgtEl>
                                          <p:spTgt spid="82955">
                                            <p:txEl>
                                              <p:charRg st="194" end="235"/>
                                            </p:txEl>
                                          </p:spTgt>
                                        </p:tgtEl>
                                        <p:attrNameLst>
                                          <p:attrName>style.visibility</p:attrName>
                                        </p:attrNameLst>
                                      </p:cBhvr>
                                      <p:to>
                                        <p:strVal val="visible"/>
                                      </p:to>
                                    </p:set>
                                    <p:anim calcmode="discrete" valueType="clr">
                                      <p:cBhvr override="childStyle">
                                        <p:cTn id="48" dur="80"/>
                                        <p:tgtEl>
                                          <p:spTgt spid="82955">
                                            <p:txEl>
                                              <p:charRg st="194" end="23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82955">
                                            <p:txEl>
                                              <p:charRg st="194" end="235"/>
                                            </p:txEl>
                                          </p:spTgt>
                                        </p:tgtEl>
                                        <p:attrNameLst>
                                          <p:attrName>fillcolor</p:attrName>
                                        </p:attrNameLst>
                                      </p:cBhvr>
                                      <p:tavLst>
                                        <p:tav tm="0">
                                          <p:val>
                                            <p:clrVal>
                                              <a:schemeClr val="accent2"/>
                                            </p:clrVal>
                                          </p:val>
                                        </p:tav>
                                        <p:tav tm="50000">
                                          <p:val>
                                            <p:clrVal>
                                              <a:schemeClr val="hlink"/>
                                            </p:clrVal>
                                          </p:val>
                                        </p:tav>
                                      </p:tavLst>
                                    </p:anim>
                                    <p:set>
                                      <p:cBhvr>
                                        <p:cTn id="50" dur="80"/>
                                        <p:tgtEl>
                                          <p:spTgt spid="82955">
                                            <p:txEl>
                                              <p:charRg st="194" end="235"/>
                                            </p:txEl>
                                          </p:spTgt>
                                        </p:tgtEl>
                                        <p:attrNameLst>
                                          <p:attrName>fill.type</p:attrName>
                                        </p:attrNameLst>
                                      </p:cBhvr>
                                      <p:to>
                                        <p:strVal val="solid"/>
                                      </p:to>
                                    </p:set>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nodeType="clickEffect">
                                  <p:stCondLst>
                                    <p:cond delay="0"/>
                                  </p:stCondLst>
                                  <p:iterate type="lt">
                                    <p:tmPct val="50000"/>
                                  </p:iterate>
                                  <p:childTnLst>
                                    <p:set>
                                      <p:cBhvr>
                                        <p:cTn id="54" dur="1" fill="hold">
                                          <p:stCondLst>
                                            <p:cond delay="0"/>
                                          </p:stCondLst>
                                        </p:cTn>
                                        <p:tgtEl>
                                          <p:spTgt spid="82955">
                                            <p:txEl>
                                              <p:charRg st="235" end="263"/>
                                            </p:txEl>
                                          </p:spTgt>
                                        </p:tgtEl>
                                        <p:attrNameLst>
                                          <p:attrName>style.visibility</p:attrName>
                                        </p:attrNameLst>
                                      </p:cBhvr>
                                      <p:to>
                                        <p:strVal val="visible"/>
                                      </p:to>
                                    </p:set>
                                    <p:anim calcmode="discrete" valueType="clr">
                                      <p:cBhvr override="childStyle">
                                        <p:cTn id="55" dur="80"/>
                                        <p:tgtEl>
                                          <p:spTgt spid="82955">
                                            <p:txEl>
                                              <p:charRg st="235" end="26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82955">
                                            <p:txEl>
                                              <p:charRg st="235" end="263"/>
                                            </p:txEl>
                                          </p:spTgt>
                                        </p:tgtEl>
                                        <p:attrNameLst>
                                          <p:attrName>fillcolor</p:attrName>
                                        </p:attrNameLst>
                                      </p:cBhvr>
                                      <p:tavLst>
                                        <p:tav tm="0">
                                          <p:val>
                                            <p:clrVal>
                                              <a:schemeClr val="accent2"/>
                                            </p:clrVal>
                                          </p:val>
                                        </p:tav>
                                        <p:tav tm="50000">
                                          <p:val>
                                            <p:clrVal>
                                              <a:schemeClr val="hlink"/>
                                            </p:clrVal>
                                          </p:val>
                                        </p:tav>
                                      </p:tavLst>
                                    </p:anim>
                                    <p:set>
                                      <p:cBhvr>
                                        <p:cTn id="57" dur="80"/>
                                        <p:tgtEl>
                                          <p:spTgt spid="82955">
                                            <p:txEl>
                                              <p:charRg st="235" end="263"/>
                                            </p:txEl>
                                          </p:spTgt>
                                        </p:tgtEl>
                                        <p:attrNameLst>
                                          <p:attrName>fill.type</p:attrName>
                                        </p:attrNameLst>
                                      </p:cBhvr>
                                      <p:to>
                                        <p:strVal val="solid"/>
                                      </p:to>
                                    </p:se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nodeType="clickEffect">
                                  <p:stCondLst>
                                    <p:cond delay="0"/>
                                  </p:stCondLst>
                                  <p:iterate type="lt">
                                    <p:tmPct val="50000"/>
                                  </p:iterate>
                                  <p:childTnLst>
                                    <p:set>
                                      <p:cBhvr>
                                        <p:cTn id="61" dur="1" fill="hold">
                                          <p:stCondLst>
                                            <p:cond delay="0"/>
                                          </p:stCondLst>
                                        </p:cTn>
                                        <p:tgtEl>
                                          <p:spTgt spid="82955">
                                            <p:txEl>
                                              <p:charRg st="263" end="299"/>
                                            </p:txEl>
                                          </p:spTgt>
                                        </p:tgtEl>
                                        <p:attrNameLst>
                                          <p:attrName>style.visibility</p:attrName>
                                        </p:attrNameLst>
                                      </p:cBhvr>
                                      <p:to>
                                        <p:strVal val="visible"/>
                                      </p:to>
                                    </p:set>
                                    <p:anim calcmode="discrete" valueType="clr">
                                      <p:cBhvr override="childStyle">
                                        <p:cTn id="62" dur="80"/>
                                        <p:tgtEl>
                                          <p:spTgt spid="82955">
                                            <p:txEl>
                                              <p:charRg st="263" end="29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82955">
                                            <p:txEl>
                                              <p:charRg st="263" end="299"/>
                                            </p:txEl>
                                          </p:spTgt>
                                        </p:tgtEl>
                                        <p:attrNameLst>
                                          <p:attrName>fillcolor</p:attrName>
                                        </p:attrNameLst>
                                      </p:cBhvr>
                                      <p:tavLst>
                                        <p:tav tm="0">
                                          <p:val>
                                            <p:clrVal>
                                              <a:schemeClr val="accent2"/>
                                            </p:clrVal>
                                          </p:val>
                                        </p:tav>
                                        <p:tav tm="50000">
                                          <p:val>
                                            <p:clrVal>
                                              <a:schemeClr val="hlink"/>
                                            </p:clrVal>
                                          </p:val>
                                        </p:tav>
                                      </p:tavLst>
                                    </p:anim>
                                    <p:set>
                                      <p:cBhvr>
                                        <p:cTn id="64" dur="80"/>
                                        <p:tgtEl>
                                          <p:spTgt spid="82955">
                                            <p:txEl>
                                              <p:charRg st="263" end="299"/>
                                            </p:txEl>
                                          </p:spTgt>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27" presetClass="entr" presetSubtype="0" fill="hold" nodeType="clickEffect">
                                  <p:stCondLst>
                                    <p:cond delay="0"/>
                                  </p:stCondLst>
                                  <p:iterate type="lt">
                                    <p:tmPct val="50000"/>
                                  </p:iterate>
                                  <p:childTnLst>
                                    <p:set>
                                      <p:cBhvr>
                                        <p:cTn id="68" dur="1" fill="hold">
                                          <p:stCondLst>
                                            <p:cond delay="0"/>
                                          </p:stCondLst>
                                        </p:cTn>
                                        <p:tgtEl>
                                          <p:spTgt spid="82955">
                                            <p:txEl>
                                              <p:charRg st="299" end="310"/>
                                            </p:txEl>
                                          </p:spTgt>
                                        </p:tgtEl>
                                        <p:attrNameLst>
                                          <p:attrName>style.visibility</p:attrName>
                                        </p:attrNameLst>
                                      </p:cBhvr>
                                      <p:to>
                                        <p:strVal val="visible"/>
                                      </p:to>
                                    </p:set>
                                    <p:anim calcmode="discrete" valueType="clr">
                                      <p:cBhvr override="childStyle">
                                        <p:cTn id="69" dur="80"/>
                                        <p:tgtEl>
                                          <p:spTgt spid="82955">
                                            <p:txEl>
                                              <p:charRg st="299" end="3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0" dur="80"/>
                                        <p:tgtEl>
                                          <p:spTgt spid="82955">
                                            <p:txEl>
                                              <p:charRg st="299" end="310"/>
                                            </p:txEl>
                                          </p:spTgt>
                                        </p:tgtEl>
                                        <p:attrNameLst>
                                          <p:attrName>fillcolor</p:attrName>
                                        </p:attrNameLst>
                                      </p:cBhvr>
                                      <p:tavLst>
                                        <p:tav tm="0">
                                          <p:val>
                                            <p:clrVal>
                                              <a:schemeClr val="accent2"/>
                                            </p:clrVal>
                                          </p:val>
                                        </p:tav>
                                        <p:tav tm="50000">
                                          <p:val>
                                            <p:clrVal>
                                              <a:schemeClr val="hlink"/>
                                            </p:clrVal>
                                          </p:val>
                                        </p:tav>
                                      </p:tavLst>
                                    </p:anim>
                                    <p:set>
                                      <p:cBhvr>
                                        <p:cTn id="71" dur="80"/>
                                        <p:tgtEl>
                                          <p:spTgt spid="82955">
                                            <p:txEl>
                                              <p:charRg st="299" end="310"/>
                                            </p:txEl>
                                          </p:spTgt>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27" presetClass="entr" presetSubtype="0" fill="hold" nodeType="clickEffect">
                                  <p:stCondLst>
                                    <p:cond delay="0"/>
                                  </p:stCondLst>
                                  <p:iterate type="lt">
                                    <p:tmPct val="50000"/>
                                  </p:iterate>
                                  <p:childTnLst>
                                    <p:set>
                                      <p:cBhvr>
                                        <p:cTn id="75" dur="1" fill="hold">
                                          <p:stCondLst>
                                            <p:cond delay="0"/>
                                          </p:stCondLst>
                                        </p:cTn>
                                        <p:tgtEl>
                                          <p:spTgt spid="82955">
                                            <p:txEl>
                                              <p:charRg st="310" end="344"/>
                                            </p:txEl>
                                          </p:spTgt>
                                        </p:tgtEl>
                                        <p:attrNameLst>
                                          <p:attrName>style.visibility</p:attrName>
                                        </p:attrNameLst>
                                      </p:cBhvr>
                                      <p:to>
                                        <p:strVal val="visible"/>
                                      </p:to>
                                    </p:set>
                                    <p:anim calcmode="discrete" valueType="clr">
                                      <p:cBhvr override="childStyle">
                                        <p:cTn id="76" dur="80"/>
                                        <p:tgtEl>
                                          <p:spTgt spid="82955">
                                            <p:txEl>
                                              <p:charRg st="310" end="34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7" dur="80"/>
                                        <p:tgtEl>
                                          <p:spTgt spid="82955">
                                            <p:txEl>
                                              <p:charRg st="310" end="344"/>
                                            </p:txEl>
                                          </p:spTgt>
                                        </p:tgtEl>
                                        <p:attrNameLst>
                                          <p:attrName>fillcolor</p:attrName>
                                        </p:attrNameLst>
                                      </p:cBhvr>
                                      <p:tavLst>
                                        <p:tav tm="0">
                                          <p:val>
                                            <p:clrVal>
                                              <a:schemeClr val="accent2"/>
                                            </p:clrVal>
                                          </p:val>
                                        </p:tav>
                                        <p:tav tm="50000">
                                          <p:val>
                                            <p:clrVal>
                                              <a:schemeClr val="hlink"/>
                                            </p:clrVal>
                                          </p:val>
                                        </p:tav>
                                      </p:tavLst>
                                    </p:anim>
                                    <p:set>
                                      <p:cBhvr>
                                        <p:cTn id="78" dur="80"/>
                                        <p:tgtEl>
                                          <p:spTgt spid="82955">
                                            <p:txEl>
                                              <p:charRg st="310" end="344"/>
                                            </p:txEl>
                                          </p:spTgt>
                                        </p:tgtEl>
                                        <p:attrNameLst>
                                          <p:attrName>fill.type</p:attrName>
                                        </p:attrNameLst>
                                      </p:cBhvr>
                                      <p:to>
                                        <p:strVal val="solid"/>
                                      </p:to>
                                    </p:set>
                                  </p:childTnLst>
                                </p:cTn>
                              </p:par>
                            </p:childTnLst>
                          </p:cTn>
                        </p:par>
                      </p:childTnLst>
                    </p:cTn>
                  </p:par>
                  <p:par>
                    <p:cTn id="79" fill="hold">
                      <p:stCondLst>
                        <p:cond delay="indefinite"/>
                      </p:stCondLst>
                      <p:childTnLst>
                        <p:par>
                          <p:cTn id="80" fill="hold">
                            <p:stCondLst>
                              <p:cond delay="0"/>
                            </p:stCondLst>
                            <p:childTnLst>
                              <p:par>
                                <p:cTn id="81" presetID="27" presetClass="entr" presetSubtype="0" fill="hold" nodeType="clickEffect">
                                  <p:stCondLst>
                                    <p:cond delay="0"/>
                                  </p:stCondLst>
                                  <p:iterate type="lt">
                                    <p:tmPct val="50000"/>
                                  </p:iterate>
                                  <p:childTnLst>
                                    <p:set>
                                      <p:cBhvr>
                                        <p:cTn id="82" dur="1" fill="hold">
                                          <p:stCondLst>
                                            <p:cond delay="0"/>
                                          </p:stCondLst>
                                        </p:cTn>
                                        <p:tgtEl>
                                          <p:spTgt spid="82955">
                                            <p:txEl>
                                              <p:charRg st="344" end="356"/>
                                            </p:txEl>
                                          </p:spTgt>
                                        </p:tgtEl>
                                        <p:attrNameLst>
                                          <p:attrName>style.visibility</p:attrName>
                                        </p:attrNameLst>
                                      </p:cBhvr>
                                      <p:to>
                                        <p:strVal val="visible"/>
                                      </p:to>
                                    </p:set>
                                    <p:anim calcmode="discrete" valueType="clr">
                                      <p:cBhvr override="childStyle">
                                        <p:cTn id="83" dur="80"/>
                                        <p:tgtEl>
                                          <p:spTgt spid="82955">
                                            <p:txEl>
                                              <p:charRg st="344" end="35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4" dur="80"/>
                                        <p:tgtEl>
                                          <p:spTgt spid="82955">
                                            <p:txEl>
                                              <p:charRg st="344" end="356"/>
                                            </p:txEl>
                                          </p:spTgt>
                                        </p:tgtEl>
                                        <p:attrNameLst>
                                          <p:attrName>fillcolor</p:attrName>
                                        </p:attrNameLst>
                                      </p:cBhvr>
                                      <p:tavLst>
                                        <p:tav tm="0">
                                          <p:val>
                                            <p:clrVal>
                                              <a:schemeClr val="accent2"/>
                                            </p:clrVal>
                                          </p:val>
                                        </p:tav>
                                        <p:tav tm="50000">
                                          <p:val>
                                            <p:clrVal>
                                              <a:schemeClr val="hlink"/>
                                            </p:clrVal>
                                          </p:val>
                                        </p:tav>
                                      </p:tavLst>
                                    </p:anim>
                                    <p:set>
                                      <p:cBhvr>
                                        <p:cTn id="85" dur="80"/>
                                        <p:tgtEl>
                                          <p:spTgt spid="82955">
                                            <p:txEl>
                                              <p:charRg st="344" end="35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7409" name="Group 82"/>
          <p:cNvGrpSpPr/>
          <p:nvPr/>
        </p:nvGrpSpPr>
        <p:grpSpPr>
          <a:xfrm>
            <a:off x="0" y="0"/>
            <a:ext cx="9147175" cy="762000"/>
            <a:chOff x="0" y="0"/>
            <a:chExt cx="5762" cy="480"/>
          </a:xfrm>
        </p:grpSpPr>
        <p:sp>
          <p:nvSpPr>
            <p:cNvPr id="17410"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7411"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7412"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7413" name="Picture 77" descr="earth_atom_hb"/>
            <p:cNvPicPr>
              <a:picLocks noChangeAspect="1"/>
            </p:cNvPicPr>
            <p:nvPr/>
          </p:nvPicPr>
          <p:blipFill>
            <a:blip r:embed="rId1"/>
            <a:stretch>
              <a:fillRect/>
            </a:stretch>
          </p:blipFill>
          <p:spPr>
            <a:xfrm>
              <a:off x="300" y="5"/>
              <a:ext cx="564" cy="456"/>
            </a:xfrm>
            <a:prstGeom prst="rect">
              <a:avLst/>
            </a:prstGeom>
            <a:noFill/>
            <a:ln w="9525">
              <a:noFill/>
            </a:ln>
          </p:spPr>
        </p:pic>
        <p:grpSp>
          <p:nvGrpSpPr>
            <p:cNvPr id="17414" name="Group 78"/>
            <p:cNvGrpSpPr/>
            <p:nvPr/>
          </p:nvGrpSpPr>
          <p:grpSpPr>
            <a:xfrm rot="6406085">
              <a:off x="5274" y="78"/>
              <a:ext cx="362" cy="350"/>
              <a:chOff x="624" y="1872"/>
              <a:chExt cx="504" cy="480"/>
            </a:xfrm>
          </p:grpSpPr>
          <p:sp>
            <p:nvSpPr>
              <p:cNvPr id="17415"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7416"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7417"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87051" name="Text Box 87050"/>
          <p:cNvSpPr txBox="1"/>
          <p:nvPr/>
        </p:nvSpPr>
        <p:spPr>
          <a:xfrm>
            <a:off x="685800" y="1600200"/>
            <a:ext cx="8229600" cy="519113"/>
          </a:xfrm>
          <a:prstGeom prst="rect">
            <a:avLst/>
          </a:prstGeom>
          <a:noFill/>
          <a:ln w="9525">
            <a:noFill/>
          </a:ln>
          <a:effectLst>
            <a:prstShdw prst="shdw17" dist="17961" dir="2699999">
              <a:srgbClr val="CCFFCC">
                <a:gamma/>
                <a:shade val="60000"/>
                <a:invGamma/>
              </a:srgbClr>
            </a:prstShdw>
          </a:effectLst>
        </p:spPr>
        <p:txBody>
          <a:bodyPr>
            <a:spAutoFit/>
          </a:bodyPr>
          <a:p>
            <a:endParaRPr noProof="1" dirty="0">
              <a:effectLst>
                <a:outerShdw blurRad="38100" dist="38100" dir="2700000">
                  <a:srgbClr val="000000"/>
                </a:outerShdw>
              </a:effectLst>
              <a:latin typeface="Times New Roman" panose="02020603050405020304" pitchFamily="18" charset="0"/>
            </a:endParaRPr>
          </a:p>
        </p:txBody>
      </p:sp>
      <p:sp>
        <p:nvSpPr>
          <p:cNvPr id="87053" name="Text Box 87052"/>
          <p:cNvSpPr txBox="1"/>
          <p:nvPr/>
        </p:nvSpPr>
        <p:spPr>
          <a:xfrm>
            <a:off x="609600" y="969963"/>
            <a:ext cx="8153400" cy="6116638"/>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Program VD2;</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Var  f1,f2 : text; x ,y : integer; d:real;</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Begin</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assign(f1, ‘c:\trai.txt’);</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reset(f1);</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assign(f2, ‘c:\khoangcach.txt’);</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rewrite(f2);</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while not eof(f1) do</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begin</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readln(f1,x,y);</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d:= sqrt(x*x+y*y);</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writeln(f2,d:9:3);</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end;</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close(f1); close(f2); readln</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End.</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spcBef>
                <a:spcPct val="50000"/>
              </a:spcBef>
              <a:buClrTx/>
              <a:buSzTx/>
              <a:buFontTx/>
              <a:buNone/>
            </a:pP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87054" name="Text Box 87053"/>
          <p:cNvSpPr txBox="1"/>
          <p:nvPr/>
        </p:nvSpPr>
        <p:spPr>
          <a:xfrm>
            <a:off x="6553200" y="5562600"/>
            <a:ext cx="2209800" cy="519113"/>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hlinkClick r:id="rId2" action="ppaction://hlinkfile"/>
              </a:rPr>
              <a:t>Thực hiện</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87053">
                                            <p:txEl>
                                              <p:charRg st="0" end="13"/>
                                            </p:txEl>
                                          </p:spTgt>
                                        </p:tgtEl>
                                        <p:attrNameLst>
                                          <p:attrName>style.visibility</p:attrName>
                                        </p:attrNameLst>
                                      </p:cBhvr>
                                      <p:to>
                                        <p:strVal val="visible"/>
                                      </p:to>
                                    </p:set>
                                    <p:anim calcmode="discrete" valueType="clr">
                                      <p:cBhvr override="childStyle">
                                        <p:cTn id="7" dur="80"/>
                                        <p:tgtEl>
                                          <p:spTgt spid="87053">
                                            <p:txEl>
                                              <p:charRg st="0" end="1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7053">
                                            <p:txEl>
                                              <p:charRg st="0" end="13"/>
                                            </p:txEl>
                                          </p:spTgt>
                                        </p:tgtEl>
                                        <p:attrNameLst>
                                          <p:attrName>fillcolor</p:attrName>
                                        </p:attrNameLst>
                                      </p:cBhvr>
                                      <p:tavLst>
                                        <p:tav tm="0">
                                          <p:val>
                                            <p:clrVal>
                                              <a:schemeClr val="accent2"/>
                                            </p:clrVal>
                                          </p:val>
                                        </p:tav>
                                        <p:tav tm="50000">
                                          <p:val>
                                            <p:clrVal>
                                              <a:schemeClr val="hlink"/>
                                            </p:clrVal>
                                          </p:val>
                                        </p:tav>
                                      </p:tavLst>
                                    </p:anim>
                                    <p:set>
                                      <p:cBhvr>
                                        <p:cTn id="9" dur="80"/>
                                        <p:tgtEl>
                                          <p:spTgt spid="87053">
                                            <p:txEl>
                                              <p:charRg st="0" end="13"/>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87053">
                                            <p:txEl>
                                              <p:charRg st="13" end="56"/>
                                            </p:txEl>
                                          </p:spTgt>
                                        </p:tgtEl>
                                        <p:attrNameLst>
                                          <p:attrName>style.visibility</p:attrName>
                                        </p:attrNameLst>
                                      </p:cBhvr>
                                      <p:to>
                                        <p:strVal val="visible"/>
                                      </p:to>
                                    </p:set>
                                    <p:anim calcmode="discrete" valueType="clr">
                                      <p:cBhvr override="childStyle">
                                        <p:cTn id="14" dur="80"/>
                                        <p:tgtEl>
                                          <p:spTgt spid="87053">
                                            <p:txEl>
                                              <p:charRg st="13" end="5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7053">
                                            <p:txEl>
                                              <p:charRg st="13" end="56"/>
                                            </p:txEl>
                                          </p:spTgt>
                                        </p:tgtEl>
                                        <p:attrNameLst>
                                          <p:attrName>fillcolor</p:attrName>
                                        </p:attrNameLst>
                                      </p:cBhvr>
                                      <p:tavLst>
                                        <p:tav tm="0">
                                          <p:val>
                                            <p:clrVal>
                                              <a:schemeClr val="accent2"/>
                                            </p:clrVal>
                                          </p:val>
                                        </p:tav>
                                        <p:tav tm="50000">
                                          <p:val>
                                            <p:clrVal>
                                              <a:schemeClr val="hlink"/>
                                            </p:clrVal>
                                          </p:val>
                                        </p:tav>
                                      </p:tavLst>
                                    </p:anim>
                                    <p:set>
                                      <p:cBhvr>
                                        <p:cTn id="16" dur="80"/>
                                        <p:tgtEl>
                                          <p:spTgt spid="87053">
                                            <p:txEl>
                                              <p:charRg st="13" end="56"/>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87053">
                                            <p:txEl>
                                              <p:charRg st="56" end="62"/>
                                            </p:txEl>
                                          </p:spTgt>
                                        </p:tgtEl>
                                        <p:attrNameLst>
                                          <p:attrName>style.visibility</p:attrName>
                                        </p:attrNameLst>
                                      </p:cBhvr>
                                      <p:to>
                                        <p:strVal val="visible"/>
                                      </p:to>
                                    </p:set>
                                    <p:anim calcmode="discrete" valueType="clr">
                                      <p:cBhvr override="childStyle">
                                        <p:cTn id="21" dur="80"/>
                                        <p:tgtEl>
                                          <p:spTgt spid="87053">
                                            <p:txEl>
                                              <p:charRg st="56" end="6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87053">
                                            <p:txEl>
                                              <p:charRg st="56" end="62"/>
                                            </p:txEl>
                                          </p:spTgt>
                                        </p:tgtEl>
                                        <p:attrNameLst>
                                          <p:attrName>fillcolor</p:attrName>
                                        </p:attrNameLst>
                                      </p:cBhvr>
                                      <p:tavLst>
                                        <p:tav tm="0">
                                          <p:val>
                                            <p:clrVal>
                                              <a:schemeClr val="accent2"/>
                                            </p:clrVal>
                                          </p:val>
                                        </p:tav>
                                        <p:tav tm="50000">
                                          <p:val>
                                            <p:clrVal>
                                              <a:schemeClr val="hlink"/>
                                            </p:clrVal>
                                          </p:val>
                                        </p:tav>
                                      </p:tavLst>
                                    </p:anim>
                                    <p:set>
                                      <p:cBhvr>
                                        <p:cTn id="23" dur="80"/>
                                        <p:tgtEl>
                                          <p:spTgt spid="87053">
                                            <p:txEl>
                                              <p:charRg st="56" end="6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87053">
                                            <p:txEl>
                                              <p:charRg st="62" end="90"/>
                                            </p:txEl>
                                          </p:spTgt>
                                        </p:tgtEl>
                                        <p:attrNameLst>
                                          <p:attrName>style.visibility</p:attrName>
                                        </p:attrNameLst>
                                      </p:cBhvr>
                                      <p:to>
                                        <p:strVal val="visible"/>
                                      </p:to>
                                    </p:set>
                                    <p:anim calcmode="discrete" valueType="clr">
                                      <p:cBhvr override="childStyle">
                                        <p:cTn id="28" dur="80"/>
                                        <p:tgtEl>
                                          <p:spTgt spid="87053">
                                            <p:txEl>
                                              <p:charRg st="62" end="9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87053">
                                            <p:txEl>
                                              <p:charRg st="62" end="90"/>
                                            </p:txEl>
                                          </p:spTgt>
                                        </p:tgtEl>
                                        <p:attrNameLst>
                                          <p:attrName>fillcolor</p:attrName>
                                        </p:attrNameLst>
                                      </p:cBhvr>
                                      <p:tavLst>
                                        <p:tav tm="0">
                                          <p:val>
                                            <p:clrVal>
                                              <a:schemeClr val="accent2"/>
                                            </p:clrVal>
                                          </p:val>
                                        </p:tav>
                                        <p:tav tm="50000">
                                          <p:val>
                                            <p:clrVal>
                                              <a:schemeClr val="hlink"/>
                                            </p:clrVal>
                                          </p:val>
                                        </p:tav>
                                      </p:tavLst>
                                    </p:anim>
                                    <p:set>
                                      <p:cBhvr>
                                        <p:cTn id="30" dur="80"/>
                                        <p:tgtEl>
                                          <p:spTgt spid="87053">
                                            <p:txEl>
                                              <p:charRg st="62" end="90"/>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87053">
                                            <p:txEl>
                                              <p:charRg st="90" end="102"/>
                                            </p:txEl>
                                          </p:spTgt>
                                        </p:tgtEl>
                                        <p:attrNameLst>
                                          <p:attrName>style.visibility</p:attrName>
                                        </p:attrNameLst>
                                      </p:cBhvr>
                                      <p:to>
                                        <p:strVal val="visible"/>
                                      </p:to>
                                    </p:set>
                                    <p:anim calcmode="discrete" valueType="clr">
                                      <p:cBhvr override="childStyle">
                                        <p:cTn id="35" dur="80"/>
                                        <p:tgtEl>
                                          <p:spTgt spid="87053">
                                            <p:txEl>
                                              <p:charRg st="90" end="10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87053">
                                            <p:txEl>
                                              <p:charRg st="90" end="102"/>
                                            </p:txEl>
                                          </p:spTgt>
                                        </p:tgtEl>
                                        <p:attrNameLst>
                                          <p:attrName>fillcolor</p:attrName>
                                        </p:attrNameLst>
                                      </p:cBhvr>
                                      <p:tavLst>
                                        <p:tav tm="0">
                                          <p:val>
                                            <p:clrVal>
                                              <a:schemeClr val="accent2"/>
                                            </p:clrVal>
                                          </p:val>
                                        </p:tav>
                                        <p:tav tm="50000">
                                          <p:val>
                                            <p:clrVal>
                                              <a:schemeClr val="hlink"/>
                                            </p:clrVal>
                                          </p:val>
                                        </p:tav>
                                      </p:tavLst>
                                    </p:anim>
                                    <p:set>
                                      <p:cBhvr>
                                        <p:cTn id="37" dur="80"/>
                                        <p:tgtEl>
                                          <p:spTgt spid="87053">
                                            <p:txEl>
                                              <p:charRg st="90" end="102"/>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87053">
                                            <p:txEl>
                                              <p:charRg st="102" end="136"/>
                                            </p:txEl>
                                          </p:spTgt>
                                        </p:tgtEl>
                                        <p:attrNameLst>
                                          <p:attrName>style.visibility</p:attrName>
                                        </p:attrNameLst>
                                      </p:cBhvr>
                                      <p:to>
                                        <p:strVal val="visible"/>
                                      </p:to>
                                    </p:set>
                                    <p:anim calcmode="discrete" valueType="clr">
                                      <p:cBhvr override="childStyle">
                                        <p:cTn id="42" dur="80"/>
                                        <p:tgtEl>
                                          <p:spTgt spid="87053">
                                            <p:txEl>
                                              <p:charRg st="102" end="13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87053">
                                            <p:txEl>
                                              <p:charRg st="102" end="136"/>
                                            </p:txEl>
                                          </p:spTgt>
                                        </p:tgtEl>
                                        <p:attrNameLst>
                                          <p:attrName>fillcolor</p:attrName>
                                        </p:attrNameLst>
                                      </p:cBhvr>
                                      <p:tavLst>
                                        <p:tav tm="0">
                                          <p:val>
                                            <p:clrVal>
                                              <a:schemeClr val="accent2"/>
                                            </p:clrVal>
                                          </p:val>
                                        </p:tav>
                                        <p:tav tm="50000">
                                          <p:val>
                                            <p:clrVal>
                                              <a:schemeClr val="hlink"/>
                                            </p:clrVal>
                                          </p:val>
                                        </p:tav>
                                      </p:tavLst>
                                    </p:anim>
                                    <p:set>
                                      <p:cBhvr>
                                        <p:cTn id="44" dur="80"/>
                                        <p:tgtEl>
                                          <p:spTgt spid="87053">
                                            <p:txEl>
                                              <p:charRg st="102" end="136"/>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87053">
                                            <p:txEl>
                                              <p:charRg st="136" end="150"/>
                                            </p:txEl>
                                          </p:spTgt>
                                        </p:tgtEl>
                                        <p:attrNameLst>
                                          <p:attrName>style.visibility</p:attrName>
                                        </p:attrNameLst>
                                      </p:cBhvr>
                                      <p:to>
                                        <p:strVal val="visible"/>
                                      </p:to>
                                    </p:set>
                                    <p:anim calcmode="discrete" valueType="clr">
                                      <p:cBhvr override="childStyle">
                                        <p:cTn id="49" dur="80"/>
                                        <p:tgtEl>
                                          <p:spTgt spid="87053">
                                            <p:txEl>
                                              <p:charRg st="136" end="15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87053">
                                            <p:txEl>
                                              <p:charRg st="136" end="150"/>
                                            </p:txEl>
                                          </p:spTgt>
                                        </p:tgtEl>
                                        <p:attrNameLst>
                                          <p:attrName>fillcolor</p:attrName>
                                        </p:attrNameLst>
                                      </p:cBhvr>
                                      <p:tavLst>
                                        <p:tav tm="0">
                                          <p:val>
                                            <p:clrVal>
                                              <a:schemeClr val="accent2"/>
                                            </p:clrVal>
                                          </p:val>
                                        </p:tav>
                                        <p:tav tm="50000">
                                          <p:val>
                                            <p:clrVal>
                                              <a:schemeClr val="hlink"/>
                                            </p:clrVal>
                                          </p:val>
                                        </p:tav>
                                      </p:tavLst>
                                    </p:anim>
                                    <p:set>
                                      <p:cBhvr>
                                        <p:cTn id="51" dur="80"/>
                                        <p:tgtEl>
                                          <p:spTgt spid="87053">
                                            <p:txEl>
                                              <p:charRg st="136" end="150"/>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87053">
                                            <p:txEl>
                                              <p:charRg st="150" end="172"/>
                                            </p:txEl>
                                          </p:spTgt>
                                        </p:tgtEl>
                                        <p:attrNameLst>
                                          <p:attrName>style.visibility</p:attrName>
                                        </p:attrNameLst>
                                      </p:cBhvr>
                                      <p:to>
                                        <p:strVal val="visible"/>
                                      </p:to>
                                    </p:set>
                                    <p:anim calcmode="discrete" valueType="clr">
                                      <p:cBhvr override="childStyle">
                                        <p:cTn id="56" dur="80"/>
                                        <p:tgtEl>
                                          <p:spTgt spid="87053">
                                            <p:txEl>
                                              <p:charRg st="150" end="17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87053">
                                            <p:txEl>
                                              <p:charRg st="150" end="172"/>
                                            </p:txEl>
                                          </p:spTgt>
                                        </p:tgtEl>
                                        <p:attrNameLst>
                                          <p:attrName>fillcolor</p:attrName>
                                        </p:attrNameLst>
                                      </p:cBhvr>
                                      <p:tavLst>
                                        <p:tav tm="0">
                                          <p:val>
                                            <p:clrVal>
                                              <a:schemeClr val="accent2"/>
                                            </p:clrVal>
                                          </p:val>
                                        </p:tav>
                                        <p:tav tm="50000">
                                          <p:val>
                                            <p:clrVal>
                                              <a:schemeClr val="hlink"/>
                                            </p:clrVal>
                                          </p:val>
                                        </p:tav>
                                      </p:tavLst>
                                    </p:anim>
                                    <p:set>
                                      <p:cBhvr>
                                        <p:cTn id="58" dur="80"/>
                                        <p:tgtEl>
                                          <p:spTgt spid="87053">
                                            <p:txEl>
                                              <p:charRg st="150" end="172"/>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87053">
                                            <p:txEl>
                                              <p:charRg st="172" end="179"/>
                                            </p:txEl>
                                          </p:spTgt>
                                        </p:tgtEl>
                                        <p:attrNameLst>
                                          <p:attrName>style.visibility</p:attrName>
                                        </p:attrNameLst>
                                      </p:cBhvr>
                                      <p:to>
                                        <p:strVal val="visible"/>
                                      </p:to>
                                    </p:set>
                                    <p:anim calcmode="discrete" valueType="clr">
                                      <p:cBhvr override="childStyle">
                                        <p:cTn id="63" dur="80"/>
                                        <p:tgtEl>
                                          <p:spTgt spid="87053">
                                            <p:txEl>
                                              <p:charRg st="172" end="17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87053">
                                            <p:txEl>
                                              <p:charRg st="172" end="179"/>
                                            </p:txEl>
                                          </p:spTgt>
                                        </p:tgtEl>
                                        <p:attrNameLst>
                                          <p:attrName>fillcolor</p:attrName>
                                        </p:attrNameLst>
                                      </p:cBhvr>
                                      <p:tavLst>
                                        <p:tav tm="0">
                                          <p:val>
                                            <p:clrVal>
                                              <a:schemeClr val="accent2"/>
                                            </p:clrVal>
                                          </p:val>
                                        </p:tav>
                                        <p:tav tm="50000">
                                          <p:val>
                                            <p:clrVal>
                                              <a:schemeClr val="hlink"/>
                                            </p:clrVal>
                                          </p:val>
                                        </p:tav>
                                      </p:tavLst>
                                    </p:anim>
                                    <p:set>
                                      <p:cBhvr>
                                        <p:cTn id="65" dur="80"/>
                                        <p:tgtEl>
                                          <p:spTgt spid="87053">
                                            <p:txEl>
                                              <p:charRg st="172" end="179"/>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87053">
                                            <p:txEl>
                                              <p:charRg st="179" end="197"/>
                                            </p:txEl>
                                          </p:spTgt>
                                        </p:tgtEl>
                                        <p:attrNameLst>
                                          <p:attrName>style.visibility</p:attrName>
                                        </p:attrNameLst>
                                      </p:cBhvr>
                                      <p:to>
                                        <p:strVal val="visible"/>
                                      </p:to>
                                    </p:set>
                                    <p:anim calcmode="discrete" valueType="clr">
                                      <p:cBhvr override="childStyle">
                                        <p:cTn id="70" dur="80"/>
                                        <p:tgtEl>
                                          <p:spTgt spid="87053">
                                            <p:txEl>
                                              <p:charRg st="179" end="19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87053">
                                            <p:txEl>
                                              <p:charRg st="179" end="197"/>
                                            </p:txEl>
                                          </p:spTgt>
                                        </p:tgtEl>
                                        <p:attrNameLst>
                                          <p:attrName>fillcolor</p:attrName>
                                        </p:attrNameLst>
                                      </p:cBhvr>
                                      <p:tavLst>
                                        <p:tav tm="0">
                                          <p:val>
                                            <p:clrVal>
                                              <a:schemeClr val="accent2"/>
                                            </p:clrVal>
                                          </p:val>
                                        </p:tav>
                                        <p:tav tm="50000">
                                          <p:val>
                                            <p:clrVal>
                                              <a:schemeClr val="hlink"/>
                                            </p:clrVal>
                                          </p:val>
                                        </p:tav>
                                      </p:tavLst>
                                    </p:anim>
                                    <p:set>
                                      <p:cBhvr>
                                        <p:cTn id="72" dur="80"/>
                                        <p:tgtEl>
                                          <p:spTgt spid="87053">
                                            <p:txEl>
                                              <p:charRg st="179" end="197"/>
                                            </p:tx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87053">
                                            <p:txEl>
                                              <p:charRg st="197" end="218"/>
                                            </p:txEl>
                                          </p:spTgt>
                                        </p:tgtEl>
                                        <p:attrNameLst>
                                          <p:attrName>style.visibility</p:attrName>
                                        </p:attrNameLst>
                                      </p:cBhvr>
                                      <p:to>
                                        <p:strVal val="visible"/>
                                      </p:to>
                                    </p:set>
                                    <p:anim calcmode="discrete" valueType="clr">
                                      <p:cBhvr override="childStyle">
                                        <p:cTn id="77" dur="80"/>
                                        <p:tgtEl>
                                          <p:spTgt spid="87053">
                                            <p:txEl>
                                              <p:charRg st="197" end="21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87053">
                                            <p:txEl>
                                              <p:charRg st="197" end="218"/>
                                            </p:txEl>
                                          </p:spTgt>
                                        </p:tgtEl>
                                        <p:attrNameLst>
                                          <p:attrName>fillcolor</p:attrName>
                                        </p:attrNameLst>
                                      </p:cBhvr>
                                      <p:tavLst>
                                        <p:tav tm="0">
                                          <p:val>
                                            <p:clrVal>
                                              <a:schemeClr val="accent2"/>
                                            </p:clrVal>
                                          </p:val>
                                        </p:tav>
                                        <p:tav tm="50000">
                                          <p:val>
                                            <p:clrVal>
                                              <a:schemeClr val="hlink"/>
                                            </p:clrVal>
                                          </p:val>
                                        </p:tav>
                                      </p:tavLst>
                                    </p:anim>
                                    <p:set>
                                      <p:cBhvr>
                                        <p:cTn id="79" dur="80"/>
                                        <p:tgtEl>
                                          <p:spTgt spid="87053">
                                            <p:txEl>
                                              <p:charRg st="197" end="218"/>
                                            </p:txEl>
                                          </p:spTgt>
                                        </p:tgtEl>
                                        <p:attrNameLst>
                                          <p:attrName>fill.type</p:attrName>
                                        </p:attrNameLst>
                                      </p:cBhvr>
                                      <p:to>
                                        <p:strVal val="solid"/>
                                      </p:to>
                                    </p:se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nodeType="clickEffect">
                                  <p:stCondLst>
                                    <p:cond delay="0"/>
                                  </p:stCondLst>
                                  <p:iterate type="lt">
                                    <p:tmPct val="50000"/>
                                  </p:iterate>
                                  <p:childTnLst>
                                    <p:set>
                                      <p:cBhvr>
                                        <p:cTn id="83" dur="1" fill="hold">
                                          <p:stCondLst>
                                            <p:cond delay="0"/>
                                          </p:stCondLst>
                                        </p:cTn>
                                        <p:tgtEl>
                                          <p:spTgt spid="87053">
                                            <p:txEl>
                                              <p:charRg st="218" end="239"/>
                                            </p:txEl>
                                          </p:spTgt>
                                        </p:tgtEl>
                                        <p:attrNameLst>
                                          <p:attrName>style.visibility</p:attrName>
                                        </p:attrNameLst>
                                      </p:cBhvr>
                                      <p:to>
                                        <p:strVal val="visible"/>
                                      </p:to>
                                    </p:set>
                                    <p:anim calcmode="discrete" valueType="clr">
                                      <p:cBhvr override="childStyle">
                                        <p:cTn id="84" dur="80"/>
                                        <p:tgtEl>
                                          <p:spTgt spid="87053">
                                            <p:txEl>
                                              <p:charRg st="218" end="23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87053">
                                            <p:txEl>
                                              <p:charRg st="218" end="239"/>
                                            </p:txEl>
                                          </p:spTgt>
                                        </p:tgtEl>
                                        <p:attrNameLst>
                                          <p:attrName>fillcolor</p:attrName>
                                        </p:attrNameLst>
                                      </p:cBhvr>
                                      <p:tavLst>
                                        <p:tav tm="0">
                                          <p:val>
                                            <p:clrVal>
                                              <a:schemeClr val="accent2"/>
                                            </p:clrVal>
                                          </p:val>
                                        </p:tav>
                                        <p:tav tm="50000">
                                          <p:val>
                                            <p:clrVal>
                                              <a:schemeClr val="hlink"/>
                                            </p:clrVal>
                                          </p:val>
                                        </p:tav>
                                      </p:tavLst>
                                    </p:anim>
                                    <p:set>
                                      <p:cBhvr>
                                        <p:cTn id="86" dur="80"/>
                                        <p:tgtEl>
                                          <p:spTgt spid="87053">
                                            <p:txEl>
                                              <p:charRg st="218" end="239"/>
                                            </p:txEl>
                                          </p:spTgt>
                                        </p:tgtEl>
                                        <p:attrNameLst>
                                          <p:attrName>fill.type</p:attrName>
                                        </p:attrNameLst>
                                      </p:cBhvr>
                                      <p:to>
                                        <p:strVal val="solid"/>
                                      </p:to>
                                    </p:set>
                                  </p:childTnLst>
                                </p:cTn>
                              </p:par>
                            </p:childTnLst>
                          </p:cTn>
                        </p:par>
                      </p:childTnLst>
                    </p:cTn>
                  </p:par>
                  <p:par>
                    <p:cTn id="87" fill="hold">
                      <p:stCondLst>
                        <p:cond delay="indefinite"/>
                      </p:stCondLst>
                      <p:childTnLst>
                        <p:par>
                          <p:cTn id="88" fill="hold">
                            <p:stCondLst>
                              <p:cond delay="0"/>
                            </p:stCondLst>
                            <p:childTnLst>
                              <p:par>
                                <p:cTn id="89" presetID="27" presetClass="entr" presetSubtype="0" fill="hold" nodeType="clickEffect">
                                  <p:stCondLst>
                                    <p:cond delay="0"/>
                                  </p:stCondLst>
                                  <p:iterate type="lt">
                                    <p:tmPct val="50000"/>
                                  </p:iterate>
                                  <p:childTnLst>
                                    <p:set>
                                      <p:cBhvr>
                                        <p:cTn id="90" dur="1" fill="hold">
                                          <p:stCondLst>
                                            <p:cond delay="0"/>
                                          </p:stCondLst>
                                        </p:cTn>
                                        <p:tgtEl>
                                          <p:spTgt spid="87053">
                                            <p:txEl>
                                              <p:charRg st="239" end="245"/>
                                            </p:txEl>
                                          </p:spTgt>
                                        </p:tgtEl>
                                        <p:attrNameLst>
                                          <p:attrName>style.visibility</p:attrName>
                                        </p:attrNameLst>
                                      </p:cBhvr>
                                      <p:to>
                                        <p:strVal val="visible"/>
                                      </p:to>
                                    </p:set>
                                    <p:anim calcmode="discrete" valueType="clr">
                                      <p:cBhvr override="childStyle">
                                        <p:cTn id="91" dur="80"/>
                                        <p:tgtEl>
                                          <p:spTgt spid="87053">
                                            <p:txEl>
                                              <p:charRg st="239" end="24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2" dur="80"/>
                                        <p:tgtEl>
                                          <p:spTgt spid="87053">
                                            <p:txEl>
                                              <p:charRg st="239" end="245"/>
                                            </p:txEl>
                                          </p:spTgt>
                                        </p:tgtEl>
                                        <p:attrNameLst>
                                          <p:attrName>fillcolor</p:attrName>
                                        </p:attrNameLst>
                                      </p:cBhvr>
                                      <p:tavLst>
                                        <p:tav tm="0">
                                          <p:val>
                                            <p:clrVal>
                                              <a:schemeClr val="accent2"/>
                                            </p:clrVal>
                                          </p:val>
                                        </p:tav>
                                        <p:tav tm="50000">
                                          <p:val>
                                            <p:clrVal>
                                              <a:schemeClr val="hlink"/>
                                            </p:clrVal>
                                          </p:val>
                                        </p:tav>
                                      </p:tavLst>
                                    </p:anim>
                                    <p:set>
                                      <p:cBhvr>
                                        <p:cTn id="93" dur="80"/>
                                        <p:tgtEl>
                                          <p:spTgt spid="87053">
                                            <p:txEl>
                                              <p:charRg st="239" end="245"/>
                                            </p:txEl>
                                          </p:spTgt>
                                        </p:tgtEl>
                                        <p:attrNameLst>
                                          <p:attrName>fill.type</p:attrName>
                                        </p:attrNameLst>
                                      </p:cBhvr>
                                      <p:to>
                                        <p:strVal val="solid"/>
                                      </p:to>
                                    </p:set>
                                  </p:childTnLst>
                                </p:cTn>
                              </p:par>
                            </p:childTnLst>
                          </p:cTn>
                        </p:par>
                      </p:childTnLst>
                    </p:cTn>
                  </p:par>
                  <p:par>
                    <p:cTn id="94" fill="hold">
                      <p:stCondLst>
                        <p:cond delay="indefinite"/>
                      </p:stCondLst>
                      <p:childTnLst>
                        <p:par>
                          <p:cTn id="95" fill="hold">
                            <p:stCondLst>
                              <p:cond delay="0"/>
                            </p:stCondLst>
                            <p:childTnLst>
                              <p:par>
                                <p:cTn id="96" presetID="27" presetClass="entr" presetSubtype="0" fill="hold" nodeType="clickEffect">
                                  <p:stCondLst>
                                    <p:cond delay="0"/>
                                  </p:stCondLst>
                                  <p:iterate type="lt">
                                    <p:tmPct val="50000"/>
                                  </p:iterate>
                                  <p:childTnLst>
                                    <p:set>
                                      <p:cBhvr>
                                        <p:cTn id="97" dur="1" fill="hold">
                                          <p:stCondLst>
                                            <p:cond delay="0"/>
                                          </p:stCondLst>
                                        </p:cTn>
                                        <p:tgtEl>
                                          <p:spTgt spid="87053">
                                            <p:txEl>
                                              <p:charRg st="245" end="275"/>
                                            </p:txEl>
                                          </p:spTgt>
                                        </p:tgtEl>
                                        <p:attrNameLst>
                                          <p:attrName>style.visibility</p:attrName>
                                        </p:attrNameLst>
                                      </p:cBhvr>
                                      <p:to>
                                        <p:strVal val="visible"/>
                                      </p:to>
                                    </p:set>
                                    <p:anim calcmode="discrete" valueType="clr">
                                      <p:cBhvr override="childStyle">
                                        <p:cTn id="98" dur="80"/>
                                        <p:tgtEl>
                                          <p:spTgt spid="87053">
                                            <p:txEl>
                                              <p:charRg st="245" end="27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9" dur="80"/>
                                        <p:tgtEl>
                                          <p:spTgt spid="87053">
                                            <p:txEl>
                                              <p:charRg st="245" end="275"/>
                                            </p:txEl>
                                          </p:spTgt>
                                        </p:tgtEl>
                                        <p:attrNameLst>
                                          <p:attrName>fillcolor</p:attrName>
                                        </p:attrNameLst>
                                      </p:cBhvr>
                                      <p:tavLst>
                                        <p:tav tm="0">
                                          <p:val>
                                            <p:clrVal>
                                              <a:schemeClr val="accent2"/>
                                            </p:clrVal>
                                          </p:val>
                                        </p:tav>
                                        <p:tav tm="50000">
                                          <p:val>
                                            <p:clrVal>
                                              <a:schemeClr val="hlink"/>
                                            </p:clrVal>
                                          </p:val>
                                        </p:tav>
                                      </p:tavLst>
                                    </p:anim>
                                    <p:set>
                                      <p:cBhvr>
                                        <p:cTn id="100" dur="80"/>
                                        <p:tgtEl>
                                          <p:spTgt spid="87053">
                                            <p:txEl>
                                              <p:charRg st="245" end="275"/>
                                            </p:txEl>
                                          </p:spTgt>
                                        </p:tgtEl>
                                        <p:attrNameLst>
                                          <p:attrName>fill.type</p:attrName>
                                        </p:attrNameLst>
                                      </p:cBhvr>
                                      <p:to>
                                        <p:strVal val="solid"/>
                                      </p:to>
                                    </p:set>
                                  </p:childTnLst>
                                </p:cTn>
                              </p:par>
                            </p:childTnLst>
                          </p:cTn>
                        </p:par>
                      </p:childTnLst>
                    </p:cTn>
                  </p:par>
                  <p:par>
                    <p:cTn id="101" fill="hold">
                      <p:stCondLst>
                        <p:cond delay="indefinite"/>
                      </p:stCondLst>
                      <p:childTnLst>
                        <p:par>
                          <p:cTn id="102" fill="hold">
                            <p:stCondLst>
                              <p:cond delay="0"/>
                            </p:stCondLst>
                            <p:childTnLst>
                              <p:par>
                                <p:cTn id="103" presetID="27" presetClass="entr" presetSubtype="0" fill="hold" nodeType="clickEffect">
                                  <p:stCondLst>
                                    <p:cond delay="0"/>
                                  </p:stCondLst>
                                  <p:iterate type="lt">
                                    <p:tmPct val="50000"/>
                                  </p:iterate>
                                  <p:childTnLst>
                                    <p:set>
                                      <p:cBhvr>
                                        <p:cTn id="104" dur="1" fill="hold">
                                          <p:stCondLst>
                                            <p:cond delay="0"/>
                                          </p:stCondLst>
                                        </p:cTn>
                                        <p:tgtEl>
                                          <p:spTgt spid="87053">
                                            <p:txEl>
                                              <p:charRg st="275" end="280"/>
                                            </p:txEl>
                                          </p:spTgt>
                                        </p:tgtEl>
                                        <p:attrNameLst>
                                          <p:attrName>style.visibility</p:attrName>
                                        </p:attrNameLst>
                                      </p:cBhvr>
                                      <p:to>
                                        <p:strVal val="visible"/>
                                      </p:to>
                                    </p:set>
                                    <p:anim calcmode="discrete" valueType="clr">
                                      <p:cBhvr override="childStyle">
                                        <p:cTn id="105" dur="80"/>
                                        <p:tgtEl>
                                          <p:spTgt spid="87053">
                                            <p:txEl>
                                              <p:charRg st="275" end="28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06" dur="80"/>
                                        <p:tgtEl>
                                          <p:spTgt spid="87053">
                                            <p:txEl>
                                              <p:charRg st="275" end="280"/>
                                            </p:txEl>
                                          </p:spTgt>
                                        </p:tgtEl>
                                        <p:attrNameLst>
                                          <p:attrName>fillcolor</p:attrName>
                                        </p:attrNameLst>
                                      </p:cBhvr>
                                      <p:tavLst>
                                        <p:tav tm="0">
                                          <p:val>
                                            <p:clrVal>
                                              <a:schemeClr val="accent2"/>
                                            </p:clrVal>
                                          </p:val>
                                        </p:tav>
                                        <p:tav tm="50000">
                                          <p:val>
                                            <p:clrVal>
                                              <a:schemeClr val="hlink"/>
                                            </p:clrVal>
                                          </p:val>
                                        </p:tav>
                                      </p:tavLst>
                                    </p:anim>
                                    <p:set>
                                      <p:cBhvr>
                                        <p:cTn id="107" dur="80"/>
                                        <p:tgtEl>
                                          <p:spTgt spid="87053">
                                            <p:txEl>
                                              <p:charRg st="275" end="280"/>
                                            </p:txEl>
                                          </p:spTgt>
                                        </p:tgtEl>
                                        <p:attrNameLst>
                                          <p:attrName>fill.type</p:attrName>
                                        </p:attrNameLst>
                                      </p:cBhvr>
                                      <p:to>
                                        <p:strVal val="solid"/>
                                      </p:to>
                                    </p:set>
                                  </p:childTnLst>
                                </p:cTn>
                              </p:par>
                            </p:childTnLst>
                          </p:cTn>
                        </p:par>
                      </p:childTnLst>
                    </p:cTn>
                  </p:par>
                  <p:par>
                    <p:cTn id="108" fill="hold">
                      <p:stCondLst>
                        <p:cond delay="indefinite"/>
                      </p:stCondLst>
                      <p:childTnLst>
                        <p:par>
                          <p:cTn id="109" fill="hold">
                            <p:stCondLst>
                              <p:cond delay="0"/>
                            </p:stCondLst>
                            <p:childTnLst>
                              <p:par>
                                <p:cTn id="110" presetID="27" presetClass="entr" presetSubtype="0" fill="hold" grpId="0" nodeType="clickEffect">
                                  <p:stCondLst>
                                    <p:cond delay="0"/>
                                  </p:stCondLst>
                                  <p:iterate type="lt">
                                    <p:tmPct val="50000"/>
                                  </p:iterate>
                                  <p:childTnLst>
                                    <p:set>
                                      <p:cBhvr>
                                        <p:cTn id="111" dur="1" fill="hold">
                                          <p:stCondLst>
                                            <p:cond delay="0"/>
                                          </p:stCondLst>
                                        </p:cTn>
                                        <p:tgtEl>
                                          <p:spTgt spid="87054"/>
                                        </p:tgtEl>
                                        <p:attrNameLst>
                                          <p:attrName>style.visibility</p:attrName>
                                        </p:attrNameLst>
                                      </p:cBhvr>
                                      <p:to>
                                        <p:strVal val="visible"/>
                                      </p:to>
                                    </p:set>
                                    <p:anim calcmode="discrete" valueType="clr">
                                      <p:cBhvr override="childStyle">
                                        <p:cTn id="112" dur="80"/>
                                        <p:tgtEl>
                                          <p:spTgt spid="87054"/>
                                        </p:tgtEl>
                                        <p:attrNameLst>
                                          <p:attrName>style.color</p:attrName>
                                        </p:attrNameLst>
                                      </p:cBhvr>
                                      <p:tavLst>
                                        <p:tav tm="0">
                                          <p:val>
                                            <p:clrVal>
                                              <a:schemeClr val="accent2"/>
                                            </p:clrVal>
                                          </p:val>
                                        </p:tav>
                                        <p:tav tm="50000">
                                          <p:val>
                                            <p:clrVal>
                                              <a:schemeClr val="hlink"/>
                                            </p:clrVal>
                                          </p:val>
                                        </p:tav>
                                      </p:tavLst>
                                    </p:anim>
                                    <p:anim calcmode="discrete" valueType="clr">
                                      <p:cBhvr>
                                        <p:cTn id="113" dur="80"/>
                                        <p:tgtEl>
                                          <p:spTgt spid="87054"/>
                                        </p:tgtEl>
                                        <p:attrNameLst>
                                          <p:attrName>fillcolor</p:attrName>
                                        </p:attrNameLst>
                                      </p:cBhvr>
                                      <p:tavLst>
                                        <p:tav tm="0">
                                          <p:val>
                                            <p:clrVal>
                                              <a:schemeClr val="accent2"/>
                                            </p:clrVal>
                                          </p:val>
                                        </p:tav>
                                        <p:tav tm="50000">
                                          <p:val>
                                            <p:clrVal>
                                              <a:schemeClr val="hlink"/>
                                            </p:clrVal>
                                          </p:val>
                                        </p:tav>
                                      </p:tavLst>
                                    </p:anim>
                                    <p:set>
                                      <p:cBhvr>
                                        <p:cTn id="114" dur="80"/>
                                        <p:tgtEl>
                                          <p:spTgt spid="87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5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grpSp>
        <p:nvGrpSpPr>
          <p:cNvPr id="18434" name="Group 82"/>
          <p:cNvGrpSpPr/>
          <p:nvPr/>
        </p:nvGrpSpPr>
        <p:grpSpPr>
          <a:xfrm>
            <a:off x="0" y="0"/>
            <a:ext cx="9147175" cy="762000"/>
            <a:chOff x="0" y="0"/>
            <a:chExt cx="5762" cy="480"/>
          </a:xfrm>
        </p:grpSpPr>
        <p:sp>
          <p:nvSpPr>
            <p:cNvPr id="18435"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8436"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8437"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8438" name="Picture 77" descr="earth_atom_hb"/>
            <p:cNvPicPr>
              <a:picLocks noChangeAspect="1"/>
            </p:cNvPicPr>
            <p:nvPr/>
          </p:nvPicPr>
          <p:blipFill>
            <a:blip r:embed="rId2"/>
            <a:stretch>
              <a:fillRect/>
            </a:stretch>
          </p:blipFill>
          <p:spPr>
            <a:xfrm>
              <a:off x="300" y="5"/>
              <a:ext cx="564" cy="456"/>
            </a:xfrm>
            <a:prstGeom prst="rect">
              <a:avLst/>
            </a:prstGeom>
            <a:noFill/>
            <a:ln w="9525">
              <a:noFill/>
            </a:ln>
          </p:spPr>
        </p:pic>
        <p:grpSp>
          <p:nvGrpSpPr>
            <p:cNvPr id="18439" name="Group 78"/>
            <p:cNvGrpSpPr/>
            <p:nvPr/>
          </p:nvGrpSpPr>
          <p:grpSpPr>
            <a:xfrm rot="6406085">
              <a:off x="5274" y="78"/>
              <a:ext cx="362" cy="350"/>
              <a:chOff x="624" y="1872"/>
              <a:chExt cx="504" cy="480"/>
            </a:xfrm>
          </p:grpSpPr>
          <p:sp>
            <p:nvSpPr>
              <p:cNvPr id="18440"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8441"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8442"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9883" name="Text Box 79882"/>
          <p:cNvSpPr txBox="1"/>
          <p:nvPr/>
        </p:nvSpPr>
        <p:spPr>
          <a:xfrm>
            <a:off x="304800" y="908050"/>
            <a:ext cx="8610600" cy="4025900"/>
          </a:xfrm>
          <a:prstGeom prst="rect">
            <a:avLst/>
          </a:prstGeom>
          <a:noFill/>
          <a:ln w="9525">
            <a:noFill/>
          </a:ln>
          <a:effectLst>
            <a:prstShdw prst="shdw17" dist="17961" dir="2699999">
              <a:srgbClr val="CCFFCC">
                <a:gamma/>
                <a:shade val="60000"/>
                <a:invGamma/>
              </a:srgbClr>
            </a:prstShdw>
          </a:effectLst>
        </p:spPr>
        <p:txBody>
          <a:bodyPr>
            <a:spAutoFit/>
          </a:bodyPr>
          <a:p>
            <a:pPr marR="0" algn="just" defTabSz="914400">
              <a:lnSpc>
                <a:spcPct val="150000"/>
              </a:lnSpc>
              <a:spcBef>
                <a:spcPct val="20000"/>
              </a:spcBef>
              <a:buClr>
                <a:schemeClr val="hlink"/>
              </a:buClr>
              <a:buSzPct val="70000"/>
              <a:buFont typeface="Wingdings" panose="05000000000000000000" pitchFamily="2" charset="2"/>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VÍ DỤ 3:</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algn="just" defTabSz="914400">
              <a:lnSpc>
                <a:spcPct val="150000"/>
              </a:lnSpc>
              <a:spcBef>
                <a:spcPct val="20000"/>
              </a:spcBef>
              <a:buClr>
                <a:schemeClr val="hlink"/>
              </a:buClr>
              <a:buSzPct val="70000"/>
              <a:buFont typeface="Wingdings" panose="05000000000000000000" pitchFamily="2" charset="2"/>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Cho một dãy số nguyên, mỗi số trên một dòng được ghi trong tệp ‘SONGUYEN.TXT’. Viết chương trình tạo tệp ‘SOCHAN.TXT’ chứa các số chẵn có trong tệp ‘SONGUYEN.TXT’, mỗi số cách nhau một dấu cách.</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algn="ctr" defTabSz="914400">
              <a:spcBef>
                <a:spcPct val="50000"/>
              </a:spcBef>
              <a:buClrTx/>
              <a:buSzTx/>
              <a:buFontTx/>
              <a:buNone/>
            </a:pP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9883">
                                            <p:txEl>
                                              <p:charRg st="0" end="9"/>
                                            </p:txEl>
                                          </p:spTgt>
                                        </p:tgtEl>
                                        <p:attrNameLst>
                                          <p:attrName>style.visibility</p:attrName>
                                        </p:attrNameLst>
                                      </p:cBhvr>
                                      <p:to>
                                        <p:strVal val="visible"/>
                                      </p:to>
                                    </p:set>
                                    <p:anim calcmode="discrete" valueType="clr">
                                      <p:cBhvr override="childStyle">
                                        <p:cTn id="7" dur="80"/>
                                        <p:tgtEl>
                                          <p:spTgt spid="79883">
                                            <p:txEl>
                                              <p:charRg st="0"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9883">
                                            <p:txEl>
                                              <p:charRg st="0" end="9"/>
                                            </p:txEl>
                                          </p:spTgt>
                                        </p:tgtEl>
                                        <p:attrNameLst>
                                          <p:attrName>fillcolor</p:attrName>
                                        </p:attrNameLst>
                                      </p:cBhvr>
                                      <p:tavLst>
                                        <p:tav tm="0">
                                          <p:val>
                                            <p:clrVal>
                                              <a:schemeClr val="accent2"/>
                                            </p:clrVal>
                                          </p:val>
                                        </p:tav>
                                        <p:tav tm="50000">
                                          <p:val>
                                            <p:clrVal>
                                              <a:schemeClr val="hlink"/>
                                            </p:clrVal>
                                          </p:val>
                                        </p:tav>
                                      </p:tavLst>
                                    </p:anim>
                                    <p:set>
                                      <p:cBhvr>
                                        <p:cTn id="9" dur="80"/>
                                        <p:tgtEl>
                                          <p:spTgt spid="79883">
                                            <p:txEl>
                                              <p:charRg st="0" end="9"/>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9883">
                                            <p:txEl>
                                              <p:charRg st="9" end="204"/>
                                            </p:txEl>
                                          </p:spTgt>
                                        </p:tgtEl>
                                        <p:attrNameLst>
                                          <p:attrName>style.visibility</p:attrName>
                                        </p:attrNameLst>
                                      </p:cBhvr>
                                      <p:to>
                                        <p:strVal val="visible"/>
                                      </p:to>
                                    </p:set>
                                    <p:anim calcmode="discrete" valueType="clr">
                                      <p:cBhvr override="childStyle">
                                        <p:cTn id="14" dur="80"/>
                                        <p:tgtEl>
                                          <p:spTgt spid="79883">
                                            <p:txEl>
                                              <p:charRg st="9" end="20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9883">
                                            <p:txEl>
                                              <p:charRg st="9" end="204"/>
                                            </p:txEl>
                                          </p:spTgt>
                                        </p:tgtEl>
                                        <p:attrNameLst>
                                          <p:attrName>fillcolor</p:attrName>
                                        </p:attrNameLst>
                                      </p:cBhvr>
                                      <p:tavLst>
                                        <p:tav tm="0">
                                          <p:val>
                                            <p:clrVal>
                                              <a:schemeClr val="accent2"/>
                                            </p:clrVal>
                                          </p:val>
                                        </p:tav>
                                        <p:tav tm="50000">
                                          <p:val>
                                            <p:clrVal>
                                              <a:schemeClr val="hlink"/>
                                            </p:clrVal>
                                          </p:val>
                                        </p:tav>
                                      </p:tavLst>
                                    </p:anim>
                                    <p:set>
                                      <p:cBhvr>
                                        <p:cTn id="16" dur="80"/>
                                        <p:tgtEl>
                                          <p:spTgt spid="79883">
                                            <p:txEl>
                                              <p:charRg st="9" end="20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457" name="Group 82"/>
          <p:cNvGrpSpPr/>
          <p:nvPr/>
        </p:nvGrpSpPr>
        <p:grpSpPr>
          <a:xfrm>
            <a:off x="0" y="0"/>
            <a:ext cx="9147175" cy="762000"/>
            <a:chOff x="0" y="0"/>
            <a:chExt cx="5762" cy="480"/>
          </a:xfrm>
        </p:grpSpPr>
        <p:sp>
          <p:nvSpPr>
            <p:cNvPr id="19458"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9459"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9460"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9461" name="Picture 77" descr="earth_atom_hb"/>
            <p:cNvPicPr>
              <a:picLocks noChangeAspect="1"/>
            </p:cNvPicPr>
            <p:nvPr/>
          </p:nvPicPr>
          <p:blipFill>
            <a:blip r:embed="rId1"/>
            <a:stretch>
              <a:fillRect/>
            </a:stretch>
          </p:blipFill>
          <p:spPr>
            <a:xfrm>
              <a:off x="300" y="5"/>
              <a:ext cx="564" cy="456"/>
            </a:xfrm>
            <a:prstGeom prst="rect">
              <a:avLst/>
            </a:prstGeom>
            <a:noFill/>
            <a:ln w="9525">
              <a:noFill/>
            </a:ln>
          </p:spPr>
        </p:pic>
        <p:grpSp>
          <p:nvGrpSpPr>
            <p:cNvPr id="19462" name="Group 78"/>
            <p:cNvGrpSpPr/>
            <p:nvPr/>
          </p:nvGrpSpPr>
          <p:grpSpPr>
            <a:xfrm rot="6406085">
              <a:off x="5274" y="78"/>
              <a:ext cx="362" cy="350"/>
              <a:chOff x="624" y="1872"/>
              <a:chExt cx="504" cy="480"/>
            </a:xfrm>
          </p:grpSpPr>
          <p:sp>
            <p:nvSpPr>
              <p:cNvPr id="19463"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9464"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9465"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83979" name="Text Box 83978"/>
          <p:cNvSpPr txBox="1"/>
          <p:nvPr/>
        </p:nvSpPr>
        <p:spPr>
          <a:xfrm>
            <a:off x="304800" y="2514600"/>
            <a:ext cx="8686800" cy="3081338"/>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Input: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Tệp SONGUYEN.TXT chứa một dãy số nguyên, mỗi số trên một dòng.</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Output: </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Tệp ‘SOCHAN.TXT’ chứa các số chẵn, mỗi số cách nhau một dấu cách.</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83980" name="Text Box 83979"/>
          <p:cNvSpPr txBox="1"/>
          <p:nvPr/>
        </p:nvSpPr>
        <p:spPr>
          <a:xfrm>
            <a:off x="838200" y="1477963"/>
            <a:ext cx="7543800" cy="57943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Xác định bài toán</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83980">
                                            <p:txEl>
                                              <p:charRg st="0" end="18"/>
                                            </p:txEl>
                                          </p:spTgt>
                                        </p:tgtEl>
                                        <p:attrNameLst>
                                          <p:attrName>style.visibility</p:attrName>
                                        </p:attrNameLst>
                                      </p:cBhvr>
                                      <p:to>
                                        <p:strVal val="visible"/>
                                      </p:to>
                                    </p:set>
                                    <p:anim calcmode="discrete" valueType="clr">
                                      <p:cBhvr override="childStyle">
                                        <p:cTn id="7" dur="80"/>
                                        <p:tgtEl>
                                          <p:spTgt spid="83980">
                                            <p:txEl>
                                              <p:charRg st="0" end="1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3980">
                                            <p:txEl>
                                              <p:charRg st="0" end="18"/>
                                            </p:txEl>
                                          </p:spTgt>
                                        </p:tgtEl>
                                        <p:attrNameLst>
                                          <p:attrName>fillcolor</p:attrName>
                                        </p:attrNameLst>
                                      </p:cBhvr>
                                      <p:tavLst>
                                        <p:tav tm="0">
                                          <p:val>
                                            <p:clrVal>
                                              <a:schemeClr val="accent2"/>
                                            </p:clrVal>
                                          </p:val>
                                        </p:tav>
                                        <p:tav tm="50000">
                                          <p:val>
                                            <p:clrVal>
                                              <a:schemeClr val="hlink"/>
                                            </p:clrVal>
                                          </p:val>
                                        </p:tav>
                                      </p:tavLst>
                                    </p:anim>
                                    <p:set>
                                      <p:cBhvr>
                                        <p:cTn id="9" dur="80"/>
                                        <p:tgtEl>
                                          <p:spTgt spid="83980">
                                            <p:txEl>
                                              <p:charRg st="0" end="18"/>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83979">
                                            <p:txEl>
                                              <p:charRg st="0" end="9"/>
                                            </p:txEl>
                                          </p:spTgt>
                                        </p:tgtEl>
                                        <p:attrNameLst>
                                          <p:attrName>style.visibility</p:attrName>
                                        </p:attrNameLst>
                                      </p:cBhvr>
                                      <p:to>
                                        <p:strVal val="visible"/>
                                      </p:to>
                                    </p:set>
                                    <p:anim calcmode="discrete" valueType="clr">
                                      <p:cBhvr override="childStyle">
                                        <p:cTn id="14" dur="80"/>
                                        <p:tgtEl>
                                          <p:spTgt spid="83979">
                                            <p:txEl>
                                              <p:charRg st="0"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3979">
                                            <p:txEl>
                                              <p:charRg st="0" end="9"/>
                                            </p:txEl>
                                          </p:spTgt>
                                        </p:tgtEl>
                                        <p:attrNameLst>
                                          <p:attrName>fillcolor</p:attrName>
                                        </p:attrNameLst>
                                      </p:cBhvr>
                                      <p:tavLst>
                                        <p:tav tm="0">
                                          <p:val>
                                            <p:clrVal>
                                              <a:schemeClr val="accent2"/>
                                            </p:clrVal>
                                          </p:val>
                                        </p:tav>
                                        <p:tav tm="50000">
                                          <p:val>
                                            <p:clrVal>
                                              <a:schemeClr val="hlink"/>
                                            </p:clrVal>
                                          </p:val>
                                        </p:tav>
                                      </p:tavLst>
                                    </p:anim>
                                    <p:set>
                                      <p:cBhvr>
                                        <p:cTn id="16" dur="80"/>
                                        <p:tgtEl>
                                          <p:spTgt spid="83979">
                                            <p:txEl>
                                              <p:charRg st="0" end="9"/>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83979">
                                            <p:txEl>
                                              <p:charRg st="9" end="74"/>
                                            </p:txEl>
                                          </p:spTgt>
                                        </p:tgtEl>
                                        <p:attrNameLst>
                                          <p:attrName>style.visibility</p:attrName>
                                        </p:attrNameLst>
                                      </p:cBhvr>
                                      <p:to>
                                        <p:strVal val="visible"/>
                                      </p:to>
                                    </p:set>
                                    <p:anim calcmode="discrete" valueType="clr">
                                      <p:cBhvr override="childStyle">
                                        <p:cTn id="21" dur="80"/>
                                        <p:tgtEl>
                                          <p:spTgt spid="83979">
                                            <p:txEl>
                                              <p:charRg st="9" end="7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83979">
                                            <p:txEl>
                                              <p:charRg st="9" end="74"/>
                                            </p:txEl>
                                          </p:spTgt>
                                        </p:tgtEl>
                                        <p:attrNameLst>
                                          <p:attrName>fillcolor</p:attrName>
                                        </p:attrNameLst>
                                      </p:cBhvr>
                                      <p:tavLst>
                                        <p:tav tm="0">
                                          <p:val>
                                            <p:clrVal>
                                              <a:schemeClr val="accent2"/>
                                            </p:clrVal>
                                          </p:val>
                                        </p:tav>
                                        <p:tav tm="50000">
                                          <p:val>
                                            <p:clrVal>
                                              <a:schemeClr val="hlink"/>
                                            </p:clrVal>
                                          </p:val>
                                        </p:tav>
                                      </p:tavLst>
                                    </p:anim>
                                    <p:set>
                                      <p:cBhvr>
                                        <p:cTn id="23" dur="80"/>
                                        <p:tgtEl>
                                          <p:spTgt spid="83979">
                                            <p:txEl>
                                              <p:charRg st="9" end="74"/>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83979">
                                            <p:txEl>
                                              <p:charRg st="74" end="85"/>
                                            </p:txEl>
                                          </p:spTgt>
                                        </p:tgtEl>
                                        <p:attrNameLst>
                                          <p:attrName>style.visibility</p:attrName>
                                        </p:attrNameLst>
                                      </p:cBhvr>
                                      <p:to>
                                        <p:strVal val="visible"/>
                                      </p:to>
                                    </p:set>
                                    <p:anim calcmode="discrete" valueType="clr">
                                      <p:cBhvr override="childStyle">
                                        <p:cTn id="28" dur="80"/>
                                        <p:tgtEl>
                                          <p:spTgt spid="83979">
                                            <p:txEl>
                                              <p:charRg st="74" end="8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83979">
                                            <p:txEl>
                                              <p:charRg st="74" end="85"/>
                                            </p:txEl>
                                          </p:spTgt>
                                        </p:tgtEl>
                                        <p:attrNameLst>
                                          <p:attrName>fillcolor</p:attrName>
                                        </p:attrNameLst>
                                      </p:cBhvr>
                                      <p:tavLst>
                                        <p:tav tm="0">
                                          <p:val>
                                            <p:clrVal>
                                              <a:schemeClr val="accent2"/>
                                            </p:clrVal>
                                          </p:val>
                                        </p:tav>
                                        <p:tav tm="50000">
                                          <p:val>
                                            <p:clrVal>
                                              <a:schemeClr val="hlink"/>
                                            </p:clrVal>
                                          </p:val>
                                        </p:tav>
                                      </p:tavLst>
                                    </p:anim>
                                    <p:set>
                                      <p:cBhvr>
                                        <p:cTn id="30" dur="80"/>
                                        <p:tgtEl>
                                          <p:spTgt spid="83979">
                                            <p:txEl>
                                              <p:charRg st="74" end="85"/>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83979">
                                            <p:txEl>
                                              <p:charRg st="85" end="153"/>
                                            </p:txEl>
                                          </p:spTgt>
                                        </p:tgtEl>
                                        <p:attrNameLst>
                                          <p:attrName>style.visibility</p:attrName>
                                        </p:attrNameLst>
                                      </p:cBhvr>
                                      <p:to>
                                        <p:strVal val="visible"/>
                                      </p:to>
                                    </p:set>
                                    <p:anim calcmode="discrete" valueType="clr">
                                      <p:cBhvr override="childStyle">
                                        <p:cTn id="35" dur="80"/>
                                        <p:tgtEl>
                                          <p:spTgt spid="83979">
                                            <p:txEl>
                                              <p:charRg st="85" end="15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83979">
                                            <p:txEl>
                                              <p:charRg st="85" end="153"/>
                                            </p:txEl>
                                          </p:spTgt>
                                        </p:tgtEl>
                                        <p:attrNameLst>
                                          <p:attrName>fillcolor</p:attrName>
                                        </p:attrNameLst>
                                      </p:cBhvr>
                                      <p:tavLst>
                                        <p:tav tm="0">
                                          <p:val>
                                            <p:clrVal>
                                              <a:schemeClr val="accent2"/>
                                            </p:clrVal>
                                          </p:val>
                                        </p:tav>
                                        <p:tav tm="50000">
                                          <p:val>
                                            <p:clrVal>
                                              <a:schemeClr val="hlink"/>
                                            </p:clrVal>
                                          </p:val>
                                        </p:tav>
                                      </p:tavLst>
                                    </p:anim>
                                    <p:set>
                                      <p:cBhvr>
                                        <p:cTn id="37" dur="80"/>
                                        <p:tgtEl>
                                          <p:spTgt spid="83979">
                                            <p:txEl>
                                              <p:charRg st="85" end="15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0481" name="Group 82"/>
          <p:cNvGrpSpPr/>
          <p:nvPr/>
        </p:nvGrpSpPr>
        <p:grpSpPr>
          <a:xfrm>
            <a:off x="0" y="0"/>
            <a:ext cx="9147175" cy="762000"/>
            <a:chOff x="0" y="0"/>
            <a:chExt cx="5762" cy="480"/>
          </a:xfrm>
        </p:grpSpPr>
        <p:sp>
          <p:nvSpPr>
            <p:cNvPr id="20482"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0483"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0484"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20485" name="Picture 77" descr="earth_atom_hb"/>
            <p:cNvPicPr>
              <a:picLocks noChangeAspect="1"/>
            </p:cNvPicPr>
            <p:nvPr/>
          </p:nvPicPr>
          <p:blipFill>
            <a:blip r:embed="rId1"/>
            <a:stretch>
              <a:fillRect/>
            </a:stretch>
          </p:blipFill>
          <p:spPr>
            <a:xfrm>
              <a:off x="300" y="5"/>
              <a:ext cx="564" cy="456"/>
            </a:xfrm>
            <a:prstGeom prst="rect">
              <a:avLst/>
            </a:prstGeom>
            <a:noFill/>
            <a:ln w="9525">
              <a:noFill/>
            </a:ln>
          </p:spPr>
        </p:pic>
        <p:grpSp>
          <p:nvGrpSpPr>
            <p:cNvPr id="20486" name="Group 78"/>
            <p:cNvGrpSpPr/>
            <p:nvPr/>
          </p:nvGrpSpPr>
          <p:grpSpPr>
            <a:xfrm rot="6406085">
              <a:off x="5274" y="78"/>
              <a:ext cx="362" cy="350"/>
              <a:chOff x="624" y="1872"/>
              <a:chExt cx="504" cy="480"/>
            </a:xfrm>
          </p:grpSpPr>
          <p:sp>
            <p:nvSpPr>
              <p:cNvPr id="20487"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0488"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0489"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85003" name="Text Box 85002"/>
          <p:cNvSpPr txBox="1"/>
          <p:nvPr/>
        </p:nvSpPr>
        <p:spPr>
          <a:xfrm>
            <a:off x="685800" y="1600200"/>
            <a:ext cx="8229600" cy="4362450"/>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Khai báo biến tệp f1, f2 để đọc, ghi dữ liệu từ tệp.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Khai báo biến  x.</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Char char="-"/>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Gắn biến tệp f1 với tệp ‘SONGUYEN.TXT’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Char char="-"/>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Mở tệp ‘SONGUYEN.TXT’ để đọc dữ liệu.</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Gắn biến tệp f2 với tệp ‘SOCHAN.TXT’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Mở tệp ‘SOCHAN.TXT’ để ghi dữ liệu.</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Lặp lại nếu chưa hết tệp:</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1. Đọc giá trị x từ biến tệp f1</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2. Nếu x chẵn ghi giá trị x vào biến tệp f2</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Đóng tệp.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85004" name="Text Box 85003"/>
          <p:cNvSpPr txBox="1"/>
          <p:nvPr/>
        </p:nvSpPr>
        <p:spPr>
          <a:xfrm>
            <a:off x="152400" y="990600"/>
            <a:ext cx="7924800" cy="57943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Trình tự các bước thực hiện.</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85004">
                                            <p:txEl>
                                              <p:charRg st="0" end="29"/>
                                            </p:txEl>
                                          </p:spTgt>
                                        </p:tgtEl>
                                        <p:attrNameLst>
                                          <p:attrName>style.visibility</p:attrName>
                                        </p:attrNameLst>
                                      </p:cBhvr>
                                      <p:to>
                                        <p:strVal val="visible"/>
                                      </p:to>
                                    </p:set>
                                    <p:anim calcmode="discrete" valueType="clr">
                                      <p:cBhvr override="childStyle">
                                        <p:cTn id="7" dur="80"/>
                                        <p:tgtEl>
                                          <p:spTgt spid="85004">
                                            <p:txEl>
                                              <p:charRg st="0" end="2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5004">
                                            <p:txEl>
                                              <p:charRg st="0" end="29"/>
                                            </p:txEl>
                                          </p:spTgt>
                                        </p:tgtEl>
                                        <p:attrNameLst>
                                          <p:attrName>fillcolor</p:attrName>
                                        </p:attrNameLst>
                                      </p:cBhvr>
                                      <p:tavLst>
                                        <p:tav tm="0">
                                          <p:val>
                                            <p:clrVal>
                                              <a:schemeClr val="accent2"/>
                                            </p:clrVal>
                                          </p:val>
                                        </p:tav>
                                        <p:tav tm="50000">
                                          <p:val>
                                            <p:clrVal>
                                              <a:schemeClr val="hlink"/>
                                            </p:clrVal>
                                          </p:val>
                                        </p:tav>
                                      </p:tavLst>
                                    </p:anim>
                                    <p:set>
                                      <p:cBhvr>
                                        <p:cTn id="9" dur="80"/>
                                        <p:tgtEl>
                                          <p:spTgt spid="85004">
                                            <p:txEl>
                                              <p:charRg st="0" end="29"/>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85003">
                                            <p:txEl>
                                              <p:charRg st="0" end="55"/>
                                            </p:txEl>
                                          </p:spTgt>
                                        </p:tgtEl>
                                        <p:attrNameLst>
                                          <p:attrName>style.visibility</p:attrName>
                                        </p:attrNameLst>
                                      </p:cBhvr>
                                      <p:to>
                                        <p:strVal val="visible"/>
                                      </p:to>
                                    </p:set>
                                    <p:anim calcmode="discrete" valueType="clr">
                                      <p:cBhvr override="childStyle">
                                        <p:cTn id="14" dur="80"/>
                                        <p:tgtEl>
                                          <p:spTgt spid="85003">
                                            <p:txEl>
                                              <p:charRg st="0" end="5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5003">
                                            <p:txEl>
                                              <p:charRg st="0" end="55"/>
                                            </p:txEl>
                                          </p:spTgt>
                                        </p:tgtEl>
                                        <p:attrNameLst>
                                          <p:attrName>fillcolor</p:attrName>
                                        </p:attrNameLst>
                                      </p:cBhvr>
                                      <p:tavLst>
                                        <p:tav tm="0">
                                          <p:val>
                                            <p:clrVal>
                                              <a:schemeClr val="accent2"/>
                                            </p:clrVal>
                                          </p:val>
                                        </p:tav>
                                        <p:tav tm="50000">
                                          <p:val>
                                            <p:clrVal>
                                              <a:schemeClr val="hlink"/>
                                            </p:clrVal>
                                          </p:val>
                                        </p:tav>
                                      </p:tavLst>
                                    </p:anim>
                                    <p:set>
                                      <p:cBhvr>
                                        <p:cTn id="16" dur="80"/>
                                        <p:tgtEl>
                                          <p:spTgt spid="85003">
                                            <p:txEl>
                                              <p:charRg st="0" end="55"/>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85003">
                                            <p:txEl>
                                              <p:charRg st="55" end="75"/>
                                            </p:txEl>
                                          </p:spTgt>
                                        </p:tgtEl>
                                        <p:attrNameLst>
                                          <p:attrName>style.visibility</p:attrName>
                                        </p:attrNameLst>
                                      </p:cBhvr>
                                      <p:to>
                                        <p:strVal val="visible"/>
                                      </p:to>
                                    </p:set>
                                    <p:anim calcmode="discrete" valueType="clr">
                                      <p:cBhvr override="childStyle">
                                        <p:cTn id="21" dur="80"/>
                                        <p:tgtEl>
                                          <p:spTgt spid="85003">
                                            <p:txEl>
                                              <p:charRg st="55" end="7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85003">
                                            <p:txEl>
                                              <p:charRg st="55" end="75"/>
                                            </p:txEl>
                                          </p:spTgt>
                                        </p:tgtEl>
                                        <p:attrNameLst>
                                          <p:attrName>fillcolor</p:attrName>
                                        </p:attrNameLst>
                                      </p:cBhvr>
                                      <p:tavLst>
                                        <p:tav tm="0">
                                          <p:val>
                                            <p:clrVal>
                                              <a:schemeClr val="accent2"/>
                                            </p:clrVal>
                                          </p:val>
                                        </p:tav>
                                        <p:tav tm="50000">
                                          <p:val>
                                            <p:clrVal>
                                              <a:schemeClr val="hlink"/>
                                            </p:clrVal>
                                          </p:val>
                                        </p:tav>
                                      </p:tavLst>
                                    </p:anim>
                                    <p:set>
                                      <p:cBhvr>
                                        <p:cTn id="23" dur="80"/>
                                        <p:tgtEl>
                                          <p:spTgt spid="85003">
                                            <p:txEl>
                                              <p:charRg st="55" end="75"/>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85003">
                                            <p:txEl>
                                              <p:charRg st="75" end="115"/>
                                            </p:txEl>
                                          </p:spTgt>
                                        </p:tgtEl>
                                        <p:attrNameLst>
                                          <p:attrName>style.visibility</p:attrName>
                                        </p:attrNameLst>
                                      </p:cBhvr>
                                      <p:to>
                                        <p:strVal val="visible"/>
                                      </p:to>
                                    </p:set>
                                    <p:anim calcmode="discrete" valueType="clr">
                                      <p:cBhvr override="childStyle">
                                        <p:cTn id="28" dur="80"/>
                                        <p:tgtEl>
                                          <p:spTgt spid="85003">
                                            <p:txEl>
                                              <p:charRg st="75" end="11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85003">
                                            <p:txEl>
                                              <p:charRg st="75" end="115"/>
                                            </p:txEl>
                                          </p:spTgt>
                                        </p:tgtEl>
                                        <p:attrNameLst>
                                          <p:attrName>fillcolor</p:attrName>
                                        </p:attrNameLst>
                                      </p:cBhvr>
                                      <p:tavLst>
                                        <p:tav tm="0">
                                          <p:val>
                                            <p:clrVal>
                                              <a:schemeClr val="accent2"/>
                                            </p:clrVal>
                                          </p:val>
                                        </p:tav>
                                        <p:tav tm="50000">
                                          <p:val>
                                            <p:clrVal>
                                              <a:schemeClr val="hlink"/>
                                            </p:clrVal>
                                          </p:val>
                                        </p:tav>
                                      </p:tavLst>
                                    </p:anim>
                                    <p:set>
                                      <p:cBhvr>
                                        <p:cTn id="30" dur="80"/>
                                        <p:tgtEl>
                                          <p:spTgt spid="85003">
                                            <p:txEl>
                                              <p:charRg st="75" end="115"/>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85003">
                                            <p:txEl>
                                              <p:charRg st="115" end="154"/>
                                            </p:txEl>
                                          </p:spTgt>
                                        </p:tgtEl>
                                        <p:attrNameLst>
                                          <p:attrName>style.visibility</p:attrName>
                                        </p:attrNameLst>
                                      </p:cBhvr>
                                      <p:to>
                                        <p:strVal val="visible"/>
                                      </p:to>
                                    </p:set>
                                    <p:anim calcmode="discrete" valueType="clr">
                                      <p:cBhvr override="childStyle">
                                        <p:cTn id="35" dur="80"/>
                                        <p:tgtEl>
                                          <p:spTgt spid="85003">
                                            <p:txEl>
                                              <p:charRg st="115" end="15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85003">
                                            <p:txEl>
                                              <p:charRg st="115" end="154"/>
                                            </p:txEl>
                                          </p:spTgt>
                                        </p:tgtEl>
                                        <p:attrNameLst>
                                          <p:attrName>fillcolor</p:attrName>
                                        </p:attrNameLst>
                                      </p:cBhvr>
                                      <p:tavLst>
                                        <p:tav tm="0">
                                          <p:val>
                                            <p:clrVal>
                                              <a:schemeClr val="accent2"/>
                                            </p:clrVal>
                                          </p:val>
                                        </p:tav>
                                        <p:tav tm="50000">
                                          <p:val>
                                            <p:clrVal>
                                              <a:schemeClr val="hlink"/>
                                            </p:clrVal>
                                          </p:val>
                                        </p:tav>
                                      </p:tavLst>
                                    </p:anim>
                                    <p:set>
                                      <p:cBhvr>
                                        <p:cTn id="37" dur="80"/>
                                        <p:tgtEl>
                                          <p:spTgt spid="85003">
                                            <p:txEl>
                                              <p:charRg st="115" end="15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85003">
                                            <p:txEl>
                                              <p:charRg st="154" end="193"/>
                                            </p:txEl>
                                          </p:spTgt>
                                        </p:tgtEl>
                                        <p:attrNameLst>
                                          <p:attrName>style.visibility</p:attrName>
                                        </p:attrNameLst>
                                      </p:cBhvr>
                                      <p:to>
                                        <p:strVal val="visible"/>
                                      </p:to>
                                    </p:set>
                                    <p:anim calcmode="discrete" valueType="clr">
                                      <p:cBhvr override="childStyle">
                                        <p:cTn id="42" dur="80"/>
                                        <p:tgtEl>
                                          <p:spTgt spid="85003">
                                            <p:txEl>
                                              <p:charRg st="154" end="19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85003">
                                            <p:txEl>
                                              <p:charRg st="154" end="193"/>
                                            </p:txEl>
                                          </p:spTgt>
                                        </p:tgtEl>
                                        <p:attrNameLst>
                                          <p:attrName>fillcolor</p:attrName>
                                        </p:attrNameLst>
                                      </p:cBhvr>
                                      <p:tavLst>
                                        <p:tav tm="0">
                                          <p:val>
                                            <p:clrVal>
                                              <a:schemeClr val="accent2"/>
                                            </p:clrVal>
                                          </p:val>
                                        </p:tav>
                                        <p:tav tm="50000">
                                          <p:val>
                                            <p:clrVal>
                                              <a:schemeClr val="hlink"/>
                                            </p:clrVal>
                                          </p:val>
                                        </p:tav>
                                      </p:tavLst>
                                    </p:anim>
                                    <p:set>
                                      <p:cBhvr>
                                        <p:cTn id="44" dur="80"/>
                                        <p:tgtEl>
                                          <p:spTgt spid="85003">
                                            <p:txEl>
                                              <p:charRg st="154" end="193"/>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85003">
                                            <p:txEl>
                                              <p:charRg st="193" end="230"/>
                                            </p:txEl>
                                          </p:spTgt>
                                        </p:tgtEl>
                                        <p:attrNameLst>
                                          <p:attrName>style.visibility</p:attrName>
                                        </p:attrNameLst>
                                      </p:cBhvr>
                                      <p:to>
                                        <p:strVal val="visible"/>
                                      </p:to>
                                    </p:set>
                                    <p:anim calcmode="discrete" valueType="clr">
                                      <p:cBhvr override="childStyle">
                                        <p:cTn id="49" dur="80"/>
                                        <p:tgtEl>
                                          <p:spTgt spid="85003">
                                            <p:txEl>
                                              <p:charRg st="193" end="23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85003">
                                            <p:txEl>
                                              <p:charRg st="193" end="230"/>
                                            </p:txEl>
                                          </p:spTgt>
                                        </p:tgtEl>
                                        <p:attrNameLst>
                                          <p:attrName>fillcolor</p:attrName>
                                        </p:attrNameLst>
                                      </p:cBhvr>
                                      <p:tavLst>
                                        <p:tav tm="0">
                                          <p:val>
                                            <p:clrVal>
                                              <a:schemeClr val="accent2"/>
                                            </p:clrVal>
                                          </p:val>
                                        </p:tav>
                                        <p:tav tm="50000">
                                          <p:val>
                                            <p:clrVal>
                                              <a:schemeClr val="hlink"/>
                                            </p:clrVal>
                                          </p:val>
                                        </p:tav>
                                      </p:tavLst>
                                    </p:anim>
                                    <p:set>
                                      <p:cBhvr>
                                        <p:cTn id="51" dur="80"/>
                                        <p:tgtEl>
                                          <p:spTgt spid="85003">
                                            <p:txEl>
                                              <p:charRg st="193" end="230"/>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85003">
                                            <p:txEl>
                                              <p:charRg st="230" end="258"/>
                                            </p:txEl>
                                          </p:spTgt>
                                        </p:tgtEl>
                                        <p:attrNameLst>
                                          <p:attrName>style.visibility</p:attrName>
                                        </p:attrNameLst>
                                      </p:cBhvr>
                                      <p:to>
                                        <p:strVal val="visible"/>
                                      </p:to>
                                    </p:set>
                                    <p:anim calcmode="discrete" valueType="clr">
                                      <p:cBhvr override="childStyle">
                                        <p:cTn id="56" dur="80"/>
                                        <p:tgtEl>
                                          <p:spTgt spid="85003">
                                            <p:txEl>
                                              <p:charRg st="230" end="25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85003">
                                            <p:txEl>
                                              <p:charRg st="230" end="258"/>
                                            </p:txEl>
                                          </p:spTgt>
                                        </p:tgtEl>
                                        <p:attrNameLst>
                                          <p:attrName>fillcolor</p:attrName>
                                        </p:attrNameLst>
                                      </p:cBhvr>
                                      <p:tavLst>
                                        <p:tav tm="0">
                                          <p:val>
                                            <p:clrVal>
                                              <a:schemeClr val="accent2"/>
                                            </p:clrVal>
                                          </p:val>
                                        </p:tav>
                                        <p:tav tm="50000">
                                          <p:val>
                                            <p:clrVal>
                                              <a:schemeClr val="hlink"/>
                                            </p:clrVal>
                                          </p:val>
                                        </p:tav>
                                      </p:tavLst>
                                    </p:anim>
                                    <p:set>
                                      <p:cBhvr>
                                        <p:cTn id="58" dur="80"/>
                                        <p:tgtEl>
                                          <p:spTgt spid="85003">
                                            <p:txEl>
                                              <p:charRg st="230" end="258"/>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85003">
                                            <p:txEl>
                                              <p:charRg st="258" end="291"/>
                                            </p:txEl>
                                          </p:spTgt>
                                        </p:tgtEl>
                                        <p:attrNameLst>
                                          <p:attrName>style.visibility</p:attrName>
                                        </p:attrNameLst>
                                      </p:cBhvr>
                                      <p:to>
                                        <p:strVal val="visible"/>
                                      </p:to>
                                    </p:set>
                                    <p:anim calcmode="discrete" valueType="clr">
                                      <p:cBhvr override="childStyle">
                                        <p:cTn id="63" dur="80"/>
                                        <p:tgtEl>
                                          <p:spTgt spid="85003">
                                            <p:txEl>
                                              <p:charRg st="258" end="29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85003">
                                            <p:txEl>
                                              <p:charRg st="258" end="291"/>
                                            </p:txEl>
                                          </p:spTgt>
                                        </p:tgtEl>
                                        <p:attrNameLst>
                                          <p:attrName>fillcolor</p:attrName>
                                        </p:attrNameLst>
                                      </p:cBhvr>
                                      <p:tavLst>
                                        <p:tav tm="0">
                                          <p:val>
                                            <p:clrVal>
                                              <a:schemeClr val="accent2"/>
                                            </p:clrVal>
                                          </p:val>
                                        </p:tav>
                                        <p:tav tm="50000">
                                          <p:val>
                                            <p:clrVal>
                                              <a:schemeClr val="hlink"/>
                                            </p:clrVal>
                                          </p:val>
                                        </p:tav>
                                      </p:tavLst>
                                    </p:anim>
                                    <p:set>
                                      <p:cBhvr>
                                        <p:cTn id="65" dur="80"/>
                                        <p:tgtEl>
                                          <p:spTgt spid="85003">
                                            <p:txEl>
                                              <p:charRg st="258" end="291"/>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85003">
                                            <p:txEl>
                                              <p:charRg st="291" end="336"/>
                                            </p:txEl>
                                          </p:spTgt>
                                        </p:tgtEl>
                                        <p:attrNameLst>
                                          <p:attrName>style.visibility</p:attrName>
                                        </p:attrNameLst>
                                      </p:cBhvr>
                                      <p:to>
                                        <p:strVal val="visible"/>
                                      </p:to>
                                    </p:set>
                                    <p:anim calcmode="discrete" valueType="clr">
                                      <p:cBhvr override="childStyle">
                                        <p:cTn id="70" dur="80"/>
                                        <p:tgtEl>
                                          <p:spTgt spid="85003">
                                            <p:txEl>
                                              <p:charRg st="291" end="33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85003">
                                            <p:txEl>
                                              <p:charRg st="291" end="336"/>
                                            </p:txEl>
                                          </p:spTgt>
                                        </p:tgtEl>
                                        <p:attrNameLst>
                                          <p:attrName>fillcolor</p:attrName>
                                        </p:attrNameLst>
                                      </p:cBhvr>
                                      <p:tavLst>
                                        <p:tav tm="0">
                                          <p:val>
                                            <p:clrVal>
                                              <a:schemeClr val="accent2"/>
                                            </p:clrVal>
                                          </p:val>
                                        </p:tav>
                                        <p:tav tm="50000">
                                          <p:val>
                                            <p:clrVal>
                                              <a:schemeClr val="hlink"/>
                                            </p:clrVal>
                                          </p:val>
                                        </p:tav>
                                      </p:tavLst>
                                    </p:anim>
                                    <p:set>
                                      <p:cBhvr>
                                        <p:cTn id="72" dur="80"/>
                                        <p:tgtEl>
                                          <p:spTgt spid="85003">
                                            <p:txEl>
                                              <p:charRg st="291" end="336"/>
                                            </p:tx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85003">
                                            <p:txEl>
                                              <p:charRg st="336" end="348"/>
                                            </p:txEl>
                                          </p:spTgt>
                                        </p:tgtEl>
                                        <p:attrNameLst>
                                          <p:attrName>style.visibility</p:attrName>
                                        </p:attrNameLst>
                                      </p:cBhvr>
                                      <p:to>
                                        <p:strVal val="visible"/>
                                      </p:to>
                                    </p:set>
                                    <p:anim calcmode="discrete" valueType="clr">
                                      <p:cBhvr override="childStyle">
                                        <p:cTn id="77" dur="80"/>
                                        <p:tgtEl>
                                          <p:spTgt spid="85003">
                                            <p:txEl>
                                              <p:charRg st="336" end="34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85003">
                                            <p:txEl>
                                              <p:charRg st="336" end="348"/>
                                            </p:txEl>
                                          </p:spTgt>
                                        </p:tgtEl>
                                        <p:attrNameLst>
                                          <p:attrName>fillcolor</p:attrName>
                                        </p:attrNameLst>
                                      </p:cBhvr>
                                      <p:tavLst>
                                        <p:tav tm="0">
                                          <p:val>
                                            <p:clrVal>
                                              <a:schemeClr val="accent2"/>
                                            </p:clrVal>
                                          </p:val>
                                        </p:tav>
                                        <p:tav tm="50000">
                                          <p:val>
                                            <p:clrVal>
                                              <a:schemeClr val="hlink"/>
                                            </p:clrVal>
                                          </p:val>
                                        </p:tav>
                                      </p:tavLst>
                                    </p:anim>
                                    <p:set>
                                      <p:cBhvr>
                                        <p:cTn id="79" dur="80"/>
                                        <p:tgtEl>
                                          <p:spTgt spid="85003">
                                            <p:txEl>
                                              <p:charRg st="336" end="34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1505" name="Group 82"/>
          <p:cNvGrpSpPr/>
          <p:nvPr/>
        </p:nvGrpSpPr>
        <p:grpSpPr>
          <a:xfrm>
            <a:off x="0" y="0"/>
            <a:ext cx="9147175" cy="762000"/>
            <a:chOff x="0" y="0"/>
            <a:chExt cx="5762" cy="480"/>
          </a:xfrm>
        </p:grpSpPr>
        <p:sp>
          <p:nvSpPr>
            <p:cNvPr id="21506"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1507"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1508"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21509" name="Picture 77" descr="earth_atom_hb"/>
            <p:cNvPicPr>
              <a:picLocks noChangeAspect="1"/>
            </p:cNvPicPr>
            <p:nvPr/>
          </p:nvPicPr>
          <p:blipFill>
            <a:blip r:embed="rId1"/>
            <a:stretch>
              <a:fillRect/>
            </a:stretch>
          </p:blipFill>
          <p:spPr>
            <a:xfrm>
              <a:off x="300" y="5"/>
              <a:ext cx="564" cy="456"/>
            </a:xfrm>
            <a:prstGeom prst="rect">
              <a:avLst/>
            </a:prstGeom>
            <a:noFill/>
            <a:ln w="9525">
              <a:noFill/>
            </a:ln>
          </p:spPr>
        </p:pic>
        <p:grpSp>
          <p:nvGrpSpPr>
            <p:cNvPr id="21510" name="Group 78"/>
            <p:cNvGrpSpPr/>
            <p:nvPr/>
          </p:nvGrpSpPr>
          <p:grpSpPr>
            <a:xfrm rot="6406085">
              <a:off x="5274" y="78"/>
              <a:ext cx="362" cy="350"/>
              <a:chOff x="624" y="1872"/>
              <a:chExt cx="504" cy="480"/>
            </a:xfrm>
          </p:grpSpPr>
          <p:sp>
            <p:nvSpPr>
              <p:cNvPr id="21511"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1512"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1513"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86027" name="Text Box 86026"/>
          <p:cNvSpPr txBox="1"/>
          <p:nvPr/>
        </p:nvSpPr>
        <p:spPr>
          <a:xfrm>
            <a:off x="609600" y="990600"/>
            <a:ext cx="8229600" cy="6862445"/>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Program VD3;</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Var  f1,f2 : text;</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x : integer;</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Begin</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assign(f1, ‘c:\songuyen.txt’);</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reset(f1);</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assign(f2, ‘c:\sochan.txt’);</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rewrite(f2);</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while not eof(f1) do</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begin</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readln(f1,x);</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if x mod 2 = 0 then write(f2,x,’ ‘);</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lang="vi-VN" sz="2400" kern="1200" cap="none" spc="0" normalizeH="0" baseline="0" noProof="1" dirty="0">
                <a:solidFill>
                  <a:srgbClr val="FF0000"/>
                </a:solidFill>
                <a:effectLst>
                  <a:outerShdw blurRad="38100" dist="38100" dir="2700000">
                    <a:srgbClr val="000000"/>
                  </a:outerShdw>
                </a:effectLst>
                <a:latin typeface="Times New Roman" panose="02020603050405020304" pitchFamily="18" charset="0"/>
                <a:ea typeface="+mn-ea"/>
                <a:cs typeface="+mn-cs"/>
              </a:rPr>
              <a:t>		if x mod 2 = 1 then write(f2,x,’ ‘); </a:t>
            </a:r>
            <a:r>
              <a:rPr kumimoji="0" lang="vi-VN" sz="2400" kern="1200" cap="none" spc="0" normalizeH="0" baseline="0" noProof="1" dirty="0">
                <a:solidFill>
                  <a:schemeClr val="accent2">
                    <a:lumMod val="75000"/>
                  </a:schemeClr>
                </a:solidFill>
                <a:effectLst>
                  <a:outerShdw blurRad="38100" dist="38100" dir="2700000">
                    <a:srgbClr val="000000"/>
                  </a:outerShdw>
                </a:effectLst>
                <a:latin typeface="Times New Roman" panose="02020603050405020304" pitchFamily="18" charset="0"/>
                <a:ea typeface="+mn-ea"/>
                <a:cs typeface="+mn-cs"/>
              </a:rPr>
              <a:t>{số lẻ}</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end;</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close(f1); close(f2); readln</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End.</a:t>
            </a:r>
            <a:endParaRPr kumimoji="0" sz="240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6027">
                                            <p:txEl>
                                              <p:charRg st="0" end="13"/>
                                            </p:txEl>
                                          </p:spTgt>
                                        </p:tgtEl>
                                        <p:attrNameLst>
                                          <p:attrName>style.visibility</p:attrName>
                                        </p:attrNameLst>
                                      </p:cBhvr>
                                      <p:to>
                                        <p:strVal val="visible"/>
                                      </p:to>
                                    </p:set>
                                    <p:anim calcmode="lin" valueType="num">
                                      <p:cBhvr additive="base">
                                        <p:cTn id="7" dur="500" fill="hold"/>
                                        <p:tgtEl>
                                          <p:spTgt spid="86027">
                                            <p:txEl>
                                              <p:charRg st="0" end="1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27">
                                            <p:txEl>
                                              <p:charRg st="0" end="1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6027">
                                            <p:txEl>
                                              <p:charRg st="13" end="32"/>
                                            </p:txEl>
                                          </p:spTgt>
                                        </p:tgtEl>
                                        <p:attrNameLst>
                                          <p:attrName>style.visibility</p:attrName>
                                        </p:attrNameLst>
                                      </p:cBhvr>
                                      <p:to>
                                        <p:strVal val="visible"/>
                                      </p:to>
                                    </p:set>
                                    <p:anim calcmode="lin" valueType="num">
                                      <p:cBhvr additive="base">
                                        <p:cTn id="11" dur="500" fill="hold"/>
                                        <p:tgtEl>
                                          <p:spTgt spid="86027">
                                            <p:txEl>
                                              <p:charRg st="13" end="3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6027">
                                            <p:txEl>
                                              <p:charRg st="13" end="3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6027">
                                            <p:txEl>
                                              <p:charRg st="32" end="46"/>
                                            </p:txEl>
                                          </p:spTgt>
                                        </p:tgtEl>
                                        <p:attrNameLst>
                                          <p:attrName>style.visibility</p:attrName>
                                        </p:attrNameLst>
                                      </p:cBhvr>
                                      <p:to>
                                        <p:strVal val="visible"/>
                                      </p:to>
                                    </p:set>
                                    <p:anim calcmode="lin" valueType="num">
                                      <p:cBhvr additive="base">
                                        <p:cTn id="15" dur="500" fill="hold"/>
                                        <p:tgtEl>
                                          <p:spTgt spid="86027">
                                            <p:txEl>
                                              <p:charRg st="32" end="4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6027">
                                            <p:txEl>
                                              <p:charRg st="32" end="4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6027">
                                            <p:txEl>
                                              <p:charRg st="46" end="52"/>
                                            </p:txEl>
                                          </p:spTgt>
                                        </p:tgtEl>
                                        <p:attrNameLst>
                                          <p:attrName>style.visibility</p:attrName>
                                        </p:attrNameLst>
                                      </p:cBhvr>
                                      <p:to>
                                        <p:strVal val="visible"/>
                                      </p:to>
                                    </p:set>
                                    <p:anim calcmode="lin" valueType="num">
                                      <p:cBhvr additive="base">
                                        <p:cTn id="19" dur="500" fill="hold"/>
                                        <p:tgtEl>
                                          <p:spTgt spid="86027">
                                            <p:txEl>
                                              <p:charRg st="46" end="5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27">
                                            <p:txEl>
                                              <p:charRg st="46" end="5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6027">
                                            <p:txEl>
                                              <p:charRg st="52" end="84"/>
                                            </p:txEl>
                                          </p:spTgt>
                                        </p:tgtEl>
                                        <p:attrNameLst>
                                          <p:attrName>style.visibility</p:attrName>
                                        </p:attrNameLst>
                                      </p:cBhvr>
                                      <p:to>
                                        <p:strVal val="visible"/>
                                      </p:to>
                                    </p:set>
                                    <p:anim calcmode="lin" valueType="num">
                                      <p:cBhvr additive="base">
                                        <p:cTn id="23" dur="500" fill="hold"/>
                                        <p:tgtEl>
                                          <p:spTgt spid="86027">
                                            <p:txEl>
                                              <p:charRg st="52" end="8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6027">
                                            <p:txEl>
                                              <p:charRg st="52" end="8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86027">
                                            <p:txEl>
                                              <p:charRg st="84" end="96"/>
                                            </p:txEl>
                                          </p:spTgt>
                                        </p:tgtEl>
                                        <p:attrNameLst>
                                          <p:attrName>style.visibility</p:attrName>
                                        </p:attrNameLst>
                                      </p:cBhvr>
                                      <p:to>
                                        <p:strVal val="visible"/>
                                      </p:to>
                                    </p:set>
                                    <p:anim calcmode="lin" valueType="num">
                                      <p:cBhvr additive="base">
                                        <p:cTn id="27" dur="500" fill="hold"/>
                                        <p:tgtEl>
                                          <p:spTgt spid="86027">
                                            <p:txEl>
                                              <p:charRg st="84" end="9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6027">
                                            <p:txEl>
                                              <p:charRg st="84" end="9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86027">
                                            <p:txEl>
                                              <p:charRg st="96" end="126"/>
                                            </p:txEl>
                                          </p:spTgt>
                                        </p:tgtEl>
                                        <p:attrNameLst>
                                          <p:attrName>style.visibility</p:attrName>
                                        </p:attrNameLst>
                                      </p:cBhvr>
                                      <p:to>
                                        <p:strVal val="visible"/>
                                      </p:to>
                                    </p:set>
                                    <p:anim calcmode="lin" valueType="num">
                                      <p:cBhvr additive="base">
                                        <p:cTn id="31" dur="500" fill="hold"/>
                                        <p:tgtEl>
                                          <p:spTgt spid="86027">
                                            <p:txEl>
                                              <p:charRg st="96" end="12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6027">
                                            <p:txEl>
                                              <p:charRg st="96" end="12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86027">
                                            <p:txEl>
                                              <p:charRg st="126" end="140"/>
                                            </p:txEl>
                                          </p:spTgt>
                                        </p:tgtEl>
                                        <p:attrNameLst>
                                          <p:attrName>style.visibility</p:attrName>
                                        </p:attrNameLst>
                                      </p:cBhvr>
                                      <p:to>
                                        <p:strVal val="visible"/>
                                      </p:to>
                                    </p:set>
                                    <p:anim calcmode="lin" valueType="num">
                                      <p:cBhvr additive="base">
                                        <p:cTn id="35" dur="500" fill="hold"/>
                                        <p:tgtEl>
                                          <p:spTgt spid="86027">
                                            <p:txEl>
                                              <p:charRg st="126" end="14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6027">
                                            <p:txEl>
                                              <p:charRg st="126" end="14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86027">
                                            <p:txEl>
                                              <p:charRg st="140" end="162"/>
                                            </p:txEl>
                                          </p:spTgt>
                                        </p:tgtEl>
                                        <p:attrNameLst>
                                          <p:attrName>style.visibility</p:attrName>
                                        </p:attrNameLst>
                                      </p:cBhvr>
                                      <p:to>
                                        <p:strVal val="visible"/>
                                      </p:to>
                                    </p:set>
                                    <p:anim calcmode="lin" valueType="num">
                                      <p:cBhvr additive="base">
                                        <p:cTn id="39" dur="500" fill="hold"/>
                                        <p:tgtEl>
                                          <p:spTgt spid="86027">
                                            <p:txEl>
                                              <p:charRg st="140" end="16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86027">
                                            <p:txEl>
                                              <p:charRg st="140" end="162"/>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86027">
                                            <p:txEl>
                                              <p:charRg st="162" end="169"/>
                                            </p:txEl>
                                          </p:spTgt>
                                        </p:tgtEl>
                                        <p:attrNameLst>
                                          <p:attrName>style.visibility</p:attrName>
                                        </p:attrNameLst>
                                      </p:cBhvr>
                                      <p:to>
                                        <p:strVal val="visible"/>
                                      </p:to>
                                    </p:set>
                                    <p:anim calcmode="lin" valueType="num">
                                      <p:cBhvr additive="base">
                                        <p:cTn id="43" dur="500" fill="hold"/>
                                        <p:tgtEl>
                                          <p:spTgt spid="86027">
                                            <p:txEl>
                                              <p:charRg st="162" end="16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6027">
                                            <p:txEl>
                                              <p:charRg st="162" end="16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86027">
                                            <p:txEl>
                                              <p:charRg st="169" end="185"/>
                                            </p:txEl>
                                          </p:spTgt>
                                        </p:tgtEl>
                                        <p:attrNameLst>
                                          <p:attrName>style.visibility</p:attrName>
                                        </p:attrNameLst>
                                      </p:cBhvr>
                                      <p:to>
                                        <p:strVal val="visible"/>
                                      </p:to>
                                    </p:set>
                                    <p:anim calcmode="lin" valueType="num">
                                      <p:cBhvr additive="base">
                                        <p:cTn id="47" dur="500" fill="hold"/>
                                        <p:tgtEl>
                                          <p:spTgt spid="86027">
                                            <p:txEl>
                                              <p:charRg st="169" end="18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86027">
                                            <p:txEl>
                                              <p:charRg st="169" end="185"/>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86027">
                                            <p:txEl>
                                              <p:charRg st="185" end="224"/>
                                            </p:txEl>
                                          </p:spTgt>
                                        </p:tgtEl>
                                        <p:attrNameLst>
                                          <p:attrName>style.visibility</p:attrName>
                                        </p:attrNameLst>
                                      </p:cBhvr>
                                      <p:to>
                                        <p:strVal val="visible"/>
                                      </p:to>
                                    </p:set>
                                    <p:anim calcmode="lin" valueType="num">
                                      <p:cBhvr additive="base">
                                        <p:cTn id="51" dur="500" fill="hold"/>
                                        <p:tgtEl>
                                          <p:spTgt spid="86027">
                                            <p:txEl>
                                              <p:charRg st="185" end="224"/>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86027">
                                            <p:txEl>
                                              <p:charRg st="185" end="224"/>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86027">
                                            <p:txEl>
                                              <p:charRg st="12" end="12"/>
                                            </p:txEl>
                                          </p:spTgt>
                                        </p:tgtEl>
                                        <p:attrNameLst>
                                          <p:attrName>style.visibility</p:attrName>
                                        </p:attrNameLst>
                                      </p:cBhvr>
                                      <p:to>
                                        <p:strVal val="visible"/>
                                      </p:to>
                                    </p:set>
                                    <p:anim calcmode="lin" valueType="num">
                                      <p:cBhvr additive="base">
                                        <p:cTn id="55" dur="500" fill="hold"/>
                                        <p:tgtEl>
                                          <p:spTgt spid="86027">
                                            <p:txEl>
                                              <p:char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6027">
                                            <p:txEl>
                                              <p:charRg st="12" end="12"/>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86027">
                                            <p:txEl>
                                              <p:charRg st="224" end="230"/>
                                            </p:txEl>
                                          </p:spTgt>
                                        </p:tgtEl>
                                        <p:attrNameLst>
                                          <p:attrName>style.visibility</p:attrName>
                                        </p:attrNameLst>
                                      </p:cBhvr>
                                      <p:to>
                                        <p:strVal val="visible"/>
                                      </p:to>
                                    </p:set>
                                    <p:anim calcmode="lin" valueType="num">
                                      <p:cBhvr additive="base">
                                        <p:cTn id="59" dur="500" fill="hold"/>
                                        <p:tgtEl>
                                          <p:spTgt spid="86027">
                                            <p:txEl>
                                              <p:charRg st="224" end="23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86027">
                                            <p:txEl>
                                              <p:charRg st="224" end="230"/>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86027">
                                            <p:txEl>
                                              <p:charRg st="230" end="260"/>
                                            </p:txEl>
                                          </p:spTgt>
                                        </p:tgtEl>
                                        <p:attrNameLst>
                                          <p:attrName>style.visibility</p:attrName>
                                        </p:attrNameLst>
                                      </p:cBhvr>
                                      <p:to>
                                        <p:strVal val="visible"/>
                                      </p:to>
                                    </p:set>
                                    <p:anim calcmode="lin" valueType="num">
                                      <p:cBhvr additive="base">
                                        <p:cTn id="63" dur="500" fill="hold"/>
                                        <p:tgtEl>
                                          <p:spTgt spid="86027">
                                            <p:txEl>
                                              <p:charRg st="230" end="26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86027">
                                            <p:txEl>
                                              <p:charRg st="230" end="260"/>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86027">
                                            <p:txEl>
                                              <p:charRg st="260" end="265"/>
                                            </p:txEl>
                                          </p:spTgt>
                                        </p:tgtEl>
                                        <p:attrNameLst>
                                          <p:attrName>style.visibility</p:attrName>
                                        </p:attrNameLst>
                                      </p:cBhvr>
                                      <p:to>
                                        <p:strVal val="visible"/>
                                      </p:to>
                                    </p:set>
                                    <p:anim calcmode="lin" valueType="num">
                                      <p:cBhvr additive="base">
                                        <p:cTn id="67" dur="500" fill="hold"/>
                                        <p:tgtEl>
                                          <p:spTgt spid="86027">
                                            <p:txEl>
                                              <p:charRg st="260" end="26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86027">
                                            <p:txEl>
                                              <p:charRg st="260" end="26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2529" name="Group 82"/>
          <p:cNvGrpSpPr/>
          <p:nvPr/>
        </p:nvGrpSpPr>
        <p:grpSpPr>
          <a:xfrm>
            <a:off x="0" y="0"/>
            <a:ext cx="9147175" cy="762000"/>
            <a:chOff x="0" y="0"/>
            <a:chExt cx="5762" cy="480"/>
          </a:xfrm>
        </p:grpSpPr>
        <p:sp>
          <p:nvSpPr>
            <p:cNvPr id="22530"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2531"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2532"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fontScale="80000"/>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vi-VN" alt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22533" name="Picture 77" descr="earth_atom_hb"/>
            <p:cNvPicPr>
              <a:picLocks noChangeAspect="1"/>
            </p:cNvPicPr>
            <p:nvPr/>
          </p:nvPicPr>
          <p:blipFill>
            <a:blip r:embed="rId1"/>
            <a:stretch>
              <a:fillRect/>
            </a:stretch>
          </p:blipFill>
          <p:spPr>
            <a:xfrm>
              <a:off x="300" y="5"/>
              <a:ext cx="564" cy="456"/>
            </a:xfrm>
            <a:prstGeom prst="rect">
              <a:avLst/>
            </a:prstGeom>
            <a:noFill/>
            <a:ln w="9525">
              <a:noFill/>
            </a:ln>
          </p:spPr>
        </p:pic>
        <p:grpSp>
          <p:nvGrpSpPr>
            <p:cNvPr id="22534" name="Group 78"/>
            <p:cNvGrpSpPr/>
            <p:nvPr/>
          </p:nvGrpSpPr>
          <p:grpSpPr>
            <a:xfrm rot="6406085">
              <a:off x="5274" y="78"/>
              <a:ext cx="362" cy="350"/>
              <a:chOff x="624" y="1872"/>
              <a:chExt cx="504" cy="480"/>
            </a:xfrm>
          </p:grpSpPr>
          <p:sp>
            <p:nvSpPr>
              <p:cNvPr id="22535"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2536"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22537"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88077" name="Text Box 88076"/>
          <p:cNvSpPr txBox="1"/>
          <p:nvPr/>
        </p:nvSpPr>
        <p:spPr>
          <a:xfrm>
            <a:off x="533400" y="1676400"/>
            <a:ext cx="8153400" cy="5539105"/>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Bài tập về nhà:</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spcBef>
                <a:spcPct val="50000"/>
              </a:spcBef>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Ch</a:t>
            </a: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o bài toán tính Điện trở tương đương (sgk trang 87+88)</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spcBef>
                <a:spcPct val="50000"/>
              </a:spcBef>
              <a:buClrTx/>
              <a:buSzTx/>
              <a:buFontTx/>
              <a:buNone/>
            </a:pP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Viết chương trình (trang 88+89)</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spcBef>
                <a:spcPct val="50000"/>
              </a:spcBef>
              <a:buClrTx/>
              <a:buSzTx/>
              <a:buFontTx/>
              <a:buNone/>
            </a:pP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Program DIEN_TRO;</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spcBef>
                <a:spcPct val="50000"/>
              </a:spcBef>
              <a:buClrTx/>
              <a:buSzTx/>
              <a:buFontTx/>
              <a:buNone/>
            </a:pP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spcBef>
                <a:spcPct val="50000"/>
              </a:spcBef>
              <a:buClrTx/>
              <a:buSzTx/>
              <a:buFontTx/>
              <a:buNone/>
            </a:pP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Close(f1); Close(f2);</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spcBef>
                <a:spcPct val="50000"/>
              </a:spcBef>
              <a:buClrTx/>
              <a:buSzTx/>
              <a:buFontTx/>
              <a:buNone/>
            </a:pP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END.</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algn="ctr" defTabSz="914400">
              <a:spcBef>
                <a:spcPct val="50000"/>
              </a:spcBef>
              <a:buClrTx/>
              <a:buSzTx/>
              <a:buFontTx/>
              <a:buNone/>
            </a:pP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74"/>
          <p:cNvSpPr/>
          <p:nvPr/>
        </p:nvSpPr>
        <p:spPr>
          <a:xfrm>
            <a:off x="3175" y="0"/>
            <a:ext cx="9144000" cy="76200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r>
              <a:rPr lang="en-US" sz="2400">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sym typeface="+mn-ea"/>
              </a:rPr>
              <a:t>BÀI 16: VÍ DỤ LÀM VIỆC VỚI TỆP</a:t>
            </a:r>
            <a:endParaRPr lang="vi-VN" altLang="x-none" sz="2400" dirty="0">
              <a:solidFill>
                <a:srgbClr val="6600CC"/>
              </a:solidFill>
              <a:latin typeface="Arial" panose="020B0604020202020204" pitchFamily="34" charset="0"/>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pic>
        <p:nvPicPr>
          <p:cNvPr id="6146" name="Picture 71" descr="DISK_1"/>
          <p:cNvPicPr>
            <a:picLocks noChangeAspect="1"/>
          </p:cNvPicPr>
          <p:nvPr/>
        </p:nvPicPr>
        <p:blipFill>
          <a:blip r:embed="rId2"/>
          <a:stretch>
            <a:fillRect/>
          </a:stretch>
        </p:blipFill>
        <p:spPr>
          <a:xfrm>
            <a:off x="7696200" y="5257800"/>
            <a:ext cx="788988" cy="990600"/>
          </a:xfrm>
          <a:prstGeom prst="rect">
            <a:avLst/>
          </a:prstGeom>
          <a:noFill/>
          <a:ln w="9525">
            <a:noFill/>
          </a:ln>
        </p:spPr>
      </p:pic>
      <p:grpSp>
        <p:nvGrpSpPr>
          <p:cNvPr id="6147" name="Group 82"/>
          <p:cNvGrpSpPr/>
          <p:nvPr/>
        </p:nvGrpSpPr>
        <p:grpSpPr>
          <a:xfrm>
            <a:off x="0" y="0"/>
            <a:ext cx="9147175" cy="762000"/>
            <a:chOff x="0" y="0"/>
            <a:chExt cx="5762" cy="480"/>
          </a:xfrm>
        </p:grpSpPr>
        <p:sp>
          <p:nvSpPr>
            <p:cNvPr id="6148"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6149"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6150"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6151" name="Picture 77" descr="earth_atom_hb"/>
            <p:cNvPicPr>
              <a:picLocks noChangeAspect="1"/>
            </p:cNvPicPr>
            <p:nvPr/>
          </p:nvPicPr>
          <p:blipFill>
            <a:blip r:embed="rId3"/>
            <a:stretch>
              <a:fillRect/>
            </a:stretch>
          </p:blipFill>
          <p:spPr>
            <a:xfrm>
              <a:off x="300" y="5"/>
              <a:ext cx="564" cy="456"/>
            </a:xfrm>
            <a:prstGeom prst="rect">
              <a:avLst/>
            </a:prstGeom>
            <a:noFill/>
            <a:ln w="9525">
              <a:noFill/>
            </a:ln>
          </p:spPr>
        </p:pic>
        <p:grpSp>
          <p:nvGrpSpPr>
            <p:cNvPr id="6152" name="Group 78"/>
            <p:cNvGrpSpPr/>
            <p:nvPr/>
          </p:nvGrpSpPr>
          <p:grpSpPr>
            <a:xfrm rot="6406085">
              <a:off x="5274" y="78"/>
              <a:ext cx="362" cy="350"/>
              <a:chOff x="624" y="1872"/>
              <a:chExt cx="504" cy="480"/>
            </a:xfrm>
          </p:grpSpPr>
          <p:sp>
            <p:nvSpPr>
              <p:cNvPr id="6153"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6154"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6155"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0668" name="Text Box 70667"/>
          <p:cNvSpPr txBox="1"/>
          <p:nvPr/>
        </p:nvSpPr>
        <p:spPr>
          <a:xfrm>
            <a:off x="533400" y="1295400"/>
            <a:ext cx="6705600" cy="2647950"/>
          </a:xfrm>
          <a:prstGeom prst="rect">
            <a:avLst/>
          </a:prstGeom>
          <a:noFill/>
          <a:ln w="9525">
            <a:noFill/>
          </a:ln>
        </p:spPr>
        <p:txBody>
          <a:bodyPr anchor="t" anchorCtr="0">
            <a:spAutoFit/>
          </a:bodyPr>
          <a:p>
            <a:pPr>
              <a:spcBef>
                <a:spcPct val="50000"/>
              </a:spcBef>
            </a:pPr>
            <a:r>
              <a:rPr lang="en-US" sz="2400" i="1" u="sng" dirty="0">
                <a:solidFill>
                  <a:schemeClr val="tx2"/>
                </a:solidFill>
                <a:latin typeface="Arial" panose="020B0604020202020204" pitchFamily="34" charset="0"/>
              </a:rPr>
              <a:t>C</a:t>
            </a:r>
            <a:r>
              <a:rPr lang="el-GR" altLang="x-none" sz="2400" i="1" u="sng" dirty="0">
                <a:solidFill>
                  <a:schemeClr val="tx2"/>
                </a:solidFill>
                <a:latin typeface="Arial" panose="020B0604020202020204" pitchFamily="34" charset="0"/>
              </a:rPr>
              <a:t>â</a:t>
            </a:r>
            <a:r>
              <a:rPr lang="en-US" sz="2400" i="1" u="sng" dirty="0">
                <a:solidFill>
                  <a:schemeClr val="tx2"/>
                </a:solidFill>
                <a:latin typeface="Arial" panose="020B0604020202020204" pitchFamily="34" charset="0"/>
              </a:rPr>
              <a:t>u 1</a:t>
            </a:r>
            <a:r>
              <a:rPr lang="en-US" sz="2400" dirty="0">
                <a:solidFill>
                  <a:schemeClr val="tx2"/>
                </a:solidFill>
                <a:latin typeface="Arial" panose="020B0604020202020204" pitchFamily="34" charset="0"/>
              </a:rPr>
              <a:t>:</a:t>
            </a:r>
            <a:br>
              <a:rPr lang="en-US" sz="2400" dirty="0">
                <a:solidFill>
                  <a:schemeClr val="tx2"/>
                </a:solidFill>
                <a:latin typeface="Arial" panose="020B0604020202020204" pitchFamily="34" charset="0"/>
              </a:rPr>
            </a:br>
            <a:r>
              <a:rPr lang="en-US" sz="2400" dirty="0">
                <a:solidFill>
                  <a:schemeClr val="tx2"/>
                </a:solidFill>
                <a:latin typeface="Arial" panose="020B0604020202020204" pitchFamily="34" charset="0"/>
              </a:rPr>
              <a:t>. Vi</a:t>
            </a:r>
            <a:r>
              <a:rPr lang="el-GR" altLang="x-none" sz="2400" dirty="0">
                <a:solidFill>
                  <a:schemeClr val="tx2"/>
                </a:solidFill>
                <a:latin typeface="Arial" panose="020B0604020202020204" pitchFamily="34" charset="0"/>
              </a:rPr>
              <a:t>ết</a:t>
            </a:r>
            <a:r>
              <a:rPr lang="en-US" sz="2400" dirty="0">
                <a:solidFill>
                  <a:schemeClr val="tx2"/>
                </a:solidFill>
                <a:latin typeface="Arial" panose="020B0604020202020204" pitchFamily="34" charset="0"/>
              </a:rPr>
              <a:t> khai b</a:t>
            </a:r>
            <a:r>
              <a:rPr lang="el-GR" altLang="x-none" sz="2400" dirty="0">
                <a:solidFill>
                  <a:schemeClr val="tx2"/>
                </a:solidFill>
                <a:latin typeface="Arial" panose="020B0604020202020204" pitchFamily="34" charset="0"/>
              </a:rPr>
              <a:t>áo</a:t>
            </a:r>
            <a:r>
              <a:rPr lang="en-US" sz="2400" dirty="0">
                <a:solidFill>
                  <a:schemeClr val="tx2"/>
                </a:solidFill>
                <a:latin typeface="Arial" panose="020B0604020202020204" pitchFamily="34" charset="0"/>
              </a:rPr>
              <a:t> bi</a:t>
            </a:r>
            <a:r>
              <a:rPr lang="el-GR" altLang="x-none" sz="2400" dirty="0">
                <a:solidFill>
                  <a:schemeClr val="tx2"/>
                </a:solidFill>
                <a:latin typeface="Arial" panose="020B0604020202020204" pitchFamily="34" charset="0"/>
              </a:rPr>
              <a:t>ến</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ệp</a:t>
            </a:r>
            <a:r>
              <a:rPr lang="en-US" sz="2400" dirty="0">
                <a:solidFill>
                  <a:schemeClr val="tx2"/>
                </a:solidFill>
                <a:latin typeface="Arial" panose="020B0604020202020204" pitchFamily="34" charset="0"/>
              </a:rPr>
              <a:t> v</a:t>
            </a:r>
            <a:r>
              <a:rPr lang="el-GR" altLang="x-none" sz="2400" dirty="0">
                <a:solidFill>
                  <a:schemeClr val="tx2"/>
                </a:solidFill>
                <a:latin typeface="Arial" panose="020B0604020202020204" pitchFamily="34" charset="0"/>
              </a:rPr>
              <a:t>ới</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ê</a:t>
            </a:r>
            <a:r>
              <a:rPr lang="en-US" sz="2400" dirty="0">
                <a:solidFill>
                  <a:schemeClr val="tx2"/>
                </a:solidFill>
                <a:latin typeface="Arial" panose="020B0604020202020204" pitchFamily="34" charset="0"/>
              </a:rPr>
              <a:t>n bi</a:t>
            </a:r>
            <a:r>
              <a:rPr lang="el-GR" altLang="x-none" sz="2400" dirty="0">
                <a:solidFill>
                  <a:schemeClr val="tx2"/>
                </a:solidFill>
                <a:latin typeface="Arial" panose="020B0604020202020204" pitchFamily="34" charset="0"/>
              </a:rPr>
              <a:t>ến</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ệp</a:t>
            </a:r>
            <a:r>
              <a:rPr lang="en-US" sz="2400" dirty="0">
                <a:solidFill>
                  <a:schemeClr val="tx2"/>
                </a:solidFill>
                <a:latin typeface="Arial" panose="020B0604020202020204" pitchFamily="34" charset="0"/>
              </a:rPr>
              <a:t> l</a:t>
            </a:r>
            <a:r>
              <a:rPr lang="el-GR" altLang="x-none" sz="2400" dirty="0">
                <a:solidFill>
                  <a:schemeClr val="tx2"/>
                </a:solidFill>
                <a:latin typeface="Arial" panose="020B0604020202020204" pitchFamily="34" charset="0"/>
              </a:rPr>
              <a:t>à</a:t>
            </a:r>
            <a:r>
              <a:rPr lang="en-US" sz="2400" dirty="0">
                <a:solidFill>
                  <a:schemeClr val="tx2"/>
                </a:solidFill>
                <a:latin typeface="Arial" panose="020B0604020202020204" pitchFamily="34" charset="0"/>
              </a:rPr>
              <a:t> ‘f’.</a:t>
            </a:r>
            <a:br>
              <a:rPr lang="en-US" sz="2400" dirty="0">
                <a:solidFill>
                  <a:schemeClr val="tx2"/>
                </a:solidFill>
                <a:latin typeface="Arial" panose="020B0604020202020204" pitchFamily="34" charset="0"/>
              </a:rPr>
            </a:br>
            <a:r>
              <a:rPr lang="en-US" sz="2400" dirty="0">
                <a:solidFill>
                  <a:schemeClr val="tx2"/>
                </a:solidFill>
                <a:latin typeface="Arial" panose="020B0604020202020204" pitchFamily="34" charset="0"/>
              </a:rPr>
              <a:t>. G</a:t>
            </a:r>
            <a:r>
              <a:rPr lang="el-GR" altLang="x-none" sz="2400" dirty="0">
                <a:solidFill>
                  <a:schemeClr val="tx2"/>
                </a:solidFill>
                <a:latin typeface="Arial" panose="020B0604020202020204" pitchFamily="34" charset="0"/>
              </a:rPr>
              <a:t>ắn</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ê</a:t>
            </a:r>
            <a:r>
              <a:rPr lang="en-US" sz="2400" dirty="0">
                <a:solidFill>
                  <a:schemeClr val="tx2"/>
                </a:solidFill>
                <a:latin typeface="Arial" panose="020B0604020202020204" pitchFamily="34" charset="0"/>
              </a:rPr>
              <a:t>n t</a:t>
            </a:r>
            <a:r>
              <a:rPr lang="el-GR" altLang="x-none" sz="2400" dirty="0">
                <a:solidFill>
                  <a:schemeClr val="tx2"/>
                </a:solidFill>
                <a:latin typeface="Arial" panose="020B0604020202020204" pitchFamily="34" charset="0"/>
              </a:rPr>
              <a:t>ệp</a:t>
            </a:r>
            <a:r>
              <a:rPr lang="en-US" sz="2400" dirty="0">
                <a:solidFill>
                  <a:schemeClr val="tx2"/>
                </a:solidFill>
                <a:latin typeface="Arial" panose="020B0604020202020204" pitchFamily="34" charset="0"/>
              </a:rPr>
              <a:t> ‘ViDu.txt’ cho bi</a:t>
            </a:r>
            <a:r>
              <a:rPr lang="el-GR" altLang="x-none" sz="2400" dirty="0">
                <a:solidFill>
                  <a:schemeClr val="tx2"/>
                </a:solidFill>
                <a:latin typeface="Arial" panose="020B0604020202020204" pitchFamily="34" charset="0"/>
              </a:rPr>
              <a:t>ến</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ệp</a:t>
            </a:r>
            <a:r>
              <a:rPr lang="en-US" sz="2400" dirty="0">
                <a:solidFill>
                  <a:schemeClr val="tx2"/>
                </a:solidFill>
                <a:latin typeface="Arial" panose="020B0604020202020204" pitchFamily="34" charset="0"/>
              </a:rPr>
              <a:t> f.</a:t>
            </a:r>
            <a:br>
              <a:rPr lang="en-US" sz="2400" dirty="0">
                <a:solidFill>
                  <a:schemeClr val="tx2"/>
                </a:solidFill>
                <a:latin typeface="Arial" panose="020B0604020202020204" pitchFamily="34" charset="0"/>
              </a:rPr>
            </a:br>
            <a:r>
              <a:rPr lang="en-US" sz="2400" dirty="0">
                <a:solidFill>
                  <a:schemeClr val="tx2"/>
                </a:solidFill>
                <a:latin typeface="Arial" panose="020B0604020202020204" pitchFamily="34" charset="0"/>
              </a:rPr>
              <a:t>. M</a:t>
            </a:r>
            <a:r>
              <a:rPr lang="el-GR" altLang="x-none" sz="2400" dirty="0">
                <a:solidFill>
                  <a:schemeClr val="tx2"/>
                </a:solidFill>
                <a:latin typeface="Arial" panose="020B0604020202020204" pitchFamily="34" charset="0"/>
              </a:rPr>
              <a:t>ở</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ệp</a:t>
            </a:r>
            <a:r>
              <a:rPr lang="en-US" sz="2400" dirty="0">
                <a:solidFill>
                  <a:schemeClr val="tx2"/>
                </a:solidFill>
                <a:latin typeface="Arial" panose="020B0604020202020204" pitchFamily="34" charset="0"/>
              </a:rPr>
              <a:t> </a:t>
            </a:r>
            <a:r>
              <a:rPr lang="el-GR" altLang="x-none" sz="2400" dirty="0">
                <a:solidFill>
                  <a:schemeClr val="tx2"/>
                </a:solidFill>
                <a:latin typeface="Arial" panose="020B0604020202020204" pitchFamily="34" charset="0"/>
              </a:rPr>
              <a:t>để</a:t>
            </a:r>
            <a:r>
              <a:rPr lang="en-US" sz="2400" dirty="0">
                <a:solidFill>
                  <a:schemeClr val="tx2"/>
                </a:solidFill>
                <a:latin typeface="Arial" panose="020B0604020202020204" pitchFamily="34" charset="0"/>
              </a:rPr>
              <a:t> </a:t>
            </a:r>
            <a:r>
              <a:rPr lang="el-GR" altLang="x-none" sz="2400" dirty="0">
                <a:solidFill>
                  <a:schemeClr val="tx2"/>
                </a:solidFill>
                <a:latin typeface="Arial" panose="020B0604020202020204" pitchFamily="34" charset="0"/>
              </a:rPr>
              <a:t>đọc</a:t>
            </a:r>
            <a:r>
              <a:rPr lang="en-US" sz="2400" dirty="0">
                <a:solidFill>
                  <a:schemeClr val="tx2"/>
                </a:solidFill>
                <a:latin typeface="Arial" panose="020B0604020202020204" pitchFamily="34" charset="0"/>
              </a:rPr>
              <a:t> d</a:t>
            </a:r>
            <a:r>
              <a:rPr lang="el-GR" altLang="x-none" sz="2400" dirty="0">
                <a:solidFill>
                  <a:schemeClr val="tx2"/>
                </a:solidFill>
                <a:latin typeface="Arial" panose="020B0604020202020204" pitchFamily="34" charset="0"/>
              </a:rPr>
              <a:t>ữ</a:t>
            </a:r>
            <a:r>
              <a:rPr lang="en-US" sz="2400" dirty="0">
                <a:solidFill>
                  <a:schemeClr val="tx2"/>
                </a:solidFill>
                <a:latin typeface="Arial" panose="020B0604020202020204" pitchFamily="34" charset="0"/>
              </a:rPr>
              <a:t> li</a:t>
            </a:r>
            <a:r>
              <a:rPr lang="el-GR" altLang="x-none" sz="2400" dirty="0">
                <a:solidFill>
                  <a:schemeClr val="tx2"/>
                </a:solidFill>
                <a:latin typeface="Arial" panose="020B0604020202020204" pitchFamily="34" charset="0"/>
              </a:rPr>
              <a:t>ệu</a:t>
            </a:r>
            <a:r>
              <a:rPr lang="en-US" sz="2400" dirty="0">
                <a:solidFill>
                  <a:schemeClr val="tx2"/>
                </a:solidFill>
                <a:latin typeface="Arial" panose="020B0604020202020204" pitchFamily="34" charset="0"/>
              </a:rPr>
              <a:t>.</a:t>
            </a:r>
            <a:br>
              <a:rPr lang="en-US" sz="2400" dirty="0">
                <a:solidFill>
                  <a:schemeClr val="tx2"/>
                </a:solidFill>
                <a:latin typeface="Arial" panose="020B0604020202020204" pitchFamily="34" charset="0"/>
              </a:rPr>
            </a:br>
            <a:r>
              <a:rPr lang="en-US" sz="2400" dirty="0">
                <a:solidFill>
                  <a:schemeClr val="tx2"/>
                </a:solidFill>
                <a:latin typeface="Arial" panose="020B0604020202020204" pitchFamily="34" charset="0"/>
              </a:rPr>
              <a:t>. </a:t>
            </a:r>
            <a:r>
              <a:rPr lang="el-GR" altLang="x-none" sz="2400" dirty="0">
                <a:solidFill>
                  <a:schemeClr val="tx2"/>
                </a:solidFill>
                <a:latin typeface="Arial" panose="020B0604020202020204" pitchFamily="34" charset="0"/>
              </a:rPr>
              <a:t>Đọc</a:t>
            </a:r>
            <a:r>
              <a:rPr lang="en-US" sz="2400" dirty="0">
                <a:solidFill>
                  <a:schemeClr val="tx2"/>
                </a:solidFill>
                <a:latin typeface="Arial" panose="020B0604020202020204" pitchFamily="34" charset="0"/>
              </a:rPr>
              <a:t> d</a:t>
            </a:r>
            <a:r>
              <a:rPr lang="el-GR" altLang="x-none" sz="2400" dirty="0">
                <a:solidFill>
                  <a:schemeClr val="tx2"/>
                </a:solidFill>
                <a:latin typeface="Arial" panose="020B0604020202020204" pitchFamily="34" charset="0"/>
              </a:rPr>
              <a:t>ữ</a:t>
            </a:r>
            <a:r>
              <a:rPr lang="en-US" sz="2400" dirty="0">
                <a:solidFill>
                  <a:schemeClr val="tx2"/>
                </a:solidFill>
                <a:latin typeface="Arial" panose="020B0604020202020204" pitchFamily="34" charset="0"/>
              </a:rPr>
              <a:t> li</a:t>
            </a:r>
            <a:r>
              <a:rPr lang="el-GR" altLang="x-none" sz="2400" dirty="0">
                <a:solidFill>
                  <a:schemeClr val="tx2"/>
                </a:solidFill>
                <a:latin typeface="Arial" panose="020B0604020202020204" pitchFamily="34" charset="0"/>
              </a:rPr>
              <a:t>ệu</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ừ</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ệp</a:t>
            </a:r>
            <a:r>
              <a:rPr lang="en-US" sz="2400" dirty="0">
                <a:solidFill>
                  <a:schemeClr val="tx2"/>
                </a:solidFill>
                <a:latin typeface="Arial" panose="020B0604020202020204" pitchFamily="34" charset="0"/>
              </a:rPr>
              <a:t> ‘ViDu.txt’ v</a:t>
            </a:r>
            <a:r>
              <a:rPr lang="el-GR" altLang="x-none" sz="2400" dirty="0">
                <a:solidFill>
                  <a:schemeClr val="tx2"/>
                </a:solidFill>
                <a:latin typeface="Arial" panose="020B0604020202020204" pitchFamily="34" charset="0"/>
              </a:rPr>
              <a:t>ào</a:t>
            </a:r>
            <a:r>
              <a:rPr lang="en-US" sz="2400" dirty="0">
                <a:solidFill>
                  <a:schemeClr val="tx2"/>
                </a:solidFill>
                <a:latin typeface="Arial" panose="020B0604020202020204" pitchFamily="34" charset="0"/>
              </a:rPr>
              <a:t> 2 bi</a:t>
            </a:r>
            <a:r>
              <a:rPr lang="el-GR" altLang="x-none" sz="2400" dirty="0">
                <a:solidFill>
                  <a:schemeClr val="tx2"/>
                </a:solidFill>
                <a:latin typeface="Arial" panose="020B0604020202020204" pitchFamily="34" charset="0"/>
              </a:rPr>
              <a:t>ến</a:t>
            </a:r>
            <a:r>
              <a:rPr lang="en-US" sz="2400" dirty="0">
                <a:solidFill>
                  <a:schemeClr val="tx2"/>
                </a:solidFill>
                <a:latin typeface="Arial" panose="020B0604020202020204" pitchFamily="34" charset="0"/>
              </a:rPr>
              <a:t> x, y.</a:t>
            </a:r>
            <a:br>
              <a:rPr lang="en-US" sz="2400" dirty="0">
                <a:solidFill>
                  <a:schemeClr val="tx2"/>
                </a:solidFill>
                <a:latin typeface="Arial" panose="020B0604020202020204" pitchFamily="34" charset="0"/>
              </a:rPr>
            </a:br>
            <a:r>
              <a:rPr lang="en-US" sz="2400" dirty="0">
                <a:solidFill>
                  <a:schemeClr val="tx2"/>
                </a:solidFill>
                <a:latin typeface="Arial" panose="020B0604020202020204" pitchFamily="34" charset="0"/>
              </a:rPr>
              <a:t>. </a:t>
            </a:r>
            <a:r>
              <a:rPr lang="el-GR" altLang="x-none" sz="2400" dirty="0">
                <a:solidFill>
                  <a:schemeClr val="tx2"/>
                </a:solidFill>
                <a:latin typeface="Arial" panose="020B0604020202020204" pitchFamily="34" charset="0"/>
              </a:rPr>
              <a:t>Đóng</a:t>
            </a:r>
            <a:r>
              <a:rPr lang="en-US" sz="2400" dirty="0">
                <a:solidFill>
                  <a:schemeClr val="tx2"/>
                </a:solidFill>
                <a:latin typeface="Arial" panose="020B0604020202020204" pitchFamily="34" charset="0"/>
              </a:rPr>
              <a:t> t</a:t>
            </a:r>
            <a:r>
              <a:rPr lang="el-GR" altLang="x-none" sz="2400" dirty="0">
                <a:solidFill>
                  <a:schemeClr val="tx2"/>
                </a:solidFill>
                <a:latin typeface="Arial" panose="020B0604020202020204" pitchFamily="34" charset="0"/>
              </a:rPr>
              <a:t>ệp</a:t>
            </a:r>
            <a:r>
              <a:rPr lang="en-US" sz="2400" dirty="0">
                <a:solidFill>
                  <a:schemeClr val="tx2"/>
                </a:solidFill>
                <a:latin typeface="Arial" panose="020B0604020202020204" pitchFamily="34" charset="0"/>
              </a:rPr>
              <a:t>.</a:t>
            </a:r>
            <a:br>
              <a:rPr lang="en-US" sz="2400" dirty="0">
                <a:solidFill>
                  <a:schemeClr val="tx2"/>
                </a:solidFill>
                <a:latin typeface="Arial" panose="020B0604020202020204" pitchFamily="34" charset="0"/>
              </a:rPr>
            </a:br>
            <a:endParaRPr lang="en-US" sz="2400" dirty="0">
              <a:solidFill>
                <a:schemeClr val="tx2"/>
              </a:solidFill>
              <a:latin typeface="Arial" panose="020B0604020202020204" pitchFamily="34" charset="0"/>
            </a:endParaRPr>
          </a:p>
        </p:txBody>
      </p:sp>
      <p:sp>
        <p:nvSpPr>
          <p:cNvPr id="70669" name="Text Box 70668"/>
          <p:cNvSpPr txBox="1"/>
          <p:nvPr/>
        </p:nvSpPr>
        <p:spPr>
          <a:xfrm>
            <a:off x="304800" y="3733800"/>
            <a:ext cx="4953000" cy="3124200"/>
          </a:xfrm>
          <a:prstGeom prst="rect">
            <a:avLst/>
          </a:prstGeom>
          <a:noFill/>
          <a:ln w="9525">
            <a:noFill/>
          </a:ln>
        </p:spPr>
        <p:txBody>
          <a:bodyPr anchor="t" anchorCtr="0">
            <a:spAutoFit/>
          </a:bodyPr>
          <a:p>
            <a:pPr lvl="1" indent="0" algn="l" eaLnBrk="1" hangingPunct="1"/>
            <a:r>
              <a:rPr lang="en-US" sz="2800" dirty="0">
                <a:solidFill>
                  <a:srgbClr val="FFFF00"/>
                </a:solidFill>
                <a:latin typeface="Arial" panose="020B0604020202020204" pitchFamily="34" charset="0"/>
              </a:rPr>
              <a:t>ĐÁP ÁN:</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Var f: text;</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Assign(f,’ViDu.txt’);</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Reset(f);</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Readln(f, x, y);</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Close(f);</a:t>
            </a:r>
            <a:endParaRPr lang="en-US" sz="2800" dirty="0">
              <a:solidFill>
                <a:srgbClr val="FFFF00"/>
              </a:solidFill>
              <a:latin typeface="Arial" panose="020B0604020202020204" pitchFamily="34" charset="0"/>
            </a:endParaRPr>
          </a:p>
          <a:p>
            <a:pPr lvl="1" indent="0" algn="l" eaLnBrk="1" hangingPunct="1">
              <a:lnSpc>
                <a:spcPct val="90000"/>
              </a:lnSpc>
              <a:spcBef>
                <a:spcPct val="20000"/>
              </a:spcBef>
            </a:pPr>
            <a:endParaRPr lang="en-US" sz="2800" dirty="0">
              <a:solidFill>
                <a:srgbClr val="FFFF00"/>
              </a:solidFill>
              <a:latin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68"/>
                                        </p:tgtEl>
                                        <p:attrNameLst>
                                          <p:attrName>style.visibility</p:attrName>
                                        </p:attrNameLst>
                                      </p:cBhvr>
                                      <p:to>
                                        <p:strVal val="visible"/>
                                      </p:to>
                                    </p:set>
                                    <p:anim calcmode="lin" valueType="num">
                                      <p:cBhvr additive="base">
                                        <p:cTn id="7" dur="500" fill="hold"/>
                                        <p:tgtEl>
                                          <p:spTgt spid="70668"/>
                                        </p:tgtEl>
                                        <p:attrNameLst>
                                          <p:attrName>ppt_x</p:attrName>
                                        </p:attrNameLst>
                                      </p:cBhvr>
                                      <p:tavLst>
                                        <p:tav tm="0">
                                          <p:val>
                                            <p:strVal val="#ppt_x"/>
                                          </p:val>
                                        </p:tav>
                                        <p:tav tm="100000">
                                          <p:val>
                                            <p:strVal val="#ppt_x"/>
                                          </p:val>
                                        </p:tav>
                                      </p:tavLst>
                                    </p:anim>
                                    <p:anim calcmode="lin" valueType="num">
                                      <p:cBhvr additive="base">
                                        <p:cTn id="8" dur="500" fill="hold"/>
                                        <p:tgtEl>
                                          <p:spTgt spid="7066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3" presetClass="entr" presetSubtype="16" fill="hold" grpId="0" nodeType="clickEffect">
                                  <p:stCondLst>
                                    <p:cond delay="0"/>
                                  </p:stCondLst>
                                  <p:childTnLst>
                                    <p:set>
                                      <p:cBhvr>
                                        <p:cTn id="12" dur="1" fill="hold">
                                          <p:stCondLst>
                                            <p:cond delay="0"/>
                                          </p:stCondLst>
                                        </p:cTn>
                                        <p:tgtEl>
                                          <p:spTgt spid="70669"/>
                                        </p:tgtEl>
                                        <p:attrNameLst>
                                          <p:attrName>style.visibility</p:attrName>
                                        </p:attrNameLst>
                                      </p:cBhvr>
                                      <p:to>
                                        <p:strVal val="visible"/>
                                      </p:to>
                                    </p:set>
                                    <p:animEffect transition="in" filter="plus(in)">
                                      <p:cBhvr>
                                        <p:cTn id="13" dur="1000"/>
                                        <p:tgtEl>
                                          <p:spTgt spid="706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8" grpId="0"/>
      <p:bldP spid="7066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pic>
        <p:nvPicPr>
          <p:cNvPr id="7170" name="Picture 71" descr="DISK_1"/>
          <p:cNvPicPr>
            <a:picLocks noChangeAspect="1"/>
          </p:cNvPicPr>
          <p:nvPr/>
        </p:nvPicPr>
        <p:blipFill>
          <a:blip r:embed="rId2"/>
          <a:stretch>
            <a:fillRect/>
          </a:stretch>
        </p:blipFill>
        <p:spPr>
          <a:xfrm>
            <a:off x="7696200" y="5257800"/>
            <a:ext cx="788988" cy="990600"/>
          </a:xfrm>
          <a:prstGeom prst="rect">
            <a:avLst/>
          </a:prstGeom>
          <a:noFill/>
          <a:ln w="9525">
            <a:noFill/>
          </a:ln>
        </p:spPr>
      </p:pic>
      <p:grpSp>
        <p:nvGrpSpPr>
          <p:cNvPr id="7171" name="Group 82"/>
          <p:cNvGrpSpPr/>
          <p:nvPr/>
        </p:nvGrpSpPr>
        <p:grpSpPr>
          <a:xfrm>
            <a:off x="0" y="0"/>
            <a:ext cx="9147175" cy="762000"/>
            <a:chOff x="0" y="0"/>
            <a:chExt cx="5762" cy="480"/>
          </a:xfrm>
        </p:grpSpPr>
        <p:sp>
          <p:nvSpPr>
            <p:cNvPr id="7172"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7173"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7174"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7175" name="Picture 77" descr="earth_atom_hb"/>
            <p:cNvPicPr>
              <a:picLocks noChangeAspect="1"/>
            </p:cNvPicPr>
            <p:nvPr/>
          </p:nvPicPr>
          <p:blipFill>
            <a:blip r:embed="rId3"/>
            <a:stretch>
              <a:fillRect/>
            </a:stretch>
          </p:blipFill>
          <p:spPr>
            <a:xfrm>
              <a:off x="300" y="5"/>
              <a:ext cx="564" cy="456"/>
            </a:xfrm>
            <a:prstGeom prst="rect">
              <a:avLst/>
            </a:prstGeom>
            <a:noFill/>
            <a:ln w="9525">
              <a:noFill/>
            </a:ln>
          </p:spPr>
        </p:pic>
        <p:grpSp>
          <p:nvGrpSpPr>
            <p:cNvPr id="7176" name="Group 78"/>
            <p:cNvGrpSpPr/>
            <p:nvPr/>
          </p:nvGrpSpPr>
          <p:grpSpPr>
            <a:xfrm rot="6406085">
              <a:off x="5274" y="78"/>
              <a:ext cx="362" cy="350"/>
              <a:chOff x="624" y="1872"/>
              <a:chExt cx="504" cy="480"/>
            </a:xfrm>
          </p:grpSpPr>
          <p:sp>
            <p:nvSpPr>
              <p:cNvPr id="7177"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7178"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7179"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184" name="Rectangles 7183"/>
          <p:cNvSpPr/>
          <p:nvPr/>
        </p:nvSpPr>
        <p:spPr>
          <a:xfrm>
            <a:off x="381000" y="1295400"/>
            <a:ext cx="8001000" cy="2743200"/>
          </a:xfrm>
          <a:prstGeom prst="rect">
            <a:avLst/>
          </a:prstGeom>
          <a:noFill/>
          <a:ln w="9525">
            <a:noFill/>
          </a:ln>
        </p:spPr>
        <p:txBody>
          <a:bodyPr anchor="ctr" anchorCtr="0"/>
          <a:p>
            <a:r>
              <a:rPr lang="en-US" sz="2600" i="1" u="sng" dirty="0">
                <a:solidFill>
                  <a:schemeClr val="tx2"/>
                </a:solidFill>
                <a:latin typeface="Arial" panose="020B0604020202020204" pitchFamily="34" charset="0"/>
              </a:rPr>
              <a:t>C</a:t>
            </a:r>
            <a:r>
              <a:rPr lang="el-GR" altLang="x-none" sz="2600" i="1" u="sng" dirty="0">
                <a:solidFill>
                  <a:schemeClr val="tx2"/>
                </a:solidFill>
                <a:latin typeface="Arial" panose="020B0604020202020204" pitchFamily="34" charset="0"/>
              </a:rPr>
              <a:t>â</a:t>
            </a:r>
            <a:r>
              <a:rPr lang="en-US" sz="2600" i="1" u="sng" dirty="0">
                <a:solidFill>
                  <a:schemeClr val="tx2"/>
                </a:solidFill>
                <a:latin typeface="Arial" panose="020B0604020202020204" pitchFamily="34" charset="0"/>
              </a:rPr>
              <a:t>u 2</a:t>
            </a:r>
            <a:r>
              <a:rPr lang="en-US" sz="2600" dirty="0">
                <a:solidFill>
                  <a:schemeClr val="tx2"/>
                </a:solidFill>
                <a:latin typeface="Arial" panose="020B0604020202020204" pitchFamily="34" charset="0"/>
              </a:rPr>
              <a:t>:</a:t>
            </a:r>
            <a:br>
              <a:rPr lang="en-US" sz="2600" dirty="0">
                <a:solidFill>
                  <a:schemeClr val="tx2"/>
                </a:solidFill>
                <a:latin typeface="Arial" panose="020B0604020202020204" pitchFamily="34" charset="0"/>
              </a:rPr>
            </a:br>
            <a:r>
              <a:rPr lang="en-US" sz="2600" dirty="0">
                <a:solidFill>
                  <a:schemeClr val="tx2"/>
                </a:solidFill>
                <a:latin typeface="Arial" panose="020B0604020202020204" pitchFamily="34" charset="0"/>
              </a:rPr>
              <a:t>. Vi</a:t>
            </a:r>
            <a:r>
              <a:rPr lang="el-GR" altLang="x-none" sz="2600" dirty="0">
                <a:solidFill>
                  <a:schemeClr val="tx2"/>
                </a:solidFill>
                <a:latin typeface="Arial" panose="020B0604020202020204" pitchFamily="34" charset="0"/>
              </a:rPr>
              <a:t>ết</a:t>
            </a:r>
            <a:r>
              <a:rPr lang="en-US" sz="2600" dirty="0">
                <a:solidFill>
                  <a:schemeClr val="tx2"/>
                </a:solidFill>
                <a:latin typeface="Arial" panose="020B0604020202020204" pitchFamily="34" charset="0"/>
              </a:rPr>
              <a:t> khai b</a:t>
            </a:r>
            <a:r>
              <a:rPr lang="el-GR" altLang="x-none" sz="2600" dirty="0">
                <a:solidFill>
                  <a:schemeClr val="tx2"/>
                </a:solidFill>
                <a:latin typeface="Arial" panose="020B0604020202020204" pitchFamily="34" charset="0"/>
              </a:rPr>
              <a:t>áo</a:t>
            </a:r>
            <a:r>
              <a:rPr lang="en-US" sz="2600" dirty="0">
                <a:solidFill>
                  <a:schemeClr val="tx2"/>
                </a:solidFill>
                <a:latin typeface="Arial" panose="020B0604020202020204" pitchFamily="34" charset="0"/>
              </a:rPr>
              <a:t> bi</a:t>
            </a:r>
            <a:r>
              <a:rPr lang="el-GR" altLang="x-none" sz="2600" dirty="0">
                <a:solidFill>
                  <a:schemeClr val="tx2"/>
                </a:solidFill>
                <a:latin typeface="Arial" panose="020B0604020202020204" pitchFamily="34" charset="0"/>
              </a:rPr>
              <a:t>ến</a:t>
            </a:r>
            <a:r>
              <a:rPr lang="en-US" sz="2600" dirty="0">
                <a:solidFill>
                  <a:schemeClr val="tx2"/>
                </a:solidFill>
                <a:latin typeface="Arial" panose="020B0604020202020204" pitchFamily="34" charset="0"/>
              </a:rPr>
              <a:t> t</a:t>
            </a:r>
            <a:r>
              <a:rPr lang="el-GR" altLang="x-none" sz="2600" dirty="0">
                <a:solidFill>
                  <a:schemeClr val="tx2"/>
                </a:solidFill>
                <a:latin typeface="Arial" panose="020B0604020202020204" pitchFamily="34" charset="0"/>
              </a:rPr>
              <a:t>ệp</a:t>
            </a:r>
            <a:r>
              <a:rPr lang="en-US" sz="2600" dirty="0">
                <a:solidFill>
                  <a:schemeClr val="tx2"/>
                </a:solidFill>
                <a:latin typeface="Arial" panose="020B0604020202020204" pitchFamily="34" charset="0"/>
              </a:rPr>
              <a:t> v</a:t>
            </a:r>
            <a:r>
              <a:rPr lang="el-GR" altLang="x-none" sz="2600" dirty="0">
                <a:solidFill>
                  <a:schemeClr val="tx2"/>
                </a:solidFill>
                <a:latin typeface="Arial" panose="020B0604020202020204" pitchFamily="34" charset="0"/>
              </a:rPr>
              <a:t>ới</a:t>
            </a:r>
            <a:r>
              <a:rPr lang="en-US" sz="2600" dirty="0">
                <a:solidFill>
                  <a:schemeClr val="tx2"/>
                </a:solidFill>
                <a:latin typeface="Arial" panose="020B0604020202020204" pitchFamily="34" charset="0"/>
              </a:rPr>
              <a:t> t</a:t>
            </a:r>
            <a:r>
              <a:rPr lang="el-GR" altLang="x-none" sz="2600" dirty="0">
                <a:solidFill>
                  <a:schemeClr val="tx2"/>
                </a:solidFill>
                <a:latin typeface="Arial" panose="020B0604020202020204" pitchFamily="34" charset="0"/>
              </a:rPr>
              <a:t>ê</a:t>
            </a:r>
            <a:r>
              <a:rPr lang="en-US" sz="2600" dirty="0">
                <a:solidFill>
                  <a:schemeClr val="tx2"/>
                </a:solidFill>
                <a:latin typeface="Arial" panose="020B0604020202020204" pitchFamily="34" charset="0"/>
              </a:rPr>
              <a:t>n bi</a:t>
            </a:r>
            <a:r>
              <a:rPr lang="el-GR" altLang="x-none" sz="2600" dirty="0">
                <a:solidFill>
                  <a:schemeClr val="tx2"/>
                </a:solidFill>
                <a:latin typeface="Arial" panose="020B0604020202020204" pitchFamily="34" charset="0"/>
              </a:rPr>
              <a:t>ến</a:t>
            </a:r>
            <a:r>
              <a:rPr lang="en-US" sz="2600" dirty="0">
                <a:solidFill>
                  <a:schemeClr val="tx2"/>
                </a:solidFill>
                <a:latin typeface="Arial" panose="020B0604020202020204" pitchFamily="34" charset="0"/>
              </a:rPr>
              <a:t> t</a:t>
            </a:r>
            <a:r>
              <a:rPr lang="el-GR" altLang="x-none" sz="2600" dirty="0">
                <a:solidFill>
                  <a:schemeClr val="tx2"/>
                </a:solidFill>
                <a:latin typeface="Arial" panose="020B0604020202020204" pitchFamily="34" charset="0"/>
              </a:rPr>
              <a:t>ệp</a:t>
            </a:r>
            <a:r>
              <a:rPr lang="en-US" sz="2600" dirty="0">
                <a:solidFill>
                  <a:schemeClr val="tx2"/>
                </a:solidFill>
                <a:latin typeface="Arial" panose="020B0604020202020204" pitchFamily="34" charset="0"/>
              </a:rPr>
              <a:t> l</a:t>
            </a:r>
            <a:r>
              <a:rPr lang="el-GR" altLang="x-none" sz="2600" dirty="0">
                <a:solidFill>
                  <a:schemeClr val="tx2"/>
                </a:solidFill>
                <a:latin typeface="Arial" panose="020B0604020202020204" pitchFamily="34" charset="0"/>
              </a:rPr>
              <a:t>à</a:t>
            </a:r>
            <a:r>
              <a:rPr lang="en-US" sz="2600" dirty="0">
                <a:solidFill>
                  <a:schemeClr val="tx2"/>
                </a:solidFill>
                <a:latin typeface="Arial" panose="020B0604020202020204" pitchFamily="34" charset="0"/>
              </a:rPr>
              <a:t> ‘f’.</a:t>
            </a:r>
            <a:br>
              <a:rPr lang="en-US" sz="2600" dirty="0">
                <a:solidFill>
                  <a:schemeClr val="tx2"/>
                </a:solidFill>
                <a:latin typeface="Arial" panose="020B0604020202020204" pitchFamily="34" charset="0"/>
              </a:rPr>
            </a:br>
            <a:r>
              <a:rPr lang="en-US" sz="2600" dirty="0">
                <a:solidFill>
                  <a:schemeClr val="tx2"/>
                </a:solidFill>
                <a:latin typeface="Arial" panose="020B0604020202020204" pitchFamily="34" charset="0"/>
              </a:rPr>
              <a:t>. G</a:t>
            </a:r>
            <a:r>
              <a:rPr lang="el-GR" altLang="x-none" sz="2600" dirty="0">
                <a:solidFill>
                  <a:schemeClr val="tx2"/>
                </a:solidFill>
                <a:latin typeface="Arial" panose="020B0604020202020204" pitchFamily="34" charset="0"/>
              </a:rPr>
              <a:t>ắn</a:t>
            </a:r>
            <a:r>
              <a:rPr lang="en-US" sz="2600" dirty="0">
                <a:solidFill>
                  <a:schemeClr val="tx2"/>
                </a:solidFill>
                <a:latin typeface="Arial" panose="020B0604020202020204" pitchFamily="34" charset="0"/>
              </a:rPr>
              <a:t> t</a:t>
            </a:r>
            <a:r>
              <a:rPr lang="el-GR" altLang="x-none" sz="2600" dirty="0">
                <a:solidFill>
                  <a:schemeClr val="tx2"/>
                </a:solidFill>
                <a:latin typeface="Arial" panose="020B0604020202020204" pitchFamily="34" charset="0"/>
              </a:rPr>
              <a:t>ê</a:t>
            </a:r>
            <a:r>
              <a:rPr lang="en-US" sz="2600" dirty="0">
                <a:solidFill>
                  <a:schemeClr val="tx2"/>
                </a:solidFill>
                <a:latin typeface="Arial" panose="020B0604020202020204" pitchFamily="34" charset="0"/>
              </a:rPr>
              <a:t>n t</a:t>
            </a:r>
            <a:r>
              <a:rPr lang="el-GR" altLang="x-none" sz="2600" dirty="0">
                <a:solidFill>
                  <a:schemeClr val="tx2"/>
                </a:solidFill>
                <a:latin typeface="Arial" panose="020B0604020202020204" pitchFamily="34" charset="0"/>
              </a:rPr>
              <a:t>ệp</a:t>
            </a:r>
            <a:r>
              <a:rPr lang="en-US" sz="2600" dirty="0">
                <a:solidFill>
                  <a:schemeClr val="tx2"/>
                </a:solidFill>
                <a:latin typeface="Arial" panose="020B0604020202020204" pitchFamily="34" charset="0"/>
              </a:rPr>
              <a:t> ‘Ketqua.txt’ cho bi</a:t>
            </a:r>
            <a:r>
              <a:rPr lang="el-GR" altLang="x-none" sz="2600" dirty="0">
                <a:solidFill>
                  <a:schemeClr val="tx2"/>
                </a:solidFill>
                <a:latin typeface="Arial" panose="020B0604020202020204" pitchFamily="34" charset="0"/>
              </a:rPr>
              <a:t>ến</a:t>
            </a:r>
            <a:r>
              <a:rPr lang="en-US" sz="2600" dirty="0">
                <a:solidFill>
                  <a:schemeClr val="tx2"/>
                </a:solidFill>
                <a:latin typeface="Arial" panose="020B0604020202020204" pitchFamily="34" charset="0"/>
              </a:rPr>
              <a:t> t</a:t>
            </a:r>
            <a:r>
              <a:rPr lang="el-GR" altLang="x-none" sz="2600" dirty="0">
                <a:solidFill>
                  <a:schemeClr val="tx2"/>
                </a:solidFill>
                <a:latin typeface="Arial" panose="020B0604020202020204" pitchFamily="34" charset="0"/>
              </a:rPr>
              <a:t>ệp</a:t>
            </a:r>
            <a:r>
              <a:rPr lang="en-US" sz="2600" dirty="0">
                <a:solidFill>
                  <a:schemeClr val="tx2"/>
                </a:solidFill>
                <a:latin typeface="Arial" panose="020B0604020202020204" pitchFamily="34" charset="0"/>
              </a:rPr>
              <a:t> f.</a:t>
            </a:r>
            <a:br>
              <a:rPr lang="en-US" sz="2600" dirty="0">
                <a:solidFill>
                  <a:schemeClr val="tx2"/>
                </a:solidFill>
                <a:latin typeface="Arial" panose="020B0604020202020204" pitchFamily="34" charset="0"/>
              </a:rPr>
            </a:br>
            <a:r>
              <a:rPr lang="en-US" sz="2600" dirty="0">
                <a:solidFill>
                  <a:schemeClr val="tx2"/>
                </a:solidFill>
                <a:latin typeface="Arial" panose="020B0604020202020204" pitchFamily="34" charset="0"/>
              </a:rPr>
              <a:t>. M</a:t>
            </a:r>
            <a:r>
              <a:rPr lang="el-GR" altLang="x-none" sz="2600" dirty="0">
                <a:solidFill>
                  <a:schemeClr val="tx2"/>
                </a:solidFill>
                <a:latin typeface="Arial" panose="020B0604020202020204" pitchFamily="34" charset="0"/>
              </a:rPr>
              <a:t>ở</a:t>
            </a:r>
            <a:r>
              <a:rPr lang="en-US" sz="2600" dirty="0">
                <a:solidFill>
                  <a:schemeClr val="tx2"/>
                </a:solidFill>
                <a:latin typeface="Arial" panose="020B0604020202020204" pitchFamily="34" charset="0"/>
              </a:rPr>
              <a:t> t</a:t>
            </a:r>
            <a:r>
              <a:rPr lang="el-GR" altLang="x-none" sz="2600" dirty="0">
                <a:solidFill>
                  <a:schemeClr val="tx2"/>
                </a:solidFill>
                <a:latin typeface="Arial" panose="020B0604020202020204" pitchFamily="34" charset="0"/>
              </a:rPr>
              <a:t>ệp</a:t>
            </a:r>
            <a:r>
              <a:rPr lang="en-US" sz="2600" dirty="0">
                <a:solidFill>
                  <a:schemeClr val="tx2"/>
                </a:solidFill>
                <a:latin typeface="Arial" panose="020B0604020202020204" pitchFamily="34" charset="0"/>
              </a:rPr>
              <a:t> </a:t>
            </a:r>
            <a:r>
              <a:rPr lang="el-GR" altLang="x-none" sz="2600" dirty="0">
                <a:solidFill>
                  <a:schemeClr val="tx2"/>
                </a:solidFill>
                <a:latin typeface="Arial" panose="020B0604020202020204" pitchFamily="34" charset="0"/>
              </a:rPr>
              <a:t>để</a:t>
            </a:r>
            <a:r>
              <a:rPr lang="en-US" sz="2600" dirty="0">
                <a:solidFill>
                  <a:schemeClr val="tx2"/>
                </a:solidFill>
                <a:latin typeface="Arial" panose="020B0604020202020204" pitchFamily="34" charset="0"/>
              </a:rPr>
              <a:t> ghi d</a:t>
            </a:r>
            <a:r>
              <a:rPr lang="el-GR" altLang="x-none" sz="2600" dirty="0">
                <a:solidFill>
                  <a:schemeClr val="tx2"/>
                </a:solidFill>
                <a:latin typeface="Arial" panose="020B0604020202020204" pitchFamily="34" charset="0"/>
              </a:rPr>
              <a:t>ữ</a:t>
            </a:r>
            <a:r>
              <a:rPr lang="en-US" sz="2600" dirty="0">
                <a:solidFill>
                  <a:schemeClr val="tx2"/>
                </a:solidFill>
                <a:latin typeface="Arial" panose="020B0604020202020204" pitchFamily="34" charset="0"/>
              </a:rPr>
              <a:t> li</a:t>
            </a:r>
            <a:r>
              <a:rPr lang="el-GR" altLang="x-none" sz="2600" dirty="0">
                <a:solidFill>
                  <a:schemeClr val="tx2"/>
                </a:solidFill>
                <a:latin typeface="Arial" panose="020B0604020202020204" pitchFamily="34" charset="0"/>
              </a:rPr>
              <a:t>ệu</a:t>
            </a:r>
            <a:r>
              <a:rPr lang="en-US" sz="2600" dirty="0">
                <a:solidFill>
                  <a:schemeClr val="tx2"/>
                </a:solidFill>
                <a:latin typeface="Arial" panose="020B0604020202020204" pitchFamily="34" charset="0"/>
              </a:rPr>
              <a:t>.</a:t>
            </a:r>
            <a:br>
              <a:rPr lang="en-US" sz="2600" dirty="0">
                <a:solidFill>
                  <a:schemeClr val="tx2"/>
                </a:solidFill>
                <a:latin typeface="Arial" panose="020B0604020202020204" pitchFamily="34" charset="0"/>
              </a:rPr>
            </a:br>
            <a:r>
              <a:rPr lang="en-US" sz="2600" dirty="0">
                <a:solidFill>
                  <a:schemeClr val="tx2"/>
                </a:solidFill>
                <a:latin typeface="Arial" panose="020B0604020202020204" pitchFamily="34" charset="0"/>
              </a:rPr>
              <a:t>. Ghi d</a:t>
            </a:r>
            <a:r>
              <a:rPr lang="el-GR" altLang="x-none" sz="2600" dirty="0">
                <a:solidFill>
                  <a:schemeClr val="tx2"/>
                </a:solidFill>
                <a:latin typeface="Arial" panose="020B0604020202020204" pitchFamily="34" charset="0"/>
              </a:rPr>
              <a:t>ữ</a:t>
            </a:r>
            <a:r>
              <a:rPr lang="en-US" sz="2600" dirty="0">
                <a:solidFill>
                  <a:schemeClr val="tx2"/>
                </a:solidFill>
                <a:latin typeface="Arial" panose="020B0604020202020204" pitchFamily="34" charset="0"/>
              </a:rPr>
              <a:t> li</a:t>
            </a:r>
            <a:r>
              <a:rPr lang="el-GR" altLang="x-none" sz="2600" dirty="0">
                <a:solidFill>
                  <a:schemeClr val="tx2"/>
                </a:solidFill>
                <a:latin typeface="Arial" panose="020B0604020202020204" pitchFamily="34" charset="0"/>
              </a:rPr>
              <a:t>ệu</a:t>
            </a:r>
            <a:r>
              <a:rPr lang="en-US" sz="2600" dirty="0">
                <a:solidFill>
                  <a:schemeClr val="tx2"/>
                </a:solidFill>
                <a:latin typeface="Arial" panose="020B0604020202020204" pitchFamily="34" charset="0"/>
              </a:rPr>
              <a:t> là s1, s2 vào t</a:t>
            </a:r>
            <a:r>
              <a:rPr lang="el-GR" altLang="x-none" sz="2600" dirty="0">
                <a:solidFill>
                  <a:schemeClr val="tx2"/>
                </a:solidFill>
                <a:latin typeface="Arial" panose="020B0604020202020204" pitchFamily="34" charset="0"/>
              </a:rPr>
              <a:t>ệp</a:t>
            </a:r>
            <a:r>
              <a:rPr lang="en-US" sz="2600" dirty="0">
                <a:solidFill>
                  <a:schemeClr val="tx2"/>
                </a:solidFill>
                <a:latin typeface="Arial" panose="020B0604020202020204" pitchFamily="34" charset="0"/>
              </a:rPr>
              <a:t> ‘Ketqua.txt’.</a:t>
            </a:r>
            <a:br>
              <a:rPr lang="en-US" sz="2600" dirty="0">
                <a:solidFill>
                  <a:schemeClr val="tx2"/>
                </a:solidFill>
                <a:latin typeface="Arial" panose="020B0604020202020204" pitchFamily="34" charset="0"/>
              </a:rPr>
            </a:br>
            <a:r>
              <a:rPr lang="en-US" sz="2600" dirty="0">
                <a:solidFill>
                  <a:schemeClr val="tx2"/>
                </a:solidFill>
                <a:latin typeface="Arial" panose="020B0604020202020204" pitchFamily="34" charset="0"/>
              </a:rPr>
              <a:t>. </a:t>
            </a:r>
            <a:r>
              <a:rPr lang="el-GR" altLang="x-none" sz="2600" dirty="0">
                <a:solidFill>
                  <a:schemeClr val="tx2"/>
                </a:solidFill>
                <a:latin typeface="Arial" panose="020B0604020202020204" pitchFamily="34" charset="0"/>
              </a:rPr>
              <a:t>Đóng</a:t>
            </a:r>
            <a:r>
              <a:rPr lang="en-US" sz="2600" dirty="0">
                <a:solidFill>
                  <a:schemeClr val="tx2"/>
                </a:solidFill>
                <a:latin typeface="Arial" panose="020B0604020202020204" pitchFamily="34" charset="0"/>
              </a:rPr>
              <a:t> t</a:t>
            </a:r>
            <a:r>
              <a:rPr lang="el-GR" altLang="x-none" sz="2600" dirty="0">
                <a:solidFill>
                  <a:schemeClr val="tx2"/>
                </a:solidFill>
                <a:latin typeface="Arial" panose="020B0604020202020204" pitchFamily="34" charset="0"/>
              </a:rPr>
              <a:t>ệp</a:t>
            </a:r>
            <a:r>
              <a:rPr lang="en-US" sz="2600" dirty="0">
                <a:solidFill>
                  <a:schemeClr val="tx2"/>
                </a:solidFill>
                <a:latin typeface="Arial" panose="020B0604020202020204" pitchFamily="34" charset="0"/>
              </a:rPr>
              <a:t>.</a:t>
            </a:r>
            <a:endParaRPr lang="el-GR" altLang="x-none" sz="2600" dirty="0">
              <a:solidFill>
                <a:schemeClr val="tx2"/>
              </a:solidFill>
              <a:latin typeface="Arial" panose="020B0604020202020204" pitchFamily="34" charset="0"/>
            </a:endParaRPr>
          </a:p>
        </p:txBody>
      </p:sp>
      <p:sp>
        <p:nvSpPr>
          <p:cNvPr id="7185" name="Text Box 7184"/>
          <p:cNvSpPr txBox="1"/>
          <p:nvPr/>
        </p:nvSpPr>
        <p:spPr>
          <a:xfrm>
            <a:off x="304800" y="3962400"/>
            <a:ext cx="5410200" cy="2654300"/>
          </a:xfrm>
          <a:prstGeom prst="rect">
            <a:avLst/>
          </a:prstGeom>
          <a:noFill/>
          <a:ln w="9525">
            <a:noFill/>
          </a:ln>
        </p:spPr>
        <p:txBody>
          <a:bodyPr anchor="t" anchorCtr="0">
            <a:spAutoFit/>
          </a:bodyPr>
          <a:p>
            <a:pPr lvl="1" indent="0" algn="l" eaLnBrk="1" hangingPunct="1"/>
            <a:r>
              <a:rPr lang="en-US" sz="2800" dirty="0">
                <a:solidFill>
                  <a:srgbClr val="FFFF00"/>
                </a:solidFill>
                <a:latin typeface="Arial" panose="020B0604020202020204" pitchFamily="34" charset="0"/>
              </a:rPr>
              <a:t>ĐÁP ÁN:</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Var f: text;</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Assign(f,’Ketqua.txt’);</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Rewrite(f);</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Writeln(f, s1, s2);</a:t>
            </a:r>
            <a:endParaRPr lang="en-US" sz="2800" dirty="0">
              <a:solidFill>
                <a:srgbClr val="FFFF00"/>
              </a:solidFill>
              <a:latin typeface="Arial" panose="020B0604020202020204" pitchFamily="34" charset="0"/>
            </a:endParaRPr>
          </a:p>
          <a:p>
            <a:pPr lvl="1" indent="0" algn="l" eaLnBrk="1" hangingPunct="1"/>
            <a:r>
              <a:rPr lang="en-US" sz="2800" dirty="0">
                <a:solidFill>
                  <a:srgbClr val="FFFF00"/>
                </a:solidFill>
                <a:latin typeface="Arial" panose="020B0604020202020204" pitchFamily="34" charset="0"/>
              </a:rPr>
              <a:t>Close(f);</a:t>
            </a:r>
            <a:endParaRPr lang="en-US" sz="2800" dirty="0">
              <a:solidFill>
                <a:srgbClr val="FFFF00"/>
              </a:solidFill>
              <a:latin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184">
                                            <p:txEl>
                                              <p:charRg st="0" end="183"/>
                                            </p:txEl>
                                          </p:spTgt>
                                        </p:tgtEl>
                                        <p:attrNameLst>
                                          <p:attrName>style.visibility</p:attrName>
                                        </p:attrNameLst>
                                      </p:cBhvr>
                                      <p:to>
                                        <p:strVal val="visible"/>
                                      </p:to>
                                    </p:set>
                                    <p:animEffect transition="in" filter="circle(in)">
                                      <p:cBhvr>
                                        <p:cTn id="7" dur="2000"/>
                                        <p:tgtEl>
                                          <p:spTgt spid="7184">
                                            <p:txEl>
                                              <p:charRg st="0" end="183"/>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185"/>
                                        </p:tgtEl>
                                        <p:attrNameLst>
                                          <p:attrName>style.visibility</p:attrName>
                                        </p:attrNameLst>
                                      </p:cBhvr>
                                      <p:to>
                                        <p:strVal val="visible"/>
                                      </p:to>
                                    </p:set>
                                    <p:animEffect transition="in" filter="circle(in)">
                                      <p:cBhvr>
                                        <p:cTn id="12" dur="1000"/>
                                        <p:tgtEl>
                                          <p:spTgt spid="7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5"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grpSp>
        <p:nvGrpSpPr>
          <p:cNvPr id="8194" name="Group 82"/>
          <p:cNvGrpSpPr/>
          <p:nvPr/>
        </p:nvGrpSpPr>
        <p:grpSpPr>
          <a:xfrm>
            <a:off x="0" y="0"/>
            <a:ext cx="9147175" cy="762000"/>
            <a:chOff x="0" y="0"/>
            <a:chExt cx="5762" cy="480"/>
          </a:xfrm>
        </p:grpSpPr>
        <p:sp>
          <p:nvSpPr>
            <p:cNvPr id="8195"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8196"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8197"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8198" name="Picture 77" descr="earth_atom_hb"/>
            <p:cNvPicPr>
              <a:picLocks noChangeAspect="1"/>
            </p:cNvPicPr>
            <p:nvPr/>
          </p:nvPicPr>
          <p:blipFill>
            <a:blip r:embed="rId2"/>
            <a:stretch>
              <a:fillRect/>
            </a:stretch>
          </p:blipFill>
          <p:spPr>
            <a:xfrm>
              <a:off x="300" y="5"/>
              <a:ext cx="564" cy="456"/>
            </a:xfrm>
            <a:prstGeom prst="rect">
              <a:avLst/>
            </a:prstGeom>
            <a:noFill/>
            <a:ln w="9525">
              <a:noFill/>
            </a:ln>
          </p:spPr>
        </p:pic>
        <p:grpSp>
          <p:nvGrpSpPr>
            <p:cNvPr id="8199" name="Group 78"/>
            <p:cNvGrpSpPr/>
            <p:nvPr/>
          </p:nvGrpSpPr>
          <p:grpSpPr>
            <a:xfrm rot="6406085">
              <a:off x="5274" y="78"/>
              <a:ext cx="362" cy="350"/>
              <a:chOff x="624" y="1872"/>
              <a:chExt cx="504" cy="480"/>
            </a:xfrm>
          </p:grpSpPr>
          <p:sp>
            <p:nvSpPr>
              <p:cNvPr id="8200"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8201"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8202"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1694" name="Text Box 71693"/>
          <p:cNvSpPr txBox="1"/>
          <p:nvPr/>
        </p:nvSpPr>
        <p:spPr>
          <a:xfrm>
            <a:off x="304800" y="908050"/>
            <a:ext cx="8610600" cy="5949950"/>
          </a:xfrm>
          <a:prstGeom prst="rect">
            <a:avLst/>
          </a:prstGeom>
          <a:noFill/>
          <a:ln w="9525">
            <a:noFill/>
          </a:ln>
          <a:effectLst>
            <a:prstShdw prst="shdw17" dist="17961" dir="2699999">
              <a:srgbClr val="CCFFCC">
                <a:gamma/>
                <a:shade val="60000"/>
                <a:invGamma/>
              </a:srgbClr>
            </a:prstShdw>
          </a:effectLst>
        </p:spPr>
        <p:txBody>
          <a:bodyPr>
            <a:spAutoFit/>
          </a:bodyPr>
          <a:p>
            <a:pPr marR="0" algn="just" defTabSz="914400">
              <a:lnSpc>
                <a:spcPct val="150000"/>
              </a:lnSpc>
              <a:spcBef>
                <a:spcPct val="20000"/>
              </a:spcBef>
              <a:buClr>
                <a:schemeClr val="hlink"/>
              </a:buClr>
              <a:buSzPct val="70000"/>
              <a:buFont typeface="Wingdings" panose="05000000000000000000" pitchFamily="2" charset="2"/>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VÍ DỤ 1:</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algn="just" defTabSz="914400">
              <a:lnSpc>
                <a:spcPct val="150000"/>
              </a:lnSpc>
              <a:spcBef>
                <a:spcPct val="20000"/>
              </a:spcBef>
              <a:buClr>
                <a:schemeClr val="hlink"/>
              </a:buClr>
              <a:buSzPct val="70000"/>
              <a:buFont typeface="Wingdings" panose="05000000000000000000" pitchFamily="2" charset="2"/>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Trại của thầy HT có toạ độ (0,0). Trại của các GVCN có toạ độ nguyên (x,y) được ghi trong tệp văn bản ‘TRAI.TXT’ (chứa liên tiếp các cặp số nguyên, các số cách nhau bởi dấu cách và không kết thúc bằng kí tự xuống dòng). Yêu cầu đọc các cặp toạ độ từ tệp ‘TRAI.TXT’, tính rồi đưa ra màn hình khoảng cách giữa trại của mỗi GVCN và trại của thầy HT.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algn="ctr" defTabSz="914400">
              <a:spcBef>
                <a:spcPct val="50000"/>
              </a:spcBef>
              <a:buClrTx/>
              <a:buSzTx/>
              <a:buFontTx/>
              <a:buNone/>
            </a:pP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grpSp>
        <p:nvGrpSpPr>
          <p:cNvPr id="9218" name="Group 82"/>
          <p:cNvGrpSpPr/>
          <p:nvPr/>
        </p:nvGrpSpPr>
        <p:grpSpPr>
          <a:xfrm>
            <a:off x="0" y="0"/>
            <a:ext cx="9147175" cy="762000"/>
            <a:chOff x="0" y="0"/>
            <a:chExt cx="5762" cy="480"/>
          </a:xfrm>
        </p:grpSpPr>
        <p:sp>
          <p:nvSpPr>
            <p:cNvPr id="9219"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9220"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9221"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9222" name="Picture 77" descr="earth_atom_hb"/>
            <p:cNvPicPr>
              <a:picLocks noChangeAspect="1"/>
            </p:cNvPicPr>
            <p:nvPr/>
          </p:nvPicPr>
          <p:blipFill>
            <a:blip r:embed="rId2"/>
            <a:stretch>
              <a:fillRect/>
            </a:stretch>
          </p:blipFill>
          <p:spPr>
            <a:xfrm>
              <a:off x="300" y="5"/>
              <a:ext cx="564" cy="456"/>
            </a:xfrm>
            <a:prstGeom prst="rect">
              <a:avLst/>
            </a:prstGeom>
            <a:noFill/>
            <a:ln w="9525">
              <a:noFill/>
            </a:ln>
          </p:spPr>
        </p:pic>
        <p:grpSp>
          <p:nvGrpSpPr>
            <p:cNvPr id="9223" name="Group 78"/>
            <p:cNvGrpSpPr/>
            <p:nvPr/>
          </p:nvGrpSpPr>
          <p:grpSpPr>
            <a:xfrm rot="6406085">
              <a:off x="5274" y="78"/>
              <a:ext cx="362" cy="350"/>
              <a:chOff x="624" y="1872"/>
              <a:chExt cx="504" cy="480"/>
            </a:xfrm>
          </p:grpSpPr>
          <p:sp>
            <p:nvSpPr>
              <p:cNvPr id="9224"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9225"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9226"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3739" name="Text Box 73738"/>
          <p:cNvSpPr txBox="1"/>
          <p:nvPr/>
        </p:nvSpPr>
        <p:spPr>
          <a:xfrm>
            <a:off x="304800" y="2514600"/>
            <a:ext cx="8686800" cy="3107690"/>
          </a:xfrm>
          <a:prstGeom prst="rect">
            <a:avLst/>
          </a:prstGeom>
          <a:noFill/>
          <a:ln w="9525">
            <a:noFill/>
          </a:ln>
          <a:effectLst>
            <a:prstShdw prst="shdw17" dist="17961" dir="2699999">
              <a:srgbClr val="CCFFCC">
                <a:gamma/>
                <a:shade val="60000"/>
                <a:invGamma/>
              </a:srgbClr>
            </a:prstShdw>
          </a:effectLst>
        </p:spPr>
        <p:txBody>
          <a:bodyPr wrap="square">
            <a:spAutoFit/>
          </a:bodyPr>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Input:</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Tọa độ trại Hiệu trưởng O(0,0) </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Tệp TRAI.TXT chứa các cặp số nguyên (x,y) liên tiếp.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Output: </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Khoảng cách giữa trại mỗi lớp và trại thầy hiệu trưởng</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(hướng dẫn: sử dụng kiến thức hình </a:t>
            </a: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học: </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khoảng cách: </a:t>
            </a:r>
            <a:r>
              <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d)</a:t>
            </a:r>
            <a:endParaRPr kumimoji="0" lang="vi-VN"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73740" name="Text Box 73739"/>
          <p:cNvSpPr txBox="1"/>
          <p:nvPr/>
        </p:nvSpPr>
        <p:spPr>
          <a:xfrm>
            <a:off x="838200" y="1477963"/>
            <a:ext cx="7543800" cy="57943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Xác định bài toán</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p:txBody>
      </p:sp>
      <p:sp>
        <p:nvSpPr>
          <p:cNvPr id="73741" name="Text Box 73740"/>
          <p:cNvSpPr txBox="1"/>
          <p:nvPr/>
        </p:nvSpPr>
        <p:spPr>
          <a:xfrm>
            <a:off x="6553200" y="5943600"/>
            <a:ext cx="2362200" cy="519113"/>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hlinkClick r:id="rId3" action="ppaction://hlinkfile"/>
              </a:rPr>
              <a:t>Tệp ‘</a:t>
            </a: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hlinkClick r:id="rId3" action="ppaction://hlinkfile"/>
              </a:rPr>
              <a:t>Trai.txt</a:t>
            </a: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hlinkClick r:id="rId3" action="ppaction://hlinkfile"/>
              </a:rPr>
              <a: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3740">
                                            <p:txEl>
                                              <p:charRg st="0" end="18"/>
                                            </p:txEl>
                                          </p:spTgt>
                                        </p:tgtEl>
                                        <p:attrNameLst>
                                          <p:attrName>style.visibility</p:attrName>
                                        </p:attrNameLst>
                                      </p:cBhvr>
                                      <p:to>
                                        <p:strVal val="visible"/>
                                      </p:to>
                                    </p:set>
                                    <p:anim calcmode="lin" valueType="num">
                                      <p:cBhvr additive="base">
                                        <p:cTn id="7" dur="500" fill="hold"/>
                                        <p:tgtEl>
                                          <p:spTgt spid="73740">
                                            <p:txEl>
                                              <p:charRg st="0" end="1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3740">
                                            <p:txEl>
                                              <p:charRg st="0" end="1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73739">
                                            <p:txEl>
                                              <p:charRg st="0" end="9"/>
                                            </p:txEl>
                                          </p:spTgt>
                                        </p:tgtEl>
                                        <p:attrNameLst>
                                          <p:attrName>style.visibility</p:attrName>
                                        </p:attrNameLst>
                                      </p:cBhvr>
                                      <p:to>
                                        <p:strVal val="visible"/>
                                      </p:to>
                                    </p:set>
                                    <p:animEffect transition="in" filter="diamond(in)">
                                      <p:cBhvr>
                                        <p:cTn id="13" dur="2000"/>
                                        <p:tgtEl>
                                          <p:spTgt spid="73739">
                                            <p:txEl>
                                              <p:charRg st="0" end="9"/>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73739">
                                            <p:txEl>
                                              <p:charRg st="9" end="43"/>
                                            </p:txEl>
                                          </p:spTgt>
                                        </p:tgtEl>
                                        <p:attrNameLst>
                                          <p:attrName>style.visibility</p:attrName>
                                        </p:attrNameLst>
                                      </p:cBhvr>
                                      <p:to>
                                        <p:strVal val="visible"/>
                                      </p:to>
                                    </p:set>
                                    <p:anim calcmode="discrete" valueType="clr">
                                      <p:cBhvr override="childStyle">
                                        <p:cTn id="18" dur="80"/>
                                        <p:tgtEl>
                                          <p:spTgt spid="73739">
                                            <p:txEl>
                                              <p:charRg st="9" end="4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73739">
                                            <p:txEl>
                                              <p:charRg st="9" end="43"/>
                                            </p:txEl>
                                          </p:spTgt>
                                        </p:tgtEl>
                                        <p:attrNameLst>
                                          <p:attrName>fillcolor</p:attrName>
                                        </p:attrNameLst>
                                      </p:cBhvr>
                                      <p:tavLst>
                                        <p:tav tm="0">
                                          <p:val>
                                            <p:clrVal>
                                              <a:schemeClr val="accent2"/>
                                            </p:clrVal>
                                          </p:val>
                                        </p:tav>
                                        <p:tav tm="50000">
                                          <p:val>
                                            <p:clrVal>
                                              <a:schemeClr val="hlink"/>
                                            </p:clrVal>
                                          </p:val>
                                        </p:tav>
                                      </p:tavLst>
                                    </p:anim>
                                    <p:set>
                                      <p:cBhvr>
                                        <p:cTn id="20" dur="80"/>
                                        <p:tgtEl>
                                          <p:spTgt spid="73739">
                                            <p:txEl>
                                              <p:charRg st="9" end="43"/>
                                            </p:txEl>
                                          </p:spTgt>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27" presetClass="entr" presetSubtype="0" fill="hold" nodeType="clickEffect">
                                  <p:stCondLst>
                                    <p:cond delay="0"/>
                                  </p:stCondLst>
                                  <p:iterate type="lt">
                                    <p:tmPct val="50000"/>
                                  </p:iterate>
                                  <p:childTnLst>
                                    <p:set>
                                      <p:cBhvr>
                                        <p:cTn id="24" dur="1" fill="hold">
                                          <p:stCondLst>
                                            <p:cond delay="0"/>
                                          </p:stCondLst>
                                        </p:cTn>
                                        <p:tgtEl>
                                          <p:spTgt spid="73739">
                                            <p:txEl>
                                              <p:charRg st="43" end="98"/>
                                            </p:txEl>
                                          </p:spTgt>
                                        </p:tgtEl>
                                        <p:attrNameLst>
                                          <p:attrName>style.visibility</p:attrName>
                                        </p:attrNameLst>
                                      </p:cBhvr>
                                      <p:to>
                                        <p:strVal val="visible"/>
                                      </p:to>
                                    </p:set>
                                    <p:anim calcmode="discrete" valueType="clr">
                                      <p:cBhvr override="childStyle">
                                        <p:cTn id="25" dur="80"/>
                                        <p:tgtEl>
                                          <p:spTgt spid="73739">
                                            <p:txEl>
                                              <p:charRg st="43" end="9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73739">
                                            <p:txEl>
                                              <p:charRg st="43" end="98"/>
                                            </p:txEl>
                                          </p:spTgt>
                                        </p:tgtEl>
                                        <p:attrNameLst>
                                          <p:attrName>fillcolor</p:attrName>
                                        </p:attrNameLst>
                                      </p:cBhvr>
                                      <p:tavLst>
                                        <p:tav tm="0">
                                          <p:val>
                                            <p:clrVal>
                                              <a:schemeClr val="accent2"/>
                                            </p:clrVal>
                                          </p:val>
                                        </p:tav>
                                        <p:tav tm="50000">
                                          <p:val>
                                            <p:clrVal>
                                              <a:schemeClr val="hlink"/>
                                            </p:clrVal>
                                          </p:val>
                                        </p:tav>
                                      </p:tavLst>
                                    </p:anim>
                                    <p:set>
                                      <p:cBhvr>
                                        <p:cTn id="27" dur="80"/>
                                        <p:tgtEl>
                                          <p:spTgt spid="73739">
                                            <p:txEl>
                                              <p:charRg st="43" end="98"/>
                                            </p:txEl>
                                          </p:spTgt>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73739">
                                            <p:txEl>
                                              <p:charRg st="98" end="109"/>
                                            </p:txEl>
                                          </p:spTgt>
                                        </p:tgtEl>
                                        <p:attrNameLst>
                                          <p:attrName>style.visibility</p:attrName>
                                        </p:attrNameLst>
                                      </p:cBhvr>
                                      <p:to>
                                        <p:strVal val="visible"/>
                                      </p:to>
                                    </p:set>
                                    <p:animEffect transition="in" filter="diamond(in)">
                                      <p:cBhvr>
                                        <p:cTn id="32" dur="2000"/>
                                        <p:tgtEl>
                                          <p:spTgt spid="73739">
                                            <p:txEl>
                                              <p:charRg st="98" end="10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nodeType="clickEffect">
                                  <p:stCondLst>
                                    <p:cond delay="0"/>
                                  </p:stCondLst>
                                  <p:iterate type="lt">
                                    <p:tmPct val="50000"/>
                                  </p:iterate>
                                  <p:childTnLst>
                                    <p:set>
                                      <p:cBhvr>
                                        <p:cTn id="36" dur="1" fill="hold">
                                          <p:stCondLst>
                                            <p:cond delay="0"/>
                                          </p:stCondLst>
                                        </p:cTn>
                                        <p:tgtEl>
                                          <p:spTgt spid="73739">
                                            <p:txEl>
                                              <p:charRg st="109" end="164"/>
                                            </p:txEl>
                                          </p:spTgt>
                                        </p:tgtEl>
                                        <p:attrNameLst>
                                          <p:attrName>style.visibility</p:attrName>
                                        </p:attrNameLst>
                                      </p:cBhvr>
                                      <p:to>
                                        <p:strVal val="visible"/>
                                      </p:to>
                                    </p:set>
                                    <p:anim calcmode="discrete" valueType="clr">
                                      <p:cBhvr override="childStyle">
                                        <p:cTn id="37" dur="80"/>
                                        <p:tgtEl>
                                          <p:spTgt spid="73739">
                                            <p:txEl>
                                              <p:charRg st="109" end="16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73739">
                                            <p:txEl>
                                              <p:charRg st="109" end="164"/>
                                            </p:txEl>
                                          </p:spTgt>
                                        </p:tgtEl>
                                        <p:attrNameLst>
                                          <p:attrName>fillcolor</p:attrName>
                                        </p:attrNameLst>
                                      </p:cBhvr>
                                      <p:tavLst>
                                        <p:tav tm="0">
                                          <p:val>
                                            <p:clrVal>
                                              <a:schemeClr val="accent2"/>
                                            </p:clrVal>
                                          </p:val>
                                        </p:tav>
                                        <p:tav tm="50000">
                                          <p:val>
                                            <p:clrVal>
                                              <a:schemeClr val="hlink"/>
                                            </p:clrVal>
                                          </p:val>
                                        </p:tav>
                                      </p:tavLst>
                                    </p:anim>
                                    <p:set>
                                      <p:cBhvr>
                                        <p:cTn id="39" dur="80"/>
                                        <p:tgtEl>
                                          <p:spTgt spid="73739">
                                            <p:txEl>
                                              <p:charRg st="109" end="164"/>
                                            </p:txEl>
                                          </p:spTgt>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nodeType="clickEffect">
                                  <p:stCondLst>
                                    <p:cond delay="0"/>
                                  </p:stCondLst>
                                  <p:iterate type="lt">
                                    <p:tmPct val="50000"/>
                                  </p:iterate>
                                  <p:childTnLst>
                                    <p:set>
                                      <p:cBhvr>
                                        <p:cTn id="43" dur="1" fill="hold">
                                          <p:stCondLst>
                                            <p:cond delay="0"/>
                                          </p:stCondLst>
                                        </p:cTn>
                                        <p:tgtEl>
                                          <p:spTgt spid="73739">
                                            <p:txEl>
                                              <p:charRg st="5" end="5"/>
                                            </p:txEl>
                                          </p:spTgt>
                                        </p:tgtEl>
                                        <p:attrNameLst>
                                          <p:attrName>style.visibility</p:attrName>
                                        </p:attrNameLst>
                                      </p:cBhvr>
                                      <p:to>
                                        <p:strVal val="visible"/>
                                      </p:to>
                                    </p:set>
                                    <p:anim calcmode="discrete" valueType="clr">
                                      <p:cBhvr override="childStyle">
                                        <p:cTn id="44" dur="80"/>
                                        <p:tgtEl>
                                          <p:spTgt spid="73739">
                                            <p:txEl>
                                              <p:char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73739">
                                            <p:txEl>
                                              <p:charRg st="5" end="5"/>
                                            </p:txEl>
                                          </p:spTgt>
                                        </p:tgtEl>
                                        <p:attrNameLst>
                                          <p:attrName>fillcolor</p:attrName>
                                        </p:attrNameLst>
                                      </p:cBhvr>
                                      <p:tavLst>
                                        <p:tav tm="0">
                                          <p:val>
                                            <p:clrVal>
                                              <a:schemeClr val="accent2"/>
                                            </p:clrVal>
                                          </p:val>
                                        </p:tav>
                                        <p:tav tm="50000">
                                          <p:val>
                                            <p:clrVal>
                                              <a:schemeClr val="hlink"/>
                                            </p:clrVal>
                                          </p:val>
                                        </p:tav>
                                      </p:tavLst>
                                    </p:anim>
                                    <p:set>
                                      <p:cBhvr>
                                        <p:cTn id="46" dur="80"/>
                                        <p:tgtEl>
                                          <p:spTgt spid="73739">
                                            <p:txEl>
                                              <p:charRg st="5" end="5"/>
                                            </p:txEl>
                                          </p:spTgt>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nodeType="clickEffect">
                                  <p:stCondLst>
                                    <p:cond delay="0"/>
                                  </p:stCondLst>
                                  <p:iterate type="lt">
                                    <p:tmPct val="50000"/>
                                  </p:iterate>
                                  <p:childTnLst>
                                    <p:set>
                                      <p:cBhvr>
                                        <p:cTn id="50" dur="1" fill="hold">
                                          <p:stCondLst>
                                            <p:cond delay="0"/>
                                          </p:stCondLst>
                                        </p:cTn>
                                        <p:tgtEl>
                                          <p:spTgt spid="73739">
                                            <p:txEl>
                                              <p:charRg st="6" end="6"/>
                                            </p:txEl>
                                          </p:spTgt>
                                        </p:tgtEl>
                                        <p:attrNameLst>
                                          <p:attrName>style.visibility</p:attrName>
                                        </p:attrNameLst>
                                      </p:cBhvr>
                                      <p:to>
                                        <p:strVal val="visible"/>
                                      </p:to>
                                    </p:set>
                                    <p:anim calcmode="discrete" valueType="clr">
                                      <p:cBhvr override="childStyle">
                                        <p:cTn id="51" dur="80"/>
                                        <p:tgtEl>
                                          <p:spTgt spid="73739">
                                            <p:txEl>
                                              <p:char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73739">
                                            <p:txEl>
                                              <p:charRg st="6" end="6"/>
                                            </p:txEl>
                                          </p:spTgt>
                                        </p:tgtEl>
                                        <p:attrNameLst>
                                          <p:attrName>fillcolor</p:attrName>
                                        </p:attrNameLst>
                                      </p:cBhvr>
                                      <p:tavLst>
                                        <p:tav tm="0">
                                          <p:val>
                                            <p:clrVal>
                                              <a:schemeClr val="accent2"/>
                                            </p:clrVal>
                                          </p:val>
                                        </p:tav>
                                        <p:tav tm="50000">
                                          <p:val>
                                            <p:clrVal>
                                              <a:schemeClr val="hlink"/>
                                            </p:clrVal>
                                          </p:val>
                                        </p:tav>
                                      </p:tavLst>
                                    </p:anim>
                                    <p:set>
                                      <p:cBhvr>
                                        <p:cTn id="53" dur="80"/>
                                        <p:tgtEl>
                                          <p:spTgt spid="73739">
                                            <p:txEl>
                                              <p:char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grpSp>
        <p:nvGrpSpPr>
          <p:cNvPr id="10242" name="Group 82"/>
          <p:cNvGrpSpPr/>
          <p:nvPr/>
        </p:nvGrpSpPr>
        <p:grpSpPr>
          <a:xfrm>
            <a:off x="0" y="0"/>
            <a:ext cx="9147175" cy="762000"/>
            <a:chOff x="0" y="0"/>
            <a:chExt cx="5762" cy="480"/>
          </a:xfrm>
        </p:grpSpPr>
        <p:sp>
          <p:nvSpPr>
            <p:cNvPr id="10243"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0244"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0245"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0246" name="Picture 77" descr="earth_atom_hb"/>
            <p:cNvPicPr>
              <a:picLocks noChangeAspect="1"/>
            </p:cNvPicPr>
            <p:nvPr/>
          </p:nvPicPr>
          <p:blipFill>
            <a:blip r:embed="rId2"/>
            <a:stretch>
              <a:fillRect/>
            </a:stretch>
          </p:blipFill>
          <p:spPr>
            <a:xfrm>
              <a:off x="300" y="5"/>
              <a:ext cx="564" cy="456"/>
            </a:xfrm>
            <a:prstGeom prst="rect">
              <a:avLst/>
            </a:prstGeom>
            <a:noFill/>
            <a:ln w="9525">
              <a:noFill/>
            </a:ln>
          </p:spPr>
        </p:pic>
        <p:grpSp>
          <p:nvGrpSpPr>
            <p:cNvPr id="10247" name="Group 78"/>
            <p:cNvGrpSpPr/>
            <p:nvPr/>
          </p:nvGrpSpPr>
          <p:grpSpPr>
            <a:xfrm rot="6406085">
              <a:off x="5274" y="78"/>
              <a:ext cx="362" cy="350"/>
              <a:chOff x="624" y="1872"/>
              <a:chExt cx="504" cy="480"/>
            </a:xfrm>
          </p:grpSpPr>
          <p:sp>
            <p:nvSpPr>
              <p:cNvPr id="10248"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0249"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0250"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2719" name="Text Box 72718"/>
          <p:cNvSpPr txBox="1"/>
          <p:nvPr/>
        </p:nvSpPr>
        <p:spPr>
          <a:xfrm>
            <a:off x="685800" y="2438400"/>
            <a:ext cx="8763000" cy="1800225"/>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B1. Nếu hết tệp TRAI.TXT thì kết thúc thuật toán;</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B2. Đọc giá trị x, y từ tệp TRAI.TXT;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B3. Tính và in khoảng cách d;</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B4. Quay lại B1. </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72720" name="Text Box 72719"/>
          <p:cNvSpPr txBox="1"/>
          <p:nvPr/>
        </p:nvSpPr>
        <p:spPr>
          <a:xfrm>
            <a:off x="838200" y="1447800"/>
            <a:ext cx="7924800" cy="57943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Xây dựng thuật toán ?</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720">
                                            <p:txEl>
                                              <p:charRg st="0" end="22"/>
                                            </p:txEl>
                                          </p:spTgt>
                                        </p:tgtEl>
                                        <p:attrNameLst>
                                          <p:attrName>style.visibility</p:attrName>
                                        </p:attrNameLst>
                                      </p:cBhvr>
                                      <p:to>
                                        <p:strVal val="visible"/>
                                      </p:to>
                                    </p:set>
                                    <p:anim calcmode="lin" valueType="num">
                                      <p:cBhvr additive="base">
                                        <p:cTn id="7" dur="500" fill="hold"/>
                                        <p:tgtEl>
                                          <p:spTgt spid="72720">
                                            <p:txEl>
                                              <p:charRg st="0" end="2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720">
                                            <p:txEl>
                                              <p:charRg st="0" end="2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72719">
                                            <p:txEl>
                                              <p:charRg st="0" end="50"/>
                                            </p:txEl>
                                          </p:spTgt>
                                        </p:tgtEl>
                                        <p:attrNameLst>
                                          <p:attrName>style.visibility</p:attrName>
                                        </p:attrNameLst>
                                      </p:cBhvr>
                                      <p:to>
                                        <p:strVal val="visible"/>
                                      </p:to>
                                    </p:set>
                                    <p:anim calcmode="discrete" valueType="clr">
                                      <p:cBhvr override="childStyle">
                                        <p:cTn id="13" dur="80"/>
                                        <p:tgtEl>
                                          <p:spTgt spid="72719">
                                            <p:txEl>
                                              <p:charRg st="0" end="5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72719">
                                            <p:txEl>
                                              <p:charRg st="0" end="50"/>
                                            </p:txEl>
                                          </p:spTgt>
                                        </p:tgtEl>
                                        <p:attrNameLst>
                                          <p:attrName>fillcolor</p:attrName>
                                        </p:attrNameLst>
                                      </p:cBhvr>
                                      <p:tavLst>
                                        <p:tav tm="0">
                                          <p:val>
                                            <p:clrVal>
                                              <a:schemeClr val="accent2"/>
                                            </p:clrVal>
                                          </p:val>
                                        </p:tav>
                                        <p:tav tm="50000">
                                          <p:val>
                                            <p:clrVal>
                                              <a:schemeClr val="hlink"/>
                                            </p:clrVal>
                                          </p:val>
                                        </p:tav>
                                      </p:tavLst>
                                    </p:anim>
                                    <p:set>
                                      <p:cBhvr>
                                        <p:cTn id="15" dur="80"/>
                                        <p:tgtEl>
                                          <p:spTgt spid="72719">
                                            <p:txEl>
                                              <p:charRg st="0" end="50"/>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72719">
                                            <p:txEl>
                                              <p:charRg st="50" end="88"/>
                                            </p:txEl>
                                          </p:spTgt>
                                        </p:tgtEl>
                                        <p:attrNameLst>
                                          <p:attrName>style.visibility</p:attrName>
                                        </p:attrNameLst>
                                      </p:cBhvr>
                                      <p:to>
                                        <p:strVal val="visible"/>
                                      </p:to>
                                    </p:set>
                                    <p:anim calcmode="discrete" valueType="clr">
                                      <p:cBhvr override="childStyle">
                                        <p:cTn id="20" dur="80"/>
                                        <p:tgtEl>
                                          <p:spTgt spid="72719">
                                            <p:txEl>
                                              <p:charRg st="50" end="8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72719">
                                            <p:txEl>
                                              <p:charRg st="50" end="88"/>
                                            </p:txEl>
                                          </p:spTgt>
                                        </p:tgtEl>
                                        <p:attrNameLst>
                                          <p:attrName>fillcolor</p:attrName>
                                        </p:attrNameLst>
                                      </p:cBhvr>
                                      <p:tavLst>
                                        <p:tav tm="0">
                                          <p:val>
                                            <p:clrVal>
                                              <a:schemeClr val="accent2"/>
                                            </p:clrVal>
                                          </p:val>
                                        </p:tav>
                                        <p:tav tm="50000">
                                          <p:val>
                                            <p:clrVal>
                                              <a:schemeClr val="hlink"/>
                                            </p:clrVal>
                                          </p:val>
                                        </p:tav>
                                      </p:tavLst>
                                    </p:anim>
                                    <p:set>
                                      <p:cBhvr>
                                        <p:cTn id="22" dur="80"/>
                                        <p:tgtEl>
                                          <p:spTgt spid="72719">
                                            <p:txEl>
                                              <p:charRg st="50" end="88"/>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72719">
                                            <p:txEl>
                                              <p:charRg st="88" end="118"/>
                                            </p:txEl>
                                          </p:spTgt>
                                        </p:tgtEl>
                                        <p:attrNameLst>
                                          <p:attrName>style.visibility</p:attrName>
                                        </p:attrNameLst>
                                      </p:cBhvr>
                                      <p:to>
                                        <p:strVal val="visible"/>
                                      </p:to>
                                    </p:set>
                                    <p:anim calcmode="discrete" valueType="clr">
                                      <p:cBhvr override="childStyle">
                                        <p:cTn id="27" dur="80"/>
                                        <p:tgtEl>
                                          <p:spTgt spid="72719">
                                            <p:txEl>
                                              <p:charRg st="88" end="11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72719">
                                            <p:txEl>
                                              <p:charRg st="88" end="118"/>
                                            </p:txEl>
                                          </p:spTgt>
                                        </p:tgtEl>
                                        <p:attrNameLst>
                                          <p:attrName>fillcolor</p:attrName>
                                        </p:attrNameLst>
                                      </p:cBhvr>
                                      <p:tavLst>
                                        <p:tav tm="0">
                                          <p:val>
                                            <p:clrVal>
                                              <a:schemeClr val="accent2"/>
                                            </p:clrVal>
                                          </p:val>
                                        </p:tav>
                                        <p:tav tm="50000">
                                          <p:val>
                                            <p:clrVal>
                                              <a:schemeClr val="hlink"/>
                                            </p:clrVal>
                                          </p:val>
                                        </p:tav>
                                      </p:tavLst>
                                    </p:anim>
                                    <p:set>
                                      <p:cBhvr>
                                        <p:cTn id="29" dur="80"/>
                                        <p:tgtEl>
                                          <p:spTgt spid="72719">
                                            <p:txEl>
                                              <p:charRg st="88" end="118"/>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nodeType="clickEffect">
                                  <p:stCondLst>
                                    <p:cond delay="0"/>
                                  </p:stCondLst>
                                  <p:iterate type="lt">
                                    <p:tmPct val="50000"/>
                                  </p:iterate>
                                  <p:childTnLst>
                                    <p:set>
                                      <p:cBhvr>
                                        <p:cTn id="33" dur="1" fill="hold">
                                          <p:stCondLst>
                                            <p:cond delay="0"/>
                                          </p:stCondLst>
                                        </p:cTn>
                                        <p:tgtEl>
                                          <p:spTgt spid="72719">
                                            <p:txEl>
                                              <p:charRg st="118" end="136"/>
                                            </p:txEl>
                                          </p:spTgt>
                                        </p:tgtEl>
                                        <p:attrNameLst>
                                          <p:attrName>style.visibility</p:attrName>
                                        </p:attrNameLst>
                                      </p:cBhvr>
                                      <p:to>
                                        <p:strVal val="visible"/>
                                      </p:to>
                                    </p:set>
                                    <p:anim calcmode="discrete" valueType="clr">
                                      <p:cBhvr override="childStyle">
                                        <p:cTn id="34" dur="80"/>
                                        <p:tgtEl>
                                          <p:spTgt spid="72719">
                                            <p:txEl>
                                              <p:charRg st="118" end="13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72719">
                                            <p:txEl>
                                              <p:charRg st="118" end="136"/>
                                            </p:txEl>
                                          </p:spTgt>
                                        </p:tgtEl>
                                        <p:attrNameLst>
                                          <p:attrName>fillcolor</p:attrName>
                                        </p:attrNameLst>
                                      </p:cBhvr>
                                      <p:tavLst>
                                        <p:tav tm="0">
                                          <p:val>
                                            <p:clrVal>
                                              <a:schemeClr val="accent2"/>
                                            </p:clrVal>
                                          </p:val>
                                        </p:tav>
                                        <p:tav tm="50000">
                                          <p:val>
                                            <p:clrVal>
                                              <a:schemeClr val="hlink"/>
                                            </p:clrVal>
                                          </p:val>
                                        </p:tav>
                                      </p:tavLst>
                                    </p:anim>
                                    <p:set>
                                      <p:cBhvr>
                                        <p:cTn id="36" dur="80"/>
                                        <p:tgtEl>
                                          <p:spTgt spid="72719">
                                            <p:txEl>
                                              <p:charRg st="118" end="13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grpSp>
        <p:nvGrpSpPr>
          <p:cNvPr id="11266" name="Group 82"/>
          <p:cNvGrpSpPr/>
          <p:nvPr/>
        </p:nvGrpSpPr>
        <p:grpSpPr>
          <a:xfrm>
            <a:off x="0" y="0"/>
            <a:ext cx="9147175" cy="762000"/>
            <a:chOff x="0" y="0"/>
            <a:chExt cx="5762" cy="480"/>
          </a:xfrm>
        </p:grpSpPr>
        <p:sp>
          <p:nvSpPr>
            <p:cNvPr id="11267"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1268"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1269"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1270" name="Picture 77" descr="earth_atom_hb"/>
            <p:cNvPicPr>
              <a:picLocks noChangeAspect="1"/>
            </p:cNvPicPr>
            <p:nvPr/>
          </p:nvPicPr>
          <p:blipFill>
            <a:blip r:embed="rId2"/>
            <a:stretch>
              <a:fillRect/>
            </a:stretch>
          </p:blipFill>
          <p:spPr>
            <a:xfrm>
              <a:off x="300" y="5"/>
              <a:ext cx="564" cy="456"/>
            </a:xfrm>
            <a:prstGeom prst="rect">
              <a:avLst/>
            </a:prstGeom>
            <a:noFill/>
            <a:ln w="9525">
              <a:noFill/>
            </a:ln>
          </p:spPr>
        </p:pic>
        <p:grpSp>
          <p:nvGrpSpPr>
            <p:cNvPr id="11271" name="Group 78"/>
            <p:cNvGrpSpPr/>
            <p:nvPr/>
          </p:nvGrpSpPr>
          <p:grpSpPr>
            <a:xfrm rot="6406085">
              <a:off x="5274" y="78"/>
              <a:ext cx="362" cy="350"/>
              <a:chOff x="624" y="1872"/>
              <a:chExt cx="504" cy="480"/>
            </a:xfrm>
          </p:grpSpPr>
          <p:sp>
            <p:nvSpPr>
              <p:cNvPr id="11272"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1273"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1274"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4763" name="Text Box 74762"/>
          <p:cNvSpPr txBox="1"/>
          <p:nvPr/>
        </p:nvSpPr>
        <p:spPr>
          <a:xfrm>
            <a:off x="685800" y="2438400"/>
            <a:ext cx="7696200" cy="3935413"/>
          </a:xfrm>
          <a:prstGeom prst="rect">
            <a:avLst/>
          </a:prstGeom>
          <a:noFill/>
          <a:ln w="9525">
            <a:noFill/>
          </a:ln>
          <a:effectLst>
            <a:prstShdw prst="shdw17" dist="17961" dir="2699999">
              <a:srgbClr val="CCFFCC">
                <a:gamma/>
                <a:shade val="60000"/>
                <a:invGamma/>
              </a:srgbClr>
            </a:prstShdw>
          </a:effectLst>
        </p:spPr>
        <p:txBody>
          <a:bodyPr>
            <a:spAutoFit/>
          </a:bodyPr>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Khai báo biến tệp f để đọc dữ liệu từ tệp.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Khai báo biến d, x, y.</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Char char="-"/>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Gắn biến tệp f với tệp ‘TRAI.TXT’</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Char char="-"/>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Mở tệp để đọc dữ liệu.</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Lặp lại nếu chưa hết tệp:</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1. Đọc giá trị x, y từ biến tệp f</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2. Tính d</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 3. In d ra màn hình</a:t>
            </a:r>
            <a:endParaRPr kumimoji="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a:p>
            <a:pPr marR="0" defTabSz="914400">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rPr>
              <a:t>- Đóng tệp.</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
        <p:nvSpPr>
          <p:cNvPr id="74764" name="Text Box 74763"/>
          <p:cNvSpPr txBox="1"/>
          <p:nvPr/>
        </p:nvSpPr>
        <p:spPr>
          <a:xfrm>
            <a:off x="152400" y="1447800"/>
            <a:ext cx="7924800" cy="579438"/>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rPr>
              <a:t>Trình tự các bước thực hiện.</a:t>
            </a:r>
            <a:endParaRPr kumimoji="0" sz="3200" kern="1200" cap="none" spc="0" normalizeH="0" baseline="0" noProof="1" dirty="0">
              <a:solidFill>
                <a:srgbClr val="FFFF00"/>
              </a:solidFill>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4764">
                                            <p:txEl>
                                              <p:charRg st="0" end="29"/>
                                            </p:txEl>
                                          </p:spTgt>
                                        </p:tgtEl>
                                        <p:attrNameLst>
                                          <p:attrName>style.visibility</p:attrName>
                                        </p:attrNameLst>
                                      </p:cBhvr>
                                      <p:to>
                                        <p:strVal val="visible"/>
                                      </p:to>
                                    </p:set>
                                    <p:anim calcmode="lin" valueType="num">
                                      <p:cBhvr additive="base">
                                        <p:cTn id="7" dur="500" fill="hold"/>
                                        <p:tgtEl>
                                          <p:spTgt spid="74764">
                                            <p:txEl>
                                              <p:charRg st="0" end="2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64">
                                            <p:txEl>
                                              <p:charRg st="0" end="2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74763">
                                            <p:txEl>
                                              <p:charRg st="0" end="45"/>
                                            </p:txEl>
                                          </p:spTgt>
                                        </p:tgtEl>
                                        <p:attrNameLst>
                                          <p:attrName>style.visibility</p:attrName>
                                        </p:attrNameLst>
                                      </p:cBhvr>
                                      <p:to>
                                        <p:strVal val="visible"/>
                                      </p:to>
                                    </p:set>
                                    <p:anim calcmode="discrete" valueType="clr">
                                      <p:cBhvr override="childStyle">
                                        <p:cTn id="13" dur="80"/>
                                        <p:tgtEl>
                                          <p:spTgt spid="74763">
                                            <p:txEl>
                                              <p:charRg st="0" end="4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74763">
                                            <p:txEl>
                                              <p:charRg st="0" end="45"/>
                                            </p:txEl>
                                          </p:spTgt>
                                        </p:tgtEl>
                                        <p:attrNameLst>
                                          <p:attrName>fillcolor</p:attrName>
                                        </p:attrNameLst>
                                      </p:cBhvr>
                                      <p:tavLst>
                                        <p:tav tm="0">
                                          <p:val>
                                            <p:clrVal>
                                              <a:schemeClr val="accent2"/>
                                            </p:clrVal>
                                          </p:val>
                                        </p:tav>
                                        <p:tav tm="50000">
                                          <p:val>
                                            <p:clrVal>
                                              <a:schemeClr val="hlink"/>
                                            </p:clrVal>
                                          </p:val>
                                        </p:tav>
                                      </p:tavLst>
                                    </p:anim>
                                    <p:set>
                                      <p:cBhvr>
                                        <p:cTn id="15" dur="80"/>
                                        <p:tgtEl>
                                          <p:spTgt spid="74763">
                                            <p:txEl>
                                              <p:charRg st="0" end="45"/>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74763">
                                            <p:txEl>
                                              <p:charRg st="45" end="70"/>
                                            </p:txEl>
                                          </p:spTgt>
                                        </p:tgtEl>
                                        <p:attrNameLst>
                                          <p:attrName>style.visibility</p:attrName>
                                        </p:attrNameLst>
                                      </p:cBhvr>
                                      <p:to>
                                        <p:strVal val="visible"/>
                                      </p:to>
                                    </p:set>
                                    <p:anim calcmode="discrete" valueType="clr">
                                      <p:cBhvr override="childStyle">
                                        <p:cTn id="20" dur="80"/>
                                        <p:tgtEl>
                                          <p:spTgt spid="74763">
                                            <p:txEl>
                                              <p:charRg st="45" end="7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74763">
                                            <p:txEl>
                                              <p:charRg st="45" end="70"/>
                                            </p:txEl>
                                          </p:spTgt>
                                        </p:tgtEl>
                                        <p:attrNameLst>
                                          <p:attrName>fillcolor</p:attrName>
                                        </p:attrNameLst>
                                      </p:cBhvr>
                                      <p:tavLst>
                                        <p:tav tm="0">
                                          <p:val>
                                            <p:clrVal>
                                              <a:schemeClr val="accent2"/>
                                            </p:clrVal>
                                          </p:val>
                                        </p:tav>
                                        <p:tav tm="50000">
                                          <p:val>
                                            <p:clrVal>
                                              <a:schemeClr val="hlink"/>
                                            </p:clrVal>
                                          </p:val>
                                        </p:tav>
                                      </p:tavLst>
                                    </p:anim>
                                    <p:set>
                                      <p:cBhvr>
                                        <p:cTn id="22" dur="80"/>
                                        <p:tgtEl>
                                          <p:spTgt spid="74763">
                                            <p:txEl>
                                              <p:charRg st="45" end="70"/>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74763">
                                            <p:txEl>
                                              <p:charRg st="70" end="105"/>
                                            </p:txEl>
                                          </p:spTgt>
                                        </p:tgtEl>
                                        <p:attrNameLst>
                                          <p:attrName>style.visibility</p:attrName>
                                        </p:attrNameLst>
                                      </p:cBhvr>
                                      <p:to>
                                        <p:strVal val="visible"/>
                                      </p:to>
                                    </p:set>
                                    <p:anim calcmode="discrete" valueType="clr">
                                      <p:cBhvr override="childStyle">
                                        <p:cTn id="27" dur="80"/>
                                        <p:tgtEl>
                                          <p:spTgt spid="74763">
                                            <p:txEl>
                                              <p:charRg st="70" end="10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74763">
                                            <p:txEl>
                                              <p:charRg st="70" end="105"/>
                                            </p:txEl>
                                          </p:spTgt>
                                        </p:tgtEl>
                                        <p:attrNameLst>
                                          <p:attrName>fillcolor</p:attrName>
                                        </p:attrNameLst>
                                      </p:cBhvr>
                                      <p:tavLst>
                                        <p:tav tm="0">
                                          <p:val>
                                            <p:clrVal>
                                              <a:schemeClr val="accent2"/>
                                            </p:clrVal>
                                          </p:val>
                                        </p:tav>
                                        <p:tav tm="50000">
                                          <p:val>
                                            <p:clrVal>
                                              <a:schemeClr val="hlink"/>
                                            </p:clrVal>
                                          </p:val>
                                        </p:tav>
                                      </p:tavLst>
                                    </p:anim>
                                    <p:set>
                                      <p:cBhvr>
                                        <p:cTn id="29" dur="80"/>
                                        <p:tgtEl>
                                          <p:spTgt spid="74763">
                                            <p:txEl>
                                              <p:charRg st="70" end="105"/>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nodeType="clickEffect">
                                  <p:stCondLst>
                                    <p:cond delay="0"/>
                                  </p:stCondLst>
                                  <p:iterate type="lt">
                                    <p:tmPct val="50000"/>
                                  </p:iterate>
                                  <p:childTnLst>
                                    <p:set>
                                      <p:cBhvr>
                                        <p:cTn id="33" dur="1" fill="hold">
                                          <p:stCondLst>
                                            <p:cond delay="0"/>
                                          </p:stCondLst>
                                        </p:cTn>
                                        <p:tgtEl>
                                          <p:spTgt spid="74763">
                                            <p:txEl>
                                              <p:charRg st="105" end="129"/>
                                            </p:txEl>
                                          </p:spTgt>
                                        </p:tgtEl>
                                        <p:attrNameLst>
                                          <p:attrName>style.visibility</p:attrName>
                                        </p:attrNameLst>
                                      </p:cBhvr>
                                      <p:to>
                                        <p:strVal val="visible"/>
                                      </p:to>
                                    </p:set>
                                    <p:anim calcmode="discrete" valueType="clr">
                                      <p:cBhvr override="childStyle">
                                        <p:cTn id="34" dur="80"/>
                                        <p:tgtEl>
                                          <p:spTgt spid="74763">
                                            <p:txEl>
                                              <p:charRg st="105" end="12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74763">
                                            <p:txEl>
                                              <p:charRg st="105" end="129"/>
                                            </p:txEl>
                                          </p:spTgt>
                                        </p:tgtEl>
                                        <p:attrNameLst>
                                          <p:attrName>fillcolor</p:attrName>
                                        </p:attrNameLst>
                                      </p:cBhvr>
                                      <p:tavLst>
                                        <p:tav tm="0">
                                          <p:val>
                                            <p:clrVal>
                                              <a:schemeClr val="accent2"/>
                                            </p:clrVal>
                                          </p:val>
                                        </p:tav>
                                        <p:tav tm="50000">
                                          <p:val>
                                            <p:clrVal>
                                              <a:schemeClr val="hlink"/>
                                            </p:clrVal>
                                          </p:val>
                                        </p:tav>
                                      </p:tavLst>
                                    </p:anim>
                                    <p:set>
                                      <p:cBhvr>
                                        <p:cTn id="36" dur="80"/>
                                        <p:tgtEl>
                                          <p:spTgt spid="74763">
                                            <p:txEl>
                                              <p:charRg st="105" end="129"/>
                                            </p:txEl>
                                          </p:spTgt>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nodeType="clickEffect">
                                  <p:stCondLst>
                                    <p:cond delay="0"/>
                                  </p:stCondLst>
                                  <p:iterate type="lt">
                                    <p:tmPct val="50000"/>
                                  </p:iterate>
                                  <p:childTnLst>
                                    <p:set>
                                      <p:cBhvr>
                                        <p:cTn id="40" dur="1" fill="hold">
                                          <p:stCondLst>
                                            <p:cond delay="0"/>
                                          </p:stCondLst>
                                        </p:cTn>
                                        <p:tgtEl>
                                          <p:spTgt spid="74763">
                                            <p:txEl>
                                              <p:charRg st="129" end="157"/>
                                            </p:txEl>
                                          </p:spTgt>
                                        </p:tgtEl>
                                        <p:attrNameLst>
                                          <p:attrName>style.visibility</p:attrName>
                                        </p:attrNameLst>
                                      </p:cBhvr>
                                      <p:to>
                                        <p:strVal val="visible"/>
                                      </p:to>
                                    </p:set>
                                    <p:anim calcmode="discrete" valueType="clr">
                                      <p:cBhvr override="childStyle">
                                        <p:cTn id="41" dur="80"/>
                                        <p:tgtEl>
                                          <p:spTgt spid="74763">
                                            <p:txEl>
                                              <p:charRg st="129" end="15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74763">
                                            <p:txEl>
                                              <p:charRg st="129" end="157"/>
                                            </p:txEl>
                                          </p:spTgt>
                                        </p:tgtEl>
                                        <p:attrNameLst>
                                          <p:attrName>fillcolor</p:attrName>
                                        </p:attrNameLst>
                                      </p:cBhvr>
                                      <p:tavLst>
                                        <p:tav tm="0">
                                          <p:val>
                                            <p:clrVal>
                                              <a:schemeClr val="accent2"/>
                                            </p:clrVal>
                                          </p:val>
                                        </p:tav>
                                        <p:tav tm="50000">
                                          <p:val>
                                            <p:clrVal>
                                              <a:schemeClr val="hlink"/>
                                            </p:clrVal>
                                          </p:val>
                                        </p:tav>
                                      </p:tavLst>
                                    </p:anim>
                                    <p:set>
                                      <p:cBhvr>
                                        <p:cTn id="43" dur="80"/>
                                        <p:tgtEl>
                                          <p:spTgt spid="74763">
                                            <p:txEl>
                                              <p:charRg st="129" end="157"/>
                                            </p:txEl>
                                          </p:spTgt>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nodeType="clickEffect">
                                  <p:stCondLst>
                                    <p:cond delay="0"/>
                                  </p:stCondLst>
                                  <p:iterate type="lt">
                                    <p:tmPct val="50000"/>
                                  </p:iterate>
                                  <p:childTnLst>
                                    <p:set>
                                      <p:cBhvr>
                                        <p:cTn id="47" dur="1" fill="hold">
                                          <p:stCondLst>
                                            <p:cond delay="0"/>
                                          </p:stCondLst>
                                        </p:cTn>
                                        <p:tgtEl>
                                          <p:spTgt spid="74763">
                                            <p:txEl>
                                              <p:charRg st="157" end="192"/>
                                            </p:txEl>
                                          </p:spTgt>
                                        </p:tgtEl>
                                        <p:attrNameLst>
                                          <p:attrName>style.visibility</p:attrName>
                                        </p:attrNameLst>
                                      </p:cBhvr>
                                      <p:to>
                                        <p:strVal val="visible"/>
                                      </p:to>
                                    </p:set>
                                    <p:anim calcmode="discrete" valueType="clr">
                                      <p:cBhvr override="childStyle">
                                        <p:cTn id="48" dur="80"/>
                                        <p:tgtEl>
                                          <p:spTgt spid="74763">
                                            <p:txEl>
                                              <p:charRg st="157" end="19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74763">
                                            <p:txEl>
                                              <p:charRg st="157" end="192"/>
                                            </p:txEl>
                                          </p:spTgt>
                                        </p:tgtEl>
                                        <p:attrNameLst>
                                          <p:attrName>fillcolor</p:attrName>
                                        </p:attrNameLst>
                                      </p:cBhvr>
                                      <p:tavLst>
                                        <p:tav tm="0">
                                          <p:val>
                                            <p:clrVal>
                                              <a:schemeClr val="accent2"/>
                                            </p:clrVal>
                                          </p:val>
                                        </p:tav>
                                        <p:tav tm="50000">
                                          <p:val>
                                            <p:clrVal>
                                              <a:schemeClr val="hlink"/>
                                            </p:clrVal>
                                          </p:val>
                                        </p:tav>
                                      </p:tavLst>
                                    </p:anim>
                                    <p:set>
                                      <p:cBhvr>
                                        <p:cTn id="50" dur="80"/>
                                        <p:tgtEl>
                                          <p:spTgt spid="74763">
                                            <p:txEl>
                                              <p:charRg st="157" end="192"/>
                                            </p:txEl>
                                          </p:spTgt>
                                        </p:tgtEl>
                                        <p:attrNameLst>
                                          <p:attrName>fill.type</p:attrName>
                                        </p:attrNameLst>
                                      </p:cBhvr>
                                      <p:to>
                                        <p:strVal val="solid"/>
                                      </p:to>
                                    </p:set>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nodeType="clickEffect">
                                  <p:stCondLst>
                                    <p:cond delay="0"/>
                                  </p:stCondLst>
                                  <p:iterate type="lt">
                                    <p:tmPct val="50000"/>
                                  </p:iterate>
                                  <p:childTnLst>
                                    <p:set>
                                      <p:cBhvr>
                                        <p:cTn id="54" dur="1" fill="hold">
                                          <p:stCondLst>
                                            <p:cond delay="0"/>
                                          </p:stCondLst>
                                        </p:cTn>
                                        <p:tgtEl>
                                          <p:spTgt spid="74763">
                                            <p:txEl>
                                              <p:charRg st="192" end="203"/>
                                            </p:txEl>
                                          </p:spTgt>
                                        </p:tgtEl>
                                        <p:attrNameLst>
                                          <p:attrName>style.visibility</p:attrName>
                                        </p:attrNameLst>
                                      </p:cBhvr>
                                      <p:to>
                                        <p:strVal val="visible"/>
                                      </p:to>
                                    </p:set>
                                    <p:anim calcmode="discrete" valueType="clr">
                                      <p:cBhvr override="childStyle">
                                        <p:cTn id="55" dur="80"/>
                                        <p:tgtEl>
                                          <p:spTgt spid="74763">
                                            <p:txEl>
                                              <p:charRg st="192" end="20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74763">
                                            <p:txEl>
                                              <p:charRg st="192" end="203"/>
                                            </p:txEl>
                                          </p:spTgt>
                                        </p:tgtEl>
                                        <p:attrNameLst>
                                          <p:attrName>fillcolor</p:attrName>
                                        </p:attrNameLst>
                                      </p:cBhvr>
                                      <p:tavLst>
                                        <p:tav tm="0">
                                          <p:val>
                                            <p:clrVal>
                                              <a:schemeClr val="accent2"/>
                                            </p:clrVal>
                                          </p:val>
                                        </p:tav>
                                        <p:tav tm="50000">
                                          <p:val>
                                            <p:clrVal>
                                              <a:schemeClr val="hlink"/>
                                            </p:clrVal>
                                          </p:val>
                                        </p:tav>
                                      </p:tavLst>
                                    </p:anim>
                                    <p:set>
                                      <p:cBhvr>
                                        <p:cTn id="57" dur="80"/>
                                        <p:tgtEl>
                                          <p:spTgt spid="74763">
                                            <p:txEl>
                                              <p:charRg st="192" end="203"/>
                                            </p:txEl>
                                          </p:spTgt>
                                        </p:tgtEl>
                                        <p:attrNameLst>
                                          <p:attrName>fill.type</p:attrName>
                                        </p:attrNameLst>
                                      </p:cBhvr>
                                      <p:to>
                                        <p:strVal val="solid"/>
                                      </p:to>
                                    </p:se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nodeType="clickEffect">
                                  <p:stCondLst>
                                    <p:cond delay="0"/>
                                  </p:stCondLst>
                                  <p:iterate type="lt">
                                    <p:tmPct val="50000"/>
                                  </p:iterate>
                                  <p:childTnLst>
                                    <p:set>
                                      <p:cBhvr>
                                        <p:cTn id="61" dur="1" fill="hold">
                                          <p:stCondLst>
                                            <p:cond delay="0"/>
                                          </p:stCondLst>
                                        </p:cTn>
                                        <p:tgtEl>
                                          <p:spTgt spid="74763">
                                            <p:txEl>
                                              <p:charRg st="203" end="224"/>
                                            </p:txEl>
                                          </p:spTgt>
                                        </p:tgtEl>
                                        <p:attrNameLst>
                                          <p:attrName>style.visibility</p:attrName>
                                        </p:attrNameLst>
                                      </p:cBhvr>
                                      <p:to>
                                        <p:strVal val="visible"/>
                                      </p:to>
                                    </p:set>
                                    <p:anim calcmode="discrete" valueType="clr">
                                      <p:cBhvr override="childStyle">
                                        <p:cTn id="62" dur="80"/>
                                        <p:tgtEl>
                                          <p:spTgt spid="74763">
                                            <p:txEl>
                                              <p:charRg st="203" end="22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74763">
                                            <p:txEl>
                                              <p:charRg st="203" end="224"/>
                                            </p:txEl>
                                          </p:spTgt>
                                        </p:tgtEl>
                                        <p:attrNameLst>
                                          <p:attrName>fillcolor</p:attrName>
                                        </p:attrNameLst>
                                      </p:cBhvr>
                                      <p:tavLst>
                                        <p:tav tm="0">
                                          <p:val>
                                            <p:clrVal>
                                              <a:schemeClr val="accent2"/>
                                            </p:clrVal>
                                          </p:val>
                                        </p:tav>
                                        <p:tav tm="50000">
                                          <p:val>
                                            <p:clrVal>
                                              <a:schemeClr val="hlink"/>
                                            </p:clrVal>
                                          </p:val>
                                        </p:tav>
                                      </p:tavLst>
                                    </p:anim>
                                    <p:set>
                                      <p:cBhvr>
                                        <p:cTn id="64" dur="80"/>
                                        <p:tgtEl>
                                          <p:spTgt spid="74763">
                                            <p:txEl>
                                              <p:charRg st="203" end="224"/>
                                            </p:txEl>
                                          </p:spTgt>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27" presetClass="entr" presetSubtype="0" fill="hold" nodeType="clickEffect">
                                  <p:stCondLst>
                                    <p:cond delay="0"/>
                                  </p:stCondLst>
                                  <p:iterate type="lt">
                                    <p:tmPct val="50000"/>
                                  </p:iterate>
                                  <p:childTnLst>
                                    <p:set>
                                      <p:cBhvr>
                                        <p:cTn id="68" dur="1" fill="hold">
                                          <p:stCondLst>
                                            <p:cond delay="0"/>
                                          </p:stCondLst>
                                        </p:cTn>
                                        <p:tgtEl>
                                          <p:spTgt spid="74763">
                                            <p:txEl>
                                              <p:charRg st="224" end="236"/>
                                            </p:txEl>
                                          </p:spTgt>
                                        </p:tgtEl>
                                        <p:attrNameLst>
                                          <p:attrName>style.visibility</p:attrName>
                                        </p:attrNameLst>
                                      </p:cBhvr>
                                      <p:to>
                                        <p:strVal val="visible"/>
                                      </p:to>
                                    </p:set>
                                    <p:anim calcmode="discrete" valueType="clr">
                                      <p:cBhvr override="childStyle">
                                        <p:cTn id="69" dur="80"/>
                                        <p:tgtEl>
                                          <p:spTgt spid="74763">
                                            <p:txEl>
                                              <p:charRg st="224" end="23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0" dur="80"/>
                                        <p:tgtEl>
                                          <p:spTgt spid="74763">
                                            <p:txEl>
                                              <p:charRg st="224" end="236"/>
                                            </p:txEl>
                                          </p:spTgt>
                                        </p:tgtEl>
                                        <p:attrNameLst>
                                          <p:attrName>fillcolor</p:attrName>
                                        </p:attrNameLst>
                                      </p:cBhvr>
                                      <p:tavLst>
                                        <p:tav tm="0">
                                          <p:val>
                                            <p:clrVal>
                                              <a:schemeClr val="accent2"/>
                                            </p:clrVal>
                                          </p:val>
                                        </p:tav>
                                        <p:tav tm="50000">
                                          <p:val>
                                            <p:clrVal>
                                              <a:schemeClr val="hlink"/>
                                            </p:clrVal>
                                          </p:val>
                                        </p:tav>
                                      </p:tavLst>
                                    </p:anim>
                                    <p:set>
                                      <p:cBhvr>
                                        <p:cTn id="71" dur="80"/>
                                        <p:tgtEl>
                                          <p:spTgt spid="74763">
                                            <p:txEl>
                                              <p:charRg st="224" end="23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rotWithShape="0">
          <a:blip r:embed="rId1"/>
          <a:stretch>
            <a:fillRect/>
          </a:stretch>
        </a:blipFill>
        <a:effectLst/>
      </p:bgPr>
    </p:bg>
    <p:spTree>
      <p:nvGrpSpPr>
        <p:cNvPr id="1" name=""/>
        <p:cNvGrpSpPr/>
        <p:nvPr/>
      </p:nvGrpSpPr>
      <p:grpSpPr/>
      <p:grpSp>
        <p:nvGrpSpPr>
          <p:cNvPr id="12290" name="Group 82"/>
          <p:cNvGrpSpPr/>
          <p:nvPr/>
        </p:nvGrpSpPr>
        <p:grpSpPr>
          <a:xfrm>
            <a:off x="0" y="0"/>
            <a:ext cx="9147175" cy="762000"/>
            <a:chOff x="0" y="0"/>
            <a:chExt cx="5762" cy="480"/>
          </a:xfrm>
        </p:grpSpPr>
        <p:sp>
          <p:nvSpPr>
            <p:cNvPr id="12291" name="Rectangle 74"/>
            <p:cNvSpPr/>
            <p:nvPr/>
          </p:nvSpPr>
          <p:spPr>
            <a:xfrm>
              <a:off x="2" y="0"/>
              <a:ext cx="5760" cy="480"/>
            </a:xfrm>
            <a:prstGeom prst="rect">
              <a:avLst/>
            </a:prstGeom>
            <a:solidFill>
              <a:srgbClr val="212165"/>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2292" name="AutoShape 75"/>
            <p:cNvSpPr/>
            <p:nvPr/>
          </p:nvSpPr>
          <p:spPr>
            <a:xfrm rot="5400000">
              <a:off x="483" y="-475"/>
              <a:ext cx="471" cy="1440"/>
            </a:xfrm>
            <a:prstGeom prst="flowChartManualInput">
              <a:avLst/>
            </a:prstGeom>
            <a:solidFill>
              <a:srgbClr val="000000">
                <a:alpha val="70195"/>
              </a:srgbClr>
            </a:solidFill>
            <a:ln w="57150" cap="flat" cmpd="sng">
              <a:solidFill>
                <a:srgbClr val="C0C0C0"/>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2293" name="WordArt 76"/>
            <p:cNvSpPr>
              <a:spLocks noTextEdit="1"/>
            </p:cNvSpPr>
            <p:nvPr/>
          </p:nvSpPr>
          <p:spPr>
            <a:xfrm>
              <a:off x="1440" y="49"/>
              <a:ext cx="3696" cy="336"/>
            </a:xfrm>
            <a:prstGeom prst="rect">
              <a:avLst/>
            </a:prstGeom>
          </p:spPr>
          <p:txBody>
            <a:bodyPr wrap="none" fromWordArt="1">
              <a:prstTxWarp prst="textPlain">
                <a:avLst>
                  <a:gd name="adj" fmla="val 50000"/>
                </a:avLst>
              </a:prstTxWarp>
              <a:normAutofit/>
            </a:bodyPr>
            <a:p>
              <a:pPr algn="ctr"/>
              <a:r>
                <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rPr>
                <a:t>BÀI 16: VÍ DỤ LÀM VIỆC VỚI TỆP</a:t>
              </a:r>
              <a:endParaRPr lang="en-US" sz="3600" b="1">
                <a:ln w="12700" cap="flat" cmpd="sng">
                  <a:solidFill>
                    <a:srgbClr val="FFFF00"/>
                  </a:solidFill>
                  <a:prstDash val="solid"/>
                  <a:round/>
                  <a:headEnd type="none" w="med" len="med"/>
                  <a:tailEnd type="none" w="med" len="med"/>
                </a:ln>
                <a:solidFill>
                  <a:srgbClr val="FFFF00"/>
                </a:solidFill>
                <a:latin typeface="Arial" panose="020B0604020202020204" pitchFamily="34" charset="0"/>
                <a:ea typeface="Arial" panose="020B0604020202020204" pitchFamily="34" charset="0"/>
              </a:endParaRPr>
            </a:p>
          </p:txBody>
        </p:sp>
        <p:pic>
          <p:nvPicPr>
            <p:cNvPr id="12294" name="Picture 77" descr="earth_atom_hb"/>
            <p:cNvPicPr>
              <a:picLocks noChangeAspect="1"/>
            </p:cNvPicPr>
            <p:nvPr/>
          </p:nvPicPr>
          <p:blipFill>
            <a:blip r:embed="rId2"/>
            <a:stretch>
              <a:fillRect/>
            </a:stretch>
          </p:blipFill>
          <p:spPr>
            <a:xfrm>
              <a:off x="300" y="5"/>
              <a:ext cx="564" cy="456"/>
            </a:xfrm>
            <a:prstGeom prst="rect">
              <a:avLst/>
            </a:prstGeom>
            <a:noFill/>
            <a:ln w="9525">
              <a:noFill/>
            </a:ln>
          </p:spPr>
        </p:pic>
        <p:grpSp>
          <p:nvGrpSpPr>
            <p:cNvPr id="12295" name="Group 78"/>
            <p:cNvGrpSpPr/>
            <p:nvPr/>
          </p:nvGrpSpPr>
          <p:grpSpPr>
            <a:xfrm rot="6406085">
              <a:off x="5274" y="78"/>
              <a:ext cx="362" cy="350"/>
              <a:chOff x="624" y="1872"/>
              <a:chExt cx="504" cy="480"/>
            </a:xfrm>
          </p:grpSpPr>
          <p:sp>
            <p:nvSpPr>
              <p:cNvPr id="12296" name="AutoShape 79"/>
              <p:cNvSpPr/>
              <p:nvPr/>
            </p:nvSpPr>
            <p:spPr>
              <a:xfrm>
                <a:off x="624" y="1872"/>
                <a:ext cx="288" cy="240"/>
              </a:xfrm>
              <a:prstGeom prst="hexagon">
                <a:avLst>
                  <a:gd name="adj" fmla="val 30000"/>
                  <a:gd name="vf" fmla="val 115470"/>
                </a:avLst>
              </a:prstGeom>
              <a:solidFill>
                <a:srgbClr val="00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2297" name="AutoShape 80"/>
              <p:cNvSpPr/>
              <p:nvPr/>
            </p:nvSpPr>
            <p:spPr>
              <a:xfrm>
                <a:off x="840" y="1996"/>
                <a:ext cx="288" cy="240"/>
              </a:xfrm>
              <a:prstGeom prst="hexagon">
                <a:avLst>
                  <a:gd name="adj" fmla="val 30000"/>
                  <a:gd name="vf" fmla="val 115470"/>
                </a:avLst>
              </a:prstGeom>
              <a:solidFill>
                <a:srgbClr val="FF00FF"/>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sp>
            <p:nvSpPr>
              <p:cNvPr id="12298" name="AutoShape 81"/>
              <p:cNvSpPr/>
              <p:nvPr/>
            </p:nvSpPr>
            <p:spPr>
              <a:xfrm>
                <a:off x="624" y="2112"/>
                <a:ext cx="288" cy="240"/>
              </a:xfrm>
              <a:prstGeom prst="hexagon">
                <a:avLst>
                  <a:gd name="adj" fmla="val 30000"/>
                  <a:gd name="vf" fmla="val 115470"/>
                </a:avLst>
              </a:prstGeom>
              <a:solidFill>
                <a:srgbClr val="FFFF00"/>
              </a:solidFill>
              <a:ln w="9525" cap="flat" cmpd="sng">
                <a:solidFill>
                  <a:schemeClr val="bg1"/>
                </a:solidFill>
                <a:prstDash val="solid"/>
                <a:miter/>
                <a:headEnd type="none" w="med" len="med"/>
                <a:tailEnd type="none" w="med" len="med"/>
              </a:ln>
            </p:spPr>
            <p:txBody>
              <a:bodyPr wrap="none" anchor="ctr" anchorCtr="0"/>
              <a:p>
                <a:pPr algn="ctr"/>
                <a:endParaRPr lang="vi-VN" altLang="x-none" sz="2400" dirty="0">
                  <a:solidFill>
                    <a:srgbClr val="6600CC"/>
                  </a:solidFill>
                  <a:latin typeface="Arial" panose="020B0604020202020204" pitchFamily="34" charset="0"/>
                </a:endParaRPr>
              </a:p>
            </p:txBody>
          </p:sp>
        </p:grpSp>
      </p:grpSp>
      <p:sp>
        <p:nvSpPr>
          <p:cNvPr id="75789" name="Rectangles 75788"/>
          <p:cNvSpPr/>
          <p:nvPr/>
        </p:nvSpPr>
        <p:spPr>
          <a:xfrm>
            <a:off x="0" y="838200"/>
            <a:ext cx="9144000" cy="6019800"/>
          </a:xfrm>
          <a:prstGeom prst="rect">
            <a:avLst/>
          </a:prstGeom>
          <a:noFill/>
          <a:ln w="9525">
            <a:noFill/>
          </a:ln>
        </p:spPr>
        <p:txBody>
          <a:bodyPr anchor="t" anchorCtr="0"/>
          <a:p>
            <a:pPr marL="609600" indent="-609600">
              <a:lnSpc>
                <a:spcPct val="80000"/>
              </a:lnSpc>
              <a:spcBef>
                <a:spcPct val="20000"/>
              </a:spcBef>
              <a:buClr>
                <a:schemeClr val="accent1"/>
              </a:buClr>
              <a:buNone/>
            </a:pPr>
            <a:r>
              <a:rPr lang="en-US" b="0" dirty="0" err="1">
                <a:latin typeface="Tahoma" panose="020B0604030504040204" pitchFamily="34" charset="0"/>
              </a:rPr>
              <a:t>Progam</a:t>
            </a:r>
            <a:r>
              <a:rPr lang="en-US" b="0">
                <a:latin typeface="Tahoma" panose="020B0604030504040204" pitchFamily="34" charset="0"/>
              </a:rPr>
              <a:t> </a:t>
            </a:r>
            <a:r>
              <a:rPr lang="en-US" b="0" dirty="0" err="1">
                <a:latin typeface="Tahoma" panose="020B0604030504040204" pitchFamily="34" charset="0"/>
              </a:rPr>
              <a:t>Khoang_cach</a:t>
            </a:r>
            <a:r>
              <a:rPr lang="en-US" b="0">
                <a:latin typeface="Tahoma" panose="020B0604030504040204" pitchFamily="34" charset="0"/>
              </a:rPr>
              <a:t>;</a:t>
            </a:r>
            <a:endParaRPr lang="en-US" b="0">
              <a:latin typeface="Tahoma" panose="020B0604030504040204" pitchFamily="34" charset="0"/>
            </a:endParaRPr>
          </a:p>
          <a:p>
            <a:pPr marL="609600" indent="-609600">
              <a:lnSpc>
                <a:spcPct val="80000"/>
              </a:lnSpc>
              <a:spcBef>
                <a:spcPct val="20000"/>
              </a:spcBef>
              <a:buClr>
                <a:schemeClr val="accent1"/>
              </a:buClr>
              <a:buNone/>
            </a:pPr>
            <a:r>
              <a:rPr lang="en-US" b="0" dirty="0" err="1">
                <a:latin typeface="Tahoma" panose="020B0604030504040204" pitchFamily="34" charset="0"/>
              </a:rPr>
              <a:t>Var</a:t>
            </a:r>
            <a:r>
              <a:rPr lang="en-US" b="0">
                <a:latin typeface="Tahoma" panose="020B0604030504040204" pitchFamily="34" charset="0"/>
              </a:rPr>
              <a:t> d: real; f :text; x, y: integer;</a:t>
            </a:r>
            <a:endParaRPr lang="en-US" b="0">
              <a:latin typeface="Tahoma" panose="020B0604030504040204" pitchFamily="34" charset="0"/>
            </a:endParaRPr>
          </a:p>
          <a:p>
            <a:pPr marL="609600" indent="-609600">
              <a:lnSpc>
                <a:spcPct val="80000"/>
              </a:lnSpc>
              <a:spcBef>
                <a:spcPct val="20000"/>
              </a:spcBef>
              <a:buClr>
                <a:schemeClr val="accent1"/>
              </a:buClr>
              <a:buNone/>
            </a:pPr>
            <a:r>
              <a:rPr lang="en-US" b="0">
                <a:latin typeface="Tahoma" panose="020B0604030504040204" pitchFamily="34" charset="0"/>
              </a:rPr>
              <a:t>Begin</a:t>
            </a:r>
            <a:endParaRPr lang="en-US"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dirty="0" err="1">
                <a:latin typeface="Tahoma" panose="020B0604030504040204" pitchFamily="34" charset="0"/>
              </a:rPr>
              <a:t>Assign(f</a:t>
            </a:r>
            <a:r>
              <a:rPr lang="en-US" b="0">
                <a:latin typeface="Tahoma" panose="020B0604030504040204" pitchFamily="34" charset="0"/>
              </a:rPr>
              <a:t>, ‘TRAI.TXT’); </a:t>
            </a:r>
            <a:endParaRPr lang="en-US" sz="2400"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dirty="0" err="1">
                <a:latin typeface="Tahoma" panose="020B0604030504040204" pitchFamily="34" charset="0"/>
              </a:rPr>
              <a:t>Reset(f</a:t>
            </a:r>
            <a:r>
              <a:rPr lang="en-US" b="0">
                <a:latin typeface="Tahoma" panose="020B0604030504040204" pitchFamily="34" charset="0"/>
              </a:rPr>
              <a:t>); </a:t>
            </a:r>
            <a:endParaRPr lang="en-US"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a:latin typeface="Tahoma" panose="020B0604030504040204" pitchFamily="34" charset="0"/>
              </a:rPr>
              <a:t>While not </a:t>
            </a:r>
            <a:r>
              <a:rPr lang="en-US" b="0" dirty="0" err="1">
                <a:latin typeface="Tahoma" panose="020B0604030504040204" pitchFamily="34" charset="0"/>
              </a:rPr>
              <a:t>eof(f</a:t>
            </a:r>
            <a:r>
              <a:rPr lang="en-US" b="0">
                <a:latin typeface="Tahoma" panose="020B0604030504040204" pitchFamily="34" charset="0"/>
              </a:rPr>
              <a:t>) do</a:t>
            </a:r>
            <a:endParaRPr lang="en-US" sz="2200"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a:latin typeface="Tahoma" panose="020B0604030504040204" pitchFamily="34" charset="0"/>
              </a:rPr>
              <a:t>	Begin</a:t>
            </a:r>
            <a:endParaRPr lang="en-US"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a:latin typeface="Tahoma" panose="020B0604030504040204" pitchFamily="34" charset="0"/>
              </a:rPr>
              <a:t>	   </a:t>
            </a:r>
            <a:r>
              <a:rPr lang="en-US" b="0" dirty="0" err="1">
                <a:latin typeface="Tahoma" panose="020B0604030504040204" pitchFamily="34" charset="0"/>
              </a:rPr>
              <a:t>Read(f,x,y</a:t>
            </a:r>
            <a:r>
              <a:rPr lang="en-US" b="0">
                <a:latin typeface="Tahoma" panose="020B0604030504040204" pitchFamily="34" charset="0"/>
              </a:rPr>
              <a:t>); </a:t>
            </a:r>
            <a:endParaRPr lang="en-US" sz="2000"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a:latin typeface="Tahoma" panose="020B0604030504040204" pitchFamily="34" charset="0"/>
              </a:rPr>
              <a:t>	   D:= </a:t>
            </a:r>
            <a:r>
              <a:rPr lang="en-US" b="0" dirty="0" err="1">
                <a:latin typeface="Tahoma" panose="020B0604030504040204" pitchFamily="34" charset="0"/>
              </a:rPr>
              <a:t>sqrt(x</a:t>
            </a:r>
            <a:r>
              <a:rPr lang="en-US" b="0">
                <a:latin typeface="Tahoma" panose="020B0604030504040204" pitchFamily="34" charset="0"/>
              </a:rPr>
              <a:t>*</a:t>
            </a:r>
            <a:r>
              <a:rPr lang="en-US" b="0" dirty="0" err="1">
                <a:latin typeface="Tahoma" panose="020B0604030504040204" pitchFamily="34" charset="0"/>
              </a:rPr>
              <a:t>x+y</a:t>
            </a:r>
            <a:r>
              <a:rPr lang="en-US" b="0">
                <a:latin typeface="Tahoma" panose="020B0604030504040204" pitchFamily="34" charset="0"/>
              </a:rPr>
              <a:t>*y);</a:t>
            </a:r>
            <a:endParaRPr lang="en-US"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a:latin typeface="Tahoma" panose="020B0604030504040204" pitchFamily="34" charset="0"/>
              </a:rPr>
              <a:t>	   </a:t>
            </a:r>
            <a:r>
              <a:rPr lang="en-US" b="0" dirty="0" err="1">
                <a:latin typeface="Tahoma" panose="020B0604030504040204" pitchFamily="34" charset="0"/>
              </a:rPr>
              <a:t>Write(‘Khoang</a:t>
            </a:r>
            <a:r>
              <a:rPr lang="en-US" b="0">
                <a:latin typeface="Tahoma" panose="020B0604030504040204" pitchFamily="34" charset="0"/>
              </a:rPr>
              <a:t> </a:t>
            </a:r>
            <a:r>
              <a:rPr lang="en-US" b="0" dirty="0" err="1">
                <a:latin typeface="Tahoma" panose="020B0604030504040204" pitchFamily="34" charset="0"/>
              </a:rPr>
              <a:t>cach</a:t>
            </a:r>
            <a:r>
              <a:rPr lang="en-US" b="0">
                <a:latin typeface="Tahoma" panose="020B0604030504040204" pitchFamily="34" charset="0"/>
              </a:rPr>
              <a:t>: ‘,d:10:2);</a:t>
            </a:r>
            <a:endParaRPr lang="en-US"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a:latin typeface="Tahoma" panose="020B0604030504040204" pitchFamily="34" charset="0"/>
              </a:rPr>
              <a:t>	End;</a:t>
            </a:r>
            <a:endParaRPr lang="en-US"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dirty="0" err="1">
                <a:latin typeface="Tahoma" panose="020B0604030504040204" pitchFamily="34" charset="0"/>
              </a:rPr>
              <a:t>Close(f</a:t>
            </a:r>
            <a:r>
              <a:rPr lang="en-US" b="0">
                <a:latin typeface="Tahoma" panose="020B0604030504040204" pitchFamily="34" charset="0"/>
              </a:rPr>
              <a:t>);</a:t>
            </a:r>
            <a:endParaRPr lang="en-US" b="0">
              <a:latin typeface="Tahoma" panose="020B0604030504040204" pitchFamily="34" charset="0"/>
            </a:endParaRPr>
          </a:p>
          <a:p>
            <a:pPr marL="609600" indent="-609600">
              <a:lnSpc>
                <a:spcPct val="80000"/>
              </a:lnSpc>
              <a:spcBef>
                <a:spcPct val="20000"/>
              </a:spcBef>
              <a:buClr>
                <a:srgbClr val="FFFF00"/>
              </a:buClr>
              <a:buFontTx/>
              <a:buAutoNum type="arabicPeriod"/>
            </a:pPr>
            <a:r>
              <a:rPr lang="en-US" b="0">
                <a:latin typeface="Tahoma" panose="020B0604030504040204" pitchFamily="34" charset="0"/>
              </a:rPr>
              <a:t>End. </a:t>
            </a:r>
            <a:endParaRPr lang="en-US" b="0">
              <a:latin typeface="Tahoma" panose="020B0604030504040204" pitchFamily="34" charset="0"/>
            </a:endParaRPr>
          </a:p>
        </p:txBody>
      </p:sp>
      <p:sp>
        <p:nvSpPr>
          <p:cNvPr id="75790" name="Text Box 75789"/>
          <p:cNvSpPr txBox="1"/>
          <p:nvPr/>
        </p:nvSpPr>
        <p:spPr>
          <a:xfrm>
            <a:off x="4114800" y="2133600"/>
            <a:ext cx="5029200" cy="442913"/>
          </a:xfrm>
          <a:prstGeom prst="rect">
            <a:avLst/>
          </a:prstGeom>
          <a:noFill/>
          <a:ln w="9525">
            <a:noFill/>
          </a:ln>
        </p:spPr>
        <p:txBody>
          <a:bodyPr anchor="t" anchorCtr="0">
            <a:spAutoFit/>
          </a:bodyPr>
          <a:p>
            <a:r>
              <a:rPr lang="en-US" sz="2300" b="0" u="sng">
                <a:solidFill>
                  <a:srgbClr val="FFFF00"/>
                </a:solidFill>
                <a:latin typeface="Arial" panose="020B0604020202020204" pitchFamily="34" charset="0"/>
              </a:rPr>
              <a:t>{</a:t>
            </a:r>
            <a:r>
              <a:rPr lang="en-US" sz="2300" i="1" u="sng" dirty="0" err="1">
                <a:solidFill>
                  <a:srgbClr val="FFFF00"/>
                </a:solidFill>
                <a:latin typeface="Arial" panose="020B0604020202020204" pitchFamily="34" charset="0"/>
              </a:rPr>
              <a:t>Gắn</a:t>
            </a:r>
            <a:r>
              <a:rPr lang="en-US" sz="2300" i="1" u="sng">
                <a:solidFill>
                  <a:srgbClr val="FFFF00"/>
                </a:solidFill>
                <a:latin typeface="Arial" panose="020B0604020202020204" pitchFamily="34" charset="0"/>
              </a:rPr>
              <a:t> </a:t>
            </a:r>
            <a:r>
              <a:rPr lang="en-US" sz="2300" i="1" u="sng" dirty="0" err="1">
                <a:solidFill>
                  <a:srgbClr val="FFFF00"/>
                </a:solidFill>
                <a:latin typeface="Arial" panose="020B0604020202020204" pitchFamily="34" charset="0"/>
              </a:rPr>
              <a:t>tệp</a:t>
            </a:r>
            <a:r>
              <a:rPr lang="en-US" sz="2300" i="1" u="sng">
                <a:solidFill>
                  <a:srgbClr val="FFFF00"/>
                </a:solidFill>
                <a:latin typeface="Arial" panose="020B0604020202020204" pitchFamily="34" charset="0"/>
              </a:rPr>
              <a:t> ‘TRAI.TXT’ </a:t>
            </a:r>
            <a:r>
              <a:rPr lang="en-US" sz="2300" i="1" u="sng" dirty="0" err="1">
                <a:solidFill>
                  <a:srgbClr val="FFFF00"/>
                </a:solidFill>
                <a:latin typeface="Arial" panose="020B0604020202020204" pitchFamily="34" charset="0"/>
              </a:rPr>
              <a:t>với</a:t>
            </a:r>
            <a:r>
              <a:rPr lang="en-US" sz="2300" i="1" u="sng">
                <a:solidFill>
                  <a:srgbClr val="FFFF00"/>
                </a:solidFill>
                <a:latin typeface="Arial" panose="020B0604020202020204" pitchFamily="34" charset="0"/>
              </a:rPr>
              <a:t> </a:t>
            </a:r>
            <a:r>
              <a:rPr lang="en-US" sz="2300" i="1" u="sng" dirty="0" err="1">
                <a:solidFill>
                  <a:srgbClr val="FFFF00"/>
                </a:solidFill>
                <a:latin typeface="Arial" panose="020B0604020202020204" pitchFamily="34" charset="0"/>
              </a:rPr>
              <a:t>biến</a:t>
            </a:r>
            <a:r>
              <a:rPr lang="en-US" sz="2300" i="1" u="sng">
                <a:solidFill>
                  <a:srgbClr val="FFFF00"/>
                </a:solidFill>
                <a:latin typeface="Arial" panose="020B0604020202020204" pitchFamily="34" charset="0"/>
              </a:rPr>
              <a:t> </a:t>
            </a:r>
            <a:r>
              <a:rPr lang="en-US" sz="2300" i="1" u="sng" dirty="0" err="1">
                <a:solidFill>
                  <a:srgbClr val="FFFF00"/>
                </a:solidFill>
                <a:latin typeface="Arial" panose="020B0604020202020204" pitchFamily="34" charset="0"/>
              </a:rPr>
              <a:t>tệp</a:t>
            </a:r>
            <a:r>
              <a:rPr lang="en-US" sz="2300" i="1" u="sng">
                <a:solidFill>
                  <a:srgbClr val="FFFF00"/>
                </a:solidFill>
                <a:latin typeface="Arial" panose="020B0604020202020204" pitchFamily="34" charset="0"/>
              </a:rPr>
              <a:t> f</a:t>
            </a:r>
            <a:r>
              <a:rPr lang="en-US" sz="2300" b="0" u="sng">
                <a:solidFill>
                  <a:srgbClr val="FFFF00"/>
                </a:solidFill>
                <a:latin typeface="Arial" panose="020B0604020202020204" pitchFamily="34" charset="0"/>
              </a:rPr>
              <a:t>}</a:t>
            </a:r>
            <a:endParaRPr lang="en-US" sz="2300" b="0" u="sng">
              <a:solidFill>
                <a:srgbClr val="FFFF00"/>
              </a:solidFill>
              <a:latin typeface="Arial" panose="020B0604020202020204" pitchFamily="34" charset="0"/>
            </a:endParaRPr>
          </a:p>
        </p:txBody>
      </p:sp>
      <p:sp>
        <p:nvSpPr>
          <p:cNvPr id="75791" name="Text Box 75790"/>
          <p:cNvSpPr txBox="1"/>
          <p:nvPr/>
        </p:nvSpPr>
        <p:spPr>
          <a:xfrm>
            <a:off x="2209800" y="2514600"/>
            <a:ext cx="5943600" cy="457200"/>
          </a:xfrm>
          <a:prstGeom prst="rect">
            <a:avLst/>
          </a:prstGeom>
          <a:noFill/>
          <a:ln w="9525">
            <a:noFill/>
          </a:ln>
        </p:spPr>
        <p:txBody>
          <a:bodyPr anchor="t" anchorCtr="0">
            <a:spAutoFit/>
          </a:bodyPr>
          <a:p>
            <a:pPr>
              <a:spcBef>
                <a:spcPct val="50000"/>
              </a:spcBef>
            </a:pPr>
            <a:r>
              <a:rPr lang="en-US" sz="2400" i="1" u="sng">
                <a:solidFill>
                  <a:srgbClr val="FFFF00"/>
                </a:solidFill>
                <a:latin typeface="Arial" panose="020B0604020202020204" pitchFamily="34" charset="0"/>
              </a:rPr>
              <a:t>{</a:t>
            </a:r>
            <a:r>
              <a:rPr lang="en-US" sz="2400" i="1" u="sng" dirty="0" err="1">
                <a:solidFill>
                  <a:srgbClr val="FFFF00"/>
                </a:solidFill>
                <a:latin typeface="Arial" panose="020B0604020202020204" pitchFamily="34" charset="0"/>
              </a:rPr>
              <a:t>Mở</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tệp</a:t>
            </a:r>
            <a:r>
              <a:rPr lang="en-US" sz="2400" i="1" u="sng">
                <a:solidFill>
                  <a:srgbClr val="FFFF00"/>
                </a:solidFill>
                <a:latin typeface="Arial" panose="020B0604020202020204" pitchFamily="34" charset="0"/>
              </a:rPr>
              <a:t> ‘TRAI.TXT’ </a:t>
            </a:r>
            <a:r>
              <a:rPr lang="en-US" sz="2400" i="1" u="sng" dirty="0" err="1">
                <a:solidFill>
                  <a:srgbClr val="FFFF00"/>
                </a:solidFill>
                <a:latin typeface="Arial" panose="020B0604020202020204" pitchFamily="34" charset="0"/>
              </a:rPr>
              <a:t>để</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đọc</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dữ</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liệu</a:t>
            </a:r>
            <a:r>
              <a:rPr lang="en-US" sz="2400" i="1" u="sng">
                <a:solidFill>
                  <a:srgbClr val="FFFF00"/>
                </a:solidFill>
                <a:latin typeface="Arial" panose="020B0604020202020204" pitchFamily="34" charset="0"/>
              </a:rPr>
              <a:t>}</a:t>
            </a:r>
            <a:endParaRPr lang="en-US" sz="2400" i="1" u="sng">
              <a:solidFill>
                <a:srgbClr val="FFFF00"/>
              </a:solidFill>
              <a:latin typeface="Arial" panose="020B0604020202020204" pitchFamily="34" charset="0"/>
            </a:endParaRPr>
          </a:p>
        </p:txBody>
      </p:sp>
      <p:sp>
        <p:nvSpPr>
          <p:cNvPr id="75792" name="Text Box 75791"/>
          <p:cNvSpPr txBox="1"/>
          <p:nvPr/>
        </p:nvSpPr>
        <p:spPr>
          <a:xfrm>
            <a:off x="3657600" y="2971800"/>
            <a:ext cx="5867400" cy="412750"/>
          </a:xfrm>
          <a:prstGeom prst="rect">
            <a:avLst/>
          </a:prstGeom>
          <a:noFill/>
          <a:ln w="9525">
            <a:noFill/>
          </a:ln>
        </p:spPr>
        <p:txBody>
          <a:bodyPr anchor="t" anchorCtr="0">
            <a:spAutoFit/>
          </a:bodyPr>
          <a:p>
            <a:r>
              <a:rPr lang="en-US" sz="2100" b="0" u="sng">
                <a:solidFill>
                  <a:srgbClr val="FFFF00"/>
                </a:solidFill>
                <a:latin typeface="Arial" panose="020B0604020202020204" pitchFamily="34" charset="0"/>
              </a:rPr>
              <a:t>{</a:t>
            </a:r>
            <a:r>
              <a:rPr lang="en-US" sz="2100" i="1" u="sng" dirty="0" err="1">
                <a:solidFill>
                  <a:srgbClr val="FFFF00"/>
                </a:solidFill>
                <a:latin typeface="Arial" panose="020B0604020202020204" pitchFamily="34" charset="0"/>
              </a:rPr>
              <a:t>Kiểm</a:t>
            </a:r>
            <a:r>
              <a:rPr lang="en-US" sz="2100" i="1" u="sng">
                <a:solidFill>
                  <a:srgbClr val="FFFF00"/>
                </a:solidFill>
                <a:latin typeface="Arial" panose="020B0604020202020204" pitchFamily="34" charset="0"/>
              </a:rPr>
              <a:t> </a:t>
            </a:r>
            <a:r>
              <a:rPr lang="en-US" sz="2100" i="1" u="sng" dirty="0" err="1">
                <a:solidFill>
                  <a:srgbClr val="FFFF00"/>
                </a:solidFill>
                <a:latin typeface="Arial" panose="020B0604020202020204" pitchFamily="34" charset="0"/>
              </a:rPr>
              <a:t>tra</a:t>
            </a:r>
            <a:r>
              <a:rPr lang="en-US" sz="2100" i="1" u="sng">
                <a:solidFill>
                  <a:srgbClr val="FFFF00"/>
                </a:solidFill>
                <a:latin typeface="Arial" panose="020B0604020202020204" pitchFamily="34" charset="0"/>
              </a:rPr>
              <a:t> con </a:t>
            </a:r>
            <a:r>
              <a:rPr lang="en-US" sz="2100" i="1" u="sng" dirty="0" err="1">
                <a:solidFill>
                  <a:srgbClr val="FFFF00"/>
                </a:solidFill>
                <a:latin typeface="Arial" panose="020B0604020202020204" pitchFamily="34" charset="0"/>
              </a:rPr>
              <a:t>trỏ</a:t>
            </a:r>
            <a:r>
              <a:rPr lang="en-US" sz="2100" i="1" u="sng">
                <a:solidFill>
                  <a:srgbClr val="FFFF00"/>
                </a:solidFill>
                <a:latin typeface="Arial" panose="020B0604020202020204" pitchFamily="34" charset="0"/>
              </a:rPr>
              <a:t> </a:t>
            </a:r>
            <a:r>
              <a:rPr lang="en-US" sz="2100" i="1" u="sng" dirty="0" err="1">
                <a:solidFill>
                  <a:srgbClr val="FFFF00"/>
                </a:solidFill>
                <a:latin typeface="Arial" panose="020B0604020202020204" pitchFamily="34" charset="0"/>
              </a:rPr>
              <a:t>tệp</a:t>
            </a:r>
            <a:r>
              <a:rPr lang="en-US" sz="2100" i="1" u="sng">
                <a:solidFill>
                  <a:srgbClr val="FFFF00"/>
                </a:solidFill>
                <a:latin typeface="Arial" panose="020B0604020202020204" pitchFamily="34" charset="0"/>
              </a:rPr>
              <a:t> </a:t>
            </a:r>
            <a:r>
              <a:rPr lang="en-US" sz="2100" i="1" u="sng" dirty="0" err="1">
                <a:solidFill>
                  <a:srgbClr val="FFFF00"/>
                </a:solidFill>
                <a:latin typeface="Arial" panose="020B0604020202020204" pitchFamily="34" charset="0"/>
              </a:rPr>
              <a:t>đã</a:t>
            </a:r>
            <a:r>
              <a:rPr lang="en-US" sz="2100" i="1" u="sng">
                <a:solidFill>
                  <a:srgbClr val="FFFF00"/>
                </a:solidFill>
                <a:latin typeface="Arial" panose="020B0604020202020204" pitchFamily="34" charset="0"/>
              </a:rPr>
              <a:t> </a:t>
            </a:r>
            <a:r>
              <a:rPr lang="en-US" sz="2100" i="1" u="sng" dirty="0" err="1">
                <a:solidFill>
                  <a:srgbClr val="FFFF00"/>
                </a:solidFill>
                <a:latin typeface="Arial" panose="020B0604020202020204" pitchFamily="34" charset="0"/>
              </a:rPr>
              <a:t>chỉ</a:t>
            </a:r>
            <a:r>
              <a:rPr lang="en-US" sz="2100" i="1" u="sng">
                <a:solidFill>
                  <a:srgbClr val="FFFF00"/>
                </a:solidFill>
                <a:latin typeface="Arial" panose="020B0604020202020204" pitchFamily="34" charset="0"/>
              </a:rPr>
              <a:t> </a:t>
            </a:r>
            <a:r>
              <a:rPr lang="en-US" sz="2100" i="1" u="sng" dirty="0" err="1">
                <a:solidFill>
                  <a:srgbClr val="FFFF00"/>
                </a:solidFill>
                <a:latin typeface="Arial" panose="020B0604020202020204" pitchFamily="34" charset="0"/>
              </a:rPr>
              <a:t>cuối</a:t>
            </a:r>
            <a:r>
              <a:rPr lang="en-US" sz="2100" i="1" u="sng">
                <a:solidFill>
                  <a:srgbClr val="FFFF00"/>
                </a:solidFill>
                <a:latin typeface="Arial" panose="020B0604020202020204" pitchFamily="34" charset="0"/>
              </a:rPr>
              <a:t> </a:t>
            </a:r>
            <a:r>
              <a:rPr lang="en-US" sz="2100" i="1" u="sng" dirty="0" err="1">
                <a:solidFill>
                  <a:srgbClr val="FFFF00"/>
                </a:solidFill>
                <a:latin typeface="Arial" panose="020B0604020202020204" pitchFamily="34" charset="0"/>
              </a:rPr>
              <a:t>tệp</a:t>
            </a:r>
            <a:r>
              <a:rPr lang="en-US" sz="2100" i="1" u="sng">
                <a:solidFill>
                  <a:srgbClr val="FFFF00"/>
                </a:solidFill>
                <a:latin typeface="Arial" panose="020B0604020202020204" pitchFamily="34" charset="0"/>
              </a:rPr>
              <a:t> </a:t>
            </a:r>
            <a:r>
              <a:rPr lang="en-US" sz="2100" i="1" u="sng" dirty="0" err="1">
                <a:solidFill>
                  <a:srgbClr val="FFFF00"/>
                </a:solidFill>
                <a:latin typeface="Arial" panose="020B0604020202020204" pitchFamily="34" charset="0"/>
              </a:rPr>
              <a:t>chưa</a:t>
            </a:r>
            <a:r>
              <a:rPr lang="en-US" sz="2100" b="0" u="sng">
                <a:solidFill>
                  <a:srgbClr val="FFFF00"/>
                </a:solidFill>
                <a:latin typeface="Arial" panose="020B0604020202020204" pitchFamily="34" charset="0"/>
              </a:rPr>
              <a:t>}</a:t>
            </a:r>
            <a:endParaRPr lang="en-US" sz="2100" b="0" u="sng">
              <a:solidFill>
                <a:srgbClr val="FFFF00"/>
              </a:solidFill>
              <a:latin typeface="Arial" panose="020B0604020202020204" pitchFamily="34" charset="0"/>
            </a:endParaRPr>
          </a:p>
        </p:txBody>
      </p:sp>
      <p:sp>
        <p:nvSpPr>
          <p:cNvPr id="75793" name="Text Box 75792"/>
          <p:cNvSpPr txBox="1"/>
          <p:nvPr/>
        </p:nvSpPr>
        <p:spPr>
          <a:xfrm>
            <a:off x="4419600" y="3810000"/>
            <a:ext cx="5562600" cy="822325"/>
          </a:xfrm>
          <a:prstGeom prst="rect">
            <a:avLst/>
          </a:prstGeom>
          <a:noFill/>
          <a:ln w="9525">
            <a:noFill/>
          </a:ln>
        </p:spPr>
        <p:txBody>
          <a:bodyPr anchor="t" anchorCtr="0">
            <a:spAutoFit/>
          </a:bodyPr>
          <a:p>
            <a:r>
              <a:rPr lang="en-US" sz="2400" u="sng">
                <a:solidFill>
                  <a:srgbClr val="FFFF00"/>
                </a:solidFill>
                <a:latin typeface="Arial" panose="020B0604020202020204" pitchFamily="34" charset="0"/>
              </a:rPr>
              <a:t>{</a:t>
            </a:r>
            <a:r>
              <a:rPr lang="en-US" sz="2400" i="1" u="sng" dirty="0" err="1">
                <a:solidFill>
                  <a:srgbClr val="FFFF00"/>
                </a:solidFill>
                <a:latin typeface="Arial" panose="020B0604020202020204" pitchFamily="34" charset="0"/>
              </a:rPr>
              <a:t>Đọc</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dữ</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liệu</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từ</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tệp</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gán</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giá</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trị</a:t>
            </a:r>
            <a:endParaRPr lang="en-US" sz="2400" i="1" u="sng">
              <a:solidFill>
                <a:srgbClr val="FFFF00"/>
              </a:solidFill>
              <a:latin typeface="Arial" panose="020B0604020202020204" pitchFamily="34" charset="0"/>
            </a:endParaRPr>
          </a:p>
          <a:p>
            <a:r>
              <a:rPr lang="en-US" sz="2400" i="1" u="sng" dirty="0" err="1">
                <a:solidFill>
                  <a:srgbClr val="FFFF00"/>
                </a:solidFill>
                <a:latin typeface="Arial" panose="020B0604020202020204" pitchFamily="34" charset="0"/>
              </a:rPr>
              <a:t>cho</a:t>
            </a:r>
            <a:r>
              <a:rPr lang="en-US" sz="2400" i="1" u="sng">
                <a:solidFill>
                  <a:srgbClr val="FFFF00"/>
                </a:solidFill>
                <a:latin typeface="Arial" panose="020B0604020202020204" pitchFamily="34" charset="0"/>
              </a:rPr>
              <a:t> 2 </a:t>
            </a:r>
            <a:r>
              <a:rPr lang="en-US" sz="2400" i="1" u="sng" dirty="0" err="1">
                <a:solidFill>
                  <a:srgbClr val="FFFF00"/>
                </a:solidFill>
                <a:latin typeface="Arial" panose="020B0604020202020204" pitchFamily="34" charset="0"/>
              </a:rPr>
              <a:t>biến</a:t>
            </a:r>
            <a:r>
              <a:rPr lang="en-US" sz="2400" i="1" u="sng">
                <a:solidFill>
                  <a:srgbClr val="FFFF00"/>
                </a:solidFill>
                <a:latin typeface="Arial" panose="020B0604020202020204" pitchFamily="34" charset="0"/>
              </a:rPr>
              <a:t> x, y</a:t>
            </a:r>
            <a:r>
              <a:rPr lang="en-US" sz="2400" u="sng">
                <a:solidFill>
                  <a:srgbClr val="FFFF00"/>
                </a:solidFill>
                <a:latin typeface="Arial" panose="020B0604020202020204" pitchFamily="34" charset="0"/>
              </a:rPr>
              <a:t>}</a:t>
            </a:r>
            <a:endParaRPr lang="en-US" sz="2400" u="sng">
              <a:solidFill>
                <a:srgbClr val="FFFF00"/>
              </a:solidFill>
              <a:latin typeface="Arial" panose="020B0604020202020204" pitchFamily="34" charset="0"/>
            </a:endParaRPr>
          </a:p>
        </p:txBody>
      </p:sp>
      <p:sp>
        <p:nvSpPr>
          <p:cNvPr id="75794" name="Text Box 75793"/>
          <p:cNvSpPr txBox="1"/>
          <p:nvPr/>
        </p:nvSpPr>
        <p:spPr>
          <a:xfrm>
            <a:off x="2133600" y="5580063"/>
            <a:ext cx="1981200" cy="658812"/>
          </a:xfrm>
          <a:prstGeom prst="rect">
            <a:avLst/>
          </a:prstGeom>
          <a:noFill/>
          <a:ln w="9525">
            <a:noFill/>
          </a:ln>
        </p:spPr>
        <p:txBody>
          <a:bodyPr anchor="t" anchorCtr="0">
            <a:spAutoFit/>
          </a:bodyPr>
          <a:p>
            <a:pPr marL="342900" indent="-342900">
              <a:lnSpc>
                <a:spcPct val="80000"/>
              </a:lnSpc>
              <a:spcBef>
                <a:spcPct val="20000"/>
              </a:spcBef>
            </a:pPr>
            <a:r>
              <a:rPr lang="en-US" sz="2400" b="0" u="sng">
                <a:solidFill>
                  <a:srgbClr val="FFFF00"/>
                </a:solidFill>
                <a:latin typeface="Arial" panose="020B0604020202020204" pitchFamily="34" charset="0"/>
              </a:rPr>
              <a:t>{</a:t>
            </a:r>
            <a:r>
              <a:rPr lang="en-US" sz="2400" i="1" u="sng" dirty="0" err="1">
                <a:solidFill>
                  <a:srgbClr val="FFFF00"/>
                </a:solidFill>
                <a:latin typeface="Arial" panose="020B0604020202020204" pitchFamily="34" charset="0"/>
              </a:rPr>
              <a:t>Đóng</a:t>
            </a:r>
            <a:r>
              <a:rPr lang="en-US" sz="2400" i="1" u="sng">
                <a:solidFill>
                  <a:srgbClr val="FFFF00"/>
                </a:solidFill>
                <a:latin typeface="Arial" panose="020B0604020202020204" pitchFamily="34" charset="0"/>
              </a:rPr>
              <a:t> </a:t>
            </a:r>
            <a:r>
              <a:rPr lang="en-US" sz="2400" i="1" u="sng" dirty="0" err="1">
                <a:solidFill>
                  <a:srgbClr val="FFFF00"/>
                </a:solidFill>
                <a:latin typeface="Arial" panose="020B0604020202020204" pitchFamily="34" charset="0"/>
              </a:rPr>
              <a:t>tệp</a:t>
            </a:r>
            <a:r>
              <a:rPr lang="en-US" sz="2400" b="0" u="sng">
                <a:solidFill>
                  <a:srgbClr val="FFFF00"/>
                </a:solidFill>
                <a:latin typeface="Arial" panose="020B0604020202020204" pitchFamily="34" charset="0"/>
              </a:rPr>
              <a:t>}</a:t>
            </a:r>
            <a:endParaRPr lang="en-US" sz="2400" b="0" u="sng">
              <a:solidFill>
                <a:srgbClr val="FFFF00"/>
              </a:solidFill>
              <a:latin typeface="Arial" panose="020B0604020202020204" pitchFamily="34" charset="0"/>
            </a:endParaRPr>
          </a:p>
          <a:p>
            <a:pPr marL="342900" indent="-342900"/>
            <a:endParaRPr lang="en-US" sz="1800" b="0" u="sng">
              <a:solidFill>
                <a:srgbClr val="FFFF00"/>
              </a:solidFill>
              <a:latin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75789">
                                            <p:txEl>
                                              <p:charRg st="0" end="20"/>
                                            </p:txEl>
                                          </p:spTgt>
                                        </p:tgtEl>
                                        <p:attrNameLst>
                                          <p:attrName>style.visibility</p:attrName>
                                        </p:attrNameLst>
                                      </p:cBhvr>
                                      <p:to>
                                        <p:strVal val="visible"/>
                                      </p:to>
                                    </p:set>
                                    <p:animEffect transition="in" filter="diamond(in)">
                                      <p:cBhvr>
                                        <p:cTn id="7" dur="1000"/>
                                        <p:tgtEl>
                                          <p:spTgt spid="75789">
                                            <p:txEl>
                                              <p:charRg st="0" end="2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75789">
                                            <p:txEl>
                                              <p:charRg st="20" end="57"/>
                                            </p:txEl>
                                          </p:spTgt>
                                        </p:tgtEl>
                                        <p:attrNameLst>
                                          <p:attrName>style.visibility</p:attrName>
                                        </p:attrNameLst>
                                      </p:cBhvr>
                                      <p:to>
                                        <p:strVal val="visible"/>
                                      </p:to>
                                    </p:set>
                                    <p:animEffect transition="in" filter="diamond(in)">
                                      <p:cBhvr>
                                        <p:cTn id="10" dur="1000"/>
                                        <p:tgtEl>
                                          <p:spTgt spid="75789">
                                            <p:txEl>
                                              <p:charRg st="20" end="57"/>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75789">
                                            <p:txEl>
                                              <p:charRg st="57" end="63"/>
                                            </p:txEl>
                                          </p:spTgt>
                                        </p:tgtEl>
                                        <p:attrNameLst>
                                          <p:attrName>style.visibility</p:attrName>
                                        </p:attrNameLst>
                                      </p:cBhvr>
                                      <p:to>
                                        <p:strVal val="visible"/>
                                      </p:to>
                                    </p:set>
                                    <p:animEffect transition="in" filter="diamond(in)">
                                      <p:cBhvr>
                                        <p:cTn id="13" dur="1000"/>
                                        <p:tgtEl>
                                          <p:spTgt spid="75789">
                                            <p:txEl>
                                              <p:charRg st="57" end="63"/>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75789">
                                            <p:txEl>
                                              <p:charRg st="63" end="87"/>
                                            </p:txEl>
                                          </p:spTgt>
                                        </p:tgtEl>
                                        <p:attrNameLst>
                                          <p:attrName>style.visibility</p:attrName>
                                        </p:attrNameLst>
                                      </p:cBhvr>
                                      <p:to>
                                        <p:strVal val="visible"/>
                                      </p:to>
                                    </p:set>
                                    <p:animEffect transition="in" filter="diamond(in)">
                                      <p:cBhvr>
                                        <p:cTn id="16" dur="1000"/>
                                        <p:tgtEl>
                                          <p:spTgt spid="75789">
                                            <p:txEl>
                                              <p:charRg st="63" end="87"/>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75789">
                                            <p:txEl>
                                              <p:charRg st="87" end="98"/>
                                            </p:txEl>
                                          </p:spTgt>
                                        </p:tgtEl>
                                        <p:attrNameLst>
                                          <p:attrName>style.visibility</p:attrName>
                                        </p:attrNameLst>
                                      </p:cBhvr>
                                      <p:to>
                                        <p:strVal val="visible"/>
                                      </p:to>
                                    </p:set>
                                    <p:animEffect transition="in" filter="diamond(in)">
                                      <p:cBhvr>
                                        <p:cTn id="19" dur="1000"/>
                                        <p:tgtEl>
                                          <p:spTgt spid="75789">
                                            <p:txEl>
                                              <p:charRg st="87" end="98"/>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75789">
                                            <p:txEl>
                                              <p:charRg st="98" end="118"/>
                                            </p:txEl>
                                          </p:spTgt>
                                        </p:tgtEl>
                                        <p:attrNameLst>
                                          <p:attrName>style.visibility</p:attrName>
                                        </p:attrNameLst>
                                      </p:cBhvr>
                                      <p:to>
                                        <p:strVal val="visible"/>
                                      </p:to>
                                    </p:set>
                                    <p:animEffect transition="in" filter="diamond(in)">
                                      <p:cBhvr>
                                        <p:cTn id="22" dur="1000"/>
                                        <p:tgtEl>
                                          <p:spTgt spid="75789">
                                            <p:txEl>
                                              <p:charRg st="98" end="118"/>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75789">
                                            <p:txEl>
                                              <p:charRg st="118" end="125"/>
                                            </p:txEl>
                                          </p:spTgt>
                                        </p:tgtEl>
                                        <p:attrNameLst>
                                          <p:attrName>style.visibility</p:attrName>
                                        </p:attrNameLst>
                                      </p:cBhvr>
                                      <p:to>
                                        <p:strVal val="visible"/>
                                      </p:to>
                                    </p:set>
                                    <p:animEffect transition="in" filter="diamond(in)">
                                      <p:cBhvr>
                                        <p:cTn id="25" dur="1000"/>
                                        <p:tgtEl>
                                          <p:spTgt spid="75789">
                                            <p:txEl>
                                              <p:charRg st="118" end="125"/>
                                            </p:txEl>
                                          </p:spTgt>
                                        </p:tgtEl>
                                      </p:cBhvr>
                                    </p:animEffect>
                                  </p:childTnLst>
                                </p:cTn>
                              </p:par>
                              <p:par>
                                <p:cTn id="26" presetID="8" presetClass="entr" presetSubtype="16" fill="hold" nodeType="withEffect">
                                  <p:stCondLst>
                                    <p:cond delay="0"/>
                                  </p:stCondLst>
                                  <p:childTnLst>
                                    <p:set>
                                      <p:cBhvr>
                                        <p:cTn id="27" dur="1" fill="hold">
                                          <p:stCondLst>
                                            <p:cond delay="0"/>
                                          </p:stCondLst>
                                        </p:cTn>
                                        <p:tgtEl>
                                          <p:spTgt spid="75789">
                                            <p:txEl>
                                              <p:charRg st="125" end="143"/>
                                            </p:txEl>
                                          </p:spTgt>
                                        </p:tgtEl>
                                        <p:attrNameLst>
                                          <p:attrName>style.visibility</p:attrName>
                                        </p:attrNameLst>
                                      </p:cBhvr>
                                      <p:to>
                                        <p:strVal val="visible"/>
                                      </p:to>
                                    </p:set>
                                    <p:animEffect transition="in" filter="diamond(in)">
                                      <p:cBhvr>
                                        <p:cTn id="28" dur="1000"/>
                                        <p:tgtEl>
                                          <p:spTgt spid="75789">
                                            <p:txEl>
                                              <p:charRg st="125" end="143"/>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75789">
                                            <p:txEl>
                                              <p:charRg st="143" end="166"/>
                                            </p:txEl>
                                          </p:spTgt>
                                        </p:tgtEl>
                                        <p:attrNameLst>
                                          <p:attrName>style.visibility</p:attrName>
                                        </p:attrNameLst>
                                      </p:cBhvr>
                                      <p:to>
                                        <p:strVal val="visible"/>
                                      </p:to>
                                    </p:set>
                                    <p:animEffect transition="in" filter="diamond(in)">
                                      <p:cBhvr>
                                        <p:cTn id="31" dur="1000"/>
                                        <p:tgtEl>
                                          <p:spTgt spid="75789">
                                            <p:txEl>
                                              <p:charRg st="143" end="166"/>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75789">
                                            <p:txEl>
                                              <p:charRg st="166" end="201"/>
                                            </p:txEl>
                                          </p:spTgt>
                                        </p:tgtEl>
                                        <p:attrNameLst>
                                          <p:attrName>style.visibility</p:attrName>
                                        </p:attrNameLst>
                                      </p:cBhvr>
                                      <p:to>
                                        <p:strVal val="visible"/>
                                      </p:to>
                                    </p:set>
                                    <p:animEffect transition="in" filter="diamond(in)">
                                      <p:cBhvr>
                                        <p:cTn id="34" dur="1000"/>
                                        <p:tgtEl>
                                          <p:spTgt spid="75789">
                                            <p:txEl>
                                              <p:charRg st="166" end="201"/>
                                            </p:txEl>
                                          </p:spTgt>
                                        </p:tgtEl>
                                      </p:cBhvr>
                                    </p:animEffect>
                                  </p:childTnLst>
                                </p:cTn>
                              </p:par>
                              <p:par>
                                <p:cTn id="35" presetID="8" presetClass="entr" presetSubtype="16" fill="hold" nodeType="withEffect">
                                  <p:stCondLst>
                                    <p:cond delay="0"/>
                                  </p:stCondLst>
                                  <p:childTnLst>
                                    <p:set>
                                      <p:cBhvr>
                                        <p:cTn id="36" dur="1" fill="hold">
                                          <p:stCondLst>
                                            <p:cond delay="0"/>
                                          </p:stCondLst>
                                        </p:cTn>
                                        <p:tgtEl>
                                          <p:spTgt spid="75789">
                                            <p:txEl>
                                              <p:charRg st="201" end="207"/>
                                            </p:txEl>
                                          </p:spTgt>
                                        </p:tgtEl>
                                        <p:attrNameLst>
                                          <p:attrName>style.visibility</p:attrName>
                                        </p:attrNameLst>
                                      </p:cBhvr>
                                      <p:to>
                                        <p:strVal val="visible"/>
                                      </p:to>
                                    </p:set>
                                    <p:animEffect transition="in" filter="diamond(in)">
                                      <p:cBhvr>
                                        <p:cTn id="37" dur="1000"/>
                                        <p:tgtEl>
                                          <p:spTgt spid="75789">
                                            <p:txEl>
                                              <p:charRg st="201" end="207"/>
                                            </p:txEl>
                                          </p:spTgt>
                                        </p:tgtEl>
                                      </p:cBhvr>
                                    </p:animEffect>
                                  </p:childTnLst>
                                </p:cTn>
                              </p:par>
                              <p:par>
                                <p:cTn id="38" presetID="8" presetClass="entr" presetSubtype="16" fill="hold" nodeType="withEffect">
                                  <p:stCondLst>
                                    <p:cond delay="0"/>
                                  </p:stCondLst>
                                  <p:childTnLst>
                                    <p:set>
                                      <p:cBhvr>
                                        <p:cTn id="39" dur="1" fill="hold">
                                          <p:stCondLst>
                                            <p:cond delay="0"/>
                                          </p:stCondLst>
                                        </p:cTn>
                                        <p:tgtEl>
                                          <p:spTgt spid="75789">
                                            <p:txEl>
                                              <p:charRg st="207" end="217"/>
                                            </p:txEl>
                                          </p:spTgt>
                                        </p:tgtEl>
                                        <p:attrNameLst>
                                          <p:attrName>style.visibility</p:attrName>
                                        </p:attrNameLst>
                                      </p:cBhvr>
                                      <p:to>
                                        <p:strVal val="visible"/>
                                      </p:to>
                                    </p:set>
                                    <p:animEffect transition="in" filter="diamond(in)">
                                      <p:cBhvr>
                                        <p:cTn id="40" dur="1000"/>
                                        <p:tgtEl>
                                          <p:spTgt spid="75789">
                                            <p:txEl>
                                              <p:charRg st="207" end="217"/>
                                            </p:txEl>
                                          </p:spTgt>
                                        </p:tgtEl>
                                      </p:cBhvr>
                                    </p:animEffect>
                                  </p:childTnLst>
                                </p:cTn>
                              </p:par>
                              <p:par>
                                <p:cTn id="41" presetID="8" presetClass="entr" presetSubtype="16" fill="hold" nodeType="withEffect">
                                  <p:stCondLst>
                                    <p:cond delay="0"/>
                                  </p:stCondLst>
                                  <p:childTnLst>
                                    <p:set>
                                      <p:cBhvr>
                                        <p:cTn id="42" dur="1" fill="hold">
                                          <p:stCondLst>
                                            <p:cond delay="0"/>
                                          </p:stCondLst>
                                        </p:cTn>
                                        <p:tgtEl>
                                          <p:spTgt spid="75789">
                                            <p:txEl>
                                              <p:charRg st="217" end="223"/>
                                            </p:txEl>
                                          </p:spTgt>
                                        </p:tgtEl>
                                        <p:attrNameLst>
                                          <p:attrName>style.visibility</p:attrName>
                                        </p:attrNameLst>
                                      </p:cBhvr>
                                      <p:to>
                                        <p:strVal val="visible"/>
                                      </p:to>
                                    </p:set>
                                    <p:animEffect transition="in" filter="diamond(in)">
                                      <p:cBhvr>
                                        <p:cTn id="43" dur="1000"/>
                                        <p:tgtEl>
                                          <p:spTgt spid="75789">
                                            <p:txEl>
                                              <p:charRg st="217" end="22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8" presetClass="entr" presetSubtype="16" fill="hold" grpId="0" nodeType="clickEffect">
                                  <p:stCondLst>
                                    <p:cond delay="0"/>
                                  </p:stCondLst>
                                  <p:childTnLst>
                                    <p:set>
                                      <p:cBhvr>
                                        <p:cTn id="47" dur="1" fill="hold">
                                          <p:stCondLst>
                                            <p:cond delay="0"/>
                                          </p:stCondLst>
                                        </p:cTn>
                                        <p:tgtEl>
                                          <p:spTgt spid="75790"/>
                                        </p:tgtEl>
                                        <p:attrNameLst>
                                          <p:attrName>style.visibility</p:attrName>
                                        </p:attrNameLst>
                                      </p:cBhvr>
                                      <p:to>
                                        <p:strVal val="visible"/>
                                      </p:to>
                                    </p:set>
                                    <p:animEffect transition="in" filter="diamond(in)">
                                      <p:cBhvr>
                                        <p:cTn id="48" dur="1000"/>
                                        <p:tgtEl>
                                          <p:spTgt spid="75790"/>
                                        </p:tgtEl>
                                      </p:cBhvr>
                                    </p:animEffect>
                                  </p:childTnLst>
                                </p:cTn>
                              </p:par>
                            </p:childTnLst>
                          </p:cTn>
                        </p:par>
                      </p:childTnLst>
                    </p:cTn>
                  </p:par>
                  <p:par>
                    <p:cTn id="49" fill="hold">
                      <p:stCondLst>
                        <p:cond delay="indefinite"/>
                      </p:stCondLst>
                      <p:childTnLst>
                        <p:par>
                          <p:cTn id="50" fill="hold">
                            <p:stCondLst>
                              <p:cond delay="0"/>
                            </p:stCondLst>
                            <p:childTnLst>
                              <p:par>
                                <p:cTn id="51" presetID="8" presetClass="entr" presetSubtype="16" fill="hold" grpId="0" nodeType="clickEffect">
                                  <p:stCondLst>
                                    <p:cond delay="0"/>
                                  </p:stCondLst>
                                  <p:childTnLst>
                                    <p:set>
                                      <p:cBhvr>
                                        <p:cTn id="52" dur="1" fill="hold">
                                          <p:stCondLst>
                                            <p:cond delay="0"/>
                                          </p:stCondLst>
                                        </p:cTn>
                                        <p:tgtEl>
                                          <p:spTgt spid="75791"/>
                                        </p:tgtEl>
                                        <p:attrNameLst>
                                          <p:attrName>style.visibility</p:attrName>
                                        </p:attrNameLst>
                                      </p:cBhvr>
                                      <p:to>
                                        <p:strVal val="visible"/>
                                      </p:to>
                                    </p:set>
                                    <p:animEffect transition="in" filter="diamond(in)">
                                      <p:cBhvr>
                                        <p:cTn id="53" dur="1000"/>
                                        <p:tgtEl>
                                          <p:spTgt spid="75791"/>
                                        </p:tgtEl>
                                      </p:cBhvr>
                                    </p:animEffect>
                                  </p:childTnLst>
                                </p:cTn>
                              </p:par>
                            </p:childTnLst>
                          </p:cTn>
                        </p:par>
                      </p:childTnLst>
                    </p:cTn>
                  </p:par>
                  <p:par>
                    <p:cTn id="54" fill="hold">
                      <p:stCondLst>
                        <p:cond delay="indefinite"/>
                      </p:stCondLst>
                      <p:childTnLst>
                        <p:par>
                          <p:cTn id="55" fill="hold">
                            <p:stCondLst>
                              <p:cond delay="0"/>
                            </p:stCondLst>
                            <p:childTnLst>
                              <p:par>
                                <p:cTn id="56" presetID="8" presetClass="entr" presetSubtype="16" fill="hold" grpId="0" nodeType="clickEffect">
                                  <p:stCondLst>
                                    <p:cond delay="0"/>
                                  </p:stCondLst>
                                  <p:childTnLst>
                                    <p:set>
                                      <p:cBhvr>
                                        <p:cTn id="57" dur="1" fill="hold">
                                          <p:stCondLst>
                                            <p:cond delay="0"/>
                                          </p:stCondLst>
                                        </p:cTn>
                                        <p:tgtEl>
                                          <p:spTgt spid="75792"/>
                                        </p:tgtEl>
                                        <p:attrNameLst>
                                          <p:attrName>style.visibility</p:attrName>
                                        </p:attrNameLst>
                                      </p:cBhvr>
                                      <p:to>
                                        <p:strVal val="visible"/>
                                      </p:to>
                                    </p:set>
                                    <p:animEffect transition="in" filter="diamond(in)">
                                      <p:cBhvr>
                                        <p:cTn id="58" dur="1000"/>
                                        <p:tgtEl>
                                          <p:spTgt spid="75792"/>
                                        </p:tgtEl>
                                      </p:cBhvr>
                                    </p:animEffect>
                                  </p:childTnLst>
                                </p:cTn>
                              </p:par>
                            </p:childTnLst>
                          </p:cTn>
                        </p:par>
                      </p:childTnLst>
                    </p:cTn>
                  </p:par>
                  <p:par>
                    <p:cTn id="59" fill="hold">
                      <p:stCondLst>
                        <p:cond delay="indefinite"/>
                      </p:stCondLst>
                      <p:childTnLst>
                        <p:par>
                          <p:cTn id="60" fill="hold">
                            <p:stCondLst>
                              <p:cond delay="0"/>
                            </p:stCondLst>
                            <p:childTnLst>
                              <p:par>
                                <p:cTn id="61" presetID="8" presetClass="entr" presetSubtype="16" fill="hold" grpId="0" nodeType="clickEffect">
                                  <p:stCondLst>
                                    <p:cond delay="0"/>
                                  </p:stCondLst>
                                  <p:childTnLst>
                                    <p:set>
                                      <p:cBhvr>
                                        <p:cTn id="62" dur="1" fill="hold">
                                          <p:stCondLst>
                                            <p:cond delay="0"/>
                                          </p:stCondLst>
                                        </p:cTn>
                                        <p:tgtEl>
                                          <p:spTgt spid="75793"/>
                                        </p:tgtEl>
                                        <p:attrNameLst>
                                          <p:attrName>style.visibility</p:attrName>
                                        </p:attrNameLst>
                                      </p:cBhvr>
                                      <p:to>
                                        <p:strVal val="visible"/>
                                      </p:to>
                                    </p:set>
                                    <p:animEffect transition="in" filter="diamond(in)">
                                      <p:cBhvr>
                                        <p:cTn id="63" dur="1000"/>
                                        <p:tgtEl>
                                          <p:spTgt spid="75793"/>
                                        </p:tgtEl>
                                      </p:cBhvr>
                                    </p:animEffect>
                                  </p:childTnLst>
                                </p:cTn>
                              </p:par>
                            </p:childTnLst>
                          </p:cTn>
                        </p:par>
                      </p:childTnLst>
                    </p:cTn>
                  </p:par>
                  <p:par>
                    <p:cTn id="64" fill="hold">
                      <p:stCondLst>
                        <p:cond delay="indefinite"/>
                      </p:stCondLst>
                      <p:childTnLst>
                        <p:par>
                          <p:cTn id="65" fill="hold">
                            <p:stCondLst>
                              <p:cond delay="0"/>
                            </p:stCondLst>
                            <p:childTnLst>
                              <p:par>
                                <p:cTn id="66" presetID="8" presetClass="entr" presetSubtype="16" fill="hold" grpId="0" nodeType="clickEffect">
                                  <p:stCondLst>
                                    <p:cond delay="0"/>
                                  </p:stCondLst>
                                  <p:childTnLst>
                                    <p:set>
                                      <p:cBhvr>
                                        <p:cTn id="67" dur="1" fill="hold">
                                          <p:stCondLst>
                                            <p:cond delay="0"/>
                                          </p:stCondLst>
                                        </p:cTn>
                                        <p:tgtEl>
                                          <p:spTgt spid="75794"/>
                                        </p:tgtEl>
                                        <p:attrNameLst>
                                          <p:attrName>style.visibility</p:attrName>
                                        </p:attrNameLst>
                                      </p:cBhvr>
                                      <p:to>
                                        <p:strVal val="visible"/>
                                      </p:to>
                                    </p:set>
                                    <p:animEffect transition="in" filter="diamond(in)">
                                      <p:cBhvr>
                                        <p:cTn id="68" dur="1000"/>
                                        <p:tgtEl>
                                          <p:spTgt spid="75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0" grpId="0"/>
      <p:bldP spid="75791" grpId="0"/>
      <p:bldP spid="75792" grpId="0"/>
      <p:bldP spid="75793" grpId="0"/>
      <p:bldP spid="7579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3313" name="Picture 80897" descr="Picture1"/>
          <p:cNvPicPr>
            <a:picLocks noChangeAspect="1"/>
          </p:cNvPicPr>
          <p:nvPr/>
        </p:nvPicPr>
        <p:blipFill>
          <a:blip r:embed="rId1"/>
          <a:stretch>
            <a:fillRect/>
          </a:stretch>
        </p:blipFill>
        <p:spPr>
          <a:xfrm>
            <a:off x="0" y="0"/>
            <a:ext cx="9144000" cy="6858000"/>
          </a:xfrm>
          <a:prstGeom prst="rect">
            <a:avLst/>
          </a:prstGeom>
          <a:noFill/>
          <a:ln w="9525">
            <a:noFill/>
          </a:ln>
        </p:spPr>
      </p:pic>
      <p:sp>
        <p:nvSpPr>
          <p:cNvPr id="13314" name="Text Box 80898"/>
          <p:cNvSpPr txBox="1"/>
          <p:nvPr/>
        </p:nvSpPr>
        <p:spPr>
          <a:xfrm>
            <a:off x="7010400" y="1066800"/>
            <a:ext cx="184150" cy="366713"/>
          </a:xfrm>
          <a:prstGeom prst="rect">
            <a:avLst/>
          </a:prstGeom>
          <a:noFill/>
          <a:ln w="9525">
            <a:noFill/>
          </a:ln>
        </p:spPr>
        <p:txBody>
          <a:bodyPr wrap="none" anchor="t" anchorCtr="0">
            <a:spAutoFit/>
          </a:bodyPr>
          <a:p>
            <a:endParaRPr lang="vi-VN" altLang="x-none" sz="1800" b="0" dirty="0">
              <a:latin typeface="Arial" panose="020B0604020202020204" pitchFamily="34" charset="0"/>
            </a:endParaRPr>
          </a:p>
        </p:txBody>
      </p:sp>
      <p:sp>
        <p:nvSpPr>
          <p:cNvPr id="13315" name="Text Box 80899"/>
          <p:cNvSpPr txBox="1"/>
          <p:nvPr/>
        </p:nvSpPr>
        <p:spPr>
          <a:xfrm>
            <a:off x="6019800" y="990600"/>
            <a:ext cx="1844675" cy="366713"/>
          </a:xfrm>
          <a:prstGeom prst="rect">
            <a:avLst/>
          </a:prstGeom>
          <a:noFill/>
          <a:ln w="9525">
            <a:noFill/>
          </a:ln>
        </p:spPr>
        <p:txBody>
          <a:bodyPr anchor="t" anchorCtr="0">
            <a:spAutoFit/>
          </a:bodyPr>
          <a:p>
            <a:endParaRPr lang="vi-VN" altLang="x-none" sz="1800" b="0" dirty="0">
              <a:latin typeface="Arial" panose="020B0604020202020204" pitchFamily="34" charset="0"/>
            </a:endParaRPr>
          </a:p>
        </p:txBody>
      </p:sp>
      <p:sp>
        <p:nvSpPr>
          <p:cNvPr id="13316" name="Text Box 80900">
            <a:hlinkClick r:id="rId2" action="ppaction://hlinkfile"/>
          </p:cNvPr>
          <p:cNvSpPr txBox="1"/>
          <p:nvPr/>
        </p:nvSpPr>
        <p:spPr>
          <a:xfrm>
            <a:off x="7315200" y="6324600"/>
            <a:ext cx="1066800" cy="366713"/>
          </a:xfrm>
          <a:prstGeom prst="rect">
            <a:avLst/>
          </a:prstGeom>
          <a:noFill/>
          <a:ln w="9525">
            <a:noFill/>
          </a:ln>
        </p:spPr>
        <p:txBody>
          <a:bodyPr anchor="t" anchorCtr="0">
            <a:spAutoFit/>
          </a:bodyPr>
          <a:p>
            <a:pPr>
              <a:spcBef>
                <a:spcPct val="50000"/>
              </a:spcBef>
            </a:pPr>
            <a:r>
              <a:rPr lang="en-US" sz="1800" b="0">
                <a:solidFill>
                  <a:schemeClr val="hlink"/>
                </a:solidFill>
                <a:latin typeface="Arial" panose="020B0604020202020204" pitchFamily="34" charset="0"/>
              </a:rPr>
              <a:t>DEMO</a:t>
            </a:r>
            <a:endParaRPr lang="en-US" sz="1800" b="0">
              <a:solidFill>
                <a:schemeClr val="hlink"/>
              </a:solidFill>
              <a:latin typeface="Arial" panose="020B0604020202020204" pitchFamily="34" charset="0"/>
            </a:endParaRPr>
          </a:p>
        </p:txBody>
      </p:sp>
      <p:pic>
        <p:nvPicPr>
          <p:cNvPr id="13317" name="Content Placeholder 80901" descr="2"/>
          <p:cNvPicPr>
            <a:picLocks noGrp="1" noChangeAspect="1"/>
          </p:cNvPicPr>
          <p:nvPr>
            <p:ph idx="4294967295"/>
          </p:nvPr>
        </p:nvPicPr>
        <p:blipFill>
          <a:blip r:embed="rId3"/>
          <a:stretch>
            <a:fillRect/>
          </a:stretch>
        </p:blipFill>
        <p:spPr>
          <a:xfrm>
            <a:off x="0" y="0"/>
            <a:ext cx="9144000" cy="6858000"/>
          </a:xfrm>
        </p:spPr>
      </p:pic>
      <p:sp>
        <p:nvSpPr>
          <p:cNvPr id="80904" name="Text Box 80903"/>
          <p:cNvSpPr txBox="1"/>
          <p:nvPr/>
        </p:nvSpPr>
        <p:spPr>
          <a:xfrm>
            <a:off x="6172200" y="5181600"/>
            <a:ext cx="2209800" cy="519113"/>
          </a:xfrm>
          <a:prstGeom prst="rect">
            <a:avLst/>
          </a:prstGeom>
          <a:noFill/>
          <a:ln w="9525">
            <a:noFill/>
          </a:ln>
          <a:effectLst>
            <a:prstShdw prst="shdw17" dist="17961" dir="2699999">
              <a:srgbClr val="CCFFCC">
                <a:gamma/>
                <a:shade val="60000"/>
                <a:invGamma/>
              </a:srgbClr>
            </a:prstShdw>
          </a:effectLst>
        </p:spPr>
        <p:txBody>
          <a:bodyPr>
            <a:spAutoFit/>
          </a:bodyPr>
          <a:p>
            <a:pPr marR="0" algn="ctr" defTabSz="914400">
              <a:spcBef>
                <a:spcPct val="50000"/>
              </a:spcBef>
              <a:buClrTx/>
              <a:buSzTx/>
              <a:buFontTx/>
              <a:buNone/>
            </a:pPr>
            <a:r>
              <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hlinkClick r:id="rId4" action="ppaction://hlinkfile"/>
              </a:rPr>
              <a:t>Thực hiện</a:t>
            </a:r>
            <a:endParaRPr kumimoji="0" kern="1200" cap="none" spc="0" normalizeH="0" baseline="0" noProof="1" dirty="0">
              <a:effectLst>
                <a:outerShdw blurRad="38100" dist="38100" dir="2700000">
                  <a:srgbClr val="000000"/>
                </a:outerShdw>
              </a:effectLst>
              <a:latin typeface="Times New Roman" panose="02020603050405020304" pitchFamily="18" charset="0"/>
              <a:ea typeface="+mn-ea"/>
              <a:cs typeface="+mn-cs"/>
            </a:endParaRPr>
          </a:p>
        </p:txBody>
      </p:sp>
    </p:spTree>
  </p:cSld>
  <p:clrMapOvr>
    <a:masterClrMapping/>
  </p:clrMapOvr>
  <p:transition spd="med">
    <p:plus/>
  </p:transition>
</p:sld>
</file>

<file path=ppt/theme/theme1.xml><?xml version="1.0" encoding="utf-8"?>
<a:theme xmlns:a="http://schemas.openxmlformats.org/drawingml/2006/main" name="Selling a Product or">
  <a:themeElements>
    <a:clrScheme name="Selling a Product or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Selling a Product o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CC"/>
        </a:solidFill>
        <a:ln w="9525" cap="flat" cmpd="sng" algn="ctr">
          <a:solidFill>
            <a:srgbClr val="FF00FF"/>
          </a:solidFill>
          <a:prstDash val="solid"/>
          <a:round/>
          <a:headEnd type="none" w="med" len="med"/>
          <a:tailEnd type="none" w="med" len="med"/>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US" sz="2400" b="1" i="0" u="none" strike="noStrike" cap="none" normalizeH="0" baseline="0" smtClean="0">
            <a:ln>
              <a:noFill/>
            </a:ln>
            <a:solidFill>
              <a:srgbClr val="6600CC"/>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CCFFCC"/>
        </a:solidFill>
        <a:ln w="9525" cap="flat" cmpd="sng" algn="ctr">
          <a:solidFill>
            <a:srgbClr val="FF00FF"/>
          </a:solidFill>
          <a:prstDash val="solid"/>
          <a:round/>
          <a:headEnd type="none" w="med" len="med"/>
          <a:tailEnd type="none" w="med" len="med"/>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US" sz="2400" b="1" i="0" u="none" strike="noStrike" cap="none" normalizeH="0" baseline="0" smtClean="0">
            <a:ln>
              <a:noFill/>
            </a:ln>
            <a:solidFill>
              <a:srgbClr val="6600CC"/>
            </a:solidFill>
            <a:effectLst/>
            <a:latin typeface="Arial" panose="020B0604020202020204" pitchFamily="34" charset="0"/>
          </a:defRPr>
        </a:defPPr>
      </a:lstStyle>
    </a:lnDef>
  </a:objectDefaults>
  <a:extraClrSchemeLst>
    <a:extraClrScheme>
      <a:clrScheme name="Selling a Product or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Selling a Product or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Selling a Product or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Selling a Product or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CC"/>
        </a:solidFill>
        <a:ln w="9525" cap="flat" cmpd="sng" algn="ctr">
          <a:solidFill>
            <a:srgbClr val="FF00FF"/>
          </a:solidFill>
          <a:prstDash val="solid"/>
          <a:round/>
          <a:headEnd type="none" w="med" len="med"/>
          <a:tailEnd type="none" w="med" len="med"/>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US" sz="2400" b="1" i="0" u="none" strike="noStrike" cap="none" normalizeH="0" baseline="0" smtClean="0">
            <a:ln>
              <a:noFill/>
            </a:ln>
            <a:solidFill>
              <a:srgbClr val="6600CC"/>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CCFFCC"/>
        </a:solidFill>
        <a:ln w="9525" cap="flat" cmpd="sng" algn="ctr">
          <a:solidFill>
            <a:srgbClr val="FF00FF"/>
          </a:solidFill>
          <a:prstDash val="solid"/>
          <a:round/>
          <a:headEnd type="none" w="med" len="med"/>
          <a:tailEnd type="none" w="med" len="med"/>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US" sz="2400" b="1" i="0" u="none" strike="noStrike" cap="none" normalizeH="0" baseline="0" smtClean="0">
            <a:ln>
              <a:noFill/>
            </a:ln>
            <a:solidFill>
              <a:srgbClr val="6600CC"/>
            </a:solidFill>
            <a:effectLst/>
            <a:latin typeface="Arial" panose="020B0604020202020204" pitchFamily="34"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Selling a Product or Service</Template>
  <TotalTime>0</TotalTime>
  <Words>4976</Words>
  <Application>WPS Presentation</Application>
  <PresentationFormat>On-screen Show</PresentationFormat>
  <Paragraphs>225</Paragraphs>
  <Slides>19</Slides>
  <Notes>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19</vt:i4>
      </vt:variant>
    </vt:vector>
  </HeadingPairs>
  <TitlesOfParts>
    <vt:vector size="29" baseType="lpstr">
      <vt:lpstr>Arial</vt:lpstr>
      <vt:lpstr>SimSun</vt:lpstr>
      <vt:lpstr>Wingdings</vt:lpstr>
      <vt:lpstr>Times New Roman</vt:lpstr>
      <vt:lpstr>Tahoma</vt:lpstr>
      <vt:lpstr>Microsoft YaHei</vt:lpstr>
      <vt:lpstr>Arial Unicode MS</vt:lpstr>
      <vt:lpstr>Calibri</vt:lpstr>
      <vt:lpstr>Selling a Product or</vt:lpstr>
      <vt:lpstr>Soaring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GIAO VIEN TIN HOC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NGHIASP2002</dc:creator>
  <cp:lastModifiedBy>ASUS</cp:lastModifiedBy>
  <cp:revision>960</cp:revision>
  <dcterms:created xsi:type="dcterms:W3CDTF">2007-10-07T04:26:00Z</dcterms:created>
  <dcterms:modified xsi:type="dcterms:W3CDTF">2021-05-10T04:27:47Z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1033-11.2.0.10132</vt:lpwstr>
  </property>
</Properties>
</file>