
<file path=[Content_Types].xml><?xml version="1.0" encoding="utf-8"?>
<Types xmlns="http://schemas.openxmlformats.org/package/2006/content-types">
  <Default Extension="jpeg" ContentType="image/jpeg"/>
  <Default Extension="JPG" ContentType="image/.jpg"/>
  <Default Extension="gif" ContentType="image/gi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58" r:id="rId5"/>
    <p:sldId id="264" r:id="rId6"/>
    <p:sldId id="259" r:id="rId7"/>
    <p:sldId id="261" r:id="rId8"/>
    <p:sldId id="262" r:id="rId9"/>
    <p:sldId id="263" r:id="rId10"/>
    <p:sldId id="265" r:id="rId11"/>
    <p:sldId id="266" r:id="rId12"/>
    <p:sldId id="267" r:id="rId13"/>
    <p:sldId id="268" r:id="rId14"/>
    <p:sldId id="269" r:id="rId15"/>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1"/>
    <p:restoredTop sz="94664"/>
  </p:normalViewPr>
  <p:slideViewPr>
    <p:cSldViewPr showGuides="1">
      <p:cViewPr varScale="1">
        <p:scale>
          <a:sx n="72" d="100"/>
          <a:sy n="72" d="100"/>
        </p:scale>
        <p:origin x="-45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91138" name="Header Placeholder 91137"/>
          <p:cNvSpPr>
            <a:spLocks noGrp="1"/>
          </p:cNvSpPr>
          <p:nvPr>
            <p:ph type="hdr" sz="quarter"/>
          </p:nvPr>
        </p:nvSpPr>
        <p:spPr>
          <a:xfrm>
            <a:off x="0" y="0"/>
            <a:ext cx="2971800" cy="457200"/>
          </a:xfrm>
          <a:prstGeom prst="rect">
            <a:avLst/>
          </a:prstGeom>
          <a:noFill/>
          <a:ln w="9525">
            <a:noFill/>
          </a:ln>
        </p:spPr>
        <p:txBody>
          <a:bodyPr/>
          <a:p>
            <a:pPr lvl="0"/>
            <a:endParaRPr lang="en-US" sz="1200"/>
          </a:p>
        </p:txBody>
      </p:sp>
      <p:sp>
        <p:nvSpPr>
          <p:cNvPr id="91139" name="Date Placeholder 91138"/>
          <p:cNvSpPr>
            <a:spLocks noGrp="1"/>
          </p:cNvSpPr>
          <p:nvPr>
            <p:ph type="dt" idx="1"/>
          </p:nvPr>
        </p:nvSpPr>
        <p:spPr>
          <a:xfrm>
            <a:off x="3884613" y="0"/>
            <a:ext cx="2971800" cy="457200"/>
          </a:xfrm>
          <a:prstGeom prst="rect">
            <a:avLst/>
          </a:prstGeom>
          <a:noFill/>
          <a:ln w="9525">
            <a:noFill/>
          </a:ln>
        </p:spPr>
        <p:txBody>
          <a:bodyPr/>
          <a:p>
            <a:pPr lvl="0" algn="r"/>
            <a:endParaRPr lang="en-US" sz="1200"/>
          </a:p>
        </p:txBody>
      </p:sp>
      <p:sp>
        <p:nvSpPr>
          <p:cNvPr id="91140" name="Slide Image Placeholder 91139"/>
          <p:cNvSpPr>
            <a:spLocks noRot="1" noTextEdit="1"/>
          </p:cNvSpPr>
          <p:nvPr>
            <p:ph type="sldImg" idx="2"/>
          </p:nvPr>
        </p:nvSpPr>
        <p:spPr>
          <a:xfrm>
            <a:off x="1143000" y="685800"/>
            <a:ext cx="4572000" cy="3429000"/>
          </a:xfrm>
          <a:prstGeom prst="rect">
            <a:avLst/>
          </a:prstGeom>
          <a:ln w="9525" cap="flat" cmpd="sng">
            <a:solidFill>
              <a:srgbClr val="000000"/>
            </a:solidFill>
            <a:prstDash val="solid"/>
            <a:miter/>
            <a:headEnd type="none" w="med" len="med"/>
            <a:tailEnd type="none" w="med" len="med"/>
          </a:ln>
        </p:spPr>
      </p:sp>
      <p:sp>
        <p:nvSpPr>
          <p:cNvPr id="91141" name="Text Placeholder 91140"/>
          <p:cNvSpPr>
            <a:spLocks noGrp="1"/>
          </p:cNvSpPr>
          <p:nvPr>
            <p:ph type="body" sz="quarter" idx="3"/>
          </p:nvPr>
        </p:nvSpPr>
        <p:spPr>
          <a:xfrm>
            <a:off x="685800" y="4343400"/>
            <a:ext cx="5486400" cy="4114800"/>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91142" name="Footer Placeholder 91141"/>
          <p:cNvSpPr>
            <a:spLocks noGrp="1"/>
          </p:cNvSpPr>
          <p:nvPr>
            <p:ph type="ftr" sz="quarter" idx="4"/>
          </p:nvPr>
        </p:nvSpPr>
        <p:spPr>
          <a:xfrm>
            <a:off x="0" y="8685213"/>
            <a:ext cx="2971800" cy="457200"/>
          </a:xfrm>
          <a:prstGeom prst="rect">
            <a:avLst/>
          </a:prstGeom>
          <a:noFill/>
          <a:ln w="9525">
            <a:noFill/>
          </a:ln>
        </p:spPr>
        <p:txBody>
          <a:bodyPr anchor="b" anchorCtr="0"/>
          <a:p>
            <a:pPr lvl="0"/>
            <a:endParaRPr lang="en-US" sz="1200"/>
          </a:p>
        </p:txBody>
      </p:sp>
      <p:sp>
        <p:nvSpPr>
          <p:cNvPr id="91143" name="Slide Number Placeholder 91142"/>
          <p:cNvSpPr>
            <a:spLocks noGrp="1"/>
          </p:cNvSpPr>
          <p:nvPr>
            <p:ph type="sldNum" sz="quarter" idx="5"/>
          </p:nvPr>
        </p:nvSpPr>
        <p:spPr>
          <a:xfrm>
            <a:off x="3884613" y="8685213"/>
            <a:ext cx="2971800" cy="457200"/>
          </a:xfrm>
          <a:prstGeom prst="rect">
            <a:avLst/>
          </a:prstGeom>
          <a:noFill/>
          <a:ln w="9525">
            <a:noFill/>
          </a:ln>
        </p:spPr>
        <p:txBody>
          <a:bodyPr anchor="b" anchorCtr="0"/>
          <a:p>
            <a:pPr lvl="0" algn="r"/>
            <a:fld id="{9A0DB2DC-4C9A-4742-B13C-FB6460FD3503}" type="slidenum">
              <a:rPr lang="en-US" sz="1200"/>
            </a:fld>
            <a:endParaRPr lang="en-US" sz="1200"/>
          </a:p>
        </p:txBody>
      </p:sp>
    </p:spTree>
  </p:cSld>
  <p:clrMap bg1="lt1" tx1="dk1" bg2="lt2" tx2="dk2" accent1="accent1" accent2="accent2" accent3="accent3" accent4="accent4" accent5="accent5" accent6="accent6" hlink="hlink" folHlink="folHlink"/>
  <p:hf hdr="0" ftr="0" dt="0"/>
  <p:notesStyle>
    <a:lvl1pPr marL="0" lvl="0"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2pPr>
    <a:lvl3pPr marL="914400" lvl="2"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3pPr>
    <a:lvl4pPr marL="1371600" lvl="3"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4pPr>
    <a:lvl5pPr marL="1828800" lvl="4"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5pPr>
    <a:lvl6pPr marL="2286000" lvl="5"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6pPr>
    <a:lvl7pPr marL="2743200" lvl="6"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7pPr>
    <a:lvl8pPr marL="3200400" lvl="7"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8pPr>
    <a:lvl9pPr marL="3657600" lvl="8"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US" sz="1200"/>
            </a:fld>
            <a:endParaRPr lang="en-US" sz="1200"/>
          </a:p>
        </p:txBody>
      </p:sp>
      <p:sp>
        <p:nvSpPr>
          <p:cNvPr id="92162" name="Slide Image Placeholder 92161"/>
          <p:cNvSpPr>
            <a:spLocks noRot="1" noTextEdit="1"/>
          </p:cNvSpPr>
          <p:nvPr>
            <p:ph type="sldImg"/>
          </p:nvPr>
        </p:nvSpPr>
        <p:spPr/>
      </p:sp>
      <p:sp>
        <p:nvSpPr>
          <p:cNvPr id="92163" name="Text Placeholder 92162"/>
          <p:cNvSpPr>
            <a:spLocks noGrp="1"/>
          </p:cNvSpPr>
          <p:nvPr>
            <p:ph type="body" idx="1"/>
          </p:nvPr>
        </p:nvSpPr>
        <p:spPr/>
        <p:txBody>
          <a:bodyPr/>
          <a:p>
            <a:pPr lvl="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US" sz="1200"/>
            </a:fld>
            <a:endParaRPr lang="en-US" sz="1200"/>
          </a:p>
        </p:txBody>
      </p:sp>
      <p:sp>
        <p:nvSpPr>
          <p:cNvPr id="101378" name="Slide Image Placeholder 101377"/>
          <p:cNvSpPr>
            <a:spLocks noRot="1" noTextEdit="1"/>
          </p:cNvSpPr>
          <p:nvPr>
            <p:ph type="sldImg"/>
          </p:nvPr>
        </p:nvSpPr>
        <p:spPr/>
      </p:sp>
      <p:sp>
        <p:nvSpPr>
          <p:cNvPr id="101379" name="Text Placeholder 101378"/>
          <p:cNvSpPr>
            <a:spLocks noGrp="1"/>
          </p:cNvSpPr>
          <p:nvPr>
            <p:ph type="body" idx="1"/>
          </p:nvPr>
        </p:nvSpPr>
        <p:spPr/>
        <p:txBody>
          <a:bodyPr/>
          <a:p>
            <a:pPr lvl="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US" sz="1200"/>
            </a:fld>
            <a:endParaRPr lang="en-US" sz="1200"/>
          </a:p>
        </p:txBody>
      </p:sp>
      <p:sp>
        <p:nvSpPr>
          <p:cNvPr id="102402" name="Slide Image Placeholder 102401"/>
          <p:cNvSpPr>
            <a:spLocks noRot="1" noTextEdit="1"/>
          </p:cNvSpPr>
          <p:nvPr>
            <p:ph type="sldImg"/>
          </p:nvPr>
        </p:nvSpPr>
        <p:spPr/>
      </p:sp>
      <p:sp>
        <p:nvSpPr>
          <p:cNvPr id="102403" name="Text Placeholder 102402"/>
          <p:cNvSpPr>
            <a:spLocks noGrp="1"/>
          </p:cNvSpPr>
          <p:nvPr>
            <p:ph type="body" idx="1"/>
          </p:nvPr>
        </p:nvSpPr>
        <p:spPr/>
        <p:txBody>
          <a:bodyPr/>
          <a:p>
            <a:pPr lvl="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US" sz="1200"/>
            </a:fld>
            <a:endParaRPr lang="en-US" sz="1200"/>
          </a:p>
        </p:txBody>
      </p:sp>
      <p:sp>
        <p:nvSpPr>
          <p:cNvPr id="103426" name="Slide Image Placeholder 103425"/>
          <p:cNvSpPr>
            <a:spLocks noRot="1" noTextEdit="1"/>
          </p:cNvSpPr>
          <p:nvPr>
            <p:ph type="sldImg"/>
          </p:nvPr>
        </p:nvSpPr>
        <p:spPr/>
      </p:sp>
      <p:sp>
        <p:nvSpPr>
          <p:cNvPr id="103427" name="Text Placeholder 103426"/>
          <p:cNvSpPr>
            <a:spLocks noGrp="1"/>
          </p:cNvSpPr>
          <p:nvPr>
            <p:ph type="body" idx="1"/>
          </p:nvPr>
        </p:nvSpPr>
        <p:spPr/>
        <p:txBody>
          <a:bodyPr/>
          <a:p>
            <a:pPr lvl="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US" sz="1200"/>
            </a:fld>
            <a:endParaRPr lang="en-US" sz="1200"/>
          </a:p>
        </p:txBody>
      </p:sp>
      <p:sp>
        <p:nvSpPr>
          <p:cNvPr id="93186" name="Slide Image Placeholder 93185"/>
          <p:cNvSpPr>
            <a:spLocks noRot="1" noTextEdit="1"/>
          </p:cNvSpPr>
          <p:nvPr>
            <p:ph type="sldImg"/>
          </p:nvPr>
        </p:nvSpPr>
        <p:spPr/>
      </p:sp>
      <p:sp>
        <p:nvSpPr>
          <p:cNvPr id="93187" name="Text Placeholder 93186"/>
          <p:cNvSpPr>
            <a:spLocks noGrp="1"/>
          </p:cNvSpPr>
          <p:nvPr>
            <p:ph type="body" idx="1"/>
          </p:nvPr>
        </p:nvSpPr>
        <p:spPr/>
        <p:txBody>
          <a:bodyPr/>
          <a:p>
            <a:pPr lvl="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US" sz="1200"/>
            </a:fld>
            <a:endParaRPr lang="en-US" sz="1200"/>
          </a:p>
        </p:txBody>
      </p:sp>
      <p:sp>
        <p:nvSpPr>
          <p:cNvPr id="94210" name="Slide Image Placeholder 94209"/>
          <p:cNvSpPr>
            <a:spLocks noRot="1" noTextEdit="1"/>
          </p:cNvSpPr>
          <p:nvPr>
            <p:ph type="sldImg"/>
          </p:nvPr>
        </p:nvSpPr>
        <p:spPr/>
      </p:sp>
      <p:sp>
        <p:nvSpPr>
          <p:cNvPr id="94211" name="Text Placeholder 94210"/>
          <p:cNvSpPr>
            <a:spLocks noGrp="1"/>
          </p:cNvSpPr>
          <p:nvPr>
            <p:ph type="body" idx="1"/>
          </p:nvPr>
        </p:nvSpPr>
        <p:spPr/>
        <p:txBody>
          <a:bodyPr/>
          <a:p>
            <a:pPr lvl="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US" sz="1200"/>
            </a:fld>
            <a:endParaRPr lang="en-US" sz="1200"/>
          </a:p>
        </p:txBody>
      </p:sp>
      <p:sp>
        <p:nvSpPr>
          <p:cNvPr id="95234" name="Slide Image Placeholder 95233"/>
          <p:cNvSpPr>
            <a:spLocks noRot="1" noTextEdit="1"/>
          </p:cNvSpPr>
          <p:nvPr>
            <p:ph type="sldImg"/>
          </p:nvPr>
        </p:nvSpPr>
        <p:spPr/>
      </p:sp>
      <p:sp>
        <p:nvSpPr>
          <p:cNvPr id="95235" name="Text Placeholder 95234"/>
          <p:cNvSpPr>
            <a:spLocks noGrp="1"/>
          </p:cNvSpPr>
          <p:nvPr>
            <p:ph type="body" idx="1"/>
          </p:nvPr>
        </p:nvSpPr>
        <p:spPr/>
        <p:txBody>
          <a:bodyPr/>
          <a:p>
            <a:pPr lvl="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US" sz="1200"/>
            </a:fld>
            <a:endParaRPr lang="en-US" sz="1200"/>
          </a:p>
        </p:txBody>
      </p:sp>
      <p:sp>
        <p:nvSpPr>
          <p:cNvPr id="96258" name="Slide Image Placeholder 96257"/>
          <p:cNvSpPr>
            <a:spLocks noRot="1" noTextEdit="1"/>
          </p:cNvSpPr>
          <p:nvPr>
            <p:ph type="sldImg"/>
          </p:nvPr>
        </p:nvSpPr>
        <p:spPr/>
      </p:sp>
      <p:sp>
        <p:nvSpPr>
          <p:cNvPr id="96259" name="Text Placeholder 96258"/>
          <p:cNvSpPr>
            <a:spLocks noGrp="1"/>
          </p:cNvSpPr>
          <p:nvPr>
            <p:ph type="body" idx="1"/>
          </p:nvPr>
        </p:nvSpPr>
        <p:spPr/>
        <p:txBody>
          <a:bodyPr/>
          <a:p>
            <a:pPr lvl="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US" sz="1200"/>
            </a:fld>
            <a:endParaRPr lang="en-US" sz="1200"/>
          </a:p>
        </p:txBody>
      </p:sp>
      <p:sp>
        <p:nvSpPr>
          <p:cNvPr id="97282" name="Slide Image Placeholder 97281"/>
          <p:cNvSpPr>
            <a:spLocks noRot="1" noTextEdit="1"/>
          </p:cNvSpPr>
          <p:nvPr>
            <p:ph type="sldImg"/>
          </p:nvPr>
        </p:nvSpPr>
        <p:spPr/>
      </p:sp>
      <p:sp>
        <p:nvSpPr>
          <p:cNvPr id="97283" name="Text Placeholder 97282"/>
          <p:cNvSpPr>
            <a:spLocks noGrp="1"/>
          </p:cNvSpPr>
          <p:nvPr>
            <p:ph type="body" idx="1"/>
          </p:nvPr>
        </p:nvSpPr>
        <p:spPr/>
        <p:txBody>
          <a:bodyPr/>
          <a:p>
            <a:pPr lvl="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US" sz="1200"/>
            </a:fld>
            <a:endParaRPr lang="en-US" sz="1200"/>
          </a:p>
        </p:txBody>
      </p:sp>
      <p:sp>
        <p:nvSpPr>
          <p:cNvPr id="98306" name="Slide Image Placeholder 98305"/>
          <p:cNvSpPr>
            <a:spLocks noRot="1" noTextEdit="1"/>
          </p:cNvSpPr>
          <p:nvPr>
            <p:ph type="sldImg"/>
          </p:nvPr>
        </p:nvSpPr>
        <p:spPr/>
      </p:sp>
      <p:sp>
        <p:nvSpPr>
          <p:cNvPr id="98307" name="Text Placeholder 98306"/>
          <p:cNvSpPr>
            <a:spLocks noGrp="1"/>
          </p:cNvSpPr>
          <p:nvPr>
            <p:ph type="body" idx="1"/>
          </p:nvPr>
        </p:nvSpPr>
        <p:spPr/>
        <p:txBody>
          <a:bodyPr/>
          <a:p>
            <a:pPr lvl="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US" sz="1200"/>
            </a:fld>
            <a:endParaRPr lang="en-US" sz="1200"/>
          </a:p>
        </p:txBody>
      </p:sp>
      <p:sp>
        <p:nvSpPr>
          <p:cNvPr id="99330" name="Slide Image Placeholder 99329"/>
          <p:cNvSpPr>
            <a:spLocks noRot="1" noTextEdit="1"/>
          </p:cNvSpPr>
          <p:nvPr>
            <p:ph type="sldImg"/>
          </p:nvPr>
        </p:nvSpPr>
        <p:spPr/>
      </p:sp>
      <p:sp>
        <p:nvSpPr>
          <p:cNvPr id="99331" name="Text Placeholder 99330"/>
          <p:cNvSpPr>
            <a:spLocks noGrp="1"/>
          </p:cNvSpPr>
          <p:nvPr>
            <p:ph type="body" idx="1"/>
          </p:nvPr>
        </p:nvSpPr>
        <p:spPr/>
        <p:txBody>
          <a:bodyPr/>
          <a:p>
            <a:pPr lvl="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US" sz="1200"/>
            </a:fld>
            <a:endParaRPr lang="en-US" sz="1200"/>
          </a:p>
        </p:txBody>
      </p:sp>
      <p:sp>
        <p:nvSpPr>
          <p:cNvPr id="100354" name="Slide Image Placeholder 100353"/>
          <p:cNvSpPr>
            <a:spLocks noRot="1" noTextEdit="1"/>
          </p:cNvSpPr>
          <p:nvPr>
            <p:ph type="sldImg"/>
          </p:nvPr>
        </p:nvSpPr>
        <p:spPr/>
      </p:sp>
      <p:sp>
        <p:nvSpPr>
          <p:cNvPr id="100355" name="Text Placeholder 100354"/>
          <p:cNvSpPr>
            <a:spLocks noGrp="1"/>
          </p:cNvSpPr>
          <p:nvPr>
            <p:ph type="body" idx="1"/>
          </p:nvPr>
        </p:nvSpPr>
        <p:spPr/>
        <p:txBody>
          <a:bodyPr/>
          <a:p>
            <a:pPr lvl="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Title Slide">
    <p:bg>
      <p:bgPr>
        <a:solidFill>
          <a:schemeClr val="bg1"/>
        </a:solidFill>
        <a:effectLst/>
      </p:bgPr>
    </p:bg>
    <p:spTree>
      <p:nvGrpSpPr>
        <p:cNvPr id="1" name=""/>
        <p:cNvGrpSpPr/>
        <p:nvPr/>
      </p:nvGrpSpPr>
      <p:grpSpPr/>
      <p:grpSp>
        <p:nvGrpSpPr>
          <p:cNvPr id="62466" name="Group 62465"/>
          <p:cNvGrpSpPr/>
          <p:nvPr/>
        </p:nvGrpSpPr>
        <p:grpSpPr>
          <a:xfrm>
            <a:off x="0" y="0"/>
            <a:ext cx="8805863" cy="6858000"/>
            <a:chOff x="0" y="0"/>
            <a:chExt cx="5547" cy="4320"/>
          </a:xfrm>
        </p:grpSpPr>
        <p:grpSp>
          <p:nvGrpSpPr>
            <p:cNvPr id="62467" name="Group 62466"/>
            <p:cNvGrpSpPr/>
            <p:nvPr userDrawn="1"/>
          </p:nvGrpSpPr>
          <p:grpSpPr>
            <a:xfrm rot="-215207">
              <a:off x="3690" y="234"/>
              <a:ext cx="1857" cy="3625"/>
              <a:chOff x="3010" y="778"/>
              <a:chExt cx="1857" cy="3625"/>
            </a:xfrm>
          </p:grpSpPr>
          <p:sp>
            <p:nvSpPr>
              <p:cNvPr id="62468" name="Freeform 62467"/>
              <p:cNvSpPr/>
              <p:nvPr userDrawn="1"/>
            </p:nvSpPr>
            <p:spPr>
              <a:xfrm rot="-9414770" flipV="1">
                <a:off x="3534" y="778"/>
                <a:ext cx="1333" cy="1485"/>
              </a:xfrm>
              <a:custGeom>
                <a:avLst/>
                <a:gdLst/>
                <a:ahLst/>
                <a:cxnLst/>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w="9525">
                <a:noFill/>
              </a:ln>
            </p:spPr>
            <p:txBody>
              <a:bodyPr/>
              <a:p>
                <a:endParaRPr lang="en-US"/>
              </a:p>
            </p:txBody>
          </p:sp>
          <p:sp>
            <p:nvSpPr>
              <p:cNvPr id="62469" name="Freeform 62468"/>
              <p:cNvSpPr/>
              <p:nvPr userDrawn="1"/>
            </p:nvSpPr>
            <p:spPr>
              <a:xfrm rot="-9414770" flipV="1">
                <a:off x="4029" y="1802"/>
                <a:ext cx="571" cy="531"/>
              </a:xfrm>
              <a:custGeom>
                <a:avLst/>
                <a:gdLst/>
                <a:ahLst/>
                <a:cxnLst/>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w="9525">
                <a:noFill/>
              </a:ln>
            </p:spPr>
            <p:txBody>
              <a:bodyPr/>
              <a:p>
                <a:endParaRPr lang="en-US"/>
              </a:p>
            </p:txBody>
          </p:sp>
          <p:sp>
            <p:nvSpPr>
              <p:cNvPr id="62470" name="Freeform 62469"/>
              <p:cNvSpPr/>
              <p:nvPr userDrawn="1"/>
            </p:nvSpPr>
            <p:spPr>
              <a:xfrm rot="-9414770" flipV="1">
                <a:off x="3639" y="2167"/>
                <a:ext cx="277" cy="249"/>
              </a:xfrm>
              <a:custGeom>
                <a:avLst/>
                <a:gdLst/>
                <a:ahLst/>
                <a:cxnLst/>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w="9525">
                <a:noFill/>
              </a:ln>
            </p:spPr>
            <p:txBody>
              <a:bodyPr/>
              <a:p>
                <a:endParaRPr lang="en-US"/>
              </a:p>
            </p:txBody>
          </p:sp>
          <p:sp>
            <p:nvSpPr>
              <p:cNvPr id="62471" name="Freeform 62470"/>
              <p:cNvSpPr/>
              <p:nvPr userDrawn="1"/>
            </p:nvSpPr>
            <p:spPr>
              <a:xfrm rot="-9414770" flipV="1">
                <a:off x="3979" y="977"/>
                <a:ext cx="245" cy="347"/>
              </a:xfrm>
              <a:custGeom>
                <a:avLst/>
                <a:gdLst/>
                <a:ahLst/>
                <a:cxnLst/>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w="9525">
                <a:noFill/>
              </a:ln>
            </p:spPr>
            <p:txBody>
              <a:bodyPr/>
              <a:p>
                <a:endParaRPr lang="en-US"/>
              </a:p>
            </p:txBody>
          </p:sp>
          <p:sp>
            <p:nvSpPr>
              <p:cNvPr id="62472" name="Freeform 62471"/>
              <p:cNvSpPr/>
              <p:nvPr userDrawn="1"/>
            </p:nvSpPr>
            <p:spPr>
              <a:xfrm rot="-9414770" flipV="1">
                <a:off x="3845" y="2207"/>
                <a:ext cx="103" cy="209"/>
              </a:xfrm>
              <a:custGeom>
                <a:avLst/>
                <a:gdLst/>
                <a:ahLst/>
                <a:cxnLst/>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w="9525">
                <a:noFill/>
              </a:ln>
            </p:spPr>
            <p:txBody>
              <a:bodyPr/>
              <a:p>
                <a:endParaRPr lang="en-US"/>
              </a:p>
            </p:txBody>
          </p:sp>
          <p:sp>
            <p:nvSpPr>
              <p:cNvPr id="62473" name="Freeform 62472"/>
              <p:cNvSpPr/>
              <p:nvPr userDrawn="1"/>
            </p:nvSpPr>
            <p:spPr>
              <a:xfrm rot="-9414770" flipV="1">
                <a:off x="3895" y="1325"/>
                <a:ext cx="120" cy="90"/>
              </a:xfrm>
              <a:custGeom>
                <a:avLst/>
                <a:gdLst/>
                <a:ahLst/>
                <a:cxnLst/>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w="9525">
                <a:noFill/>
              </a:ln>
            </p:spPr>
            <p:txBody>
              <a:bodyPr/>
              <a:p>
                <a:endParaRPr lang="en-US"/>
              </a:p>
            </p:txBody>
          </p:sp>
          <p:sp>
            <p:nvSpPr>
              <p:cNvPr id="62474" name="Freeform 62473"/>
              <p:cNvSpPr/>
              <p:nvPr userDrawn="1"/>
            </p:nvSpPr>
            <p:spPr>
              <a:xfrm rot="-9414770" flipV="1">
                <a:off x="3010" y="2344"/>
                <a:ext cx="330" cy="2059"/>
              </a:xfrm>
              <a:custGeom>
                <a:avLst/>
                <a:gdLst/>
                <a:ahLst/>
                <a:cxnLst/>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w="9525">
                <a:noFill/>
              </a:ln>
            </p:spPr>
            <p:txBody>
              <a:bodyPr/>
              <a:p>
                <a:endParaRPr lang="en-US"/>
              </a:p>
            </p:txBody>
          </p:sp>
        </p:grpSp>
        <p:sp>
          <p:nvSpPr>
            <p:cNvPr id="62475" name="Freeform 62474"/>
            <p:cNvSpPr/>
            <p:nvPr userDrawn="1"/>
          </p:nvSpPr>
          <p:spPr>
            <a:xfrm rot="373331" flipH="1">
              <a:off x="22" y="1957"/>
              <a:ext cx="323" cy="649"/>
            </a:xfrm>
            <a:custGeom>
              <a:avLst/>
              <a:gdLst/>
              <a:ahLst/>
              <a:cxnLst/>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w="9525">
              <a:noFill/>
            </a:ln>
          </p:spPr>
          <p:txBody>
            <a:bodyPr/>
            <a:p>
              <a:endParaRPr lang="en-US"/>
            </a:p>
          </p:txBody>
        </p:sp>
        <p:sp>
          <p:nvSpPr>
            <p:cNvPr id="62476" name="Freeform 62475"/>
            <p:cNvSpPr/>
            <p:nvPr userDrawn="1"/>
          </p:nvSpPr>
          <p:spPr>
            <a:xfrm>
              <a:off x="168" y="1260"/>
              <a:ext cx="1259" cy="1532"/>
            </a:xfrm>
            <a:custGeom>
              <a:avLst/>
              <a:gdLst/>
              <a:ahLst/>
              <a:cxnLst/>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w="9525">
              <a:noFill/>
            </a:ln>
          </p:spPr>
          <p:txBody>
            <a:bodyPr/>
            <a:p>
              <a:endParaRPr lang="en-US"/>
            </a:p>
          </p:txBody>
        </p:sp>
        <p:sp>
          <p:nvSpPr>
            <p:cNvPr id="62477" name="Freeform 62476"/>
            <p:cNvSpPr/>
            <p:nvPr userDrawn="1"/>
          </p:nvSpPr>
          <p:spPr>
            <a:xfrm>
              <a:off x="0" y="2610"/>
              <a:ext cx="801" cy="459"/>
            </a:xfrm>
            <a:custGeom>
              <a:avLst/>
              <a:gdLst/>
              <a:ahLst/>
              <a:cxnLst/>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w="9525">
              <a:noFill/>
            </a:ln>
          </p:spPr>
          <p:txBody>
            <a:bodyPr/>
            <a:p>
              <a:endParaRPr lang="en-US"/>
            </a:p>
          </p:txBody>
        </p:sp>
        <p:sp>
          <p:nvSpPr>
            <p:cNvPr id="62478" name="Freeform 62477"/>
            <p:cNvSpPr/>
            <p:nvPr userDrawn="1"/>
          </p:nvSpPr>
          <p:spPr>
            <a:xfrm rot="373331" flipH="1">
              <a:off x="898" y="2855"/>
              <a:ext cx="354" cy="464"/>
            </a:xfrm>
            <a:custGeom>
              <a:avLst/>
              <a:gdLst/>
              <a:ahLst/>
              <a:cxnLst/>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w="9525">
              <a:noFill/>
            </a:ln>
          </p:spPr>
          <p:txBody>
            <a:bodyPr/>
            <a:p>
              <a:endParaRPr lang="en-US"/>
            </a:p>
          </p:txBody>
        </p:sp>
        <p:sp>
          <p:nvSpPr>
            <p:cNvPr id="62479" name="Freeform 62478"/>
            <p:cNvSpPr/>
            <p:nvPr userDrawn="1"/>
          </p:nvSpPr>
          <p:spPr>
            <a:xfrm rot="373331" flipH="1">
              <a:off x="799" y="2979"/>
              <a:ext cx="87" cy="274"/>
            </a:xfrm>
            <a:custGeom>
              <a:avLst/>
              <a:gdLst/>
              <a:ahLst/>
              <a:cxnLst/>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w="9525">
              <a:noFill/>
            </a:ln>
          </p:spPr>
          <p:txBody>
            <a:bodyPr/>
            <a:p>
              <a:endParaRPr lang="en-US"/>
            </a:p>
          </p:txBody>
        </p:sp>
        <p:sp>
          <p:nvSpPr>
            <p:cNvPr id="62480" name="Freeform 62479"/>
            <p:cNvSpPr/>
            <p:nvPr userDrawn="1"/>
          </p:nvSpPr>
          <p:spPr>
            <a:xfrm>
              <a:off x="1190" y="3273"/>
              <a:ext cx="1108" cy="1047"/>
            </a:xfrm>
            <a:custGeom>
              <a:avLst/>
              <a:gdLst/>
              <a:ahLst/>
              <a:cxnLst/>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w="9525">
              <a:noFill/>
            </a:ln>
          </p:spPr>
          <p:txBody>
            <a:bodyPr/>
            <a:p>
              <a:endParaRPr lang="en-US"/>
            </a:p>
          </p:txBody>
        </p:sp>
        <p:grpSp>
          <p:nvGrpSpPr>
            <p:cNvPr id="62481" name="Group 62480"/>
            <p:cNvGrpSpPr/>
            <p:nvPr userDrawn="1"/>
          </p:nvGrpSpPr>
          <p:grpSpPr>
            <a:xfrm rot="3220060">
              <a:off x="2631" y="754"/>
              <a:ext cx="569" cy="637"/>
              <a:chOff x="1727" y="866"/>
              <a:chExt cx="129" cy="157"/>
            </a:xfrm>
          </p:grpSpPr>
          <p:sp>
            <p:nvSpPr>
              <p:cNvPr id="62482" name="Freeform 62481"/>
              <p:cNvSpPr/>
              <p:nvPr userDrawn="1"/>
            </p:nvSpPr>
            <p:spPr>
              <a:xfrm>
                <a:off x="1727" y="866"/>
                <a:ext cx="41" cy="59"/>
              </a:xfrm>
              <a:custGeom>
                <a:avLst/>
                <a:gdLst/>
                <a:ahLst/>
                <a:cxnLst/>
                <a:pathLst>
                  <a:path w="83" h="117">
                    <a:moveTo>
                      <a:pt x="83" y="28"/>
                    </a:moveTo>
                    <a:lnTo>
                      <a:pt x="27" y="0"/>
                    </a:lnTo>
                    <a:lnTo>
                      <a:pt x="0" y="117"/>
                    </a:lnTo>
                    <a:lnTo>
                      <a:pt x="83" y="28"/>
                    </a:lnTo>
                    <a:close/>
                  </a:path>
                </a:pathLst>
              </a:custGeom>
              <a:solidFill>
                <a:schemeClr val="bg2"/>
              </a:solidFill>
              <a:ln w="9525">
                <a:noFill/>
              </a:ln>
            </p:spPr>
            <p:txBody>
              <a:bodyPr/>
              <a:p>
                <a:endParaRPr lang="en-US"/>
              </a:p>
            </p:txBody>
          </p:sp>
          <p:sp>
            <p:nvSpPr>
              <p:cNvPr id="62483" name="Freeform 62482"/>
              <p:cNvSpPr/>
              <p:nvPr userDrawn="1"/>
            </p:nvSpPr>
            <p:spPr>
              <a:xfrm>
                <a:off x="1786" y="894"/>
                <a:ext cx="70" cy="49"/>
              </a:xfrm>
              <a:custGeom>
                <a:avLst/>
                <a:gdLst/>
                <a:ahLst/>
                <a:cxnLst/>
                <a:pathLst>
                  <a:path w="140" h="98">
                    <a:moveTo>
                      <a:pt x="0" y="98"/>
                    </a:moveTo>
                    <a:lnTo>
                      <a:pt x="118" y="0"/>
                    </a:lnTo>
                    <a:lnTo>
                      <a:pt x="140" y="49"/>
                    </a:lnTo>
                    <a:lnTo>
                      <a:pt x="0" y="98"/>
                    </a:lnTo>
                    <a:close/>
                  </a:path>
                </a:pathLst>
              </a:custGeom>
              <a:solidFill>
                <a:schemeClr val="bg2"/>
              </a:solidFill>
              <a:ln w="9525">
                <a:noFill/>
              </a:ln>
            </p:spPr>
            <p:txBody>
              <a:bodyPr/>
              <a:p>
                <a:endParaRPr lang="en-US"/>
              </a:p>
            </p:txBody>
          </p:sp>
          <p:sp>
            <p:nvSpPr>
              <p:cNvPr id="62484" name="Freeform 62483"/>
              <p:cNvSpPr/>
              <p:nvPr userDrawn="1"/>
            </p:nvSpPr>
            <p:spPr>
              <a:xfrm>
                <a:off x="1772" y="998"/>
                <a:ext cx="73" cy="25"/>
              </a:xfrm>
              <a:custGeom>
                <a:avLst/>
                <a:gdLst/>
                <a:ahLst/>
                <a:cxnLst/>
                <a:pathLst>
                  <a:path w="145" h="49">
                    <a:moveTo>
                      <a:pt x="0" y="7"/>
                    </a:moveTo>
                    <a:lnTo>
                      <a:pt x="145" y="0"/>
                    </a:lnTo>
                    <a:lnTo>
                      <a:pt x="131" y="49"/>
                    </a:lnTo>
                    <a:lnTo>
                      <a:pt x="0" y="7"/>
                    </a:lnTo>
                    <a:close/>
                  </a:path>
                </a:pathLst>
              </a:custGeom>
              <a:solidFill>
                <a:schemeClr val="bg2"/>
              </a:solidFill>
              <a:ln w="9525">
                <a:noFill/>
              </a:ln>
            </p:spPr>
            <p:txBody>
              <a:bodyPr/>
              <a:p>
                <a:endParaRPr lang="en-US"/>
              </a:p>
            </p:txBody>
          </p:sp>
        </p:grpSp>
        <p:grpSp>
          <p:nvGrpSpPr>
            <p:cNvPr id="62485" name="Group 62484"/>
            <p:cNvGrpSpPr/>
            <p:nvPr userDrawn="1"/>
          </p:nvGrpSpPr>
          <p:grpSpPr>
            <a:xfrm rot="-6691250">
              <a:off x="3636" y="132"/>
              <a:ext cx="356" cy="607"/>
              <a:chOff x="1727" y="866"/>
              <a:chExt cx="129" cy="157"/>
            </a:xfrm>
          </p:grpSpPr>
          <p:sp>
            <p:nvSpPr>
              <p:cNvPr id="62486" name="Freeform 62485"/>
              <p:cNvSpPr/>
              <p:nvPr userDrawn="1"/>
            </p:nvSpPr>
            <p:spPr>
              <a:xfrm>
                <a:off x="1727" y="866"/>
                <a:ext cx="41" cy="59"/>
              </a:xfrm>
              <a:custGeom>
                <a:avLst/>
                <a:gdLst/>
                <a:ahLst/>
                <a:cxnLst/>
                <a:pathLst>
                  <a:path w="83" h="117">
                    <a:moveTo>
                      <a:pt x="83" y="28"/>
                    </a:moveTo>
                    <a:lnTo>
                      <a:pt x="27" y="0"/>
                    </a:lnTo>
                    <a:lnTo>
                      <a:pt x="0" y="117"/>
                    </a:lnTo>
                    <a:lnTo>
                      <a:pt x="83" y="28"/>
                    </a:lnTo>
                    <a:close/>
                  </a:path>
                </a:pathLst>
              </a:custGeom>
              <a:solidFill>
                <a:schemeClr val="bg2"/>
              </a:solidFill>
              <a:ln w="9525">
                <a:noFill/>
              </a:ln>
            </p:spPr>
            <p:txBody>
              <a:bodyPr/>
              <a:p>
                <a:endParaRPr lang="en-US"/>
              </a:p>
            </p:txBody>
          </p:sp>
          <p:sp>
            <p:nvSpPr>
              <p:cNvPr id="62487" name="Freeform 62486"/>
              <p:cNvSpPr/>
              <p:nvPr userDrawn="1"/>
            </p:nvSpPr>
            <p:spPr>
              <a:xfrm>
                <a:off x="1786" y="894"/>
                <a:ext cx="70" cy="49"/>
              </a:xfrm>
              <a:custGeom>
                <a:avLst/>
                <a:gdLst/>
                <a:ahLst/>
                <a:cxnLst/>
                <a:pathLst>
                  <a:path w="140" h="98">
                    <a:moveTo>
                      <a:pt x="0" y="98"/>
                    </a:moveTo>
                    <a:lnTo>
                      <a:pt x="118" y="0"/>
                    </a:lnTo>
                    <a:lnTo>
                      <a:pt x="140" y="49"/>
                    </a:lnTo>
                    <a:lnTo>
                      <a:pt x="0" y="98"/>
                    </a:lnTo>
                    <a:close/>
                  </a:path>
                </a:pathLst>
              </a:custGeom>
              <a:solidFill>
                <a:schemeClr val="bg2"/>
              </a:solidFill>
              <a:ln w="9525">
                <a:noFill/>
              </a:ln>
            </p:spPr>
            <p:txBody>
              <a:bodyPr/>
              <a:p>
                <a:endParaRPr lang="en-US"/>
              </a:p>
            </p:txBody>
          </p:sp>
          <p:sp>
            <p:nvSpPr>
              <p:cNvPr id="62488" name="Freeform 62487"/>
              <p:cNvSpPr/>
              <p:nvPr userDrawn="1"/>
            </p:nvSpPr>
            <p:spPr>
              <a:xfrm>
                <a:off x="1772" y="998"/>
                <a:ext cx="73" cy="25"/>
              </a:xfrm>
              <a:custGeom>
                <a:avLst/>
                <a:gdLst/>
                <a:ahLst/>
                <a:cxnLst/>
                <a:pathLst>
                  <a:path w="145" h="49">
                    <a:moveTo>
                      <a:pt x="0" y="7"/>
                    </a:moveTo>
                    <a:lnTo>
                      <a:pt x="145" y="0"/>
                    </a:lnTo>
                    <a:lnTo>
                      <a:pt x="131" y="49"/>
                    </a:lnTo>
                    <a:lnTo>
                      <a:pt x="0" y="7"/>
                    </a:lnTo>
                    <a:close/>
                  </a:path>
                </a:pathLst>
              </a:custGeom>
              <a:solidFill>
                <a:schemeClr val="bg2"/>
              </a:solidFill>
              <a:ln w="9525">
                <a:noFill/>
              </a:ln>
            </p:spPr>
            <p:txBody>
              <a:bodyPr/>
              <a:p>
                <a:endParaRPr lang="en-US"/>
              </a:p>
            </p:txBody>
          </p:sp>
        </p:grpSp>
        <p:grpSp>
          <p:nvGrpSpPr>
            <p:cNvPr id="62489" name="Group 62488"/>
            <p:cNvGrpSpPr/>
            <p:nvPr userDrawn="1"/>
          </p:nvGrpSpPr>
          <p:grpSpPr>
            <a:xfrm rot="-13075160">
              <a:off x="668" y="3321"/>
              <a:ext cx="501" cy="502"/>
              <a:chOff x="1727" y="866"/>
              <a:chExt cx="129" cy="157"/>
            </a:xfrm>
          </p:grpSpPr>
          <p:sp>
            <p:nvSpPr>
              <p:cNvPr id="62490" name="Freeform 62489"/>
              <p:cNvSpPr/>
              <p:nvPr userDrawn="1"/>
            </p:nvSpPr>
            <p:spPr>
              <a:xfrm>
                <a:off x="1727" y="866"/>
                <a:ext cx="41" cy="59"/>
              </a:xfrm>
              <a:custGeom>
                <a:avLst/>
                <a:gdLst/>
                <a:ahLst/>
                <a:cxnLst/>
                <a:pathLst>
                  <a:path w="83" h="117">
                    <a:moveTo>
                      <a:pt x="83" y="28"/>
                    </a:moveTo>
                    <a:lnTo>
                      <a:pt x="27" y="0"/>
                    </a:lnTo>
                    <a:lnTo>
                      <a:pt x="0" y="117"/>
                    </a:lnTo>
                    <a:lnTo>
                      <a:pt x="83" y="28"/>
                    </a:lnTo>
                    <a:close/>
                  </a:path>
                </a:pathLst>
              </a:custGeom>
              <a:solidFill>
                <a:schemeClr val="bg2"/>
              </a:solidFill>
              <a:ln w="9525">
                <a:noFill/>
              </a:ln>
            </p:spPr>
            <p:txBody>
              <a:bodyPr/>
              <a:p>
                <a:endParaRPr lang="en-US"/>
              </a:p>
            </p:txBody>
          </p:sp>
          <p:sp>
            <p:nvSpPr>
              <p:cNvPr id="62491" name="Freeform 62490"/>
              <p:cNvSpPr/>
              <p:nvPr userDrawn="1"/>
            </p:nvSpPr>
            <p:spPr>
              <a:xfrm>
                <a:off x="1786" y="894"/>
                <a:ext cx="70" cy="49"/>
              </a:xfrm>
              <a:custGeom>
                <a:avLst/>
                <a:gdLst/>
                <a:ahLst/>
                <a:cxnLst/>
                <a:pathLst>
                  <a:path w="140" h="98">
                    <a:moveTo>
                      <a:pt x="0" y="98"/>
                    </a:moveTo>
                    <a:lnTo>
                      <a:pt x="118" y="0"/>
                    </a:lnTo>
                    <a:lnTo>
                      <a:pt x="140" y="49"/>
                    </a:lnTo>
                    <a:lnTo>
                      <a:pt x="0" y="98"/>
                    </a:lnTo>
                    <a:close/>
                  </a:path>
                </a:pathLst>
              </a:custGeom>
              <a:solidFill>
                <a:schemeClr val="bg2"/>
              </a:solidFill>
              <a:ln w="9525">
                <a:noFill/>
              </a:ln>
            </p:spPr>
            <p:txBody>
              <a:bodyPr/>
              <a:p>
                <a:endParaRPr lang="en-US"/>
              </a:p>
            </p:txBody>
          </p:sp>
          <p:sp>
            <p:nvSpPr>
              <p:cNvPr id="62492" name="Freeform 62491"/>
              <p:cNvSpPr/>
              <p:nvPr userDrawn="1"/>
            </p:nvSpPr>
            <p:spPr>
              <a:xfrm>
                <a:off x="1772" y="998"/>
                <a:ext cx="73" cy="25"/>
              </a:xfrm>
              <a:custGeom>
                <a:avLst/>
                <a:gdLst/>
                <a:ahLst/>
                <a:cxnLst/>
                <a:pathLst>
                  <a:path w="145" h="49">
                    <a:moveTo>
                      <a:pt x="0" y="7"/>
                    </a:moveTo>
                    <a:lnTo>
                      <a:pt x="145" y="0"/>
                    </a:lnTo>
                    <a:lnTo>
                      <a:pt x="131" y="49"/>
                    </a:lnTo>
                    <a:lnTo>
                      <a:pt x="0" y="7"/>
                    </a:lnTo>
                    <a:close/>
                  </a:path>
                </a:pathLst>
              </a:custGeom>
              <a:solidFill>
                <a:schemeClr val="bg2"/>
              </a:solidFill>
              <a:ln w="9525">
                <a:noFill/>
              </a:ln>
            </p:spPr>
            <p:txBody>
              <a:bodyPr/>
              <a:p>
                <a:endParaRPr lang="en-US"/>
              </a:p>
            </p:txBody>
          </p:sp>
        </p:grpSp>
        <p:grpSp>
          <p:nvGrpSpPr>
            <p:cNvPr id="62493" name="Group 62492"/>
            <p:cNvGrpSpPr/>
            <p:nvPr userDrawn="1"/>
          </p:nvGrpSpPr>
          <p:grpSpPr>
            <a:xfrm rot="4106450" flipH="1">
              <a:off x="393" y="261"/>
              <a:ext cx="709" cy="892"/>
              <a:chOff x="1727" y="866"/>
              <a:chExt cx="129" cy="157"/>
            </a:xfrm>
          </p:grpSpPr>
          <p:sp>
            <p:nvSpPr>
              <p:cNvPr id="62494" name="Freeform 62493"/>
              <p:cNvSpPr/>
              <p:nvPr userDrawn="1"/>
            </p:nvSpPr>
            <p:spPr>
              <a:xfrm>
                <a:off x="1727" y="866"/>
                <a:ext cx="41" cy="59"/>
              </a:xfrm>
              <a:custGeom>
                <a:avLst/>
                <a:gdLst/>
                <a:ahLst/>
                <a:cxnLst/>
                <a:pathLst>
                  <a:path w="83" h="117">
                    <a:moveTo>
                      <a:pt x="83" y="28"/>
                    </a:moveTo>
                    <a:lnTo>
                      <a:pt x="27" y="0"/>
                    </a:lnTo>
                    <a:lnTo>
                      <a:pt x="0" y="117"/>
                    </a:lnTo>
                    <a:lnTo>
                      <a:pt x="83" y="28"/>
                    </a:lnTo>
                    <a:close/>
                  </a:path>
                </a:pathLst>
              </a:custGeom>
              <a:solidFill>
                <a:schemeClr val="bg2"/>
              </a:solidFill>
              <a:ln w="9525">
                <a:noFill/>
              </a:ln>
            </p:spPr>
            <p:txBody>
              <a:bodyPr/>
              <a:p>
                <a:endParaRPr lang="en-US"/>
              </a:p>
            </p:txBody>
          </p:sp>
          <p:sp>
            <p:nvSpPr>
              <p:cNvPr id="62495" name="Freeform 62494"/>
              <p:cNvSpPr/>
              <p:nvPr userDrawn="1"/>
            </p:nvSpPr>
            <p:spPr>
              <a:xfrm>
                <a:off x="1786" y="894"/>
                <a:ext cx="70" cy="49"/>
              </a:xfrm>
              <a:custGeom>
                <a:avLst/>
                <a:gdLst/>
                <a:ahLst/>
                <a:cxnLst/>
                <a:pathLst>
                  <a:path w="140" h="98">
                    <a:moveTo>
                      <a:pt x="0" y="98"/>
                    </a:moveTo>
                    <a:lnTo>
                      <a:pt x="118" y="0"/>
                    </a:lnTo>
                    <a:lnTo>
                      <a:pt x="140" y="49"/>
                    </a:lnTo>
                    <a:lnTo>
                      <a:pt x="0" y="98"/>
                    </a:lnTo>
                    <a:close/>
                  </a:path>
                </a:pathLst>
              </a:custGeom>
              <a:solidFill>
                <a:schemeClr val="bg2"/>
              </a:solidFill>
              <a:ln w="9525">
                <a:noFill/>
              </a:ln>
            </p:spPr>
            <p:txBody>
              <a:bodyPr/>
              <a:p>
                <a:endParaRPr lang="en-US"/>
              </a:p>
            </p:txBody>
          </p:sp>
          <p:sp>
            <p:nvSpPr>
              <p:cNvPr id="62496" name="Freeform 62495"/>
              <p:cNvSpPr/>
              <p:nvPr userDrawn="1"/>
            </p:nvSpPr>
            <p:spPr>
              <a:xfrm>
                <a:off x="1772" y="998"/>
                <a:ext cx="73" cy="25"/>
              </a:xfrm>
              <a:custGeom>
                <a:avLst/>
                <a:gdLst/>
                <a:ahLst/>
                <a:cxnLst/>
                <a:pathLst>
                  <a:path w="145" h="49">
                    <a:moveTo>
                      <a:pt x="0" y="7"/>
                    </a:moveTo>
                    <a:lnTo>
                      <a:pt x="145" y="0"/>
                    </a:lnTo>
                    <a:lnTo>
                      <a:pt x="131" y="49"/>
                    </a:lnTo>
                    <a:lnTo>
                      <a:pt x="0" y="7"/>
                    </a:lnTo>
                    <a:close/>
                  </a:path>
                </a:pathLst>
              </a:custGeom>
              <a:solidFill>
                <a:schemeClr val="bg2"/>
              </a:solidFill>
              <a:ln w="9525">
                <a:noFill/>
              </a:ln>
            </p:spPr>
            <p:txBody>
              <a:bodyPr/>
              <a:p>
                <a:endParaRPr lang="en-US"/>
              </a:p>
            </p:txBody>
          </p:sp>
        </p:grpSp>
        <p:grpSp>
          <p:nvGrpSpPr>
            <p:cNvPr id="62497" name="Group 62496"/>
            <p:cNvGrpSpPr/>
            <p:nvPr userDrawn="1"/>
          </p:nvGrpSpPr>
          <p:grpSpPr>
            <a:xfrm rot="10015322" flipH="1">
              <a:off x="4625" y="2382"/>
              <a:ext cx="709" cy="892"/>
              <a:chOff x="1727" y="866"/>
              <a:chExt cx="129" cy="157"/>
            </a:xfrm>
          </p:grpSpPr>
          <p:sp>
            <p:nvSpPr>
              <p:cNvPr id="62498" name="Freeform 62497"/>
              <p:cNvSpPr/>
              <p:nvPr userDrawn="1"/>
            </p:nvSpPr>
            <p:spPr>
              <a:xfrm>
                <a:off x="1727" y="866"/>
                <a:ext cx="41" cy="59"/>
              </a:xfrm>
              <a:custGeom>
                <a:avLst/>
                <a:gdLst/>
                <a:ahLst/>
                <a:cxnLst/>
                <a:pathLst>
                  <a:path w="83" h="117">
                    <a:moveTo>
                      <a:pt x="83" y="28"/>
                    </a:moveTo>
                    <a:lnTo>
                      <a:pt x="27" y="0"/>
                    </a:lnTo>
                    <a:lnTo>
                      <a:pt x="0" y="117"/>
                    </a:lnTo>
                    <a:lnTo>
                      <a:pt x="83" y="28"/>
                    </a:lnTo>
                    <a:close/>
                  </a:path>
                </a:pathLst>
              </a:custGeom>
              <a:solidFill>
                <a:schemeClr val="bg2"/>
              </a:solidFill>
              <a:ln w="9525">
                <a:noFill/>
              </a:ln>
            </p:spPr>
            <p:txBody>
              <a:bodyPr/>
              <a:p>
                <a:endParaRPr lang="en-US"/>
              </a:p>
            </p:txBody>
          </p:sp>
          <p:sp>
            <p:nvSpPr>
              <p:cNvPr id="62499" name="Freeform 62498"/>
              <p:cNvSpPr/>
              <p:nvPr userDrawn="1"/>
            </p:nvSpPr>
            <p:spPr>
              <a:xfrm>
                <a:off x="1786" y="894"/>
                <a:ext cx="70" cy="49"/>
              </a:xfrm>
              <a:custGeom>
                <a:avLst/>
                <a:gdLst/>
                <a:ahLst/>
                <a:cxnLst/>
                <a:pathLst>
                  <a:path w="140" h="98">
                    <a:moveTo>
                      <a:pt x="0" y="98"/>
                    </a:moveTo>
                    <a:lnTo>
                      <a:pt x="118" y="0"/>
                    </a:lnTo>
                    <a:lnTo>
                      <a:pt x="140" y="49"/>
                    </a:lnTo>
                    <a:lnTo>
                      <a:pt x="0" y="98"/>
                    </a:lnTo>
                    <a:close/>
                  </a:path>
                </a:pathLst>
              </a:custGeom>
              <a:solidFill>
                <a:schemeClr val="bg2"/>
              </a:solidFill>
              <a:ln w="9525">
                <a:noFill/>
              </a:ln>
            </p:spPr>
            <p:txBody>
              <a:bodyPr/>
              <a:p>
                <a:endParaRPr lang="en-US"/>
              </a:p>
            </p:txBody>
          </p:sp>
          <p:sp>
            <p:nvSpPr>
              <p:cNvPr id="62500" name="Freeform 62499"/>
              <p:cNvSpPr/>
              <p:nvPr userDrawn="1"/>
            </p:nvSpPr>
            <p:spPr>
              <a:xfrm>
                <a:off x="1772" y="998"/>
                <a:ext cx="73" cy="25"/>
              </a:xfrm>
              <a:custGeom>
                <a:avLst/>
                <a:gdLst/>
                <a:ahLst/>
                <a:cxnLst/>
                <a:pathLst>
                  <a:path w="145" h="49">
                    <a:moveTo>
                      <a:pt x="0" y="7"/>
                    </a:moveTo>
                    <a:lnTo>
                      <a:pt x="145" y="0"/>
                    </a:lnTo>
                    <a:lnTo>
                      <a:pt x="131" y="49"/>
                    </a:lnTo>
                    <a:lnTo>
                      <a:pt x="0" y="7"/>
                    </a:lnTo>
                    <a:close/>
                  </a:path>
                </a:pathLst>
              </a:custGeom>
              <a:solidFill>
                <a:schemeClr val="bg2"/>
              </a:solidFill>
              <a:ln w="9525">
                <a:noFill/>
              </a:ln>
            </p:spPr>
            <p:txBody>
              <a:bodyPr/>
              <a:p>
                <a:endParaRPr lang="en-US"/>
              </a:p>
            </p:txBody>
          </p:sp>
        </p:grpSp>
        <p:sp>
          <p:nvSpPr>
            <p:cNvPr id="62501" name="Freeform 62500"/>
            <p:cNvSpPr/>
            <p:nvPr userDrawn="1"/>
          </p:nvSpPr>
          <p:spPr>
            <a:xfrm>
              <a:off x="1217" y="2"/>
              <a:ext cx="862" cy="886"/>
            </a:xfrm>
            <a:custGeom>
              <a:avLst/>
              <a:gdLst/>
              <a:ahLst/>
              <a:cxnLst/>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w="9525">
              <a:noFill/>
            </a:ln>
          </p:spPr>
          <p:txBody>
            <a:bodyPr/>
            <a:p>
              <a:endParaRPr lang="en-US"/>
            </a:p>
          </p:txBody>
        </p:sp>
        <p:sp>
          <p:nvSpPr>
            <p:cNvPr id="62502" name="Freeform 62501"/>
            <p:cNvSpPr/>
            <p:nvPr userDrawn="1"/>
          </p:nvSpPr>
          <p:spPr>
            <a:xfrm rot="-11767473" flipV="1">
              <a:off x="2158" y="102"/>
              <a:ext cx="681" cy="593"/>
            </a:xfrm>
            <a:custGeom>
              <a:avLst/>
              <a:gdLst/>
              <a:ahLst/>
              <a:cxnLst/>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ln>
          </p:spPr>
          <p:txBody>
            <a:bodyPr/>
            <a:p>
              <a:endParaRPr lang="en-US"/>
            </a:p>
          </p:txBody>
        </p:sp>
        <p:sp>
          <p:nvSpPr>
            <p:cNvPr id="62503" name="Freeform 62502"/>
            <p:cNvSpPr/>
            <p:nvPr userDrawn="1"/>
          </p:nvSpPr>
          <p:spPr>
            <a:xfrm rot="-11767473" flipV="1">
              <a:off x="1997" y="858"/>
              <a:ext cx="330" cy="278"/>
            </a:xfrm>
            <a:custGeom>
              <a:avLst/>
              <a:gdLst/>
              <a:ahLst/>
              <a:cxnLst/>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ln>
          </p:spPr>
          <p:txBody>
            <a:bodyPr/>
            <a:p>
              <a:endParaRPr lang="en-US"/>
            </a:p>
          </p:txBody>
        </p:sp>
        <p:sp>
          <p:nvSpPr>
            <p:cNvPr id="62504" name="Freeform 62503"/>
            <p:cNvSpPr/>
            <p:nvPr userDrawn="1"/>
          </p:nvSpPr>
          <p:spPr>
            <a:xfrm rot="-11767473" flipV="1">
              <a:off x="2224" y="808"/>
              <a:ext cx="123" cy="233"/>
            </a:xfrm>
            <a:custGeom>
              <a:avLst/>
              <a:gdLst/>
              <a:ahLst/>
              <a:cxnLst/>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ln>
          </p:spPr>
          <p:txBody>
            <a:bodyPr/>
            <a:p>
              <a:endParaRPr lang="en-US"/>
            </a:p>
          </p:txBody>
        </p:sp>
        <p:sp>
          <p:nvSpPr>
            <p:cNvPr id="62505" name="Freeform 62504"/>
            <p:cNvSpPr/>
            <p:nvPr userDrawn="1"/>
          </p:nvSpPr>
          <p:spPr>
            <a:xfrm>
              <a:off x="1603" y="0"/>
              <a:ext cx="124" cy="121"/>
            </a:xfrm>
            <a:custGeom>
              <a:avLst/>
              <a:gdLst/>
              <a:ahLst/>
              <a:cxnLst/>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w="9525">
              <a:noFill/>
            </a:ln>
          </p:spPr>
          <p:txBody>
            <a:bodyPr/>
            <a:p>
              <a:endParaRPr lang="en-US"/>
            </a:p>
          </p:txBody>
        </p:sp>
        <p:sp>
          <p:nvSpPr>
            <p:cNvPr id="62506" name="Freeform 62505"/>
            <p:cNvSpPr/>
            <p:nvPr userDrawn="1"/>
          </p:nvSpPr>
          <p:spPr>
            <a:xfrm rot="-11767473" flipV="1">
              <a:off x="2173" y="1238"/>
              <a:ext cx="393" cy="2300"/>
            </a:xfrm>
            <a:custGeom>
              <a:avLst/>
              <a:gdLst/>
              <a:ahLst/>
              <a:cxnLst/>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w="9525">
              <a:noFill/>
            </a:ln>
          </p:spPr>
          <p:txBody>
            <a:bodyPr/>
            <a:p>
              <a:endParaRPr lang="en-US"/>
            </a:p>
          </p:txBody>
        </p:sp>
        <p:sp>
          <p:nvSpPr>
            <p:cNvPr id="62507" name="Freeform 62506"/>
            <p:cNvSpPr/>
            <p:nvPr userDrawn="1"/>
          </p:nvSpPr>
          <p:spPr>
            <a:xfrm>
              <a:off x="0" y="1848"/>
              <a:ext cx="36" cy="132"/>
            </a:xfrm>
            <a:custGeom>
              <a:avLst/>
              <a:gdLst/>
              <a:ahLst/>
              <a:cxnLst/>
              <a:pathLst>
                <a:path w="36" h="132">
                  <a:moveTo>
                    <a:pt x="0" y="0"/>
                  </a:moveTo>
                  <a:lnTo>
                    <a:pt x="36" y="12"/>
                  </a:lnTo>
                  <a:lnTo>
                    <a:pt x="0" y="132"/>
                  </a:lnTo>
                  <a:lnTo>
                    <a:pt x="0" y="0"/>
                  </a:lnTo>
                  <a:close/>
                </a:path>
              </a:pathLst>
            </a:custGeom>
            <a:solidFill>
              <a:schemeClr val="folHlink"/>
            </a:solidFill>
            <a:ln w="9525">
              <a:noFill/>
            </a:ln>
          </p:spPr>
          <p:txBody>
            <a:bodyPr/>
            <a:p>
              <a:endParaRPr lang="en-US"/>
            </a:p>
          </p:txBody>
        </p:sp>
      </p:grpSp>
      <p:sp>
        <p:nvSpPr>
          <p:cNvPr id="62508" name="Date Placeholder 62507"/>
          <p:cNvSpPr>
            <a:spLocks noGrp="1"/>
          </p:cNvSpPr>
          <p:nvPr>
            <p:ph type="dt" sz="half" idx="2"/>
          </p:nvPr>
        </p:nvSpPr>
        <p:spPr>
          <a:xfrm>
            <a:off x="457200" y="6248400"/>
            <a:ext cx="2133600" cy="457200"/>
          </a:xfrm>
          <a:prstGeom prst="rect">
            <a:avLst/>
          </a:prstGeom>
          <a:noFill/>
          <a:ln w="9525">
            <a:noFill/>
          </a:ln>
        </p:spPr>
        <p:txBody>
          <a:bodyPr anchor="t" anchorCtr="0"/>
          <a:lstStyle>
            <a:lvl1pPr>
              <a:defRPr sz="1400">
                <a:latin typeface="Verdana" panose="020B0604030504040204" pitchFamily="34" charset="0"/>
              </a:defRPr>
            </a:lvl1pPr>
          </a:lstStyle>
          <a:p>
            <a:pPr eaLnBrk="1" hangingPunct="1"/>
            <a:endParaRPr lang="en-US">
              <a:latin typeface="Arial" panose="020B0604020202020204" pitchFamily="34" charset="0"/>
            </a:endParaRPr>
          </a:p>
        </p:txBody>
      </p:sp>
      <p:sp>
        <p:nvSpPr>
          <p:cNvPr id="62509" name="Footer Placeholder 62508"/>
          <p:cNvSpPr>
            <a:spLocks noGrp="1"/>
          </p:cNvSpPr>
          <p:nvPr>
            <p:ph type="ftr" sz="quarter" idx="3"/>
          </p:nvPr>
        </p:nvSpPr>
        <p:spPr>
          <a:xfrm>
            <a:off x="3124200" y="6248400"/>
            <a:ext cx="2895600" cy="457200"/>
          </a:xfrm>
          <a:prstGeom prst="rect">
            <a:avLst/>
          </a:prstGeom>
          <a:noFill/>
          <a:ln w="9525">
            <a:noFill/>
          </a:ln>
        </p:spPr>
        <p:txBody>
          <a:bodyPr anchor="t" anchorCtr="0"/>
          <a:lstStyle>
            <a:lvl1pPr algn="ctr">
              <a:defRPr sz="1400">
                <a:latin typeface="Verdana" panose="020B0604030504040204" pitchFamily="34" charset="0"/>
              </a:defRPr>
            </a:lvl1pPr>
          </a:lstStyle>
          <a:p>
            <a:pPr eaLnBrk="1" hangingPunct="1"/>
            <a:endParaRPr lang="en-US"/>
          </a:p>
        </p:txBody>
      </p:sp>
      <p:sp>
        <p:nvSpPr>
          <p:cNvPr id="62510" name="Slide Number Placeholder 62509"/>
          <p:cNvSpPr>
            <a:spLocks noGrp="1"/>
          </p:cNvSpPr>
          <p:nvPr>
            <p:ph type="sldNum" sz="quarter" idx="4"/>
          </p:nvPr>
        </p:nvSpPr>
        <p:spPr>
          <a:xfrm>
            <a:off x="6553200" y="6243638"/>
            <a:ext cx="2133600" cy="457200"/>
          </a:xfrm>
          <a:prstGeom prst="rect">
            <a:avLst/>
          </a:prstGeom>
          <a:noFill/>
          <a:ln w="9525">
            <a:noFill/>
          </a:ln>
        </p:spPr>
        <p:txBody>
          <a:bodyPr anchor="t" anchorCtr="0"/>
          <a:lstStyle>
            <a:lvl1pPr algn="r">
              <a:defRPr sz="1400">
                <a:latin typeface="Verdana" panose="020B0604030504040204" pitchFamily="34" charset="0"/>
              </a:defRPr>
            </a:lvl1pPr>
          </a:lstStyle>
          <a:p>
            <a:pPr eaLnBrk="1" hangingPunct="1"/>
            <a:fld id="{9A0DB2DC-4C9A-4742-B13C-FB6460FD3503}" type="slidenum">
              <a:rPr lang="en-US"/>
            </a:fld>
            <a:endParaRPr lang="en-US">
              <a:latin typeface="Arial" panose="020B0604020202020204" pitchFamily="34" charset="0"/>
            </a:endParaRPr>
          </a:p>
        </p:txBody>
      </p:sp>
      <p:sp>
        <p:nvSpPr>
          <p:cNvPr id="62511" name="Title 62510"/>
          <p:cNvSpPr>
            <a:spLocks noGrp="1"/>
          </p:cNvSpPr>
          <p:nvPr>
            <p:ph type="ctrTitle"/>
          </p:nvPr>
        </p:nvSpPr>
        <p:spPr>
          <a:xfrm>
            <a:off x="2455863" y="596900"/>
            <a:ext cx="6192837" cy="3581400"/>
          </a:xfrm>
          <a:prstGeom prst="rect">
            <a:avLst/>
          </a:prstGeom>
          <a:noFill/>
          <a:ln w="9525">
            <a:noFill/>
          </a:ln>
        </p:spPr>
        <p:txBody>
          <a:bodyPr anchor="b" anchorCtr="0"/>
          <a:lstStyle>
            <a:lvl1pPr lvl="0">
              <a:buClrTx/>
              <a:buSzTx/>
              <a:buFontTx/>
              <a:defRPr sz="5200" b="1"/>
            </a:lvl1pPr>
          </a:lstStyle>
          <a:p>
            <a:pPr lvl="0"/>
            <a:r>
              <a:t>Click to edit Master title style</a:t>
            </a:r>
          </a:p>
        </p:txBody>
      </p:sp>
      <p:sp>
        <p:nvSpPr>
          <p:cNvPr id="62512" name="Subtitle 62511"/>
          <p:cNvSpPr>
            <a:spLocks noGrp="1"/>
          </p:cNvSpPr>
          <p:nvPr>
            <p:ph type="subTitle" idx="1"/>
          </p:nvPr>
        </p:nvSpPr>
        <p:spPr>
          <a:xfrm>
            <a:off x="2489200" y="4279900"/>
            <a:ext cx="6146800" cy="1485900"/>
          </a:xfrm>
          <a:prstGeom prst="rect">
            <a:avLst/>
          </a:prstGeom>
          <a:noFill/>
          <a:ln w="9525">
            <a:noFill/>
          </a:ln>
        </p:spPr>
        <p:txBody>
          <a:bodyPr anchor="t" anchorCtr="0"/>
          <a:lstStyle>
            <a:lvl1pPr marL="0" lvl="0" indent="0" algn="ctr">
              <a:buClrTx/>
              <a:buSzTx/>
              <a:buFontTx/>
              <a:buNone/>
              <a:defRPr b="1">
                <a:effectLst>
                  <a:outerShdw blurRad="38100" dist="38100" dir="2700000">
                    <a:srgbClr val="C0C0C0"/>
                  </a:outerShdw>
                </a:effectLst>
              </a:defRPr>
            </a:lvl1pPr>
            <a:lvl2pPr marL="457200" lvl="1" indent="0" algn="ctr">
              <a:buClrTx/>
              <a:buSzTx/>
              <a:buFontTx/>
              <a:buNone/>
              <a:defRPr b="1">
                <a:effectLst>
                  <a:outerShdw blurRad="38100" dist="38100" dir="2700000">
                    <a:srgbClr val="C0C0C0"/>
                  </a:outerShdw>
                </a:effectLst>
              </a:defRPr>
            </a:lvl2pPr>
            <a:lvl3pPr marL="914400" lvl="2" indent="0" algn="ctr">
              <a:buClrTx/>
              <a:buSzTx/>
              <a:buFontTx/>
              <a:buNone/>
              <a:defRPr b="1">
                <a:effectLst>
                  <a:outerShdw blurRad="38100" dist="38100" dir="2700000">
                    <a:srgbClr val="C0C0C0"/>
                  </a:outerShdw>
                </a:effectLst>
              </a:defRPr>
            </a:lvl3pPr>
            <a:lvl4pPr marL="1371600" lvl="3" indent="0" algn="ctr">
              <a:buClrTx/>
              <a:buSzTx/>
              <a:buFontTx/>
              <a:buNone/>
              <a:defRPr b="1">
                <a:effectLst>
                  <a:outerShdw blurRad="38100" dist="38100" dir="2700000">
                    <a:srgbClr val="C0C0C0"/>
                  </a:outerShdw>
                </a:effectLst>
              </a:defRPr>
            </a:lvl4pPr>
            <a:lvl5pPr marL="1828800" lvl="4" indent="0" algn="ctr">
              <a:buClrTx/>
              <a:buSzTx/>
              <a:buFontTx/>
              <a:buNone/>
              <a:defRPr b="1">
                <a:effectLst>
                  <a:outerShdw blurRad="38100" dist="38100" dir="2700000">
                    <a:srgbClr val="C0C0C0"/>
                  </a:outerShdw>
                </a:effectLst>
              </a:defRPr>
            </a:lvl5pPr>
          </a:lstStyle>
          <a:p>
            <a:pPr lvl="0"/>
            <a:r>
              <a:t>Click to edit Master subtitle style</a:t>
            </a: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5" name="Footer Placeholder 4"/>
          <p:cNvSpPr>
            <a:spLocks noGrp="1"/>
          </p:cNvSpPr>
          <p:nvPr>
            <p:ph type="ftr" sz="quarter" idx="11"/>
          </p:nvPr>
        </p:nvSpPr>
        <p:spPr/>
        <p:txBody>
          <a:bodyPr/>
          <a:lstStyle/>
          <a:p>
            <a:pPr lvl="0" eaLnBrk="1" hangingPunct="1"/>
            <a:endParaRPr lang="en-US"/>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5828" y="103188"/>
            <a:ext cx="2060972" cy="59531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42913" y="103188"/>
            <a:ext cx="6063439" cy="59531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5" name="Footer Placeholder 4"/>
          <p:cNvSpPr>
            <a:spLocks noGrp="1"/>
          </p:cNvSpPr>
          <p:nvPr>
            <p:ph type="ftr" sz="quarter" idx="11"/>
          </p:nvPr>
        </p:nvSpPr>
        <p:spPr/>
        <p:txBody>
          <a:bodyPr/>
          <a:lstStyle/>
          <a:p>
            <a:pPr lvl="0" eaLnBrk="1" hangingPunct="1"/>
            <a:endParaRPr lang="en-US"/>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able Placeholder 2"/>
          <p:cNvSpPr>
            <a:spLocks noGrp="1"/>
          </p:cNvSpPr>
          <p:nvPr>
            <p:ph type="tbl" idx="1"/>
          </p:nvPr>
        </p:nvSpPr>
        <p:spPr/>
        <p:txBody>
          <a:bodyPr/>
          <a:lstStyle/>
          <a:p>
            <a:endParaRPr lang="en-US"/>
          </a:p>
        </p:txBody>
      </p:sp>
      <p:sp>
        <p:nvSpPr>
          <p:cNvPr id="4" name="Date Placeholder 3"/>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5" name="Footer Placeholder 4"/>
          <p:cNvSpPr>
            <a:spLocks noGrp="1"/>
          </p:cNvSpPr>
          <p:nvPr>
            <p:ph type="ftr" sz="quarter" idx="11"/>
          </p:nvPr>
        </p:nvSpPr>
        <p:spPr/>
        <p:txBody>
          <a:bodyPr/>
          <a:lstStyle/>
          <a:p>
            <a:pPr lvl="0" eaLnBrk="1" hangingPunct="1"/>
            <a:endParaRPr lang="en-US"/>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42913" y="103188"/>
            <a:ext cx="8243887" cy="5953125"/>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3" name="Date Placeholder 2"/>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4" name="Footer Placeholder 3"/>
          <p:cNvSpPr>
            <a:spLocks noGrp="1"/>
          </p:cNvSpPr>
          <p:nvPr>
            <p:ph type="ftr" sz="quarter" idx="11"/>
          </p:nvPr>
        </p:nvSpPr>
        <p:spPr/>
        <p:txBody>
          <a:bodyPr/>
          <a:lstStyle/>
          <a:p>
            <a:pPr lvl="0" eaLnBrk="1" hangingPunct="1"/>
            <a:endParaRPr lang="en-US"/>
          </a:p>
        </p:txBody>
      </p:sp>
      <p:sp>
        <p:nvSpPr>
          <p:cNvPr id="5" name="Slide Number Placeholder 4"/>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286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Media Placeholder 3"/>
          <p:cNvSpPr>
            <a:spLocks noGrp="1"/>
          </p:cNvSpPr>
          <p:nvPr>
            <p:ph type="media" sz="half" idx="2"/>
          </p:nvPr>
        </p:nvSpPr>
        <p:spPr>
          <a:xfrm>
            <a:off x="4629150" y="1825625"/>
            <a:ext cx="3886200" cy="4351338"/>
          </a:xfrm>
        </p:spPr>
        <p:txBody>
          <a:bodyPr/>
          <a:lstStyle/>
          <a:p>
            <a:endParaRPr lang="en-US"/>
          </a:p>
        </p:txBody>
      </p:sp>
      <p:sp>
        <p:nvSpPr>
          <p:cNvPr id="5" name="Date Placeholder 4"/>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6" name="Footer Placeholder 5"/>
          <p:cNvSpPr>
            <a:spLocks noGrp="1"/>
          </p:cNvSpPr>
          <p:nvPr>
            <p:ph type="ftr" sz="quarter" idx="11"/>
          </p:nvPr>
        </p:nvSpPr>
        <p:spPr/>
        <p:txBody>
          <a:bodyPr/>
          <a:lstStyle/>
          <a:p>
            <a:pPr lvl="0" eaLnBrk="1" hangingPunct="1"/>
            <a:endParaRPr lang="en-US"/>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286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6" name="Footer Placeholder 5"/>
          <p:cNvSpPr>
            <a:spLocks noGrp="1"/>
          </p:cNvSpPr>
          <p:nvPr>
            <p:ph type="ftr" sz="quarter" idx="11"/>
          </p:nvPr>
        </p:nvSpPr>
        <p:spPr/>
        <p:txBody>
          <a:bodyPr/>
          <a:lstStyle/>
          <a:p>
            <a:pPr lvl="0" eaLnBrk="1" hangingPunct="1"/>
            <a:endParaRPr lang="en-US"/>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5" name="Footer Placeholder 4"/>
          <p:cNvSpPr>
            <a:spLocks noGrp="1"/>
          </p:cNvSpPr>
          <p:nvPr>
            <p:ph type="ftr" sz="quarter" idx="11"/>
          </p:nvPr>
        </p:nvSpPr>
        <p:spPr/>
        <p:txBody>
          <a:bodyPr/>
          <a:lstStyle/>
          <a:p>
            <a:pPr lvl="0" eaLnBrk="1" hangingPunct="1"/>
            <a:endParaRPr lang="en-US"/>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5" name="Footer Placeholder 4"/>
          <p:cNvSpPr>
            <a:spLocks noGrp="1"/>
          </p:cNvSpPr>
          <p:nvPr>
            <p:ph type="ftr" sz="quarter" idx="11"/>
          </p:nvPr>
        </p:nvSpPr>
        <p:spPr/>
        <p:txBody>
          <a:bodyPr/>
          <a:lstStyle/>
          <a:p>
            <a:pPr lvl="0" eaLnBrk="1" hangingPunct="1"/>
            <a:endParaRPr lang="en-US"/>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2504" cy="445611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54296" y="1600200"/>
            <a:ext cx="4032504" cy="445611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6" name="Footer Placeholder 5"/>
          <p:cNvSpPr>
            <a:spLocks noGrp="1"/>
          </p:cNvSpPr>
          <p:nvPr>
            <p:ph type="ftr" sz="quarter" idx="11"/>
          </p:nvPr>
        </p:nvSpPr>
        <p:spPr/>
        <p:txBody>
          <a:bodyPr/>
          <a:lstStyle/>
          <a:p>
            <a:pPr lvl="0" eaLnBrk="1" hangingPunct="1"/>
            <a:endParaRPr lang="en-US"/>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8" name="Footer Placeholder 7"/>
          <p:cNvSpPr>
            <a:spLocks noGrp="1"/>
          </p:cNvSpPr>
          <p:nvPr>
            <p:ph type="ftr" sz="quarter" idx="11"/>
          </p:nvPr>
        </p:nvSpPr>
        <p:spPr/>
        <p:txBody>
          <a:bodyPr/>
          <a:lstStyle/>
          <a:p>
            <a:pPr lvl="0" eaLnBrk="1" hangingPunct="1"/>
            <a:endParaRPr lang="en-US"/>
          </a:p>
        </p:txBody>
      </p:sp>
      <p:sp>
        <p:nvSpPr>
          <p:cNvPr id="9" name="Slide Number Placeholder 8"/>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4" name="Footer Placeholder 3"/>
          <p:cNvSpPr>
            <a:spLocks noGrp="1"/>
          </p:cNvSpPr>
          <p:nvPr>
            <p:ph type="ftr" sz="quarter" idx="11"/>
          </p:nvPr>
        </p:nvSpPr>
        <p:spPr/>
        <p:txBody>
          <a:bodyPr/>
          <a:lstStyle/>
          <a:p>
            <a:pPr lvl="0" eaLnBrk="1" hangingPunct="1"/>
            <a:endParaRPr lang="en-US"/>
          </a:p>
        </p:txBody>
      </p:sp>
      <p:sp>
        <p:nvSpPr>
          <p:cNvPr id="5" name="Slide Number Placeholder 4"/>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3" name="Footer Placeholder 2"/>
          <p:cNvSpPr>
            <a:spLocks noGrp="1"/>
          </p:cNvSpPr>
          <p:nvPr>
            <p:ph type="ftr" sz="quarter" idx="11"/>
          </p:nvPr>
        </p:nvSpPr>
        <p:spPr/>
        <p:txBody>
          <a:bodyPr/>
          <a:lstStyle/>
          <a:p>
            <a:pPr lvl="0" eaLnBrk="1" hangingPunct="1"/>
            <a:endParaRPr lang="en-US"/>
          </a:p>
        </p:txBody>
      </p:sp>
      <p:sp>
        <p:nvSpPr>
          <p:cNvPr id="4" name="Slide Number Placeholder 3"/>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6" name="Footer Placeholder 5"/>
          <p:cNvSpPr>
            <a:spLocks noGrp="1"/>
          </p:cNvSpPr>
          <p:nvPr>
            <p:ph type="ftr" sz="quarter" idx="11"/>
          </p:nvPr>
        </p:nvSpPr>
        <p:spPr/>
        <p:txBody>
          <a:bodyPr/>
          <a:lstStyle/>
          <a:p>
            <a:pPr lvl="0" eaLnBrk="1" hangingPunct="1"/>
            <a:endParaRPr lang="en-US"/>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eaLnBrk="1" hangingPunct="1"/>
            <a:endParaRPr lang="en-US">
              <a:latin typeface="Arial" panose="020B0604020202020204" pitchFamily="34" charset="0"/>
            </a:endParaRPr>
          </a:p>
        </p:txBody>
      </p:sp>
      <p:sp>
        <p:nvSpPr>
          <p:cNvPr id="6" name="Footer Placeholder 5"/>
          <p:cNvSpPr>
            <a:spLocks noGrp="1"/>
          </p:cNvSpPr>
          <p:nvPr>
            <p:ph type="ftr" sz="quarter" idx="11"/>
          </p:nvPr>
        </p:nvSpPr>
        <p:spPr/>
        <p:txBody>
          <a:bodyPr/>
          <a:lstStyle/>
          <a:p>
            <a:pPr lvl="0" eaLnBrk="1" hangingPunct="1"/>
            <a:endParaRPr lang="en-US"/>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en-US"/>
            </a:fld>
            <a:endParaRPr lang="en-US">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grpSp>
        <p:nvGrpSpPr>
          <p:cNvPr id="61442" name="Group 61441"/>
          <p:cNvGrpSpPr/>
          <p:nvPr/>
        </p:nvGrpSpPr>
        <p:grpSpPr>
          <a:xfrm>
            <a:off x="-7937" y="0"/>
            <a:ext cx="2833687" cy="6856413"/>
            <a:chOff x="-5" y="0"/>
            <a:chExt cx="1785" cy="4319"/>
          </a:xfrm>
        </p:grpSpPr>
        <p:sp>
          <p:nvSpPr>
            <p:cNvPr id="61443" name="Freeform 61442"/>
            <p:cNvSpPr/>
            <p:nvPr/>
          </p:nvSpPr>
          <p:spPr>
            <a:xfrm>
              <a:off x="-5" y="3262"/>
              <a:ext cx="472" cy="802"/>
            </a:xfrm>
            <a:custGeom>
              <a:avLst/>
              <a:gdLst/>
              <a:ahLst/>
              <a:cxnLst/>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000"/>
              </a:schemeClr>
            </a:solidFill>
            <a:ln w="9525">
              <a:noFill/>
            </a:ln>
          </p:spPr>
          <p:txBody>
            <a:bodyPr/>
            <a:p>
              <a:endParaRPr lang="en-US"/>
            </a:p>
          </p:txBody>
        </p:sp>
        <p:grpSp>
          <p:nvGrpSpPr>
            <p:cNvPr id="61444" name="Group 61443"/>
            <p:cNvGrpSpPr/>
            <p:nvPr/>
          </p:nvGrpSpPr>
          <p:grpSpPr>
            <a:xfrm rot="-6635092" flipH="1">
              <a:off x="104" y="2441"/>
              <a:ext cx="452" cy="444"/>
              <a:chOff x="1727" y="866"/>
              <a:chExt cx="129" cy="157"/>
            </a:xfrm>
          </p:grpSpPr>
          <p:sp>
            <p:nvSpPr>
              <p:cNvPr id="61445" name="Freeform 61444"/>
              <p:cNvSpPr/>
              <p:nvPr userDrawn="1"/>
            </p:nvSpPr>
            <p:spPr>
              <a:xfrm>
                <a:off x="1727" y="866"/>
                <a:ext cx="41" cy="59"/>
              </a:xfrm>
              <a:custGeom>
                <a:avLst/>
                <a:gdLst/>
                <a:ahLst/>
                <a:cxnLst/>
                <a:pathLst>
                  <a:path w="83" h="117">
                    <a:moveTo>
                      <a:pt x="83" y="28"/>
                    </a:moveTo>
                    <a:lnTo>
                      <a:pt x="27" y="0"/>
                    </a:lnTo>
                    <a:lnTo>
                      <a:pt x="0" y="117"/>
                    </a:lnTo>
                    <a:lnTo>
                      <a:pt x="83" y="28"/>
                    </a:lnTo>
                    <a:close/>
                  </a:path>
                </a:pathLst>
              </a:custGeom>
              <a:solidFill>
                <a:schemeClr val="bg2"/>
              </a:solidFill>
              <a:ln w="9525">
                <a:noFill/>
              </a:ln>
            </p:spPr>
            <p:txBody>
              <a:bodyPr/>
              <a:p>
                <a:endParaRPr lang="en-US"/>
              </a:p>
            </p:txBody>
          </p:sp>
          <p:sp>
            <p:nvSpPr>
              <p:cNvPr id="61446" name="Freeform 61445"/>
              <p:cNvSpPr/>
              <p:nvPr userDrawn="1"/>
            </p:nvSpPr>
            <p:spPr>
              <a:xfrm>
                <a:off x="1786" y="894"/>
                <a:ext cx="70" cy="49"/>
              </a:xfrm>
              <a:custGeom>
                <a:avLst/>
                <a:gdLst/>
                <a:ahLst/>
                <a:cxnLst/>
                <a:pathLst>
                  <a:path w="140" h="98">
                    <a:moveTo>
                      <a:pt x="0" y="98"/>
                    </a:moveTo>
                    <a:lnTo>
                      <a:pt x="118" y="0"/>
                    </a:lnTo>
                    <a:lnTo>
                      <a:pt x="140" y="49"/>
                    </a:lnTo>
                    <a:lnTo>
                      <a:pt x="0" y="98"/>
                    </a:lnTo>
                    <a:close/>
                  </a:path>
                </a:pathLst>
              </a:custGeom>
              <a:solidFill>
                <a:schemeClr val="bg2"/>
              </a:solidFill>
              <a:ln w="9525">
                <a:noFill/>
              </a:ln>
            </p:spPr>
            <p:txBody>
              <a:bodyPr/>
              <a:p>
                <a:endParaRPr lang="en-US"/>
              </a:p>
            </p:txBody>
          </p:sp>
          <p:sp>
            <p:nvSpPr>
              <p:cNvPr id="61447" name="Freeform 61446"/>
              <p:cNvSpPr/>
              <p:nvPr userDrawn="1"/>
            </p:nvSpPr>
            <p:spPr>
              <a:xfrm>
                <a:off x="1772" y="998"/>
                <a:ext cx="73" cy="25"/>
              </a:xfrm>
              <a:custGeom>
                <a:avLst/>
                <a:gdLst/>
                <a:ahLst/>
                <a:cxnLst/>
                <a:pathLst>
                  <a:path w="145" h="49">
                    <a:moveTo>
                      <a:pt x="0" y="7"/>
                    </a:moveTo>
                    <a:lnTo>
                      <a:pt x="145" y="0"/>
                    </a:lnTo>
                    <a:lnTo>
                      <a:pt x="131" y="49"/>
                    </a:lnTo>
                    <a:lnTo>
                      <a:pt x="0" y="7"/>
                    </a:lnTo>
                    <a:close/>
                  </a:path>
                </a:pathLst>
              </a:custGeom>
              <a:solidFill>
                <a:schemeClr val="bg2"/>
              </a:solidFill>
              <a:ln w="9525">
                <a:noFill/>
              </a:ln>
            </p:spPr>
            <p:txBody>
              <a:bodyPr/>
              <a:p>
                <a:endParaRPr lang="en-US"/>
              </a:p>
            </p:txBody>
          </p:sp>
        </p:grpSp>
        <p:sp>
          <p:nvSpPr>
            <p:cNvPr id="61448" name="Freeform 61447"/>
            <p:cNvSpPr/>
            <p:nvPr/>
          </p:nvSpPr>
          <p:spPr>
            <a:xfrm>
              <a:off x="90" y="1736"/>
              <a:ext cx="710" cy="768"/>
            </a:xfrm>
            <a:custGeom>
              <a:avLst/>
              <a:gdLst/>
              <a:ahLst/>
              <a:cxnLst/>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000"/>
              </a:schemeClr>
            </a:solidFill>
            <a:ln w="9525">
              <a:noFill/>
            </a:ln>
          </p:spPr>
          <p:txBody>
            <a:bodyPr/>
            <a:p>
              <a:endParaRPr lang="en-US"/>
            </a:p>
          </p:txBody>
        </p:sp>
        <p:grpSp>
          <p:nvGrpSpPr>
            <p:cNvPr id="61449" name="Group 61448"/>
            <p:cNvGrpSpPr/>
            <p:nvPr/>
          </p:nvGrpSpPr>
          <p:grpSpPr>
            <a:xfrm rot="416244">
              <a:off x="9" y="1746"/>
              <a:ext cx="1771" cy="1741"/>
              <a:chOff x="41" y="2787"/>
              <a:chExt cx="902" cy="833"/>
            </a:xfrm>
          </p:grpSpPr>
          <p:sp>
            <p:nvSpPr>
              <p:cNvPr id="61450" name="Freeform 61449"/>
              <p:cNvSpPr/>
              <p:nvPr userDrawn="1"/>
            </p:nvSpPr>
            <p:spPr>
              <a:xfrm rot="373331" flipH="1">
                <a:off x="125" y="2787"/>
                <a:ext cx="313" cy="303"/>
              </a:xfrm>
              <a:custGeom>
                <a:avLst/>
                <a:gdLst/>
                <a:ahLst/>
                <a:cxnLst/>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w="9525">
                <a:noFill/>
              </a:ln>
            </p:spPr>
            <p:txBody>
              <a:bodyPr/>
              <a:p>
                <a:endParaRPr lang="en-US"/>
              </a:p>
            </p:txBody>
          </p:sp>
          <p:sp>
            <p:nvSpPr>
              <p:cNvPr id="61451" name="Freeform 61450"/>
              <p:cNvSpPr/>
              <p:nvPr userDrawn="1"/>
            </p:nvSpPr>
            <p:spPr>
              <a:xfrm rot="373331" flipH="1">
                <a:off x="41" y="2843"/>
                <a:ext cx="262" cy="308"/>
              </a:xfrm>
              <a:custGeom>
                <a:avLst/>
                <a:gdLst/>
                <a:ahLst/>
                <a:cxnLst/>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w="9525">
                <a:noFill/>
              </a:ln>
            </p:spPr>
            <p:txBody>
              <a:bodyPr/>
              <a:p>
                <a:endParaRPr lang="en-US"/>
              </a:p>
            </p:txBody>
          </p:sp>
          <p:sp>
            <p:nvSpPr>
              <p:cNvPr id="61452" name="Freeform 61451"/>
              <p:cNvSpPr/>
              <p:nvPr userDrawn="1"/>
            </p:nvSpPr>
            <p:spPr>
              <a:xfrm rot="373331" flipH="1">
                <a:off x="121" y="2907"/>
                <a:ext cx="93" cy="156"/>
              </a:xfrm>
              <a:custGeom>
                <a:avLst/>
                <a:gdLst/>
                <a:ahLst/>
                <a:cxnLst/>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w="9525">
                <a:noFill/>
              </a:ln>
            </p:spPr>
            <p:txBody>
              <a:bodyPr/>
              <a:p>
                <a:endParaRPr lang="en-US"/>
              </a:p>
            </p:txBody>
          </p:sp>
          <p:sp>
            <p:nvSpPr>
              <p:cNvPr id="61453" name="Freeform 61452"/>
              <p:cNvSpPr/>
              <p:nvPr userDrawn="1"/>
            </p:nvSpPr>
            <p:spPr>
              <a:xfrm rot="373331" flipH="1">
                <a:off x="313" y="3110"/>
                <a:ext cx="85" cy="93"/>
              </a:xfrm>
              <a:custGeom>
                <a:avLst/>
                <a:gdLst/>
                <a:ahLst/>
                <a:cxnLst/>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w="9525">
                <a:noFill/>
              </a:ln>
            </p:spPr>
            <p:txBody>
              <a:bodyPr/>
              <a:p>
                <a:endParaRPr lang="en-US"/>
              </a:p>
            </p:txBody>
          </p:sp>
          <p:sp>
            <p:nvSpPr>
              <p:cNvPr id="61454" name="Freeform 61453"/>
              <p:cNvSpPr/>
              <p:nvPr userDrawn="1"/>
            </p:nvSpPr>
            <p:spPr>
              <a:xfrm rot="373331" flipH="1">
                <a:off x="289" y="3135"/>
                <a:ext cx="21" cy="55"/>
              </a:xfrm>
              <a:custGeom>
                <a:avLst/>
                <a:gdLst/>
                <a:ahLst/>
                <a:cxnLst/>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w="9525">
                <a:noFill/>
              </a:ln>
            </p:spPr>
            <p:txBody>
              <a:bodyPr/>
              <a:p>
                <a:endParaRPr lang="en-US"/>
              </a:p>
            </p:txBody>
          </p:sp>
          <p:grpSp>
            <p:nvGrpSpPr>
              <p:cNvPr id="61455" name="Group 61454"/>
              <p:cNvGrpSpPr/>
              <p:nvPr userDrawn="1"/>
            </p:nvGrpSpPr>
            <p:grpSpPr>
              <a:xfrm rot="10886446" flipH="1">
                <a:off x="335" y="3251"/>
                <a:ext cx="608" cy="369"/>
                <a:chOff x="-366" y="1704"/>
                <a:chExt cx="608" cy="369"/>
              </a:xfrm>
            </p:grpSpPr>
            <p:sp>
              <p:nvSpPr>
                <p:cNvPr id="61456" name="Freeform 61455"/>
                <p:cNvSpPr/>
                <p:nvPr userDrawn="1"/>
              </p:nvSpPr>
              <p:spPr>
                <a:xfrm rot="4200091">
                  <a:off x="-242" y="1806"/>
                  <a:ext cx="143" cy="390"/>
                </a:xfrm>
                <a:custGeom>
                  <a:avLst/>
                  <a:gdLst/>
                  <a:ahLst/>
                  <a:cxnLst/>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w="9525">
                  <a:noFill/>
                </a:ln>
              </p:spPr>
              <p:txBody>
                <a:bodyPr/>
                <a:p>
                  <a:endParaRPr lang="en-US"/>
                </a:p>
              </p:txBody>
            </p:sp>
            <p:sp>
              <p:nvSpPr>
                <p:cNvPr id="61457" name="Freeform 61456"/>
                <p:cNvSpPr/>
                <p:nvPr userDrawn="1"/>
              </p:nvSpPr>
              <p:spPr>
                <a:xfrm rot="4200091">
                  <a:off x="124" y="1760"/>
                  <a:ext cx="33" cy="160"/>
                </a:xfrm>
                <a:custGeom>
                  <a:avLst/>
                  <a:gdLst/>
                  <a:ahLst/>
                  <a:cxnLst/>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w="9525">
                  <a:noFill/>
                </a:ln>
              </p:spPr>
              <p:txBody>
                <a:bodyPr/>
                <a:p>
                  <a:endParaRPr lang="en-US"/>
                </a:p>
              </p:txBody>
            </p:sp>
            <p:sp>
              <p:nvSpPr>
                <p:cNvPr id="61458" name="Freeform 61457"/>
                <p:cNvSpPr/>
                <p:nvPr userDrawn="1"/>
              </p:nvSpPr>
              <p:spPr>
                <a:xfrm rot="4200091">
                  <a:off x="198" y="1720"/>
                  <a:ext cx="60" cy="27"/>
                </a:xfrm>
                <a:custGeom>
                  <a:avLst/>
                  <a:gdLst/>
                  <a:ahLst/>
                  <a:cxnLst/>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w="9525">
                  <a:noFill/>
                </a:ln>
              </p:spPr>
              <p:txBody>
                <a:bodyPr/>
                <a:p>
                  <a:endParaRPr lang="en-US"/>
                </a:p>
              </p:txBody>
            </p:sp>
          </p:grpSp>
        </p:grpSp>
        <p:grpSp>
          <p:nvGrpSpPr>
            <p:cNvPr id="61459" name="Group 61458"/>
            <p:cNvGrpSpPr/>
            <p:nvPr/>
          </p:nvGrpSpPr>
          <p:grpSpPr>
            <a:xfrm rot="-15351438">
              <a:off x="343" y="3854"/>
              <a:ext cx="392" cy="424"/>
              <a:chOff x="1727" y="866"/>
              <a:chExt cx="129" cy="157"/>
            </a:xfrm>
          </p:grpSpPr>
          <p:sp>
            <p:nvSpPr>
              <p:cNvPr id="61460" name="Freeform 61459"/>
              <p:cNvSpPr/>
              <p:nvPr userDrawn="1"/>
            </p:nvSpPr>
            <p:spPr>
              <a:xfrm>
                <a:off x="1727" y="866"/>
                <a:ext cx="41" cy="59"/>
              </a:xfrm>
              <a:custGeom>
                <a:avLst/>
                <a:gdLst/>
                <a:ahLst/>
                <a:cxnLst/>
                <a:pathLst>
                  <a:path w="83" h="117">
                    <a:moveTo>
                      <a:pt x="83" y="28"/>
                    </a:moveTo>
                    <a:lnTo>
                      <a:pt x="27" y="0"/>
                    </a:lnTo>
                    <a:lnTo>
                      <a:pt x="0" y="117"/>
                    </a:lnTo>
                    <a:lnTo>
                      <a:pt x="83" y="28"/>
                    </a:lnTo>
                    <a:close/>
                  </a:path>
                </a:pathLst>
              </a:custGeom>
              <a:solidFill>
                <a:schemeClr val="bg2"/>
              </a:solidFill>
              <a:ln w="9525">
                <a:noFill/>
              </a:ln>
            </p:spPr>
            <p:txBody>
              <a:bodyPr/>
              <a:p>
                <a:endParaRPr lang="en-US"/>
              </a:p>
            </p:txBody>
          </p:sp>
          <p:sp>
            <p:nvSpPr>
              <p:cNvPr id="61461" name="Freeform 61460"/>
              <p:cNvSpPr/>
              <p:nvPr userDrawn="1"/>
            </p:nvSpPr>
            <p:spPr>
              <a:xfrm>
                <a:off x="1786" y="894"/>
                <a:ext cx="70" cy="49"/>
              </a:xfrm>
              <a:custGeom>
                <a:avLst/>
                <a:gdLst/>
                <a:ahLst/>
                <a:cxnLst/>
                <a:pathLst>
                  <a:path w="140" h="98">
                    <a:moveTo>
                      <a:pt x="0" y="98"/>
                    </a:moveTo>
                    <a:lnTo>
                      <a:pt x="118" y="0"/>
                    </a:lnTo>
                    <a:lnTo>
                      <a:pt x="140" y="49"/>
                    </a:lnTo>
                    <a:lnTo>
                      <a:pt x="0" y="98"/>
                    </a:lnTo>
                    <a:close/>
                  </a:path>
                </a:pathLst>
              </a:custGeom>
              <a:solidFill>
                <a:schemeClr val="bg2"/>
              </a:solidFill>
              <a:ln w="9525">
                <a:noFill/>
              </a:ln>
            </p:spPr>
            <p:txBody>
              <a:bodyPr/>
              <a:p>
                <a:endParaRPr lang="en-US"/>
              </a:p>
            </p:txBody>
          </p:sp>
          <p:sp>
            <p:nvSpPr>
              <p:cNvPr id="61462" name="Freeform 61461"/>
              <p:cNvSpPr/>
              <p:nvPr userDrawn="1"/>
            </p:nvSpPr>
            <p:spPr>
              <a:xfrm>
                <a:off x="1772" y="998"/>
                <a:ext cx="73" cy="25"/>
              </a:xfrm>
              <a:custGeom>
                <a:avLst/>
                <a:gdLst/>
                <a:ahLst/>
                <a:cxnLst/>
                <a:pathLst>
                  <a:path w="145" h="49">
                    <a:moveTo>
                      <a:pt x="0" y="7"/>
                    </a:moveTo>
                    <a:lnTo>
                      <a:pt x="145" y="0"/>
                    </a:lnTo>
                    <a:lnTo>
                      <a:pt x="131" y="49"/>
                    </a:lnTo>
                    <a:lnTo>
                      <a:pt x="0" y="7"/>
                    </a:lnTo>
                    <a:close/>
                  </a:path>
                </a:pathLst>
              </a:custGeom>
              <a:solidFill>
                <a:schemeClr val="bg2"/>
              </a:solidFill>
              <a:ln w="9525">
                <a:noFill/>
              </a:ln>
            </p:spPr>
            <p:txBody>
              <a:bodyPr/>
              <a:p>
                <a:endParaRPr lang="en-US"/>
              </a:p>
            </p:txBody>
          </p:sp>
        </p:grpSp>
        <p:grpSp>
          <p:nvGrpSpPr>
            <p:cNvPr id="61463" name="Group 61462"/>
            <p:cNvGrpSpPr/>
            <p:nvPr/>
          </p:nvGrpSpPr>
          <p:grpSpPr>
            <a:xfrm rot="5003157">
              <a:off x="249" y="1102"/>
              <a:ext cx="412" cy="500"/>
              <a:chOff x="1727" y="866"/>
              <a:chExt cx="129" cy="157"/>
            </a:xfrm>
          </p:grpSpPr>
          <p:sp>
            <p:nvSpPr>
              <p:cNvPr id="61464" name="Freeform 61463"/>
              <p:cNvSpPr/>
              <p:nvPr userDrawn="1"/>
            </p:nvSpPr>
            <p:spPr>
              <a:xfrm>
                <a:off x="1727" y="866"/>
                <a:ext cx="41" cy="59"/>
              </a:xfrm>
              <a:custGeom>
                <a:avLst/>
                <a:gdLst/>
                <a:ahLst/>
                <a:cxnLst/>
                <a:pathLst>
                  <a:path w="83" h="117">
                    <a:moveTo>
                      <a:pt x="83" y="28"/>
                    </a:moveTo>
                    <a:lnTo>
                      <a:pt x="27" y="0"/>
                    </a:lnTo>
                    <a:lnTo>
                      <a:pt x="0" y="117"/>
                    </a:lnTo>
                    <a:lnTo>
                      <a:pt x="83" y="28"/>
                    </a:lnTo>
                    <a:close/>
                  </a:path>
                </a:pathLst>
              </a:custGeom>
              <a:solidFill>
                <a:schemeClr val="bg2"/>
              </a:solidFill>
              <a:ln w="9525">
                <a:noFill/>
              </a:ln>
            </p:spPr>
            <p:txBody>
              <a:bodyPr/>
              <a:p>
                <a:endParaRPr lang="en-US"/>
              </a:p>
            </p:txBody>
          </p:sp>
          <p:sp>
            <p:nvSpPr>
              <p:cNvPr id="61465" name="Freeform 61464"/>
              <p:cNvSpPr/>
              <p:nvPr userDrawn="1"/>
            </p:nvSpPr>
            <p:spPr>
              <a:xfrm>
                <a:off x="1786" y="894"/>
                <a:ext cx="70" cy="49"/>
              </a:xfrm>
              <a:custGeom>
                <a:avLst/>
                <a:gdLst/>
                <a:ahLst/>
                <a:cxnLst/>
                <a:pathLst>
                  <a:path w="140" h="98">
                    <a:moveTo>
                      <a:pt x="0" y="98"/>
                    </a:moveTo>
                    <a:lnTo>
                      <a:pt x="118" y="0"/>
                    </a:lnTo>
                    <a:lnTo>
                      <a:pt x="140" y="49"/>
                    </a:lnTo>
                    <a:lnTo>
                      <a:pt x="0" y="98"/>
                    </a:lnTo>
                    <a:close/>
                  </a:path>
                </a:pathLst>
              </a:custGeom>
              <a:solidFill>
                <a:schemeClr val="bg2"/>
              </a:solidFill>
              <a:ln w="9525">
                <a:noFill/>
              </a:ln>
            </p:spPr>
            <p:txBody>
              <a:bodyPr/>
              <a:p>
                <a:endParaRPr lang="en-US"/>
              </a:p>
            </p:txBody>
          </p:sp>
          <p:sp>
            <p:nvSpPr>
              <p:cNvPr id="61466" name="Freeform 61465"/>
              <p:cNvSpPr/>
              <p:nvPr userDrawn="1"/>
            </p:nvSpPr>
            <p:spPr>
              <a:xfrm>
                <a:off x="1772" y="998"/>
                <a:ext cx="73" cy="25"/>
              </a:xfrm>
              <a:custGeom>
                <a:avLst/>
                <a:gdLst/>
                <a:ahLst/>
                <a:cxnLst/>
                <a:pathLst>
                  <a:path w="145" h="49">
                    <a:moveTo>
                      <a:pt x="0" y="7"/>
                    </a:moveTo>
                    <a:lnTo>
                      <a:pt x="145" y="0"/>
                    </a:lnTo>
                    <a:lnTo>
                      <a:pt x="131" y="49"/>
                    </a:lnTo>
                    <a:lnTo>
                      <a:pt x="0" y="7"/>
                    </a:lnTo>
                    <a:close/>
                  </a:path>
                </a:pathLst>
              </a:custGeom>
              <a:solidFill>
                <a:schemeClr val="bg2"/>
              </a:solidFill>
              <a:ln w="9525">
                <a:noFill/>
              </a:ln>
            </p:spPr>
            <p:txBody>
              <a:bodyPr/>
              <a:p>
                <a:endParaRPr lang="en-US"/>
              </a:p>
            </p:txBody>
          </p:sp>
        </p:grpSp>
        <p:grpSp>
          <p:nvGrpSpPr>
            <p:cNvPr id="61467" name="Group 61466"/>
            <p:cNvGrpSpPr/>
            <p:nvPr/>
          </p:nvGrpSpPr>
          <p:grpSpPr>
            <a:xfrm>
              <a:off x="815" y="0"/>
              <a:ext cx="345" cy="367"/>
              <a:chOff x="1727" y="866"/>
              <a:chExt cx="129" cy="157"/>
            </a:xfrm>
          </p:grpSpPr>
          <p:sp>
            <p:nvSpPr>
              <p:cNvPr id="61468" name="Freeform 61467"/>
              <p:cNvSpPr/>
              <p:nvPr userDrawn="1"/>
            </p:nvSpPr>
            <p:spPr>
              <a:xfrm>
                <a:off x="1727" y="866"/>
                <a:ext cx="41" cy="59"/>
              </a:xfrm>
              <a:custGeom>
                <a:avLst/>
                <a:gdLst/>
                <a:ahLst/>
                <a:cxnLst/>
                <a:pathLst>
                  <a:path w="83" h="117">
                    <a:moveTo>
                      <a:pt x="83" y="28"/>
                    </a:moveTo>
                    <a:lnTo>
                      <a:pt x="27" y="0"/>
                    </a:lnTo>
                    <a:lnTo>
                      <a:pt x="0" y="117"/>
                    </a:lnTo>
                    <a:lnTo>
                      <a:pt x="83" y="28"/>
                    </a:lnTo>
                    <a:close/>
                  </a:path>
                </a:pathLst>
              </a:custGeom>
              <a:solidFill>
                <a:schemeClr val="bg2"/>
              </a:solidFill>
              <a:ln w="9525">
                <a:noFill/>
              </a:ln>
            </p:spPr>
            <p:txBody>
              <a:bodyPr/>
              <a:p>
                <a:endParaRPr lang="en-US"/>
              </a:p>
            </p:txBody>
          </p:sp>
          <p:sp>
            <p:nvSpPr>
              <p:cNvPr id="61469" name="Freeform 61468"/>
              <p:cNvSpPr/>
              <p:nvPr userDrawn="1"/>
            </p:nvSpPr>
            <p:spPr>
              <a:xfrm>
                <a:off x="1786" y="894"/>
                <a:ext cx="70" cy="49"/>
              </a:xfrm>
              <a:custGeom>
                <a:avLst/>
                <a:gdLst/>
                <a:ahLst/>
                <a:cxnLst/>
                <a:pathLst>
                  <a:path w="140" h="98">
                    <a:moveTo>
                      <a:pt x="0" y="98"/>
                    </a:moveTo>
                    <a:lnTo>
                      <a:pt x="118" y="0"/>
                    </a:lnTo>
                    <a:lnTo>
                      <a:pt x="140" y="49"/>
                    </a:lnTo>
                    <a:lnTo>
                      <a:pt x="0" y="98"/>
                    </a:lnTo>
                    <a:close/>
                  </a:path>
                </a:pathLst>
              </a:custGeom>
              <a:solidFill>
                <a:schemeClr val="bg2"/>
              </a:solidFill>
              <a:ln w="9525">
                <a:noFill/>
              </a:ln>
            </p:spPr>
            <p:txBody>
              <a:bodyPr/>
              <a:p>
                <a:endParaRPr lang="en-US"/>
              </a:p>
            </p:txBody>
          </p:sp>
          <p:sp>
            <p:nvSpPr>
              <p:cNvPr id="61470" name="Freeform 61469"/>
              <p:cNvSpPr/>
              <p:nvPr userDrawn="1"/>
            </p:nvSpPr>
            <p:spPr>
              <a:xfrm>
                <a:off x="1772" y="998"/>
                <a:ext cx="73" cy="25"/>
              </a:xfrm>
              <a:custGeom>
                <a:avLst/>
                <a:gdLst/>
                <a:ahLst/>
                <a:cxnLst/>
                <a:pathLst>
                  <a:path w="145" h="49">
                    <a:moveTo>
                      <a:pt x="0" y="7"/>
                    </a:moveTo>
                    <a:lnTo>
                      <a:pt x="145" y="0"/>
                    </a:lnTo>
                    <a:lnTo>
                      <a:pt x="131" y="49"/>
                    </a:lnTo>
                    <a:lnTo>
                      <a:pt x="0" y="7"/>
                    </a:lnTo>
                    <a:close/>
                  </a:path>
                </a:pathLst>
              </a:custGeom>
              <a:solidFill>
                <a:schemeClr val="bg2"/>
              </a:solidFill>
              <a:ln w="9525">
                <a:noFill/>
              </a:ln>
            </p:spPr>
            <p:txBody>
              <a:bodyPr/>
              <a:p>
                <a:endParaRPr lang="en-US"/>
              </a:p>
            </p:txBody>
          </p:sp>
        </p:grpSp>
        <p:sp>
          <p:nvSpPr>
            <p:cNvPr id="61471" name="Freeform 61470"/>
            <p:cNvSpPr/>
            <p:nvPr/>
          </p:nvSpPr>
          <p:spPr>
            <a:xfrm>
              <a:off x="87" y="94"/>
              <a:ext cx="699" cy="756"/>
            </a:xfrm>
            <a:custGeom>
              <a:avLst/>
              <a:gdLst/>
              <a:ahLst/>
              <a:cxnLst/>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000"/>
              </a:schemeClr>
            </a:solidFill>
            <a:ln w="9525">
              <a:noFill/>
            </a:ln>
          </p:spPr>
          <p:txBody>
            <a:bodyPr/>
            <a:p>
              <a:endParaRPr lang="en-US"/>
            </a:p>
          </p:txBody>
        </p:sp>
        <p:sp>
          <p:nvSpPr>
            <p:cNvPr id="61472" name="Freeform 61471"/>
            <p:cNvSpPr/>
            <p:nvPr/>
          </p:nvSpPr>
          <p:spPr>
            <a:xfrm rot="828663">
              <a:off x="242" y="3404"/>
              <a:ext cx="132" cy="167"/>
            </a:xfrm>
            <a:custGeom>
              <a:avLst/>
              <a:gdLst/>
              <a:ahLst/>
              <a:cxnLst/>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w="9525">
              <a:noFill/>
            </a:ln>
          </p:spPr>
          <p:txBody>
            <a:bodyPr/>
            <a:p>
              <a:endParaRPr lang="en-US"/>
            </a:p>
          </p:txBody>
        </p:sp>
        <p:sp>
          <p:nvSpPr>
            <p:cNvPr id="61473" name="Freeform 61472"/>
            <p:cNvSpPr/>
            <p:nvPr/>
          </p:nvSpPr>
          <p:spPr>
            <a:xfrm rot="828663">
              <a:off x="266" y="3592"/>
              <a:ext cx="66" cy="43"/>
            </a:xfrm>
            <a:custGeom>
              <a:avLst/>
              <a:gdLst/>
              <a:ahLst/>
              <a:cxnLst/>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w="9525">
              <a:noFill/>
            </a:ln>
          </p:spPr>
          <p:txBody>
            <a:bodyPr/>
            <a:p>
              <a:endParaRPr lang="en-US"/>
            </a:p>
          </p:txBody>
        </p:sp>
        <p:sp>
          <p:nvSpPr>
            <p:cNvPr id="61474" name="Freeform 61473"/>
            <p:cNvSpPr/>
            <p:nvPr/>
          </p:nvSpPr>
          <p:spPr>
            <a:xfrm>
              <a:off x="11" y="4110"/>
              <a:ext cx="118" cy="209"/>
            </a:xfrm>
            <a:custGeom>
              <a:avLst/>
              <a:gdLst/>
              <a:ahLst/>
              <a:cxnLst/>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w="9525">
              <a:noFill/>
            </a:ln>
          </p:spPr>
          <p:txBody>
            <a:bodyPr/>
            <a:p>
              <a:endParaRPr lang="en-US"/>
            </a:p>
          </p:txBody>
        </p:sp>
        <p:sp>
          <p:nvSpPr>
            <p:cNvPr id="61475" name="Freeform 61474"/>
            <p:cNvSpPr/>
            <p:nvPr/>
          </p:nvSpPr>
          <p:spPr>
            <a:xfrm>
              <a:off x="0" y="3968"/>
              <a:ext cx="130" cy="128"/>
            </a:xfrm>
            <a:custGeom>
              <a:avLst/>
              <a:gdLst/>
              <a:ahLst/>
              <a:cxnLst/>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w="9525">
              <a:noFill/>
            </a:ln>
          </p:spPr>
          <p:txBody>
            <a:bodyPr/>
            <a:p>
              <a:endParaRPr lang="en-US"/>
            </a:p>
          </p:txBody>
        </p:sp>
        <p:sp>
          <p:nvSpPr>
            <p:cNvPr id="61476" name="Freeform 61475"/>
            <p:cNvSpPr/>
            <p:nvPr/>
          </p:nvSpPr>
          <p:spPr>
            <a:xfrm>
              <a:off x="0" y="3949"/>
              <a:ext cx="47" cy="86"/>
            </a:xfrm>
            <a:custGeom>
              <a:avLst/>
              <a:gdLst/>
              <a:ahLst/>
              <a:cxnLst/>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w="9525">
              <a:noFill/>
            </a:ln>
          </p:spPr>
          <p:txBody>
            <a:bodyPr/>
            <a:p>
              <a:endParaRPr lang="en-US"/>
            </a:p>
          </p:txBody>
        </p:sp>
        <p:sp>
          <p:nvSpPr>
            <p:cNvPr id="61477" name="Freeform 61476"/>
            <p:cNvSpPr/>
            <p:nvPr/>
          </p:nvSpPr>
          <p:spPr>
            <a:xfrm>
              <a:off x="0" y="3239"/>
              <a:ext cx="497" cy="740"/>
            </a:xfrm>
            <a:custGeom>
              <a:avLst/>
              <a:gdLst/>
              <a:ahLst/>
              <a:cxnLst/>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w="9525">
              <a:noFill/>
            </a:ln>
          </p:spPr>
          <p:txBody>
            <a:bodyPr/>
            <a:p>
              <a:endParaRPr lang="en-US"/>
            </a:p>
          </p:txBody>
        </p:sp>
        <p:sp>
          <p:nvSpPr>
            <p:cNvPr id="61478" name="Freeform 61477"/>
            <p:cNvSpPr/>
            <p:nvPr/>
          </p:nvSpPr>
          <p:spPr>
            <a:xfrm rot="1584153">
              <a:off x="20" y="410"/>
              <a:ext cx="344" cy="245"/>
            </a:xfrm>
            <a:custGeom>
              <a:avLst/>
              <a:gdLst/>
              <a:ahLst/>
              <a:cxnLst/>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ln>
          </p:spPr>
          <p:txBody>
            <a:bodyPr/>
            <a:p>
              <a:endParaRPr lang="en-US"/>
            </a:p>
          </p:txBody>
        </p:sp>
        <p:sp>
          <p:nvSpPr>
            <p:cNvPr id="61479" name="Freeform 61478"/>
            <p:cNvSpPr/>
            <p:nvPr/>
          </p:nvSpPr>
          <p:spPr>
            <a:xfrm rot="1584153">
              <a:off x="242" y="756"/>
              <a:ext cx="167" cy="115"/>
            </a:xfrm>
            <a:custGeom>
              <a:avLst/>
              <a:gdLst/>
              <a:ahLst/>
              <a:cxnLst/>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ln>
          </p:spPr>
          <p:txBody>
            <a:bodyPr/>
            <a:p>
              <a:endParaRPr lang="en-US"/>
            </a:p>
          </p:txBody>
        </p:sp>
        <p:sp>
          <p:nvSpPr>
            <p:cNvPr id="61480" name="Freeform 61479"/>
            <p:cNvSpPr/>
            <p:nvPr/>
          </p:nvSpPr>
          <p:spPr>
            <a:xfrm rot="1584153">
              <a:off x="574" y="286"/>
              <a:ext cx="147" cy="160"/>
            </a:xfrm>
            <a:custGeom>
              <a:avLst/>
              <a:gdLst/>
              <a:ahLst/>
              <a:cxnLst/>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w="9525">
              <a:noFill/>
            </a:ln>
          </p:spPr>
          <p:txBody>
            <a:bodyPr/>
            <a:p>
              <a:endParaRPr lang="en-US"/>
            </a:p>
          </p:txBody>
        </p:sp>
        <p:sp>
          <p:nvSpPr>
            <p:cNvPr id="61481" name="Freeform 61480"/>
            <p:cNvSpPr/>
            <p:nvPr/>
          </p:nvSpPr>
          <p:spPr>
            <a:xfrm rot="1584153">
              <a:off x="236" y="721"/>
              <a:ext cx="62" cy="97"/>
            </a:xfrm>
            <a:custGeom>
              <a:avLst/>
              <a:gdLst/>
              <a:ahLst/>
              <a:cxnLst/>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ln>
          </p:spPr>
          <p:txBody>
            <a:bodyPr/>
            <a:p>
              <a:endParaRPr lang="en-US"/>
            </a:p>
          </p:txBody>
        </p:sp>
        <p:sp>
          <p:nvSpPr>
            <p:cNvPr id="61482" name="Freeform 61481"/>
            <p:cNvSpPr/>
            <p:nvPr/>
          </p:nvSpPr>
          <p:spPr>
            <a:xfrm rot="1584153">
              <a:off x="585" y="466"/>
              <a:ext cx="72" cy="41"/>
            </a:xfrm>
            <a:custGeom>
              <a:avLst/>
              <a:gdLst/>
              <a:ahLst/>
              <a:cxnLst/>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w="9525">
              <a:noFill/>
            </a:ln>
          </p:spPr>
          <p:txBody>
            <a:bodyPr/>
            <a:p>
              <a:endParaRPr lang="en-US"/>
            </a:p>
          </p:txBody>
        </p:sp>
        <p:sp>
          <p:nvSpPr>
            <p:cNvPr id="61483" name="Freeform 61482"/>
            <p:cNvSpPr/>
            <p:nvPr/>
          </p:nvSpPr>
          <p:spPr>
            <a:xfrm>
              <a:off x="0" y="886"/>
              <a:ext cx="360" cy="650"/>
            </a:xfrm>
            <a:custGeom>
              <a:avLst/>
              <a:gdLst/>
              <a:ahLst/>
              <a:cxnLst/>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w="9525">
              <a:noFill/>
            </a:ln>
          </p:spPr>
          <p:txBody>
            <a:bodyPr/>
            <a:p>
              <a:endParaRPr lang="en-US"/>
            </a:p>
          </p:txBody>
        </p:sp>
        <p:sp>
          <p:nvSpPr>
            <p:cNvPr id="61484" name="Freeform 61483"/>
            <p:cNvSpPr/>
            <p:nvPr/>
          </p:nvSpPr>
          <p:spPr>
            <a:xfrm rot="1584153">
              <a:off x="56" y="84"/>
              <a:ext cx="804" cy="686"/>
            </a:xfrm>
            <a:custGeom>
              <a:avLst/>
              <a:gdLst/>
              <a:ahLst/>
              <a:cxnLst/>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w="9525">
              <a:noFill/>
            </a:ln>
          </p:spPr>
          <p:txBody>
            <a:bodyPr/>
            <a:p>
              <a:endParaRPr lang="en-US"/>
            </a:p>
          </p:txBody>
        </p:sp>
      </p:grpSp>
      <p:sp>
        <p:nvSpPr>
          <p:cNvPr id="61485" name="Title 61484"/>
          <p:cNvSpPr>
            <a:spLocks noGrp="1"/>
          </p:cNvSpPr>
          <p:nvPr>
            <p:ph type="title"/>
          </p:nvPr>
        </p:nvSpPr>
        <p:spPr>
          <a:xfrm>
            <a:off x="442913" y="103188"/>
            <a:ext cx="8243887" cy="1314450"/>
          </a:xfrm>
          <a:prstGeom prst="rect">
            <a:avLst/>
          </a:prstGeom>
          <a:noFill/>
          <a:ln w="9525">
            <a:noFill/>
          </a:ln>
        </p:spPr>
        <p:txBody>
          <a:bodyPr anchor="b" anchorCtr="0"/>
          <a:p>
            <a:pPr lvl="0"/>
            <a:r>
              <a:t>Click to edit Master title style</a:t>
            </a:r>
          </a:p>
        </p:txBody>
      </p:sp>
      <p:sp>
        <p:nvSpPr>
          <p:cNvPr id="61486" name="Text Placeholder 61485"/>
          <p:cNvSpPr>
            <a:spLocks noGrp="1"/>
          </p:cNvSpPr>
          <p:nvPr>
            <p:ph type="body" idx="1"/>
          </p:nvPr>
        </p:nvSpPr>
        <p:spPr>
          <a:xfrm>
            <a:off x="457200" y="1600200"/>
            <a:ext cx="8229600" cy="4456113"/>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61487" name="Date Placeholder 61486"/>
          <p:cNvSpPr>
            <a:spLocks noGrp="1"/>
          </p:cNvSpPr>
          <p:nvPr>
            <p:ph type="dt" sz="half" idx="2"/>
          </p:nvPr>
        </p:nvSpPr>
        <p:spPr>
          <a:xfrm>
            <a:off x="457200" y="6243638"/>
            <a:ext cx="2133600" cy="457200"/>
          </a:xfrm>
          <a:prstGeom prst="rect">
            <a:avLst/>
          </a:prstGeom>
          <a:noFill/>
          <a:ln w="9525">
            <a:noFill/>
          </a:ln>
        </p:spPr>
        <p:txBody>
          <a:bodyPr/>
          <a:lstStyle>
            <a:lvl1pPr>
              <a:defRPr sz="1400">
                <a:latin typeface="Verdana" panose="020B0604030504040204" pitchFamily="34" charset="0"/>
              </a:defRPr>
            </a:lvl1pPr>
          </a:lstStyle>
          <a:p>
            <a:pPr lvl="0" eaLnBrk="1" hangingPunct="1"/>
            <a:endParaRPr lang="en-US">
              <a:latin typeface="Arial" panose="020B0604020202020204" pitchFamily="34" charset="0"/>
            </a:endParaRPr>
          </a:p>
        </p:txBody>
      </p:sp>
      <p:sp>
        <p:nvSpPr>
          <p:cNvPr id="61488" name="Footer Placeholder 61487"/>
          <p:cNvSpPr>
            <a:spLocks noGrp="1"/>
          </p:cNvSpPr>
          <p:nvPr>
            <p:ph type="ftr" sz="quarter" idx="3"/>
          </p:nvPr>
        </p:nvSpPr>
        <p:spPr>
          <a:xfrm>
            <a:off x="3124200" y="6248400"/>
            <a:ext cx="2895600" cy="457200"/>
          </a:xfrm>
          <a:prstGeom prst="rect">
            <a:avLst/>
          </a:prstGeom>
          <a:noFill/>
          <a:ln w="9525">
            <a:noFill/>
          </a:ln>
        </p:spPr>
        <p:txBody>
          <a:bodyPr/>
          <a:lstStyle>
            <a:lvl1pPr algn="ctr">
              <a:defRPr sz="1400">
                <a:latin typeface="Verdana" panose="020B0604030504040204" pitchFamily="34" charset="0"/>
              </a:defRPr>
            </a:lvl1pPr>
          </a:lstStyle>
          <a:p>
            <a:pPr lvl="0" eaLnBrk="1" hangingPunct="1"/>
            <a:endParaRPr lang="en-US"/>
          </a:p>
        </p:txBody>
      </p:sp>
      <p:sp>
        <p:nvSpPr>
          <p:cNvPr id="61489" name="Slide Number Placeholder 61488"/>
          <p:cNvSpPr>
            <a:spLocks noGrp="1"/>
          </p:cNvSpPr>
          <p:nvPr>
            <p:ph type="sldNum" sz="quarter" idx="4"/>
          </p:nvPr>
        </p:nvSpPr>
        <p:spPr>
          <a:xfrm>
            <a:off x="6553200" y="6243638"/>
            <a:ext cx="2133600" cy="457200"/>
          </a:xfrm>
          <a:prstGeom prst="rect">
            <a:avLst/>
          </a:prstGeom>
          <a:noFill/>
          <a:ln w="9525">
            <a:noFill/>
          </a:ln>
        </p:spPr>
        <p:txBody>
          <a:bodyPr/>
          <a:lstStyle>
            <a:lvl1pPr algn="r">
              <a:defRPr sz="1400">
                <a:latin typeface="Verdana" panose="020B0604030504040204" pitchFamily="34" charset="0"/>
              </a:defRPr>
            </a:lvl1pPr>
          </a:lstStyle>
          <a:p>
            <a:pPr lvl="0" eaLnBrk="1" hangingPunct="1"/>
            <a:fld id="{9A0DB2DC-4C9A-4742-B13C-FB6460FD3503}" type="slidenum">
              <a:rPr lang="en-US"/>
            </a:fld>
            <a:endParaRPr 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mc:Choice xmlns:p14="http://schemas.microsoft.com/office/powerpoint/2010/main" Requires="p14">
      <p:transition p14:dur="500"/>
    </mc:Choice>
    <mc:Fallback>
      <p:transition/>
    </mc:Fallback>
  </mc:AlternateContent>
  <p:hf sldNum="0" hdr="0" ftr="0" dt="0"/>
  <p:txStyles>
    <p:titleStyle>
      <a:lvl1pPr marL="0" lvl="0" indent="0" algn="ctr" defTabSz="914400" rtl="0" eaLnBrk="1" fontAlgn="base" latinLnBrk="0" hangingPunct="1">
        <a:lnSpc>
          <a:spcPct val="90000"/>
        </a:lnSpc>
        <a:spcBef>
          <a:spcPct val="0"/>
        </a:spcBef>
        <a:spcAft>
          <a:spcPct val="0"/>
        </a:spcAft>
        <a:buNone/>
        <a:defRPr sz="4400" b="0" i="0" u="none" kern="1200" baseline="0">
          <a:solidFill>
            <a:schemeClr val="tx2"/>
          </a:solidFill>
          <a:effectLst>
            <a:outerShdw blurRad="38100" dist="38100" dir="2700000">
              <a:srgbClr val="C0C0C0"/>
            </a:outerShdw>
          </a:effectLst>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2.xml"/><Relationship Id="rId2" Type="http://schemas.openxmlformats.org/officeDocument/2006/relationships/image" Target="../media/image2.png"/><Relationship Id="rId1" Type="http://schemas.openxmlformats.org/officeDocument/2006/relationships/image" Target="../media/image1.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3.xml"/><Relationship Id="rId2" Type="http://schemas.openxmlformats.org/officeDocument/2006/relationships/image" Target="../media/image1.GIF"/><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8" name="Title 24577"/>
          <p:cNvSpPr>
            <a:spLocks noGrp="1"/>
          </p:cNvSpPr>
          <p:nvPr>
            <p:ph type="title"/>
          </p:nvPr>
        </p:nvSpPr>
        <p:spPr>
          <a:xfrm>
            <a:off x="1219200" y="2057400"/>
            <a:ext cx="7924800" cy="990600"/>
          </a:xfrm>
        </p:spPr>
        <p:txBody>
          <a:bodyPr anchor="b" anchorCtr="0"/>
          <a:p>
            <a:r>
              <a:rPr sz="4800" b="1">
                <a:latin typeface="Times New Roman" panose="02020603050405020304" pitchFamily="18" charset="0"/>
              </a:rPr>
              <a:t>BÀI 13. KIỂU BẢN GHI</a:t>
            </a:r>
            <a:endParaRPr sz="4800" b="1">
              <a:latin typeface="Times New Roman" panose="02020603050405020304" pitchFamily="18" charset="0"/>
            </a:endParaRPr>
          </a:p>
        </p:txBody>
      </p:sp>
      <p:pic>
        <p:nvPicPr>
          <p:cNvPr id="24581" name="Picture 24580" descr="4956445"/>
          <p:cNvPicPr>
            <a:picLocks noChangeAspect="1"/>
          </p:cNvPicPr>
          <p:nvPr/>
        </p:nvPicPr>
        <p:blipFill>
          <a:blip r:embed="rId1"/>
          <a:stretch>
            <a:fillRect/>
          </a:stretch>
        </p:blipFill>
        <p:spPr>
          <a:xfrm>
            <a:off x="152400" y="2057400"/>
            <a:ext cx="1143000" cy="1143000"/>
          </a:xfrm>
          <a:prstGeom prst="rect">
            <a:avLst/>
          </a:prstGeom>
          <a:noFill/>
          <a:ln w="9525">
            <a:noFill/>
          </a:ln>
        </p:spPr>
      </p:pic>
      <p:grpSp>
        <p:nvGrpSpPr>
          <p:cNvPr id="24686" name="Group 24685"/>
          <p:cNvGrpSpPr/>
          <p:nvPr/>
        </p:nvGrpSpPr>
        <p:grpSpPr>
          <a:xfrm>
            <a:off x="2924175" y="3228975"/>
            <a:ext cx="4305300" cy="804863"/>
            <a:chOff x="3312" y="2052"/>
            <a:chExt cx="6780" cy="1268"/>
          </a:xfrm>
        </p:grpSpPr>
        <p:pic>
          <p:nvPicPr>
            <p:cNvPr id="24687" name="Picture 24686"/>
            <p:cNvPicPr>
              <a:picLocks noChangeAspect="1"/>
            </p:cNvPicPr>
            <p:nvPr/>
          </p:nvPicPr>
          <p:blipFill>
            <a:blip r:embed="rId2"/>
            <a:stretch>
              <a:fillRect/>
            </a:stretch>
          </p:blipFill>
          <p:spPr>
            <a:xfrm>
              <a:off x="5652" y="2052"/>
              <a:ext cx="2280" cy="1268"/>
            </a:xfrm>
            <a:prstGeom prst="rect">
              <a:avLst/>
            </a:prstGeom>
            <a:noFill/>
            <a:ln w="12700">
              <a:noFill/>
            </a:ln>
          </p:spPr>
        </p:pic>
        <p:pic>
          <p:nvPicPr>
            <p:cNvPr id="24688" name="Picture 24687"/>
            <p:cNvPicPr>
              <a:picLocks noChangeAspect="1"/>
            </p:cNvPicPr>
            <p:nvPr/>
          </p:nvPicPr>
          <p:blipFill>
            <a:blip r:embed="rId2"/>
            <a:stretch>
              <a:fillRect/>
            </a:stretch>
          </p:blipFill>
          <p:spPr>
            <a:xfrm>
              <a:off x="7812" y="2052"/>
              <a:ext cx="2280" cy="1268"/>
            </a:xfrm>
            <a:prstGeom prst="rect">
              <a:avLst/>
            </a:prstGeom>
            <a:noFill/>
            <a:ln w="12700">
              <a:noFill/>
            </a:ln>
          </p:spPr>
        </p:pic>
        <p:pic>
          <p:nvPicPr>
            <p:cNvPr id="24689" name="Picture 24688"/>
            <p:cNvPicPr>
              <a:picLocks noChangeAspect="1"/>
            </p:cNvPicPr>
            <p:nvPr/>
          </p:nvPicPr>
          <p:blipFill>
            <a:blip r:embed="rId2"/>
            <a:stretch>
              <a:fillRect/>
            </a:stretch>
          </p:blipFill>
          <p:spPr>
            <a:xfrm>
              <a:off x="3312" y="2052"/>
              <a:ext cx="2280" cy="1267"/>
            </a:xfrm>
            <a:prstGeom prst="rect">
              <a:avLst/>
            </a:prstGeom>
            <a:noFill/>
            <a:ln w="12700">
              <a:noFill/>
            </a:ln>
          </p:spPr>
        </p:pic>
      </p:gr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diamond(in)">
                                      <p:cBhvr>
                                        <p:cTn id="7" dur="20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3970" name="Title 83969"/>
          <p:cNvSpPr>
            <a:spLocks noGrp="1"/>
          </p:cNvSpPr>
          <p:nvPr>
            <p:ph type="title"/>
          </p:nvPr>
        </p:nvSpPr>
        <p:spPr>
          <a:xfrm>
            <a:off x="457200" y="838200"/>
            <a:ext cx="4267200" cy="503238"/>
          </a:xfrm>
        </p:spPr>
        <p:txBody>
          <a:bodyPr anchor="b" anchorCtr="0"/>
          <a:p>
            <a:pPr algn="l"/>
            <a:r>
              <a:rPr sz="3600" b="1">
                <a:solidFill>
                  <a:srgbClr val="FF3300"/>
                </a:solidFill>
                <a:latin typeface="Times New Roman" panose="02020603050405020304" pitchFamily="18" charset="0"/>
              </a:rPr>
              <a:t>5. Một Số Ví Dụ</a:t>
            </a:r>
            <a:endParaRPr sz="3600" b="1">
              <a:solidFill>
                <a:srgbClr val="FF3300"/>
              </a:solidFill>
              <a:latin typeface="Times New Roman" panose="02020603050405020304" pitchFamily="18" charset="0"/>
            </a:endParaRPr>
          </a:p>
        </p:txBody>
      </p:sp>
      <p:sp>
        <p:nvSpPr>
          <p:cNvPr id="83974" name="Rectangles 83973"/>
          <p:cNvSpPr/>
          <p:nvPr/>
        </p:nvSpPr>
        <p:spPr>
          <a:xfrm>
            <a:off x="990600" y="1676400"/>
            <a:ext cx="7391400" cy="1066800"/>
          </a:xfrm>
          <a:prstGeom prst="rect">
            <a:avLst/>
          </a:prstGeom>
          <a:noFill/>
          <a:ln w="9525">
            <a:noFill/>
          </a:ln>
        </p:spPr>
        <p:txBody>
          <a:bodyPr anchor="b" anchorCtr="0"/>
          <a:lstStyle>
            <a:lvl1pPr marL="0" lvl="0" indent="0" algn="ctr" defTabSz="914400" rtl="0" eaLnBrk="1" fontAlgn="base" latinLnBrk="0" hangingPunct="1">
              <a:lnSpc>
                <a:spcPct val="90000"/>
              </a:lnSpc>
              <a:spcBef>
                <a:spcPct val="0"/>
              </a:spcBef>
              <a:spcAft>
                <a:spcPct val="0"/>
              </a:spcAft>
              <a:buNone/>
              <a:defRPr sz="4400" u="none" kern="1200" baseline="0">
                <a:solidFill>
                  <a:schemeClr val="tx2"/>
                </a:solidFill>
                <a:effectLst>
                  <a:outerShdw blurRad="38100" dist="38100" dir="2700000">
                    <a:srgbClr val="C0C0C0"/>
                  </a:outerShdw>
                </a:effectLst>
                <a:latin typeface="Verdana" panose="020B0604030504040204" pitchFamily="34" charset="0"/>
              </a:defRPr>
            </a:lvl1pPr>
          </a:lstStyle>
          <a:p>
            <a:pPr lvl="0" algn="l"/>
            <a:r>
              <a:rPr sz="2400" b="1">
                <a:solidFill>
                  <a:srgbClr val="0000FF"/>
                </a:solidFill>
                <a:latin typeface="Times New Roman" panose="02020603050405020304" pitchFamily="18" charset="0"/>
              </a:rPr>
              <a:t>VD1:</a:t>
            </a:r>
            <a:r>
              <a:rPr sz="2400" b="1">
                <a:latin typeface="Times New Roman" panose="02020603050405020304" pitchFamily="18" charset="0"/>
              </a:rPr>
              <a:t> Một địa chỉ (ở thành phố HCM) bao gồm : số nhà, tên đường,phường, quận, ta mô tả Record diachi như sau:</a:t>
            </a:r>
            <a:endParaRPr sz="2400" b="1">
              <a:latin typeface="Times New Roman" panose="02020603050405020304" pitchFamily="18" charset="0"/>
            </a:endParaRPr>
          </a:p>
        </p:txBody>
      </p:sp>
      <p:sp>
        <p:nvSpPr>
          <p:cNvPr id="83977" name="Rectangles 83976"/>
          <p:cNvSpPr/>
          <p:nvPr/>
        </p:nvSpPr>
        <p:spPr>
          <a:xfrm>
            <a:off x="1295400" y="2895600"/>
            <a:ext cx="7391400" cy="2286000"/>
          </a:xfrm>
          <a:prstGeom prst="rect">
            <a:avLst/>
          </a:prstGeom>
          <a:noFill/>
          <a:ln w="9525">
            <a:noFill/>
          </a:ln>
        </p:spPr>
        <p:txBody>
          <a:bodyPr anchor="b" anchorCtr="0"/>
          <a:lstStyle>
            <a:lvl1pPr marL="0" lvl="0" indent="0" algn="ctr" defTabSz="914400" rtl="0" eaLnBrk="1" fontAlgn="base" latinLnBrk="0" hangingPunct="1">
              <a:lnSpc>
                <a:spcPct val="90000"/>
              </a:lnSpc>
              <a:spcBef>
                <a:spcPct val="0"/>
              </a:spcBef>
              <a:spcAft>
                <a:spcPct val="0"/>
              </a:spcAft>
              <a:buNone/>
              <a:defRPr sz="4400" u="none" kern="1200" baseline="0">
                <a:solidFill>
                  <a:schemeClr val="tx2"/>
                </a:solidFill>
                <a:effectLst>
                  <a:outerShdw blurRad="38100" dist="38100" dir="2700000">
                    <a:srgbClr val="C0C0C0"/>
                  </a:outerShdw>
                </a:effectLst>
                <a:latin typeface="Verdana" panose="020B0604030504040204" pitchFamily="34" charset="0"/>
              </a:defRPr>
            </a:lvl1pPr>
          </a:lstStyle>
          <a:p>
            <a:pPr lvl="0" algn="l"/>
            <a:r>
              <a:rPr sz="2400" b="1">
                <a:solidFill>
                  <a:srgbClr val="000000"/>
                </a:solidFill>
                <a:latin typeface="Times New Roman" panose="02020603050405020304" pitchFamily="18" charset="0"/>
              </a:rPr>
              <a:t>Type </a:t>
            </a:r>
            <a:br>
              <a:rPr sz="2400" b="1">
                <a:solidFill>
                  <a:srgbClr val="000000"/>
                </a:solidFill>
                <a:latin typeface="Times New Roman" panose="02020603050405020304" pitchFamily="18" charset="0"/>
              </a:rPr>
            </a:br>
            <a:r>
              <a:rPr sz="2400" b="1">
                <a:solidFill>
                  <a:srgbClr val="000000"/>
                </a:solidFill>
                <a:latin typeface="Times New Roman" panose="02020603050405020304" pitchFamily="18" charset="0"/>
              </a:rPr>
              <a:t>Diachi = RECORD</a:t>
            </a:r>
            <a:br>
              <a:rPr sz="2400" b="1">
                <a:solidFill>
                  <a:srgbClr val="000000"/>
                </a:solidFill>
                <a:latin typeface="Times New Roman" panose="02020603050405020304" pitchFamily="18" charset="0"/>
              </a:rPr>
            </a:br>
            <a:r>
              <a:rPr sz="2400" b="1">
                <a:solidFill>
                  <a:srgbClr val="000000"/>
                </a:solidFill>
                <a:latin typeface="Times New Roman" panose="02020603050405020304" pitchFamily="18" charset="0"/>
              </a:rPr>
              <a:t>	sonha: string [10] ;</a:t>
            </a:r>
            <a:br>
              <a:rPr sz="2400" b="1">
                <a:solidFill>
                  <a:srgbClr val="000000"/>
                </a:solidFill>
                <a:latin typeface="Times New Roman" panose="02020603050405020304" pitchFamily="18" charset="0"/>
              </a:rPr>
            </a:br>
            <a:r>
              <a:rPr sz="2400" b="1">
                <a:solidFill>
                  <a:srgbClr val="000000"/>
                </a:solidFill>
                <a:latin typeface="Times New Roman" panose="02020603050405020304" pitchFamily="18" charset="0"/>
              </a:rPr>
              <a:t>	tenduong: string [30];</a:t>
            </a:r>
            <a:br>
              <a:rPr sz="2400" b="1">
                <a:solidFill>
                  <a:srgbClr val="000000"/>
                </a:solidFill>
                <a:latin typeface="Times New Roman" panose="02020603050405020304" pitchFamily="18" charset="0"/>
              </a:rPr>
            </a:br>
            <a:r>
              <a:rPr sz="2400" b="1">
                <a:solidFill>
                  <a:srgbClr val="000000"/>
                </a:solidFill>
                <a:latin typeface="Times New Roman" panose="02020603050405020304" pitchFamily="18" charset="0"/>
              </a:rPr>
              <a:t>	phuong: string [30];</a:t>
            </a:r>
            <a:br>
              <a:rPr sz="2400" b="1">
                <a:solidFill>
                  <a:srgbClr val="000000"/>
                </a:solidFill>
                <a:latin typeface="Times New Roman" panose="02020603050405020304" pitchFamily="18" charset="0"/>
              </a:rPr>
            </a:br>
            <a:r>
              <a:rPr sz="2400" b="1">
                <a:solidFill>
                  <a:srgbClr val="000000"/>
                </a:solidFill>
                <a:latin typeface="Times New Roman" panose="02020603050405020304" pitchFamily="18" charset="0"/>
              </a:rPr>
              <a:t>	 quan: string [10];</a:t>
            </a:r>
            <a:br>
              <a:rPr sz="2400" b="1">
                <a:solidFill>
                  <a:srgbClr val="000000"/>
                </a:solidFill>
                <a:latin typeface="Times New Roman" panose="02020603050405020304" pitchFamily="18" charset="0"/>
              </a:rPr>
            </a:br>
            <a:r>
              <a:rPr sz="2400" b="1">
                <a:solidFill>
                  <a:srgbClr val="000000"/>
                </a:solidFill>
                <a:latin typeface="Times New Roman" panose="02020603050405020304" pitchFamily="18" charset="0"/>
              </a:rPr>
              <a:t>	end;</a:t>
            </a:r>
            <a:endParaRPr sz="2400" b="1">
              <a:solidFill>
                <a:srgbClr val="000000"/>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strips(downLeft)">
                                      <p:cBhvr>
                                        <p:cTn id="7" dur="500"/>
                                        <p:tgtEl>
                                          <p:spTgt spid="83970"/>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3974"/>
                                        </p:tgtEl>
                                        <p:attrNameLst>
                                          <p:attrName>style.visibility</p:attrName>
                                        </p:attrNameLst>
                                      </p:cBhvr>
                                      <p:to>
                                        <p:strVal val="visible"/>
                                      </p:to>
                                    </p:set>
                                    <p:anim to="" calcmode="lin" valueType="num">
                                      <p:cBhvr>
                                        <p:cTn id="12" dur="1" fill="hold"/>
                                        <p:tgtEl>
                                          <p:spTgt spid="83974"/>
                                        </p:tgtEl>
                                        <p:attrNameLst>
                                          <p:attrName>style.visibility</p:attrName>
                                        </p:attrNameLst>
                                      </p:cBhvr>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grpId="0" nodeType="clickEffect">
                                  <p:stCondLst>
                                    <p:cond delay="0"/>
                                  </p:stCondLst>
                                  <p:childTnLst>
                                    <p:set>
                                      <p:cBhvr>
                                        <p:cTn id="16" dur="1" fill="hold">
                                          <p:stCondLst>
                                            <p:cond delay="0"/>
                                          </p:stCondLst>
                                        </p:cTn>
                                        <p:tgtEl>
                                          <p:spTgt spid="83977"/>
                                        </p:tgtEl>
                                        <p:attrNameLst>
                                          <p:attrName>style.visibility</p:attrName>
                                        </p:attrNameLst>
                                      </p:cBhvr>
                                      <p:to>
                                        <p:strVal val="visible"/>
                                      </p:to>
                                    </p:set>
                                    <p:anim calcmode="lin" valueType="num">
                                      <p:cBhvr>
                                        <p:cTn id="17" dur="1000" fill="hold"/>
                                        <p:tgtEl>
                                          <p:spTgt spid="83977"/>
                                        </p:tgtEl>
                                        <p:attrNameLst>
                                          <p:attrName>ppt_w</p:attrName>
                                        </p:attrNameLst>
                                      </p:cBhvr>
                                      <p:tavLst>
                                        <p:tav tm="0">
                                          <p:val>
                                            <p:strVal val="#ppt_w+.3"/>
                                          </p:val>
                                        </p:tav>
                                        <p:tav tm="100000">
                                          <p:val>
                                            <p:strVal val="#ppt_w"/>
                                          </p:val>
                                        </p:tav>
                                      </p:tavLst>
                                    </p:anim>
                                    <p:anim calcmode="lin" valueType="num">
                                      <p:cBhvr>
                                        <p:cTn id="18" dur="1000" fill="hold"/>
                                        <p:tgtEl>
                                          <p:spTgt spid="83977"/>
                                        </p:tgtEl>
                                        <p:attrNameLst>
                                          <p:attrName>ppt_h</p:attrName>
                                        </p:attrNameLst>
                                      </p:cBhvr>
                                      <p:tavLst>
                                        <p:tav tm="0">
                                          <p:val>
                                            <p:strVal val="#ppt_h"/>
                                          </p:val>
                                        </p:tav>
                                        <p:tav tm="100000">
                                          <p:val>
                                            <p:strVal val="#ppt_h"/>
                                          </p:val>
                                        </p:tav>
                                      </p:tavLst>
                                    </p:anim>
                                    <p:animEffect transition="in" filter="fade">
                                      <p:cBhvr>
                                        <p:cTn id="19" dur="1000"/>
                                        <p:tgtEl>
                                          <p:spTgt spid="839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p:bldP spid="83974" grpId="0"/>
      <p:bldP spid="8397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6019" name="Text Placeholder 86018"/>
          <p:cNvSpPr>
            <a:spLocks noGrp="1"/>
          </p:cNvSpPr>
          <p:nvPr>
            <p:ph type="body" idx="1"/>
          </p:nvPr>
        </p:nvSpPr>
        <p:spPr>
          <a:xfrm>
            <a:off x="1371600" y="1600200"/>
            <a:ext cx="6324600" cy="685800"/>
          </a:xfrm>
        </p:spPr>
        <p:txBody>
          <a:bodyPr/>
          <a:p>
            <a:pPr>
              <a:lnSpc>
                <a:spcPct val="80000"/>
              </a:lnSpc>
              <a:buNone/>
            </a:pPr>
            <a:r>
              <a:rPr sz="2400">
                <a:latin typeface="Times New Roman" panose="02020603050405020304" pitchFamily="18" charset="0"/>
              </a:rPr>
              <a:t>VD2: để mô tả thời gian ta có 3 trường hợp: ngày, tháng, năm</a:t>
            </a:r>
            <a:endParaRPr sz="2400">
              <a:latin typeface="Times New Roman" panose="02020603050405020304" pitchFamily="18" charset="0"/>
            </a:endParaRPr>
          </a:p>
        </p:txBody>
      </p:sp>
      <p:sp>
        <p:nvSpPr>
          <p:cNvPr id="86020" name="Rectangles 86019"/>
          <p:cNvSpPr/>
          <p:nvPr/>
        </p:nvSpPr>
        <p:spPr>
          <a:xfrm>
            <a:off x="457200" y="609600"/>
            <a:ext cx="4267200" cy="503238"/>
          </a:xfrm>
          <a:prstGeom prst="rect">
            <a:avLst/>
          </a:prstGeom>
          <a:noFill/>
          <a:ln w="9525">
            <a:noFill/>
          </a:ln>
        </p:spPr>
        <p:txBody>
          <a:bodyPr anchor="b" anchorCtr="0"/>
          <a:lstStyle>
            <a:lvl1pPr marL="0" lvl="0" indent="0" algn="ctr" defTabSz="914400" rtl="0" eaLnBrk="1" fontAlgn="base" latinLnBrk="0" hangingPunct="1">
              <a:lnSpc>
                <a:spcPct val="90000"/>
              </a:lnSpc>
              <a:spcBef>
                <a:spcPct val="0"/>
              </a:spcBef>
              <a:spcAft>
                <a:spcPct val="0"/>
              </a:spcAft>
              <a:buNone/>
              <a:defRPr sz="4400" u="none" kern="1200" baseline="0">
                <a:solidFill>
                  <a:schemeClr val="tx2"/>
                </a:solidFill>
                <a:effectLst>
                  <a:outerShdw blurRad="38100" dist="38100" dir="2700000">
                    <a:srgbClr val="C0C0C0"/>
                  </a:outerShdw>
                </a:effectLst>
                <a:latin typeface="Verdana" panose="020B0604030504040204" pitchFamily="34" charset="0"/>
              </a:defRPr>
            </a:lvl1pPr>
          </a:lstStyle>
          <a:p>
            <a:pPr lvl="0" algn="l"/>
            <a:r>
              <a:rPr sz="3600" b="1">
                <a:solidFill>
                  <a:srgbClr val="FF3300"/>
                </a:solidFill>
                <a:latin typeface="Times New Roman" panose="02020603050405020304" pitchFamily="18" charset="0"/>
              </a:rPr>
              <a:t>5. Một Số Ví Dụ</a:t>
            </a:r>
            <a:endParaRPr sz="3600" b="1">
              <a:solidFill>
                <a:srgbClr val="FF3300"/>
              </a:solidFill>
              <a:latin typeface="Times New Roman" panose="02020603050405020304" pitchFamily="18" charset="0"/>
            </a:endParaRPr>
          </a:p>
        </p:txBody>
      </p:sp>
      <p:sp>
        <p:nvSpPr>
          <p:cNvPr id="86022" name="Rectangles 86021"/>
          <p:cNvSpPr/>
          <p:nvPr/>
        </p:nvSpPr>
        <p:spPr>
          <a:xfrm>
            <a:off x="1905000" y="2362200"/>
            <a:ext cx="6324600" cy="24384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lnSpc>
                <a:spcPct val="80000"/>
              </a:lnSpc>
              <a:buNone/>
            </a:pPr>
            <a:r>
              <a:rPr sz="2400">
                <a:solidFill>
                  <a:srgbClr val="000000"/>
                </a:solidFill>
                <a:latin typeface="Times New Roman" panose="02020603050405020304" pitchFamily="18" charset="0"/>
              </a:rPr>
              <a:t>TYPE</a:t>
            </a:r>
            <a:endParaRPr sz="2400">
              <a:solidFill>
                <a:srgbClr val="000000"/>
              </a:solidFill>
              <a:latin typeface="Times New Roman" panose="02020603050405020304" pitchFamily="18" charset="0"/>
            </a:endParaRPr>
          </a:p>
          <a:p>
            <a:pPr lvl="0">
              <a:lnSpc>
                <a:spcPct val="80000"/>
              </a:lnSpc>
              <a:buNone/>
            </a:pPr>
            <a:r>
              <a:rPr sz="2400">
                <a:solidFill>
                  <a:srgbClr val="000000"/>
                </a:solidFill>
                <a:latin typeface="Times New Roman" panose="02020603050405020304" pitchFamily="18" charset="0"/>
              </a:rPr>
              <a:t>	date = RECORD</a:t>
            </a:r>
            <a:endParaRPr sz="2400">
              <a:solidFill>
                <a:srgbClr val="000000"/>
              </a:solidFill>
              <a:latin typeface="Times New Roman" panose="02020603050405020304" pitchFamily="18" charset="0"/>
            </a:endParaRPr>
          </a:p>
          <a:p>
            <a:pPr lvl="0">
              <a:lnSpc>
                <a:spcPct val="80000"/>
              </a:lnSpc>
              <a:buNone/>
            </a:pPr>
            <a:r>
              <a:rPr sz="2400">
                <a:solidFill>
                  <a:srgbClr val="000000"/>
                </a:solidFill>
                <a:latin typeface="Times New Roman" panose="02020603050405020304" pitchFamily="18" charset="0"/>
              </a:rPr>
              <a:t>		ngay: 1..31;</a:t>
            </a:r>
            <a:endParaRPr sz="2400">
              <a:solidFill>
                <a:srgbClr val="000000"/>
              </a:solidFill>
              <a:latin typeface="Times New Roman" panose="02020603050405020304" pitchFamily="18" charset="0"/>
            </a:endParaRPr>
          </a:p>
          <a:p>
            <a:pPr lvl="0">
              <a:lnSpc>
                <a:spcPct val="80000"/>
              </a:lnSpc>
              <a:buNone/>
            </a:pPr>
            <a:r>
              <a:rPr sz="2400">
                <a:solidFill>
                  <a:srgbClr val="000000"/>
                </a:solidFill>
                <a:latin typeface="Times New Roman" panose="02020603050405020304" pitchFamily="18" charset="0"/>
              </a:rPr>
              <a:t>		thang: 1..12;</a:t>
            </a:r>
            <a:endParaRPr sz="2400">
              <a:solidFill>
                <a:srgbClr val="000000"/>
              </a:solidFill>
              <a:latin typeface="Times New Roman" panose="02020603050405020304" pitchFamily="18" charset="0"/>
            </a:endParaRPr>
          </a:p>
          <a:p>
            <a:pPr lvl="0">
              <a:lnSpc>
                <a:spcPct val="80000"/>
              </a:lnSpc>
              <a:buNone/>
            </a:pPr>
            <a:r>
              <a:rPr sz="2400">
                <a:solidFill>
                  <a:srgbClr val="000000"/>
                </a:solidFill>
                <a:latin typeface="Times New Roman" panose="02020603050405020304" pitchFamily="18" charset="0"/>
              </a:rPr>
              <a:t>		nam: integer;</a:t>
            </a:r>
            <a:endParaRPr sz="2400">
              <a:solidFill>
                <a:srgbClr val="000000"/>
              </a:solidFill>
              <a:latin typeface="Times New Roman" panose="02020603050405020304" pitchFamily="18" charset="0"/>
            </a:endParaRPr>
          </a:p>
          <a:p>
            <a:pPr lvl="0">
              <a:lnSpc>
                <a:spcPct val="80000"/>
              </a:lnSpc>
              <a:buNone/>
            </a:pPr>
            <a:r>
              <a:rPr sz="2400">
                <a:solidFill>
                  <a:srgbClr val="000000"/>
                </a:solidFill>
                <a:latin typeface="Times New Roman" panose="02020603050405020304" pitchFamily="18" charset="0"/>
              </a:rPr>
              <a:t>		end;</a:t>
            </a:r>
            <a:endParaRPr sz="2400">
              <a:solidFill>
                <a:srgbClr val="000000"/>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6019">
                                            <p:txEl>
                                              <p:charRg st="0" end="61"/>
                                            </p:txEl>
                                          </p:spTgt>
                                        </p:tgtEl>
                                        <p:attrNameLst>
                                          <p:attrName>style.visibility</p:attrName>
                                        </p:attrNameLst>
                                      </p:cBhvr>
                                      <p:to>
                                        <p:strVal val="visible"/>
                                      </p:to>
                                    </p:set>
                                    <p:animEffect transition="in" filter="fade">
                                      <p:cBhvr>
                                        <p:cTn id="7" dur="2000"/>
                                        <p:tgtEl>
                                          <p:spTgt spid="86019">
                                            <p:txEl>
                                              <p:charRg st="0" end="6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86022"/>
                                        </p:tgtEl>
                                        <p:attrNameLst>
                                          <p:attrName>style.visibility</p:attrName>
                                        </p:attrNameLst>
                                      </p:cBhvr>
                                      <p:to>
                                        <p:strVal val="visible"/>
                                      </p:to>
                                    </p:set>
                                    <p:anim calcmode="lin" valueType="num">
                                      <p:cBhvr>
                                        <p:cTn id="12" dur="1000" fill="hold"/>
                                        <p:tgtEl>
                                          <p:spTgt spid="86022"/>
                                        </p:tgtEl>
                                        <p:attrNameLst>
                                          <p:attrName>ppt_x</p:attrName>
                                        </p:attrNameLst>
                                      </p:cBhvr>
                                      <p:tavLst>
                                        <p:tav tm="0">
                                          <p:val>
                                            <p:strVal val="#ppt_x-.2"/>
                                          </p:val>
                                        </p:tav>
                                        <p:tav tm="100000">
                                          <p:val>
                                            <p:strVal val="#ppt_x"/>
                                          </p:val>
                                        </p:tav>
                                      </p:tavLst>
                                    </p:anim>
                                    <p:anim calcmode="lin" valueType="num">
                                      <p:cBhvr>
                                        <p:cTn id="13" dur="1000" fill="hold"/>
                                        <p:tgtEl>
                                          <p:spTgt spid="8602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860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p:bldP spid="860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2" name="Title 87041"/>
          <p:cNvSpPr>
            <a:spLocks noGrp="1"/>
          </p:cNvSpPr>
          <p:nvPr>
            <p:ph type="title"/>
          </p:nvPr>
        </p:nvSpPr>
        <p:spPr>
          <a:xfrm>
            <a:off x="457200" y="457200"/>
            <a:ext cx="4800600" cy="628650"/>
          </a:xfrm>
        </p:spPr>
        <p:txBody>
          <a:bodyPr anchor="b" anchorCtr="0"/>
          <a:p>
            <a:pPr algn="l"/>
            <a:r>
              <a:rPr sz="3600" b="1">
                <a:solidFill>
                  <a:srgbClr val="FF3300"/>
                </a:solidFill>
                <a:latin typeface="Times New Roman" panose="02020603050405020304" pitchFamily="18" charset="0"/>
              </a:rPr>
              <a:t>6.Bài Tập Về Nhà</a:t>
            </a:r>
            <a:endParaRPr sz="3600" b="1">
              <a:solidFill>
                <a:srgbClr val="FF3300"/>
              </a:solidFill>
              <a:latin typeface="Times New Roman" panose="02020603050405020304" pitchFamily="18" charset="0"/>
            </a:endParaRPr>
          </a:p>
        </p:txBody>
      </p:sp>
      <p:sp>
        <p:nvSpPr>
          <p:cNvPr id="87046" name="Rectangles 87045"/>
          <p:cNvSpPr/>
          <p:nvPr/>
        </p:nvSpPr>
        <p:spPr>
          <a:xfrm>
            <a:off x="1371600" y="3200400"/>
            <a:ext cx="6477000" cy="1219200"/>
          </a:xfrm>
          <a:prstGeom prst="rect">
            <a:avLst/>
          </a:prstGeom>
          <a:noFill/>
          <a:ln w="9525">
            <a:noFill/>
          </a:ln>
        </p:spPr>
        <p:txBody>
          <a:bodyPr anchor="b" anchorCtr="0"/>
          <a:lstStyle>
            <a:lvl1pPr marL="0" lvl="0" indent="0" algn="ctr" defTabSz="914400" rtl="0" eaLnBrk="1" fontAlgn="base" latinLnBrk="0" hangingPunct="1">
              <a:lnSpc>
                <a:spcPct val="90000"/>
              </a:lnSpc>
              <a:spcBef>
                <a:spcPct val="0"/>
              </a:spcBef>
              <a:spcAft>
                <a:spcPct val="0"/>
              </a:spcAft>
              <a:buNone/>
              <a:defRPr sz="4400" u="none" kern="1200" baseline="0">
                <a:solidFill>
                  <a:schemeClr val="tx2"/>
                </a:solidFill>
                <a:effectLst>
                  <a:outerShdw blurRad="38100" dist="38100" dir="2700000">
                    <a:srgbClr val="C0C0C0"/>
                  </a:outerShdw>
                </a:effectLst>
                <a:latin typeface="Verdana" panose="020B0604030504040204" pitchFamily="34" charset="0"/>
              </a:defRPr>
            </a:lvl1pPr>
          </a:lstStyle>
          <a:p>
            <a:pPr lvl="0" algn="l"/>
            <a:r>
              <a:rPr sz="2000" b="1">
                <a:solidFill>
                  <a:srgbClr val="000000"/>
                </a:solidFill>
                <a:latin typeface="Times New Roman" panose="02020603050405020304" pitchFamily="18" charset="0"/>
              </a:rPr>
              <a:t>2. Mô tả số học sinh của 1 lớp học với sỉ số của lớp là 40, ta dùng các trường số thứ tự, họ và tên, giới tính, năm sinh, địa chỉ. Giả sử ta đã có mô tả kiểu date, diachi ở ví dụ 1, ví dụ 2. </a:t>
            </a:r>
            <a:endParaRPr sz="2000" b="1">
              <a:solidFill>
                <a:srgbClr val="000000"/>
              </a:solidFill>
              <a:latin typeface="Times New Roman" panose="02020603050405020304" pitchFamily="18" charset="0"/>
            </a:endParaRPr>
          </a:p>
        </p:txBody>
      </p:sp>
      <p:sp>
        <p:nvSpPr>
          <p:cNvPr id="87047" name="Rectangles 87046"/>
          <p:cNvSpPr/>
          <p:nvPr/>
        </p:nvSpPr>
        <p:spPr>
          <a:xfrm>
            <a:off x="1447800" y="2590800"/>
            <a:ext cx="6477000" cy="381000"/>
          </a:xfrm>
          <a:prstGeom prst="rect">
            <a:avLst/>
          </a:prstGeom>
          <a:noFill/>
          <a:ln w="9525">
            <a:noFill/>
          </a:ln>
        </p:spPr>
        <p:txBody>
          <a:bodyPr anchor="b" anchorCtr="0"/>
          <a:lstStyle>
            <a:lvl1pPr marL="0" lvl="0" indent="0" algn="ctr" defTabSz="914400" rtl="0" eaLnBrk="1" fontAlgn="base" latinLnBrk="0" hangingPunct="1">
              <a:lnSpc>
                <a:spcPct val="90000"/>
              </a:lnSpc>
              <a:spcBef>
                <a:spcPct val="0"/>
              </a:spcBef>
              <a:spcAft>
                <a:spcPct val="0"/>
              </a:spcAft>
              <a:buNone/>
              <a:defRPr sz="4400" u="none" kern="1200" baseline="0">
                <a:solidFill>
                  <a:schemeClr val="tx2"/>
                </a:solidFill>
                <a:effectLst>
                  <a:outerShdw blurRad="38100" dist="38100" dir="2700000">
                    <a:srgbClr val="C0C0C0"/>
                  </a:outerShdw>
                </a:effectLst>
                <a:latin typeface="Verdana" panose="020B0604030504040204" pitchFamily="34" charset="0"/>
              </a:defRPr>
            </a:lvl1pPr>
          </a:lstStyle>
          <a:p>
            <a:pPr lvl="0" algn="l"/>
            <a:r>
              <a:rPr sz="2000" b="1">
                <a:solidFill>
                  <a:srgbClr val="000000"/>
                </a:solidFill>
                <a:latin typeface="Times New Roman" panose="02020603050405020304" pitchFamily="18" charset="0"/>
              </a:rPr>
              <a:t>1.Mô tả 1 điểm trong không gian 3 chiều.</a:t>
            </a:r>
            <a:endParaRPr sz="2000" b="1">
              <a:solidFill>
                <a:srgbClr val="000000"/>
              </a:solidFill>
              <a:latin typeface="Times New Roman" panose="02020603050405020304" pitchFamily="18" charset="0"/>
            </a:endParaRPr>
          </a:p>
        </p:txBody>
      </p:sp>
      <p:sp>
        <p:nvSpPr>
          <p:cNvPr id="87048" name="Rectangles 87047"/>
          <p:cNvSpPr/>
          <p:nvPr/>
        </p:nvSpPr>
        <p:spPr>
          <a:xfrm>
            <a:off x="1371600" y="4572000"/>
            <a:ext cx="6477000" cy="381000"/>
          </a:xfrm>
          <a:prstGeom prst="rect">
            <a:avLst/>
          </a:prstGeom>
          <a:noFill/>
          <a:ln w="9525">
            <a:noFill/>
          </a:ln>
        </p:spPr>
        <p:txBody>
          <a:bodyPr anchor="b" anchorCtr="0"/>
          <a:lstStyle>
            <a:lvl1pPr marL="0" lvl="0" indent="0" algn="ctr" defTabSz="914400" rtl="0" eaLnBrk="1" fontAlgn="base" latinLnBrk="0" hangingPunct="1">
              <a:lnSpc>
                <a:spcPct val="90000"/>
              </a:lnSpc>
              <a:spcBef>
                <a:spcPct val="0"/>
              </a:spcBef>
              <a:spcAft>
                <a:spcPct val="0"/>
              </a:spcAft>
              <a:buNone/>
              <a:defRPr sz="4400" u="none" kern="1200" baseline="0">
                <a:solidFill>
                  <a:schemeClr val="tx2"/>
                </a:solidFill>
                <a:effectLst>
                  <a:outerShdw blurRad="38100" dist="38100" dir="2700000">
                    <a:srgbClr val="C0C0C0"/>
                  </a:outerShdw>
                </a:effectLst>
                <a:latin typeface="Verdana" panose="020B0604030504040204" pitchFamily="34" charset="0"/>
              </a:defRPr>
            </a:lvl1pPr>
          </a:lstStyle>
          <a:p>
            <a:pPr lvl="0" algn="l"/>
            <a:endParaRPr sz="2000" b="1">
              <a:solidFill>
                <a:srgbClr val="000000"/>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87042"/>
                                        </p:tgtEl>
                                        <p:attrNameLst>
                                          <p:attrName>style.visibility</p:attrName>
                                        </p:attrNameLst>
                                      </p:cBhvr>
                                      <p:to>
                                        <p:strVal val="visible"/>
                                      </p:to>
                                    </p:set>
                                    <p:anim calcmode="lin" valueType="num">
                                      <p:cBhvr>
                                        <p:cTn id="7" dur="500" fill="hold"/>
                                        <p:tgtEl>
                                          <p:spTgt spid="87042"/>
                                        </p:tgtEl>
                                        <p:attrNameLst>
                                          <p:attrName>ppt_w</p:attrName>
                                        </p:attrNameLst>
                                      </p:cBhvr>
                                      <p:tavLst>
                                        <p:tav tm="0">
                                          <p:val>
                                            <p:strVal val="0,000000"/>
                                          </p:val>
                                        </p:tav>
                                        <p:tav tm="100000">
                                          <p:val>
                                            <p:strVal val="#ppt_w"/>
                                          </p:val>
                                        </p:tav>
                                      </p:tavLst>
                                    </p:anim>
                                    <p:anim calcmode="lin" valueType="num">
                                      <p:cBhvr>
                                        <p:cTn id="8" dur="500" fill="hold"/>
                                        <p:tgtEl>
                                          <p:spTgt spid="8704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5" presetClass="entr" presetSubtype="0" fill="hold" grpId="0" nodeType="clickEffect">
                                  <p:stCondLst>
                                    <p:cond delay="0"/>
                                  </p:stCondLst>
                                  <p:childTnLst>
                                    <p:set>
                                      <p:cBhvr>
                                        <p:cTn id="12" dur="1" fill="hold">
                                          <p:stCondLst>
                                            <p:cond delay="0"/>
                                          </p:stCondLst>
                                        </p:cTn>
                                        <p:tgtEl>
                                          <p:spTgt spid="87047"/>
                                        </p:tgtEl>
                                        <p:attrNameLst>
                                          <p:attrName>style.visibility</p:attrName>
                                        </p:attrNameLst>
                                      </p:cBhvr>
                                      <p:to>
                                        <p:strVal val="visible"/>
                                      </p:to>
                                    </p:set>
                                    <p:animEffect transition="in" filter="fade">
                                      <p:cBhvr>
                                        <p:cTn id="13" dur="2000"/>
                                        <p:tgtEl>
                                          <p:spTgt spid="87047"/>
                                        </p:tgtEl>
                                      </p:cBhvr>
                                    </p:animEffect>
                                    <p:anim calcmode="lin" valueType="num">
                                      <p:cBhvr>
                                        <p:cTn id="14" dur="2000" fill="hold"/>
                                        <p:tgtEl>
                                          <p:spTgt spid="87047"/>
                                        </p:tgtEl>
                                        <p:attrNameLst>
                                          <p:attrName>style.rotation</p:attrName>
                                        </p:attrNameLst>
                                      </p:cBhvr>
                                      <p:tavLst>
                                        <p:tav tm="0">
                                          <p:val>
                                            <p:strVal val="720,000000"/>
                                          </p:val>
                                        </p:tav>
                                        <p:tav tm="100000">
                                          <p:val>
                                            <p:strVal val="0,000000"/>
                                          </p:val>
                                        </p:tav>
                                      </p:tavLst>
                                    </p:anim>
                                    <p:anim calcmode="lin" valueType="num">
                                      <p:cBhvr>
                                        <p:cTn id="15" dur="2000" fill="hold"/>
                                        <p:tgtEl>
                                          <p:spTgt spid="87047"/>
                                        </p:tgtEl>
                                        <p:attrNameLst>
                                          <p:attrName>ppt_h</p:attrName>
                                        </p:attrNameLst>
                                      </p:cBhvr>
                                      <p:tavLst>
                                        <p:tav tm="0">
                                          <p:val>
                                            <p:strVal val="0,000000"/>
                                          </p:val>
                                        </p:tav>
                                        <p:tav tm="100000">
                                          <p:val>
                                            <p:strVal val="#ppt_h"/>
                                          </p:val>
                                        </p:tav>
                                      </p:tavLst>
                                    </p:anim>
                                    <p:anim calcmode="lin" valueType="num">
                                      <p:cBhvr>
                                        <p:cTn id="16" dur="2000" fill="hold"/>
                                        <p:tgtEl>
                                          <p:spTgt spid="87047"/>
                                        </p:tgtEl>
                                        <p:attrNameLst>
                                          <p:attrName>ppt_w</p:attrName>
                                        </p:attrNameLst>
                                      </p:cBhvr>
                                      <p:tavLst>
                                        <p:tav tm="0">
                                          <p:val>
                                            <p:strVal val="0,000000"/>
                                          </p:val>
                                        </p:tav>
                                        <p:tav tm="100000">
                                          <p:val>
                                            <p:strVal val="#ppt_w"/>
                                          </p:val>
                                        </p:tav>
                                      </p:tavLst>
                                    </p:anim>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87046"/>
                                        </p:tgtEl>
                                        <p:attrNameLst>
                                          <p:attrName>style.visibility</p:attrName>
                                        </p:attrNameLst>
                                      </p:cBhvr>
                                      <p:to>
                                        <p:strVal val="visible"/>
                                      </p:to>
                                    </p:set>
                                    <p:animEffect transition="in" filter="slide(fromBottom)">
                                      <p:cBhvr>
                                        <p:cTn id="21" dur="500"/>
                                        <p:tgtEl>
                                          <p:spTgt spid="87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p:bldP spid="87046" grpId="0"/>
      <p:bldP spid="8704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5" name="Rounded Rectangle 56324"/>
          <p:cNvSpPr/>
          <p:nvPr/>
        </p:nvSpPr>
        <p:spPr>
          <a:xfrm>
            <a:off x="1447800" y="685800"/>
            <a:ext cx="3886200" cy="533400"/>
          </a:xfrm>
          <a:prstGeom prst="roundRect">
            <a:avLst>
              <a:gd name="adj" fmla="val 21667"/>
            </a:avLst>
          </a:prstGeom>
          <a:noFill/>
          <a:ln w="9525">
            <a:noFill/>
          </a:ln>
        </p:spPr>
        <p:txBody>
          <a:bodyPr anchor="b" anchorCtr="0"/>
          <a:lstStyle>
            <a:lvl1pPr marL="0" lvl="0" indent="0" algn="ctr" defTabSz="914400" rtl="0" eaLnBrk="1" fontAlgn="base" latinLnBrk="0" hangingPunct="1">
              <a:lnSpc>
                <a:spcPct val="90000"/>
              </a:lnSpc>
              <a:spcBef>
                <a:spcPct val="0"/>
              </a:spcBef>
              <a:spcAft>
                <a:spcPct val="0"/>
              </a:spcAft>
              <a:buNone/>
              <a:defRPr sz="4400" u="none" kern="1200" baseline="0">
                <a:solidFill>
                  <a:schemeClr val="tx2"/>
                </a:solidFill>
                <a:effectLst>
                  <a:outerShdw blurRad="38100" dist="38100" dir="2700000">
                    <a:srgbClr val="C0C0C0"/>
                  </a:outerShdw>
                </a:effectLst>
                <a:latin typeface="Verdana" panose="020B0604030504040204" pitchFamily="34" charset="0"/>
              </a:defRPr>
            </a:lvl1pPr>
          </a:lstStyle>
          <a:p>
            <a:pPr lvl="0"/>
            <a:r>
              <a:rPr sz="3600">
                <a:latin typeface="Times New Roman" panose="02020603050405020304" pitchFamily="18" charset="0"/>
              </a:rPr>
              <a:t>ĐẶ</a:t>
            </a:r>
            <a:r>
              <a:rPr lang="vi-VN" sz="3600">
                <a:latin typeface="Times New Roman" panose="02020603050405020304" pitchFamily="18" charset="0"/>
              </a:rPr>
              <a:t>T</a:t>
            </a:r>
            <a:r>
              <a:rPr sz="3600">
                <a:latin typeface="Times New Roman" panose="02020603050405020304" pitchFamily="18" charset="0"/>
              </a:rPr>
              <a:t> VẤN ĐỀ</a:t>
            </a:r>
            <a:endParaRPr sz="3600">
              <a:latin typeface="Times New Roman" panose="02020603050405020304" pitchFamily="18" charset="0"/>
            </a:endParaRPr>
          </a:p>
        </p:txBody>
      </p:sp>
      <p:sp>
        <p:nvSpPr>
          <p:cNvPr id="56327" name="Rounded Rectangle 56326"/>
          <p:cNvSpPr/>
          <p:nvPr/>
        </p:nvSpPr>
        <p:spPr>
          <a:xfrm>
            <a:off x="762000" y="1676400"/>
            <a:ext cx="8001000" cy="533400"/>
          </a:xfrm>
          <a:prstGeom prst="roundRect">
            <a:avLst>
              <a:gd name="adj" fmla="val 21667"/>
            </a:avLst>
          </a:prstGeom>
          <a:noFill/>
          <a:ln w="9525">
            <a:noFill/>
          </a:ln>
        </p:spPr>
        <p:txBody>
          <a:bodyPr anchor="b" anchorCtr="0"/>
          <a:lstStyle>
            <a:lvl1pPr marL="0" lvl="0" indent="0" algn="ctr" defTabSz="914400" rtl="0" eaLnBrk="1" fontAlgn="base" latinLnBrk="0" hangingPunct="1">
              <a:lnSpc>
                <a:spcPct val="90000"/>
              </a:lnSpc>
              <a:spcBef>
                <a:spcPct val="0"/>
              </a:spcBef>
              <a:spcAft>
                <a:spcPct val="0"/>
              </a:spcAft>
              <a:buNone/>
              <a:defRPr sz="4400" u="none" kern="1200" baseline="0">
                <a:solidFill>
                  <a:schemeClr val="tx2"/>
                </a:solidFill>
                <a:effectLst>
                  <a:outerShdw blurRad="38100" dist="38100" dir="2700000">
                    <a:srgbClr val="C0C0C0"/>
                  </a:outerShdw>
                </a:effectLst>
                <a:latin typeface="Verdana" panose="020B0604030504040204" pitchFamily="34" charset="0"/>
              </a:defRPr>
            </a:lvl1pPr>
          </a:lstStyle>
          <a:p>
            <a:pPr lvl="0"/>
            <a:r>
              <a:rPr sz="2800">
                <a:latin typeface="Times New Roman" panose="02020603050405020304" pitchFamily="18" charset="0"/>
              </a:rPr>
              <a:t>BẢNG KIỂM TRA CHẤT LƯỢNG</a:t>
            </a:r>
            <a:endParaRPr sz="2800">
              <a:latin typeface="Times New Roman" panose="02020603050405020304" pitchFamily="18" charset="0"/>
            </a:endParaRPr>
          </a:p>
        </p:txBody>
      </p:sp>
      <p:pic>
        <p:nvPicPr>
          <p:cNvPr id="56466" name="Picture 56465"/>
          <p:cNvPicPr>
            <a:picLocks noChangeAspect="1"/>
          </p:cNvPicPr>
          <p:nvPr/>
        </p:nvPicPr>
        <p:blipFill>
          <a:blip r:embed="rId1"/>
          <a:stretch>
            <a:fillRect/>
          </a:stretch>
        </p:blipFill>
        <p:spPr>
          <a:xfrm>
            <a:off x="7696200" y="6053138"/>
            <a:ext cx="1447800" cy="804862"/>
          </a:xfrm>
          <a:prstGeom prst="rect">
            <a:avLst/>
          </a:prstGeom>
          <a:noFill/>
          <a:ln w="12700">
            <a:noFill/>
          </a:ln>
        </p:spPr>
      </p:pic>
      <p:pic>
        <p:nvPicPr>
          <p:cNvPr id="56467" name="Picture 56466" descr="4956445"/>
          <p:cNvPicPr>
            <a:picLocks noChangeAspect="1"/>
          </p:cNvPicPr>
          <p:nvPr/>
        </p:nvPicPr>
        <p:blipFill>
          <a:blip r:embed="rId2"/>
          <a:stretch>
            <a:fillRect/>
          </a:stretch>
        </p:blipFill>
        <p:spPr>
          <a:xfrm>
            <a:off x="381000" y="228600"/>
            <a:ext cx="1143000" cy="1143000"/>
          </a:xfrm>
          <a:prstGeom prst="rect">
            <a:avLst/>
          </a:prstGeom>
          <a:noFill/>
          <a:ln w="9525">
            <a:noFill/>
          </a:ln>
        </p:spPr>
      </p:pic>
      <p:graphicFrame>
        <p:nvGraphicFramePr>
          <p:cNvPr id="56588" name="Content Placeholder 56587"/>
          <p:cNvGraphicFramePr/>
          <p:nvPr>
            <p:ph/>
          </p:nvPr>
        </p:nvGraphicFramePr>
        <p:xfrm>
          <a:off x="533400" y="2514600"/>
          <a:ext cx="8243888" cy="2792413"/>
        </p:xfrm>
        <a:graphic>
          <a:graphicData uri="http://schemas.openxmlformats.org/drawingml/2006/table">
            <a:tbl>
              <a:tblPr/>
              <a:tblGrid>
                <a:gridCol w="914400"/>
                <a:gridCol w="2514600"/>
                <a:gridCol w="1295400"/>
                <a:gridCol w="1295400"/>
                <a:gridCol w="850900"/>
                <a:gridCol w="1373188"/>
              </a:tblGrid>
              <a:tr h="398463">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SBD</a:t>
                      </a:r>
                      <a:endParaRPr lang="en-US" sz="1800" b="1">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Họ  Và Tên</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Môn Tóan</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Môn Văn</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Tổng</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Kết Quả</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98462">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01</a:t>
                      </a:r>
                      <a:endParaRPr lang="en-US" sz="1800">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Nguyễn Thị Minh Huệ</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9</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7</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0005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02</a:t>
                      </a:r>
                      <a:endParaRPr lang="en-US" sz="1800">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Nguyễn Thị Thu Thảo</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8</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8</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98463">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a:t>
                      </a:r>
                      <a:endParaRPr lang="en-US" sz="1800" b="1">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0005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41</a:t>
                      </a:r>
                      <a:endParaRPr lang="en-US" sz="1800">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Nguyễn Mạnh Kha</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6</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6</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98462">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42</a:t>
                      </a:r>
                      <a:endParaRPr lang="en-US" sz="1800">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Hùynh Minh Châu</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3</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5</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98463">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43</a:t>
                      </a:r>
                      <a:endParaRPr lang="en-US" sz="1800">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Hòang Lê Hạnh</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7</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2</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56589" name="Rounded Rectangle 56588"/>
          <p:cNvSpPr/>
          <p:nvPr/>
        </p:nvSpPr>
        <p:spPr>
          <a:xfrm>
            <a:off x="533400" y="5562600"/>
            <a:ext cx="8001000" cy="990600"/>
          </a:xfrm>
          <a:prstGeom prst="roundRect">
            <a:avLst>
              <a:gd name="adj" fmla="val 21667"/>
            </a:avLst>
          </a:prstGeom>
          <a:noFill/>
          <a:ln w="9525">
            <a:noFill/>
          </a:ln>
        </p:spPr>
        <p:txBody>
          <a:bodyPr anchor="b" anchorCtr="0"/>
          <a:lstStyle>
            <a:lvl1pPr marL="0" lvl="0" indent="0" algn="ctr" defTabSz="914400" rtl="0" eaLnBrk="1" fontAlgn="base" latinLnBrk="0" hangingPunct="1">
              <a:lnSpc>
                <a:spcPct val="90000"/>
              </a:lnSpc>
              <a:spcBef>
                <a:spcPct val="0"/>
              </a:spcBef>
              <a:spcAft>
                <a:spcPct val="0"/>
              </a:spcAft>
              <a:buNone/>
              <a:defRPr sz="4400" u="none" kern="1200" baseline="0">
                <a:solidFill>
                  <a:schemeClr val="tx2"/>
                </a:solidFill>
                <a:effectLst>
                  <a:outerShdw blurRad="38100" dist="38100" dir="2700000">
                    <a:srgbClr val="C0C0C0"/>
                  </a:outerShdw>
                </a:effectLst>
                <a:latin typeface="Verdana" panose="020B0604030504040204" pitchFamily="34" charset="0"/>
              </a:defRPr>
            </a:lvl1pPr>
          </a:lstStyle>
          <a:p>
            <a:pPr lvl="0"/>
            <a:r>
              <a:rPr sz="2400" b="1">
                <a:latin typeface="Times New Roman" panose="02020603050405020304" pitchFamily="18" charset="0"/>
              </a:rPr>
              <a:t>Yêu cầu:</a:t>
            </a:r>
            <a:r>
              <a:rPr sz="2400">
                <a:latin typeface="Times New Roman" panose="02020603050405020304" pitchFamily="18" charset="0"/>
              </a:rPr>
              <a:t> nhập vào thông tin của từng học sinh, tính tổng và     xét kết quả, biết rằng tổng &gt;= 10, thì kết quả là đạt</a:t>
            </a:r>
            <a:endParaRPr sz="2400">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6325"/>
                                        </p:tgtEl>
                                        <p:attrNameLst>
                                          <p:attrName>style.visibility</p:attrName>
                                        </p:attrNameLst>
                                      </p:cBhvr>
                                      <p:to>
                                        <p:strVal val="visible"/>
                                      </p:to>
                                    </p:set>
                                    <p:animEffect transition="in" filter="circle(in)">
                                      <p:cBhvr>
                                        <p:cTn id="7" dur="2000"/>
                                        <p:tgtEl>
                                          <p:spTgt spid="56325"/>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56327"/>
                                        </p:tgtEl>
                                        <p:attrNameLst>
                                          <p:attrName>style.visibility</p:attrName>
                                        </p:attrNameLst>
                                      </p:cBhvr>
                                      <p:to>
                                        <p:strVal val="visible"/>
                                      </p:to>
                                    </p:set>
                                    <p:animEffect transition="in" filter="plus(in)">
                                      <p:cBhvr>
                                        <p:cTn id="12" dur="2000"/>
                                        <p:tgtEl>
                                          <p:spTgt spid="56327"/>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56588"/>
                                        </p:tgtEl>
                                        <p:attrNameLst>
                                          <p:attrName>style.visibility</p:attrName>
                                        </p:attrNameLst>
                                      </p:cBhvr>
                                      <p:to>
                                        <p:strVal val="visible"/>
                                      </p:to>
                                    </p:set>
                                    <p:animEffect transition="in" filter="diamond(in)">
                                      <p:cBhvr>
                                        <p:cTn id="17" dur="2000"/>
                                        <p:tgtEl>
                                          <p:spTgt spid="5658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56589"/>
                                        </p:tgtEl>
                                        <p:attrNameLst>
                                          <p:attrName>style.visibility</p:attrName>
                                        </p:attrNameLst>
                                      </p:cBhvr>
                                      <p:to>
                                        <p:strVal val="visible"/>
                                      </p:to>
                                    </p:set>
                                    <p:animEffect transition="in" filter="strips(downLeft)">
                                      <p:cBhvr>
                                        <p:cTn id="22" dur="1000"/>
                                        <p:tgtEl>
                                          <p:spTgt spid="565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5" grpId="0"/>
      <p:bldP spid="56327" grpId="0"/>
      <p:bldP spid="5658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4" name="Title 74753"/>
          <p:cNvSpPr>
            <a:spLocks noGrp="1"/>
          </p:cNvSpPr>
          <p:nvPr>
            <p:ph type="title"/>
          </p:nvPr>
        </p:nvSpPr>
        <p:spPr>
          <a:xfrm>
            <a:off x="304800" y="457200"/>
            <a:ext cx="8243888" cy="884238"/>
          </a:xfrm>
        </p:spPr>
        <p:txBody>
          <a:bodyPr anchor="b" anchorCtr="0"/>
          <a:p>
            <a:pPr algn="l"/>
            <a:r>
              <a:rPr sz="4000" b="1">
                <a:solidFill>
                  <a:srgbClr val="FF3300"/>
                </a:solidFill>
                <a:latin typeface="Times New Roman" panose="02020603050405020304" pitchFamily="18" charset="0"/>
              </a:rPr>
              <a:t>1.Một Số Khái Niệm</a:t>
            </a:r>
            <a:endParaRPr sz="4000" b="1">
              <a:solidFill>
                <a:srgbClr val="FF3300"/>
              </a:solidFill>
              <a:latin typeface="Times New Roman" panose="02020603050405020304" pitchFamily="18" charset="0"/>
            </a:endParaRPr>
          </a:p>
        </p:txBody>
      </p:sp>
      <p:sp>
        <p:nvSpPr>
          <p:cNvPr id="74755" name="Text Placeholder 74754"/>
          <p:cNvSpPr>
            <a:spLocks noGrp="1"/>
          </p:cNvSpPr>
          <p:nvPr>
            <p:ph type="body" sz="half" idx="1"/>
          </p:nvPr>
        </p:nvSpPr>
        <p:spPr>
          <a:xfrm>
            <a:off x="152400" y="1600200"/>
            <a:ext cx="8686800" cy="685800"/>
          </a:xfrm>
        </p:spPr>
        <p:txBody>
          <a:bodyPr/>
          <a:p>
            <a:pPr>
              <a:lnSpc>
                <a:spcPct val="80000"/>
              </a:lnSpc>
              <a:buClrTx/>
              <a:buSzTx/>
              <a:buFontTx/>
              <a:buNone/>
            </a:pPr>
            <a:r>
              <a:rPr sz="2400">
                <a:latin typeface="Times New Roman" panose="02020603050405020304" pitchFamily="18" charset="0"/>
              </a:rPr>
              <a:t>Kiểu bản ghi được dùng để mô tả cho các đối tượng có cùng một số thuộc tính mà các thuộc tính có thể có các kiểu dữ liệu khác nhau</a:t>
            </a:r>
            <a:endParaRPr sz="2400">
              <a:latin typeface="Times New Roman" panose="02020603050405020304" pitchFamily="18" charset="0"/>
            </a:endParaRPr>
          </a:p>
        </p:txBody>
      </p:sp>
      <p:sp>
        <p:nvSpPr>
          <p:cNvPr id="74756" name="Rectangles 74755"/>
          <p:cNvSpPr/>
          <p:nvPr/>
        </p:nvSpPr>
        <p:spPr>
          <a:xfrm>
            <a:off x="457200" y="3657600"/>
            <a:ext cx="8229600" cy="32004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p>
        </p:txBody>
      </p:sp>
      <p:sp>
        <p:nvSpPr>
          <p:cNvPr id="74757" name="Rectangles 74756"/>
          <p:cNvSpPr/>
          <p:nvPr/>
        </p:nvSpPr>
        <p:spPr>
          <a:xfrm>
            <a:off x="304800" y="2362200"/>
            <a:ext cx="8534400" cy="7620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2400">
                <a:latin typeface="Times New Roman" panose="02020603050405020304" pitchFamily="18" charset="0"/>
              </a:rPr>
              <a:t>Bản ghi thường gọi là Record, mỗi Record sẽ lưu dữ liệu về một đối tượng cần quản lí</a:t>
            </a:r>
            <a:endParaRPr sz="2400">
              <a:latin typeface="Times New Roman" panose="02020603050405020304" pitchFamily="18" charset="0"/>
            </a:endParaRPr>
          </a:p>
        </p:txBody>
      </p:sp>
      <p:sp>
        <p:nvSpPr>
          <p:cNvPr id="74758" name="Rectangles 74757"/>
          <p:cNvSpPr/>
          <p:nvPr/>
        </p:nvSpPr>
        <p:spPr>
          <a:xfrm>
            <a:off x="228600" y="3581400"/>
            <a:ext cx="8534400" cy="7620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2400">
                <a:latin typeface="Times New Roman" panose="02020603050405020304" pitchFamily="18" charset="0"/>
              </a:rPr>
              <a:t>Mỗi thuộc tính của đói tượng tương ứng với một trường của bản ghi.các trương khác nhau có thể có dữ liệu khác nhau.</a:t>
            </a:r>
            <a:endParaRPr sz="2400">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4754"/>
                                        </p:tgtEl>
                                        <p:attrNameLst>
                                          <p:attrName>style.visibility</p:attrName>
                                        </p:attrNameLst>
                                      </p:cBhvr>
                                      <p:to>
                                        <p:strVal val="visible"/>
                                      </p:to>
                                    </p:set>
                                    <p:animEffect transition="in" filter="randombar(horizontal)">
                                      <p:cBhvr>
                                        <p:cTn id="7" dur="500"/>
                                        <p:tgtEl>
                                          <p:spTgt spid="747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4755">
                                            <p:txEl>
                                              <p:charRg st="0" end="131"/>
                                            </p:txEl>
                                          </p:spTgt>
                                        </p:tgtEl>
                                        <p:attrNameLst>
                                          <p:attrName>style.visibility</p:attrName>
                                        </p:attrNameLst>
                                      </p:cBhvr>
                                      <p:to>
                                        <p:strVal val="visible"/>
                                      </p:to>
                                    </p:set>
                                    <p:animEffect transition="in" filter="fade">
                                      <p:cBhvr>
                                        <p:cTn id="12" dur="2000"/>
                                        <p:tgtEl>
                                          <p:spTgt spid="74755">
                                            <p:txEl>
                                              <p:charRg st="0" end="13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4757"/>
                                        </p:tgtEl>
                                        <p:attrNameLst>
                                          <p:attrName>style.visibility</p:attrName>
                                        </p:attrNameLst>
                                      </p:cBhvr>
                                      <p:to>
                                        <p:strVal val="visible"/>
                                      </p:to>
                                    </p:set>
                                    <p:anim to="" calcmode="lin" valueType="num">
                                      <p:cBhvr>
                                        <p:cTn id="17" dur="1" fill="hold"/>
                                        <p:tgtEl>
                                          <p:spTgt spid="74757"/>
                                        </p:tgtEl>
                                        <p:attrNameLst>
                                          <p:attrName>style.visibility</p:attrName>
                                        </p:attrNameLst>
                                      </p:cBhvr>
                                    </p:anim>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74758"/>
                                        </p:tgtEl>
                                        <p:attrNameLst>
                                          <p:attrName>style.visibility</p:attrName>
                                        </p:attrNameLst>
                                      </p:cBhvr>
                                      <p:to>
                                        <p:strVal val="visible"/>
                                      </p:to>
                                    </p:set>
                                    <p:anim calcmode="lin" valueType="num">
                                      <p:cBhvr>
                                        <p:cTn id="22" dur="1000" fill="hold"/>
                                        <p:tgtEl>
                                          <p:spTgt spid="74758"/>
                                        </p:tgtEl>
                                        <p:attrNameLst>
                                          <p:attrName>ppt_x</p:attrName>
                                        </p:attrNameLst>
                                      </p:cBhvr>
                                      <p:tavLst>
                                        <p:tav tm="0">
                                          <p:val>
                                            <p:strVal val="#ppt_x-.2"/>
                                          </p:val>
                                        </p:tav>
                                        <p:tav tm="100000">
                                          <p:val>
                                            <p:strVal val="#ppt_x"/>
                                          </p:val>
                                        </p:tav>
                                      </p:tavLst>
                                    </p:anim>
                                    <p:anim calcmode="lin" valueType="num">
                                      <p:cBhvr>
                                        <p:cTn id="23" dur="1000" fill="hold"/>
                                        <p:tgtEl>
                                          <p:spTgt spid="74758"/>
                                        </p:tgtEl>
                                        <p:attrNameLst>
                                          <p:attrName>ppt_y</p:attrName>
                                        </p:attrNameLst>
                                      </p:cBhvr>
                                      <p:tavLst>
                                        <p:tav tm="0">
                                          <p:val>
                                            <p:strVal val="#ppt_y"/>
                                          </p:val>
                                        </p:tav>
                                        <p:tav tm="100000">
                                          <p:val>
                                            <p:strVal val="#ppt_y"/>
                                          </p:val>
                                        </p:tav>
                                      </p:tavLst>
                                    </p:anim>
                                    <p:animEffect transition="in" filter="wipe(right)" prLst="gradientSize: 0.1">
                                      <p:cBhvr>
                                        <p:cTn id="24" dur="1000"/>
                                        <p:tgtEl>
                                          <p:spTgt spid="747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p:bldP spid="74755" grpId="0" build="p"/>
      <p:bldP spid="74757" grpId="0"/>
      <p:bldP spid="7475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5540" name="Content Placeholder 4"/>
          <p:cNvSpPr/>
          <p:nvPr/>
        </p:nvSpPr>
        <p:spPr>
          <a:xfrm>
            <a:off x="457200" y="1828800"/>
            <a:ext cx="8348663" cy="28956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4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6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600" b="0" i="0" u="none" kern="1200" baseline="0">
                <a:solidFill>
                  <a:schemeClr val="tx1"/>
                </a:solidFill>
                <a:latin typeface="Verdana" panose="020B0604030504040204" pitchFamily="34" charset="0"/>
              </a:defRPr>
            </a:lvl5pPr>
          </a:lstStyle>
          <a:p>
            <a:pPr marL="630555" lvl="0" indent="-630555" defTabSz="914400">
              <a:buNone/>
              <a:tabLst>
                <a:tab pos="688975" algn="ctr"/>
                <a:tab pos="749300" algn="ctr"/>
              </a:tabLst>
            </a:pPr>
            <a:r>
              <a:rPr sz="2600">
                <a:solidFill>
                  <a:srgbClr val="0000FF"/>
                </a:solidFill>
                <a:latin typeface="Times New Roman" panose="02020603050405020304" pitchFamily="18" charset="0"/>
                <a:cs typeface="Times New Roman" panose="02020603050405020304" pitchFamily="18" charset="0"/>
              </a:rPr>
              <a:t>Type</a:t>
            </a:r>
            <a:endParaRPr sz="2600">
              <a:solidFill>
                <a:srgbClr val="0000FF"/>
              </a:solidFill>
              <a:latin typeface="Times New Roman" panose="02020603050405020304" pitchFamily="18" charset="0"/>
              <a:cs typeface="Times New Roman" panose="02020603050405020304" pitchFamily="18" charset="0"/>
            </a:endParaRPr>
          </a:p>
          <a:p>
            <a:pPr marL="630555" lvl="0" indent="-630555" defTabSz="914400">
              <a:buNone/>
              <a:tabLst>
                <a:tab pos="688975" algn="ctr"/>
                <a:tab pos="749300" algn="ctr"/>
              </a:tabLst>
            </a:pPr>
            <a:r>
              <a:rPr sz="2600">
                <a:solidFill>
                  <a:srgbClr val="FF0000"/>
                </a:solidFill>
                <a:latin typeface="Times New Roman" panose="02020603050405020304" pitchFamily="18" charset="0"/>
                <a:cs typeface="Times New Roman" panose="02020603050405020304" pitchFamily="18" charset="0"/>
              </a:rPr>
              <a:t>	&lt;</a:t>
            </a:r>
            <a:r>
              <a:rPr sz="2600" dirty="0" err="1">
                <a:solidFill>
                  <a:srgbClr val="FF0000"/>
                </a:solidFill>
                <a:latin typeface="Times New Roman" panose="02020603050405020304" pitchFamily="18" charset="0"/>
                <a:cs typeface="Times New Roman" panose="02020603050405020304" pitchFamily="18" charset="0"/>
              </a:rPr>
              <a:t>tên</a:t>
            </a:r>
            <a:r>
              <a:rPr sz="2600">
                <a:solidFill>
                  <a:srgbClr val="FF0000"/>
                </a:solidFill>
                <a:latin typeface="Times New Roman" panose="02020603050405020304" pitchFamily="18" charset="0"/>
                <a:cs typeface="Times New Roman" panose="02020603050405020304" pitchFamily="18" charset="0"/>
              </a:rPr>
              <a:t> </a:t>
            </a:r>
            <a:r>
              <a:rPr sz="2600" dirty="0" err="1">
                <a:solidFill>
                  <a:srgbClr val="FF0000"/>
                </a:solidFill>
                <a:latin typeface="Times New Roman" panose="02020603050405020304" pitchFamily="18" charset="0"/>
                <a:cs typeface="Times New Roman" panose="02020603050405020304" pitchFamily="18" charset="0"/>
              </a:rPr>
              <a:t>kiểu</a:t>
            </a:r>
            <a:r>
              <a:rPr sz="2600">
                <a:solidFill>
                  <a:srgbClr val="FF0000"/>
                </a:solidFill>
                <a:latin typeface="Times New Roman" panose="02020603050405020304" pitchFamily="18" charset="0"/>
                <a:cs typeface="Times New Roman" panose="02020603050405020304" pitchFamily="18" charset="0"/>
              </a:rPr>
              <a:t> </a:t>
            </a:r>
            <a:r>
              <a:rPr sz="2600">
                <a:solidFill>
                  <a:srgbClr val="FF0000"/>
                </a:solidFill>
                <a:latin typeface="Times New Roman" panose="02020603050405020304" pitchFamily="18" charset="0"/>
                <a:cs typeface="Times New Roman" panose="02020603050405020304" pitchFamily="18" charset="0"/>
              </a:rPr>
              <a:t>bản ghi&gt;</a:t>
            </a:r>
            <a:r>
              <a:rPr sz="2600">
                <a:solidFill>
                  <a:srgbClr val="FF0000"/>
                </a:solidFill>
                <a:latin typeface="Times New Roman" panose="02020603050405020304" pitchFamily="18" charset="0"/>
                <a:cs typeface="Times New Roman" panose="02020603050405020304" pitchFamily="18" charset="0"/>
              </a:rPr>
              <a:t> </a:t>
            </a:r>
            <a:r>
              <a:rPr sz="2600">
                <a:latin typeface="Times New Roman" panose="02020603050405020304" pitchFamily="18" charset="0"/>
                <a:cs typeface="Times New Roman" panose="02020603050405020304" pitchFamily="18" charset="0"/>
              </a:rPr>
              <a:t>= </a:t>
            </a:r>
            <a:r>
              <a:rPr sz="2600">
                <a:solidFill>
                  <a:srgbClr val="FF0000"/>
                </a:solidFill>
                <a:latin typeface="Times New Roman" panose="02020603050405020304" pitchFamily="18" charset="0"/>
                <a:cs typeface="Times New Roman" panose="02020603050405020304" pitchFamily="18" charset="0"/>
              </a:rPr>
              <a:t>record</a:t>
            </a:r>
            <a:endParaRPr sz="2600">
              <a:solidFill>
                <a:srgbClr val="FF0000"/>
              </a:solidFill>
              <a:latin typeface="Times New Roman" panose="02020603050405020304" pitchFamily="18" charset="0"/>
              <a:cs typeface="Times New Roman" panose="02020603050405020304" pitchFamily="18" charset="0"/>
            </a:endParaRPr>
          </a:p>
          <a:p>
            <a:pPr marL="630555" lvl="0" indent="-630555" defTabSz="914400">
              <a:buNone/>
              <a:tabLst>
                <a:tab pos="688975" algn="ctr"/>
                <a:tab pos="749300" algn="ctr"/>
              </a:tabLst>
            </a:pPr>
            <a:r>
              <a:rPr sz="2600">
                <a:latin typeface="Times New Roman" panose="02020603050405020304" pitchFamily="18" charset="0"/>
                <a:cs typeface="Times New Roman" panose="02020603050405020304" pitchFamily="18" charset="0"/>
              </a:rPr>
              <a:t>		</a:t>
            </a:r>
            <a:r>
              <a:rPr sz="2600">
                <a:solidFill>
                  <a:srgbClr val="000000"/>
                </a:solidFill>
                <a:latin typeface="Times New Roman" panose="02020603050405020304" pitchFamily="18" charset="0"/>
                <a:cs typeface="Times New Roman" panose="02020603050405020304" pitchFamily="18" charset="0"/>
              </a:rPr>
              <a:t>&lt;tên trường 1&gt;:	&lt;kiểu trường 1&gt;</a:t>
            </a:r>
            <a:endParaRPr sz="2600">
              <a:solidFill>
                <a:srgbClr val="000000"/>
              </a:solidFill>
              <a:latin typeface="Times New Roman" panose="02020603050405020304" pitchFamily="18" charset="0"/>
              <a:cs typeface="Times New Roman" panose="02020603050405020304" pitchFamily="18" charset="0"/>
            </a:endParaRPr>
          </a:p>
          <a:p>
            <a:pPr marL="630555" lvl="0" indent="-630555" defTabSz="914400">
              <a:buNone/>
              <a:tabLst>
                <a:tab pos="688975" algn="ctr"/>
                <a:tab pos="749300" algn="ctr"/>
              </a:tabLst>
            </a:pPr>
            <a:r>
              <a:rPr sz="2600">
                <a:solidFill>
                  <a:srgbClr val="000000"/>
                </a:solidFill>
                <a:latin typeface="Times New Roman" panose="02020603050405020304" pitchFamily="18" charset="0"/>
                <a:cs typeface="Times New Roman" panose="02020603050405020304" pitchFamily="18" charset="0"/>
              </a:rPr>
              <a:t>			…………………….	</a:t>
            </a:r>
            <a:endParaRPr sz="2600">
              <a:solidFill>
                <a:srgbClr val="000000"/>
              </a:solidFill>
              <a:latin typeface="Times New Roman" panose="02020603050405020304" pitchFamily="18" charset="0"/>
              <a:cs typeface="Times New Roman" panose="02020603050405020304" pitchFamily="18" charset="0"/>
            </a:endParaRPr>
          </a:p>
          <a:p>
            <a:pPr marL="630555" lvl="0" indent="-630555" defTabSz="914400">
              <a:buNone/>
              <a:tabLst>
                <a:tab pos="688975" algn="ctr"/>
                <a:tab pos="749300" algn="ctr"/>
              </a:tabLst>
            </a:pPr>
            <a:r>
              <a:rPr sz="2600">
                <a:solidFill>
                  <a:srgbClr val="000000"/>
                </a:solidFill>
                <a:latin typeface="Times New Roman" panose="02020603050405020304" pitchFamily="18" charset="0"/>
                <a:cs typeface="Times New Roman" panose="02020603050405020304" pitchFamily="18" charset="0"/>
              </a:rPr>
              <a:t>	  &lt;tên trường k&gt;:&lt;kiểu trường k&gt;</a:t>
            </a:r>
            <a:endParaRPr sz="2600">
              <a:solidFill>
                <a:srgbClr val="000000"/>
              </a:solidFill>
              <a:latin typeface="Times New Roman" panose="02020603050405020304" pitchFamily="18" charset="0"/>
              <a:cs typeface="Times New Roman" panose="02020603050405020304" pitchFamily="18" charset="0"/>
            </a:endParaRPr>
          </a:p>
          <a:p>
            <a:pPr marL="630555" lvl="0" indent="-630555" defTabSz="914400">
              <a:buNone/>
              <a:tabLst>
                <a:tab pos="688975" algn="ctr"/>
                <a:tab pos="749300" algn="ctr"/>
              </a:tabLst>
            </a:pPr>
            <a:r>
              <a:rPr sz="2600">
                <a:solidFill>
                  <a:srgbClr val="0000FF"/>
                </a:solidFill>
                <a:latin typeface="Times New Roman" panose="02020603050405020304" pitchFamily="18" charset="0"/>
                <a:cs typeface="Times New Roman" panose="02020603050405020304" pitchFamily="18" charset="0"/>
              </a:rPr>
              <a:t>end;</a:t>
            </a:r>
            <a:endParaRPr sz="2600">
              <a:solidFill>
                <a:srgbClr val="0000FF"/>
              </a:solidFill>
              <a:latin typeface="Times New Roman" panose="02020603050405020304" pitchFamily="18" charset="0"/>
              <a:cs typeface="Times New Roman" panose="02020603050405020304" pitchFamily="18" charset="0"/>
            </a:endParaRPr>
          </a:p>
          <a:p>
            <a:pPr marL="630555" lvl="0" indent="-630555" defTabSz="914400">
              <a:buNone/>
              <a:tabLst>
                <a:tab pos="688975" algn="ctr"/>
                <a:tab pos="749300" algn="ctr"/>
              </a:tabLst>
            </a:pPr>
            <a:endParaRPr sz="2600">
              <a:solidFill>
                <a:srgbClr val="0000FF"/>
              </a:solidFill>
              <a:latin typeface="Times New Roman" panose="02020603050405020304" pitchFamily="18" charset="0"/>
              <a:ea typeface="Times New Roman" panose="02020603050405020304" pitchFamily="18" charset="0"/>
            </a:endParaRPr>
          </a:p>
        </p:txBody>
      </p:sp>
      <p:sp>
        <p:nvSpPr>
          <p:cNvPr id="65541" name="Rectangles 65540"/>
          <p:cNvSpPr/>
          <p:nvPr/>
        </p:nvSpPr>
        <p:spPr>
          <a:xfrm>
            <a:off x="457200" y="304800"/>
            <a:ext cx="3124200" cy="6858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4000" b="1">
                <a:solidFill>
                  <a:srgbClr val="FF3300"/>
                </a:solidFill>
                <a:latin typeface="Times New Roman" panose="02020603050405020304" pitchFamily="18" charset="0"/>
              </a:rPr>
              <a:t>2. Khai báo</a:t>
            </a:r>
            <a:endParaRPr sz="4000" b="1">
              <a:solidFill>
                <a:srgbClr val="FF3300"/>
              </a:solidFill>
              <a:latin typeface="Times New Roman" panose="02020603050405020304" pitchFamily="18" charset="0"/>
            </a:endParaRPr>
          </a:p>
        </p:txBody>
      </p:sp>
      <p:sp>
        <p:nvSpPr>
          <p:cNvPr id="65547" name="Content Placeholder 4"/>
          <p:cNvSpPr/>
          <p:nvPr/>
        </p:nvSpPr>
        <p:spPr>
          <a:xfrm>
            <a:off x="228600" y="5410200"/>
            <a:ext cx="8610600" cy="9144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4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6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600" b="0" i="0" u="none" kern="1200" baseline="0">
                <a:solidFill>
                  <a:schemeClr val="tx1"/>
                </a:solidFill>
                <a:latin typeface="Verdana" panose="020B0604030504040204" pitchFamily="34" charset="0"/>
              </a:defRPr>
            </a:lvl5pPr>
          </a:lstStyle>
          <a:p>
            <a:pPr marL="630555" lvl="0" indent="-630555" defTabSz="914400">
              <a:buNone/>
              <a:tabLst>
                <a:tab pos="688975" algn="ctr"/>
                <a:tab pos="749300" algn="ctr"/>
              </a:tabLst>
            </a:pPr>
            <a:r>
              <a:rPr sz="2000">
                <a:solidFill>
                  <a:srgbClr val="0000FF"/>
                </a:solidFill>
              </a:rPr>
              <a:t>Var </a:t>
            </a:r>
            <a:r>
              <a:rPr sz="2000">
                <a:solidFill>
                  <a:srgbClr val="000000"/>
                </a:solidFill>
              </a:rPr>
              <a:t> &lt; tên biến bản ghi&gt; : &lt; tên kiểu bản ghi&gt;</a:t>
            </a:r>
            <a:endParaRPr sz="2000">
              <a:solidFill>
                <a:srgbClr val="000000"/>
              </a:solidFill>
            </a:endParaRPr>
          </a:p>
          <a:p>
            <a:pPr marL="630555" lvl="0" indent="-630555" defTabSz="914400">
              <a:buNone/>
              <a:tabLst>
                <a:tab pos="688975" algn="ctr"/>
                <a:tab pos="749300" algn="ctr"/>
              </a:tabLst>
            </a:pPr>
            <a:r>
              <a:rPr sz="2000">
                <a:solidFill>
                  <a:srgbClr val="000000"/>
                </a:solidFill>
              </a:rPr>
              <a:t>		&lt;tên mảng&gt;: ARRAY [1.. Max] of &lt; tên kiểu bản ghi&gt;</a:t>
            </a:r>
            <a:endParaRPr sz="2000">
              <a:solidFill>
                <a:srgbClr val="000000"/>
              </a:solidFill>
            </a:endParaRPr>
          </a:p>
        </p:txBody>
      </p:sp>
      <p:sp>
        <p:nvSpPr>
          <p:cNvPr id="65548" name="Content Placeholder 4"/>
          <p:cNvSpPr/>
          <p:nvPr/>
        </p:nvSpPr>
        <p:spPr>
          <a:xfrm>
            <a:off x="457200" y="1295400"/>
            <a:ext cx="3200400" cy="3810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4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6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600" b="0" i="0" u="none" kern="1200" baseline="0">
                <a:solidFill>
                  <a:schemeClr val="tx1"/>
                </a:solidFill>
                <a:latin typeface="Verdana" panose="020B0604030504040204" pitchFamily="34" charset="0"/>
              </a:defRPr>
            </a:lvl5pPr>
          </a:lstStyle>
          <a:p>
            <a:pPr marL="630555" lvl="0" indent="-630555" defTabSz="914400">
              <a:buNone/>
              <a:tabLst>
                <a:tab pos="688975" algn="ctr"/>
                <a:tab pos="749300" algn="ctr"/>
              </a:tabLst>
            </a:pPr>
            <a:r>
              <a:rPr b="1">
                <a:latin typeface="Times New Roman" panose="02020603050405020304" pitchFamily="18" charset="0"/>
              </a:rPr>
              <a:t>Cách khai báo kiểu:</a:t>
            </a:r>
            <a:endParaRPr b="1">
              <a:latin typeface="Times New Roman" panose="02020603050405020304" pitchFamily="18" charset="0"/>
            </a:endParaRPr>
          </a:p>
        </p:txBody>
      </p:sp>
      <p:sp>
        <p:nvSpPr>
          <p:cNvPr id="65549" name="Content Placeholder 4"/>
          <p:cNvSpPr/>
          <p:nvPr/>
        </p:nvSpPr>
        <p:spPr>
          <a:xfrm>
            <a:off x="304800" y="4800600"/>
            <a:ext cx="3733800" cy="3810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4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6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600" b="0" i="0" u="none" kern="1200" baseline="0">
                <a:solidFill>
                  <a:schemeClr val="tx1"/>
                </a:solidFill>
                <a:latin typeface="Verdana" panose="020B0604030504040204" pitchFamily="34" charset="0"/>
              </a:defRPr>
            </a:lvl5pPr>
          </a:lstStyle>
          <a:p>
            <a:pPr marL="630555" lvl="0" indent="-630555" defTabSz="914400">
              <a:buNone/>
              <a:tabLst>
                <a:tab pos="688975" algn="ctr"/>
                <a:tab pos="749300" algn="ctr"/>
              </a:tabLst>
            </a:pPr>
            <a:r>
              <a:rPr b="1">
                <a:latin typeface="Times New Roman" panose="02020603050405020304" pitchFamily="18" charset="0"/>
              </a:rPr>
              <a:t>Cách khai báo biến:</a:t>
            </a:r>
            <a:endParaRPr b="1">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5541"/>
                                        </p:tgtEl>
                                        <p:attrNameLst>
                                          <p:attrName>style.visibility</p:attrName>
                                        </p:attrNameLst>
                                      </p:cBhvr>
                                      <p:to>
                                        <p:strVal val="visible"/>
                                      </p:to>
                                    </p:set>
                                    <p:animEffect transition="in" filter="fade">
                                      <p:cBhvr>
                                        <p:cTn id="7" dur="2000"/>
                                        <p:tgtEl>
                                          <p:spTgt spid="6554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5548"/>
                                        </p:tgtEl>
                                        <p:attrNameLst>
                                          <p:attrName>style.visibility</p:attrName>
                                        </p:attrNameLst>
                                      </p:cBhvr>
                                      <p:to>
                                        <p:strVal val="visible"/>
                                      </p:to>
                                    </p:set>
                                    <p:animEffect transition="in" filter="box(in)">
                                      <p:cBhvr>
                                        <p:cTn id="12" dur="500"/>
                                        <p:tgtEl>
                                          <p:spTgt spid="65548"/>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65540"/>
                                        </p:tgtEl>
                                        <p:attrNameLst>
                                          <p:attrName>style.visibility</p:attrName>
                                        </p:attrNameLst>
                                      </p:cBhvr>
                                      <p:to>
                                        <p:strVal val="visible"/>
                                      </p:to>
                                    </p:set>
                                    <p:anim calcmode="lin" valueType="num">
                                      <p:cBhvr>
                                        <p:cTn id="17" dur="500" fill="hold"/>
                                        <p:tgtEl>
                                          <p:spTgt spid="65540"/>
                                        </p:tgtEl>
                                        <p:attrNameLst>
                                          <p:attrName>ppt_w</p:attrName>
                                        </p:attrNameLst>
                                      </p:cBhvr>
                                      <p:tavLst>
                                        <p:tav tm="0">
                                          <p:val>
                                            <p:strVal val="0,000000"/>
                                          </p:val>
                                        </p:tav>
                                        <p:tav tm="100000">
                                          <p:val>
                                            <p:strVal val="#ppt_w"/>
                                          </p:val>
                                        </p:tav>
                                      </p:tavLst>
                                    </p:anim>
                                    <p:anim calcmode="lin" valueType="num">
                                      <p:cBhvr>
                                        <p:cTn id="18" dur="500" fill="hold"/>
                                        <p:tgtEl>
                                          <p:spTgt spid="65540"/>
                                        </p:tgtEl>
                                        <p:attrNameLst>
                                          <p:attrName>ppt_h</p:attrName>
                                        </p:attrNameLst>
                                      </p:cBhvr>
                                      <p:tavLst>
                                        <p:tav tm="0">
                                          <p:val>
                                            <p:strVal val="0,00000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grpId="0" nodeType="clickEffect">
                                  <p:stCondLst>
                                    <p:cond delay="0"/>
                                  </p:stCondLst>
                                  <p:childTnLst>
                                    <p:set>
                                      <p:cBhvr>
                                        <p:cTn id="22" dur="1" fill="hold">
                                          <p:stCondLst>
                                            <p:cond delay="0"/>
                                          </p:stCondLst>
                                        </p:cTn>
                                        <p:tgtEl>
                                          <p:spTgt spid="65549"/>
                                        </p:tgtEl>
                                        <p:attrNameLst>
                                          <p:attrName>style.visibility</p:attrName>
                                        </p:attrNameLst>
                                      </p:cBhvr>
                                      <p:to>
                                        <p:strVal val="visible"/>
                                      </p:to>
                                    </p:set>
                                    <p:anim calcmode="lin" valueType="num">
                                      <p:cBhvr>
                                        <p:cTn id="23" dur="1000" fill="hold"/>
                                        <p:tgtEl>
                                          <p:spTgt spid="65549"/>
                                        </p:tgtEl>
                                        <p:attrNameLst>
                                          <p:attrName>ppt_w</p:attrName>
                                        </p:attrNameLst>
                                      </p:cBhvr>
                                      <p:tavLst>
                                        <p:tav tm="0">
                                          <p:val>
                                            <p:strVal val="#ppt_w+.3"/>
                                          </p:val>
                                        </p:tav>
                                        <p:tav tm="100000">
                                          <p:val>
                                            <p:strVal val="#ppt_w"/>
                                          </p:val>
                                        </p:tav>
                                      </p:tavLst>
                                    </p:anim>
                                    <p:anim calcmode="lin" valueType="num">
                                      <p:cBhvr>
                                        <p:cTn id="24" dur="1000" fill="hold"/>
                                        <p:tgtEl>
                                          <p:spTgt spid="65549"/>
                                        </p:tgtEl>
                                        <p:attrNameLst>
                                          <p:attrName>ppt_h</p:attrName>
                                        </p:attrNameLst>
                                      </p:cBhvr>
                                      <p:tavLst>
                                        <p:tav tm="0">
                                          <p:val>
                                            <p:strVal val="#ppt_h"/>
                                          </p:val>
                                        </p:tav>
                                        <p:tav tm="100000">
                                          <p:val>
                                            <p:strVal val="#ppt_h"/>
                                          </p:val>
                                        </p:tav>
                                      </p:tavLst>
                                    </p:anim>
                                    <p:animEffect transition="in" filter="fade">
                                      <p:cBhvr>
                                        <p:cTn id="25" dur="1000"/>
                                        <p:tgtEl>
                                          <p:spTgt spid="65549"/>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1" nodeType="clickEffect">
                                  <p:stCondLst>
                                    <p:cond delay="0"/>
                                  </p:stCondLst>
                                  <p:iterate type="lt">
                                    <p:tmPct val="0"/>
                                  </p:iterate>
                                  <p:childTnLst>
                                    <p:set>
                                      <p:cBhvr>
                                        <p:cTn id="29" dur="1" fill="hold">
                                          <p:stCondLst>
                                            <p:cond delay="0"/>
                                          </p:stCondLst>
                                        </p:cTn>
                                        <p:tgtEl>
                                          <p:spTgt spid="65547"/>
                                        </p:tgtEl>
                                        <p:attrNameLst>
                                          <p:attrName>style.visibility</p:attrName>
                                        </p:attrNameLst>
                                      </p:cBhvr>
                                      <p:to>
                                        <p:strVal val="visible"/>
                                      </p:to>
                                    </p:set>
                                    <p:anim calcmode="lin" valueType="num">
                                      <p:cBhvr>
                                        <p:cTn id="30" dur="500" fill="hold"/>
                                        <p:tgtEl>
                                          <p:spTgt spid="65547"/>
                                        </p:tgtEl>
                                        <p:attrNameLst>
                                          <p:attrName>ppt_w</p:attrName>
                                        </p:attrNameLst>
                                      </p:cBhvr>
                                      <p:tavLst>
                                        <p:tav tm="0">
                                          <p:val>
                                            <p:strVal val="0,000000"/>
                                          </p:val>
                                        </p:tav>
                                        <p:tav tm="100000">
                                          <p:val>
                                            <p:strVal val="#ppt_w"/>
                                          </p:val>
                                        </p:tav>
                                      </p:tavLst>
                                    </p:anim>
                                    <p:anim calcmode="lin" valueType="num">
                                      <p:cBhvr>
                                        <p:cTn id="31" dur="500" fill="hold"/>
                                        <p:tgtEl>
                                          <p:spTgt spid="65547"/>
                                        </p:tgtEl>
                                        <p:attrNameLst>
                                          <p:attrName>ppt_h</p:attrName>
                                        </p:attrNameLst>
                                      </p:cBhvr>
                                      <p:tavLst>
                                        <p:tav tm="0">
                                          <p:val>
                                            <p:strVal val="0,000000"/>
                                          </p:val>
                                        </p:tav>
                                        <p:tav tm="100000">
                                          <p:val>
                                            <p:strVal val="#ppt_h"/>
                                          </p:val>
                                        </p:tav>
                                      </p:tavLst>
                                    </p:anim>
                                    <p:animEffect transition="in" filter="fade">
                                      <p:cBhvr>
                                        <p:cTn id="32" dur="500"/>
                                        <p:tgtEl>
                                          <p:spTgt spid="65547"/>
                                        </p:tgtEl>
                                      </p:cBhvr>
                                    </p:animEffect>
                                  </p:childTnLst>
                                </p:cTn>
                              </p:par>
                            </p:childTnLst>
                          </p:cTn>
                        </p:par>
                      </p:childTnLst>
                    </p:cTn>
                  </p:par>
                  <p:par>
                    <p:cTn id="33" fill="hold">
                      <p:stCondLst>
                        <p:cond delay="indefinite"/>
                      </p:stCondLst>
                      <p:childTnLst>
                        <p:par>
                          <p:cTn id="34" fill="hold">
                            <p:stCondLst>
                              <p:cond delay="0"/>
                            </p:stCondLst>
                            <p:childTnLst>
                              <p:par>
                                <p:cTn id="35" presetID="34" presetClass="emph" presetSubtype="0" fill="hold" grpId="0" nodeType="clickEffect">
                                  <p:stCondLst>
                                    <p:cond delay="0"/>
                                  </p:stCondLst>
                                  <p:iterate type="lt">
                                    <p:tmPct val="10000"/>
                                  </p:iterate>
                                  <p:childTnLst>
                                    <p:animMotion origin="layout" path="M 0.0 0.0 L 0.0 -0.07213" pathEditMode="relative">
                                      <p:cBhvr>
                                        <p:cTn id="36" dur="250" accel="50000" decel="50000" autoRev="1" fill="hold">
                                          <p:stCondLst>
                                            <p:cond delay="0"/>
                                          </p:stCondLst>
                                        </p:cTn>
                                        <p:tgtEl>
                                          <p:spTgt spid="65547"/>
                                        </p:tgtEl>
                                        <p:attrNameLst>
                                          <p:attrName>ppt_x</p:attrName>
                                          <p:attrName>ppt_y</p:attrName>
                                        </p:attrNameLst>
                                      </p:cBhvr>
                                    </p:animMotion>
                                    <p:animRot by="1500000">
                                      <p:cBhvr>
                                        <p:cTn id="37" dur="125" fill="hold">
                                          <p:stCondLst>
                                            <p:cond delay="0"/>
                                          </p:stCondLst>
                                        </p:cTn>
                                        <p:tgtEl>
                                          <p:spTgt spid="65547"/>
                                        </p:tgtEl>
                                        <p:attrNameLst>
                                          <p:attrName>r</p:attrName>
                                        </p:attrNameLst>
                                      </p:cBhvr>
                                    </p:animRot>
                                    <p:animRot by="-1500000">
                                      <p:cBhvr>
                                        <p:cTn id="38" dur="125" fill="hold">
                                          <p:stCondLst>
                                            <p:cond delay="125"/>
                                          </p:stCondLst>
                                        </p:cTn>
                                        <p:tgtEl>
                                          <p:spTgt spid="65547"/>
                                        </p:tgtEl>
                                        <p:attrNameLst>
                                          <p:attrName>r</p:attrName>
                                        </p:attrNameLst>
                                      </p:cBhvr>
                                    </p:animRot>
                                    <p:animRot by="-1500000">
                                      <p:cBhvr>
                                        <p:cTn id="39" dur="125" fill="hold">
                                          <p:stCondLst>
                                            <p:cond delay="250"/>
                                          </p:stCondLst>
                                        </p:cTn>
                                        <p:tgtEl>
                                          <p:spTgt spid="65547"/>
                                        </p:tgtEl>
                                        <p:attrNameLst>
                                          <p:attrName>r</p:attrName>
                                        </p:attrNameLst>
                                      </p:cBhvr>
                                    </p:animRot>
                                    <p:animRot by="1500000">
                                      <p:cBhvr>
                                        <p:cTn id="40" dur="125" fill="hold">
                                          <p:stCondLst>
                                            <p:cond delay="375"/>
                                          </p:stCondLst>
                                        </p:cTn>
                                        <p:tgtEl>
                                          <p:spTgt spid="6554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p:bldP spid="65541" grpId="0"/>
      <p:bldP spid="65547" grpId="0"/>
      <p:bldP spid="65547" grpId="1"/>
      <p:bldP spid="65548" grpId="0"/>
      <p:bldP spid="6554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69702" name="Content Placeholder 69701"/>
          <p:cNvGraphicFramePr/>
          <p:nvPr>
            <p:ph idx="1"/>
          </p:nvPr>
        </p:nvGraphicFramePr>
        <p:xfrm>
          <a:off x="381000" y="914400"/>
          <a:ext cx="8229600" cy="2555875"/>
        </p:xfrm>
        <a:graphic>
          <a:graphicData uri="http://schemas.openxmlformats.org/drawingml/2006/table">
            <a:tbl>
              <a:tblPr/>
              <a:tblGrid>
                <a:gridCol w="912813"/>
                <a:gridCol w="2509837"/>
                <a:gridCol w="1293813"/>
                <a:gridCol w="1292225"/>
                <a:gridCol w="849312"/>
                <a:gridCol w="1371600"/>
              </a:tblGrid>
              <a:tr h="365125">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SBD</a:t>
                      </a:r>
                      <a:endParaRPr lang="en-US" sz="1800" b="1">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Họ  Và Tên</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Môn Tóan</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Môn Văn</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Tổng</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Kết Quả</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65125">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01</a:t>
                      </a:r>
                      <a:endParaRPr lang="en-US" sz="1800">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Nguyễn Thị Minh Huệ</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9</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7</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65125">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02</a:t>
                      </a:r>
                      <a:endParaRPr lang="en-US" sz="1800">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Nguyễn Thị Thu Thảo</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8</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8</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65125">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a:t>
                      </a:r>
                      <a:endParaRPr lang="en-US" sz="1800" b="1">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b="1">
                          <a:latin typeface="Times New Roman" panose="02020603050405020304" pitchFamily="18" charset="0"/>
                        </a:rPr>
                        <a:t>……………</a:t>
                      </a:r>
                      <a:endParaRPr lang="en-US" sz="1800" b="1">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65125">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41</a:t>
                      </a:r>
                      <a:endParaRPr lang="en-US" sz="1800">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Nguyễn Mạnh Kha</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6</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6</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65125">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42</a:t>
                      </a:r>
                      <a:endParaRPr lang="en-US" sz="1800">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Hùynh Minh Châu</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3</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5</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65125">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43</a:t>
                      </a:r>
                      <a:endParaRPr lang="en-US" sz="1800">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Hòang Lê Hạnh</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7</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1800">
                          <a:latin typeface="Times New Roman" panose="02020603050405020304" pitchFamily="18" charset="0"/>
                        </a:rPr>
                        <a:t>2</a:t>
                      </a: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endParaRPr lang="en-US" sz="1800">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69697" name="Rectangles 69696"/>
          <p:cNvSpPr/>
          <p:nvPr/>
        </p:nvSpPr>
        <p:spPr>
          <a:xfrm>
            <a:off x="381000" y="0"/>
            <a:ext cx="3124200" cy="6858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4000" b="1">
                <a:solidFill>
                  <a:srgbClr val="FF3300"/>
                </a:solidFill>
                <a:latin typeface="Times New Roman" panose="02020603050405020304" pitchFamily="18" charset="0"/>
              </a:rPr>
              <a:t>2. Khai Báo</a:t>
            </a:r>
            <a:endParaRPr sz="4000" b="1">
              <a:solidFill>
                <a:srgbClr val="FF3300"/>
              </a:solidFill>
              <a:latin typeface="Times New Roman" panose="02020603050405020304" pitchFamily="18" charset="0"/>
            </a:endParaRPr>
          </a:p>
        </p:txBody>
      </p:sp>
      <p:sp>
        <p:nvSpPr>
          <p:cNvPr id="69699" name="Rectangles 69698"/>
          <p:cNvSpPr/>
          <p:nvPr/>
        </p:nvSpPr>
        <p:spPr>
          <a:xfrm>
            <a:off x="304800" y="3581400"/>
            <a:ext cx="3733800" cy="20574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marL="120650" lvl="0" indent="-120650">
              <a:buNone/>
            </a:pPr>
            <a:r>
              <a:rPr sz="2000">
                <a:latin typeface="Times New Roman" panose="02020603050405020304" pitchFamily="18" charset="0"/>
              </a:rPr>
              <a:t>Type</a:t>
            </a:r>
            <a:endParaRPr sz="2000">
              <a:latin typeface="Times New Roman" panose="02020603050405020304" pitchFamily="18" charset="0"/>
            </a:endParaRPr>
          </a:p>
          <a:p>
            <a:pPr marL="120650" lvl="0" indent="-120650">
              <a:buNone/>
            </a:pPr>
            <a:r>
              <a:rPr sz="2000">
                <a:latin typeface="Times New Roman" panose="02020603050405020304" pitchFamily="18" charset="0"/>
              </a:rPr>
              <a:t>	</a:t>
            </a:r>
            <a:r>
              <a:rPr sz="2000">
                <a:solidFill>
                  <a:srgbClr val="FF3300"/>
                </a:solidFill>
                <a:latin typeface="Times New Roman" panose="02020603050405020304" pitchFamily="18" charset="0"/>
              </a:rPr>
              <a:t>hossinh = record</a:t>
            </a:r>
            <a:endParaRPr sz="2000">
              <a:solidFill>
                <a:srgbClr val="FF3300"/>
              </a:solidFill>
              <a:latin typeface="Times New Roman" panose="02020603050405020304" pitchFamily="18" charset="0"/>
            </a:endParaRPr>
          </a:p>
          <a:p>
            <a:pPr marL="1079500" lvl="1" indent="-739775">
              <a:buNone/>
            </a:pPr>
            <a:r>
              <a:rPr sz="1800">
                <a:latin typeface="Times New Roman" panose="02020603050405020304" pitchFamily="18" charset="0"/>
              </a:rPr>
              <a:t>	SBD: integer;</a:t>
            </a:r>
            <a:endParaRPr sz="1800">
              <a:latin typeface="Times New Roman" panose="02020603050405020304" pitchFamily="18" charset="0"/>
            </a:endParaRPr>
          </a:p>
          <a:p>
            <a:pPr marL="1079500" lvl="1" indent="-739775">
              <a:buNone/>
            </a:pPr>
            <a:r>
              <a:rPr sz="1800">
                <a:latin typeface="Times New Roman" panose="02020603050405020304" pitchFamily="18" charset="0"/>
              </a:rPr>
              <a:t>	hoten: string [30];</a:t>
            </a:r>
            <a:endParaRPr sz="1800">
              <a:latin typeface="Times New Roman" panose="02020603050405020304" pitchFamily="18" charset="0"/>
            </a:endParaRPr>
          </a:p>
          <a:p>
            <a:pPr marL="1079500" lvl="1" indent="-739775">
              <a:buNone/>
            </a:pPr>
            <a:r>
              <a:rPr sz="1800">
                <a:latin typeface="Times New Roman" panose="02020603050405020304" pitchFamily="18" charset="0"/>
              </a:rPr>
              <a:t>	toan, van, tong : real;</a:t>
            </a:r>
            <a:endParaRPr sz="1800">
              <a:latin typeface="Times New Roman" panose="02020603050405020304" pitchFamily="18" charset="0"/>
            </a:endParaRPr>
          </a:p>
          <a:p>
            <a:pPr marL="1079500" lvl="1" indent="-739775">
              <a:buNone/>
            </a:pPr>
            <a:r>
              <a:rPr sz="1800">
                <a:latin typeface="Times New Roman" panose="02020603050405020304" pitchFamily="18" charset="0"/>
              </a:rPr>
              <a:t>	ketqua: string [8];</a:t>
            </a:r>
            <a:endParaRPr sz="1800">
              <a:latin typeface="Times New Roman" panose="02020603050405020304" pitchFamily="18" charset="0"/>
            </a:endParaRPr>
          </a:p>
        </p:txBody>
      </p:sp>
      <p:sp>
        <p:nvSpPr>
          <p:cNvPr id="69703" name="Rectangles 69702"/>
          <p:cNvSpPr/>
          <p:nvPr/>
        </p:nvSpPr>
        <p:spPr>
          <a:xfrm>
            <a:off x="381000" y="5638800"/>
            <a:ext cx="6324600" cy="10668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marL="120650" lvl="0" indent="-120650">
              <a:buNone/>
            </a:pPr>
            <a:r>
              <a:rPr sz="2000">
                <a:latin typeface="Times New Roman" panose="02020603050405020304" pitchFamily="18" charset="0"/>
              </a:rPr>
              <a:t>Var  A,B : LOP;</a:t>
            </a:r>
            <a:endParaRPr sz="2000">
              <a:latin typeface="Times New Roman" panose="02020603050405020304" pitchFamily="18" charset="0"/>
            </a:endParaRPr>
          </a:p>
          <a:p>
            <a:pPr marL="120650" lvl="0" indent="-120650">
              <a:buNone/>
            </a:pPr>
            <a:r>
              <a:rPr sz="2000">
                <a:latin typeface="Times New Roman" panose="02020603050405020304" pitchFamily="18" charset="0"/>
              </a:rPr>
              <a:t>LOP : ARRAY [1..43] of hocsinh;</a:t>
            </a:r>
            <a:endParaRPr sz="2000">
              <a:latin typeface="Times New Roman" panose="02020603050405020304" pitchFamily="18" charset="0"/>
            </a:endParaRPr>
          </a:p>
          <a:p>
            <a:pPr marL="120650" lvl="0" indent="-120650">
              <a:buNone/>
            </a:pPr>
            <a:r>
              <a:rPr sz="2000">
                <a:latin typeface="Times New Roman" panose="02020603050405020304" pitchFamily="18" charset="0"/>
              </a:rPr>
              <a:t>		i,j,n : integer;</a:t>
            </a:r>
            <a:endParaRPr sz="2000">
              <a:latin typeface="Times New Roman" panose="02020603050405020304" pitchFamily="18" charset="0"/>
            </a:endParaRPr>
          </a:p>
        </p:txBody>
      </p:sp>
      <p:sp>
        <p:nvSpPr>
          <p:cNvPr id="69704" name="Rectangles 69703"/>
          <p:cNvSpPr/>
          <p:nvPr/>
        </p:nvSpPr>
        <p:spPr>
          <a:xfrm>
            <a:off x="5029200" y="3733800"/>
            <a:ext cx="1981200" cy="3810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marL="120650" lvl="0" indent="-120650">
              <a:buNone/>
            </a:pPr>
            <a:r>
              <a:rPr sz="2000">
                <a:latin typeface="Times New Roman" panose="02020603050405020304" pitchFamily="18" charset="0"/>
              </a:rPr>
              <a:t>Học sinh</a:t>
            </a:r>
            <a:endParaRPr sz="2000">
              <a:latin typeface="Times New Roman" panose="02020603050405020304" pitchFamily="18" charset="0"/>
            </a:endParaRPr>
          </a:p>
        </p:txBody>
      </p:sp>
      <p:sp>
        <p:nvSpPr>
          <p:cNvPr id="69705" name="Rectangles 69704"/>
          <p:cNvSpPr/>
          <p:nvPr/>
        </p:nvSpPr>
        <p:spPr>
          <a:xfrm>
            <a:off x="5486400" y="4114800"/>
            <a:ext cx="1981200" cy="3810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marL="120650" lvl="0" indent="-120650">
              <a:buNone/>
            </a:pPr>
            <a:r>
              <a:rPr sz="2000">
                <a:latin typeface="Times New Roman" panose="02020603050405020304" pitchFamily="18" charset="0"/>
              </a:rPr>
              <a:t>Số báo danh</a:t>
            </a:r>
            <a:endParaRPr sz="2000">
              <a:latin typeface="Times New Roman" panose="02020603050405020304" pitchFamily="18" charset="0"/>
            </a:endParaRPr>
          </a:p>
        </p:txBody>
      </p:sp>
      <p:sp>
        <p:nvSpPr>
          <p:cNvPr id="69706" name="Rectangles 69705"/>
          <p:cNvSpPr/>
          <p:nvPr/>
        </p:nvSpPr>
        <p:spPr>
          <a:xfrm>
            <a:off x="5491163" y="4495800"/>
            <a:ext cx="1981200" cy="3810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marL="120650" lvl="0" indent="-120650">
              <a:buNone/>
            </a:pPr>
            <a:r>
              <a:rPr sz="2000">
                <a:latin typeface="Times New Roman" panose="02020603050405020304" pitchFamily="18" charset="0"/>
              </a:rPr>
              <a:t>Họ Và Tên</a:t>
            </a:r>
            <a:endParaRPr sz="2000">
              <a:latin typeface="Times New Roman" panose="02020603050405020304" pitchFamily="18" charset="0"/>
            </a:endParaRPr>
          </a:p>
        </p:txBody>
      </p:sp>
      <p:sp>
        <p:nvSpPr>
          <p:cNvPr id="69707" name="Rectangles 69706"/>
          <p:cNvSpPr/>
          <p:nvPr/>
        </p:nvSpPr>
        <p:spPr>
          <a:xfrm>
            <a:off x="5510213" y="4876800"/>
            <a:ext cx="2895600" cy="3810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marL="120650" lvl="0" indent="-120650">
              <a:buNone/>
            </a:pPr>
            <a:r>
              <a:rPr sz="2000">
                <a:latin typeface="Times New Roman" panose="02020603050405020304" pitchFamily="18" charset="0"/>
              </a:rPr>
              <a:t>Điểm môn tóan văn</a:t>
            </a:r>
            <a:endParaRPr sz="2000">
              <a:latin typeface="Times New Roman" panose="02020603050405020304" pitchFamily="18" charset="0"/>
            </a:endParaRPr>
          </a:p>
        </p:txBody>
      </p:sp>
      <p:sp>
        <p:nvSpPr>
          <p:cNvPr id="69708" name="Rectangles 69707"/>
          <p:cNvSpPr/>
          <p:nvPr/>
        </p:nvSpPr>
        <p:spPr>
          <a:xfrm>
            <a:off x="5510213" y="5172075"/>
            <a:ext cx="2895600" cy="3810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marL="120650" lvl="0" indent="-120650">
              <a:buNone/>
            </a:pPr>
            <a:r>
              <a:rPr sz="2000">
                <a:latin typeface="Times New Roman" panose="02020603050405020304" pitchFamily="18" charset="0"/>
              </a:rPr>
              <a:t>Kết quả</a:t>
            </a:r>
            <a:endParaRPr sz="2000">
              <a:latin typeface="Times New Roman" panose="02020603050405020304" pitchFamily="18" charset="0"/>
            </a:endParaRPr>
          </a:p>
        </p:txBody>
      </p:sp>
      <p:sp>
        <p:nvSpPr>
          <p:cNvPr id="69709" name="Oval Callout 69708"/>
          <p:cNvSpPr/>
          <p:nvPr/>
        </p:nvSpPr>
        <p:spPr>
          <a:xfrm>
            <a:off x="3810000" y="4572000"/>
            <a:ext cx="1905000" cy="1752600"/>
          </a:xfrm>
          <a:prstGeom prst="wedgeEllipseCallout">
            <a:avLst>
              <a:gd name="adj1" fmla="val -130417"/>
              <a:gd name="adj2" fmla="val -125815"/>
            </a:avLst>
          </a:prstGeom>
          <a:solidFill>
            <a:schemeClr val="accent1"/>
          </a:solidFill>
          <a:ln w="9525" cap="flat" cmpd="sng">
            <a:solidFill>
              <a:schemeClr val="tx1"/>
            </a:solidFill>
            <a:prstDash val="solid"/>
            <a:miter/>
            <a:headEnd type="none" w="med" len="med"/>
            <a:tailEnd type="none" w="med" len="med"/>
          </a:ln>
        </p:spPr>
        <p:txBody>
          <a:bodyPr/>
          <a:p>
            <a:pPr algn="ctr"/>
            <a:r>
              <a:rPr sz="2400">
                <a:solidFill>
                  <a:srgbClr val="FF3300"/>
                </a:solidFill>
                <a:latin typeface="Times New Roman" panose="02020603050405020304" pitchFamily="18" charset="0"/>
              </a:rPr>
              <a:t>Mỗi cột là một trường</a:t>
            </a:r>
            <a:endParaRPr sz="2400">
              <a:solidFill>
                <a:srgbClr val="FF3300"/>
              </a:solidFill>
              <a:latin typeface="Times New Roman" panose="02020603050405020304" pitchFamily="18" charset="0"/>
            </a:endParaRPr>
          </a:p>
        </p:txBody>
      </p:sp>
      <p:sp>
        <p:nvSpPr>
          <p:cNvPr id="69710" name="Rectangles 69709"/>
          <p:cNvSpPr/>
          <p:nvPr/>
        </p:nvSpPr>
        <p:spPr>
          <a:xfrm>
            <a:off x="1295400" y="914400"/>
            <a:ext cx="2514600" cy="2514600"/>
          </a:xfrm>
          <a:prstGeom prst="rect">
            <a:avLst/>
          </a:prstGeom>
          <a:noFill/>
          <a:ln w="38100" cap="flat" cmpd="sng">
            <a:solidFill>
              <a:srgbClr val="FF3300"/>
            </a:solidFill>
            <a:prstDash val="solid"/>
            <a:miter/>
            <a:headEnd type="none" w="med" len="med"/>
            <a:tailEnd type="none" w="med" len="med"/>
          </a:ln>
        </p:spPr>
        <p:txBody>
          <a:bodyPr wrap="none" anchor="ctr" anchorCtr="0"/>
          <a:p>
            <a:pPr algn="ctr"/>
            <a:endParaRPr>
              <a:solidFill>
                <a:srgbClr val="FF3300"/>
              </a:solidFill>
              <a:latin typeface="Verdana" panose="020B0604030504040204" pitchFamily="34" charset="0"/>
            </a:endParaRPr>
          </a:p>
        </p:txBody>
      </p:sp>
      <p:sp>
        <p:nvSpPr>
          <p:cNvPr id="69711" name="Rectangles 69710"/>
          <p:cNvSpPr/>
          <p:nvPr/>
        </p:nvSpPr>
        <p:spPr>
          <a:xfrm>
            <a:off x="381000" y="1257300"/>
            <a:ext cx="8229600" cy="381000"/>
          </a:xfrm>
          <a:prstGeom prst="rect">
            <a:avLst/>
          </a:prstGeom>
          <a:noFill/>
          <a:ln w="38100" cap="flat" cmpd="sng">
            <a:solidFill>
              <a:srgbClr val="0000FF"/>
            </a:solidFill>
            <a:prstDash val="solid"/>
            <a:miter/>
            <a:headEnd type="none" w="med" len="med"/>
            <a:tailEnd type="none" w="med" len="med"/>
          </a:ln>
        </p:spPr>
        <p:txBody>
          <a:bodyPr/>
          <a:p>
            <a:endParaRPr lang="en-US"/>
          </a:p>
        </p:txBody>
      </p:sp>
      <p:sp>
        <p:nvSpPr>
          <p:cNvPr id="69712" name="Oval Callout 69711"/>
          <p:cNvSpPr/>
          <p:nvPr/>
        </p:nvSpPr>
        <p:spPr>
          <a:xfrm>
            <a:off x="6705600" y="3581400"/>
            <a:ext cx="2209800" cy="1524000"/>
          </a:xfrm>
          <a:prstGeom prst="wedgeEllipseCallout">
            <a:avLst>
              <a:gd name="adj1" fmla="val -50361"/>
              <a:gd name="adj2" fmla="val -187190"/>
            </a:avLst>
          </a:prstGeom>
          <a:solidFill>
            <a:schemeClr val="accent1"/>
          </a:solidFill>
          <a:ln w="9525" cap="flat" cmpd="sng">
            <a:solidFill>
              <a:schemeClr val="tx1"/>
            </a:solidFill>
            <a:prstDash val="solid"/>
            <a:miter/>
            <a:headEnd type="none" w="med" len="med"/>
            <a:tailEnd type="none" w="med" len="med"/>
          </a:ln>
        </p:spPr>
        <p:txBody>
          <a:bodyPr/>
          <a:p>
            <a:pPr algn="ctr"/>
            <a:r>
              <a:rPr sz="2400">
                <a:solidFill>
                  <a:srgbClr val="FF3300"/>
                </a:solidFill>
                <a:latin typeface="Times New Roman" panose="02020603050405020304" pitchFamily="18" charset="0"/>
              </a:rPr>
              <a:t>Mỗi hàng là một bản ghi</a:t>
            </a:r>
            <a:endParaRPr sz="2400">
              <a:solidFill>
                <a:srgbClr val="FF3300"/>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69702"/>
                                        </p:tgtEl>
                                        <p:attrNameLst>
                                          <p:attrName>style.visibility</p:attrName>
                                        </p:attrNameLst>
                                      </p:cBhvr>
                                      <p:to>
                                        <p:strVal val="visible"/>
                                      </p:to>
                                    </p:set>
                                    <p:anim calcmode="lin" valueType="num">
                                      <p:cBhvr>
                                        <p:cTn id="7" dur="1000" fill="hold"/>
                                        <p:tgtEl>
                                          <p:spTgt spid="69702"/>
                                        </p:tgtEl>
                                        <p:attrNameLst>
                                          <p:attrName>ppt_x</p:attrName>
                                        </p:attrNameLst>
                                      </p:cBhvr>
                                      <p:tavLst>
                                        <p:tav tm="0">
                                          <p:val>
                                            <p:strVal val="#ppt_x-.2"/>
                                          </p:val>
                                        </p:tav>
                                        <p:tav tm="100000">
                                          <p:val>
                                            <p:strVal val="#ppt_x"/>
                                          </p:val>
                                        </p:tav>
                                      </p:tavLst>
                                    </p:anim>
                                    <p:anim calcmode="lin" valueType="num">
                                      <p:cBhvr>
                                        <p:cTn id="8" dur="1000" fill="hold"/>
                                        <p:tgtEl>
                                          <p:spTgt spid="69702"/>
                                        </p:tgtEl>
                                        <p:attrNameLst>
                                          <p:attrName>ppt_y</p:attrName>
                                        </p:attrNameLst>
                                      </p:cBhvr>
                                      <p:tavLst>
                                        <p:tav tm="0">
                                          <p:val>
                                            <p:strVal val="#ppt_y"/>
                                          </p:val>
                                        </p:tav>
                                        <p:tav tm="100000">
                                          <p:val>
                                            <p:strVal val="#ppt_y"/>
                                          </p:val>
                                        </p:tav>
                                      </p:tavLst>
                                    </p:anim>
                                    <p:animEffect transition="in" filter="wipe(right)" prLst="gradientSize: 0.1">
                                      <p:cBhvr>
                                        <p:cTn id="9" dur="1000"/>
                                        <p:tgtEl>
                                          <p:spTgt spid="6970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6" repeatCount="3000" fill="hold" grpId="0" nodeType="clickEffect">
                                  <p:stCondLst>
                                    <p:cond delay="0"/>
                                  </p:stCondLst>
                                  <p:childTnLst>
                                    <p:set>
                                      <p:cBhvr>
                                        <p:cTn id="13" dur="1" fill="hold">
                                          <p:stCondLst>
                                            <p:cond delay="0"/>
                                          </p:stCondLst>
                                        </p:cTn>
                                        <p:tgtEl>
                                          <p:spTgt spid="69710"/>
                                        </p:tgtEl>
                                        <p:attrNameLst>
                                          <p:attrName>style.visibility</p:attrName>
                                        </p:attrNameLst>
                                      </p:cBhvr>
                                      <p:to>
                                        <p:strVal val="visible"/>
                                      </p:to>
                                    </p:set>
                                    <p:animEffect transition="in" filter="barn(inHorizontal)">
                                      <p:cBhvr>
                                        <p:cTn id="14" dur="500"/>
                                        <p:tgtEl>
                                          <p:spTgt spid="69710"/>
                                        </p:tgtEl>
                                      </p:cBhvr>
                                    </p:animEffect>
                                  </p:childTnLst>
                                </p:cTn>
                              </p:par>
                            </p:childTnLst>
                          </p:cTn>
                        </p:par>
                      </p:childTnLst>
                    </p:cTn>
                  </p:par>
                  <p:par>
                    <p:cTn id="15" fill="hold">
                      <p:stCondLst>
                        <p:cond delay="indefinite"/>
                      </p:stCondLst>
                      <p:childTnLst>
                        <p:par>
                          <p:cTn id="16" fill="hold">
                            <p:stCondLst>
                              <p:cond delay="0"/>
                            </p:stCondLst>
                            <p:childTnLst>
                              <p:par>
                                <p:cTn id="17" presetID="13" presetClass="entr" presetSubtype="16" fill="hold" grpId="0" nodeType="clickEffect">
                                  <p:stCondLst>
                                    <p:cond delay="0"/>
                                  </p:stCondLst>
                                  <p:childTnLst>
                                    <p:set>
                                      <p:cBhvr>
                                        <p:cTn id="18" dur="1" fill="hold">
                                          <p:stCondLst>
                                            <p:cond delay="0"/>
                                          </p:stCondLst>
                                        </p:cTn>
                                        <p:tgtEl>
                                          <p:spTgt spid="69709"/>
                                        </p:tgtEl>
                                        <p:attrNameLst>
                                          <p:attrName>style.visibility</p:attrName>
                                        </p:attrNameLst>
                                      </p:cBhvr>
                                      <p:to>
                                        <p:strVal val="visible"/>
                                      </p:to>
                                    </p:set>
                                    <p:animEffect transition="in" filter="plus(in)">
                                      <p:cBhvr>
                                        <p:cTn id="19" dur="1000"/>
                                        <p:tgtEl>
                                          <p:spTgt spid="69709"/>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xit" presetSubtype="0" fill="hold" grpId="1" nodeType="clickEffect">
                                  <p:stCondLst>
                                    <p:cond delay="0"/>
                                  </p:stCondLst>
                                  <p:childTnLst>
                                    <p:animEffect transition="out" filter="dissolve">
                                      <p:cBhvr>
                                        <p:cTn id="23" dur="2000"/>
                                        <p:tgtEl>
                                          <p:spTgt spid="69709"/>
                                        </p:tgtEl>
                                      </p:cBhvr>
                                    </p:animEffect>
                                    <p:set>
                                      <p:cBhvr>
                                        <p:cTn id="24" dur="1" fill="hold">
                                          <p:stCondLst>
                                            <p:cond delay="1999"/>
                                          </p:stCondLst>
                                        </p:cTn>
                                        <p:tgtEl>
                                          <p:spTgt spid="69709"/>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3" presetClass="entr" presetSubtype="16" repeatCount="3000" fill="hold" nodeType="clickEffect">
                                  <p:stCondLst>
                                    <p:cond delay="0"/>
                                  </p:stCondLst>
                                  <p:childTnLst>
                                    <p:set>
                                      <p:cBhvr>
                                        <p:cTn id="28" dur="1" fill="hold">
                                          <p:stCondLst>
                                            <p:cond delay="0"/>
                                          </p:stCondLst>
                                        </p:cTn>
                                        <p:tgtEl>
                                          <p:spTgt spid="69711"/>
                                        </p:tgtEl>
                                        <p:attrNameLst>
                                          <p:attrName>style.visibility</p:attrName>
                                        </p:attrNameLst>
                                      </p:cBhvr>
                                      <p:to>
                                        <p:strVal val="visible"/>
                                      </p:to>
                                    </p:set>
                                    <p:animEffect transition="in" filter="plus(in)">
                                      <p:cBhvr>
                                        <p:cTn id="29" dur="2000"/>
                                        <p:tgtEl>
                                          <p:spTgt spid="69711"/>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69712"/>
                                        </p:tgtEl>
                                        <p:attrNameLst>
                                          <p:attrName>style.visibility</p:attrName>
                                        </p:attrNameLst>
                                      </p:cBhvr>
                                      <p:to>
                                        <p:strVal val="visible"/>
                                      </p:to>
                                    </p:set>
                                    <p:animEffect transition="in" filter="randombar(horizontal)">
                                      <p:cBhvr>
                                        <p:cTn id="34" dur="500"/>
                                        <p:tgtEl>
                                          <p:spTgt spid="69712"/>
                                        </p:tgtEl>
                                      </p:cBhvr>
                                    </p:animEffect>
                                  </p:childTnLst>
                                </p:cTn>
                              </p:par>
                            </p:childTnLst>
                          </p:cTn>
                        </p:par>
                      </p:childTnLst>
                    </p:cTn>
                  </p:par>
                  <p:par>
                    <p:cTn id="35" fill="hold">
                      <p:stCondLst>
                        <p:cond delay="indefinite"/>
                      </p:stCondLst>
                      <p:childTnLst>
                        <p:par>
                          <p:cTn id="36" fill="hold">
                            <p:stCondLst>
                              <p:cond delay="0"/>
                            </p:stCondLst>
                            <p:childTnLst>
                              <p:par>
                                <p:cTn id="37" presetID="18" presetClass="exit" presetSubtype="12" fill="hold" grpId="1" nodeType="clickEffect">
                                  <p:stCondLst>
                                    <p:cond delay="0"/>
                                  </p:stCondLst>
                                  <p:childTnLst>
                                    <p:animEffect transition="out" filter="strips(downLeft)">
                                      <p:cBhvr>
                                        <p:cTn id="38" dur="1000"/>
                                        <p:tgtEl>
                                          <p:spTgt spid="69712"/>
                                        </p:tgtEl>
                                      </p:cBhvr>
                                    </p:animEffect>
                                    <p:set>
                                      <p:cBhvr>
                                        <p:cTn id="39" dur="1" fill="hold">
                                          <p:stCondLst>
                                            <p:cond delay="999"/>
                                          </p:stCondLst>
                                        </p:cTn>
                                        <p:tgtEl>
                                          <p:spTgt spid="69712"/>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69699"/>
                                        </p:tgtEl>
                                        <p:attrNameLst>
                                          <p:attrName>style.visibility</p:attrName>
                                        </p:attrNameLst>
                                      </p:cBhvr>
                                      <p:to>
                                        <p:strVal val="visible"/>
                                      </p:to>
                                    </p:set>
                                    <p:anim calcmode="lin" valueType="num">
                                      <p:cBhvr>
                                        <p:cTn id="44" dur="500" fill="hold"/>
                                        <p:tgtEl>
                                          <p:spTgt spid="69699"/>
                                        </p:tgtEl>
                                        <p:attrNameLst>
                                          <p:attrName>ppt_w</p:attrName>
                                        </p:attrNameLst>
                                      </p:cBhvr>
                                      <p:tavLst>
                                        <p:tav tm="0">
                                          <p:val>
                                            <p:strVal val="0,000000"/>
                                          </p:val>
                                        </p:tav>
                                        <p:tav tm="100000">
                                          <p:val>
                                            <p:strVal val="#ppt_w"/>
                                          </p:val>
                                        </p:tav>
                                      </p:tavLst>
                                    </p:anim>
                                    <p:anim calcmode="lin" valueType="num">
                                      <p:cBhvr>
                                        <p:cTn id="45" dur="500" fill="hold"/>
                                        <p:tgtEl>
                                          <p:spTgt spid="69699"/>
                                        </p:tgtEl>
                                        <p:attrNameLst>
                                          <p:attrName>ppt_h</p:attrName>
                                        </p:attrNameLst>
                                      </p:cBhvr>
                                      <p:tavLst>
                                        <p:tav tm="0">
                                          <p:val>
                                            <p:strVal val="0,000000"/>
                                          </p:val>
                                        </p:tav>
                                        <p:tav tm="100000">
                                          <p:val>
                                            <p:strVal val="#ppt_h"/>
                                          </p:val>
                                        </p:tav>
                                      </p:tavLst>
                                    </p:anim>
                                    <p:animEffect transition="in" filter="fade">
                                      <p:cBhvr>
                                        <p:cTn id="46" dur="500"/>
                                        <p:tgtEl>
                                          <p:spTgt spid="69699"/>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4" fill="hold" grpId="0" nodeType="clickEffect">
                                  <p:stCondLst>
                                    <p:cond delay="0"/>
                                  </p:stCondLst>
                                  <p:childTnLst>
                                    <p:set>
                                      <p:cBhvr>
                                        <p:cTn id="50" dur="1" fill="hold">
                                          <p:stCondLst>
                                            <p:cond delay="0"/>
                                          </p:stCondLst>
                                        </p:cTn>
                                        <p:tgtEl>
                                          <p:spTgt spid="69703"/>
                                        </p:tgtEl>
                                        <p:attrNameLst>
                                          <p:attrName>style.visibility</p:attrName>
                                        </p:attrNameLst>
                                      </p:cBhvr>
                                      <p:to>
                                        <p:strVal val="visible"/>
                                      </p:to>
                                    </p:set>
                                    <p:animEffect transition="in" filter="wheel(4)">
                                      <p:cBhvr>
                                        <p:cTn id="51" dur="2000"/>
                                        <p:tgtEl>
                                          <p:spTgt spid="69703"/>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69704"/>
                                        </p:tgtEl>
                                        <p:attrNameLst>
                                          <p:attrName>style.visibility</p:attrName>
                                        </p:attrNameLst>
                                      </p:cBhvr>
                                      <p:to>
                                        <p:strVal val="visible"/>
                                      </p:to>
                                    </p:set>
                                    <p:animEffect transition="in" filter="randombar(horizontal)">
                                      <p:cBhvr>
                                        <p:cTn id="54" dur="500"/>
                                        <p:tgtEl>
                                          <p:spTgt spid="69704"/>
                                        </p:tgtEl>
                                      </p:cBhvr>
                                    </p:animEffect>
                                  </p:childTnLst>
                                </p:cTn>
                              </p:par>
                            </p:childTnLst>
                          </p:cTn>
                        </p:par>
                      </p:childTnLst>
                    </p:cTn>
                  </p:par>
                  <p:par>
                    <p:cTn id="55" fill="hold">
                      <p:stCondLst>
                        <p:cond delay="indefinite"/>
                      </p:stCondLst>
                      <p:childTnLst>
                        <p:par>
                          <p:cTn id="56" fill="hold">
                            <p:stCondLst>
                              <p:cond delay="0"/>
                            </p:stCondLst>
                            <p:childTnLst>
                              <p:par>
                                <p:cTn id="57" presetID="18" presetClass="entr" presetSubtype="12" fill="hold" grpId="0" nodeType="clickEffect">
                                  <p:stCondLst>
                                    <p:cond delay="0"/>
                                  </p:stCondLst>
                                  <p:childTnLst>
                                    <p:set>
                                      <p:cBhvr>
                                        <p:cTn id="58" dur="1" fill="hold">
                                          <p:stCondLst>
                                            <p:cond delay="0"/>
                                          </p:stCondLst>
                                        </p:cTn>
                                        <p:tgtEl>
                                          <p:spTgt spid="69705"/>
                                        </p:tgtEl>
                                        <p:attrNameLst>
                                          <p:attrName>style.visibility</p:attrName>
                                        </p:attrNameLst>
                                      </p:cBhvr>
                                      <p:to>
                                        <p:strVal val="visible"/>
                                      </p:to>
                                    </p:set>
                                    <p:animEffect transition="in" filter="strips(downLeft)">
                                      <p:cBhvr>
                                        <p:cTn id="59" dur="500"/>
                                        <p:tgtEl>
                                          <p:spTgt spid="69705"/>
                                        </p:tgtEl>
                                      </p:cBhvr>
                                    </p:animEffect>
                                  </p:childTnLst>
                                </p:cTn>
                              </p:par>
                              <p:par>
                                <p:cTn id="60" presetID="18" presetClass="entr" presetSubtype="12" fill="hold" grpId="0" nodeType="withEffect">
                                  <p:stCondLst>
                                    <p:cond delay="0"/>
                                  </p:stCondLst>
                                  <p:childTnLst>
                                    <p:set>
                                      <p:cBhvr>
                                        <p:cTn id="61" dur="1" fill="hold">
                                          <p:stCondLst>
                                            <p:cond delay="0"/>
                                          </p:stCondLst>
                                        </p:cTn>
                                        <p:tgtEl>
                                          <p:spTgt spid="69706"/>
                                        </p:tgtEl>
                                        <p:attrNameLst>
                                          <p:attrName>style.visibility</p:attrName>
                                        </p:attrNameLst>
                                      </p:cBhvr>
                                      <p:to>
                                        <p:strVal val="visible"/>
                                      </p:to>
                                    </p:set>
                                    <p:animEffect transition="in" filter="strips(downLeft)">
                                      <p:cBhvr>
                                        <p:cTn id="62" dur="500"/>
                                        <p:tgtEl>
                                          <p:spTgt spid="69706"/>
                                        </p:tgtEl>
                                      </p:cBhvr>
                                    </p:animEffect>
                                  </p:childTnLst>
                                </p:cTn>
                              </p:par>
                              <p:par>
                                <p:cTn id="63" presetID="18" presetClass="entr" presetSubtype="12" fill="hold" grpId="0" nodeType="withEffect">
                                  <p:stCondLst>
                                    <p:cond delay="0"/>
                                  </p:stCondLst>
                                  <p:childTnLst>
                                    <p:set>
                                      <p:cBhvr>
                                        <p:cTn id="64" dur="1" fill="hold">
                                          <p:stCondLst>
                                            <p:cond delay="0"/>
                                          </p:stCondLst>
                                        </p:cTn>
                                        <p:tgtEl>
                                          <p:spTgt spid="69707"/>
                                        </p:tgtEl>
                                        <p:attrNameLst>
                                          <p:attrName>style.visibility</p:attrName>
                                        </p:attrNameLst>
                                      </p:cBhvr>
                                      <p:to>
                                        <p:strVal val="visible"/>
                                      </p:to>
                                    </p:set>
                                    <p:animEffect transition="in" filter="strips(downLeft)">
                                      <p:cBhvr>
                                        <p:cTn id="65" dur="500"/>
                                        <p:tgtEl>
                                          <p:spTgt spid="69707"/>
                                        </p:tgtEl>
                                      </p:cBhvr>
                                    </p:animEffect>
                                  </p:childTnLst>
                                </p:cTn>
                              </p:par>
                              <p:par>
                                <p:cTn id="66" presetID="18" presetClass="entr" presetSubtype="12" fill="hold" grpId="0" nodeType="withEffect">
                                  <p:stCondLst>
                                    <p:cond delay="0"/>
                                  </p:stCondLst>
                                  <p:childTnLst>
                                    <p:set>
                                      <p:cBhvr>
                                        <p:cTn id="67" dur="1" fill="hold">
                                          <p:stCondLst>
                                            <p:cond delay="0"/>
                                          </p:stCondLst>
                                        </p:cTn>
                                        <p:tgtEl>
                                          <p:spTgt spid="69708"/>
                                        </p:tgtEl>
                                        <p:attrNameLst>
                                          <p:attrName>style.visibility</p:attrName>
                                        </p:attrNameLst>
                                      </p:cBhvr>
                                      <p:to>
                                        <p:strVal val="visible"/>
                                      </p:to>
                                    </p:set>
                                    <p:animEffect transition="in" filter="strips(downLeft)">
                                      <p:cBhvr>
                                        <p:cTn id="68" dur="500"/>
                                        <p:tgtEl>
                                          <p:spTgt spid="69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99" grpId="0"/>
      <p:bldP spid="69703" grpId="0"/>
      <p:bldP spid="69704" grpId="0"/>
      <p:bldP spid="69705" grpId="0"/>
      <p:bldP spid="69706" grpId="0"/>
      <p:bldP spid="69707" grpId="0"/>
      <p:bldP spid="69708" grpId="0"/>
      <p:bldP spid="69709" grpId="0" animBg="1"/>
      <p:bldP spid="69709" grpId="1" animBg="1"/>
      <p:bldP spid="69710" grpId="0" animBg="1"/>
      <p:bldP spid="69712" grpId="0" animBg="1"/>
      <p:bldP spid="6971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2" name="Title 71681"/>
          <p:cNvSpPr>
            <a:spLocks noGrp="1"/>
          </p:cNvSpPr>
          <p:nvPr>
            <p:ph type="title"/>
          </p:nvPr>
        </p:nvSpPr>
        <p:spPr>
          <a:xfrm>
            <a:off x="381000" y="381000"/>
            <a:ext cx="8243888" cy="506413"/>
          </a:xfrm>
        </p:spPr>
        <p:txBody>
          <a:bodyPr anchor="b" anchorCtr="0"/>
          <a:p>
            <a:pPr algn="l"/>
            <a:r>
              <a:rPr sz="4000" b="1">
                <a:solidFill>
                  <a:srgbClr val="FF3300"/>
                </a:solidFill>
                <a:latin typeface="Times New Roman" panose="02020603050405020304" pitchFamily="18" charset="0"/>
              </a:rPr>
              <a:t>3. Các thao tác với bản ghi</a:t>
            </a:r>
            <a:endParaRPr sz="4000" b="1">
              <a:solidFill>
                <a:srgbClr val="FF3300"/>
              </a:solidFill>
              <a:latin typeface="Times New Roman" panose="02020603050405020304" pitchFamily="18" charset="0"/>
            </a:endParaRPr>
          </a:p>
        </p:txBody>
      </p:sp>
      <p:sp>
        <p:nvSpPr>
          <p:cNvPr id="71683" name="Text Placeholder 71682"/>
          <p:cNvSpPr>
            <a:spLocks noGrp="1"/>
          </p:cNvSpPr>
          <p:nvPr>
            <p:ph type="body" sz="half" idx="1"/>
          </p:nvPr>
        </p:nvSpPr>
        <p:spPr>
          <a:xfrm>
            <a:off x="457200" y="1600200"/>
            <a:ext cx="2133600" cy="457200"/>
          </a:xfrm>
        </p:spPr>
        <p:txBody>
          <a:bodyPr/>
          <a:p>
            <a:pPr>
              <a:lnSpc>
                <a:spcPct val="90000"/>
              </a:lnSpc>
              <a:buClrTx/>
              <a:buSzTx/>
              <a:buFontTx/>
              <a:buNone/>
            </a:pPr>
            <a:r>
              <a:rPr sz="1800" b="1">
                <a:solidFill>
                  <a:srgbClr val="0000FF"/>
                </a:solidFill>
              </a:rPr>
              <a:t>Các bước</a:t>
            </a:r>
            <a:endParaRPr sz="1800" b="1">
              <a:solidFill>
                <a:srgbClr val="0000FF"/>
              </a:solidFill>
            </a:endParaRPr>
          </a:p>
        </p:txBody>
      </p:sp>
      <p:sp>
        <p:nvSpPr>
          <p:cNvPr id="71685" name="Rectangles 71684"/>
          <p:cNvSpPr/>
          <p:nvPr/>
        </p:nvSpPr>
        <p:spPr>
          <a:xfrm>
            <a:off x="1371600" y="1066800"/>
            <a:ext cx="6110288" cy="381000"/>
          </a:xfrm>
          <a:prstGeom prst="rect">
            <a:avLst/>
          </a:prstGeom>
          <a:noFill/>
          <a:ln w="9525">
            <a:noFill/>
          </a:ln>
        </p:spPr>
        <p:txBody>
          <a:bodyPr anchor="b" anchorCtr="0"/>
          <a:lstStyle>
            <a:lvl1pPr marL="0" lvl="0" indent="0" algn="ctr" defTabSz="914400" rtl="0" eaLnBrk="1" fontAlgn="base" latinLnBrk="0" hangingPunct="1">
              <a:lnSpc>
                <a:spcPct val="90000"/>
              </a:lnSpc>
              <a:spcBef>
                <a:spcPct val="0"/>
              </a:spcBef>
              <a:spcAft>
                <a:spcPct val="0"/>
              </a:spcAft>
              <a:buNone/>
              <a:defRPr sz="4400" u="none" kern="1200" baseline="0">
                <a:solidFill>
                  <a:schemeClr val="tx2"/>
                </a:solidFill>
                <a:effectLst>
                  <a:outerShdw blurRad="38100" dist="38100" dir="2700000">
                    <a:srgbClr val="C0C0C0"/>
                  </a:outerShdw>
                </a:effectLst>
                <a:latin typeface="Verdana" panose="020B0604030504040204" pitchFamily="34" charset="0"/>
              </a:defRPr>
            </a:lvl1pPr>
          </a:lstStyle>
          <a:p>
            <a:pPr lvl="0" algn="l"/>
            <a:r>
              <a:rPr sz="3200" b="1">
                <a:solidFill>
                  <a:srgbClr val="0000FF"/>
                </a:solidFill>
                <a:latin typeface="Times New Roman" panose="02020603050405020304" pitchFamily="18" charset="0"/>
              </a:rPr>
              <a:t>a. Nhập thông tin học sinh</a:t>
            </a:r>
            <a:endParaRPr sz="3200" b="1">
              <a:solidFill>
                <a:srgbClr val="0000FF"/>
              </a:solidFill>
              <a:latin typeface="Times New Roman" panose="02020603050405020304" pitchFamily="18" charset="0"/>
            </a:endParaRPr>
          </a:p>
        </p:txBody>
      </p:sp>
      <p:sp>
        <p:nvSpPr>
          <p:cNvPr id="71686" name="Rectangles 71685"/>
          <p:cNvSpPr/>
          <p:nvPr/>
        </p:nvSpPr>
        <p:spPr>
          <a:xfrm>
            <a:off x="228600" y="2209800"/>
            <a:ext cx="3124200" cy="5334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2000">
                <a:latin typeface="Times New Roman" panose="02020603050405020304" pitchFamily="18" charset="0"/>
              </a:rPr>
              <a:t>Nhập thông tin học sinh</a:t>
            </a:r>
            <a:endParaRPr sz="2000">
              <a:latin typeface="Times New Roman" panose="02020603050405020304" pitchFamily="18" charset="0"/>
            </a:endParaRPr>
          </a:p>
        </p:txBody>
      </p:sp>
      <p:sp>
        <p:nvSpPr>
          <p:cNvPr id="71687" name="Rectangles 71686"/>
          <p:cNvSpPr/>
          <p:nvPr/>
        </p:nvSpPr>
        <p:spPr>
          <a:xfrm>
            <a:off x="228600" y="2895600"/>
            <a:ext cx="3352800" cy="9144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marL="0" lvl="0" indent="0">
              <a:buNone/>
            </a:pPr>
            <a:r>
              <a:rPr sz="2000">
                <a:latin typeface="Times New Roman" panose="02020603050405020304" pitchFamily="18" charset="0"/>
              </a:rPr>
              <a:t>Nhập dữ liệu ( các thuộc tính ) của từng bản ghi</a:t>
            </a:r>
            <a:endParaRPr sz="2000">
              <a:latin typeface="Times New Roman" panose="02020603050405020304" pitchFamily="18" charset="0"/>
            </a:endParaRPr>
          </a:p>
        </p:txBody>
      </p:sp>
      <p:sp>
        <p:nvSpPr>
          <p:cNvPr id="71688" name="Straight Connector 71687"/>
          <p:cNvSpPr/>
          <p:nvPr/>
        </p:nvSpPr>
        <p:spPr>
          <a:xfrm>
            <a:off x="3581400" y="2209800"/>
            <a:ext cx="0" cy="4648200"/>
          </a:xfrm>
          <a:prstGeom prst="line">
            <a:avLst/>
          </a:prstGeom>
          <a:ln w="9525" cap="flat" cmpd="sng">
            <a:solidFill>
              <a:schemeClr val="tx1"/>
            </a:solidFill>
            <a:prstDash val="solid"/>
            <a:headEnd type="none" w="med" len="med"/>
            <a:tailEnd type="none" w="med" len="med"/>
          </a:ln>
        </p:spPr>
      </p:sp>
      <p:sp>
        <p:nvSpPr>
          <p:cNvPr id="71689" name="Rectangles 71688"/>
          <p:cNvSpPr/>
          <p:nvPr/>
        </p:nvSpPr>
        <p:spPr>
          <a:xfrm>
            <a:off x="3708400" y="2209800"/>
            <a:ext cx="4648200" cy="6858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marL="0" lvl="0" indent="0" defTabSz="914400">
              <a:buNone/>
              <a:tabLst>
                <a:tab pos="0" algn="l"/>
              </a:tabLst>
            </a:pPr>
            <a:r>
              <a:rPr sz="2000">
                <a:latin typeface="Times New Roman" panose="02020603050405020304" pitchFamily="18" charset="0"/>
              </a:rPr>
              <a:t>Write(‘ Nhap vao so hoc sinh trong lop : ‘);    readln(n);</a:t>
            </a:r>
            <a:endParaRPr sz="2000">
              <a:latin typeface="Times New Roman" panose="02020603050405020304" pitchFamily="18" charset="0"/>
            </a:endParaRPr>
          </a:p>
        </p:txBody>
      </p:sp>
      <p:sp>
        <p:nvSpPr>
          <p:cNvPr id="71690" name="Rectangles 71689"/>
          <p:cNvSpPr/>
          <p:nvPr/>
        </p:nvSpPr>
        <p:spPr>
          <a:xfrm>
            <a:off x="4114800" y="1600200"/>
            <a:ext cx="3276600" cy="3810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lnSpc>
                <a:spcPct val="90000"/>
              </a:lnSpc>
              <a:buNone/>
            </a:pPr>
            <a:r>
              <a:rPr sz="2000" b="1">
                <a:solidFill>
                  <a:srgbClr val="0000FF"/>
                </a:solidFill>
              </a:rPr>
              <a:t>Thể hiện bằng pascal</a:t>
            </a:r>
            <a:endParaRPr sz="2000" b="1">
              <a:solidFill>
                <a:srgbClr val="0000FF"/>
              </a:solidFill>
            </a:endParaRPr>
          </a:p>
        </p:txBody>
      </p:sp>
      <p:sp>
        <p:nvSpPr>
          <p:cNvPr id="71691" name="Rectangles 71690"/>
          <p:cNvSpPr/>
          <p:nvPr/>
        </p:nvSpPr>
        <p:spPr>
          <a:xfrm>
            <a:off x="3733800" y="2895600"/>
            <a:ext cx="5257800" cy="29718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marL="0" lvl="0" indent="0" defTabSz="914400">
              <a:buNone/>
              <a:tabLst>
                <a:tab pos="0" algn="l"/>
              </a:tabLst>
            </a:pPr>
            <a:r>
              <a:rPr sz="1800">
                <a:latin typeface="Times New Roman" panose="02020603050405020304" pitchFamily="18" charset="0"/>
              </a:rPr>
              <a:t>For  i:=1  to  n  do </a:t>
            </a:r>
            <a:endParaRPr sz="1800">
              <a:latin typeface="Times New Roman" panose="02020603050405020304" pitchFamily="18" charset="0"/>
            </a:endParaRPr>
          </a:p>
          <a:p>
            <a:pPr marL="0" lvl="0" indent="0" defTabSz="914400">
              <a:buNone/>
              <a:tabLst>
                <a:tab pos="0" algn="l"/>
              </a:tabLst>
            </a:pPr>
            <a:r>
              <a:rPr sz="1800">
                <a:solidFill>
                  <a:srgbClr val="0000FF"/>
                </a:solidFill>
                <a:latin typeface="Times New Roman" panose="02020603050405020304" pitchFamily="18" charset="0"/>
              </a:rPr>
              <a:t>   Begin </a:t>
            </a:r>
            <a:endParaRPr sz="1800">
              <a:solidFill>
                <a:srgbClr val="0000FF"/>
              </a:solidFill>
              <a:latin typeface="Times New Roman" panose="02020603050405020304" pitchFamily="18" charset="0"/>
            </a:endParaRPr>
          </a:p>
          <a:p>
            <a:pPr marL="0" lvl="0" indent="0" defTabSz="914400">
              <a:buNone/>
              <a:tabLst>
                <a:tab pos="0" algn="l"/>
              </a:tabLst>
            </a:pPr>
            <a:r>
              <a:rPr sz="1800">
                <a:latin typeface="Times New Roman" panose="02020603050405020304" pitchFamily="18" charset="0"/>
              </a:rPr>
              <a:t>	writeln(‘ Nhap du lieu cho hoc sinh thu  ‘,i);</a:t>
            </a:r>
            <a:endParaRPr sz="1800">
              <a:latin typeface="Times New Roman" panose="02020603050405020304" pitchFamily="18" charset="0"/>
            </a:endParaRPr>
          </a:p>
          <a:p>
            <a:pPr marL="0" lvl="0" indent="0" defTabSz="914400">
              <a:buNone/>
              <a:tabLst>
                <a:tab pos="0" algn="l"/>
              </a:tabLst>
            </a:pPr>
            <a:r>
              <a:rPr sz="1800">
                <a:latin typeface="Times New Roman" panose="02020603050405020304" pitchFamily="18" charset="0"/>
              </a:rPr>
              <a:t>	Write(‘ SBD : ‘); readln(</a:t>
            </a:r>
            <a:r>
              <a:rPr sz="1800" b="1">
                <a:solidFill>
                  <a:srgbClr val="FF3300"/>
                </a:solidFill>
                <a:latin typeface="Times New Roman" panose="02020603050405020304" pitchFamily="18" charset="0"/>
              </a:rPr>
              <a:t>LOP[i].SBD</a:t>
            </a:r>
            <a:r>
              <a:rPr sz="1800">
                <a:latin typeface="Times New Roman" panose="02020603050405020304" pitchFamily="18" charset="0"/>
              </a:rPr>
              <a:t>);</a:t>
            </a:r>
            <a:endParaRPr sz="1800">
              <a:latin typeface="Times New Roman" panose="02020603050405020304" pitchFamily="18" charset="0"/>
            </a:endParaRPr>
          </a:p>
          <a:p>
            <a:pPr marL="0" lvl="0" indent="0" defTabSz="914400">
              <a:buNone/>
              <a:tabLst>
                <a:tab pos="0" algn="l"/>
              </a:tabLst>
            </a:pPr>
            <a:r>
              <a:rPr sz="1800">
                <a:latin typeface="Times New Roman" panose="02020603050405020304" pitchFamily="18" charset="0"/>
              </a:rPr>
              <a:t>	Write(‘HO TEN : ‘); readln(</a:t>
            </a:r>
            <a:r>
              <a:rPr sz="1800" b="1">
                <a:solidFill>
                  <a:srgbClr val="FF3300"/>
                </a:solidFill>
                <a:latin typeface="Times New Roman" panose="02020603050405020304" pitchFamily="18" charset="0"/>
              </a:rPr>
              <a:t>LOP[i].Hoten</a:t>
            </a:r>
            <a:r>
              <a:rPr sz="1800">
                <a:latin typeface="Times New Roman" panose="02020603050405020304" pitchFamily="18" charset="0"/>
              </a:rPr>
              <a:t>);</a:t>
            </a:r>
            <a:endParaRPr sz="1800">
              <a:latin typeface="Times New Roman" panose="02020603050405020304" pitchFamily="18" charset="0"/>
            </a:endParaRPr>
          </a:p>
          <a:p>
            <a:pPr marL="0" lvl="0" indent="0" defTabSz="914400">
              <a:buNone/>
              <a:tabLst>
                <a:tab pos="0" algn="l"/>
              </a:tabLst>
            </a:pPr>
            <a:r>
              <a:rPr sz="1800">
                <a:latin typeface="Times New Roman" panose="02020603050405020304" pitchFamily="18" charset="0"/>
              </a:rPr>
              <a:t>	Write(‘ Diem toan : ‘);readln(</a:t>
            </a:r>
            <a:r>
              <a:rPr sz="1800" b="1">
                <a:solidFill>
                  <a:srgbClr val="FF3300"/>
                </a:solidFill>
                <a:latin typeface="Times New Roman" panose="02020603050405020304" pitchFamily="18" charset="0"/>
              </a:rPr>
              <a:t>LOP[i].Toan</a:t>
            </a:r>
            <a:r>
              <a:rPr sz="1800">
                <a:latin typeface="Times New Roman" panose="02020603050405020304" pitchFamily="18" charset="0"/>
              </a:rPr>
              <a:t>);</a:t>
            </a:r>
            <a:endParaRPr sz="1800">
              <a:latin typeface="Times New Roman" panose="02020603050405020304" pitchFamily="18" charset="0"/>
            </a:endParaRPr>
          </a:p>
          <a:p>
            <a:pPr marL="0" lvl="0" indent="0" defTabSz="914400">
              <a:buNone/>
              <a:tabLst>
                <a:tab pos="0" algn="l"/>
              </a:tabLst>
            </a:pPr>
            <a:r>
              <a:rPr sz="1800">
                <a:latin typeface="Times New Roman" panose="02020603050405020304" pitchFamily="18" charset="0"/>
              </a:rPr>
              <a:t>	Write(‘ Diem van : ‘);readln(</a:t>
            </a:r>
            <a:r>
              <a:rPr sz="1800" b="1">
                <a:solidFill>
                  <a:srgbClr val="FF3300"/>
                </a:solidFill>
                <a:latin typeface="Times New Roman" panose="02020603050405020304" pitchFamily="18" charset="0"/>
              </a:rPr>
              <a:t>LOP[i].Van</a:t>
            </a:r>
            <a:r>
              <a:rPr sz="1800">
                <a:latin typeface="Times New Roman" panose="02020603050405020304" pitchFamily="18" charset="0"/>
              </a:rPr>
              <a:t>);</a:t>
            </a:r>
            <a:endParaRPr sz="1800">
              <a:latin typeface="Times New Roman" panose="02020603050405020304" pitchFamily="18" charset="0"/>
            </a:endParaRPr>
          </a:p>
          <a:p>
            <a:pPr marL="0" lvl="0" indent="0" defTabSz="914400">
              <a:buNone/>
              <a:tabLst>
                <a:tab pos="0" algn="l"/>
              </a:tabLst>
            </a:pPr>
            <a:r>
              <a:rPr sz="1800">
                <a:solidFill>
                  <a:srgbClr val="0000FF"/>
                </a:solidFill>
                <a:latin typeface="Times New Roman" panose="02020603050405020304" pitchFamily="18" charset="0"/>
              </a:rPr>
              <a:t>   end;</a:t>
            </a:r>
            <a:endParaRPr sz="1800">
              <a:solidFill>
                <a:srgbClr val="0000FF"/>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1682"/>
                                        </p:tgtEl>
                                        <p:attrNameLst>
                                          <p:attrName>style.visibility</p:attrName>
                                        </p:attrNameLst>
                                      </p:cBhvr>
                                      <p:to>
                                        <p:strVal val="visible"/>
                                      </p:to>
                                    </p:set>
                                    <p:animEffect transition="in" filter="wipe(down)">
                                      <p:cBhvr>
                                        <p:cTn id="7" dur="500"/>
                                        <p:tgtEl>
                                          <p:spTgt spid="7168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71685"/>
                                        </p:tgtEl>
                                        <p:attrNameLst>
                                          <p:attrName>style.visibility</p:attrName>
                                        </p:attrNameLst>
                                      </p:cBhvr>
                                      <p:to>
                                        <p:strVal val="visible"/>
                                      </p:to>
                                    </p:set>
                                    <p:animEffect transition="in" filter="plus(in)">
                                      <p:cBhvr>
                                        <p:cTn id="12" dur="2000"/>
                                        <p:tgtEl>
                                          <p:spTgt spid="7168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71683">
                                            <p:txEl>
                                              <p:charRg st="0" end="9"/>
                                            </p:txEl>
                                          </p:spTgt>
                                        </p:tgtEl>
                                        <p:attrNameLst>
                                          <p:attrName>style.visibility</p:attrName>
                                        </p:attrNameLst>
                                      </p:cBhvr>
                                      <p:to>
                                        <p:strVal val="visible"/>
                                      </p:to>
                                    </p:set>
                                    <p:animEffect transition="in" filter="diamond(in)">
                                      <p:cBhvr>
                                        <p:cTn id="17" dur="2000"/>
                                        <p:tgtEl>
                                          <p:spTgt spid="71683">
                                            <p:txEl>
                                              <p:charRg st="0" end="9"/>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1690"/>
                                        </p:tgtEl>
                                        <p:attrNameLst>
                                          <p:attrName>style.visibility</p:attrName>
                                        </p:attrNameLst>
                                      </p:cBhvr>
                                      <p:to>
                                        <p:strVal val="visible"/>
                                      </p:to>
                                    </p:set>
                                    <p:animEffect transition="in" filter="dissolve">
                                      <p:cBhvr>
                                        <p:cTn id="22" dur="500"/>
                                        <p:tgtEl>
                                          <p:spTgt spid="71690"/>
                                        </p:tgtEl>
                                      </p:cBhvr>
                                    </p:animEffect>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71688"/>
                                        </p:tgtEl>
                                        <p:attrNameLst>
                                          <p:attrName>style.visibility</p:attrName>
                                        </p:attrNameLst>
                                      </p:cBhvr>
                                      <p:to>
                                        <p:strVal val="visible"/>
                                      </p:to>
                                    </p:set>
                                    <p:animEffect transition="in" filter="fade">
                                      <p:cBhvr>
                                        <p:cTn id="27" dur="1000"/>
                                        <p:tgtEl>
                                          <p:spTgt spid="71688"/>
                                        </p:tgtEl>
                                      </p:cBhvr>
                                    </p:animEffect>
                                    <p:anim calcmode="lin" valueType="num">
                                      <p:cBhvr>
                                        <p:cTn id="28" dur="1000" fill="hold"/>
                                        <p:tgtEl>
                                          <p:spTgt spid="71688"/>
                                        </p:tgtEl>
                                        <p:attrNameLst>
                                          <p:attrName>ppt_x</p:attrName>
                                        </p:attrNameLst>
                                      </p:cBhvr>
                                      <p:tavLst>
                                        <p:tav tm="0">
                                          <p:val>
                                            <p:strVal val="#ppt_x"/>
                                          </p:val>
                                        </p:tav>
                                        <p:tav tm="100000">
                                          <p:val>
                                            <p:strVal val="#ppt_x"/>
                                          </p:val>
                                        </p:tav>
                                      </p:tavLst>
                                    </p:anim>
                                    <p:anim calcmode="lin" valueType="num">
                                      <p:cBhvr>
                                        <p:cTn id="29" dur="900" decel="100000" fill="hold"/>
                                        <p:tgtEl>
                                          <p:spTgt spid="71688"/>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71688"/>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71686"/>
                                        </p:tgtEl>
                                        <p:attrNameLst>
                                          <p:attrName>style.visibility</p:attrName>
                                        </p:attrNameLst>
                                      </p:cBhvr>
                                      <p:to>
                                        <p:strVal val="visible"/>
                                      </p:to>
                                    </p:set>
                                    <p:animEffect transition="in" filter="circle(in)">
                                      <p:cBhvr>
                                        <p:cTn id="35" dur="2000"/>
                                        <p:tgtEl>
                                          <p:spTgt spid="71686"/>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71689"/>
                                        </p:tgtEl>
                                        <p:attrNameLst>
                                          <p:attrName>style.visibility</p:attrName>
                                        </p:attrNameLst>
                                      </p:cBhvr>
                                      <p:to>
                                        <p:strVal val="visible"/>
                                      </p:to>
                                    </p:set>
                                    <p:animEffect transition="in" filter="checkerboard(across)">
                                      <p:cBhvr>
                                        <p:cTn id="40" dur="500"/>
                                        <p:tgtEl>
                                          <p:spTgt spid="71689"/>
                                        </p:tgtEl>
                                      </p:cBhvr>
                                    </p:animEffect>
                                  </p:childTnLst>
                                </p:cTn>
                              </p:par>
                            </p:childTnLst>
                          </p:cTn>
                        </p:par>
                      </p:childTnLst>
                    </p:cTn>
                  </p:par>
                  <p:par>
                    <p:cTn id="41" fill="hold">
                      <p:stCondLst>
                        <p:cond delay="indefinite"/>
                      </p:stCondLst>
                      <p:childTnLst>
                        <p:par>
                          <p:cTn id="42" fill="hold">
                            <p:stCondLst>
                              <p:cond delay="0"/>
                            </p:stCondLst>
                            <p:childTnLst>
                              <p:par>
                                <p:cTn id="43" presetID="49" presetClass="entr" presetSubtype="0" decel="100000" fill="hold" grpId="0" nodeType="clickEffect">
                                  <p:stCondLst>
                                    <p:cond delay="0"/>
                                  </p:stCondLst>
                                  <p:childTnLst>
                                    <p:set>
                                      <p:cBhvr>
                                        <p:cTn id="44" dur="1" fill="hold">
                                          <p:stCondLst>
                                            <p:cond delay="0"/>
                                          </p:stCondLst>
                                        </p:cTn>
                                        <p:tgtEl>
                                          <p:spTgt spid="71687"/>
                                        </p:tgtEl>
                                        <p:attrNameLst>
                                          <p:attrName>style.visibility</p:attrName>
                                        </p:attrNameLst>
                                      </p:cBhvr>
                                      <p:to>
                                        <p:strVal val="visible"/>
                                      </p:to>
                                    </p:set>
                                    <p:anim calcmode="lin" valueType="num">
                                      <p:cBhvr>
                                        <p:cTn id="45" dur="500" fill="hold"/>
                                        <p:tgtEl>
                                          <p:spTgt spid="71687"/>
                                        </p:tgtEl>
                                        <p:attrNameLst>
                                          <p:attrName>ppt_w</p:attrName>
                                        </p:attrNameLst>
                                      </p:cBhvr>
                                      <p:tavLst>
                                        <p:tav tm="0">
                                          <p:val>
                                            <p:strVal val="0,000000"/>
                                          </p:val>
                                        </p:tav>
                                        <p:tav tm="100000">
                                          <p:val>
                                            <p:strVal val="#ppt_w"/>
                                          </p:val>
                                        </p:tav>
                                      </p:tavLst>
                                    </p:anim>
                                    <p:anim calcmode="lin" valueType="num">
                                      <p:cBhvr>
                                        <p:cTn id="46" dur="500" fill="hold"/>
                                        <p:tgtEl>
                                          <p:spTgt spid="71687"/>
                                        </p:tgtEl>
                                        <p:attrNameLst>
                                          <p:attrName>ppt_h</p:attrName>
                                        </p:attrNameLst>
                                      </p:cBhvr>
                                      <p:tavLst>
                                        <p:tav tm="0">
                                          <p:val>
                                            <p:strVal val="0,000000"/>
                                          </p:val>
                                        </p:tav>
                                        <p:tav tm="100000">
                                          <p:val>
                                            <p:strVal val="#ppt_h"/>
                                          </p:val>
                                        </p:tav>
                                      </p:tavLst>
                                    </p:anim>
                                    <p:anim calcmode="lin" valueType="num">
                                      <p:cBhvr>
                                        <p:cTn id="47" dur="500" fill="hold"/>
                                        <p:tgtEl>
                                          <p:spTgt spid="71687"/>
                                        </p:tgtEl>
                                        <p:attrNameLst>
                                          <p:attrName>style.rotation</p:attrName>
                                        </p:attrNameLst>
                                      </p:cBhvr>
                                      <p:tavLst>
                                        <p:tav tm="0">
                                          <p:val>
                                            <p:strVal val="360,000000"/>
                                          </p:val>
                                        </p:tav>
                                        <p:tav tm="100000">
                                          <p:val>
                                            <p:strVal val="0,000000"/>
                                          </p:val>
                                        </p:tav>
                                      </p:tavLst>
                                    </p:anim>
                                    <p:animEffect transition="in" filter="fade">
                                      <p:cBhvr>
                                        <p:cTn id="48" dur="500"/>
                                        <p:tgtEl>
                                          <p:spTgt spid="71687"/>
                                        </p:tgtEl>
                                      </p:cBhvr>
                                    </p:animEffect>
                                  </p:childTnLst>
                                </p:cTn>
                              </p:par>
                            </p:childTnLst>
                          </p:cTn>
                        </p:par>
                      </p:childTnLst>
                    </p:cTn>
                  </p:par>
                  <p:par>
                    <p:cTn id="49" fill="hold">
                      <p:stCondLst>
                        <p:cond delay="indefinite"/>
                      </p:stCondLst>
                      <p:childTnLst>
                        <p:par>
                          <p:cTn id="50" fill="hold">
                            <p:stCondLst>
                              <p:cond delay="0"/>
                            </p:stCondLst>
                            <p:childTnLst>
                              <p:par>
                                <p:cTn id="51" presetID="37" presetClass="entr" presetSubtype="0" fill="hold" grpId="0" nodeType="clickEffect">
                                  <p:stCondLst>
                                    <p:cond delay="0"/>
                                  </p:stCondLst>
                                  <p:childTnLst>
                                    <p:set>
                                      <p:cBhvr>
                                        <p:cTn id="52" dur="1" fill="hold">
                                          <p:stCondLst>
                                            <p:cond delay="0"/>
                                          </p:stCondLst>
                                        </p:cTn>
                                        <p:tgtEl>
                                          <p:spTgt spid="71691"/>
                                        </p:tgtEl>
                                        <p:attrNameLst>
                                          <p:attrName>style.visibility</p:attrName>
                                        </p:attrNameLst>
                                      </p:cBhvr>
                                      <p:to>
                                        <p:strVal val="visible"/>
                                      </p:to>
                                    </p:set>
                                    <p:animEffect transition="in" filter="fade">
                                      <p:cBhvr>
                                        <p:cTn id="53" dur="1000"/>
                                        <p:tgtEl>
                                          <p:spTgt spid="71691"/>
                                        </p:tgtEl>
                                      </p:cBhvr>
                                    </p:animEffect>
                                    <p:anim calcmode="lin" valueType="num">
                                      <p:cBhvr>
                                        <p:cTn id="54" dur="1000" fill="hold"/>
                                        <p:tgtEl>
                                          <p:spTgt spid="71691"/>
                                        </p:tgtEl>
                                        <p:attrNameLst>
                                          <p:attrName>ppt_x</p:attrName>
                                        </p:attrNameLst>
                                      </p:cBhvr>
                                      <p:tavLst>
                                        <p:tav tm="0">
                                          <p:val>
                                            <p:strVal val="#ppt_x"/>
                                          </p:val>
                                        </p:tav>
                                        <p:tav tm="100000">
                                          <p:val>
                                            <p:strVal val="#ppt_x"/>
                                          </p:val>
                                        </p:tav>
                                      </p:tavLst>
                                    </p:anim>
                                    <p:anim calcmode="lin" valueType="num">
                                      <p:cBhvr>
                                        <p:cTn id="55" dur="900" decel="100000" fill="hold"/>
                                        <p:tgtEl>
                                          <p:spTgt spid="71691"/>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7169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p:bldP spid="71683" grpId="0" build="p"/>
      <p:bldP spid="71685" grpId="0"/>
      <p:bldP spid="71686" grpId="0"/>
      <p:bldP spid="71687" grpId="0"/>
      <p:bldP spid="71689" grpId="0"/>
      <p:bldP spid="71690" grpId="0"/>
      <p:bldP spid="7169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707" name="Text Placeholder 72706"/>
          <p:cNvSpPr>
            <a:spLocks noGrp="1"/>
          </p:cNvSpPr>
          <p:nvPr>
            <p:ph type="body" sz="half" idx="1"/>
          </p:nvPr>
        </p:nvSpPr>
        <p:spPr>
          <a:xfrm>
            <a:off x="914400" y="685800"/>
            <a:ext cx="4038600" cy="533400"/>
          </a:xfrm>
        </p:spPr>
        <p:txBody>
          <a:bodyPr/>
          <a:p>
            <a:pPr>
              <a:buClrTx/>
              <a:buSzTx/>
              <a:buFontTx/>
              <a:buNone/>
            </a:pPr>
            <a:r>
              <a:rPr sz="2000" b="1">
                <a:latin typeface="Times New Roman" panose="02020603050405020304" pitchFamily="18" charset="0"/>
              </a:rPr>
              <a:t>Khi i = 1  </a:t>
            </a:r>
            <a:r>
              <a:rPr sz="2000" b="1">
                <a:solidFill>
                  <a:srgbClr val="0000FF"/>
                </a:solidFill>
                <a:latin typeface="Times New Roman" panose="02020603050405020304" pitchFamily="18" charset="0"/>
                <a:sym typeface="Wingdings" panose="05000000000000000000" pitchFamily="2" charset="2"/>
              </a:rPr>
              <a:t></a:t>
            </a:r>
            <a:r>
              <a:rPr sz="2000">
                <a:solidFill>
                  <a:srgbClr val="0000FF"/>
                </a:solidFill>
                <a:latin typeface="Times New Roman" panose="02020603050405020304" pitchFamily="18" charset="0"/>
                <a:sym typeface="Wingdings" panose="05000000000000000000" pitchFamily="2" charset="2"/>
              </a:rPr>
              <a:t>LOP[1].SBD</a:t>
            </a:r>
            <a:endParaRPr sz="2000" b="1">
              <a:solidFill>
                <a:srgbClr val="0000FF"/>
              </a:solidFill>
              <a:latin typeface="Times New Roman" panose="02020603050405020304" pitchFamily="18" charset="0"/>
              <a:sym typeface="Wingdings" panose="05000000000000000000" pitchFamily="2" charset="2"/>
            </a:endParaRPr>
          </a:p>
        </p:txBody>
      </p:sp>
      <p:sp>
        <p:nvSpPr>
          <p:cNvPr id="72711" name="Rectangles 72710"/>
          <p:cNvSpPr/>
          <p:nvPr/>
        </p:nvSpPr>
        <p:spPr>
          <a:xfrm>
            <a:off x="990600" y="1219200"/>
            <a:ext cx="8153400" cy="9144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2400" b="1">
                <a:latin typeface="Times New Roman" panose="02020603050405020304" pitchFamily="18" charset="0"/>
                <a:sym typeface="Wingdings" panose="05000000000000000000" pitchFamily="2" charset="2"/>
              </a:rPr>
              <a:t>giá trị trường cho SBD của học sinh thứ nhất nằm ở bản ghi đầu tiên.</a:t>
            </a:r>
            <a:r>
              <a:rPr>
                <a:sym typeface="Wingdings" panose="05000000000000000000" pitchFamily="2" charset="2"/>
              </a:rPr>
              <a:t> </a:t>
            </a:r>
            <a:endParaRPr>
              <a:sym typeface="Wingdings" panose="05000000000000000000" pitchFamily="2" charset="2"/>
            </a:endParaRPr>
          </a:p>
        </p:txBody>
      </p:sp>
      <p:sp>
        <p:nvSpPr>
          <p:cNvPr id="72712" name="Rectangles 72711"/>
          <p:cNvSpPr/>
          <p:nvPr/>
        </p:nvSpPr>
        <p:spPr>
          <a:xfrm>
            <a:off x="990600" y="2286000"/>
            <a:ext cx="8153400" cy="9144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2400" b="1">
                <a:latin typeface="Times New Roman" panose="02020603050405020304" pitchFamily="18" charset="0"/>
                <a:sym typeface="Wingdings" panose="05000000000000000000" pitchFamily="2" charset="2"/>
              </a:rPr>
              <a:t>Tương tự như vậy  nhập các giá trị còn lại.( họ tên, điểm văn, tóan)</a:t>
            </a:r>
            <a:endParaRPr>
              <a:sym typeface="Wingdings" panose="05000000000000000000" pitchFamily="2" charset="2"/>
            </a:endParaRPr>
          </a:p>
        </p:txBody>
      </p:sp>
      <p:sp>
        <p:nvSpPr>
          <p:cNvPr id="72713" name="Rectangles 72712"/>
          <p:cNvSpPr/>
          <p:nvPr/>
        </p:nvSpPr>
        <p:spPr>
          <a:xfrm>
            <a:off x="609600" y="5791200"/>
            <a:ext cx="8153400" cy="3810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spcBef>
                <a:spcPct val="50000"/>
              </a:spcBef>
              <a:buFont typeface="Wingdings" panose="05000000000000000000" pitchFamily="2" charset="2"/>
              <a:buChar char="ð"/>
            </a:pPr>
            <a:r>
              <a:rPr sz="2400">
                <a:solidFill>
                  <a:schemeClr val="tx2"/>
                </a:solidFill>
                <a:latin typeface="Times New Roman" panose="02020603050405020304" pitchFamily="18" charset="0"/>
              </a:rPr>
              <a:t> </a:t>
            </a:r>
            <a:r>
              <a:rPr sz="2400" b="1">
                <a:solidFill>
                  <a:schemeClr val="tx2"/>
                </a:solidFill>
                <a:latin typeface="Times New Roman" panose="02020603050405020304" pitchFamily="18" charset="0"/>
              </a:rPr>
              <a:t>quá trình nhập kết thúc khi nhập hết dữ liệu của bản ghi</a:t>
            </a:r>
            <a:endParaRPr sz="2400" b="1">
              <a:solidFill>
                <a:schemeClr val="tx2"/>
              </a:solidFill>
              <a:latin typeface="Times New Roman" panose="02020603050405020304" pitchFamily="18" charset="0"/>
            </a:endParaRPr>
          </a:p>
        </p:txBody>
      </p:sp>
      <p:graphicFrame>
        <p:nvGraphicFramePr>
          <p:cNvPr id="72804" name="Content Placeholder 72803"/>
          <p:cNvGraphicFramePr/>
          <p:nvPr>
            <p:ph sz="half" idx="2"/>
          </p:nvPr>
        </p:nvGraphicFramePr>
        <p:xfrm>
          <a:off x="1752600" y="3733800"/>
          <a:ext cx="7010400" cy="1331913"/>
        </p:xfrm>
        <a:graphic>
          <a:graphicData uri="http://schemas.openxmlformats.org/drawingml/2006/table">
            <a:tbl>
              <a:tblPr/>
              <a:tblGrid>
                <a:gridCol w="914400"/>
                <a:gridCol w="3276600"/>
                <a:gridCol w="1447800"/>
                <a:gridCol w="1371600"/>
              </a:tblGrid>
              <a:tr h="66675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2000" b="1">
                          <a:latin typeface="Times New Roman" panose="02020603050405020304" pitchFamily="18" charset="0"/>
                        </a:rPr>
                        <a:t>SBD</a:t>
                      </a:r>
                      <a:endParaRPr lang="en-US" sz="2000" b="1">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2000" b="1">
                          <a:latin typeface="Times New Roman" panose="02020603050405020304" pitchFamily="18" charset="0"/>
                        </a:rPr>
                        <a:t>Họ Và Tên</a:t>
                      </a:r>
                      <a:endParaRPr lang="en-US" sz="20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2000" b="1">
                          <a:latin typeface="Times New Roman" panose="02020603050405020304" pitchFamily="18" charset="0"/>
                        </a:rPr>
                        <a:t>Điểm Tóan</a:t>
                      </a:r>
                      <a:endParaRPr lang="en-US" sz="2000" b="1">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2000" b="1">
                          <a:latin typeface="Times New Roman" panose="02020603050405020304" pitchFamily="18" charset="0"/>
                        </a:rPr>
                        <a:t>Điểm Văn</a:t>
                      </a:r>
                      <a:endParaRPr lang="en-US" sz="2000" b="1">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665163">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2000">
                          <a:latin typeface="Times New Roman" panose="02020603050405020304" pitchFamily="18" charset="0"/>
                        </a:rPr>
                        <a:t>1</a:t>
                      </a:r>
                      <a:endParaRPr lang="en-US" sz="2000">
                        <a:latin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2000">
                          <a:latin typeface="Times New Roman" panose="02020603050405020304" pitchFamily="18" charset="0"/>
                        </a:rPr>
                        <a:t>Nguyễn Thị Minh Huệ</a:t>
                      </a:r>
                      <a:endParaRPr lang="en-US" sz="20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2000">
                          <a:latin typeface="Times New Roman" panose="02020603050405020304" pitchFamily="18" charset="0"/>
                        </a:rPr>
                        <a:t>6</a:t>
                      </a:r>
                      <a:endParaRPr lang="en-US" sz="2000">
                        <a:latin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Verdana" panose="020B0604030504040204" pitchFamily="34" charset="0"/>
                        </a:defRPr>
                      </a:lvl5pPr>
                    </a:lstStyle>
                    <a:p>
                      <a:pPr marL="0" lvl="0" indent="0" algn="ctr">
                        <a:buNone/>
                      </a:pPr>
                      <a:r>
                        <a:rPr sz="2000">
                          <a:latin typeface="Times New Roman" panose="02020603050405020304" pitchFamily="18" charset="0"/>
                        </a:rPr>
                        <a:t>6</a:t>
                      </a:r>
                      <a:endParaRPr lang="en-US" sz="2000">
                        <a:latin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72806" name="Rectangles 72805"/>
          <p:cNvSpPr/>
          <p:nvPr/>
        </p:nvSpPr>
        <p:spPr>
          <a:xfrm>
            <a:off x="304800" y="304800"/>
            <a:ext cx="6110288" cy="381000"/>
          </a:xfrm>
          <a:prstGeom prst="rect">
            <a:avLst/>
          </a:prstGeom>
          <a:noFill/>
          <a:ln w="9525">
            <a:noFill/>
          </a:ln>
        </p:spPr>
        <p:txBody>
          <a:bodyPr anchor="b" anchorCtr="0"/>
          <a:lstStyle>
            <a:lvl1pPr marL="0" lvl="0" indent="0" algn="ctr" defTabSz="914400" rtl="0" eaLnBrk="1" fontAlgn="base" latinLnBrk="0" hangingPunct="1">
              <a:lnSpc>
                <a:spcPct val="90000"/>
              </a:lnSpc>
              <a:spcBef>
                <a:spcPct val="0"/>
              </a:spcBef>
              <a:spcAft>
                <a:spcPct val="0"/>
              </a:spcAft>
              <a:buNone/>
              <a:defRPr sz="4400" u="none" kern="1200" baseline="0">
                <a:solidFill>
                  <a:schemeClr val="tx2"/>
                </a:solidFill>
                <a:effectLst>
                  <a:outerShdw blurRad="38100" dist="38100" dir="2700000">
                    <a:srgbClr val="C0C0C0"/>
                  </a:outerShdw>
                </a:effectLst>
                <a:latin typeface="Verdana" panose="020B0604030504040204" pitchFamily="34" charset="0"/>
              </a:defRPr>
            </a:lvl1pPr>
          </a:lstStyle>
          <a:p>
            <a:pPr lvl="0" algn="l"/>
            <a:r>
              <a:rPr sz="3200" b="1">
                <a:solidFill>
                  <a:srgbClr val="0000FF"/>
                </a:solidFill>
                <a:latin typeface="Times New Roman" panose="02020603050405020304" pitchFamily="18" charset="0"/>
              </a:rPr>
              <a:t>a. Nhập thông tin học sinh</a:t>
            </a:r>
            <a:endParaRPr sz="3200" b="1">
              <a:solidFill>
                <a:srgbClr val="0000FF"/>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2806"/>
                                        </p:tgtEl>
                                        <p:attrNameLst>
                                          <p:attrName>style.visibility</p:attrName>
                                        </p:attrNameLst>
                                      </p:cBhvr>
                                      <p:to>
                                        <p:strVal val="visible"/>
                                      </p:to>
                                    </p:set>
                                    <p:anim calcmode="lin" valueType="num">
                                      <p:cBhvr>
                                        <p:cTn id="7" dur="500" fill="hold"/>
                                        <p:tgtEl>
                                          <p:spTgt spid="72806"/>
                                        </p:tgtEl>
                                        <p:attrNameLst>
                                          <p:attrName>ppt_w</p:attrName>
                                        </p:attrNameLst>
                                      </p:cBhvr>
                                      <p:tavLst>
                                        <p:tav tm="0">
                                          <p:val>
                                            <p:strVal val="0,000000"/>
                                          </p:val>
                                        </p:tav>
                                        <p:tav tm="100000">
                                          <p:val>
                                            <p:strVal val="#ppt_w"/>
                                          </p:val>
                                        </p:tav>
                                      </p:tavLst>
                                    </p:anim>
                                    <p:anim calcmode="lin" valueType="num">
                                      <p:cBhvr>
                                        <p:cTn id="8" dur="500" fill="hold"/>
                                        <p:tgtEl>
                                          <p:spTgt spid="72806"/>
                                        </p:tgtEl>
                                        <p:attrNameLst>
                                          <p:attrName>ppt_h</p:attrName>
                                        </p:attrNameLst>
                                      </p:cBhvr>
                                      <p:tavLst>
                                        <p:tav tm="0">
                                          <p:val>
                                            <p:strVal val="0,000000"/>
                                          </p:val>
                                        </p:tav>
                                        <p:tav tm="100000">
                                          <p:val>
                                            <p:strVal val="#ppt_h"/>
                                          </p:val>
                                        </p:tav>
                                      </p:tavLst>
                                    </p:anim>
                                    <p:animEffect transition="in" filter="fade">
                                      <p:cBhvr>
                                        <p:cTn id="9" dur="500"/>
                                        <p:tgtEl>
                                          <p:spTgt spid="72806"/>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72707">
                                            <p:txEl>
                                              <p:charRg st="0" end="23"/>
                                            </p:txEl>
                                          </p:spTgt>
                                        </p:tgtEl>
                                        <p:attrNameLst>
                                          <p:attrName>style.visibility</p:attrName>
                                        </p:attrNameLst>
                                      </p:cBhvr>
                                      <p:to>
                                        <p:strVal val="visible"/>
                                      </p:to>
                                    </p:set>
                                    <p:animEffect transition="in" filter="circle(in)">
                                      <p:cBhvr>
                                        <p:cTn id="14" dur="2000"/>
                                        <p:tgtEl>
                                          <p:spTgt spid="72707">
                                            <p:txEl>
                                              <p:charRg st="0" end="2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72711"/>
                                        </p:tgtEl>
                                        <p:attrNameLst>
                                          <p:attrName>style.visibility</p:attrName>
                                        </p:attrNameLst>
                                      </p:cBhvr>
                                      <p:to>
                                        <p:strVal val="visible"/>
                                      </p:to>
                                    </p:set>
                                    <p:anim calcmode="discrete" valueType="clr">
                                      <p:cBhvr override="childStyle">
                                        <p:cTn id="19" dur="80"/>
                                        <p:tgtEl>
                                          <p:spTgt spid="72711"/>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72711"/>
                                        </p:tgtEl>
                                        <p:attrNameLst>
                                          <p:attrName>fillcolor</p:attrName>
                                        </p:attrNameLst>
                                      </p:cBhvr>
                                      <p:tavLst>
                                        <p:tav tm="0">
                                          <p:val>
                                            <p:clrVal>
                                              <a:schemeClr val="accent2"/>
                                            </p:clrVal>
                                          </p:val>
                                        </p:tav>
                                        <p:tav tm="50000">
                                          <p:val>
                                            <p:clrVal>
                                              <a:schemeClr val="hlink"/>
                                            </p:clrVal>
                                          </p:val>
                                        </p:tav>
                                      </p:tavLst>
                                    </p:anim>
                                    <p:set>
                                      <p:cBhvr>
                                        <p:cTn id="21" dur="80"/>
                                        <p:tgtEl>
                                          <p:spTgt spid="72711"/>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iterate type="lt">
                                    <p:tmPct val="5000"/>
                                  </p:iterate>
                                  <p:childTnLst>
                                    <p:set>
                                      <p:cBhvr>
                                        <p:cTn id="25" dur="1" fill="hold">
                                          <p:stCondLst>
                                            <p:cond delay="0"/>
                                          </p:stCondLst>
                                        </p:cTn>
                                        <p:tgtEl>
                                          <p:spTgt spid="72712"/>
                                        </p:tgtEl>
                                        <p:attrNameLst>
                                          <p:attrName>style.visibility</p:attrName>
                                        </p:attrNameLst>
                                      </p:cBhvr>
                                      <p:to>
                                        <p:strVal val="visible"/>
                                      </p:to>
                                    </p:set>
                                    <p:anim calcmode="lin" valueType="num">
                                      <p:cBhvr>
                                        <p:cTn id="26" dur="1000" fill="hold"/>
                                        <p:tgtEl>
                                          <p:spTgt spid="72712"/>
                                        </p:tgtEl>
                                        <p:attrNameLst>
                                          <p:attrName>ppt_w</p:attrName>
                                        </p:attrNameLst>
                                      </p:cBhvr>
                                      <p:tavLst>
                                        <p:tav tm="0">
                                          <p:val>
                                            <p:strVal val="0,000000"/>
                                          </p:val>
                                        </p:tav>
                                        <p:tav tm="100000">
                                          <p:val>
                                            <p:strVal val="#ppt_w"/>
                                          </p:val>
                                        </p:tav>
                                      </p:tavLst>
                                    </p:anim>
                                    <p:anim calcmode="lin" valueType="num">
                                      <p:cBhvr>
                                        <p:cTn id="27" dur="1000" fill="hold"/>
                                        <p:tgtEl>
                                          <p:spTgt spid="72712"/>
                                        </p:tgtEl>
                                        <p:attrNameLst>
                                          <p:attrName>ppt_h</p:attrName>
                                        </p:attrNameLst>
                                      </p:cBhvr>
                                      <p:tavLst>
                                        <p:tav tm="0">
                                          <p:val>
                                            <p:strVal val="0,000000"/>
                                          </p:val>
                                        </p:tav>
                                        <p:tav tm="100000">
                                          <p:val>
                                            <p:strVal val="#ppt_h"/>
                                          </p:val>
                                        </p:tav>
                                      </p:tavLst>
                                    </p:anim>
                                    <p:anim calcmode="lin" valueType="num">
                                      <p:cBhvr>
                                        <p:cTn id="28" dur="1000" fill="hold"/>
                                        <p:tgtEl>
                                          <p:spTgt spid="72712"/>
                                        </p:tgtEl>
                                        <p:attrNameLst>
                                          <p:attrName>style.rotation</p:attrName>
                                        </p:attrNameLst>
                                      </p:cBhvr>
                                      <p:tavLst>
                                        <p:tav tm="0">
                                          <p:val>
                                            <p:strVal val="90,000000"/>
                                          </p:val>
                                        </p:tav>
                                        <p:tav tm="100000">
                                          <p:val>
                                            <p:strVal val="0,000000"/>
                                          </p:val>
                                        </p:tav>
                                      </p:tavLst>
                                    </p:anim>
                                    <p:animEffect transition="in" filter="fade">
                                      <p:cBhvr>
                                        <p:cTn id="29" dur="1000"/>
                                        <p:tgtEl>
                                          <p:spTgt spid="72712"/>
                                        </p:tgtEl>
                                      </p:cBhvr>
                                    </p:animEffect>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72804"/>
                                        </p:tgtEl>
                                        <p:attrNameLst>
                                          <p:attrName>style.visibility</p:attrName>
                                        </p:attrNameLst>
                                      </p:cBhvr>
                                      <p:to>
                                        <p:strVal val="visible"/>
                                      </p:to>
                                    </p:set>
                                    <p:animEffect transition="in" filter="fade">
                                      <p:cBhvr>
                                        <p:cTn id="34" dur="1000"/>
                                        <p:tgtEl>
                                          <p:spTgt spid="72804"/>
                                        </p:tgtEl>
                                      </p:cBhvr>
                                    </p:animEffect>
                                    <p:anim calcmode="lin" valueType="num">
                                      <p:cBhvr>
                                        <p:cTn id="35" dur="1000" fill="hold"/>
                                        <p:tgtEl>
                                          <p:spTgt spid="72804"/>
                                        </p:tgtEl>
                                        <p:attrNameLst>
                                          <p:attrName>ppt_x</p:attrName>
                                        </p:attrNameLst>
                                      </p:cBhvr>
                                      <p:tavLst>
                                        <p:tav tm="0">
                                          <p:val>
                                            <p:strVal val="#ppt_x"/>
                                          </p:val>
                                        </p:tav>
                                        <p:tav tm="100000">
                                          <p:val>
                                            <p:strVal val="#ppt_x"/>
                                          </p:val>
                                        </p:tav>
                                      </p:tavLst>
                                    </p:anim>
                                    <p:anim calcmode="lin" valueType="num">
                                      <p:cBhvr>
                                        <p:cTn id="36" dur="900" decel="100000" fill="hold"/>
                                        <p:tgtEl>
                                          <p:spTgt spid="72804"/>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72804"/>
                                        </p:tgtEl>
                                        <p:attrNameLst>
                                          <p:attrName>ppt_y</p:attrName>
                                        </p:attrNameLst>
                                      </p:cBhvr>
                                      <p:tavLst>
                                        <p:tav tm="0">
                                          <p:val>
                                            <p:strVal val="#ppt_y-.03"/>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nodeType="clickEffect">
                                  <p:stCondLst>
                                    <p:cond delay="0"/>
                                  </p:stCondLst>
                                  <p:childTnLst>
                                    <p:set>
                                      <p:cBhvr>
                                        <p:cTn id="41" dur="1" fill="hold">
                                          <p:stCondLst>
                                            <p:cond delay="0"/>
                                          </p:stCondLst>
                                        </p:cTn>
                                        <p:tgtEl>
                                          <p:spTgt spid="72713">
                                            <p:txEl>
                                              <p:charRg st="0" end="58"/>
                                            </p:txEl>
                                          </p:spTgt>
                                        </p:tgtEl>
                                        <p:attrNameLst>
                                          <p:attrName>style.visibility</p:attrName>
                                        </p:attrNameLst>
                                      </p:cBhvr>
                                      <p:to>
                                        <p:strVal val="visible"/>
                                      </p:to>
                                    </p:set>
                                    <p:anim calcmode="lin" valueType="num">
                                      <p:cBhvr>
                                        <p:cTn id="42" dur="1000" fill="hold"/>
                                        <p:tgtEl>
                                          <p:spTgt spid="72713">
                                            <p:txEl>
                                              <p:charRg st="0" end="58"/>
                                            </p:txEl>
                                          </p:spTgt>
                                        </p:tgtEl>
                                        <p:attrNameLst>
                                          <p:attrName>ppt_x</p:attrName>
                                        </p:attrNameLst>
                                      </p:cBhvr>
                                      <p:tavLst>
                                        <p:tav tm="0">
                                          <p:val>
                                            <p:strVal val="#ppt_x-.2"/>
                                          </p:val>
                                        </p:tav>
                                        <p:tav tm="100000">
                                          <p:val>
                                            <p:strVal val="#ppt_x"/>
                                          </p:val>
                                        </p:tav>
                                      </p:tavLst>
                                    </p:anim>
                                    <p:anim calcmode="lin" valueType="num">
                                      <p:cBhvr>
                                        <p:cTn id="43" dur="1000" fill="hold"/>
                                        <p:tgtEl>
                                          <p:spTgt spid="72713">
                                            <p:txEl>
                                              <p:charRg st="0" end="58"/>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72713">
                                            <p:txEl>
                                              <p:charRg st="0" end="5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p:bldP spid="72711" grpId="0"/>
      <p:bldP spid="72712" grpId="0"/>
      <p:bldP spid="7280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6802" name="Title 76801"/>
          <p:cNvSpPr>
            <a:spLocks noGrp="1"/>
          </p:cNvSpPr>
          <p:nvPr>
            <p:ph type="title"/>
          </p:nvPr>
        </p:nvSpPr>
        <p:spPr>
          <a:xfrm>
            <a:off x="304800" y="228600"/>
            <a:ext cx="8243888" cy="579438"/>
          </a:xfrm>
        </p:spPr>
        <p:txBody>
          <a:bodyPr anchor="b" anchorCtr="0"/>
          <a:p>
            <a:pPr algn="l"/>
            <a:r>
              <a:rPr sz="3200" b="1">
                <a:solidFill>
                  <a:srgbClr val="0000FF"/>
                </a:solidFill>
                <a:latin typeface="Times New Roman" panose="02020603050405020304" pitchFamily="18" charset="0"/>
              </a:rPr>
              <a:t>b.Các thao tác xử lí trong bản ghi</a:t>
            </a:r>
            <a:endParaRPr sz="3200" b="1">
              <a:solidFill>
                <a:srgbClr val="0000FF"/>
              </a:solidFill>
              <a:latin typeface="Times New Roman" panose="02020603050405020304" pitchFamily="18" charset="0"/>
            </a:endParaRPr>
          </a:p>
        </p:txBody>
      </p:sp>
      <p:sp>
        <p:nvSpPr>
          <p:cNvPr id="76803" name="Text Placeholder 76802"/>
          <p:cNvSpPr>
            <a:spLocks noGrp="1"/>
          </p:cNvSpPr>
          <p:nvPr>
            <p:ph type="body" idx="1"/>
          </p:nvPr>
        </p:nvSpPr>
        <p:spPr>
          <a:xfrm>
            <a:off x="457200" y="1600200"/>
            <a:ext cx="5562600" cy="533400"/>
          </a:xfrm>
        </p:spPr>
        <p:txBody>
          <a:bodyPr/>
          <a:p>
            <a:pPr>
              <a:buNone/>
            </a:pPr>
            <a:r>
              <a:rPr sz="2000">
                <a:latin typeface="Times New Roman" panose="02020603050405020304" pitchFamily="18" charset="0"/>
              </a:rPr>
              <a:t>Tính tổng điểm văn, tóan của từng hoc sinh</a:t>
            </a:r>
            <a:endParaRPr sz="2000">
              <a:latin typeface="Times New Roman" panose="02020603050405020304" pitchFamily="18" charset="0"/>
            </a:endParaRPr>
          </a:p>
        </p:txBody>
      </p:sp>
      <p:sp>
        <p:nvSpPr>
          <p:cNvPr id="76804" name="Rectangles 76803"/>
          <p:cNvSpPr/>
          <p:nvPr/>
        </p:nvSpPr>
        <p:spPr>
          <a:xfrm>
            <a:off x="1066800" y="2209800"/>
            <a:ext cx="5791200" cy="7620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2000" b="1">
                <a:latin typeface="Times New Roman" panose="02020603050405020304" pitchFamily="18" charset="0"/>
              </a:rPr>
              <a:t>For i:=1 to n do </a:t>
            </a:r>
            <a:endParaRPr sz="2000" b="1">
              <a:latin typeface="Times New Roman" panose="02020603050405020304" pitchFamily="18" charset="0"/>
            </a:endParaRPr>
          </a:p>
          <a:p>
            <a:pPr lvl="0">
              <a:buNone/>
            </a:pPr>
            <a:r>
              <a:rPr sz="2000" b="1">
                <a:latin typeface="Times New Roman" panose="02020603050405020304" pitchFamily="18" charset="0"/>
              </a:rPr>
              <a:t>	</a:t>
            </a:r>
            <a:r>
              <a:rPr sz="2000" b="1">
                <a:solidFill>
                  <a:srgbClr val="FF3300"/>
                </a:solidFill>
                <a:latin typeface="Times New Roman" panose="02020603050405020304" pitchFamily="18" charset="0"/>
              </a:rPr>
              <a:t>LOP[i]</a:t>
            </a:r>
            <a:r>
              <a:rPr sz="2000" b="1">
                <a:latin typeface="Times New Roman" panose="02020603050405020304" pitchFamily="18" charset="0"/>
              </a:rPr>
              <a:t>.Tong:= </a:t>
            </a:r>
            <a:r>
              <a:rPr sz="2000" b="1">
                <a:solidFill>
                  <a:srgbClr val="FF3300"/>
                </a:solidFill>
                <a:latin typeface="Times New Roman" panose="02020603050405020304" pitchFamily="18" charset="0"/>
              </a:rPr>
              <a:t>LOP[i]</a:t>
            </a:r>
            <a:r>
              <a:rPr sz="2000" b="1">
                <a:latin typeface="Times New Roman" panose="02020603050405020304" pitchFamily="18" charset="0"/>
              </a:rPr>
              <a:t>.Toan + </a:t>
            </a:r>
            <a:r>
              <a:rPr sz="2000" b="1">
                <a:solidFill>
                  <a:srgbClr val="FF3300"/>
                </a:solidFill>
                <a:latin typeface="Times New Roman" panose="02020603050405020304" pitchFamily="18" charset="0"/>
              </a:rPr>
              <a:t>LOP[i].</a:t>
            </a:r>
            <a:r>
              <a:rPr sz="2000" b="1">
                <a:latin typeface="Times New Roman" panose="02020603050405020304" pitchFamily="18" charset="0"/>
              </a:rPr>
              <a:t>Van;</a:t>
            </a:r>
            <a:endParaRPr sz="2000" b="1">
              <a:latin typeface="Times New Roman" panose="02020603050405020304" pitchFamily="18" charset="0"/>
            </a:endParaRPr>
          </a:p>
        </p:txBody>
      </p:sp>
      <p:sp>
        <p:nvSpPr>
          <p:cNvPr id="76805" name="Rectangles 76804"/>
          <p:cNvSpPr/>
          <p:nvPr/>
        </p:nvSpPr>
        <p:spPr>
          <a:xfrm>
            <a:off x="762000" y="3124200"/>
            <a:ext cx="7543800" cy="6096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2000" b="1">
                <a:latin typeface="Times New Roman" panose="02020603050405020304" pitchFamily="18" charset="0"/>
              </a:rPr>
              <a:t>Nếu tổng lớn hơn 10 thì điền từ “ đạt ” vào kết quả, nếu tổng nhỏ hơn 10 thi in từ “ không đạt”</a:t>
            </a:r>
            <a:endParaRPr sz="2000" b="1">
              <a:latin typeface="Times New Roman" panose="02020603050405020304" pitchFamily="18" charset="0"/>
            </a:endParaRPr>
          </a:p>
          <a:p>
            <a:pPr lvl="0">
              <a:buNone/>
            </a:pPr>
            <a:r>
              <a:rPr sz="2000" b="1">
                <a:latin typeface="Times New Roman" panose="02020603050405020304" pitchFamily="18" charset="0"/>
              </a:rPr>
              <a:t>	</a:t>
            </a:r>
            <a:endParaRPr sz="2000">
              <a:latin typeface="Times New Roman" panose="02020603050405020304" pitchFamily="18" charset="0"/>
            </a:endParaRPr>
          </a:p>
        </p:txBody>
      </p:sp>
      <p:sp>
        <p:nvSpPr>
          <p:cNvPr id="76806" name="Rectangles 76805"/>
          <p:cNvSpPr/>
          <p:nvPr/>
        </p:nvSpPr>
        <p:spPr>
          <a:xfrm>
            <a:off x="762000" y="3962400"/>
            <a:ext cx="7543800" cy="17526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2000" b="1">
                <a:latin typeface="Times New Roman" panose="02020603050405020304" pitchFamily="18" charset="0"/>
              </a:rPr>
              <a:t>For i:=1 to n do </a:t>
            </a:r>
            <a:endParaRPr sz="2000" b="1">
              <a:latin typeface="Times New Roman" panose="02020603050405020304" pitchFamily="18" charset="0"/>
            </a:endParaRPr>
          </a:p>
          <a:p>
            <a:pPr lvl="0">
              <a:buNone/>
            </a:pPr>
            <a:r>
              <a:rPr sz="2000" b="1">
                <a:latin typeface="Times New Roman" panose="02020603050405020304" pitchFamily="18" charset="0"/>
              </a:rPr>
              <a:t>   		 IF  </a:t>
            </a:r>
            <a:r>
              <a:rPr sz="2000" b="1">
                <a:solidFill>
                  <a:srgbClr val="FF3300"/>
                </a:solidFill>
                <a:latin typeface="Times New Roman" panose="02020603050405020304" pitchFamily="18" charset="0"/>
              </a:rPr>
              <a:t>LOP[i]</a:t>
            </a:r>
            <a:r>
              <a:rPr sz="2000" b="1">
                <a:latin typeface="Times New Roman" panose="02020603050405020304" pitchFamily="18" charset="0"/>
              </a:rPr>
              <a:t>.Tong&gt;=10  then  </a:t>
            </a:r>
            <a:endParaRPr sz="2000" b="1">
              <a:latin typeface="Times New Roman" panose="02020603050405020304" pitchFamily="18" charset="0"/>
            </a:endParaRPr>
          </a:p>
          <a:p>
            <a:pPr lvl="0">
              <a:buNone/>
            </a:pPr>
            <a:r>
              <a:rPr sz="2000" b="1">
                <a:latin typeface="Times New Roman" panose="02020603050405020304" pitchFamily="18" charset="0"/>
              </a:rPr>
              <a:t>			</a:t>
            </a:r>
            <a:r>
              <a:rPr sz="2000" b="1">
                <a:solidFill>
                  <a:srgbClr val="FF3300"/>
                </a:solidFill>
                <a:latin typeface="Times New Roman" panose="02020603050405020304" pitchFamily="18" charset="0"/>
              </a:rPr>
              <a:t>LOP[i]</a:t>
            </a:r>
            <a:r>
              <a:rPr sz="2000" b="1">
                <a:latin typeface="Times New Roman" panose="02020603050405020304" pitchFamily="18" charset="0"/>
              </a:rPr>
              <a:t>.Ketqua=‘Dat’</a:t>
            </a:r>
            <a:endParaRPr sz="2000" b="1">
              <a:latin typeface="Times New Roman" panose="02020603050405020304" pitchFamily="18" charset="0"/>
            </a:endParaRPr>
          </a:p>
          <a:p>
            <a:pPr lvl="0">
              <a:buNone/>
            </a:pPr>
            <a:r>
              <a:rPr sz="2000" b="1">
                <a:latin typeface="Times New Roman" panose="02020603050405020304" pitchFamily="18" charset="0"/>
              </a:rPr>
              <a:t>		 else  </a:t>
            </a:r>
            <a:r>
              <a:rPr sz="2000" b="1">
                <a:solidFill>
                  <a:srgbClr val="FF3300"/>
                </a:solidFill>
                <a:latin typeface="Times New Roman" panose="02020603050405020304" pitchFamily="18" charset="0"/>
              </a:rPr>
              <a:t>LOP[i]</a:t>
            </a:r>
            <a:r>
              <a:rPr sz="2000" b="1">
                <a:latin typeface="Times New Roman" panose="02020603050405020304" pitchFamily="18" charset="0"/>
              </a:rPr>
              <a:t>.Ketqua=‘Khong dat’;</a:t>
            </a:r>
            <a:r>
              <a:rPr sz="2000">
                <a:latin typeface="Times New Roman" panose="02020603050405020304" pitchFamily="18" charset="0"/>
              </a:rPr>
              <a:t> </a:t>
            </a:r>
            <a:endParaRPr sz="2000">
              <a:latin typeface="Times New Roman" panose="02020603050405020304" pitchFamily="18" charset="0"/>
            </a:endParaRPr>
          </a:p>
          <a:p>
            <a:pPr lvl="0">
              <a:buNone/>
            </a:pPr>
            <a:r>
              <a:rPr sz="2000" b="1">
                <a:latin typeface="Times New Roman" panose="02020603050405020304" pitchFamily="18" charset="0"/>
              </a:rPr>
              <a:t>	</a:t>
            </a:r>
            <a:endParaRPr sz="2000" b="1">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76802"/>
                                        </p:tgtEl>
                                        <p:attrNameLst>
                                          <p:attrName>style.visibility</p:attrName>
                                        </p:attrNameLst>
                                      </p:cBhvr>
                                      <p:to>
                                        <p:strVal val="visible"/>
                                      </p:to>
                                    </p:set>
                                    <p:anim calcmode="lin" valueType="num">
                                      <p:cBhvr>
                                        <p:cTn id="7" dur="1000" fill="hold"/>
                                        <p:tgtEl>
                                          <p:spTgt spid="76802"/>
                                        </p:tgtEl>
                                        <p:attrNameLst>
                                          <p:attrName>ppt_x</p:attrName>
                                        </p:attrNameLst>
                                      </p:cBhvr>
                                      <p:tavLst>
                                        <p:tav tm="0">
                                          <p:val>
                                            <p:strVal val="#ppt_x-.2"/>
                                          </p:val>
                                        </p:tav>
                                        <p:tav tm="100000">
                                          <p:val>
                                            <p:strVal val="#ppt_x"/>
                                          </p:val>
                                        </p:tav>
                                      </p:tavLst>
                                    </p:anim>
                                    <p:anim calcmode="lin" valueType="num">
                                      <p:cBhvr>
                                        <p:cTn id="8" dur="1000" fill="hold"/>
                                        <p:tgtEl>
                                          <p:spTgt spid="76802"/>
                                        </p:tgtEl>
                                        <p:attrNameLst>
                                          <p:attrName>ppt_y</p:attrName>
                                        </p:attrNameLst>
                                      </p:cBhvr>
                                      <p:tavLst>
                                        <p:tav tm="0">
                                          <p:val>
                                            <p:strVal val="#ppt_y"/>
                                          </p:val>
                                        </p:tav>
                                        <p:tav tm="100000">
                                          <p:val>
                                            <p:strVal val="#ppt_y"/>
                                          </p:val>
                                        </p:tav>
                                      </p:tavLst>
                                    </p:anim>
                                    <p:animEffect transition="in" filter="wipe(right)" prLst="gradientSize: 0.1">
                                      <p:cBhvr>
                                        <p:cTn id="9" dur="1000"/>
                                        <p:tgtEl>
                                          <p:spTgt spid="7680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6803">
                                            <p:txEl>
                                              <p:charRg st="0" end="43"/>
                                            </p:txEl>
                                          </p:spTgt>
                                        </p:tgtEl>
                                        <p:attrNameLst>
                                          <p:attrName>style.visibility</p:attrName>
                                        </p:attrNameLst>
                                      </p:cBhvr>
                                      <p:to>
                                        <p:strVal val="visible"/>
                                      </p:to>
                                    </p:set>
                                    <p:anim calcmode="lin" valueType="num">
                                      <p:cBhvr>
                                        <p:cTn id="14" dur="500" fill="hold"/>
                                        <p:tgtEl>
                                          <p:spTgt spid="76803">
                                            <p:txEl>
                                              <p:charRg st="0" end="43"/>
                                            </p:txEl>
                                          </p:spTgt>
                                        </p:tgtEl>
                                        <p:attrNameLst>
                                          <p:attrName>ppt_w</p:attrName>
                                        </p:attrNameLst>
                                      </p:cBhvr>
                                      <p:tavLst>
                                        <p:tav tm="0">
                                          <p:val>
                                            <p:strVal val="0,000000"/>
                                          </p:val>
                                        </p:tav>
                                        <p:tav tm="100000">
                                          <p:val>
                                            <p:strVal val="#ppt_w"/>
                                          </p:val>
                                        </p:tav>
                                      </p:tavLst>
                                    </p:anim>
                                    <p:anim calcmode="lin" valueType="num">
                                      <p:cBhvr>
                                        <p:cTn id="15" dur="500" fill="hold"/>
                                        <p:tgtEl>
                                          <p:spTgt spid="76803">
                                            <p:txEl>
                                              <p:charRg st="0" end="43"/>
                                            </p:txEl>
                                          </p:spTgt>
                                        </p:tgtEl>
                                        <p:attrNameLst>
                                          <p:attrName>ppt_h</p:attrName>
                                        </p:attrNameLst>
                                      </p:cBhvr>
                                      <p:tavLst>
                                        <p:tav tm="0">
                                          <p:val>
                                            <p:strVal val="0,000000"/>
                                          </p:val>
                                        </p:tav>
                                        <p:tav tm="100000">
                                          <p:val>
                                            <p:strVal val="#ppt_h"/>
                                          </p:val>
                                        </p:tav>
                                      </p:tavLst>
                                    </p:anim>
                                    <p:animEffect transition="in" filter="fade">
                                      <p:cBhvr>
                                        <p:cTn id="16" dur="500"/>
                                        <p:tgtEl>
                                          <p:spTgt spid="76803">
                                            <p:txEl>
                                              <p:charRg st="0" end="4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3" presetClass="entr" presetSubtype="16" fill="hold" grpId="0" nodeType="clickEffect">
                                  <p:stCondLst>
                                    <p:cond delay="0"/>
                                  </p:stCondLst>
                                  <p:childTnLst>
                                    <p:set>
                                      <p:cBhvr>
                                        <p:cTn id="20" dur="1" fill="hold">
                                          <p:stCondLst>
                                            <p:cond delay="0"/>
                                          </p:stCondLst>
                                        </p:cTn>
                                        <p:tgtEl>
                                          <p:spTgt spid="76804"/>
                                        </p:tgtEl>
                                        <p:attrNameLst>
                                          <p:attrName>style.visibility</p:attrName>
                                        </p:attrNameLst>
                                      </p:cBhvr>
                                      <p:to>
                                        <p:strVal val="visible"/>
                                      </p:to>
                                    </p:set>
                                    <p:animEffect transition="in" filter="plus(in)">
                                      <p:cBhvr>
                                        <p:cTn id="21" dur="2000"/>
                                        <p:tgtEl>
                                          <p:spTgt spid="76804"/>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76805"/>
                                        </p:tgtEl>
                                        <p:attrNameLst>
                                          <p:attrName>style.visibility</p:attrName>
                                        </p:attrNameLst>
                                      </p:cBhvr>
                                      <p:to>
                                        <p:strVal val="visible"/>
                                      </p:to>
                                    </p:set>
                                    <p:animEffect transition="in" filter="randombar(horizontal)">
                                      <p:cBhvr>
                                        <p:cTn id="26" dur="500"/>
                                        <p:tgtEl>
                                          <p:spTgt spid="76805"/>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grpId="0" nodeType="clickEffect">
                                  <p:stCondLst>
                                    <p:cond delay="0"/>
                                  </p:stCondLst>
                                  <p:childTnLst>
                                    <p:set>
                                      <p:cBhvr>
                                        <p:cTn id="30" dur="1" fill="hold">
                                          <p:stCondLst>
                                            <p:cond delay="0"/>
                                          </p:stCondLst>
                                        </p:cTn>
                                        <p:tgtEl>
                                          <p:spTgt spid="76806"/>
                                        </p:tgtEl>
                                        <p:attrNameLst>
                                          <p:attrName>style.visibility</p:attrName>
                                        </p:attrNameLst>
                                      </p:cBhvr>
                                      <p:to>
                                        <p:strVal val="visible"/>
                                      </p:to>
                                    </p:set>
                                    <p:animEffect transition="in" filter="diamond(in)">
                                      <p:cBhvr>
                                        <p:cTn id="31" dur="2000"/>
                                        <p:tgtEl>
                                          <p:spTgt spid="768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76803" grpId="0" build="p"/>
      <p:bldP spid="76804" grpId="0"/>
      <p:bldP spid="76805" grpId="0"/>
      <p:bldP spid="7680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8850" name="Title 78849"/>
          <p:cNvSpPr>
            <a:spLocks noGrp="1"/>
          </p:cNvSpPr>
          <p:nvPr>
            <p:ph type="title"/>
          </p:nvPr>
        </p:nvSpPr>
        <p:spPr>
          <a:xfrm>
            <a:off x="304800" y="381000"/>
            <a:ext cx="6553200" cy="811213"/>
          </a:xfrm>
        </p:spPr>
        <p:txBody>
          <a:bodyPr anchor="b" anchorCtr="0"/>
          <a:p>
            <a:pPr algn="l"/>
            <a:r>
              <a:rPr sz="4000" b="1">
                <a:solidFill>
                  <a:srgbClr val="FF3300"/>
                </a:solidFill>
                <a:latin typeface="Times New Roman" panose="02020603050405020304" pitchFamily="18" charset="0"/>
              </a:rPr>
              <a:t>4.Gán Giá Trị</a:t>
            </a:r>
            <a:endParaRPr sz="4000" b="1">
              <a:solidFill>
                <a:srgbClr val="FF3300"/>
              </a:solidFill>
              <a:latin typeface="Times New Roman" panose="02020603050405020304" pitchFamily="18" charset="0"/>
            </a:endParaRPr>
          </a:p>
        </p:txBody>
      </p:sp>
      <p:sp>
        <p:nvSpPr>
          <p:cNvPr id="78851" name="Text Placeholder 78850"/>
          <p:cNvSpPr>
            <a:spLocks noGrp="1"/>
          </p:cNvSpPr>
          <p:nvPr>
            <p:ph type="body" sz="half" idx="1"/>
          </p:nvPr>
        </p:nvSpPr>
        <p:spPr>
          <a:xfrm>
            <a:off x="1219200" y="1219200"/>
            <a:ext cx="5257800" cy="381000"/>
          </a:xfrm>
        </p:spPr>
        <p:txBody>
          <a:bodyPr/>
          <a:p>
            <a:pPr>
              <a:buClrTx/>
              <a:buSzTx/>
              <a:buFontTx/>
              <a:buNone/>
            </a:pPr>
            <a:r>
              <a:rPr sz="2400">
                <a:solidFill>
                  <a:schemeClr val="tx2"/>
                </a:solidFill>
                <a:latin typeface="Times New Roman" panose="02020603050405020304" pitchFamily="18" charset="0"/>
              </a:rPr>
              <a:t>Có 2 cách gán giá trị cho biến bản ghi :</a:t>
            </a:r>
            <a:endParaRPr sz="2400">
              <a:solidFill>
                <a:schemeClr val="tx2"/>
              </a:solidFill>
              <a:latin typeface="Times New Roman" panose="02020603050405020304" pitchFamily="18" charset="0"/>
            </a:endParaRPr>
          </a:p>
        </p:txBody>
      </p:sp>
      <p:sp>
        <p:nvSpPr>
          <p:cNvPr id="78852" name="Rectangles 78851"/>
          <p:cNvSpPr/>
          <p:nvPr/>
        </p:nvSpPr>
        <p:spPr>
          <a:xfrm>
            <a:off x="1143000" y="1600200"/>
            <a:ext cx="7620000" cy="4572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2000">
                <a:solidFill>
                  <a:srgbClr val="0000FF"/>
                </a:solidFill>
                <a:latin typeface="Times New Roman" panose="02020603050405020304" pitchFamily="18" charset="0"/>
              </a:rPr>
              <a:t>Dùng lệnh gán trực tiếp: Với A,B cùng kiểu bản ghi</a:t>
            </a:r>
            <a:endParaRPr sz="2000">
              <a:solidFill>
                <a:srgbClr val="0000FF"/>
              </a:solidFill>
              <a:latin typeface="Times New Roman" panose="02020603050405020304" pitchFamily="18" charset="0"/>
            </a:endParaRPr>
          </a:p>
        </p:txBody>
      </p:sp>
      <p:sp>
        <p:nvSpPr>
          <p:cNvPr id="78853" name="Rectangles 78852"/>
          <p:cNvSpPr/>
          <p:nvPr/>
        </p:nvSpPr>
        <p:spPr>
          <a:xfrm>
            <a:off x="2286000" y="2057400"/>
            <a:ext cx="3124200" cy="4572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2000">
                <a:solidFill>
                  <a:srgbClr val="FF3300"/>
                </a:solidFill>
                <a:latin typeface="Times New Roman" panose="02020603050405020304" pitchFamily="18" charset="0"/>
              </a:rPr>
              <a:t>VD</a:t>
            </a:r>
            <a:r>
              <a:rPr sz="2000">
                <a:solidFill>
                  <a:srgbClr val="0000FF"/>
                </a:solidFill>
                <a:latin typeface="Times New Roman" panose="02020603050405020304" pitchFamily="18" charset="0"/>
              </a:rPr>
              <a:t>: A := B</a:t>
            </a:r>
            <a:endParaRPr sz="2000">
              <a:solidFill>
                <a:srgbClr val="0000FF"/>
              </a:solidFill>
              <a:latin typeface="Times New Roman" panose="02020603050405020304" pitchFamily="18" charset="0"/>
            </a:endParaRPr>
          </a:p>
        </p:txBody>
      </p:sp>
      <p:sp>
        <p:nvSpPr>
          <p:cNvPr id="78854" name="Rectangles 78853"/>
          <p:cNvSpPr/>
          <p:nvPr/>
        </p:nvSpPr>
        <p:spPr>
          <a:xfrm>
            <a:off x="1219200" y="2590800"/>
            <a:ext cx="7620000" cy="6096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2000">
                <a:solidFill>
                  <a:srgbClr val="0000FF"/>
                </a:solidFill>
                <a:latin typeface="Times New Roman" panose="02020603050405020304" pitchFamily="18" charset="0"/>
              </a:rPr>
              <a:t>Dùng lệnh gán trực tiếp: thực hiện câu lệnh bằng lệnh gán hoăc nhập từ bàn phím</a:t>
            </a:r>
            <a:endParaRPr sz="2000">
              <a:solidFill>
                <a:srgbClr val="0000FF"/>
              </a:solidFill>
              <a:latin typeface="Times New Roman" panose="02020603050405020304" pitchFamily="18" charset="0"/>
            </a:endParaRPr>
          </a:p>
        </p:txBody>
      </p:sp>
      <p:sp>
        <p:nvSpPr>
          <p:cNvPr id="78855" name="Rectangles 78854"/>
          <p:cNvSpPr/>
          <p:nvPr/>
        </p:nvSpPr>
        <p:spPr>
          <a:xfrm>
            <a:off x="2362200" y="3429000"/>
            <a:ext cx="3657600" cy="838200"/>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Verdana" panose="020B0604030504040204" pitchFamily="34" charset="0"/>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Verdan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Verdan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Verdana" panose="020B0604030504040204" pitchFamily="34" charset="0"/>
              </a:defRPr>
            </a:lvl5pPr>
          </a:lstStyle>
          <a:p>
            <a:pPr lvl="0">
              <a:buNone/>
            </a:pPr>
            <a:r>
              <a:rPr sz="2000">
                <a:solidFill>
                  <a:srgbClr val="FF3300"/>
                </a:solidFill>
                <a:latin typeface="Times New Roman" panose="02020603050405020304" pitchFamily="18" charset="0"/>
              </a:rPr>
              <a:t>VD</a:t>
            </a:r>
            <a:r>
              <a:rPr sz="2000">
                <a:solidFill>
                  <a:srgbClr val="0000FF"/>
                </a:solidFill>
                <a:latin typeface="Times New Roman" panose="02020603050405020304" pitchFamily="18" charset="0"/>
              </a:rPr>
              <a:t>: A.hoten:= “ Le Nhat Duy”;</a:t>
            </a:r>
            <a:endParaRPr sz="2000">
              <a:solidFill>
                <a:srgbClr val="0000FF"/>
              </a:solidFill>
              <a:latin typeface="Times New Roman" panose="02020603050405020304" pitchFamily="18" charset="0"/>
            </a:endParaRPr>
          </a:p>
          <a:p>
            <a:pPr lvl="0">
              <a:buNone/>
            </a:pPr>
            <a:endParaRPr sz="2000">
              <a:solidFill>
                <a:srgbClr val="0000FF"/>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8850"/>
                                        </p:tgtEl>
                                        <p:attrNameLst>
                                          <p:attrName>style.visibility</p:attrName>
                                        </p:attrNameLst>
                                      </p:cBhvr>
                                      <p:to>
                                        <p:strVal val="visible"/>
                                      </p:to>
                                    </p:set>
                                    <p:anim calcmode="lin" valueType="num">
                                      <p:cBhvr additive="base">
                                        <p:cTn id="7" dur="500" fill="hold"/>
                                        <p:tgtEl>
                                          <p:spTgt spid="78850"/>
                                        </p:tgtEl>
                                        <p:attrNameLst>
                                          <p:attrName>ppt_x</p:attrName>
                                        </p:attrNameLst>
                                      </p:cBhvr>
                                      <p:tavLst>
                                        <p:tav tm="0">
                                          <p:val>
                                            <p:strVal val="#ppt_x"/>
                                          </p:val>
                                        </p:tav>
                                        <p:tav tm="100000">
                                          <p:val>
                                            <p:strVal val="#ppt_x"/>
                                          </p:val>
                                        </p:tav>
                                      </p:tavLst>
                                    </p:anim>
                                    <p:anim calcmode="lin" valueType="num">
                                      <p:cBhvr additive="base">
                                        <p:cTn id="8" dur="500" fill="hold"/>
                                        <p:tgtEl>
                                          <p:spTgt spid="788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78851">
                                            <p:txEl>
                                              <p:charRg st="0" end="41"/>
                                            </p:txEl>
                                          </p:spTgt>
                                        </p:tgtEl>
                                        <p:attrNameLst>
                                          <p:attrName>style.visibility</p:attrName>
                                        </p:attrNameLst>
                                      </p:cBhvr>
                                      <p:to>
                                        <p:strVal val="visible"/>
                                      </p:to>
                                    </p:set>
                                    <p:animEffect transition="in" filter="strips(downLeft)">
                                      <p:cBhvr>
                                        <p:cTn id="13" dur="500"/>
                                        <p:tgtEl>
                                          <p:spTgt spid="78851">
                                            <p:txEl>
                                              <p:charRg st="0" end="4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7" presetClass="entr" presetSubtype="0" fill="hold" grpId="0" nodeType="clickEffect">
                                  <p:stCondLst>
                                    <p:cond delay="0"/>
                                  </p:stCondLst>
                                  <p:childTnLst>
                                    <p:set>
                                      <p:cBhvr>
                                        <p:cTn id="17" dur="1" fill="hold">
                                          <p:stCondLst>
                                            <p:cond delay="0"/>
                                          </p:stCondLst>
                                        </p:cTn>
                                        <p:tgtEl>
                                          <p:spTgt spid="78852"/>
                                        </p:tgtEl>
                                        <p:attrNameLst>
                                          <p:attrName>style.visibility</p:attrName>
                                        </p:attrNameLst>
                                      </p:cBhvr>
                                      <p:to>
                                        <p:strVal val="visible"/>
                                      </p:to>
                                    </p:set>
                                    <p:animEffect transition="in" filter="fade">
                                      <p:cBhvr>
                                        <p:cTn id="18" dur="1000"/>
                                        <p:tgtEl>
                                          <p:spTgt spid="78852"/>
                                        </p:tgtEl>
                                      </p:cBhvr>
                                    </p:animEffect>
                                    <p:anim calcmode="lin" valueType="num">
                                      <p:cBhvr>
                                        <p:cTn id="19" dur="1000" fill="hold"/>
                                        <p:tgtEl>
                                          <p:spTgt spid="78852"/>
                                        </p:tgtEl>
                                        <p:attrNameLst>
                                          <p:attrName>ppt_x</p:attrName>
                                        </p:attrNameLst>
                                      </p:cBhvr>
                                      <p:tavLst>
                                        <p:tav tm="0">
                                          <p:val>
                                            <p:strVal val="#ppt_x"/>
                                          </p:val>
                                        </p:tav>
                                        <p:tav tm="100000">
                                          <p:val>
                                            <p:strVal val="#ppt_x"/>
                                          </p:val>
                                        </p:tav>
                                      </p:tavLst>
                                    </p:anim>
                                    <p:anim calcmode="lin" valueType="num">
                                      <p:cBhvr>
                                        <p:cTn id="20" dur="900" decel="100000" fill="hold"/>
                                        <p:tgtEl>
                                          <p:spTgt spid="78852"/>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78852"/>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8853"/>
                                        </p:tgtEl>
                                        <p:attrNameLst>
                                          <p:attrName>style.visibility</p:attrName>
                                        </p:attrNameLst>
                                      </p:cBhvr>
                                      <p:to>
                                        <p:strVal val="visible"/>
                                      </p:to>
                                    </p:set>
                                    <p:animEffect transition="in" filter="fade">
                                      <p:cBhvr>
                                        <p:cTn id="26" dur="2000"/>
                                        <p:tgtEl>
                                          <p:spTgt spid="78853"/>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4" fill="hold" grpId="0" nodeType="clickEffect">
                                  <p:stCondLst>
                                    <p:cond delay="0"/>
                                  </p:stCondLst>
                                  <p:childTnLst>
                                    <p:set>
                                      <p:cBhvr>
                                        <p:cTn id="30" dur="1" fill="hold">
                                          <p:stCondLst>
                                            <p:cond delay="0"/>
                                          </p:stCondLst>
                                        </p:cTn>
                                        <p:tgtEl>
                                          <p:spTgt spid="78854"/>
                                        </p:tgtEl>
                                        <p:attrNameLst>
                                          <p:attrName>style.visibility</p:attrName>
                                        </p:attrNameLst>
                                      </p:cBhvr>
                                      <p:to>
                                        <p:strVal val="visible"/>
                                      </p:to>
                                    </p:set>
                                    <p:animEffect transition="in" filter="wheel(4)">
                                      <p:cBhvr>
                                        <p:cTn id="31" dur="2000"/>
                                        <p:tgtEl>
                                          <p:spTgt spid="78854"/>
                                        </p:tgtEl>
                                      </p:cBhvr>
                                    </p:animEffect>
                                  </p:childTnLst>
                                </p:cTn>
                              </p:par>
                            </p:childTnLst>
                          </p:cTn>
                        </p:par>
                      </p:childTnLst>
                    </p:cTn>
                  </p:par>
                  <p:par>
                    <p:cTn id="32" fill="hold">
                      <p:stCondLst>
                        <p:cond delay="indefinite"/>
                      </p:stCondLst>
                      <p:childTnLst>
                        <p:par>
                          <p:cTn id="33" fill="hold">
                            <p:stCondLst>
                              <p:cond delay="0"/>
                            </p:stCondLst>
                            <p:childTnLst>
                              <p:par>
                                <p:cTn id="34" presetID="24" presetClass="entr" presetSubtype="0" fill="hold" grpId="0" nodeType="clickEffect">
                                  <p:stCondLst>
                                    <p:cond delay="0"/>
                                  </p:stCondLst>
                                  <p:childTnLst>
                                    <p:set>
                                      <p:cBhvr>
                                        <p:cTn id="35" dur="1" fill="hold">
                                          <p:stCondLst>
                                            <p:cond delay="0"/>
                                          </p:stCondLst>
                                        </p:cTn>
                                        <p:tgtEl>
                                          <p:spTgt spid="78855"/>
                                        </p:tgtEl>
                                        <p:attrNameLst>
                                          <p:attrName>style.visibility</p:attrName>
                                        </p:attrNameLst>
                                      </p:cBhvr>
                                      <p:to>
                                        <p:strVal val="visible"/>
                                      </p:to>
                                    </p:set>
                                    <p:anim to="" calcmode="lin" valueType="num">
                                      <p:cBhvr>
                                        <p:cTn id="36" dur="1" fill="hold"/>
                                        <p:tgtEl>
                                          <p:spTgt spid="78855"/>
                                        </p:tgtEl>
                                        <p:attrNameLst>
                                          <p:attrName>style.visibility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p:bldP spid="78851" grpId="0" build="p"/>
      <p:bldP spid="78852" grpId="0"/>
      <p:bldP spid="78853" grpId="0"/>
      <p:bldP spid="78854" grpId="0"/>
      <p:bldP spid="78855" grpId="0"/>
    </p:bldLst>
  </p:timing>
</p:sld>
</file>

<file path=ppt/theme/theme1.xml><?xml version="1.0" encoding="utf-8"?>
<a:theme xmlns:a="http://schemas.openxmlformats.org/drawingml/2006/main" name="Balloons">
  <a:themeElements>
    <a:clrScheme name="">
      <a:dk1>
        <a:srgbClr val="006699"/>
      </a:dk1>
      <a:lt1>
        <a:srgbClr val="FFFFFF"/>
      </a:lt1>
      <a:dk2>
        <a:srgbClr val="006666"/>
      </a:dk2>
      <a:lt2>
        <a:srgbClr val="FFFFCC"/>
      </a:lt2>
      <a:accent1>
        <a:srgbClr val="EDFAD2"/>
      </a:accent1>
      <a:accent2>
        <a:srgbClr val="EBF7FF"/>
      </a:accent2>
      <a:accent3>
        <a:srgbClr val="FFFFFF"/>
      </a:accent3>
      <a:accent4>
        <a:srgbClr val="005783"/>
      </a:accent4>
      <a:accent5>
        <a:srgbClr val="F4FCE5"/>
      </a:accent5>
      <a:accent6>
        <a:srgbClr val="D3DDE5"/>
      </a:accent6>
      <a:hlink>
        <a:srgbClr val="CC99FF"/>
      </a:hlink>
      <a:folHlink>
        <a:srgbClr val="F2DFFD"/>
      </a:folHlink>
    </a:clrScheme>
    <a:fontScheme nam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FFFFCC"/>
        </a:dk1>
        <a:lt1>
          <a:srgbClr val="000000"/>
        </a:lt1>
        <a:dk2>
          <a:srgbClr val="FFFFFF"/>
        </a:dk2>
        <a:lt2>
          <a:srgbClr val="9900CC"/>
        </a:lt2>
        <a:accent1>
          <a:srgbClr val="666699"/>
        </a:accent1>
        <a:accent2>
          <a:srgbClr val="660066"/>
        </a:accent2>
        <a:accent3>
          <a:srgbClr val="AAAAAA"/>
        </a:accent3>
        <a:accent4>
          <a:srgbClr val="DCDCAF"/>
        </a:accent4>
        <a:accent5>
          <a:srgbClr val="B9B9CA"/>
        </a:accent5>
        <a:accent6>
          <a:srgbClr val="5B005B"/>
        </a:accent6>
        <a:hlink>
          <a:srgbClr val="CC0000"/>
        </a:hlink>
        <a:folHlink>
          <a:srgbClr val="A5002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FFFFFF"/>
        </a:dk2>
        <a:lt2>
          <a:srgbClr val="990033"/>
        </a:lt2>
        <a:accent1>
          <a:srgbClr val="FF3300"/>
        </a:accent1>
        <a:accent2>
          <a:srgbClr val="FF9900"/>
        </a:accent2>
        <a:accent3>
          <a:srgbClr val="AAAAAA"/>
        </a:accent3>
        <a:accent4>
          <a:srgbClr val="DCDCDC"/>
        </a:accent4>
        <a:accent5>
          <a:srgbClr val="FFADAA"/>
        </a:accent5>
        <a:accent6>
          <a:srgbClr val="E58900"/>
        </a:accent6>
        <a:hlink>
          <a:srgbClr val="FFFF99"/>
        </a:hlink>
        <a:folHlink>
          <a:srgbClr val="FFCC00"/>
        </a:folHlink>
      </a:clrScheme>
      <a:clrMap bg1="lt1" tx1="dk1" bg2="lt2" tx2="dk2" accent1="accent1" accent2="accent2" accent3="accent3" accent4="accent4" accent5="accent5" accent6="accent6" hlink="hlink" folHlink="folHlink"/>
    </a:extraClrScheme>
    <a:extraClrScheme>
      <a:clrScheme name="">
        <a:dk1>
          <a:srgbClr val="FFFFCC"/>
        </a:dk1>
        <a:lt1>
          <a:srgbClr val="000000"/>
        </a:lt1>
        <a:dk2>
          <a:srgbClr val="FFFFFF"/>
        </a:dk2>
        <a:lt2>
          <a:srgbClr val="CCCCFF"/>
        </a:lt2>
        <a:accent1>
          <a:srgbClr val="9999FF"/>
        </a:accent1>
        <a:accent2>
          <a:srgbClr val="33CCCC"/>
        </a:accent2>
        <a:accent3>
          <a:srgbClr val="AAAAAA"/>
        </a:accent3>
        <a:accent4>
          <a:srgbClr val="DCDCAF"/>
        </a:accent4>
        <a:accent5>
          <a:srgbClr val="CACAFF"/>
        </a:accent5>
        <a:accent6>
          <a:srgbClr val="2DB7B7"/>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
        <a:dk1>
          <a:srgbClr val="F8F8F8"/>
        </a:dk1>
        <a:lt1>
          <a:srgbClr val="800000"/>
        </a:lt1>
        <a:dk2>
          <a:srgbClr val="FFFFFF"/>
        </a:dk2>
        <a:lt2>
          <a:srgbClr val="000000"/>
        </a:lt2>
        <a:accent1>
          <a:srgbClr val="FF3300"/>
        </a:accent1>
        <a:accent2>
          <a:srgbClr val="FF5050"/>
        </a:accent2>
        <a:accent3>
          <a:srgbClr val="C1AAAA"/>
        </a:accent3>
        <a:accent4>
          <a:srgbClr val="D6D6D6"/>
        </a:accent4>
        <a:accent5>
          <a:srgbClr val="FFADAA"/>
        </a:accent5>
        <a:accent6>
          <a:srgbClr val="E54747"/>
        </a:accent6>
        <a:hlink>
          <a:srgbClr val="FF9999"/>
        </a:hlink>
        <a:folHlink>
          <a:srgbClr val="FF9966"/>
        </a:folHlink>
      </a:clrScheme>
      <a:clrMap bg1="lt1" tx1="dk1" bg2="lt2" tx2="dk2" accent1="accent1" accent2="accent2" accent3="accent3" accent4="accent4" accent5="accent5" accent6="accent6" hlink="hlink" folHlink="folHlink"/>
    </a:extraClrScheme>
    <a:extraClrScheme>
      <a:clrScheme name="">
        <a:dk1>
          <a:srgbClr val="FFFFFF"/>
        </a:dk1>
        <a:lt1>
          <a:srgbClr val="000066"/>
        </a:lt1>
        <a:dk2>
          <a:srgbClr val="CCECFF"/>
        </a:dk2>
        <a:lt2>
          <a:srgbClr val="666699"/>
        </a:lt2>
        <a:accent1>
          <a:srgbClr val="009999"/>
        </a:accent1>
        <a:accent2>
          <a:srgbClr val="0099CC"/>
        </a:accent2>
        <a:accent3>
          <a:srgbClr val="AAAAB9"/>
        </a:accent3>
        <a:accent4>
          <a:srgbClr val="DCDCDC"/>
        </a:accent4>
        <a:accent5>
          <a:srgbClr val="AACACA"/>
        </a:accent5>
        <a:accent6>
          <a:srgbClr val="0089B7"/>
        </a:accent6>
        <a:hlink>
          <a:srgbClr val="CC99FF"/>
        </a:hlink>
        <a:folHlink>
          <a:srgbClr val="3366CC"/>
        </a:folHlink>
      </a:clrScheme>
      <a:clrMap bg1="lt1" tx1="dk1" bg2="lt2" tx2="dk2" accent1="accent1" accent2="accent2" accent3="accent3" accent4="accent4" accent5="accent5" accent6="accent6" hlink="hlink" folHlink="folHlink"/>
    </a:extraClrScheme>
    <a:extraClrScheme>
      <a:clrScheme name="">
        <a:dk1>
          <a:srgbClr val="FFFFFF"/>
        </a:dk1>
        <a:lt1>
          <a:srgbClr val="009900"/>
        </a:lt1>
        <a:dk2>
          <a:srgbClr val="FFFF99"/>
        </a:dk2>
        <a:lt2>
          <a:srgbClr val="99CC00"/>
        </a:lt2>
        <a:accent1>
          <a:srgbClr val="336600"/>
        </a:accent1>
        <a:accent2>
          <a:srgbClr val="008000"/>
        </a:accent2>
        <a:accent3>
          <a:srgbClr val="AACAAA"/>
        </a:accent3>
        <a:accent4>
          <a:srgbClr val="DCDCDC"/>
        </a:accent4>
        <a:accent5>
          <a:srgbClr val="ADB9AA"/>
        </a:accent5>
        <a:accent6>
          <a:srgbClr val="007200"/>
        </a:accent6>
        <a:hlink>
          <a:srgbClr val="CCCC00"/>
        </a:hlink>
        <a:folHlink>
          <a:srgbClr val="33CC33"/>
        </a:folHlink>
      </a:clrScheme>
      <a:clrMap bg1="lt1" tx1="dk1" bg2="lt2" tx2="dk2" accent1="accent1" accent2="accent2" accent3="accent3" accent4="accent4" accent5="accent5" accent6="accent6" hlink="hlink" folHlink="folHlink"/>
    </a:extraClrScheme>
    <a:extraClrScheme>
      <a:clrScheme name="">
        <a:dk1>
          <a:srgbClr val="000066"/>
        </a:dk1>
        <a:lt1>
          <a:srgbClr val="E1F4FF"/>
        </a:lt1>
        <a:dk2>
          <a:srgbClr val="000066"/>
        </a:dk2>
        <a:lt2>
          <a:srgbClr val="CCCCFF"/>
        </a:lt2>
        <a:accent1>
          <a:srgbClr val="9999FF"/>
        </a:accent1>
        <a:accent2>
          <a:srgbClr val="33CCCC"/>
        </a:accent2>
        <a:accent3>
          <a:srgbClr val="EDF8FF"/>
        </a:accent3>
        <a:accent4>
          <a:srgbClr val="000057"/>
        </a:accent4>
        <a:accent5>
          <a:srgbClr val="CACAFF"/>
        </a:accent5>
        <a:accent6>
          <a:srgbClr val="2DB7B7"/>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
        <a:dk1>
          <a:srgbClr val="006699"/>
        </a:dk1>
        <a:lt1>
          <a:srgbClr val="FFFFFF"/>
        </a:lt1>
        <a:dk2>
          <a:srgbClr val="006666"/>
        </a:dk2>
        <a:lt2>
          <a:srgbClr val="FFFFCC"/>
        </a:lt2>
        <a:accent1>
          <a:srgbClr val="EDFAD2"/>
        </a:accent1>
        <a:accent2>
          <a:srgbClr val="EBF7FF"/>
        </a:accent2>
        <a:accent3>
          <a:srgbClr val="FFFFFF"/>
        </a:accent3>
        <a:accent4>
          <a:srgbClr val="005783"/>
        </a:accent4>
        <a:accent5>
          <a:srgbClr val="F4FCE5"/>
        </a:accent5>
        <a:accent6>
          <a:srgbClr val="D3DDE5"/>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589B7"/>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Balloons</Template>
  <TotalTime>0</TotalTime>
  <Words>3319</Words>
  <Application>WPS Presentation</Application>
  <PresentationFormat/>
  <Paragraphs>289</Paragraphs>
  <Slides>12</Slides>
  <Notes>12</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12</vt:i4>
      </vt:variant>
    </vt:vector>
  </HeadingPairs>
  <TitlesOfParts>
    <vt:vector size="20" baseType="lpstr">
      <vt:lpstr>Arial</vt:lpstr>
      <vt:lpstr>SimSun</vt:lpstr>
      <vt:lpstr>Wingdings</vt:lpstr>
      <vt:lpstr>Verdana</vt:lpstr>
      <vt:lpstr>Times New Roman</vt:lpstr>
      <vt:lpstr>Microsoft YaHei</vt:lpstr>
      <vt:lpstr>Arial Unicode MS</vt:lpstr>
      <vt:lpstr>Balloons</vt:lpstr>
      <vt:lpstr>BÀI 13. KIỂU BẢN GHI</vt:lpstr>
      <vt:lpstr>PowerPoint 演示文稿</vt:lpstr>
      <vt:lpstr>1.Một Số Khái Niệm</vt:lpstr>
      <vt:lpstr>PowerPoint 演示文稿</vt:lpstr>
      <vt:lpstr>PowerPoint 演示文稿</vt:lpstr>
      <vt:lpstr>3. Các thao tác với bản ghi</vt:lpstr>
      <vt:lpstr>PowerPoint 演示文稿</vt:lpstr>
      <vt:lpstr>b.Các thao tác xử lí trong bản ghi</vt:lpstr>
      <vt:lpstr>4.Gán Giá Trị</vt:lpstr>
      <vt:lpstr>5. Một Số Ví Dụ</vt:lpstr>
      <vt:lpstr>PowerPoint 演示文稿</vt:lpstr>
      <vt:lpstr>6.Bài Tập Về Nhà</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ASUS</cp:lastModifiedBy>
  <cp:revision>113</cp:revision>
  <dcterms:created xsi:type="dcterms:W3CDTF">2008-02-20T23:41:00Z</dcterms:created>
  <dcterms:modified xsi:type="dcterms:W3CDTF">2021-04-23T04:26:54Z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1033-11.2.0.10101</vt:lpwstr>
  </property>
</Properties>
</file>