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64" r:id="rId6"/>
    <p:sldId id="259" r:id="rId7"/>
    <p:sldId id="261" r:id="rId8"/>
    <p:sldId id="262" r:id="rId9"/>
    <p:sldId id="263" r:id="rId10"/>
    <p:sldId id="265" r:id="rId11"/>
    <p:sldId id="266" r:id="rId12"/>
    <p:sldId id="267" r:id="rId13"/>
    <p:sldId id="268" r:id="rId14"/>
    <p:sldId id="269" r:id="rId15"/>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1"/>
    <p:restoredTop sz="94664"/>
  </p:normalViewPr>
  <p:slideViewPr>
    <p:cSldViewPr showGuides="1">
      <p:cViewPr varScale="1">
        <p:scale>
          <a:sx n="72" d="100"/>
          <a:sy n="72" d="100"/>
        </p:scale>
        <p:origin x="-4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91138" name="Header Placeholder 91137"/>
          <p:cNvSpPr>
            <a:spLocks noGrp="1"/>
          </p:cNvSpPr>
          <p:nvPr>
            <p:ph type="hdr" sz="quarter"/>
          </p:nvPr>
        </p:nvSpPr>
        <p:spPr>
          <a:xfrm>
            <a:off x="0" y="0"/>
            <a:ext cx="2971800" cy="457200"/>
          </a:xfrm>
          <a:prstGeom prst="rect">
            <a:avLst/>
          </a:prstGeom>
          <a:noFill/>
          <a:ln w="9525">
            <a:noFill/>
          </a:ln>
        </p:spPr>
        <p:txBody>
          <a:bodyPr/>
          <a:p>
            <a:pPr lvl="0"/>
            <a:endParaRPr lang="en-US" sz="1200"/>
          </a:p>
        </p:txBody>
      </p:sp>
      <p:sp>
        <p:nvSpPr>
          <p:cNvPr id="91139" name="Date Placeholder 91138"/>
          <p:cNvSpPr>
            <a:spLocks noGrp="1"/>
          </p:cNvSpPr>
          <p:nvPr>
            <p:ph type="dt" idx="1"/>
          </p:nvPr>
        </p:nvSpPr>
        <p:spPr>
          <a:xfrm>
            <a:off x="3884613" y="0"/>
            <a:ext cx="2971800" cy="457200"/>
          </a:xfrm>
          <a:prstGeom prst="rect">
            <a:avLst/>
          </a:prstGeom>
          <a:noFill/>
          <a:ln w="9525">
            <a:noFill/>
          </a:ln>
        </p:spPr>
        <p:txBody>
          <a:bodyPr/>
          <a:p>
            <a:pPr lvl="0" algn="r"/>
            <a:endParaRPr lang="en-US" sz="1200"/>
          </a:p>
        </p:txBody>
      </p:sp>
      <p:sp>
        <p:nvSpPr>
          <p:cNvPr id="91140" name="Slide Image Placeholder 91139"/>
          <p:cNvSpPr>
            <a:spLocks noRot="1" noTextEdit="1"/>
          </p:cNvSpPr>
          <p:nvPr>
            <p:ph type="sldImg" idx="2"/>
          </p:nvPr>
        </p:nvSpPr>
        <p:spPr>
          <a:xfrm>
            <a:off x="1143000" y="685800"/>
            <a:ext cx="4572000" cy="3429000"/>
          </a:xfrm>
          <a:prstGeom prst="rect">
            <a:avLst/>
          </a:prstGeom>
          <a:ln w="9525" cap="flat" cmpd="sng">
            <a:solidFill>
              <a:srgbClr val="000000"/>
            </a:solidFill>
            <a:prstDash val="solid"/>
            <a:miter/>
            <a:headEnd type="none" w="med" len="med"/>
            <a:tailEnd type="none" w="med" len="med"/>
          </a:ln>
        </p:spPr>
      </p:sp>
      <p:sp>
        <p:nvSpPr>
          <p:cNvPr id="91141" name="Text Placeholder 91140"/>
          <p:cNvSpPr>
            <a:spLocks noGrp="1"/>
          </p:cNvSpPr>
          <p:nvPr>
            <p:ph type="body" sz="quarter" idx="3"/>
          </p:nvPr>
        </p:nvSpPr>
        <p:spPr>
          <a:xfrm>
            <a:off x="685800" y="4343400"/>
            <a:ext cx="5486400" cy="4114800"/>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91142" name="Footer Placeholder 91141"/>
          <p:cNvSpPr>
            <a:spLocks noGrp="1"/>
          </p:cNvSpPr>
          <p:nvPr>
            <p:ph type="ftr" sz="quarter" idx="4"/>
          </p:nvPr>
        </p:nvSpPr>
        <p:spPr>
          <a:xfrm>
            <a:off x="0" y="8685213"/>
            <a:ext cx="2971800" cy="457200"/>
          </a:xfrm>
          <a:prstGeom prst="rect">
            <a:avLst/>
          </a:prstGeom>
          <a:noFill/>
          <a:ln w="9525">
            <a:noFill/>
          </a:ln>
        </p:spPr>
        <p:txBody>
          <a:bodyPr anchor="b" anchorCtr="0"/>
          <a:p>
            <a:pPr lvl="0"/>
            <a:endParaRPr lang="en-US" sz="1200"/>
          </a:p>
        </p:txBody>
      </p:sp>
      <p:sp>
        <p:nvSpPr>
          <p:cNvPr id="91143" name="Slide Number Placeholder 91142"/>
          <p:cNvSpPr>
            <a:spLocks noGrp="1"/>
          </p:cNvSpPr>
          <p:nvPr>
            <p:ph type="sldNum" sz="quarter" idx="5"/>
          </p:nvPr>
        </p:nvSpPr>
        <p:spPr>
          <a:xfrm>
            <a:off x="3884613" y="8685213"/>
            <a:ext cx="2971800" cy="457200"/>
          </a:xfrm>
          <a:prstGeom prst="rect">
            <a:avLst/>
          </a:prstGeom>
          <a:noFill/>
          <a:ln w="9525">
            <a:noFill/>
          </a:ln>
        </p:spPr>
        <p:txBody>
          <a:bodyPr anchor="b" anchorCtr="0"/>
          <a:p>
            <a:pPr lvl="0" algn="r"/>
            <a:fld id="{9A0DB2DC-4C9A-4742-B13C-FB6460FD3503}" type="slidenum">
              <a:rPr lang="en-US" sz="1200"/>
            </a:fld>
            <a:endParaRPr lang="en-US" sz="1200"/>
          </a:p>
        </p:txBody>
      </p:sp>
    </p:spTree>
  </p:cSld>
  <p:clrMap bg1="lt1" tx1="dk1" bg2="lt2" tx2="dk2" accent1="accent1" accent2="accent2" accent3="accent3" accent4="accent4" accent5="accent5" accent6="accent6" hlink="hlink" folHlink="folHlink"/>
  <p:hf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2162" name="Slide Image Placeholder 92161"/>
          <p:cNvSpPr>
            <a:spLocks noRot="1" noTextEdit="1"/>
          </p:cNvSpPr>
          <p:nvPr>
            <p:ph type="sldImg"/>
          </p:nvPr>
        </p:nvSpPr>
        <p:spPr/>
      </p:sp>
      <p:sp>
        <p:nvSpPr>
          <p:cNvPr id="92163" name="Text Placeholder 92162"/>
          <p:cNvSpPr>
            <a:spLocks noGrp="1"/>
          </p:cNvSpPr>
          <p:nvPr>
            <p:ph type="body" idx="1"/>
          </p:nvPr>
        </p:nvSpPr>
        <p:spPr/>
        <p:txBody>
          <a:bodyPr/>
          <a:p>
            <a:pPr lvl="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101378" name="Slide Image Placeholder 101377"/>
          <p:cNvSpPr>
            <a:spLocks noRot="1" noTextEdit="1"/>
          </p:cNvSpPr>
          <p:nvPr>
            <p:ph type="sldImg"/>
          </p:nvPr>
        </p:nvSpPr>
        <p:spPr/>
      </p:sp>
      <p:sp>
        <p:nvSpPr>
          <p:cNvPr id="101379" name="Text Placeholder 101378"/>
          <p:cNvSpPr>
            <a:spLocks noGrp="1"/>
          </p:cNvSpPr>
          <p:nvPr>
            <p:ph type="body" idx="1"/>
          </p:nvPr>
        </p:nvSpPr>
        <p:spPr/>
        <p:txBody>
          <a:bodyPr/>
          <a:p>
            <a:pPr lvl="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102402" name="Slide Image Placeholder 102401"/>
          <p:cNvSpPr>
            <a:spLocks noRot="1" noTextEdit="1"/>
          </p:cNvSpPr>
          <p:nvPr>
            <p:ph type="sldImg"/>
          </p:nvPr>
        </p:nvSpPr>
        <p:spPr/>
      </p:sp>
      <p:sp>
        <p:nvSpPr>
          <p:cNvPr id="102403" name="Text Placeholder 102402"/>
          <p:cNvSpPr>
            <a:spLocks noGrp="1"/>
          </p:cNvSpPr>
          <p:nvPr>
            <p:ph type="body" idx="1"/>
          </p:nvPr>
        </p:nvSpPr>
        <p:spPr/>
        <p:txBody>
          <a:bodyPr/>
          <a:p>
            <a:pPr lvl="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103426" name="Slide Image Placeholder 103425"/>
          <p:cNvSpPr>
            <a:spLocks noRot="1" noTextEdit="1"/>
          </p:cNvSpPr>
          <p:nvPr>
            <p:ph type="sldImg"/>
          </p:nvPr>
        </p:nvSpPr>
        <p:spPr/>
      </p:sp>
      <p:sp>
        <p:nvSpPr>
          <p:cNvPr id="103427" name="Text Placeholder 103426"/>
          <p:cNvSpPr>
            <a:spLocks noGrp="1"/>
          </p:cNvSpPr>
          <p:nvPr>
            <p:ph type="body" idx="1"/>
          </p:nvPr>
        </p:nvSpPr>
        <p:spPr/>
        <p:txBody>
          <a:bodyPr/>
          <a:p>
            <a:pPr lvl="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3186" name="Slide Image Placeholder 93185"/>
          <p:cNvSpPr>
            <a:spLocks noRot="1" noTextEdit="1"/>
          </p:cNvSpPr>
          <p:nvPr>
            <p:ph type="sldImg"/>
          </p:nvPr>
        </p:nvSpPr>
        <p:spPr/>
      </p:sp>
      <p:sp>
        <p:nvSpPr>
          <p:cNvPr id="93187" name="Text Placeholder 93186"/>
          <p:cNvSpPr>
            <a:spLocks noGrp="1"/>
          </p:cNvSpPr>
          <p:nvPr>
            <p:ph type="body" idx="1"/>
          </p:nvPr>
        </p:nvSpPr>
        <p:spPr/>
        <p:txBody>
          <a:bodyPr/>
          <a:p>
            <a:pPr lvl="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4210" name="Slide Image Placeholder 94209"/>
          <p:cNvSpPr>
            <a:spLocks noRot="1" noTextEdit="1"/>
          </p:cNvSpPr>
          <p:nvPr>
            <p:ph type="sldImg"/>
          </p:nvPr>
        </p:nvSpPr>
        <p:spPr/>
      </p:sp>
      <p:sp>
        <p:nvSpPr>
          <p:cNvPr id="94211" name="Text Placeholder 94210"/>
          <p:cNvSpPr>
            <a:spLocks noGrp="1"/>
          </p:cNvSpPr>
          <p:nvPr>
            <p:ph type="body" idx="1"/>
          </p:nvPr>
        </p:nvSpPr>
        <p:spPr/>
        <p:txBody>
          <a:bodyPr/>
          <a:p>
            <a:pPr lvl="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5234" name="Slide Image Placeholder 95233"/>
          <p:cNvSpPr>
            <a:spLocks noRot="1" noTextEdit="1"/>
          </p:cNvSpPr>
          <p:nvPr>
            <p:ph type="sldImg"/>
          </p:nvPr>
        </p:nvSpPr>
        <p:spPr/>
      </p:sp>
      <p:sp>
        <p:nvSpPr>
          <p:cNvPr id="95235" name="Text Placeholder 95234"/>
          <p:cNvSpPr>
            <a:spLocks noGrp="1"/>
          </p:cNvSpPr>
          <p:nvPr>
            <p:ph type="body" idx="1"/>
          </p:nvPr>
        </p:nvSpPr>
        <p:spPr/>
        <p:txBody>
          <a:bodyPr/>
          <a:p>
            <a:pPr lvl="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6258" name="Slide Image Placeholder 96257"/>
          <p:cNvSpPr>
            <a:spLocks noRot="1" noTextEdit="1"/>
          </p:cNvSpPr>
          <p:nvPr>
            <p:ph type="sldImg"/>
          </p:nvPr>
        </p:nvSpPr>
        <p:spPr/>
      </p:sp>
      <p:sp>
        <p:nvSpPr>
          <p:cNvPr id="96259" name="Text Placeholder 96258"/>
          <p:cNvSpPr>
            <a:spLocks noGrp="1"/>
          </p:cNvSpPr>
          <p:nvPr>
            <p:ph type="body" idx="1"/>
          </p:nvPr>
        </p:nvSpPr>
        <p:spPr/>
        <p:txBody>
          <a:bodyPr/>
          <a:p>
            <a:pPr lvl="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7282" name="Slide Image Placeholder 97281"/>
          <p:cNvSpPr>
            <a:spLocks noRot="1" noTextEdit="1"/>
          </p:cNvSpPr>
          <p:nvPr>
            <p:ph type="sldImg"/>
          </p:nvPr>
        </p:nvSpPr>
        <p:spPr/>
      </p:sp>
      <p:sp>
        <p:nvSpPr>
          <p:cNvPr id="97283" name="Text Placeholder 97282"/>
          <p:cNvSpPr>
            <a:spLocks noGrp="1"/>
          </p:cNvSpPr>
          <p:nvPr>
            <p:ph type="body" idx="1"/>
          </p:nvPr>
        </p:nvSpPr>
        <p:spPr/>
        <p:txBody>
          <a:bodyPr/>
          <a:p>
            <a:pPr lvl="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8306" name="Slide Image Placeholder 98305"/>
          <p:cNvSpPr>
            <a:spLocks noRot="1" noTextEdit="1"/>
          </p:cNvSpPr>
          <p:nvPr>
            <p:ph type="sldImg"/>
          </p:nvPr>
        </p:nvSpPr>
        <p:spPr/>
      </p:sp>
      <p:sp>
        <p:nvSpPr>
          <p:cNvPr id="98307" name="Text Placeholder 98306"/>
          <p:cNvSpPr>
            <a:spLocks noGrp="1"/>
          </p:cNvSpPr>
          <p:nvPr>
            <p:ph type="body" idx="1"/>
          </p:nvPr>
        </p:nvSpPr>
        <p:spPr/>
        <p:txBody>
          <a:bodyPr/>
          <a:p>
            <a:pPr lvl="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99330" name="Slide Image Placeholder 99329"/>
          <p:cNvSpPr>
            <a:spLocks noRot="1" noTextEdit="1"/>
          </p:cNvSpPr>
          <p:nvPr>
            <p:ph type="sldImg"/>
          </p:nvPr>
        </p:nvSpPr>
        <p:spPr/>
      </p:sp>
      <p:sp>
        <p:nvSpPr>
          <p:cNvPr id="99331" name="Text Placeholder 99330"/>
          <p:cNvSpPr>
            <a:spLocks noGrp="1"/>
          </p:cNvSpPr>
          <p:nvPr>
            <p:ph type="body" idx="1"/>
          </p:nvPr>
        </p:nvSpPr>
        <p:spPr/>
        <p:txBody>
          <a:bodyPr/>
          <a:p>
            <a:pPr lvl="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p:nvPr>
            <p:ph type="sldNum" sz="quarter" idx="2"/>
          </p:nvPr>
        </p:nvSpPr>
        <p:spPr/>
        <p:txBody>
          <a:bodyPr/>
          <a:p>
            <a:pPr lvl="0" algn="r"/>
            <a:fld id="{9A0DB2DC-4C9A-4742-B13C-FB6460FD3503}" type="slidenum">
              <a:rPr lang="en-US" sz="1200"/>
            </a:fld>
            <a:endParaRPr lang="en-US" sz="1200"/>
          </a:p>
        </p:txBody>
      </p:sp>
      <p:sp>
        <p:nvSpPr>
          <p:cNvPr id="100354" name="Slide Image Placeholder 100353"/>
          <p:cNvSpPr>
            <a:spLocks noRot="1" noTextEdit="1"/>
          </p:cNvSpPr>
          <p:nvPr>
            <p:ph type="sldImg"/>
          </p:nvPr>
        </p:nvSpPr>
        <p:spPr/>
      </p:sp>
      <p:sp>
        <p:nvSpPr>
          <p:cNvPr id="100355" name="Text Placeholder 100354"/>
          <p:cNvSpPr>
            <a:spLocks noGrp="1"/>
          </p:cNvSpPr>
          <p:nvPr>
            <p:ph type="body" idx="1"/>
          </p:nvPr>
        </p:nvSpPr>
        <p:spPr/>
        <p:txBody>
          <a:bodyPr/>
          <a:p>
            <a:pPr lvl="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Title Slide">
    <p:bg>
      <p:bgPr>
        <a:solidFill>
          <a:schemeClr val="bg1"/>
        </a:solidFill>
        <a:effectLst/>
      </p:bgPr>
    </p:bg>
    <p:spTree>
      <p:nvGrpSpPr>
        <p:cNvPr id="1" name=""/>
        <p:cNvGrpSpPr/>
        <p:nvPr/>
      </p:nvGrpSpPr>
      <p:grpSpPr/>
      <p:grpSp>
        <p:nvGrpSpPr>
          <p:cNvPr id="62466" name="Group 62465"/>
          <p:cNvGrpSpPr/>
          <p:nvPr/>
        </p:nvGrpSpPr>
        <p:grpSpPr>
          <a:xfrm>
            <a:off x="0" y="0"/>
            <a:ext cx="8805863" cy="6858000"/>
            <a:chOff x="0" y="0"/>
            <a:chExt cx="5547" cy="4320"/>
          </a:xfrm>
        </p:grpSpPr>
        <p:grpSp>
          <p:nvGrpSpPr>
            <p:cNvPr id="62467" name="Group 62466"/>
            <p:cNvGrpSpPr/>
            <p:nvPr userDrawn="1"/>
          </p:nvGrpSpPr>
          <p:grpSpPr>
            <a:xfrm rot="-215207">
              <a:off x="3690" y="234"/>
              <a:ext cx="1857" cy="3625"/>
              <a:chOff x="3010" y="778"/>
              <a:chExt cx="1857" cy="3625"/>
            </a:xfrm>
          </p:grpSpPr>
          <p:sp>
            <p:nvSpPr>
              <p:cNvPr id="62468" name="Freeform 62467"/>
              <p:cNvSpPr/>
              <p:nvPr userDrawn="1"/>
            </p:nvSpPr>
            <p:spPr>
              <a:xfrm rot="-9414770" flipV="1">
                <a:off x="3534" y="778"/>
                <a:ext cx="1333" cy="1485"/>
              </a:xfrm>
              <a:custGeom>
                <a:avLst/>
                <a:gdLst/>
                <a:ahLst/>
                <a:cxnLst/>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ln>
            </p:spPr>
            <p:txBody>
              <a:bodyPr/>
              <a:p>
                <a:endParaRPr lang="en-US"/>
              </a:p>
            </p:txBody>
          </p:sp>
          <p:sp>
            <p:nvSpPr>
              <p:cNvPr id="62469" name="Freeform 62468"/>
              <p:cNvSpPr/>
              <p:nvPr userDrawn="1"/>
            </p:nvSpPr>
            <p:spPr>
              <a:xfrm rot="-9414770" flipV="1">
                <a:off x="4029" y="1802"/>
                <a:ext cx="571" cy="531"/>
              </a:xfrm>
              <a:custGeom>
                <a:avLst/>
                <a:gdLst/>
                <a:ahLst/>
                <a:cxnLst/>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ln>
            </p:spPr>
            <p:txBody>
              <a:bodyPr/>
              <a:p>
                <a:endParaRPr lang="en-US"/>
              </a:p>
            </p:txBody>
          </p:sp>
          <p:sp>
            <p:nvSpPr>
              <p:cNvPr id="62470" name="Freeform 62469"/>
              <p:cNvSpPr/>
              <p:nvPr userDrawn="1"/>
            </p:nvSpPr>
            <p:spPr>
              <a:xfrm rot="-9414770" flipV="1">
                <a:off x="3639" y="2167"/>
                <a:ext cx="277" cy="249"/>
              </a:xfrm>
              <a:custGeom>
                <a:avLst/>
                <a:gdLst/>
                <a:ahLst/>
                <a:cxnLst/>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ln>
            </p:spPr>
            <p:txBody>
              <a:bodyPr/>
              <a:p>
                <a:endParaRPr lang="en-US"/>
              </a:p>
            </p:txBody>
          </p:sp>
          <p:sp>
            <p:nvSpPr>
              <p:cNvPr id="62471" name="Freeform 62470"/>
              <p:cNvSpPr/>
              <p:nvPr userDrawn="1"/>
            </p:nvSpPr>
            <p:spPr>
              <a:xfrm rot="-9414770" flipV="1">
                <a:off x="3979" y="977"/>
                <a:ext cx="245" cy="347"/>
              </a:xfrm>
              <a:custGeom>
                <a:avLst/>
                <a:gdLst/>
                <a:ahLst/>
                <a:cxnLst/>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ln>
            </p:spPr>
            <p:txBody>
              <a:bodyPr/>
              <a:p>
                <a:endParaRPr lang="en-US"/>
              </a:p>
            </p:txBody>
          </p:sp>
          <p:sp>
            <p:nvSpPr>
              <p:cNvPr id="62472" name="Freeform 62471"/>
              <p:cNvSpPr/>
              <p:nvPr userDrawn="1"/>
            </p:nvSpPr>
            <p:spPr>
              <a:xfrm rot="-9414770" flipV="1">
                <a:off x="3845" y="2207"/>
                <a:ext cx="103" cy="209"/>
              </a:xfrm>
              <a:custGeom>
                <a:avLst/>
                <a:gdLst/>
                <a:ahLst/>
                <a:cxnLst/>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ln>
            </p:spPr>
            <p:txBody>
              <a:bodyPr/>
              <a:p>
                <a:endParaRPr lang="en-US"/>
              </a:p>
            </p:txBody>
          </p:sp>
          <p:sp>
            <p:nvSpPr>
              <p:cNvPr id="62473" name="Freeform 62472"/>
              <p:cNvSpPr/>
              <p:nvPr userDrawn="1"/>
            </p:nvSpPr>
            <p:spPr>
              <a:xfrm rot="-9414770" flipV="1">
                <a:off x="3895" y="1325"/>
                <a:ext cx="120" cy="90"/>
              </a:xfrm>
              <a:custGeom>
                <a:avLst/>
                <a:gdLst/>
                <a:ahLst/>
                <a:cxnLst/>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ln>
            </p:spPr>
            <p:txBody>
              <a:bodyPr/>
              <a:p>
                <a:endParaRPr lang="en-US"/>
              </a:p>
            </p:txBody>
          </p:sp>
          <p:sp>
            <p:nvSpPr>
              <p:cNvPr id="62474" name="Freeform 62473"/>
              <p:cNvSpPr/>
              <p:nvPr userDrawn="1"/>
            </p:nvSpPr>
            <p:spPr>
              <a:xfrm rot="-9414770" flipV="1">
                <a:off x="3010" y="2344"/>
                <a:ext cx="330" cy="2059"/>
              </a:xfrm>
              <a:custGeom>
                <a:avLst/>
                <a:gdLst/>
                <a:ahLst/>
                <a:cxnLst/>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ln>
            </p:spPr>
            <p:txBody>
              <a:bodyPr/>
              <a:p>
                <a:endParaRPr lang="en-US"/>
              </a:p>
            </p:txBody>
          </p:sp>
        </p:grpSp>
        <p:sp>
          <p:nvSpPr>
            <p:cNvPr id="62475" name="Freeform 62474"/>
            <p:cNvSpPr/>
            <p:nvPr userDrawn="1"/>
          </p:nvSpPr>
          <p:spPr>
            <a:xfrm rot="373331" flipH="1">
              <a:off x="22" y="1957"/>
              <a:ext cx="323" cy="649"/>
            </a:xfrm>
            <a:custGeom>
              <a:avLst/>
              <a:gdLst/>
              <a:ahLst/>
              <a:cxnLst/>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ln>
          </p:spPr>
          <p:txBody>
            <a:bodyPr/>
            <a:p>
              <a:endParaRPr lang="en-US"/>
            </a:p>
          </p:txBody>
        </p:sp>
        <p:sp>
          <p:nvSpPr>
            <p:cNvPr id="62476" name="Freeform 62475"/>
            <p:cNvSpPr/>
            <p:nvPr userDrawn="1"/>
          </p:nvSpPr>
          <p:spPr>
            <a:xfrm>
              <a:off x="168" y="1260"/>
              <a:ext cx="1259" cy="1532"/>
            </a:xfrm>
            <a:custGeom>
              <a:avLst/>
              <a:gdLst/>
              <a:ahLst/>
              <a:cxnLst/>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ln>
          </p:spPr>
          <p:txBody>
            <a:bodyPr/>
            <a:p>
              <a:endParaRPr lang="en-US"/>
            </a:p>
          </p:txBody>
        </p:sp>
        <p:sp>
          <p:nvSpPr>
            <p:cNvPr id="62477" name="Freeform 62476"/>
            <p:cNvSpPr/>
            <p:nvPr userDrawn="1"/>
          </p:nvSpPr>
          <p:spPr>
            <a:xfrm>
              <a:off x="0" y="2610"/>
              <a:ext cx="801" cy="459"/>
            </a:xfrm>
            <a:custGeom>
              <a:avLst/>
              <a:gdLst/>
              <a:ahLst/>
              <a:cxnLst/>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ln>
          </p:spPr>
          <p:txBody>
            <a:bodyPr/>
            <a:p>
              <a:endParaRPr lang="en-US"/>
            </a:p>
          </p:txBody>
        </p:sp>
        <p:sp>
          <p:nvSpPr>
            <p:cNvPr id="62478" name="Freeform 62477"/>
            <p:cNvSpPr/>
            <p:nvPr userDrawn="1"/>
          </p:nvSpPr>
          <p:spPr>
            <a:xfrm rot="373331" flipH="1">
              <a:off x="898" y="2855"/>
              <a:ext cx="354" cy="464"/>
            </a:xfrm>
            <a:custGeom>
              <a:avLst/>
              <a:gdLst/>
              <a:ahLst/>
              <a:cxnLst/>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ln>
          </p:spPr>
          <p:txBody>
            <a:bodyPr/>
            <a:p>
              <a:endParaRPr lang="en-US"/>
            </a:p>
          </p:txBody>
        </p:sp>
        <p:sp>
          <p:nvSpPr>
            <p:cNvPr id="62479" name="Freeform 62478"/>
            <p:cNvSpPr/>
            <p:nvPr userDrawn="1"/>
          </p:nvSpPr>
          <p:spPr>
            <a:xfrm rot="373331" flipH="1">
              <a:off x="799" y="2979"/>
              <a:ext cx="87" cy="274"/>
            </a:xfrm>
            <a:custGeom>
              <a:avLst/>
              <a:gdLst/>
              <a:ahLst/>
              <a:cxnLst/>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ln>
          </p:spPr>
          <p:txBody>
            <a:bodyPr/>
            <a:p>
              <a:endParaRPr lang="en-US"/>
            </a:p>
          </p:txBody>
        </p:sp>
        <p:sp>
          <p:nvSpPr>
            <p:cNvPr id="62480" name="Freeform 62479"/>
            <p:cNvSpPr/>
            <p:nvPr userDrawn="1"/>
          </p:nvSpPr>
          <p:spPr>
            <a:xfrm>
              <a:off x="1190" y="3273"/>
              <a:ext cx="1108" cy="1047"/>
            </a:xfrm>
            <a:custGeom>
              <a:avLst/>
              <a:gdLst/>
              <a:ahLst/>
              <a:cxnLst/>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ln>
          </p:spPr>
          <p:txBody>
            <a:bodyPr/>
            <a:p>
              <a:endParaRPr lang="en-US"/>
            </a:p>
          </p:txBody>
        </p:sp>
        <p:grpSp>
          <p:nvGrpSpPr>
            <p:cNvPr id="62481" name="Group 62480"/>
            <p:cNvGrpSpPr/>
            <p:nvPr userDrawn="1"/>
          </p:nvGrpSpPr>
          <p:grpSpPr>
            <a:xfrm rot="3220060">
              <a:off x="2631" y="754"/>
              <a:ext cx="569" cy="637"/>
              <a:chOff x="1727" y="866"/>
              <a:chExt cx="129" cy="157"/>
            </a:xfrm>
          </p:grpSpPr>
          <p:sp>
            <p:nvSpPr>
              <p:cNvPr id="62482" name="Freeform 62481"/>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2483" name="Freeform 62482"/>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2484" name="Freeform 62483"/>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grpSp>
          <p:nvGrpSpPr>
            <p:cNvPr id="62485" name="Group 62484"/>
            <p:cNvGrpSpPr/>
            <p:nvPr userDrawn="1"/>
          </p:nvGrpSpPr>
          <p:grpSpPr>
            <a:xfrm rot="-6691250">
              <a:off x="3636" y="132"/>
              <a:ext cx="356" cy="607"/>
              <a:chOff x="1727" y="866"/>
              <a:chExt cx="129" cy="157"/>
            </a:xfrm>
          </p:grpSpPr>
          <p:sp>
            <p:nvSpPr>
              <p:cNvPr id="62486" name="Freeform 62485"/>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2487" name="Freeform 62486"/>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2488" name="Freeform 62487"/>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grpSp>
          <p:nvGrpSpPr>
            <p:cNvPr id="62489" name="Group 62488"/>
            <p:cNvGrpSpPr/>
            <p:nvPr userDrawn="1"/>
          </p:nvGrpSpPr>
          <p:grpSpPr>
            <a:xfrm rot="-13075160">
              <a:off x="668" y="3321"/>
              <a:ext cx="501" cy="502"/>
              <a:chOff x="1727" y="866"/>
              <a:chExt cx="129" cy="157"/>
            </a:xfrm>
          </p:grpSpPr>
          <p:sp>
            <p:nvSpPr>
              <p:cNvPr id="62490" name="Freeform 62489"/>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2491" name="Freeform 62490"/>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2492" name="Freeform 62491"/>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grpSp>
          <p:nvGrpSpPr>
            <p:cNvPr id="62493" name="Group 62492"/>
            <p:cNvGrpSpPr/>
            <p:nvPr userDrawn="1"/>
          </p:nvGrpSpPr>
          <p:grpSpPr>
            <a:xfrm rot="4106450" flipH="1">
              <a:off x="393" y="261"/>
              <a:ext cx="709" cy="892"/>
              <a:chOff x="1727" y="866"/>
              <a:chExt cx="129" cy="157"/>
            </a:xfrm>
          </p:grpSpPr>
          <p:sp>
            <p:nvSpPr>
              <p:cNvPr id="62494" name="Freeform 62493"/>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2495" name="Freeform 62494"/>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2496" name="Freeform 62495"/>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grpSp>
          <p:nvGrpSpPr>
            <p:cNvPr id="62497" name="Group 62496"/>
            <p:cNvGrpSpPr/>
            <p:nvPr userDrawn="1"/>
          </p:nvGrpSpPr>
          <p:grpSpPr>
            <a:xfrm rot="10015322" flipH="1">
              <a:off x="4625" y="2382"/>
              <a:ext cx="709" cy="892"/>
              <a:chOff x="1727" y="866"/>
              <a:chExt cx="129" cy="157"/>
            </a:xfrm>
          </p:grpSpPr>
          <p:sp>
            <p:nvSpPr>
              <p:cNvPr id="62498" name="Freeform 62497"/>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2499" name="Freeform 62498"/>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2500" name="Freeform 62499"/>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sp>
          <p:nvSpPr>
            <p:cNvPr id="62501" name="Freeform 62500"/>
            <p:cNvSpPr/>
            <p:nvPr userDrawn="1"/>
          </p:nvSpPr>
          <p:spPr>
            <a:xfrm>
              <a:off x="1217" y="2"/>
              <a:ext cx="862" cy="886"/>
            </a:xfrm>
            <a:custGeom>
              <a:avLst/>
              <a:gdLst/>
              <a:ahLst/>
              <a:cxnLst/>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ln>
          </p:spPr>
          <p:txBody>
            <a:bodyPr/>
            <a:p>
              <a:endParaRPr lang="en-US"/>
            </a:p>
          </p:txBody>
        </p:sp>
        <p:sp>
          <p:nvSpPr>
            <p:cNvPr id="62502" name="Freeform 62501"/>
            <p:cNvSpPr/>
            <p:nvPr userDrawn="1"/>
          </p:nvSpPr>
          <p:spPr>
            <a:xfrm rot="-11767473" flipV="1">
              <a:off x="2158" y="102"/>
              <a:ext cx="681" cy="593"/>
            </a:xfrm>
            <a:custGeom>
              <a:avLst/>
              <a:gdLst/>
              <a:ahLst/>
              <a:cxnLst/>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ln>
          </p:spPr>
          <p:txBody>
            <a:bodyPr/>
            <a:p>
              <a:endParaRPr lang="en-US"/>
            </a:p>
          </p:txBody>
        </p:sp>
        <p:sp>
          <p:nvSpPr>
            <p:cNvPr id="62503" name="Freeform 62502"/>
            <p:cNvSpPr/>
            <p:nvPr userDrawn="1"/>
          </p:nvSpPr>
          <p:spPr>
            <a:xfrm rot="-11767473" flipV="1">
              <a:off x="1997" y="858"/>
              <a:ext cx="330" cy="278"/>
            </a:xfrm>
            <a:custGeom>
              <a:avLst/>
              <a:gdLst/>
              <a:ahLst/>
              <a:cxnLst/>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ln>
          </p:spPr>
          <p:txBody>
            <a:bodyPr/>
            <a:p>
              <a:endParaRPr lang="en-US"/>
            </a:p>
          </p:txBody>
        </p:sp>
        <p:sp>
          <p:nvSpPr>
            <p:cNvPr id="62504" name="Freeform 62503"/>
            <p:cNvSpPr/>
            <p:nvPr userDrawn="1"/>
          </p:nvSpPr>
          <p:spPr>
            <a:xfrm rot="-11767473" flipV="1">
              <a:off x="2224" y="808"/>
              <a:ext cx="123" cy="233"/>
            </a:xfrm>
            <a:custGeom>
              <a:avLst/>
              <a:gdLst/>
              <a:ahLst/>
              <a:cxnLst/>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ln>
          </p:spPr>
          <p:txBody>
            <a:bodyPr/>
            <a:p>
              <a:endParaRPr lang="en-US"/>
            </a:p>
          </p:txBody>
        </p:sp>
        <p:sp>
          <p:nvSpPr>
            <p:cNvPr id="62505" name="Freeform 62504"/>
            <p:cNvSpPr/>
            <p:nvPr userDrawn="1"/>
          </p:nvSpPr>
          <p:spPr>
            <a:xfrm>
              <a:off x="1603" y="0"/>
              <a:ext cx="124" cy="121"/>
            </a:xfrm>
            <a:custGeom>
              <a:avLst/>
              <a:gdLst/>
              <a:ahLst/>
              <a:cxnLst/>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ln>
          </p:spPr>
          <p:txBody>
            <a:bodyPr/>
            <a:p>
              <a:endParaRPr lang="en-US"/>
            </a:p>
          </p:txBody>
        </p:sp>
        <p:sp>
          <p:nvSpPr>
            <p:cNvPr id="62506" name="Freeform 62505"/>
            <p:cNvSpPr/>
            <p:nvPr userDrawn="1"/>
          </p:nvSpPr>
          <p:spPr>
            <a:xfrm rot="-11767473" flipV="1">
              <a:off x="2173" y="1238"/>
              <a:ext cx="393" cy="2300"/>
            </a:xfrm>
            <a:custGeom>
              <a:avLst/>
              <a:gdLst/>
              <a:ahLst/>
              <a:cxnLst/>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ln>
          </p:spPr>
          <p:txBody>
            <a:bodyPr/>
            <a:p>
              <a:endParaRPr lang="en-US"/>
            </a:p>
          </p:txBody>
        </p:sp>
        <p:sp>
          <p:nvSpPr>
            <p:cNvPr id="62507" name="Freeform 62506"/>
            <p:cNvSpPr/>
            <p:nvPr userDrawn="1"/>
          </p:nvSpPr>
          <p:spPr>
            <a:xfrm>
              <a:off x="0" y="1848"/>
              <a:ext cx="36" cy="132"/>
            </a:xfrm>
            <a:custGeom>
              <a:avLst/>
              <a:gdLst/>
              <a:ahLst/>
              <a:cxnLst/>
              <a:pathLst>
                <a:path w="36" h="132">
                  <a:moveTo>
                    <a:pt x="0" y="0"/>
                  </a:moveTo>
                  <a:lnTo>
                    <a:pt x="36" y="12"/>
                  </a:lnTo>
                  <a:lnTo>
                    <a:pt x="0" y="132"/>
                  </a:lnTo>
                  <a:lnTo>
                    <a:pt x="0" y="0"/>
                  </a:lnTo>
                  <a:close/>
                </a:path>
              </a:pathLst>
            </a:custGeom>
            <a:solidFill>
              <a:schemeClr val="folHlink"/>
            </a:solidFill>
            <a:ln w="9525">
              <a:noFill/>
            </a:ln>
          </p:spPr>
          <p:txBody>
            <a:bodyPr/>
            <a:p>
              <a:endParaRPr lang="en-US"/>
            </a:p>
          </p:txBody>
        </p:sp>
      </p:grpSp>
      <p:sp>
        <p:nvSpPr>
          <p:cNvPr id="62508" name="Date Placeholder 62507"/>
          <p:cNvSpPr>
            <a:spLocks noGrp="1"/>
          </p:cNvSpPr>
          <p:nvPr>
            <p:ph type="dt" sz="half" idx="2"/>
          </p:nvPr>
        </p:nvSpPr>
        <p:spPr>
          <a:xfrm>
            <a:off x="457200" y="6248400"/>
            <a:ext cx="2133600" cy="457200"/>
          </a:xfrm>
          <a:prstGeom prst="rect">
            <a:avLst/>
          </a:prstGeom>
          <a:noFill/>
          <a:ln w="9525">
            <a:noFill/>
          </a:ln>
        </p:spPr>
        <p:txBody>
          <a:bodyPr anchor="t" anchorCtr="0"/>
          <a:lstStyle>
            <a:lvl1pPr>
              <a:defRPr sz="1400">
                <a:latin typeface="Verdana" panose="020B0604030504040204" pitchFamily="34" charset="0"/>
              </a:defRPr>
            </a:lvl1pPr>
          </a:lstStyle>
          <a:p>
            <a:pPr eaLnBrk="1" hangingPunct="1"/>
            <a:endParaRPr lang="en-US">
              <a:latin typeface="Arial" panose="020B0604020202020204" pitchFamily="34" charset="0"/>
            </a:endParaRPr>
          </a:p>
        </p:txBody>
      </p:sp>
      <p:sp>
        <p:nvSpPr>
          <p:cNvPr id="62509" name="Footer Placeholder 62508"/>
          <p:cNvSpPr>
            <a:spLocks noGrp="1"/>
          </p:cNvSpPr>
          <p:nvPr>
            <p:ph type="ftr" sz="quarter" idx="3"/>
          </p:nvPr>
        </p:nvSpPr>
        <p:spPr>
          <a:xfrm>
            <a:off x="3124200" y="6248400"/>
            <a:ext cx="2895600" cy="457200"/>
          </a:xfrm>
          <a:prstGeom prst="rect">
            <a:avLst/>
          </a:prstGeom>
          <a:noFill/>
          <a:ln w="9525">
            <a:noFill/>
          </a:ln>
        </p:spPr>
        <p:txBody>
          <a:bodyPr anchor="t" anchorCtr="0"/>
          <a:lstStyle>
            <a:lvl1pPr algn="ctr">
              <a:defRPr sz="1400">
                <a:latin typeface="Verdana" panose="020B0604030504040204" pitchFamily="34" charset="0"/>
              </a:defRPr>
            </a:lvl1pPr>
          </a:lstStyle>
          <a:p>
            <a:pPr eaLnBrk="1" hangingPunct="1"/>
            <a:endParaRPr lang="en-US"/>
          </a:p>
        </p:txBody>
      </p:sp>
      <p:sp>
        <p:nvSpPr>
          <p:cNvPr id="62510" name="Slide Number Placeholder 62509"/>
          <p:cNvSpPr>
            <a:spLocks noGrp="1"/>
          </p:cNvSpPr>
          <p:nvPr>
            <p:ph type="sldNum" sz="quarter" idx="4"/>
          </p:nvPr>
        </p:nvSpPr>
        <p:spPr>
          <a:xfrm>
            <a:off x="6553200" y="6243638"/>
            <a:ext cx="2133600" cy="457200"/>
          </a:xfrm>
          <a:prstGeom prst="rect">
            <a:avLst/>
          </a:prstGeom>
          <a:noFill/>
          <a:ln w="9525">
            <a:noFill/>
          </a:ln>
        </p:spPr>
        <p:txBody>
          <a:bodyPr anchor="t" anchorCtr="0"/>
          <a:lstStyle>
            <a:lvl1pPr algn="r">
              <a:defRPr sz="1400">
                <a:latin typeface="Verdana" panose="020B0604030504040204" pitchFamily="34" charset="0"/>
              </a:defRPr>
            </a:lvl1pPr>
          </a:lstStyle>
          <a:p>
            <a:pPr eaLnBrk="1" hangingPunct="1"/>
            <a:fld id="{9A0DB2DC-4C9A-4742-B13C-FB6460FD3503}" type="slidenum">
              <a:rPr lang="en-US"/>
            </a:fld>
            <a:endParaRPr lang="en-US">
              <a:latin typeface="Arial" panose="020B0604020202020204" pitchFamily="34" charset="0"/>
            </a:endParaRPr>
          </a:p>
        </p:txBody>
      </p:sp>
      <p:sp>
        <p:nvSpPr>
          <p:cNvPr id="62511" name="Title 62510"/>
          <p:cNvSpPr>
            <a:spLocks noGrp="1"/>
          </p:cNvSpPr>
          <p:nvPr>
            <p:ph type="ctrTitle"/>
          </p:nvPr>
        </p:nvSpPr>
        <p:spPr>
          <a:xfrm>
            <a:off x="2455863" y="596900"/>
            <a:ext cx="6192837" cy="3581400"/>
          </a:xfrm>
          <a:prstGeom prst="rect">
            <a:avLst/>
          </a:prstGeom>
          <a:noFill/>
          <a:ln w="9525">
            <a:noFill/>
          </a:ln>
        </p:spPr>
        <p:txBody>
          <a:bodyPr anchor="b" anchorCtr="0"/>
          <a:lstStyle>
            <a:lvl1pPr lvl="0">
              <a:buClrTx/>
              <a:buSzTx/>
              <a:buFontTx/>
              <a:defRPr sz="5200" b="1"/>
            </a:lvl1pPr>
          </a:lstStyle>
          <a:p>
            <a:pPr lvl="0"/>
            <a:r>
              <a:t>Click to edit Master title style</a:t>
            </a:r>
          </a:p>
        </p:txBody>
      </p:sp>
      <p:sp>
        <p:nvSpPr>
          <p:cNvPr id="62512" name="Subtitle 62511"/>
          <p:cNvSpPr>
            <a:spLocks noGrp="1"/>
          </p:cNvSpPr>
          <p:nvPr>
            <p:ph type="subTitle" idx="1"/>
          </p:nvPr>
        </p:nvSpPr>
        <p:spPr>
          <a:xfrm>
            <a:off x="2489200" y="4279900"/>
            <a:ext cx="6146800" cy="1485900"/>
          </a:xfrm>
          <a:prstGeom prst="rect">
            <a:avLst/>
          </a:prstGeom>
          <a:noFill/>
          <a:ln w="9525">
            <a:noFill/>
          </a:ln>
        </p:spPr>
        <p:txBody>
          <a:bodyPr anchor="t" anchorCtr="0"/>
          <a:lstStyle>
            <a:lvl1pPr marL="0" lvl="0" indent="0" algn="ctr">
              <a:buClrTx/>
              <a:buSzTx/>
              <a:buFontTx/>
              <a:buNone/>
              <a:defRPr b="1">
                <a:effectLst>
                  <a:outerShdw blurRad="38100" dist="38100" dir="2700000">
                    <a:srgbClr val="C0C0C0"/>
                  </a:outerShdw>
                </a:effectLst>
              </a:defRPr>
            </a:lvl1pPr>
            <a:lvl2pPr marL="457200" lvl="1" indent="0" algn="ctr">
              <a:buClrTx/>
              <a:buSzTx/>
              <a:buFontTx/>
              <a:buNone/>
              <a:defRPr b="1">
                <a:effectLst>
                  <a:outerShdw blurRad="38100" dist="38100" dir="2700000">
                    <a:srgbClr val="C0C0C0"/>
                  </a:outerShdw>
                </a:effectLst>
              </a:defRPr>
            </a:lvl2pPr>
            <a:lvl3pPr marL="914400" lvl="2" indent="0" algn="ctr">
              <a:buClrTx/>
              <a:buSzTx/>
              <a:buFontTx/>
              <a:buNone/>
              <a:defRPr b="1">
                <a:effectLst>
                  <a:outerShdw blurRad="38100" dist="38100" dir="2700000">
                    <a:srgbClr val="C0C0C0"/>
                  </a:outerShdw>
                </a:effectLst>
              </a:defRPr>
            </a:lvl3pPr>
            <a:lvl4pPr marL="1371600" lvl="3" indent="0" algn="ctr">
              <a:buClrTx/>
              <a:buSzTx/>
              <a:buFontTx/>
              <a:buNone/>
              <a:defRPr b="1">
                <a:effectLst>
                  <a:outerShdw blurRad="38100" dist="38100" dir="2700000">
                    <a:srgbClr val="C0C0C0"/>
                  </a:outerShdw>
                </a:effectLst>
              </a:defRPr>
            </a:lvl4pPr>
            <a:lvl5pPr marL="1828800" lvl="4" indent="0" algn="ctr">
              <a:buClrTx/>
              <a:buSzTx/>
              <a:buFontTx/>
              <a:buNone/>
              <a:defRPr b="1">
                <a:effectLst>
                  <a:outerShdw blurRad="38100" dist="38100" dir="2700000">
                    <a:srgbClr val="C0C0C0"/>
                  </a:outerShdw>
                </a:effectLst>
              </a:defRPr>
            </a:lvl5pPr>
          </a:lstStyle>
          <a:p>
            <a:pPr lvl="0"/>
            <a:r>
              <a:t>Click to edit Master subtitle style</a:t>
            </a: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828" y="103188"/>
            <a:ext cx="2060972" cy="5953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42913" y="103188"/>
            <a:ext cx="6063439" cy="59531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able Placeholder 2"/>
          <p:cNvSpPr>
            <a:spLocks noGrp="1"/>
          </p:cNvSpPr>
          <p:nvPr>
            <p:ph type="tbl" idx="1"/>
          </p:nvPr>
        </p:nvSpPr>
        <p:spPr/>
        <p:txBody>
          <a:bodyPr/>
          <a:lstStyle/>
          <a:p>
            <a:endParaRPr lang="en-US"/>
          </a:p>
        </p:txBody>
      </p:sp>
      <p:sp>
        <p:nvSpPr>
          <p:cNvPr id="4" name="Date Placeholder 3"/>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42913" y="103188"/>
            <a:ext cx="8243887" cy="595312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3" name="Date Placeholder 2"/>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4" name="Footer Placeholder 3"/>
          <p:cNvSpPr>
            <a:spLocks noGrp="1"/>
          </p:cNvSpPr>
          <p:nvPr>
            <p:ph type="ftr" sz="quarter" idx="11"/>
          </p:nvPr>
        </p:nvSpPr>
        <p:spPr/>
        <p:txBody>
          <a:bodyPr/>
          <a:lstStyle/>
          <a:p>
            <a:pPr lvl="0" eaLnBrk="1" hangingPunct="1"/>
            <a:endParaRPr lang="en-US"/>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286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Media Placeholder 3"/>
          <p:cNvSpPr>
            <a:spLocks noGrp="1"/>
          </p:cNvSpPr>
          <p:nvPr>
            <p:ph type="media" sz="half" idx="2"/>
          </p:nvPr>
        </p:nvSpPr>
        <p:spPr>
          <a:xfrm>
            <a:off x="4629150" y="1825625"/>
            <a:ext cx="3886200" cy="4351338"/>
          </a:xfrm>
        </p:spPr>
        <p:txBody>
          <a:bodyPr/>
          <a:lstStyle/>
          <a:p>
            <a:endParaRPr lang="en-US"/>
          </a:p>
        </p:txBody>
      </p:sp>
      <p:sp>
        <p:nvSpPr>
          <p:cNvPr id="5" name="Date Placeholder 4"/>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286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5" name="Footer Placeholder 4"/>
          <p:cNvSpPr>
            <a:spLocks noGrp="1"/>
          </p:cNvSpPr>
          <p:nvPr>
            <p:ph type="ftr" sz="quarter" idx="11"/>
          </p:nvPr>
        </p:nvSpPr>
        <p:spPr/>
        <p:txBody>
          <a:bodyPr/>
          <a:lstStyle/>
          <a:p>
            <a:pPr lvl="0" eaLnBrk="1" hangingPunct="1"/>
            <a:endParaRPr lang="en-US"/>
          </a:p>
        </p:txBody>
      </p:sp>
      <p:sp>
        <p:nvSpPr>
          <p:cNvPr id="6" name="Slide Number Placeholder 5"/>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2504" cy="445611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54296" y="1600200"/>
            <a:ext cx="4032504" cy="445611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8" name="Footer Placeholder 7"/>
          <p:cNvSpPr>
            <a:spLocks noGrp="1"/>
          </p:cNvSpPr>
          <p:nvPr>
            <p:ph type="ftr" sz="quarter" idx="11"/>
          </p:nvPr>
        </p:nvSpPr>
        <p:spPr/>
        <p:txBody>
          <a:bodyPr/>
          <a:lstStyle/>
          <a:p>
            <a:pPr lvl="0" eaLnBrk="1" hangingPunct="1"/>
            <a:endParaRPr lang="en-US"/>
          </a:p>
        </p:txBody>
      </p:sp>
      <p:sp>
        <p:nvSpPr>
          <p:cNvPr id="9" name="Slide Number Placeholder 8"/>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4" name="Footer Placeholder 3"/>
          <p:cNvSpPr>
            <a:spLocks noGrp="1"/>
          </p:cNvSpPr>
          <p:nvPr>
            <p:ph type="ftr" sz="quarter" idx="11"/>
          </p:nvPr>
        </p:nvSpPr>
        <p:spPr/>
        <p:txBody>
          <a:bodyPr/>
          <a:lstStyle/>
          <a:p>
            <a:pPr lvl="0" eaLnBrk="1" hangingPunct="1"/>
            <a:endParaRPr lang="en-US"/>
          </a:p>
        </p:txBody>
      </p:sp>
      <p:sp>
        <p:nvSpPr>
          <p:cNvPr id="5" name="Slide Number Placeholder 4"/>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3" name="Footer Placeholder 2"/>
          <p:cNvSpPr>
            <a:spLocks noGrp="1"/>
          </p:cNvSpPr>
          <p:nvPr>
            <p:ph type="ftr" sz="quarter" idx="11"/>
          </p:nvPr>
        </p:nvSpPr>
        <p:spPr/>
        <p:txBody>
          <a:bodyPr/>
          <a:lstStyle/>
          <a:p>
            <a:pPr lvl="0" eaLnBrk="1" hangingPunct="1"/>
            <a:endParaRPr lang="en-US"/>
          </a:p>
        </p:txBody>
      </p:sp>
      <p:sp>
        <p:nvSpPr>
          <p:cNvPr id="4" name="Slide Number Placeholder 3"/>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eaLnBrk="1" hangingPunct="1"/>
            <a:endParaRPr lang="en-US">
              <a:latin typeface="Arial" panose="020B0604020202020204" pitchFamily="34" charset="0"/>
            </a:endParaRPr>
          </a:p>
        </p:txBody>
      </p:sp>
      <p:sp>
        <p:nvSpPr>
          <p:cNvPr id="6" name="Footer Placeholder 5"/>
          <p:cNvSpPr>
            <a:spLocks noGrp="1"/>
          </p:cNvSpPr>
          <p:nvPr>
            <p:ph type="ftr" sz="quarter" idx="11"/>
          </p:nvPr>
        </p:nvSpPr>
        <p:spPr/>
        <p:txBody>
          <a:bodyPr/>
          <a:lstStyle/>
          <a:p>
            <a:pPr lvl="0" eaLnBrk="1" hangingPunct="1"/>
            <a:endParaRPr lang="en-US"/>
          </a:p>
        </p:txBody>
      </p:sp>
      <p:sp>
        <p:nvSpPr>
          <p:cNvPr id="7" name="Slide Number Placeholder 6"/>
          <p:cNvSpPr>
            <a:spLocks noGrp="1"/>
          </p:cNvSpPr>
          <p:nvPr>
            <p:ph type="sldNum" sz="quarter" idx="12"/>
          </p:nvPr>
        </p:nvSpPr>
        <p:spPr/>
        <p:txBody>
          <a:bodyPr/>
          <a:lstStyle/>
          <a:p>
            <a:pPr lvl="0" eaLnBrk="1" hangingPunct="1"/>
            <a:fld id="{9A0DB2DC-4C9A-4742-B13C-FB6460FD3503}" type="slidenum">
              <a:rPr lang="en-US"/>
            </a:fld>
            <a:endParaRPr lang="en-US">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61442" name="Group 61441"/>
          <p:cNvGrpSpPr/>
          <p:nvPr/>
        </p:nvGrpSpPr>
        <p:grpSpPr>
          <a:xfrm>
            <a:off x="-7937" y="0"/>
            <a:ext cx="2833687" cy="6856413"/>
            <a:chOff x="-5" y="0"/>
            <a:chExt cx="1785" cy="4319"/>
          </a:xfrm>
        </p:grpSpPr>
        <p:sp>
          <p:nvSpPr>
            <p:cNvPr id="61443" name="Freeform 61442"/>
            <p:cNvSpPr/>
            <p:nvPr/>
          </p:nvSpPr>
          <p:spPr>
            <a:xfrm>
              <a:off x="-5" y="3262"/>
              <a:ext cx="472" cy="802"/>
            </a:xfrm>
            <a:custGeom>
              <a:avLst/>
              <a:gdLst/>
              <a:ahLst/>
              <a:cxnLst/>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ln>
          </p:spPr>
          <p:txBody>
            <a:bodyPr/>
            <a:p>
              <a:endParaRPr lang="en-US"/>
            </a:p>
          </p:txBody>
        </p:sp>
        <p:grpSp>
          <p:nvGrpSpPr>
            <p:cNvPr id="61444" name="Group 61443"/>
            <p:cNvGrpSpPr/>
            <p:nvPr/>
          </p:nvGrpSpPr>
          <p:grpSpPr>
            <a:xfrm rot="-6635092" flipH="1">
              <a:off x="104" y="2441"/>
              <a:ext cx="452" cy="444"/>
              <a:chOff x="1727" y="866"/>
              <a:chExt cx="129" cy="157"/>
            </a:xfrm>
          </p:grpSpPr>
          <p:sp>
            <p:nvSpPr>
              <p:cNvPr id="61445" name="Freeform 61444"/>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1446" name="Freeform 61445"/>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1447" name="Freeform 61446"/>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sp>
          <p:nvSpPr>
            <p:cNvPr id="61448" name="Freeform 61447"/>
            <p:cNvSpPr/>
            <p:nvPr/>
          </p:nvSpPr>
          <p:spPr>
            <a:xfrm>
              <a:off x="90" y="1736"/>
              <a:ext cx="710" cy="768"/>
            </a:xfrm>
            <a:custGeom>
              <a:avLst/>
              <a:gdLst/>
              <a:ahLst/>
              <a:cxnLst/>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ln>
          </p:spPr>
          <p:txBody>
            <a:bodyPr/>
            <a:p>
              <a:endParaRPr lang="en-US"/>
            </a:p>
          </p:txBody>
        </p:sp>
        <p:grpSp>
          <p:nvGrpSpPr>
            <p:cNvPr id="61449" name="Group 61448"/>
            <p:cNvGrpSpPr/>
            <p:nvPr/>
          </p:nvGrpSpPr>
          <p:grpSpPr>
            <a:xfrm rot="416244">
              <a:off x="9" y="1746"/>
              <a:ext cx="1771" cy="1741"/>
              <a:chOff x="41" y="2787"/>
              <a:chExt cx="902" cy="833"/>
            </a:xfrm>
          </p:grpSpPr>
          <p:sp>
            <p:nvSpPr>
              <p:cNvPr id="61450" name="Freeform 61449"/>
              <p:cNvSpPr/>
              <p:nvPr userDrawn="1"/>
            </p:nvSpPr>
            <p:spPr>
              <a:xfrm rot="373331" flipH="1">
                <a:off x="125" y="2787"/>
                <a:ext cx="313" cy="303"/>
              </a:xfrm>
              <a:custGeom>
                <a:avLst/>
                <a:gdLst/>
                <a:ahLst/>
                <a:cxnLst/>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ln>
            </p:spPr>
            <p:txBody>
              <a:bodyPr/>
              <a:p>
                <a:endParaRPr lang="en-US"/>
              </a:p>
            </p:txBody>
          </p:sp>
          <p:sp>
            <p:nvSpPr>
              <p:cNvPr id="61451" name="Freeform 61450"/>
              <p:cNvSpPr/>
              <p:nvPr userDrawn="1"/>
            </p:nvSpPr>
            <p:spPr>
              <a:xfrm rot="373331" flipH="1">
                <a:off x="41" y="2843"/>
                <a:ext cx="262" cy="308"/>
              </a:xfrm>
              <a:custGeom>
                <a:avLst/>
                <a:gdLst/>
                <a:ahLst/>
                <a:cxnLst/>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ln>
            </p:spPr>
            <p:txBody>
              <a:bodyPr/>
              <a:p>
                <a:endParaRPr lang="en-US"/>
              </a:p>
            </p:txBody>
          </p:sp>
          <p:sp>
            <p:nvSpPr>
              <p:cNvPr id="61452" name="Freeform 61451"/>
              <p:cNvSpPr/>
              <p:nvPr userDrawn="1"/>
            </p:nvSpPr>
            <p:spPr>
              <a:xfrm rot="373331" flipH="1">
                <a:off x="121" y="2907"/>
                <a:ext cx="93" cy="156"/>
              </a:xfrm>
              <a:custGeom>
                <a:avLst/>
                <a:gdLst/>
                <a:ahLst/>
                <a:cxnLst/>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ln>
            </p:spPr>
            <p:txBody>
              <a:bodyPr/>
              <a:p>
                <a:endParaRPr lang="en-US"/>
              </a:p>
            </p:txBody>
          </p:sp>
          <p:sp>
            <p:nvSpPr>
              <p:cNvPr id="61453" name="Freeform 61452"/>
              <p:cNvSpPr/>
              <p:nvPr userDrawn="1"/>
            </p:nvSpPr>
            <p:spPr>
              <a:xfrm rot="373331" flipH="1">
                <a:off x="313" y="3110"/>
                <a:ext cx="85" cy="93"/>
              </a:xfrm>
              <a:custGeom>
                <a:avLst/>
                <a:gdLst/>
                <a:ahLst/>
                <a:cxnLst/>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ln>
            </p:spPr>
            <p:txBody>
              <a:bodyPr/>
              <a:p>
                <a:endParaRPr lang="en-US"/>
              </a:p>
            </p:txBody>
          </p:sp>
          <p:sp>
            <p:nvSpPr>
              <p:cNvPr id="61454" name="Freeform 61453"/>
              <p:cNvSpPr/>
              <p:nvPr userDrawn="1"/>
            </p:nvSpPr>
            <p:spPr>
              <a:xfrm rot="373331" flipH="1">
                <a:off x="289" y="3135"/>
                <a:ext cx="21" cy="55"/>
              </a:xfrm>
              <a:custGeom>
                <a:avLst/>
                <a:gdLst/>
                <a:ahLst/>
                <a:cxnLst/>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ln>
            </p:spPr>
            <p:txBody>
              <a:bodyPr/>
              <a:p>
                <a:endParaRPr lang="en-US"/>
              </a:p>
            </p:txBody>
          </p:sp>
          <p:grpSp>
            <p:nvGrpSpPr>
              <p:cNvPr id="61455" name="Group 61454"/>
              <p:cNvGrpSpPr/>
              <p:nvPr userDrawn="1"/>
            </p:nvGrpSpPr>
            <p:grpSpPr>
              <a:xfrm rot="10886446" flipH="1">
                <a:off x="335" y="3251"/>
                <a:ext cx="608" cy="369"/>
                <a:chOff x="-366" y="1704"/>
                <a:chExt cx="608" cy="369"/>
              </a:xfrm>
            </p:grpSpPr>
            <p:sp>
              <p:nvSpPr>
                <p:cNvPr id="61456" name="Freeform 61455"/>
                <p:cNvSpPr/>
                <p:nvPr userDrawn="1"/>
              </p:nvSpPr>
              <p:spPr>
                <a:xfrm rot="4200091">
                  <a:off x="-242" y="1806"/>
                  <a:ext cx="143" cy="390"/>
                </a:xfrm>
                <a:custGeom>
                  <a:avLst/>
                  <a:gdLst/>
                  <a:ahLst/>
                  <a:cxnLst/>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ln>
              </p:spPr>
              <p:txBody>
                <a:bodyPr/>
                <a:p>
                  <a:endParaRPr lang="en-US"/>
                </a:p>
              </p:txBody>
            </p:sp>
            <p:sp>
              <p:nvSpPr>
                <p:cNvPr id="61457" name="Freeform 61456"/>
                <p:cNvSpPr/>
                <p:nvPr userDrawn="1"/>
              </p:nvSpPr>
              <p:spPr>
                <a:xfrm rot="4200091">
                  <a:off x="124" y="1760"/>
                  <a:ext cx="33" cy="160"/>
                </a:xfrm>
                <a:custGeom>
                  <a:avLst/>
                  <a:gdLst/>
                  <a:ahLst/>
                  <a:cxnLst/>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ln>
              </p:spPr>
              <p:txBody>
                <a:bodyPr/>
                <a:p>
                  <a:endParaRPr lang="en-US"/>
                </a:p>
              </p:txBody>
            </p:sp>
            <p:sp>
              <p:nvSpPr>
                <p:cNvPr id="61458" name="Freeform 61457"/>
                <p:cNvSpPr/>
                <p:nvPr userDrawn="1"/>
              </p:nvSpPr>
              <p:spPr>
                <a:xfrm rot="4200091">
                  <a:off x="198" y="1720"/>
                  <a:ext cx="60" cy="27"/>
                </a:xfrm>
                <a:custGeom>
                  <a:avLst/>
                  <a:gdLst/>
                  <a:ahLst/>
                  <a:cxnLst/>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ln>
              </p:spPr>
              <p:txBody>
                <a:bodyPr/>
                <a:p>
                  <a:endParaRPr lang="en-US"/>
                </a:p>
              </p:txBody>
            </p:sp>
          </p:grpSp>
        </p:grpSp>
        <p:grpSp>
          <p:nvGrpSpPr>
            <p:cNvPr id="61459" name="Group 61458"/>
            <p:cNvGrpSpPr/>
            <p:nvPr/>
          </p:nvGrpSpPr>
          <p:grpSpPr>
            <a:xfrm rot="-15351438">
              <a:off x="343" y="3854"/>
              <a:ext cx="392" cy="424"/>
              <a:chOff x="1727" y="866"/>
              <a:chExt cx="129" cy="157"/>
            </a:xfrm>
          </p:grpSpPr>
          <p:sp>
            <p:nvSpPr>
              <p:cNvPr id="61460" name="Freeform 61459"/>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1461" name="Freeform 61460"/>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1462" name="Freeform 61461"/>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grpSp>
          <p:nvGrpSpPr>
            <p:cNvPr id="61463" name="Group 61462"/>
            <p:cNvGrpSpPr/>
            <p:nvPr/>
          </p:nvGrpSpPr>
          <p:grpSpPr>
            <a:xfrm rot="5003157">
              <a:off x="249" y="1102"/>
              <a:ext cx="412" cy="500"/>
              <a:chOff x="1727" y="866"/>
              <a:chExt cx="129" cy="157"/>
            </a:xfrm>
          </p:grpSpPr>
          <p:sp>
            <p:nvSpPr>
              <p:cNvPr id="61464" name="Freeform 61463"/>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1465" name="Freeform 61464"/>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1466" name="Freeform 61465"/>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grpSp>
          <p:nvGrpSpPr>
            <p:cNvPr id="61467" name="Group 61466"/>
            <p:cNvGrpSpPr/>
            <p:nvPr/>
          </p:nvGrpSpPr>
          <p:grpSpPr>
            <a:xfrm>
              <a:off x="815" y="0"/>
              <a:ext cx="345" cy="367"/>
              <a:chOff x="1727" y="866"/>
              <a:chExt cx="129" cy="157"/>
            </a:xfrm>
          </p:grpSpPr>
          <p:sp>
            <p:nvSpPr>
              <p:cNvPr id="61468" name="Freeform 61467"/>
              <p:cNvSpPr/>
              <p:nvPr userDrawn="1"/>
            </p:nvSpPr>
            <p:spPr>
              <a:xfrm>
                <a:off x="1727" y="866"/>
                <a:ext cx="41" cy="59"/>
              </a:xfrm>
              <a:custGeom>
                <a:avLst/>
                <a:gdLst/>
                <a:ahLst/>
                <a:cxnLst/>
                <a:pathLst>
                  <a:path w="83" h="117">
                    <a:moveTo>
                      <a:pt x="83" y="28"/>
                    </a:moveTo>
                    <a:lnTo>
                      <a:pt x="27" y="0"/>
                    </a:lnTo>
                    <a:lnTo>
                      <a:pt x="0" y="117"/>
                    </a:lnTo>
                    <a:lnTo>
                      <a:pt x="83" y="28"/>
                    </a:lnTo>
                    <a:close/>
                  </a:path>
                </a:pathLst>
              </a:custGeom>
              <a:solidFill>
                <a:schemeClr val="bg2"/>
              </a:solidFill>
              <a:ln w="9525">
                <a:noFill/>
              </a:ln>
            </p:spPr>
            <p:txBody>
              <a:bodyPr/>
              <a:p>
                <a:endParaRPr lang="en-US"/>
              </a:p>
            </p:txBody>
          </p:sp>
          <p:sp>
            <p:nvSpPr>
              <p:cNvPr id="61469" name="Freeform 61468"/>
              <p:cNvSpPr/>
              <p:nvPr userDrawn="1"/>
            </p:nvSpPr>
            <p:spPr>
              <a:xfrm>
                <a:off x="1786" y="894"/>
                <a:ext cx="70" cy="49"/>
              </a:xfrm>
              <a:custGeom>
                <a:avLst/>
                <a:gdLst/>
                <a:ahLst/>
                <a:cxnLst/>
                <a:pathLst>
                  <a:path w="140" h="98">
                    <a:moveTo>
                      <a:pt x="0" y="98"/>
                    </a:moveTo>
                    <a:lnTo>
                      <a:pt x="118" y="0"/>
                    </a:lnTo>
                    <a:lnTo>
                      <a:pt x="140" y="49"/>
                    </a:lnTo>
                    <a:lnTo>
                      <a:pt x="0" y="98"/>
                    </a:lnTo>
                    <a:close/>
                  </a:path>
                </a:pathLst>
              </a:custGeom>
              <a:solidFill>
                <a:schemeClr val="bg2"/>
              </a:solidFill>
              <a:ln w="9525">
                <a:noFill/>
              </a:ln>
            </p:spPr>
            <p:txBody>
              <a:bodyPr/>
              <a:p>
                <a:endParaRPr lang="en-US"/>
              </a:p>
            </p:txBody>
          </p:sp>
          <p:sp>
            <p:nvSpPr>
              <p:cNvPr id="61470" name="Freeform 61469"/>
              <p:cNvSpPr/>
              <p:nvPr userDrawn="1"/>
            </p:nvSpPr>
            <p:spPr>
              <a:xfrm>
                <a:off x="1772" y="998"/>
                <a:ext cx="73" cy="25"/>
              </a:xfrm>
              <a:custGeom>
                <a:avLst/>
                <a:gdLst/>
                <a:ahLst/>
                <a:cxnLst/>
                <a:pathLst>
                  <a:path w="145" h="49">
                    <a:moveTo>
                      <a:pt x="0" y="7"/>
                    </a:moveTo>
                    <a:lnTo>
                      <a:pt x="145" y="0"/>
                    </a:lnTo>
                    <a:lnTo>
                      <a:pt x="131" y="49"/>
                    </a:lnTo>
                    <a:lnTo>
                      <a:pt x="0" y="7"/>
                    </a:lnTo>
                    <a:close/>
                  </a:path>
                </a:pathLst>
              </a:custGeom>
              <a:solidFill>
                <a:schemeClr val="bg2"/>
              </a:solidFill>
              <a:ln w="9525">
                <a:noFill/>
              </a:ln>
            </p:spPr>
            <p:txBody>
              <a:bodyPr/>
              <a:p>
                <a:endParaRPr lang="en-US"/>
              </a:p>
            </p:txBody>
          </p:sp>
        </p:grpSp>
        <p:sp>
          <p:nvSpPr>
            <p:cNvPr id="61471" name="Freeform 61470"/>
            <p:cNvSpPr/>
            <p:nvPr/>
          </p:nvSpPr>
          <p:spPr>
            <a:xfrm>
              <a:off x="87" y="94"/>
              <a:ext cx="699" cy="756"/>
            </a:xfrm>
            <a:custGeom>
              <a:avLst/>
              <a:gdLst/>
              <a:ahLst/>
              <a:cxnLst/>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ln>
          </p:spPr>
          <p:txBody>
            <a:bodyPr/>
            <a:p>
              <a:endParaRPr lang="en-US"/>
            </a:p>
          </p:txBody>
        </p:sp>
        <p:sp>
          <p:nvSpPr>
            <p:cNvPr id="61472" name="Freeform 61471"/>
            <p:cNvSpPr/>
            <p:nvPr/>
          </p:nvSpPr>
          <p:spPr>
            <a:xfrm rot="828663">
              <a:off x="242" y="3404"/>
              <a:ext cx="132" cy="167"/>
            </a:xfrm>
            <a:custGeom>
              <a:avLst/>
              <a:gdLst/>
              <a:ahLst/>
              <a:cxnLst/>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ln>
          </p:spPr>
          <p:txBody>
            <a:bodyPr/>
            <a:p>
              <a:endParaRPr lang="en-US"/>
            </a:p>
          </p:txBody>
        </p:sp>
        <p:sp>
          <p:nvSpPr>
            <p:cNvPr id="61473" name="Freeform 61472"/>
            <p:cNvSpPr/>
            <p:nvPr/>
          </p:nvSpPr>
          <p:spPr>
            <a:xfrm rot="828663">
              <a:off x="266" y="3592"/>
              <a:ext cx="66" cy="43"/>
            </a:xfrm>
            <a:custGeom>
              <a:avLst/>
              <a:gdLst/>
              <a:ahLst/>
              <a:cxnLst/>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ln>
          </p:spPr>
          <p:txBody>
            <a:bodyPr/>
            <a:p>
              <a:endParaRPr lang="en-US"/>
            </a:p>
          </p:txBody>
        </p:sp>
        <p:sp>
          <p:nvSpPr>
            <p:cNvPr id="61474" name="Freeform 61473"/>
            <p:cNvSpPr/>
            <p:nvPr/>
          </p:nvSpPr>
          <p:spPr>
            <a:xfrm>
              <a:off x="11" y="4110"/>
              <a:ext cx="118" cy="209"/>
            </a:xfrm>
            <a:custGeom>
              <a:avLst/>
              <a:gdLst/>
              <a:ahLst/>
              <a:cxnLst/>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ln>
          </p:spPr>
          <p:txBody>
            <a:bodyPr/>
            <a:p>
              <a:endParaRPr lang="en-US"/>
            </a:p>
          </p:txBody>
        </p:sp>
        <p:sp>
          <p:nvSpPr>
            <p:cNvPr id="61475" name="Freeform 61474"/>
            <p:cNvSpPr/>
            <p:nvPr/>
          </p:nvSpPr>
          <p:spPr>
            <a:xfrm>
              <a:off x="0" y="3968"/>
              <a:ext cx="130" cy="128"/>
            </a:xfrm>
            <a:custGeom>
              <a:avLst/>
              <a:gdLst/>
              <a:ahLst/>
              <a:cxnLst/>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ln>
          </p:spPr>
          <p:txBody>
            <a:bodyPr/>
            <a:p>
              <a:endParaRPr lang="en-US"/>
            </a:p>
          </p:txBody>
        </p:sp>
        <p:sp>
          <p:nvSpPr>
            <p:cNvPr id="61476" name="Freeform 61475"/>
            <p:cNvSpPr/>
            <p:nvPr/>
          </p:nvSpPr>
          <p:spPr>
            <a:xfrm>
              <a:off x="0" y="3949"/>
              <a:ext cx="47" cy="86"/>
            </a:xfrm>
            <a:custGeom>
              <a:avLst/>
              <a:gdLst/>
              <a:ahLst/>
              <a:cxnLst/>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ln>
          </p:spPr>
          <p:txBody>
            <a:bodyPr/>
            <a:p>
              <a:endParaRPr lang="en-US"/>
            </a:p>
          </p:txBody>
        </p:sp>
        <p:sp>
          <p:nvSpPr>
            <p:cNvPr id="61477" name="Freeform 61476"/>
            <p:cNvSpPr/>
            <p:nvPr/>
          </p:nvSpPr>
          <p:spPr>
            <a:xfrm>
              <a:off x="0" y="3239"/>
              <a:ext cx="497" cy="740"/>
            </a:xfrm>
            <a:custGeom>
              <a:avLst/>
              <a:gdLst/>
              <a:ahLst/>
              <a:cxnLst/>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ln>
          </p:spPr>
          <p:txBody>
            <a:bodyPr/>
            <a:p>
              <a:endParaRPr lang="en-US"/>
            </a:p>
          </p:txBody>
        </p:sp>
        <p:sp>
          <p:nvSpPr>
            <p:cNvPr id="61478" name="Freeform 61477"/>
            <p:cNvSpPr/>
            <p:nvPr/>
          </p:nvSpPr>
          <p:spPr>
            <a:xfrm rot="1584153">
              <a:off x="20" y="410"/>
              <a:ext cx="344" cy="245"/>
            </a:xfrm>
            <a:custGeom>
              <a:avLst/>
              <a:gdLst/>
              <a:ahLst/>
              <a:cxnLst/>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ln>
          </p:spPr>
          <p:txBody>
            <a:bodyPr/>
            <a:p>
              <a:endParaRPr lang="en-US"/>
            </a:p>
          </p:txBody>
        </p:sp>
        <p:sp>
          <p:nvSpPr>
            <p:cNvPr id="61479" name="Freeform 61478"/>
            <p:cNvSpPr/>
            <p:nvPr/>
          </p:nvSpPr>
          <p:spPr>
            <a:xfrm rot="1584153">
              <a:off x="242" y="756"/>
              <a:ext cx="167" cy="115"/>
            </a:xfrm>
            <a:custGeom>
              <a:avLst/>
              <a:gdLst/>
              <a:ahLst/>
              <a:cxnLst/>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ln>
          </p:spPr>
          <p:txBody>
            <a:bodyPr/>
            <a:p>
              <a:endParaRPr lang="en-US"/>
            </a:p>
          </p:txBody>
        </p:sp>
        <p:sp>
          <p:nvSpPr>
            <p:cNvPr id="61480" name="Freeform 61479"/>
            <p:cNvSpPr/>
            <p:nvPr/>
          </p:nvSpPr>
          <p:spPr>
            <a:xfrm rot="1584153">
              <a:off x="574" y="286"/>
              <a:ext cx="147" cy="160"/>
            </a:xfrm>
            <a:custGeom>
              <a:avLst/>
              <a:gdLst/>
              <a:ahLst/>
              <a:cxnLst/>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ln>
          </p:spPr>
          <p:txBody>
            <a:bodyPr/>
            <a:p>
              <a:endParaRPr lang="en-US"/>
            </a:p>
          </p:txBody>
        </p:sp>
        <p:sp>
          <p:nvSpPr>
            <p:cNvPr id="61481" name="Freeform 61480"/>
            <p:cNvSpPr/>
            <p:nvPr/>
          </p:nvSpPr>
          <p:spPr>
            <a:xfrm rot="1584153">
              <a:off x="236" y="721"/>
              <a:ext cx="62" cy="97"/>
            </a:xfrm>
            <a:custGeom>
              <a:avLst/>
              <a:gdLst/>
              <a:ahLst/>
              <a:cxnLst/>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ln>
          </p:spPr>
          <p:txBody>
            <a:bodyPr/>
            <a:p>
              <a:endParaRPr lang="en-US"/>
            </a:p>
          </p:txBody>
        </p:sp>
        <p:sp>
          <p:nvSpPr>
            <p:cNvPr id="61482" name="Freeform 61481"/>
            <p:cNvSpPr/>
            <p:nvPr/>
          </p:nvSpPr>
          <p:spPr>
            <a:xfrm rot="1584153">
              <a:off x="585" y="466"/>
              <a:ext cx="72" cy="41"/>
            </a:xfrm>
            <a:custGeom>
              <a:avLst/>
              <a:gdLst/>
              <a:ahLst/>
              <a:cxnLst/>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ln>
          </p:spPr>
          <p:txBody>
            <a:bodyPr/>
            <a:p>
              <a:endParaRPr lang="en-US"/>
            </a:p>
          </p:txBody>
        </p:sp>
        <p:sp>
          <p:nvSpPr>
            <p:cNvPr id="61483" name="Freeform 61482"/>
            <p:cNvSpPr/>
            <p:nvPr/>
          </p:nvSpPr>
          <p:spPr>
            <a:xfrm>
              <a:off x="0" y="886"/>
              <a:ext cx="360" cy="650"/>
            </a:xfrm>
            <a:custGeom>
              <a:avLst/>
              <a:gdLst/>
              <a:ahLst/>
              <a:cxnLst/>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ln>
          </p:spPr>
          <p:txBody>
            <a:bodyPr/>
            <a:p>
              <a:endParaRPr lang="en-US"/>
            </a:p>
          </p:txBody>
        </p:sp>
        <p:sp>
          <p:nvSpPr>
            <p:cNvPr id="61484" name="Freeform 61483"/>
            <p:cNvSpPr/>
            <p:nvPr/>
          </p:nvSpPr>
          <p:spPr>
            <a:xfrm rot="1584153">
              <a:off x="56" y="84"/>
              <a:ext cx="804" cy="686"/>
            </a:xfrm>
            <a:custGeom>
              <a:avLst/>
              <a:gdLst/>
              <a:ahLst/>
              <a:cxnLst/>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ln>
          </p:spPr>
          <p:txBody>
            <a:bodyPr/>
            <a:p>
              <a:endParaRPr lang="en-US"/>
            </a:p>
          </p:txBody>
        </p:sp>
      </p:grpSp>
      <p:sp>
        <p:nvSpPr>
          <p:cNvPr id="61485" name="Title 61484"/>
          <p:cNvSpPr>
            <a:spLocks noGrp="1"/>
          </p:cNvSpPr>
          <p:nvPr>
            <p:ph type="title"/>
          </p:nvPr>
        </p:nvSpPr>
        <p:spPr>
          <a:xfrm>
            <a:off x="442913" y="103188"/>
            <a:ext cx="8243887" cy="1314450"/>
          </a:xfrm>
          <a:prstGeom prst="rect">
            <a:avLst/>
          </a:prstGeom>
          <a:noFill/>
          <a:ln w="9525">
            <a:noFill/>
          </a:ln>
        </p:spPr>
        <p:txBody>
          <a:bodyPr anchor="b" anchorCtr="0"/>
          <a:p>
            <a:pPr lvl="0"/>
            <a:r>
              <a:t>Click to edit Master title style</a:t>
            </a:r>
          </a:p>
        </p:txBody>
      </p:sp>
      <p:sp>
        <p:nvSpPr>
          <p:cNvPr id="61486" name="Text Placeholder 61485"/>
          <p:cNvSpPr>
            <a:spLocks noGrp="1"/>
          </p:cNvSpPr>
          <p:nvPr>
            <p:ph type="body" idx="1"/>
          </p:nvPr>
        </p:nvSpPr>
        <p:spPr>
          <a:xfrm>
            <a:off x="457200" y="1600200"/>
            <a:ext cx="8229600" cy="4456113"/>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61487" name="Date Placeholder 61486"/>
          <p:cNvSpPr>
            <a:spLocks noGrp="1"/>
          </p:cNvSpPr>
          <p:nvPr>
            <p:ph type="dt" sz="half" idx="2"/>
          </p:nvPr>
        </p:nvSpPr>
        <p:spPr>
          <a:xfrm>
            <a:off x="457200" y="6243638"/>
            <a:ext cx="2133600" cy="457200"/>
          </a:xfrm>
          <a:prstGeom prst="rect">
            <a:avLst/>
          </a:prstGeom>
          <a:noFill/>
          <a:ln w="9525">
            <a:noFill/>
          </a:ln>
        </p:spPr>
        <p:txBody>
          <a:bodyPr/>
          <a:lstStyle>
            <a:lvl1pPr>
              <a:defRPr sz="1400">
                <a:latin typeface="Verdana" panose="020B0604030504040204" pitchFamily="34" charset="0"/>
              </a:defRPr>
            </a:lvl1pPr>
          </a:lstStyle>
          <a:p>
            <a:pPr lvl="0" eaLnBrk="1" hangingPunct="1"/>
            <a:endParaRPr lang="en-US">
              <a:latin typeface="Arial" panose="020B0604020202020204" pitchFamily="34" charset="0"/>
            </a:endParaRPr>
          </a:p>
        </p:txBody>
      </p:sp>
      <p:sp>
        <p:nvSpPr>
          <p:cNvPr id="61488" name="Footer Placeholder 61487"/>
          <p:cNvSpPr>
            <a:spLocks noGrp="1"/>
          </p:cNvSpPr>
          <p:nvPr>
            <p:ph type="ftr" sz="quarter" idx="3"/>
          </p:nvPr>
        </p:nvSpPr>
        <p:spPr>
          <a:xfrm>
            <a:off x="3124200" y="6248400"/>
            <a:ext cx="2895600" cy="457200"/>
          </a:xfrm>
          <a:prstGeom prst="rect">
            <a:avLst/>
          </a:prstGeom>
          <a:noFill/>
          <a:ln w="9525">
            <a:noFill/>
          </a:ln>
        </p:spPr>
        <p:txBody>
          <a:bodyPr/>
          <a:lstStyle>
            <a:lvl1pPr algn="ctr">
              <a:defRPr sz="1400">
                <a:latin typeface="Verdana" panose="020B0604030504040204" pitchFamily="34" charset="0"/>
              </a:defRPr>
            </a:lvl1pPr>
          </a:lstStyle>
          <a:p>
            <a:pPr lvl="0" eaLnBrk="1" hangingPunct="1"/>
            <a:endParaRPr lang="en-US"/>
          </a:p>
        </p:txBody>
      </p:sp>
      <p:sp>
        <p:nvSpPr>
          <p:cNvPr id="61489" name="Slide Number Placeholder 61488"/>
          <p:cNvSpPr>
            <a:spLocks noGrp="1"/>
          </p:cNvSpPr>
          <p:nvPr>
            <p:ph type="sldNum" sz="quarter" idx="4"/>
          </p:nvPr>
        </p:nvSpPr>
        <p:spPr>
          <a:xfrm>
            <a:off x="6553200" y="6243638"/>
            <a:ext cx="2133600" cy="457200"/>
          </a:xfrm>
          <a:prstGeom prst="rect">
            <a:avLst/>
          </a:prstGeom>
          <a:noFill/>
          <a:ln w="9525">
            <a:noFill/>
          </a:ln>
        </p:spPr>
        <p:txBody>
          <a:bodyPr/>
          <a:lstStyle>
            <a:lvl1pPr algn="r">
              <a:defRPr sz="1400">
                <a:latin typeface="Verdana" panose="020B0604030504040204" pitchFamily="34" charset="0"/>
              </a:defRPr>
            </a:lvl1pPr>
          </a:lstStyle>
          <a:p>
            <a:pPr lvl="0" eaLnBrk="1" hangingPunct="1"/>
            <a:fld id="{9A0DB2DC-4C9A-4742-B13C-FB6460FD3503}" type="slidenum">
              <a:rPr lang="en-US"/>
            </a:fld>
            <a:endParaRPr 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marL="0" lvl="0" indent="0" algn="ctr" defTabSz="914400" rtl="0" eaLnBrk="1" fontAlgn="base" latinLnBrk="0" hangingPunct="1">
        <a:lnSpc>
          <a:spcPct val="90000"/>
        </a:lnSpc>
        <a:spcBef>
          <a:spcPct val="0"/>
        </a:spcBef>
        <a:spcAft>
          <a:spcPct val="0"/>
        </a:spcAft>
        <a:buNone/>
        <a:defRPr sz="4400" b="0" i="0" u="none" kern="1200" baseline="0">
          <a:solidFill>
            <a:schemeClr val="tx2"/>
          </a:solidFill>
          <a:effectLst>
            <a:outerShdw blurRad="38100" dist="38100" dir="2700000">
              <a:srgbClr val="C0C0C0"/>
            </a:outerShdw>
          </a:effectLst>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Verdana" panose="020B060403050404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2.xml"/><Relationship Id="rId2" Type="http://schemas.openxmlformats.org/officeDocument/2006/relationships/image" Target="../media/image2.png"/><Relationship Id="rId1" Type="http://schemas.openxmlformats.org/officeDocument/2006/relationships/image" Target="../media/image1.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3.xml"/><Relationship Id="rId2" Type="http://schemas.openxmlformats.org/officeDocument/2006/relationships/image" Target="../media/image1.GIF"/><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Title 24577"/>
          <p:cNvSpPr>
            <a:spLocks noGrp="1"/>
          </p:cNvSpPr>
          <p:nvPr>
            <p:ph type="title"/>
          </p:nvPr>
        </p:nvSpPr>
        <p:spPr>
          <a:xfrm>
            <a:off x="1219200" y="2057400"/>
            <a:ext cx="7924800" cy="990600"/>
          </a:xfrm>
        </p:spPr>
        <p:txBody>
          <a:bodyPr anchor="b" anchorCtr="0"/>
          <a:p>
            <a:r>
              <a:rPr sz="4800" b="1">
                <a:latin typeface="Times New Roman" panose="02020603050405020304" pitchFamily="18" charset="0"/>
              </a:rPr>
              <a:t>BÀI 13. KIỂU BẢN GHI</a:t>
            </a:r>
            <a:endParaRPr sz="4800" b="1">
              <a:latin typeface="Times New Roman" panose="02020603050405020304" pitchFamily="18" charset="0"/>
            </a:endParaRPr>
          </a:p>
        </p:txBody>
      </p:sp>
      <p:pic>
        <p:nvPicPr>
          <p:cNvPr id="24581" name="Picture 24580" descr="4956445"/>
          <p:cNvPicPr>
            <a:picLocks noChangeAspect="1"/>
          </p:cNvPicPr>
          <p:nvPr/>
        </p:nvPicPr>
        <p:blipFill>
          <a:blip r:embed="rId1"/>
          <a:stretch>
            <a:fillRect/>
          </a:stretch>
        </p:blipFill>
        <p:spPr>
          <a:xfrm>
            <a:off x="152400" y="2057400"/>
            <a:ext cx="1143000" cy="1143000"/>
          </a:xfrm>
          <a:prstGeom prst="rect">
            <a:avLst/>
          </a:prstGeom>
          <a:noFill/>
          <a:ln w="9525">
            <a:noFill/>
          </a:ln>
        </p:spPr>
      </p:pic>
      <p:grpSp>
        <p:nvGrpSpPr>
          <p:cNvPr id="24686" name="Group 24685"/>
          <p:cNvGrpSpPr/>
          <p:nvPr/>
        </p:nvGrpSpPr>
        <p:grpSpPr>
          <a:xfrm>
            <a:off x="2924175" y="3228975"/>
            <a:ext cx="4305300" cy="804863"/>
            <a:chOff x="3312" y="2052"/>
            <a:chExt cx="6780" cy="1268"/>
          </a:xfrm>
        </p:grpSpPr>
        <p:pic>
          <p:nvPicPr>
            <p:cNvPr id="24687" name="Picture 24686"/>
            <p:cNvPicPr>
              <a:picLocks noChangeAspect="1"/>
            </p:cNvPicPr>
            <p:nvPr/>
          </p:nvPicPr>
          <p:blipFill>
            <a:blip r:embed="rId2"/>
            <a:stretch>
              <a:fillRect/>
            </a:stretch>
          </p:blipFill>
          <p:spPr>
            <a:xfrm>
              <a:off x="5652" y="2052"/>
              <a:ext cx="2280" cy="1268"/>
            </a:xfrm>
            <a:prstGeom prst="rect">
              <a:avLst/>
            </a:prstGeom>
            <a:noFill/>
            <a:ln w="12700">
              <a:noFill/>
            </a:ln>
          </p:spPr>
        </p:pic>
        <p:pic>
          <p:nvPicPr>
            <p:cNvPr id="24688" name="Picture 24687"/>
            <p:cNvPicPr>
              <a:picLocks noChangeAspect="1"/>
            </p:cNvPicPr>
            <p:nvPr/>
          </p:nvPicPr>
          <p:blipFill>
            <a:blip r:embed="rId2"/>
            <a:stretch>
              <a:fillRect/>
            </a:stretch>
          </p:blipFill>
          <p:spPr>
            <a:xfrm>
              <a:off x="7812" y="2052"/>
              <a:ext cx="2280" cy="1268"/>
            </a:xfrm>
            <a:prstGeom prst="rect">
              <a:avLst/>
            </a:prstGeom>
            <a:noFill/>
            <a:ln w="12700">
              <a:noFill/>
            </a:ln>
          </p:spPr>
        </p:pic>
        <p:pic>
          <p:nvPicPr>
            <p:cNvPr id="24689" name="Picture 24688"/>
            <p:cNvPicPr>
              <a:picLocks noChangeAspect="1"/>
            </p:cNvPicPr>
            <p:nvPr/>
          </p:nvPicPr>
          <p:blipFill>
            <a:blip r:embed="rId2"/>
            <a:stretch>
              <a:fillRect/>
            </a:stretch>
          </p:blipFill>
          <p:spPr>
            <a:xfrm>
              <a:off x="3312" y="2052"/>
              <a:ext cx="2280" cy="1267"/>
            </a:xfrm>
            <a:prstGeom prst="rect">
              <a:avLst/>
            </a:prstGeom>
            <a:noFill/>
            <a:ln w="12700">
              <a:noFill/>
            </a:ln>
          </p:spPr>
        </p:pic>
      </p:gr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diamond(in)">
                                      <p:cBhvr>
                                        <p:cTn id="7" dur="20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3970" name="Title 83969"/>
          <p:cNvSpPr>
            <a:spLocks noGrp="1"/>
          </p:cNvSpPr>
          <p:nvPr>
            <p:ph type="title"/>
          </p:nvPr>
        </p:nvSpPr>
        <p:spPr>
          <a:xfrm>
            <a:off x="457200" y="838200"/>
            <a:ext cx="4267200" cy="503238"/>
          </a:xfrm>
        </p:spPr>
        <p:txBody>
          <a:bodyPr anchor="b" anchorCtr="0"/>
          <a:p>
            <a:pPr algn="l"/>
            <a:r>
              <a:rPr sz="3600" b="1">
                <a:solidFill>
                  <a:srgbClr val="FF3300"/>
                </a:solidFill>
                <a:latin typeface="Times New Roman" panose="02020603050405020304" pitchFamily="18" charset="0"/>
              </a:rPr>
              <a:t>5. Một Số Ví Dụ</a:t>
            </a:r>
            <a:endParaRPr sz="3600" b="1">
              <a:solidFill>
                <a:srgbClr val="FF3300"/>
              </a:solidFill>
              <a:latin typeface="Times New Roman" panose="02020603050405020304" pitchFamily="18" charset="0"/>
            </a:endParaRPr>
          </a:p>
        </p:txBody>
      </p:sp>
      <p:sp>
        <p:nvSpPr>
          <p:cNvPr id="83974" name="Rectangles 83973"/>
          <p:cNvSpPr/>
          <p:nvPr/>
        </p:nvSpPr>
        <p:spPr>
          <a:xfrm>
            <a:off x="990600" y="1676400"/>
            <a:ext cx="7391400" cy="10668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2400" b="1">
                <a:solidFill>
                  <a:srgbClr val="0000FF"/>
                </a:solidFill>
                <a:latin typeface="Times New Roman" panose="02020603050405020304" pitchFamily="18" charset="0"/>
              </a:rPr>
              <a:t>VD1:</a:t>
            </a:r>
            <a:r>
              <a:rPr sz="2400" b="1">
                <a:latin typeface="Times New Roman" panose="02020603050405020304" pitchFamily="18" charset="0"/>
              </a:rPr>
              <a:t> Một địa chỉ (ở thành phố HCM) bao gồm : số nhà, tên đường,phường, quận, ta mô tả Record diachi như sau:</a:t>
            </a:r>
            <a:endParaRPr sz="2400" b="1">
              <a:latin typeface="Times New Roman" panose="02020603050405020304" pitchFamily="18" charset="0"/>
            </a:endParaRPr>
          </a:p>
        </p:txBody>
      </p:sp>
      <p:sp>
        <p:nvSpPr>
          <p:cNvPr id="83977" name="Rectangles 83976"/>
          <p:cNvSpPr/>
          <p:nvPr/>
        </p:nvSpPr>
        <p:spPr>
          <a:xfrm>
            <a:off x="1295400" y="2895600"/>
            <a:ext cx="7391400" cy="22860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2400" b="1">
                <a:solidFill>
                  <a:srgbClr val="000000"/>
                </a:solidFill>
                <a:latin typeface="Times New Roman" panose="02020603050405020304" pitchFamily="18" charset="0"/>
              </a:rPr>
              <a:t>Type </a:t>
            </a:r>
            <a:br>
              <a:rPr sz="2400" b="1">
                <a:solidFill>
                  <a:srgbClr val="000000"/>
                </a:solidFill>
                <a:latin typeface="Times New Roman" panose="02020603050405020304" pitchFamily="18" charset="0"/>
              </a:rPr>
            </a:br>
            <a:r>
              <a:rPr sz="2400" b="1">
                <a:solidFill>
                  <a:srgbClr val="000000"/>
                </a:solidFill>
                <a:latin typeface="Times New Roman" panose="02020603050405020304" pitchFamily="18" charset="0"/>
              </a:rPr>
              <a:t>Diachi = RECORD</a:t>
            </a:r>
            <a:br>
              <a:rPr sz="2400" b="1">
                <a:solidFill>
                  <a:srgbClr val="000000"/>
                </a:solidFill>
                <a:latin typeface="Times New Roman" panose="02020603050405020304" pitchFamily="18" charset="0"/>
              </a:rPr>
            </a:br>
            <a:r>
              <a:rPr sz="2400" b="1">
                <a:solidFill>
                  <a:srgbClr val="000000"/>
                </a:solidFill>
                <a:latin typeface="Times New Roman" panose="02020603050405020304" pitchFamily="18" charset="0"/>
              </a:rPr>
              <a:t>	sonha: string [10] ;</a:t>
            </a:r>
            <a:br>
              <a:rPr sz="2400" b="1">
                <a:solidFill>
                  <a:srgbClr val="000000"/>
                </a:solidFill>
                <a:latin typeface="Times New Roman" panose="02020603050405020304" pitchFamily="18" charset="0"/>
              </a:rPr>
            </a:br>
            <a:r>
              <a:rPr sz="2400" b="1">
                <a:solidFill>
                  <a:srgbClr val="000000"/>
                </a:solidFill>
                <a:latin typeface="Times New Roman" panose="02020603050405020304" pitchFamily="18" charset="0"/>
              </a:rPr>
              <a:t>	tenduong: string [30];</a:t>
            </a:r>
            <a:br>
              <a:rPr sz="2400" b="1">
                <a:solidFill>
                  <a:srgbClr val="000000"/>
                </a:solidFill>
                <a:latin typeface="Times New Roman" panose="02020603050405020304" pitchFamily="18" charset="0"/>
              </a:rPr>
            </a:br>
            <a:r>
              <a:rPr sz="2400" b="1">
                <a:solidFill>
                  <a:srgbClr val="000000"/>
                </a:solidFill>
                <a:latin typeface="Times New Roman" panose="02020603050405020304" pitchFamily="18" charset="0"/>
              </a:rPr>
              <a:t>	phuong: string [30];</a:t>
            </a:r>
            <a:br>
              <a:rPr sz="2400" b="1">
                <a:solidFill>
                  <a:srgbClr val="000000"/>
                </a:solidFill>
                <a:latin typeface="Times New Roman" panose="02020603050405020304" pitchFamily="18" charset="0"/>
              </a:rPr>
            </a:br>
            <a:r>
              <a:rPr sz="2400" b="1">
                <a:solidFill>
                  <a:srgbClr val="000000"/>
                </a:solidFill>
                <a:latin typeface="Times New Roman" panose="02020603050405020304" pitchFamily="18" charset="0"/>
              </a:rPr>
              <a:t>	 quan: string [10];</a:t>
            </a:r>
            <a:br>
              <a:rPr sz="2400" b="1">
                <a:solidFill>
                  <a:srgbClr val="000000"/>
                </a:solidFill>
                <a:latin typeface="Times New Roman" panose="02020603050405020304" pitchFamily="18" charset="0"/>
              </a:rPr>
            </a:br>
            <a:r>
              <a:rPr sz="2400" b="1">
                <a:solidFill>
                  <a:srgbClr val="000000"/>
                </a:solidFill>
                <a:latin typeface="Times New Roman" panose="02020603050405020304" pitchFamily="18" charset="0"/>
              </a:rPr>
              <a:t>	end;</a:t>
            </a:r>
            <a:endParaRPr sz="2400" b="1">
              <a:solidFill>
                <a:srgbClr val="000000"/>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strips(downLeft)">
                                      <p:cBhvr>
                                        <p:cTn id="7" dur="500"/>
                                        <p:tgtEl>
                                          <p:spTgt spid="83970"/>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3974"/>
                                        </p:tgtEl>
                                        <p:attrNameLst>
                                          <p:attrName>style.visibility</p:attrName>
                                        </p:attrNameLst>
                                      </p:cBhvr>
                                      <p:to>
                                        <p:strVal val="visible"/>
                                      </p:to>
                                    </p:set>
                                    <p:anim to="" calcmode="lin" valueType="num">
                                      <p:cBhvr>
                                        <p:cTn id="12" dur="1" fill="hold"/>
                                        <p:tgtEl>
                                          <p:spTgt spid="83974"/>
                                        </p:tgtEl>
                                        <p:attrNameLst>
                                          <p:attrName>style.visibility</p:attrName>
                                        </p:attrNameLst>
                                      </p:cBhvr>
                                    </p:anim>
                                  </p:childTnLst>
                                </p:cTn>
                              </p:par>
                            </p:childTnLst>
                          </p:cTn>
                        </p:par>
                      </p:childTnLst>
                    </p:cTn>
                  </p:par>
                  <p:par>
                    <p:cTn id="13" fill="hold">
                      <p:stCondLst>
                        <p:cond delay="indefinite"/>
                      </p:stCondLst>
                      <p:childTnLst>
                        <p:par>
                          <p:cTn id="14" fill="hold">
                            <p:stCondLst>
                              <p:cond delay="0"/>
                            </p:stCondLst>
                            <p:childTnLst>
                              <p:par>
                                <p:cTn id="15" presetID="50" presetClass="entr" presetSubtype="0" decel="100000" fill="hold" grpId="0" nodeType="clickEffect">
                                  <p:stCondLst>
                                    <p:cond delay="0"/>
                                  </p:stCondLst>
                                  <p:childTnLst>
                                    <p:set>
                                      <p:cBhvr>
                                        <p:cTn id="16" dur="1" fill="hold">
                                          <p:stCondLst>
                                            <p:cond delay="0"/>
                                          </p:stCondLst>
                                        </p:cTn>
                                        <p:tgtEl>
                                          <p:spTgt spid="83977"/>
                                        </p:tgtEl>
                                        <p:attrNameLst>
                                          <p:attrName>style.visibility</p:attrName>
                                        </p:attrNameLst>
                                      </p:cBhvr>
                                      <p:to>
                                        <p:strVal val="visible"/>
                                      </p:to>
                                    </p:set>
                                    <p:anim calcmode="lin" valueType="num">
                                      <p:cBhvr>
                                        <p:cTn id="17" dur="1000" fill="hold"/>
                                        <p:tgtEl>
                                          <p:spTgt spid="83977"/>
                                        </p:tgtEl>
                                        <p:attrNameLst>
                                          <p:attrName>ppt_w</p:attrName>
                                        </p:attrNameLst>
                                      </p:cBhvr>
                                      <p:tavLst>
                                        <p:tav tm="0">
                                          <p:val>
                                            <p:strVal val="#ppt_w+.3"/>
                                          </p:val>
                                        </p:tav>
                                        <p:tav tm="100000">
                                          <p:val>
                                            <p:strVal val="#ppt_w"/>
                                          </p:val>
                                        </p:tav>
                                      </p:tavLst>
                                    </p:anim>
                                    <p:anim calcmode="lin" valueType="num">
                                      <p:cBhvr>
                                        <p:cTn id="18" dur="1000" fill="hold"/>
                                        <p:tgtEl>
                                          <p:spTgt spid="83977"/>
                                        </p:tgtEl>
                                        <p:attrNameLst>
                                          <p:attrName>ppt_h</p:attrName>
                                        </p:attrNameLst>
                                      </p:cBhvr>
                                      <p:tavLst>
                                        <p:tav tm="0">
                                          <p:val>
                                            <p:strVal val="#ppt_h"/>
                                          </p:val>
                                        </p:tav>
                                        <p:tav tm="100000">
                                          <p:val>
                                            <p:strVal val="#ppt_h"/>
                                          </p:val>
                                        </p:tav>
                                      </p:tavLst>
                                    </p:anim>
                                    <p:animEffect transition="in" filter="fade">
                                      <p:cBhvr>
                                        <p:cTn id="19" dur="1000"/>
                                        <p:tgtEl>
                                          <p:spTgt spid="839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3974" grpId="0"/>
      <p:bldP spid="8397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9" name="Text Placeholder 86018"/>
          <p:cNvSpPr>
            <a:spLocks noGrp="1"/>
          </p:cNvSpPr>
          <p:nvPr>
            <p:ph type="body" idx="1"/>
          </p:nvPr>
        </p:nvSpPr>
        <p:spPr>
          <a:xfrm>
            <a:off x="1371600" y="1600200"/>
            <a:ext cx="6324600" cy="685800"/>
          </a:xfrm>
        </p:spPr>
        <p:txBody>
          <a:bodyPr/>
          <a:p>
            <a:pPr>
              <a:lnSpc>
                <a:spcPct val="80000"/>
              </a:lnSpc>
              <a:buNone/>
            </a:pPr>
            <a:r>
              <a:rPr sz="2400">
                <a:latin typeface="Times New Roman" panose="02020603050405020304" pitchFamily="18" charset="0"/>
              </a:rPr>
              <a:t>VD2: để mô tả thời gian ta có 3 trường hợp: ngày, tháng, năm</a:t>
            </a:r>
            <a:endParaRPr sz="2400">
              <a:latin typeface="Times New Roman" panose="02020603050405020304" pitchFamily="18" charset="0"/>
            </a:endParaRPr>
          </a:p>
        </p:txBody>
      </p:sp>
      <p:sp>
        <p:nvSpPr>
          <p:cNvPr id="86020" name="Rectangles 86019"/>
          <p:cNvSpPr/>
          <p:nvPr/>
        </p:nvSpPr>
        <p:spPr>
          <a:xfrm>
            <a:off x="457200" y="609600"/>
            <a:ext cx="4267200" cy="503238"/>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3600" b="1">
                <a:solidFill>
                  <a:srgbClr val="FF3300"/>
                </a:solidFill>
                <a:latin typeface="Times New Roman" panose="02020603050405020304" pitchFamily="18" charset="0"/>
              </a:rPr>
              <a:t>5. Một Số Ví Dụ</a:t>
            </a:r>
            <a:endParaRPr sz="3600" b="1">
              <a:solidFill>
                <a:srgbClr val="FF3300"/>
              </a:solidFill>
              <a:latin typeface="Times New Roman" panose="02020603050405020304" pitchFamily="18" charset="0"/>
            </a:endParaRPr>
          </a:p>
        </p:txBody>
      </p:sp>
      <p:sp>
        <p:nvSpPr>
          <p:cNvPr id="86022" name="Rectangles 86021"/>
          <p:cNvSpPr/>
          <p:nvPr/>
        </p:nvSpPr>
        <p:spPr>
          <a:xfrm>
            <a:off x="1905000" y="2362200"/>
            <a:ext cx="6324600" cy="2438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lnSpc>
                <a:spcPct val="80000"/>
              </a:lnSpc>
              <a:buNone/>
            </a:pPr>
            <a:r>
              <a:rPr sz="2400">
                <a:solidFill>
                  <a:srgbClr val="000000"/>
                </a:solidFill>
                <a:latin typeface="Times New Roman" panose="02020603050405020304" pitchFamily="18" charset="0"/>
              </a:rPr>
              <a:t>TYPE</a:t>
            </a:r>
            <a:endParaRPr sz="2400">
              <a:solidFill>
                <a:srgbClr val="000000"/>
              </a:solidFill>
              <a:latin typeface="Times New Roman" panose="02020603050405020304" pitchFamily="18" charset="0"/>
            </a:endParaRPr>
          </a:p>
          <a:p>
            <a:pPr lvl="0">
              <a:lnSpc>
                <a:spcPct val="80000"/>
              </a:lnSpc>
              <a:buNone/>
            </a:pPr>
            <a:r>
              <a:rPr sz="2400">
                <a:solidFill>
                  <a:srgbClr val="000000"/>
                </a:solidFill>
                <a:latin typeface="Times New Roman" panose="02020603050405020304" pitchFamily="18" charset="0"/>
              </a:rPr>
              <a:t>	date = RECORD</a:t>
            </a:r>
            <a:endParaRPr sz="2400">
              <a:solidFill>
                <a:srgbClr val="000000"/>
              </a:solidFill>
              <a:latin typeface="Times New Roman" panose="02020603050405020304" pitchFamily="18" charset="0"/>
            </a:endParaRPr>
          </a:p>
          <a:p>
            <a:pPr lvl="0">
              <a:lnSpc>
                <a:spcPct val="80000"/>
              </a:lnSpc>
              <a:buNone/>
            </a:pPr>
            <a:r>
              <a:rPr sz="2400">
                <a:solidFill>
                  <a:srgbClr val="000000"/>
                </a:solidFill>
                <a:latin typeface="Times New Roman" panose="02020603050405020304" pitchFamily="18" charset="0"/>
              </a:rPr>
              <a:t>		ngay: 1..31;</a:t>
            </a:r>
            <a:endParaRPr sz="2400">
              <a:solidFill>
                <a:srgbClr val="000000"/>
              </a:solidFill>
              <a:latin typeface="Times New Roman" panose="02020603050405020304" pitchFamily="18" charset="0"/>
            </a:endParaRPr>
          </a:p>
          <a:p>
            <a:pPr lvl="0">
              <a:lnSpc>
                <a:spcPct val="80000"/>
              </a:lnSpc>
              <a:buNone/>
            </a:pPr>
            <a:r>
              <a:rPr sz="2400">
                <a:solidFill>
                  <a:srgbClr val="000000"/>
                </a:solidFill>
                <a:latin typeface="Times New Roman" panose="02020603050405020304" pitchFamily="18" charset="0"/>
              </a:rPr>
              <a:t>		thang: 1..12;</a:t>
            </a:r>
            <a:endParaRPr sz="2400">
              <a:solidFill>
                <a:srgbClr val="000000"/>
              </a:solidFill>
              <a:latin typeface="Times New Roman" panose="02020603050405020304" pitchFamily="18" charset="0"/>
            </a:endParaRPr>
          </a:p>
          <a:p>
            <a:pPr lvl="0">
              <a:lnSpc>
                <a:spcPct val="80000"/>
              </a:lnSpc>
              <a:buNone/>
            </a:pPr>
            <a:r>
              <a:rPr sz="2400">
                <a:solidFill>
                  <a:srgbClr val="000000"/>
                </a:solidFill>
                <a:latin typeface="Times New Roman" panose="02020603050405020304" pitchFamily="18" charset="0"/>
              </a:rPr>
              <a:t>		nam: integer;</a:t>
            </a:r>
            <a:endParaRPr sz="2400">
              <a:solidFill>
                <a:srgbClr val="000000"/>
              </a:solidFill>
              <a:latin typeface="Times New Roman" panose="02020603050405020304" pitchFamily="18" charset="0"/>
            </a:endParaRPr>
          </a:p>
          <a:p>
            <a:pPr lvl="0">
              <a:lnSpc>
                <a:spcPct val="80000"/>
              </a:lnSpc>
              <a:buNone/>
            </a:pPr>
            <a:r>
              <a:rPr sz="2400">
                <a:solidFill>
                  <a:srgbClr val="000000"/>
                </a:solidFill>
                <a:latin typeface="Times New Roman" panose="02020603050405020304" pitchFamily="18" charset="0"/>
              </a:rPr>
              <a:t>		end;</a:t>
            </a:r>
            <a:endParaRPr sz="2400">
              <a:solidFill>
                <a:srgbClr val="000000"/>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019">
                                            <p:txEl>
                                              <p:charRg st="0" end="61"/>
                                            </p:txEl>
                                          </p:spTgt>
                                        </p:tgtEl>
                                        <p:attrNameLst>
                                          <p:attrName>style.visibility</p:attrName>
                                        </p:attrNameLst>
                                      </p:cBhvr>
                                      <p:to>
                                        <p:strVal val="visible"/>
                                      </p:to>
                                    </p:set>
                                    <p:animEffect transition="in" filter="fade">
                                      <p:cBhvr>
                                        <p:cTn id="7" dur="2000"/>
                                        <p:tgtEl>
                                          <p:spTgt spid="86019">
                                            <p:txEl>
                                              <p:charRg st="0" end="6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86022"/>
                                        </p:tgtEl>
                                        <p:attrNameLst>
                                          <p:attrName>style.visibility</p:attrName>
                                        </p:attrNameLst>
                                      </p:cBhvr>
                                      <p:to>
                                        <p:strVal val="visible"/>
                                      </p:to>
                                    </p:set>
                                    <p:anim calcmode="lin" valueType="num">
                                      <p:cBhvr>
                                        <p:cTn id="12" dur="1000" fill="hold"/>
                                        <p:tgtEl>
                                          <p:spTgt spid="86022"/>
                                        </p:tgtEl>
                                        <p:attrNameLst>
                                          <p:attrName>ppt_x</p:attrName>
                                        </p:attrNameLst>
                                      </p:cBhvr>
                                      <p:tavLst>
                                        <p:tav tm="0">
                                          <p:val>
                                            <p:strVal val="#ppt_x-.2"/>
                                          </p:val>
                                        </p:tav>
                                        <p:tav tm="100000">
                                          <p:val>
                                            <p:strVal val="#ppt_x"/>
                                          </p:val>
                                        </p:tav>
                                      </p:tavLst>
                                    </p:anim>
                                    <p:anim calcmode="lin" valueType="num">
                                      <p:cBhvr>
                                        <p:cTn id="13" dur="1000" fill="hold"/>
                                        <p:tgtEl>
                                          <p:spTgt spid="8602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860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P spid="860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2" name="Title 87041"/>
          <p:cNvSpPr>
            <a:spLocks noGrp="1"/>
          </p:cNvSpPr>
          <p:nvPr>
            <p:ph type="title"/>
          </p:nvPr>
        </p:nvSpPr>
        <p:spPr>
          <a:xfrm>
            <a:off x="457200" y="457200"/>
            <a:ext cx="4800600" cy="628650"/>
          </a:xfrm>
        </p:spPr>
        <p:txBody>
          <a:bodyPr anchor="b" anchorCtr="0"/>
          <a:p>
            <a:pPr algn="l"/>
            <a:r>
              <a:rPr sz="3600" b="1">
                <a:solidFill>
                  <a:srgbClr val="FF3300"/>
                </a:solidFill>
                <a:latin typeface="Times New Roman" panose="02020603050405020304" pitchFamily="18" charset="0"/>
              </a:rPr>
              <a:t>6.Bài Tập Về Nhà</a:t>
            </a:r>
            <a:endParaRPr sz="3600" b="1">
              <a:solidFill>
                <a:srgbClr val="FF3300"/>
              </a:solidFill>
              <a:latin typeface="Times New Roman" panose="02020603050405020304" pitchFamily="18" charset="0"/>
            </a:endParaRPr>
          </a:p>
        </p:txBody>
      </p:sp>
      <p:sp>
        <p:nvSpPr>
          <p:cNvPr id="87046" name="Rectangles 87045"/>
          <p:cNvSpPr/>
          <p:nvPr/>
        </p:nvSpPr>
        <p:spPr>
          <a:xfrm>
            <a:off x="1371600" y="3200400"/>
            <a:ext cx="6477000" cy="12192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2000" b="1">
                <a:solidFill>
                  <a:srgbClr val="000000"/>
                </a:solidFill>
                <a:latin typeface="Times New Roman" panose="02020603050405020304" pitchFamily="18" charset="0"/>
              </a:rPr>
              <a:t>2. Mô tả số học sinh của 1 lớp học với sỉ số của lớp là 40, ta dùng các trường số thứ tự, họ và tên, giới tính, năm sinh, địa chỉ. Giả sử ta đã có mô tả kiểu date, diachi ở ví dụ 1, ví dụ 2. </a:t>
            </a:r>
            <a:endParaRPr sz="2000" b="1">
              <a:solidFill>
                <a:srgbClr val="000000"/>
              </a:solidFill>
              <a:latin typeface="Times New Roman" panose="02020603050405020304" pitchFamily="18" charset="0"/>
            </a:endParaRPr>
          </a:p>
        </p:txBody>
      </p:sp>
      <p:sp>
        <p:nvSpPr>
          <p:cNvPr id="87047" name="Rectangles 87046"/>
          <p:cNvSpPr/>
          <p:nvPr/>
        </p:nvSpPr>
        <p:spPr>
          <a:xfrm>
            <a:off x="1447800" y="2590800"/>
            <a:ext cx="6477000" cy="3810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2000" b="1">
                <a:solidFill>
                  <a:srgbClr val="000000"/>
                </a:solidFill>
                <a:latin typeface="Times New Roman" panose="02020603050405020304" pitchFamily="18" charset="0"/>
              </a:rPr>
              <a:t>1.Mô tả 1 điểm trong không gian 3 chiều.</a:t>
            </a:r>
            <a:endParaRPr sz="2000" b="1">
              <a:solidFill>
                <a:srgbClr val="000000"/>
              </a:solidFill>
              <a:latin typeface="Times New Roman" panose="02020603050405020304" pitchFamily="18" charset="0"/>
            </a:endParaRPr>
          </a:p>
        </p:txBody>
      </p:sp>
      <p:sp>
        <p:nvSpPr>
          <p:cNvPr id="87048" name="Rectangles 87047"/>
          <p:cNvSpPr/>
          <p:nvPr/>
        </p:nvSpPr>
        <p:spPr>
          <a:xfrm>
            <a:off x="1371600" y="4572000"/>
            <a:ext cx="6477000" cy="3810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endParaRPr sz="2000" b="1">
              <a:solidFill>
                <a:srgbClr val="000000"/>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87042"/>
                                        </p:tgtEl>
                                        <p:attrNameLst>
                                          <p:attrName>style.visibility</p:attrName>
                                        </p:attrNameLst>
                                      </p:cBhvr>
                                      <p:to>
                                        <p:strVal val="visible"/>
                                      </p:to>
                                    </p:set>
                                    <p:anim calcmode="lin" valueType="num">
                                      <p:cBhvr>
                                        <p:cTn id="7" dur="500" fill="hold"/>
                                        <p:tgtEl>
                                          <p:spTgt spid="87042"/>
                                        </p:tgtEl>
                                        <p:attrNameLst>
                                          <p:attrName>ppt_w</p:attrName>
                                        </p:attrNameLst>
                                      </p:cBhvr>
                                      <p:tavLst>
                                        <p:tav tm="0">
                                          <p:val>
                                            <p:strVal val="0,000000"/>
                                          </p:val>
                                        </p:tav>
                                        <p:tav tm="100000">
                                          <p:val>
                                            <p:strVal val="#ppt_w"/>
                                          </p:val>
                                        </p:tav>
                                      </p:tavLst>
                                    </p:anim>
                                    <p:anim calcmode="lin" valueType="num">
                                      <p:cBhvr>
                                        <p:cTn id="8" dur="500" fill="hold"/>
                                        <p:tgtEl>
                                          <p:spTgt spid="8704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87047"/>
                                        </p:tgtEl>
                                        <p:attrNameLst>
                                          <p:attrName>style.visibility</p:attrName>
                                        </p:attrNameLst>
                                      </p:cBhvr>
                                      <p:to>
                                        <p:strVal val="visible"/>
                                      </p:to>
                                    </p:set>
                                    <p:animEffect transition="in" filter="fade">
                                      <p:cBhvr>
                                        <p:cTn id="13" dur="2000"/>
                                        <p:tgtEl>
                                          <p:spTgt spid="87047"/>
                                        </p:tgtEl>
                                      </p:cBhvr>
                                    </p:animEffect>
                                    <p:anim calcmode="lin" valueType="num">
                                      <p:cBhvr>
                                        <p:cTn id="14" dur="2000" fill="hold"/>
                                        <p:tgtEl>
                                          <p:spTgt spid="87047"/>
                                        </p:tgtEl>
                                        <p:attrNameLst>
                                          <p:attrName>style.rotation</p:attrName>
                                        </p:attrNameLst>
                                      </p:cBhvr>
                                      <p:tavLst>
                                        <p:tav tm="0">
                                          <p:val>
                                            <p:strVal val="720,000000"/>
                                          </p:val>
                                        </p:tav>
                                        <p:tav tm="100000">
                                          <p:val>
                                            <p:strVal val="0,000000"/>
                                          </p:val>
                                        </p:tav>
                                      </p:tavLst>
                                    </p:anim>
                                    <p:anim calcmode="lin" valueType="num">
                                      <p:cBhvr>
                                        <p:cTn id="15" dur="2000" fill="hold"/>
                                        <p:tgtEl>
                                          <p:spTgt spid="87047"/>
                                        </p:tgtEl>
                                        <p:attrNameLst>
                                          <p:attrName>ppt_h</p:attrName>
                                        </p:attrNameLst>
                                      </p:cBhvr>
                                      <p:tavLst>
                                        <p:tav tm="0">
                                          <p:val>
                                            <p:strVal val="0,000000"/>
                                          </p:val>
                                        </p:tav>
                                        <p:tav tm="100000">
                                          <p:val>
                                            <p:strVal val="#ppt_h"/>
                                          </p:val>
                                        </p:tav>
                                      </p:tavLst>
                                    </p:anim>
                                    <p:anim calcmode="lin" valueType="num">
                                      <p:cBhvr>
                                        <p:cTn id="16" dur="2000" fill="hold"/>
                                        <p:tgtEl>
                                          <p:spTgt spid="87047"/>
                                        </p:tgtEl>
                                        <p:attrNameLst>
                                          <p:attrName>ppt_w</p:attrName>
                                        </p:attrNameLst>
                                      </p:cBhvr>
                                      <p:tavLst>
                                        <p:tav tm="0">
                                          <p:val>
                                            <p:strVal val="0,00000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87046"/>
                                        </p:tgtEl>
                                        <p:attrNameLst>
                                          <p:attrName>style.visibility</p:attrName>
                                        </p:attrNameLst>
                                      </p:cBhvr>
                                      <p:to>
                                        <p:strVal val="visible"/>
                                      </p:to>
                                    </p:set>
                                    <p:animEffect transition="in" filter="slide(fromBottom)">
                                      <p:cBhvr>
                                        <p:cTn id="21" dur="500"/>
                                        <p:tgtEl>
                                          <p:spTgt spid="870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p:bldP spid="87046" grpId="0"/>
      <p:bldP spid="8704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5" name="Rounded Rectangle 56324"/>
          <p:cNvSpPr/>
          <p:nvPr/>
        </p:nvSpPr>
        <p:spPr>
          <a:xfrm>
            <a:off x="1447800" y="685800"/>
            <a:ext cx="3886200" cy="533400"/>
          </a:xfrm>
          <a:prstGeom prst="roundRect">
            <a:avLst>
              <a:gd name="adj" fmla="val 21667"/>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r>
              <a:rPr sz="3600">
                <a:latin typeface="Times New Roman" panose="02020603050405020304" pitchFamily="18" charset="0"/>
              </a:rPr>
              <a:t>ĐẶ</a:t>
            </a:r>
            <a:r>
              <a:rPr lang="vi-VN" sz="3600">
                <a:latin typeface="Times New Roman" panose="02020603050405020304" pitchFamily="18" charset="0"/>
              </a:rPr>
              <a:t>T</a:t>
            </a:r>
            <a:r>
              <a:rPr sz="3600">
                <a:latin typeface="Times New Roman" panose="02020603050405020304" pitchFamily="18" charset="0"/>
              </a:rPr>
              <a:t> VẤN ĐỀ</a:t>
            </a:r>
            <a:endParaRPr sz="3600">
              <a:latin typeface="Times New Roman" panose="02020603050405020304" pitchFamily="18" charset="0"/>
            </a:endParaRPr>
          </a:p>
        </p:txBody>
      </p:sp>
      <p:sp>
        <p:nvSpPr>
          <p:cNvPr id="56327" name="Rounded Rectangle 56326"/>
          <p:cNvSpPr/>
          <p:nvPr/>
        </p:nvSpPr>
        <p:spPr>
          <a:xfrm>
            <a:off x="762000" y="1676400"/>
            <a:ext cx="8001000" cy="533400"/>
          </a:xfrm>
          <a:prstGeom prst="roundRect">
            <a:avLst>
              <a:gd name="adj" fmla="val 21667"/>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r>
              <a:rPr sz="2800">
                <a:latin typeface="Times New Roman" panose="02020603050405020304" pitchFamily="18" charset="0"/>
              </a:rPr>
              <a:t>BẢNG KIỂM TRA CHẤT LƯỢNG</a:t>
            </a:r>
            <a:endParaRPr sz="2800">
              <a:latin typeface="Times New Roman" panose="02020603050405020304" pitchFamily="18" charset="0"/>
            </a:endParaRPr>
          </a:p>
        </p:txBody>
      </p:sp>
      <p:pic>
        <p:nvPicPr>
          <p:cNvPr id="56466" name="Picture 56465"/>
          <p:cNvPicPr>
            <a:picLocks noChangeAspect="1"/>
          </p:cNvPicPr>
          <p:nvPr/>
        </p:nvPicPr>
        <p:blipFill>
          <a:blip r:embed="rId1"/>
          <a:stretch>
            <a:fillRect/>
          </a:stretch>
        </p:blipFill>
        <p:spPr>
          <a:xfrm>
            <a:off x="7696200" y="6053138"/>
            <a:ext cx="1447800" cy="804862"/>
          </a:xfrm>
          <a:prstGeom prst="rect">
            <a:avLst/>
          </a:prstGeom>
          <a:noFill/>
          <a:ln w="12700">
            <a:noFill/>
          </a:ln>
        </p:spPr>
      </p:pic>
      <p:pic>
        <p:nvPicPr>
          <p:cNvPr id="56467" name="Picture 56466" descr="4956445"/>
          <p:cNvPicPr>
            <a:picLocks noChangeAspect="1"/>
          </p:cNvPicPr>
          <p:nvPr/>
        </p:nvPicPr>
        <p:blipFill>
          <a:blip r:embed="rId2"/>
          <a:stretch>
            <a:fillRect/>
          </a:stretch>
        </p:blipFill>
        <p:spPr>
          <a:xfrm>
            <a:off x="381000" y="228600"/>
            <a:ext cx="1143000" cy="1143000"/>
          </a:xfrm>
          <a:prstGeom prst="rect">
            <a:avLst/>
          </a:prstGeom>
          <a:noFill/>
          <a:ln w="9525">
            <a:noFill/>
          </a:ln>
        </p:spPr>
      </p:pic>
      <p:graphicFrame>
        <p:nvGraphicFramePr>
          <p:cNvPr id="56588" name="Content Placeholder 56587"/>
          <p:cNvGraphicFramePr/>
          <p:nvPr>
            <p:ph/>
          </p:nvPr>
        </p:nvGraphicFramePr>
        <p:xfrm>
          <a:off x="533400" y="2514600"/>
          <a:ext cx="8243888" cy="2792413"/>
        </p:xfrm>
        <a:graphic>
          <a:graphicData uri="http://schemas.openxmlformats.org/drawingml/2006/table">
            <a:tbl>
              <a:tblPr/>
              <a:tblGrid>
                <a:gridCol w="914400"/>
                <a:gridCol w="2514600"/>
                <a:gridCol w="1295400"/>
                <a:gridCol w="1295400"/>
                <a:gridCol w="850900"/>
                <a:gridCol w="1373188"/>
              </a:tblGrid>
              <a:tr h="398463">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SBD</a:t>
                      </a:r>
                      <a:endParaRPr lang="en-US" sz="1800" b="1">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Họ  Và Tên</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Môn Tóan</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Môn Văn</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Tổng</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Kết Quả</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98462">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01</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Nguyễn Thị Minh Huệ</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9</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7</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00050">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02</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Nguyễn Thị Thu Thảo</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8</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8</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98463">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400050">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41</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Nguyễn Mạnh Kha</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6</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6</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98462">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42</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Hùynh Minh Châu</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3</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5</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98463">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43</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Hòang Lê Hạnh</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7</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2</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56589" name="Rounded Rectangle 56588"/>
          <p:cNvSpPr/>
          <p:nvPr/>
        </p:nvSpPr>
        <p:spPr>
          <a:xfrm>
            <a:off x="533400" y="5562600"/>
            <a:ext cx="8001000" cy="990600"/>
          </a:xfrm>
          <a:prstGeom prst="roundRect">
            <a:avLst>
              <a:gd name="adj" fmla="val 21667"/>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r>
              <a:rPr sz="2400" b="1">
                <a:latin typeface="Times New Roman" panose="02020603050405020304" pitchFamily="18" charset="0"/>
              </a:rPr>
              <a:t>Yêu cầu:</a:t>
            </a:r>
            <a:r>
              <a:rPr sz="2400">
                <a:latin typeface="Times New Roman" panose="02020603050405020304" pitchFamily="18" charset="0"/>
              </a:rPr>
              <a:t> nhập vào thông tin của từng học sinh, tính tổng và     xét kết quả, biết rằng tổng &gt;= 10, thì kết quả là đạt</a:t>
            </a:r>
            <a:endParaRPr sz="240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6325"/>
                                        </p:tgtEl>
                                        <p:attrNameLst>
                                          <p:attrName>style.visibility</p:attrName>
                                        </p:attrNameLst>
                                      </p:cBhvr>
                                      <p:to>
                                        <p:strVal val="visible"/>
                                      </p:to>
                                    </p:set>
                                    <p:animEffect transition="in" filter="circle(in)">
                                      <p:cBhvr>
                                        <p:cTn id="7" dur="2000"/>
                                        <p:tgtEl>
                                          <p:spTgt spid="56325"/>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56327"/>
                                        </p:tgtEl>
                                        <p:attrNameLst>
                                          <p:attrName>style.visibility</p:attrName>
                                        </p:attrNameLst>
                                      </p:cBhvr>
                                      <p:to>
                                        <p:strVal val="visible"/>
                                      </p:to>
                                    </p:set>
                                    <p:animEffect transition="in" filter="plus(in)">
                                      <p:cBhvr>
                                        <p:cTn id="12" dur="2000"/>
                                        <p:tgtEl>
                                          <p:spTgt spid="56327"/>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56588"/>
                                        </p:tgtEl>
                                        <p:attrNameLst>
                                          <p:attrName>style.visibility</p:attrName>
                                        </p:attrNameLst>
                                      </p:cBhvr>
                                      <p:to>
                                        <p:strVal val="visible"/>
                                      </p:to>
                                    </p:set>
                                    <p:animEffect transition="in" filter="diamond(in)">
                                      <p:cBhvr>
                                        <p:cTn id="17" dur="2000"/>
                                        <p:tgtEl>
                                          <p:spTgt spid="5658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6589"/>
                                        </p:tgtEl>
                                        <p:attrNameLst>
                                          <p:attrName>style.visibility</p:attrName>
                                        </p:attrNameLst>
                                      </p:cBhvr>
                                      <p:to>
                                        <p:strVal val="visible"/>
                                      </p:to>
                                    </p:set>
                                    <p:animEffect transition="in" filter="strips(downLeft)">
                                      <p:cBhvr>
                                        <p:cTn id="22" dur="1000"/>
                                        <p:tgtEl>
                                          <p:spTgt spid="56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5" grpId="0"/>
      <p:bldP spid="56327" grpId="0"/>
      <p:bldP spid="5658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Title 74753"/>
          <p:cNvSpPr>
            <a:spLocks noGrp="1"/>
          </p:cNvSpPr>
          <p:nvPr>
            <p:ph type="title"/>
          </p:nvPr>
        </p:nvSpPr>
        <p:spPr>
          <a:xfrm>
            <a:off x="304800" y="457200"/>
            <a:ext cx="8243888" cy="884238"/>
          </a:xfrm>
        </p:spPr>
        <p:txBody>
          <a:bodyPr anchor="b" anchorCtr="0"/>
          <a:p>
            <a:pPr algn="l"/>
            <a:r>
              <a:rPr sz="4000" b="1">
                <a:solidFill>
                  <a:srgbClr val="FF3300"/>
                </a:solidFill>
                <a:latin typeface="Times New Roman" panose="02020603050405020304" pitchFamily="18" charset="0"/>
              </a:rPr>
              <a:t>1.Một Số Khái Niệm</a:t>
            </a:r>
            <a:endParaRPr sz="4000" b="1">
              <a:solidFill>
                <a:srgbClr val="FF3300"/>
              </a:solidFill>
              <a:latin typeface="Times New Roman" panose="02020603050405020304" pitchFamily="18" charset="0"/>
            </a:endParaRPr>
          </a:p>
        </p:txBody>
      </p:sp>
      <p:sp>
        <p:nvSpPr>
          <p:cNvPr id="74755" name="Text Placeholder 74754"/>
          <p:cNvSpPr>
            <a:spLocks noGrp="1"/>
          </p:cNvSpPr>
          <p:nvPr>
            <p:ph type="body" sz="half" idx="1"/>
          </p:nvPr>
        </p:nvSpPr>
        <p:spPr>
          <a:xfrm>
            <a:off x="152400" y="1600200"/>
            <a:ext cx="8686800" cy="685800"/>
          </a:xfrm>
        </p:spPr>
        <p:txBody>
          <a:bodyPr/>
          <a:p>
            <a:pPr>
              <a:lnSpc>
                <a:spcPct val="80000"/>
              </a:lnSpc>
              <a:buClrTx/>
              <a:buSzTx/>
              <a:buFontTx/>
              <a:buNone/>
            </a:pPr>
            <a:r>
              <a:rPr sz="2400">
                <a:latin typeface="Times New Roman" panose="02020603050405020304" pitchFamily="18" charset="0"/>
              </a:rPr>
              <a:t>Kiểu bản ghi được dùng để mô tả cho các đối tượng có cùng một số thuộc tính mà các thuộc tính có thể có các kiểu dữ liệu khác nhau</a:t>
            </a:r>
            <a:endParaRPr sz="2400">
              <a:latin typeface="Times New Roman" panose="02020603050405020304" pitchFamily="18" charset="0"/>
            </a:endParaRPr>
          </a:p>
        </p:txBody>
      </p:sp>
      <p:sp>
        <p:nvSpPr>
          <p:cNvPr id="74756" name="Rectangles 74755"/>
          <p:cNvSpPr/>
          <p:nvPr/>
        </p:nvSpPr>
        <p:spPr>
          <a:xfrm>
            <a:off x="457200" y="3657600"/>
            <a:ext cx="8229600" cy="3200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p>
        </p:txBody>
      </p:sp>
      <p:sp>
        <p:nvSpPr>
          <p:cNvPr id="74757" name="Rectangles 74756"/>
          <p:cNvSpPr/>
          <p:nvPr/>
        </p:nvSpPr>
        <p:spPr>
          <a:xfrm>
            <a:off x="304800" y="2362200"/>
            <a:ext cx="8534400" cy="762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400">
                <a:latin typeface="Times New Roman" panose="02020603050405020304" pitchFamily="18" charset="0"/>
              </a:rPr>
              <a:t>Bản ghi thường gọi là Record, mỗi Record sẽ lưu dữ liệu về một đối tượng cần quản lí</a:t>
            </a:r>
            <a:endParaRPr sz="2400">
              <a:latin typeface="Times New Roman" panose="02020603050405020304" pitchFamily="18" charset="0"/>
            </a:endParaRPr>
          </a:p>
        </p:txBody>
      </p:sp>
      <p:sp>
        <p:nvSpPr>
          <p:cNvPr id="74758" name="Rectangles 74757"/>
          <p:cNvSpPr/>
          <p:nvPr/>
        </p:nvSpPr>
        <p:spPr>
          <a:xfrm>
            <a:off x="228600" y="3581400"/>
            <a:ext cx="8534400" cy="762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400">
                <a:latin typeface="Times New Roman" panose="02020603050405020304" pitchFamily="18" charset="0"/>
              </a:rPr>
              <a:t>Mỗi thuộc tính của đói tượng tương ứng với một trường của bản ghi.các trương khác nhau có thể có dữ liệu khác nhau.</a:t>
            </a:r>
            <a:endParaRPr sz="240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74754"/>
                                        </p:tgtEl>
                                        <p:attrNameLst>
                                          <p:attrName>style.visibility</p:attrName>
                                        </p:attrNameLst>
                                      </p:cBhvr>
                                      <p:to>
                                        <p:strVal val="visible"/>
                                      </p:to>
                                    </p:set>
                                    <p:animEffect transition="in" filter="randombar(horizontal)">
                                      <p:cBhvr>
                                        <p:cTn id="7" dur="500"/>
                                        <p:tgtEl>
                                          <p:spTgt spid="747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4755">
                                            <p:txEl>
                                              <p:charRg st="0" end="131"/>
                                            </p:txEl>
                                          </p:spTgt>
                                        </p:tgtEl>
                                        <p:attrNameLst>
                                          <p:attrName>style.visibility</p:attrName>
                                        </p:attrNameLst>
                                      </p:cBhvr>
                                      <p:to>
                                        <p:strVal val="visible"/>
                                      </p:to>
                                    </p:set>
                                    <p:animEffect transition="in" filter="fade">
                                      <p:cBhvr>
                                        <p:cTn id="12" dur="2000"/>
                                        <p:tgtEl>
                                          <p:spTgt spid="74755">
                                            <p:txEl>
                                              <p:charRg st="0" end="13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4757"/>
                                        </p:tgtEl>
                                        <p:attrNameLst>
                                          <p:attrName>style.visibility</p:attrName>
                                        </p:attrNameLst>
                                      </p:cBhvr>
                                      <p:to>
                                        <p:strVal val="visible"/>
                                      </p:to>
                                    </p:set>
                                    <p:anim to="" calcmode="lin" valueType="num">
                                      <p:cBhvr>
                                        <p:cTn id="17" dur="1" fill="hold"/>
                                        <p:tgtEl>
                                          <p:spTgt spid="74757"/>
                                        </p:tgtEl>
                                        <p:attrNameLst>
                                          <p:attrName>style.visibility</p:attrName>
                                        </p:attrNameLst>
                                      </p:cBhvr>
                                    </p:anim>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74758"/>
                                        </p:tgtEl>
                                        <p:attrNameLst>
                                          <p:attrName>style.visibility</p:attrName>
                                        </p:attrNameLst>
                                      </p:cBhvr>
                                      <p:to>
                                        <p:strVal val="visible"/>
                                      </p:to>
                                    </p:set>
                                    <p:anim calcmode="lin" valueType="num">
                                      <p:cBhvr>
                                        <p:cTn id="22" dur="1000" fill="hold"/>
                                        <p:tgtEl>
                                          <p:spTgt spid="74758"/>
                                        </p:tgtEl>
                                        <p:attrNameLst>
                                          <p:attrName>ppt_x</p:attrName>
                                        </p:attrNameLst>
                                      </p:cBhvr>
                                      <p:tavLst>
                                        <p:tav tm="0">
                                          <p:val>
                                            <p:strVal val="#ppt_x-.2"/>
                                          </p:val>
                                        </p:tav>
                                        <p:tav tm="100000">
                                          <p:val>
                                            <p:strVal val="#ppt_x"/>
                                          </p:val>
                                        </p:tav>
                                      </p:tavLst>
                                    </p:anim>
                                    <p:anim calcmode="lin" valueType="num">
                                      <p:cBhvr>
                                        <p:cTn id="23" dur="1000" fill="hold"/>
                                        <p:tgtEl>
                                          <p:spTgt spid="74758"/>
                                        </p:tgtEl>
                                        <p:attrNameLst>
                                          <p:attrName>ppt_y</p:attrName>
                                        </p:attrNameLst>
                                      </p:cBhvr>
                                      <p:tavLst>
                                        <p:tav tm="0">
                                          <p:val>
                                            <p:strVal val="#ppt_y"/>
                                          </p:val>
                                        </p:tav>
                                        <p:tav tm="100000">
                                          <p:val>
                                            <p:strVal val="#ppt_y"/>
                                          </p:val>
                                        </p:tav>
                                      </p:tavLst>
                                    </p:anim>
                                    <p:animEffect transition="in" filter="wipe(right)" prLst="gradientSize: 0.1">
                                      <p:cBhvr>
                                        <p:cTn id="24" dur="1000"/>
                                        <p:tgtEl>
                                          <p:spTgt spid="747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P spid="74757" grpId="0"/>
      <p:bldP spid="7475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40" name="Content Placeholder 4"/>
          <p:cNvSpPr/>
          <p:nvPr/>
        </p:nvSpPr>
        <p:spPr>
          <a:xfrm>
            <a:off x="457200" y="1828800"/>
            <a:ext cx="8348663" cy="28956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4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5pPr>
          </a:lstStyle>
          <a:p>
            <a:pPr marL="630555" lvl="0" indent="-630555" defTabSz="914400">
              <a:buNone/>
              <a:tabLst>
                <a:tab pos="688975" algn="ctr"/>
                <a:tab pos="749300" algn="ctr"/>
              </a:tabLst>
            </a:pPr>
            <a:r>
              <a:rPr sz="2600">
                <a:solidFill>
                  <a:srgbClr val="0000FF"/>
                </a:solidFill>
                <a:latin typeface="Times New Roman" panose="02020603050405020304" pitchFamily="18" charset="0"/>
                <a:cs typeface="Times New Roman" panose="02020603050405020304" pitchFamily="18" charset="0"/>
              </a:rPr>
              <a:t>Type</a:t>
            </a:r>
            <a:endParaRPr sz="2600">
              <a:solidFill>
                <a:srgbClr val="0000FF"/>
              </a:solidFill>
              <a:latin typeface="Times New Roman" panose="02020603050405020304" pitchFamily="18" charset="0"/>
              <a:cs typeface="Times New Roman" panose="02020603050405020304" pitchFamily="18" charset="0"/>
            </a:endParaRPr>
          </a:p>
          <a:p>
            <a:pPr marL="630555" lvl="0" indent="-630555" defTabSz="914400">
              <a:buNone/>
              <a:tabLst>
                <a:tab pos="688975" algn="ctr"/>
                <a:tab pos="749300" algn="ctr"/>
              </a:tabLst>
            </a:pPr>
            <a:r>
              <a:rPr sz="2600">
                <a:solidFill>
                  <a:srgbClr val="FF0000"/>
                </a:solidFill>
                <a:latin typeface="Times New Roman" panose="02020603050405020304" pitchFamily="18" charset="0"/>
                <a:cs typeface="Times New Roman" panose="02020603050405020304" pitchFamily="18" charset="0"/>
              </a:rPr>
              <a:t>	&lt;</a:t>
            </a:r>
            <a:r>
              <a:rPr sz="2600" dirty="0" err="1">
                <a:solidFill>
                  <a:srgbClr val="FF0000"/>
                </a:solidFill>
                <a:latin typeface="Times New Roman" panose="02020603050405020304" pitchFamily="18" charset="0"/>
                <a:cs typeface="Times New Roman" panose="02020603050405020304" pitchFamily="18" charset="0"/>
              </a:rPr>
              <a:t>tên</a:t>
            </a:r>
            <a:r>
              <a:rPr sz="2600">
                <a:solidFill>
                  <a:srgbClr val="FF0000"/>
                </a:solidFill>
                <a:latin typeface="Times New Roman" panose="02020603050405020304" pitchFamily="18" charset="0"/>
                <a:cs typeface="Times New Roman" panose="02020603050405020304" pitchFamily="18" charset="0"/>
              </a:rPr>
              <a:t> </a:t>
            </a:r>
            <a:r>
              <a:rPr sz="2600" dirty="0" err="1">
                <a:solidFill>
                  <a:srgbClr val="FF0000"/>
                </a:solidFill>
                <a:latin typeface="Times New Roman" panose="02020603050405020304" pitchFamily="18" charset="0"/>
                <a:cs typeface="Times New Roman" panose="02020603050405020304" pitchFamily="18" charset="0"/>
              </a:rPr>
              <a:t>kiểu</a:t>
            </a:r>
            <a:r>
              <a:rPr sz="2600">
                <a:solidFill>
                  <a:srgbClr val="FF0000"/>
                </a:solidFill>
                <a:latin typeface="Times New Roman" panose="02020603050405020304" pitchFamily="18" charset="0"/>
                <a:cs typeface="Times New Roman" panose="02020603050405020304" pitchFamily="18" charset="0"/>
              </a:rPr>
              <a:t> </a:t>
            </a:r>
            <a:r>
              <a:rPr sz="2600">
                <a:solidFill>
                  <a:srgbClr val="FF0000"/>
                </a:solidFill>
                <a:latin typeface="Times New Roman" panose="02020603050405020304" pitchFamily="18" charset="0"/>
                <a:cs typeface="Times New Roman" panose="02020603050405020304" pitchFamily="18" charset="0"/>
              </a:rPr>
              <a:t>bản ghi&gt;</a:t>
            </a:r>
            <a:r>
              <a:rPr sz="2600">
                <a:solidFill>
                  <a:srgbClr val="FF0000"/>
                </a:solidFill>
                <a:latin typeface="Times New Roman" panose="02020603050405020304" pitchFamily="18" charset="0"/>
                <a:cs typeface="Times New Roman" panose="02020603050405020304" pitchFamily="18" charset="0"/>
              </a:rPr>
              <a:t> </a:t>
            </a:r>
            <a:r>
              <a:rPr sz="2600">
                <a:latin typeface="Times New Roman" panose="02020603050405020304" pitchFamily="18" charset="0"/>
                <a:cs typeface="Times New Roman" panose="02020603050405020304" pitchFamily="18" charset="0"/>
              </a:rPr>
              <a:t>= </a:t>
            </a:r>
            <a:r>
              <a:rPr sz="2600">
                <a:solidFill>
                  <a:srgbClr val="FF0000"/>
                </a:solidFill>
                <a:latin typeface="Times New Roman" panose="02020603050405020304" pitchFamily="18" charset="0"/>
                <a:cs typeface="Times New Roman" panose="02020603050405020304" pitchFamily="18" charset="0"/>
              </a:rPr>
              <a:t>record</a:t>
            </a:r>
            <a:endParaRPr sz="2600">
              <a:solidFill>
                <a:srgbClr val="FF0000"/>
              </a:solidFill>
              <a:latin typeface="Times New Roman" panose="02020603050405020304" pitchFamily="18" charset="0"/>
              <a:cs typeface="Times New Roman" panose="02020603050405020304" pitchFamily="18" charset="0"/>
            </a:endParaRPr>
          </a:p>
          <a:p>
            <a:pPr marL="630555" lvl="0" indent="-630555" defTabSz="914400">
              <a:buNone/>
              <a:tabLst>
                <a:tab pos="688975" algn="ctr"/>
                <a:tab pos="749300" algn="ctr"/>
              </a:tabLst>
            </a:pPr>
            <a:r>
              <a:rPr sz="2600">
                <a:latin typeface="Times New Roman" panose="02020603050405020304" pitchFamily="18" charset="0"/>
                <a:cs typeface="Times New Roman" panose="02020603050405020304" pitchFamily="18" charset="0"/>
              </a:rPr>
              <a:t>		</a:t>
            </a:r>
            <a:r>
              <a:rPr sz="2600">
                <a:solidFill>
                  <a:srgbClr val="000000"/>
                </a:solidFill>
                <a:latin typeface="Times New Roman" panose="02020603050405020304" pitchFamily="18" charset="0"/>
                <a:cs typeface="Times New Roman" panose="02020603050405020304" pitchFamily="18" charset="0"/>
              </a:rPr>
              <a:t>&lt;tên trường 1&gt;:	&lt;kiểu trường 1&gt;</a:t>
            </a:r>
            <a:endParaRPr sz="2600">
              <a:solidFill>
                <a:srgbClr val="000000"/>
              </a:solidFill>
              <a:latin typeface="Times New Roman" panose="02020603050405020304" pitchFamily="18" charset="0"/>
              <a:cs typeface="Times New Roman" panose="02020603050405020304" pitchFamily="18" charset="0"/>
            </a:endParaRPr>
          </a:p>
          <a:p>
            <a:pPr marL="630555" lvl="0" indent="-630555" defTabSz="914400">
              <a:buNone/>
              <a:tabLst>
                <a:tab pos="688975" algn="ctr"/>
                <a:tab pos="749300" algn="ctr"/>
              </a:tabLst>
            </a:pPr>
            <a:r>
              <a:rPr sz="2600">
                <a:solidFill>
                  <a:srgbClr val="000000"/>
                </a:solidFill>
                <a:latin typeface="Times New Roman" panose="02020603050405020304" pitchFamily="18" charset="0"/>
                <a:cs typeface="Times New Roman" panose="02020603050405020304" pitchFamily="18" charset="0"/>
              </a:rPr>
              <a:t>			…………………….	</a:t>
            </a:r>
            <a:endParaRPr sz="2600">
              <a:solidFill>
                <a:srgbClr val="000000"/>
              </a:solidFill>
              <a:latin typeface="Times New Roman" panose="02020603050405020304" pitchFamily="18" charset="0"/>
              <a:cs typeface="Times New Roman" panose="02020603050405020304" pitchFamily="18" charset="0"/>
            </a:endParaRPr>
          </a:p>
          <a:p>
            <a:pPr marL="630555" lvl="0" indent="-630555" defTabSz="914400">
              <a:buNone/>
              <a:tabLst>
                <a:tab pos="688975" algn="ctr"/>
                <a:tab pos="749300" algn="ctr"/>
              </a:tabLst>
            </a:pPr>
            <a:r>
              <a:rPr sz="2600">
                <a:solidFill>
                  <a:srgbClr val="000000"/>
                </a:solidFill>
                <a:latin typeface="Times New Roman" panose="02020603050405020304" pitchFamily="18" charset="0"/>
                <a:cs typeface="Times New Roman" panose="02020603050405020304" pitchFamily="18" charset="0"/>
              </a:rPr>
              <a:t>	  &lt;tên trường k&gt;:&lt;kiểu trường k&gt;</a:t>
            </a:r>
            <a:endParaRPr sz="2600">
              <a:solidFill>
                <a:srgbClr val="000000"/>
              </a:solidFill>
              <a:latin typeface="Times New Roman" panose="02020603050405020304" pitchFamily="18" charset="0"/>
              <a:cs typeface="Times New Roman" panose="02020603050405020304" pitchFamily="18" charset="0"/>
            </a:endParaRPr>
          </a:p>
          <a:p>
            <a:pPr marL="630555" lvl="0" indent="-630555" defTabSz="914400">
              <a:buNone/>
              <a:tabLst>
                <a:tab pos="688975" algn="ctr"/>
                <a:tab pos="749300" algn="ctr"/>
              </a:tabLst>
            </a:pPr>
            <a:r>
              <a:rPr sz="2600">
                <a:solidFill>
                  <a:srgbClr val="0000FF"/>
                </a:solidFill>
                <a:latin typeface="Times New Roman" panose="02020603050405020304" pitchFamily="18" charset="0"/>
                <a:cs typeface="Times New Roman" panose="02020603050405020304" pitchFamily="18" charset="0"/>
              </a:rPr>
              <a:t>end;</a:t>
            </a:r>
            <a:endParaRPr sz="2600">
              <a:solidFill>
                <a:srgbClr val="0000FF"/>
              </a:solidFill>
              <a:latin typeface="Times New Roman" panose="02020603050405020304" pitchFamily="18" charset="0"/>
              <a:cs typeface="Times New Roman" panose="02020603050405020304" pitchFamily="18" charset="0"/>
            </a:endParaRPr>
          </a:p>
          <a:p>
            <a:pPr marL="630555" lvl="0" indent="-630555" defTabSz="914400">
              <a:buNone/>
              <a:tabLst>
                <a:tab pos="688975" algn="ctr"/>
                <a:tab pos="749300" algn="ctr"/>
              </a:tabLst>
            </a:pPr>
            <a:endParaRPr sz="2600">
              <a:solidFill>
                <a:srgbClr val="0000FF"/>
              </a:solidFill>
              <a:latin typeface="Times New Roman" panose="02020603050405020304" pitchFamily="18" charset="0"/>
              <a:ea typeface="Times New Roman" panose="02020603050405020304" pitchFamily="18" charset="0"/>
            </a:endParaRPr>
          </a:p>
        </p:txBody>
      </p:sp>
      <p:sp>
        <p:nvSpPr>
          <p:cNvPr id="65541" name="Rectangles 65540"/>
          <p:cNvSpPr/>
          <p:nvPr/>
        </p:nvSpPr>
        <p:spPr>
          <a:xfrm>
            <a:off x="457200" y="304800"/>
            <a:ext cx="3124200" cy="6858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4000" b="1">
                <a:solidFill>
                  <a:srgbClr val="FF3300"/>
                </a:solidFill>
                <a:latin typeface="Times New Roman" panose="02020603050405020304" pitchFamily="18" charset="0"/>
              </a:rPr>
              <a:t>2. Khai báo</a:t>
            </a:r>
            <a:endParaRPr sz="4000" b="1">
              <a:solidFill>
                <a:srgbClr val="FF3300"/>
              </a:solidFill>
              <a:latin typeface="Times New Roman" panose="02020603050405020304" pitchFamily="18" charset="0"/>
            </a:endParaRPr>
          </a:p>
        </p:txBody>
      </p:sp>
      <p:sp>
        <p:nvSpPr>
          <p:cNvPr id="65547" name="Content Placeholder 4"/>
          <p:cNvSpPr/>
          <p:nvPr/>
        </p:nvSpPr>
        <p:spPr>
          <a:xfrm>
            <a:off x="228600" y="5410200"/>
            <a:ext cx="8610600" cy="914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4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5pPr>
          </a:lstStyle>
          <a:p>
            <a:pPr marL="630555" lvl="0" indent="-630555" defTabSz="914400">
              <a:buNone/>
              <a:tabLst>
                <a:tab pos="688975" algn="ctr"/>
                <a:tab pos="749300" algn="ctr"/>
              </a:tabLst>
            </a:pPr>
            <a:r>
              <a:rPr sz="2000">
                <a:solidFill>
                  <a:srgbClr val="0000FF"/>
                </a:solidFill>
              </a:rPr>
              <a:t>Var </a:t>
            </a:r>
            <a:r>
              <a:rPr sz="2000">
                <a:solidFill>
                  <a:srgbClr val="000000"/>
                </a:solidFill>
              </a:rPr>
              <a:t> &lt; tên biến bản ghi&gt; : &lt; tên kiểu bản ghi&gt;</a:t>
            </a:r>
            <a:endParaRPr sz="2000">
              <a:solidFill>
                <a:srgbClr val="000000"/>
              </a:solidFill>
            </a:endParaRPr>
          </a:p>
          <a:p>
            <a:pPr marL="630555" lvl="0" indent="-630555" defTabSz="914400">
              <a:buNone/>
              <a:tabLst>
                <a:tab pos="688975" algn="ctr"/>
                <a:tab pos="749300" algn="ctr"/>
              </a:tabLst>
            </a:pPr>
            <a:r>
              <a:rPr sz="2000">
                <a:solidFill>
                  <a:srgbClr val="000000"/>
                </a:solidFill>
              </a:rPr>
              <a:t>		&lt;tên mảng&gt;: ARRAY [1.. Max] of &lt; tên kiểu bản ghi&gt;</a:t>
            </a:r>
            <a:endParaRPr sz="2000">
              <a:solidFill>
                <a:srgbClr val="000000"/>
              </a:solidFill>
            </a:endParaRPr>
          </a:p>
        </p:txBody>
      </p:sp>
      <p:sp>
        <p:nvSpPr>
          <p:cNvPr id="65548" name="Content Placeholder 4"/>
          <p:cNvSpPr/>
          <p:nvPr/>
        </p:nvSpPr>
        <p:spPr>
          <a:xfrm>
            <a:off x="457200" y="1295400"/>
            <a:ext cx="32004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4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5pPr>
          </a:lstStyle>
          <a:p>
            <a:pPr marL="630555" lvl="0" indent="-630555" defTabSz="914400">
              <a:buNone/>
              <a:tabLst>
                <a:tab pos="688975" algn="ctr"/>
                <a:tab pos="749300" algn="ctr"/>
              </a:tabLst>
            </a:pPr>
            <a:r>
              <a:rPr b="1">
                <a:latin typeface="Times New Roman" panose="02020603050405020304" pitchFamily="18" charset="0"/>
              </a:rPr>
              <a:t>Cách khai báo kiểu:</a:t>
            </a:r>
            <a:endParaRPr b="1">
              <a:latin typeface="Times New Roman" panose="02020603050405020304" pitchFamily="18" charset="0"/>
            </a:endParaRPr>
          </a:p>
        </p:txBody>
      </p:sp>
      <p:sp>
        <p:nvSpPr>
          <p:cNvPr id="65549" name="Content Placeholder 4"/>
          <p:cNvSpPr/>
          <p:nvPr/>
        </p:nvSpPr>
        <p:spPr>
          <a:xfrm>
            <a:off x="304800" y="4800600"/>
            <a:ext cx="37338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4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600" b="0" i="0" u="none" kern="1200" baseline="0">
                <a:solidFill>
                  <a:schemeClr val="tx1"/>
                </a:solidFill>
                <a:latin typeface="Verdana" panose="020B0604030504040204" pitchFamily="34" charset="0"/>
              </a:defRPr>
            </a:lvl5pPr>
          </a:lstStyle>
          <a:p>
            <a:pPr marL="630555" lvl="0" indent="-630555" defTabSz="914400">
              <a:buNone/>
              <a:tabLst>
                <a:tab pos="688975" algn="ctr"/>
                <a:tab pos="749300" algn="ctr"/>
              </a:tabLst>
            </a:pPr>
            <a:r>
              <a:rPr b="1">
                <a:latin typeface="Times New Roman" panose="02020603050405020304" pitchFamily="18" charset="0"/>
              </a:rPr>
              <a:t>Cách khai báo biến:</a:t>
            </a:r>
            <a:endParaRPr b="1">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5541"/>
                                        </p:tgtEl>
                                        <p:attrNameLst>
                                          <p:attrName>style.visibility</p:attrName>
                                        </p:attrNameLst>
                                      </p:cBhvr>
                                      <p:to>
                                        <p:strVal val="visible"/>
                                      </p:to>
                                    </p:set>
                                    <p:animEffect transition="in" filter="fade">
                                      <p:cBhvr>
                                        <p:cTn id="7" dur="2000"/>
                                        <p:tgtEl>
                                          <p:spTgt spid="6554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5548"/>
                                        </p:tgtEl>
                                        <p:attrNameLst>
                                          <p:attrName>style.visibility</p:attrName>
                                        </p:attrNameLst>
                                      </p:cBhvr>
                                      <p:to>
                                        <p:strVal val="visible"/>
                                      </p:to>
                                    </p:set>
                                    <p:animEffect transition="in" filter="box(in)">
                                      <p:cBhvr>
                                        <p:cTn id="12" dur="500"/>
                                        <p:tgtEl>
                                          <p:spTgt spid="65548"/>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65540"/>
                                        </p:tgtEl>
                                        <p:attrNameLst>
                                          <p:attrName>style.visibility</p:attrName>
                                        </p:attrNameLst>
                                      </p:cBhvr>
                                      <p:to>
                                        <p:strVal val="visible"/>
                                      </p:to>
                                    </p:set>
                                    <p:anim calcmode="lin" valueType="num">
                                      <p:cBhvr>
                                        <p:cTn id="17" dur="500" fill="hold"/>
                                        <p:tgtEl>
                                          <p:spTgt spid="65540"/>
                                        </p:tgtEl>
                                        <p:attrNameLst>
                                          <p:attrName>ppt_w</p:attrName>
                                        </p:attrNameLst>
                                      </p:cBhvr>
                                      <p:tavLst>
                                        <p:tav tm="0">
                                          <p:val>
                                            <p:strVal val="0,000000"/>
                                          </p:val>
                                        </p:tav>
                                        <p:tav tm="100000">
                                          <p:val>
                                            <p:strVal val="#ppt_w"/>
                                          </p:val>
                                        </p:tav>
                                      </p:tavLst>
                                    </p:anim>
                                    <p:anim calcmode="lin" valueType="num">
                                      <p:cBhvr>
                                        <p:cTn id="18" dur="500" fill="hold"/>
                                        <p:tgtEl>
                                          <p:spTgt spid="65540"/>
                                        </p:tgtEl>
                                        <p:attrNameLst>
                                          <p:attrName>ppt_h</p:attrName>
                                        </p:attrNameLst>
                                      </p:cBhvr>
                                      <p:tavLst>
                                        <p:tav tm="0">
                                          <p:val>
                                            <p:strVal val="0,00000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50" presetClass="entr" presetSubtype="0" decel="100000" fill="hold" grpId="0" nodeType="clickEffect">
                                  <p:stCondLst>
                                    <p:cond delay="0"/>
                                  </p:stCondLst>
                                  <p:childTnLst>
                                    <p:set>
                                      <p:cBhvr>
                                        <p:cTn id="22" dur="1" fill="hold">
                                          <p:stCondLst>
                                            <p:cond delay="0"/>
                                          </p:stCondLst>
                                        </p:cTn>
                                        <p:tgtEl>
                                          <p:spTgt spid="65549"/>
                                        </p:tgtEl>
                                        <p:attrNameLst>
                                          <p:attrName>style.visibility</p:attrName>
                                        </p:attrNameLst>
                                      </p:cBhvr>
                                      <p:to>
                                        <p:strVal val="visible"/>
                                      </p:to>
                                    </p:set>
                                    <p:anim calcmode="lin" valueType="num">
                                      <p:cBhvr>
                                        <p:cTn id="23" dur="1000" fill="hold"/>
                                        <p:tgtEl>
                                          <p:spTgt spid="65549"/>
                                        </p:tgtEl>
                                        <p:attrNameLst>
                                          <p:attrName>ppt_w</p:attrName>
                                        </p:attrNameLst>
                                      </p:cBhvr>
                                      <p:tavLst>
                                        <p:tav tm="0">
                                          <p:val>
                                            <p:strVal val="#ppt_w+.3"/>
                                          </p:val>
                                        </p:tav>
                                        <p:tav tm="100000">
                                          <p:val>
                                            <p:strVal val="#ppt_w"/>
                                          </p:val>
                                        </p:tav>
                                      </p:tavLst>
                                    </p:anim>
                                    <p:anim calcmode="lin" valueType="num">
                                      <p:cBhvr>
                                        <p:cTn id="24" dur="1000" fill="hold"/>
                                        <p:tgtEl>
                                          <p:spTgt spid="65549"/>
                                        </p:tgtEl>
                                        <p:attrNameLst>
                                          <p:attrName>ppt_h</p:attrName>
                                        </p:attrNameLst>
                                      </p:cBhvr>
                                      <p:tavLst>
                                        <p:tav tm="0">
                                          <p:val>
                                            <p:strVal val="#ppt_h"/>
                                          </p:val>
                                        </p:tav>
                                        <p:tav tm="100000">
                                          <p:val>
                                            <p:strVal val="#ppt_h"/>
                                          </p:val>
                                        </p:tav>
                                      </p:tavLst>
                                    </p:anim>
                                    <p:animEffect transition="in" filter="fade">
                                      <p:cBhvr>
                                        <p:cTn id="25" dur="1000"/>
                                        <p:tgtEl>
                                          <p:spTgt spid="65549"/>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1" nodeType="clickEffect">
                                  <p:stCondLst>
                                    <p:cond delay="0"/>
                                  </p:stCondLst>
                                  <p:iterate type="lt">
                                    <p:tmPct val="0"/>
                                  </p:iterate>
                                  <p:childTnLst>
                                    <p:set>
                                      <p:cBhvr>
                                        <p:cTn id="29" dur="1" fill="hold">
                                          <p:stCondLst>
                                            <p:cond delay="0"/>
                                          </p:stCondLst>
                                        </p:cTn>
                                        <p:tgtEl>
                                          <p:spTgt spid="65547"/>
                                        </p:tgtEl>
                                        <p:attrNameLst>
                                          <p:attrName>style.visibility</p:attrName>
                                        </p:attrNameLst>
                                      </p:cBhvr>
                                      <p:to>
                                        <p:strVal val="visible"/>
                                      </p:to>
                                    </p:set>
                                    <p:anim calcmode="lin" valueType="num">
                                      <p:cBhvr>
                                        <p:cTn id="30" dur="500" fill="hold"/>
                                        <p:tgtEl>
                                          <p:spTgt spid="65547"/>
                                        </p:tgtEl>
                                        <p:attrNameLst>
                                          <p:attrName>ppt_w</p:attrName>
                                        </p:attrNameLst>
                                      </p:cBhvr>
                                      <p:tavLst>
                                        <p:tav tm="0">
                                          <p:val>
                                            <p:strVal val="0,000000"/>
                                          </p:val>
                                        </p:tav>
                                        <p:tav tm="100000">
                                          <p:val>
                                            <p:strVal val="#ppt_w"/>
                                          </p:val>
                                        </p:tav>
                                      </p:tavLst>
                                    </p:anim>
                                    <p:anim calcmode="lin" valueType="num">
                                      <p:cBhvr>
                                        <p:cTn id="31" dur="500" fill="hold"/>
                                        <p:tgtEl>
                                          <p:spTgt spid="65547"/>
                                        </p:tgtEl>
                                        <p:attrNameLst>
                                          <p:attrName>ppt_h</p:attrName>
                                        </p:attrNameLst>
                                      </p:cBhvr>
                                      <p:tavLst>
                                        <p:tav tm="0">
                                          <p:val>
                                            <p:strVal val="0,000000"/>
                                          </p:val>
                                        </p:tav>
                                        <p:tav tm="100000">
                                          <p:val>
                                            <p:strVal val="#ppt_h"/>
                                          </p:val>
                                        </p:tav>
                                      </p:tavLst>
                                    </p:anim>
                                    <p:animEffect transition="in" filter="fade">
                                      <p:cBhvr>
                                        <p:cTn id="32" dur="500"/>
                                        <p:tgtEl>
                                          <p:spTgt spid="65547"/>
                                        </p:tgtEl>
                                      </p:cBhvr>
                                    </p:animEffect>
                                  </p:childTnLst>
                                </p:cTn>
                              </p:par>
                            </p:childTnLst>
                          </p:cTn>
                        </p:par>
                      </p:childTnLst>
                    </p:cTn>
                  </p:par>
                  <p:par>
                    <p:cTn id="33" fill="hold">
                      <p:stCondLst>
                        <p:cond delay="indefinite"/>
                      </p:stCondLst>
                      <p:childTnLst>
                        <p:par>
                          <p:cTn id="34" fill="hold">
                            <p:stCondLst>
                              <p:cond delay="0"/>
                            </p:stCondLst>
                            <p:childTnLst>
                              <p:par>
                                <p:cTn id="35" presetID="34" presetClass="emph" presetSubtype="0" fill="hold" grpId="0" nodeType="clickEffect">
                                  <p:stCondLst>
                                    <p:cond delay="0"/>
                                  </p:stCondLst>
                                  <p:iterate type="lt">
                                    <p:tmPct val="10000"/>
                                  </p:iterate>
                                  <p:childTnLst>
                                    <p:animMotion origin="layout" path="M 0.0 0.0 L 0.0 -0.07213" pathEditMode="relative">
                                      <p:cBhvr>
                                        <p:cTn id="36" dur="250" accel="50000" decel="50000" autoRev="1" fill="hold">
                                          <p:stCondLst>
                                            <p:cond delay="0"/>
                                          </p:stCondLst>
                                        </p:cTn>
                                        <p:tgtEl>
                                          <p:spTgt spid="65547"/>
                                        </p:tgtEl>
                                        <p:attrNameLst>
                                          <p:attrName>ppt_x</p:attrName>
                                          <p:attrName>ppt_y</p:attrName>
                                        </p:attrNameLst>
                                      </p:cBhvr>
                                    </p:animMotion>
                                    <p:animRot by="1500000">
                                      <p:cBhvr>
                                        <p:cTn id="37" dur="125" fill="hold">
                                          <p:stCondLst>
                                            <p:cond delay="0"/>
                                          </p:stCondLst>
                                        </p:cTn>
                                        <p:tgtEl>
                                          <p:spTgt spid="65547"/>
                                        </p:tgtEl>
                                        <p:attrNameLst>
                                          <p:attrName>r</p:attrName>
                                        </p:attrNameLst>
                                      </p:cBhvr>
                                    </p:animRot>
                                    <p:animRot by="-1500000">
                                      <p:cBhvr>
                                        <p:cTn id="38" dur="125" fill="hold">
                                          <p:stCondLst>
                                            <p:cond delay="125"/>
                                          </p:stCondLst>
                                        </p:cTn>
                                        <p:tgtEl>
                                          <p:spTgt spid="65547"/>
                                        </p:tgtEl>
                                        <p:attrNameLst>
                                          <p:attrName>r</p:attrName>
                                        </p:attrNameLst>
                                      </p:cBhvr>
                                    </p:animRot>
                                    <p:animRot by="-1500000">
                                      <p:cBhvr>
                                        <p:cTn id="39" dur="125" fill="hold">
                                          <p:stCondLst>
                                            <p:cond delay="250"/>
                                          </p:stCondLst>
                                        </p:cTn>
                                        <p:tgtEl>
                                          <p:spTgt spid="65547"/>
                                        </p:tgtEl>
                                        <p:attrNameLst>
                                          <p:attrName>r</p:attrName>
                                        </p:attrNameLst>
                                      </p:cBhvr>
                                    </p:animRot>
                                    <p:animRot by="1500000">
                                      <p:cBhvr>
                                        <p:cTn id="40" dur="125" fill="hold">
                                          <p:stCondLst>
                                            <p:cond delay="375"/>
                                          </p:stCondLst>
                                        </p:cTn>
                                        <p:tgtEl>
                                          <p:spTgt spid="6554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p:bldP spid="65541" grpId="0"/>
      <p:bldP spid="65547" grpId="0"/>
      <p:bldP spid="65547" grpId="1"/>
      <p:bldP spid="65548" grpId="0"/>
      <p:bldP spid="655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69702" name="Content Placeholder 69701"/>
          <p:cNvGraphicFramePr/>
          <p:nvPr>
            <p:ph idx="1"/>
          </p:nvPr>
        </p:nvGraphicFramePr>
        <p:xfrm>
          <a:off x="381000" y="914400"/>
          <a:ext cx="8229600" cy="2555875"/>
        </p:xfrm>
        <a:graphic>
          <a:graphicData uri="http://schemas.openxmlformats.org/drawingml/2006/table">
            <a:tbl>
              <a:tblPr/>
              <a:tblGrid>
                <a:gridCol w="912813"/>
                <a:gridCol w="2509837"/>
                <a:gridCol w="1293813"/>
                <a:gridCol w="1292225"/>
                <a:gridCol w="849312"/>
                <a:gridCol w="1371600"/>
              </a:tblGrid>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SBD</a:t>
                      </a:r>
                      <a:endParaRPr lang="en-US" sz="1800" b="1">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Họ  Và Tên</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Môn Tóan</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Môn Văn</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Tổng</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Kết Quả</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01</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Nguyễn Thị Minh Huệ</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9</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7</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02</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Nguyễn Thị Thu Thảo</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8</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8</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b="1">
                          <a:latin typeface="Times New Roman" panose="02020603050405020304" pitchFamily="18" charset="0"/>
                        </a:rPr>
                        <a:t>……………</a:t>
                      </a:r>
                      <a:endParaRPr lang="en-US" sz="1800" b="1">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41</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Nguyễn Mạnh Kha</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6</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6</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42</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Hùynh Minh Châu</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3</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5</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365125">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43</a:t>
                      </a:r>
                      <a:endParaRPr lang="en-US" sz="18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Hòang Lê Hạnh</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7</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1800">
                          <a:latin typeface="Times New Roman" panose="02020603050405020304" pitchFamily="18" charset="0"/>
                        </a:rPr>
                        <a:t>2</a:t>
                      </a: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endParaRPr lang="en-US" sz="18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69697" name="Rectangles 69696"/>
          <p:cNvSpPr/>
          <p:nvPr/>
        </p:nvSpPr>
        <p:spPr>
          <a:xfrm>
            <a:off x="381000" y="0"/>
            <a:ext cx="3124200" cy="6858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4000" b="1">
                <a:solidFill>
                  <a:srgbClr val="FF3300"/>
                </a:solidFill>
                <a:latin typeface="Times New Roman" panose="02020603050405020304" pitchFamily="18" charset="0"/>
              </a:rPr>
              <a:t>2. Khai Báo</a:t>
            </a:r>
            <a:endParaRPr sz="4000" b="1">
              <a:solidFill>
                <a:srgbClr val="FF3300"/>
              </a:solidFill>
              <a:latin typeface="Times New Roman" panose="02020603050405020304" pitchFamily="18" charset="0"/>
            </a:endParaRPr>
          </a:p>
        </p:txBody>
      </p:sp>
      <p:sp>
        <p:nvSpPr>
          <p:cNvPr id="69699" name="Rectangles 69698"/>
          <p:cNvSpPr/>
          <p:nvPr/>
        </p:nvSpPr>
        <p:spPr>
          <a:xfrm>
            <a:off x="304800" y="3581400"/>
            <a:ext cx="3733800" cy="2057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Type</a:t>
            </a:r>
            <a:endParaRPr sz="2000">
              <a:latin typeface="Times New Roman" panose="02020603050405020304" pitchFamily="18" charset="0"/>
            </a:endParaRPr>
          </a:p>
          <a:p>
            <a:pPr marL="120650" lvl="0" indent="-120650">
              <a:buNone/>
            </a:pPr>
            <a:r>
              <a:rPr sz="2000">
                <a:latin typeface="Times New Roman" panose="02020603050405020304" pitchFamily="18" charset="0"/>
              </a:rPr>
              <a:t>	</a:t>
            </a:r>
            <a:r>
              <a:rPr sz="2000">
                <a:solidFill>
                  <a:srgbClr val="FF3300"/>
                </a:solidFill>
                <a:latin typeface="Times New Roman" panose="02020603050405020304" pitchFamily="18" charset="0"/>
              </a:rPr>
              <a:t>hossinh = record</a:t>
            </a:r>
            <a:endParaRPr sz="2000">
              <a:solidFill>
                <a:srgbClr val="FF3300"/>
              </a:solidFill>
              <a:latin typeface="Times New Roman" panose="02020603050405020304" pitchFamily="18" charset="0"/>
            </a:endParaRPr>
          </a:p>
          <a:p>
            <a:pPr marL="1079500" lvl="1" indent="-739775">
              <a:buNone/>
            </a:pPr>
            <a:r>
              <a:rPr sz="1800">
                <a:latin typeface="Times New Roman" panose="02020603050405020304" pitchFamily="18" charset="0"/>
              </a:rPr>
              <a:t>	SBD: integer;</a:t>
            </a:r>
            <a:endParaRPr sz="1800">
              <a:latin typeface="Times New Roman" panose="02020603050405020304" pitchFamily="18" charset="0"/>
            </a:endParaRPr>
          </a:p>
          <a:p>
            <a:pPr marL="1079500" lvl="1" indent="-739775">
              <a:buNone/>
            </a:pPr>
            <a:r>
              <a:rPr sz="1800">
                <a:latin typeface="Times New Roman" panose="02020603050405020304" pitchFamily="18" charset="0"/>
              </a:rPr>
              <a:t>	hoten: string [30];</a:t>
            </a:r>
            <a:endParaRPr sz="1800">
              <a:latin typeface="Times New Roman" panose="02020603050405020304" pitchFamily="18" charset="0"/>
            </a:endParaRPr>
          </a:p>
          <a:p>
            <a:pPr marL="1079500" lvl="1" indent="-739775">
              <a:buNone/>
            </a:pPr>
            <a:r>
              <a:rPr sz="1800">
                <a:latin typeface="Times New Roman" panose="02020603050405020304" pitchFamily="18" charset="0"/>
              </a:rPr>
              <a:t>	toan, van, tong : real;</a:t>
            </a:r>
            <a:endParaRPr sz="1800">
              <a:latin typeface="Times New Roman" panose="02020603050405020304" pitchFamily="18" charset="0"/>
            </a:endParaRPr>
          </a:p>
          <a:p>
            <a:pPr marL="1079500" lvl="1" indent="-739775">
              <a:buNone/>
            </a:pPr>
            <a:r>
              <a:rPr sz="1800">
                <a:latin typeface="Times New Roman" panose="02020603050405020304" pitchFamily="18" charset="0"/>
              </a:rPr>
              <a:t>	ketqua: string [8];</a:t>
            </a:r>
            <a:endParaRPr sz="1800">
              <a:latin typeface="Times New Roman" panose="02020603050405020304" pitchFamily="18" charset="0"/>
            </a:endParaRPr>
          </a:p>
        </p:txBody>
      </p:sp>
      <p:sp>
        <p:nvSpPr>
          <p:cNvPr id="69703" name="Rectangles 69702"/>
          <p:cNvSpPr/>
          <p:nvPr/>
        </p:nvSpPr>
        <p:spPr>
          <a:xfrm>
            <a:off x="381000" y="5638800"/>
            <a:ext cx="6324600" cy="10668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Var  A,B : LOP;</a:t>
            </a:r>
            <a:endParaRPr sz="2000">
              <a:latin typeface="Times New Roman" panose="02020603050405020304" pitchFamily="18" charset="0"/>
            </a:endParaRPr>
          </a:p>
          <a:p>
            <a:pPr marL="120650" lvl="0" indent="-120650">
              <a:buNone/>
            </a:pPr>
            <a:r>
              <a:rPr sz="2000">
                <a:latin typeface="Times New Roman" panose="02020603050405020304" pitchFamily="18" charset="0"/>
              </a:rPr>
              <a:t>LOP : ARRAY [1..43] of hocsinh;</a:t>
            </a:r>
            <a:endParaRPr sz="2000">
              <a:latin typeface="Times New Roman" panose="02020603050405020304" pitchFamily="18" charset="0"/>
            </a:endParaRPr>
          </a:p>
          <a:p>
            <a:pPr marL="120650" lvl="0" indent="-120650">
              <a:buNone/>
            </a:pPr>
            <a:r>
              <a:rPr sz="2000">
                <a:latin typeface="Times New Roman" panose="02020603050405020304" pitchFamily="18" charset="0"/>
              </a:rPr>
              <a:t>		i,j,n : integer;</a:t>
            </a:r>
            <a:endParaRPr sz="2000">
              <a:latin typeface="Times New Roman" panose="02020603050405020304" pitchFamily="18" charset="0"/>
            </a:endParaRPr>
          </a:p>
        </p:txBody>
      </p:sp>
      <p:sp>
        <p:nvSpPr>
          <p:cNvPr id="69704" name="Rectangles 69703"/>
          <p:cNvSpPr/>
          <p:nvPr/>
        </p:nvSpPr>
        <p:spPr>
          <a:xfrm>
            <a:off x="5029200" y="3733800"/>
            <a:ext cx="19812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Học sinh</a:t>
            </a:r>
            <a:endParaRPr sz="2000">
              <a:latin typeface="Times New Roman" panose="02020603050405020304" pitchFamily="18" charset="0"/>
            </a:endParaRPr>
          </a:p>
        </p:txBody>
      </p:sp>
      <p:sp>
        <p:nvSpPr>
          <p:cNvPr id="69705" name="Rectangles 69704"/>
          <p:cNvSpPr/>
          <p:nvPr/>
        </p:nvSpPr>
        <p:spPr>
          <a:xfrm>
            <a:off x="5486400" y="4114800"/>
            <a:ext cx="19812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Số báo danh</a:t>
            </a:r>
            <a:endParaRPr sz="2000">
              <a:latin typeface="Times New Roman" panose="02020603050405020304" pitchFamily="18" charset="0"/>
            </a:endParaRPr>
          </a:p>
        </p:txBody>
      </p:sp>
      <p:sp>
        <p:nvSpPr>
          <p:cNvPr id="69706" name="Rectangles 69705"/>
          <p:cNvSpPr/>
          <p:nvPr/>
        </p:nvSpPr>
        <p:spPr>
          <a:xfrm>
            <a:off x="5491163" y="4495800"/>
            <a:ext cx="19812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Họ Và Tên</a:t>
            </a:r>
            <a:endParaRPr sz="2000">
              <a:latin typeface="Times New Roman" panose="02020603050405020304" pitchFamily="18" charset="0"/>
            </a:endParaRPr>
          </a:p>
        </p:txBody>
      </p:sp>
      <p:sp>
        <p:nvSpPr>
          <p:cNvPr id="69707" name="Rectangles 69706"/>
          <p:cNvSpPr/>
          <p:nvPr/>
        </p:nvSpPr>
        <p:spPr>
          <a:xfrm>
            <a:off x="5510213" y="4876800"/>
            <a:ext cx="28956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Điểm môn tóan văn</a:t>
            </a:r>
            <a:endParaRPr sz="2000">
              <a:latin typeface="Times New Roman" panose="02020603050405020304" pitchFamily="18" charset="0"/>
            </a:endParaRPr>
          </a:p>
        </p:txBody>
      </p:sp>
      <p:sp>
        <p:nvSpPr>
          <p:cNvPr id="69708" name="Rectangles 69707"/>
          <p:cNvSpPr/>
          <p:nvPr/>
        </p:nvSpPr>
        <p:spPr>
          <a:xfrm>
            <a:off x="5510213" y="5172075"/>
            <a:ext cx="28956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120650" lvl="0" indent="-120650">
              <a:buNone/>
            </a:pPr>
            <a:r>
              <a:rPr sz="2000">
                <a:latin typeface="Times New Roman" panose="02020603050405020304" pitchFamily="18" charset="0"/>
              </a:rPr>
              <a:t>Kết quả</a:t>
            </a:r>
            <a:endParaRPr sz="2000">
              <a:latin typeface="Times New Roman" panose="02020603050405020304" pitchFamily="18" charset="0"/>
            </a:endParaRPr>
          </a:p>
        </p:txBody>
      </p:sp>
      <p:sp>
        <p:nvSpPr>
          <p:cNvPr id="69709" name="Oval Callout 69708"/>
          <p:cNvSpPr/>
          <p:nvPr/>
        </p:nvSpPr>
        <p:spPr>
          <a:xfrm>
            <a:off x="3810000" y="4572000"/>
            <a:ext cx="1905000" cy="1752600"/>
          </a:xfrm>
          <a:prstGeom prst="wedgeEllipseCallout">
            <a:avLst>
              <a:gd name="adj1" fmla="val -130417"/>
              <a:gd name="adj2" fmla="val -125815"/>
            </a:avLst>
          </a:prstGeom>
          <a:solidFill>
            <a:schemeClr val="accent1"/>
          </a:solidFill>
          <a:ln w="9525" cap="flat" cmpd="sng">
            <a:solidFill>
              <a:schemeClr val="tx1"/>
            </a:solidFill>
            <a:prstDash val="solid"/>
            <a:miter/>
            <a:headEnd type="none" w="med" len="med"/>
            <a:tailEnd type="none" w="med" len="med"/>
          </a:ln>
        </p:spPr>
        <p:txBody>
          <a:bodyPr/>
          <a:p>
            <a:pPr algn="ctr"/>
            <a:r>
              <a:rPr sz="2400">
                <a:solidFill>
                  <a:srgbClr val="FF3300"/>
                </a:solidFill>
                <a:latin typeface="Times New Roman" panose="02020603050405020304" pitchFamily="18" charset="0"/>
              </a:rPr>
              <a:t>Mỗi cột là một trường</a:t>
            </a:r>
            <a:endParaRPr sz="2400">
              <a:solidFill>
                <a:srgbClr val="FF3300"/>
              </a:solidFill>
              <a:latin typeface="Times New Roman" panose="02020603050405020304" pitchFamily="18" charset="0"/>
            </a:endParaRPr>
          </a:p>
        </p:txBody>
      </p:sp>
      <p:sp>
        <p:nvSpPr>
          <p:cNvPr id="69710" name="Rectangles 69709"/>
          <p:cNvSpPr/>
          <p:nvPr/>
        </p:nvSpPr>
        <p:spPr>
          <a:xfrm>
            <a:off x="1295400" y="914400"/>
            <a:ext cx="2514600" cy="2514600"/>
          </a:xfrm>
          <a:prstGeom prst="rect">
            <a:avLst/>
          </a:prstGeom>
          <a:noFill/>
          <a:ln w="38100" cap="flat" cmpd="sng">
            <a:solidFill>
              <a:srgbClr val="FF3300"/>
            </a:solidFill>
            <a:prstDash val="solid"/>
            <a:miter/>
            <a:headEnd type="none" w="med" len="med"/>
            <a:tailEnd type="none" w="med" len="med"/>
          </a:ln>
        </p:spPr>
        <p:txBody>
          <a:bodyPr wrap="none" anchor="ctr" anchorCtr="0"/>
          <a:p>
            <a:pPr algn="ctr"/>
            <a:endParaRPr>
              <a:solidFill>
                <a:srgbClr val="FF3300"/>
              </a:solidFill>
              <a:latin typeface="Verdana" panose="020B0604030504040204" pitchFamily="34" charset="0"/>
            </a:endParaRPr>
          </a:p>
        </p:txBody>
      </p:sp>
      <p:sp>
        <p:nvSpPr>
          <p:cNvPr id="69711" name="Rectangles 69710"/>
          <p:cNvSpPr/>
          <p:nvPr/>
        </p:nvSpPr>
        <p:spPr>
          <a:xfrm>
            <a:off x="381000" y="1257300"/>
            <a:ext cx="8229600" cy="381000"/>
          </a:xfrm>
          <a:prstGeom prst="rect">
            <a:avLst/>
          </a:prstGeom>
          <a:noFill/>
          <a:ln w="38100" cap="flat" cmpd="sng">
            <a:solidFill>
              <a:srgbClr val="0000FF"/>
            </a:solidFill>
            <a:prstDash val="solid"/>
            <a:miter/>
            <a:headEnd type="none" w="med" len="med"/>
            <a:tailEnd type="none" w="med" len="med"/>
          </a:ln>
        </p:spPr>
        <p:txBody>
          <a:bodyPr/>
          <a:p>
            <a:endParaRPr lang="en-US"/>
          </a:p>
        </p:txBody>
      </p:sp>
      <p:sp>
        <p:nvSpPr>
          <p:cNvPr id="69712" name="Oval Callout 69711"/>
          <p:cNvSpPr/>
          <p:nvPr/>
        </p:nvSpPr>
        <p:spPr>
          <a:xfrm>
            <a:off x="6705600" y="3581400"/>
            <a:ext cx="2209800" cy="1524000"/>
          </a:xfrm>
          <a:prstGeom prst="wedgeEllipseCallout">
            <a:avLst>
              <a:gd name="adj1" fmla="val -50361"/>
              <a:gd name="adj2" fmla="val -187190"/>
            </a:avLst>
          </a:prstGeom>
          <a:solidFill>
            <a:schemeClr val="accent1"/>
          </a:solidFill>
          <a:ln w="9525" cap="flat" cmpd="sng">
            <a:solidFill>
              <a:schemeClr val="tx1"/>
            </a:solidFill>
            <a:prstDash val="solid"/>
            <a:miter/>
            <a:headEnd type="none" w="med" len="med"/>
            <a:tailEnd type="none" w="med" len="med"/>
          </a:ln>
        </p:spPr>
        <p:txBody>
          <a:bodyPr/>
          <a:p>
            <a:pPr algn="ctr"/>
            <a:r>
              <a:rPr sz="2400">
                <a:solidFill>
                  <a:srgbClr val="FF3300"/>
                </a:solidFill>
                <a:latin typeface="Times New Roman" panose="02020603050405020304" pitchFamily="18" charset="0"/>
              </a:rPr>
              <a:t>Mỗi hàng là một bản ghi</a:t>
            </a:r>
            <a:endParaRPr sz="2400">
              <a:solidFill>
                <a:srgbClr val="FF3300"/>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69702"/>
                                        </p:tgtEl>
                                        <p:attrNameLst>
                                          <p:attrName>style.visibility</p:attrName>
                                        </p:attrNameLst>
                                      </p:cBhvr>
                                      <p:to>
                                        <p:strVal val="visible"/>
                                      </p:to>
                                    </p:set>
                                    <p:anim calcmode="lin" valueType="num">
                                      <p:cBhvr>
                                        <p:cTn id="7" dur="1000" fill="hold"/>
                                        <p:tgtEl>
                                          <p:spTgt spid="69702"/>
                                        </p:tgtEl>
                                        <p:attrNameLst>
                                          <p:attrName>ppt_x</p:attrName>
                                        </p:attrNameLst>
                                      </p:cBhvr>
                                      <p:tavLst>
                                        <p:tav tm="0">
                                          <p:val>
                                            <p:strVal val="#ppt_x-.2"/>
                                          </p:val>
                                        </p:tav>
                                        <p:tav tm="100000">
                                          <p:val>
                                            <p:strVal val="#ppt_x"/>
                                          </p:val>
                                        </p:tav>
                                      </p:tavLst>
                                    </p:anim>
                                    <p:anim calcmode="lin" valueType="num">
                                      <p:cBhvr>
                                        <p:cTn id="8" dur="1000" fill="hold"/>
                                        <p:tgtEl>
                                          <p:spTgt spid="697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6970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6" repeatCount="3000" fill="hold" grpId="0" nodeType="clickEffect">
                                  <p:stCondLst>
                                    <p:cond delay="0"/>
                                  </p:stCondLst>
                                  <p:childTnLst>
                                    <p:set>
                                      <p:cBhvr>
                                        <p:cTn id="13" dur="1" fill="hold">
                                          <p:stCondLst>
                                            <p:cond delay="0"/>
                                          </p:stCondLst>
                                        </p:cTn>
                                        <p:tgtEl>
                                          <p:spTgt spid="69710"/>
                                        </p:tgtEl>
                                        <p:attrNameLst>
                                          <p:attrName>style.visibility</p:attrName>
                                        </p:attrNameLst>
                                      </p:cBhvr>
                                      <p:to>
                                        <p:strVal val="visible"/>
                                      </p:to>
                                    </p:set>
                                    <p:animEffect transition="in" filter="barn(inHorizontal)">
                                      <p:cBhvr>
                                        <p:cTn id="14" dur="500"/>
                                        <p:tgtEl>
                                          <p:spTgt spid="69710"/>
                                        </p:tgtEl>
                                      </p:cBhvr>
                                    </p:animEffect>
                                  </p:childTnLst>
                                </p:cTn>
                              </p:par>
                            </p:childTnLst>
                          </p:cTn>
                        </p:par>
                      </p:childTnLst>
                    </p:cTn>
                  </p:par>
                  <p:par>
                    <p:cTn id="15" fill="hold">
                      <p:stCondLst>
                        <p:cond delay="indefinite"/>
                      </p:stCondLst>
                      <p:childTnLst>
                        <p:par>
                          <p:cTn id="16" fill="hold">
                            <p:stCondLst>
                              <p:cond delay="0"/>
                            </p:stCondLst>
                            <p:childTnLst>
                              <p:par>
                                <p:cTn id="17" presetID="13" presetClass="entr" presetSubtype="16" fill="hold" grpId="0" nodeType="clickEffect">
                                  <p:stCondLst>
                                    <p:cond delay="0"/>
                                  </p:stCondLst>
                                  <p:childTnLst>
                                    <p:set>
                                      <p:cBhvr>
                                        <p:cTn id="18" dur="1" fill="hold">
                                          <p:stCondLst>
                                            <p:cond delay="0"/>
                                          </p:stCondLst>
                                        </p:cTn>
                                        <p:tgtEl>
                                          <p:spTgt spid="69709"/>
                                        </p:tgtEl>
                                        <p:attrNameLst>
                                          <p:attrName>style.visibility</p:attrName>
                                        </p:attrNameLst>
                                      </p:cBhvr>
                                      <p:to>
                                        <p:strVal val="visible"/>
                                      </p:to>
                                    </p:set>
                                    <p:animEffect transition="in" filter="plus(in)">
                                      <p:cBhvr>
                                        <p:cTn id="19" dur="1000"/>
                                        <p:tgtEl>
                                          <p:spTgt spid="6970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1" nodeType="clickEffect">
                                  <p:stCondLst>
                                    <p:cond delay="0"/>
                                  </p:stCondLst>
                                  <p:childTnLst>
                                    <p:animEffect transition="out" filter="dissolve">
                                      <p:cBhvr>
                                        <p:cTn id="23" dur="2000"/>
                                        <p:tgtEl>
                                          <p:spTgt spid="69709"/>
                                        </p:tgtEl>
                                      </p:cBhvr>
                                    </p:animEffect>
                                    <p:set>
                                      <p:cBhvr>
                                        <p:cTn id="24" dur="1" fill="hold">
                                          <p:stCondLst>
                                            <p:cond delay="1999"/>
                                          </p:stCondLst>
                                        </p:cTn>
                                        <p:tgtEl>
                                          <p:spTgt spid="69709"/>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3" presetClass="entr" presetSubtype="16" repeatCount="3000" fill="hold" nodeType="clickEffect">
                                  <p:stCondLst>
                                    <p:cond delay="0"/>
                                  </p:stCondLst>
                                  <p:childTnLst>
                                    <p:set>
                                      <p:cBhvr>
                                        <p:cTn id="28" dur="1" fill="hold">
                                          <p:stCondLst>
                                            <p:cond delay="0"/>
                                          </p:stCondLst>
                                        </p:cTn>
                                        <p:tgtEl>
                                          <p:spTgt spid="69711"/>
                                        </p:tgtEl>
                                        <p:attrNameLst>
                                          <p:attrName>style.visibility</p:attrName>
                                        </p:attrNameLst>
                                      </p:cBhvr>
                                      <p:to>
                                        <p:strVal val="visible"/>
                                      </p:to>
                                    </p:set>
                                    <p:animEffect transition="in" filter="plus(in)">
                                      <p:cBhvr>
                                        <p:cTn id="29" dur="2000"/>
                                        <p:tgtEl>
                                          <p:spTgt spid="69711"/>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69712"/>
                                        </p:tgtEl>
                                        <p:attrNameLst>
                                          <p:attrName>style.visibility</p:attrName>
                                        </p:attrNameLst>
                                      </p:cBhvr>
                                      <p:to>
                                        <p:strVal val="visible"/>
                                      </p:to>
                                    </p:set>
                                    <p:animEffect transition="in" filter="randombar(horizontal)">
                                      <p:cBhvr>
                                        <p:cTn id="34" dur="500"/>
                                        <p:tgtEl>
                                          <p:spTgt spid="69712"/>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xit" presetSubtype="12" fill="hold" grpId="1" nodeType="clickEffect">
                                  <p:stCondLst>
                                    <p:cond delay="0"/>
                                  </p:stCondLst>
                                  <p:childTnLst>
                                    <p:animEffect transition="out" filter="strips(downLeft)">
                                      <p:cBhvr>
                                        <p:cTn id="38" dur="1000"/>
                                        <p:tgtEl>
                                          <p:spTgt spid="69712"/>
                                        </p:tgtEl>
                                      </p:cBhvr>
                                    </p:animEffect>
                                    <p:set>
                                      <p:cBhvr>
                                        <p:cTn id="39" dur="1" fill="hold">
                                          <p:stCondLst>
                                            <p:cond delay="999"/>
                                          </p:stCondLst>
                                        </p:cTn>
                                        <p:tgtEl>
                                          <p:spTgt spid="69712"/>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69699"/>
                                        </p:tgtEl>
                                        <p:attrNameLst>
                                          <p:attrName>style.visibility</p:attrName>
                                        </p:attrNameLst>
                                      </p:cBhvr>
                                      <p:to>
                                        <p:strVal val="visible"/>
                                      </p:to>
                                    </p:set>
                                    <p:anim calcmode="lin" valueType="num">
                                      <p:cBhvr>
                                        <p:cTn id="44" dur="500" fill="hold"/>
                                        <p:tgtEl>
                                          <p:spTgt spid="69699"/>
                                        </p:tgtEl>
                                        <p:attrNameLst>
                                          <p:attrName>ppt_w</p:attrName>
                                        </p:attrNameLst>
                                      </p:cBhvr>
                                      <p:tavLst>
                                        <p:tav tm="0">
                                          <p:val>
                                            <p:strVal val="0,000000"/>
                                          </p:val>
                                        </p:tav>
                                        <p:tav tm="100000">
                                          <p:val>
                                            <p:strVal val="#ppt_w"/>
                                          </p:val>
                                        </p:tav>
                                      </p:tavLst>
                                    </p:anim>
                                    <p:anim calcmode="lin" valueType="num">
                                      <p:cBhvr>
                                        <p:cTn id="45" dur="500" fill="hold"/>
                                        <p:tgtEl>
                                          <p:spTgt spid="69699"/>
                                        </p:tgtEl>
                                        <p:attrNameLst>
                                          <p:attrName>ppt_h</p:attrName>
                                        </p:attrNameLst>
                                      </p:cBhvr>
                                      <p:tavLst>
                                        <p:tav tm="0">
                                          <p:val>
                                            <p:strVal val="0,000000"/>
                                          </p:val>
                                        </p:tav>
                                        <p:tav tm="100000">
                                          <p:val>
                                            <p:strVal val="#ppt_h"/>
                                          </p:val>
                                        </p:tav>
                                      </p:tavLst>
                                    </p:anim>
                                    <p:animEffect transition="in" filter="fade">
                                      <p:cBhvr>
                                        <p:cTn id="46" dur="500"/>
                                        <p:tgtEl>
                                          <p:spTgt spid="69699"/>
                                        </p:tgtEl>
                                      </p:cBhvr>
                                    </p:animEffect>
                                  </p:childTnLst>
                                </p:cTn>
                              </p:par>
                            </p:childTnLst>
                          </p:cTn>
                        </p:par>
                      </p:childTnLst>
                    </p:cTn>
                  </p:par>
                  <p:par>
                    <p:cTn id="47" fill="hold">
                      <p:stCondLst>
                        <p:cond delay="indefinite"/>
                      </p:stCondLst>
                      <p:childTnLst>
                        <p:par>
                          <p:cTn id="48" fill="hold">
                            <p:stCondLst>
                              <p:cond delay="0"/>
                            </p:stCondLst>
                            <p:childTnLst>
                              <p:par>
                                <p:cTn id="49" presetID="21" presetClass="entr" presetSubtype="4" fill="hold" grpId="0" nodeType="clickEffect">
                                  <p:stCondLst>
                                    <p:cond delay="0"/>
                                  </p:stCondLst>
                                  <p:childTnLst>
                                    <p:set>
                                      <p:cBhvr>
                                        <p:cTn id="50" dur="1" fill="hold">
                                          <p:stCondLst>
                                            <p:cond delay="0"/>
                                          </p:stCondLst>
                                        </p:cTn>
                                        <p:tgtEl>
                                          <p:spTgt spid="69703"/>
                                        </p:tgtEl>
                                        <p:attrNameLst>
                                          <p:attrName>style.visibility</p:attrName>
                                        </p:attrNameLst>
                                      </p:cBhvr>
                                      <p:to>
                                        <p:strVal val="visible"/>
                                      </p:to>
                                    </p:set>
                                    <p:animEffect transition="in" filter="wheel(4)">
                                      <p:cBhvr>
                                        <p:cTn id="51" dur="2000"/>
                                        <p:tgtEl>
                                          <p:spTgt spid="69703"/>
                                        </p:tgtEl>
                                      </p:cBhvr>
                                    </p:animEffect>
                                  </p:childTnLst>
                                </p:cTn>
                              </p:par>
                              <p:par>
                                <p:cTn id="52" presetID="14" presetClass="entr" presetSubtype="10" fill="hold" grpId="0" nodeType="withEffect">
                                  <p:stCondLst>
                                    <p:cond delay="0"/>
                                  </p:stCondLst>
                                  <p:childTnLst>
                                    <p:set>
                                      <p:cBhvr>
                                        <p:cTn id="53" dur="1" fill="hold">
                                          <p:stCondLst>
                                            <p:cond delay="0"/>
                                          </p:stCondLst>
                                        </p:cTn>
                                        <p:tgtEl>
                                          <p:spTgt spid="69704"/>
                                        </p:tgtEl>
                                        <p:attrNameLst>
                                          <p:attrName>style.visibility</p:attrName>
                                        </p:attrNameLst>
                                      </p:cBhvr>
                                      <p:to>
                                        <p:strVal val="visible"/>
                                      </p:to>
                                    </p:set>
                                    <p:animEffect transition="in" filter="randombar(horizontal)">
                                      <p:cBhvr>
                                        <p:cTn id="54" dur="500"/>
                                        <p:tgtEl>
                                          <p:spTgt spid="69704"/>
                                        </p:tgtEl>
                                      </p:cBhvr>
                                    </p:animEffect>
                                  </p:childTnLst>
                                </p:cTn>
                              </p:par>
                            </p:childTnLst>
                          </p:cTn>
                        </p:par>
                      </p:childTnLst>
                    </p:cTn>
                  </p:par>
                  <p:par>
                    <p:cTn id="55" fill="hold">
                      <p:stCondLst>
                        <p:cond delay="indefinite"/>
                      </p:stCondLst>
                      <p:childTnLst>
                        <p:par>
                          <p:cTn id="56" fill="hold">
                            <p:stCondLst>
                              <p:cond delay="0"/>
                            </p:stCondLst>
                            <p:childTnLst>
                              <p:par>
                                <p:cTn id="57" presetID="18" presetClass="entr" presetSubtype="12" fill="hold" grpId="0" nodeType="clickEffect">
                                  <p:stCondLst>
                                    <p:cond delay="0"/>
                                  </p:stCondLst>
                                  <p:childTnLst>
                                    <p:set>
                                      <p:cBhvr>
                                        <p:cTn id="58" dur="1" fill="hold">
                                          <p:stCondLst>
                                            <p:cond delay="0"/>
                                          </p:stCondLst>
                                        </p:cTn>
                                        <p:tgtEl>
                                          <p:spTgt spid="69705"/>
                                        </p:tgtEl>
                                        <p:attrNameLst>
                                          <p:attrName>style.visibility</p:attrName>
                                        </p:attrNameLst>
                                      </p:cBhvr>
                                      <p:to>
                                        <p:strVal val="visible"/>
                                      </p:to>
                                    </p:set>
                                    <p:animEffect transition="in" filter="strips(downLeft)">
                                      <p:cBhvr>
                                        <p:cTn id="59" dur="500"/>
                                        <p:tgtEl>
                                          <p:spTgt spid="69705"/>
                                        </p:tgtEl>
                                      </p:cBhvr>
                                    </p:animEffect>
                                  </p:childTnLst>
                                </p:cTn>
                              </p:par>
                              <p:par>
                                <p:cTn id="60" presetID="18" presetClass="entr" presetSubtype="12" fill="hold" grpId="0" nodeType="withEffect">
                                  <p:stCondLst>
                                    <p:cond delay="0"/>
                                  </p:stCondLst>
                                  <p:childTnLst>
                                    <p:set>
                                      <p:cBhvr>
                                        <p:cTn id="61" dur="1" fill="hold">
                                          <p:stCondLst>
                                            <p:cond delay="0"/>
                                          </p:stCondLst>
                                        </p:cTn>
                                        <p:tgtEl>
                                          <p:spTgt spid="69706"/>
                                        </p:tgtEl>
                                        <p:attrNameLst>
                                          <p:attrName>style.visibility</p:attrName>
                                        </p:attrNameLst>
                                      </p:cBhvr>
                                      <p:to>
                                        <p:strVal val="visible"/>
                                      </p:to>
                                    </p:set>
                                    <p:animEffect transition="in" filter="strips(downLeft)">
                                      <p:cBhvr>
                                        <p:cTn id="62" dur="500"/>
                                        <p:tgtEl>
                                          <p:spTgt spid="69706"/>
                                        </p:tgtEl>
                                      </p:cBhvr>
                                    </p:animEffect>
                                  </p:childTnLst>
                                </p:cTn>
                              </p:par>
                              <p:par>
                                <p:cTn id="63" presetID="18" presetClass="entr" presetSubtype="12" fill="hold" grpId="0" nodeType="withEffect">
                                  <p:stCondLst>
                                    <p:cond delay="0"/>
                                  </p:stCondLst>
                                  <p:childTnLst>
                                    <p:set>
                                      <p:cBhvr>
                                        <p:cTn id="64" dur="1" fill="hold">
                                          <p:stCondLst>
                                            <p:cond delay="0"/>
                                          </p:stCondLst>
                                        </p:cTn>
                                        <p:tgtEl>
                                          <p:spTgt spid="69707"/>
                                        </p:tgtEl>
                                        <p:attrNameLst>
                                          <p:attrName>style.visibility</p:attrName>
                                        </p:attrNameLst>
                                      </p:cBhvr>
                                      <p:to>
                                        <p:strVal val="visible"/>
                                      </p:to>
                                    </p:set>
                                    <p:animEffect transition="in" filter="strips(downLeft)">
                                      <p:cBhvr>
                                        <p:cTn id="65" dur="500"/>
                                        <p:tgtEl>
                                          <p:spTgt spid="69707"/>
                                        </p:tgtEl>
                                      </p:cBhvr>
                                    </p:animEffect>
                                  </p:childTnLst>
                                </p:cTn>
                              </p:par>
                              <p:par>
                                <p:cTn id="66" presetID="18" presetClass="entr" presetSubtype="12" fill="hold" grpId="0" nodeType="withEffect">
                                  <p:stCondLst>
                                    <p:cond delay="0"/>
                                  </p:stCondLst>
                                  <p:childTnLst>
                                    <p:set>
                                      <p:cBhvr>
                                        <p:cTn id="67" dur="1" fill="hold">
                                          <p:stCondLst>
                                            <p:cond delay="0"/>
                                          </p:stCondLst>
                                        </p:cTn>
                                        <p:tgtEl>
                                          <p:spTgt spid="69708"/>
                                        </p:tgtEl>
                                        <p:attrNameLst>
                                          <p:attrName>style.visibility</p:attrName>
                                        </p:attrNameLst>
                                      </p:cBhvr>
                                      <p:to>
                                        <p:strVal val="visible"/>
                                      </p:to>
                                    </p:set>
                                    <p:animEffect transition="in" filter="strips(downLeft)">
                                      <p:cBhvr>
                                        <p:cTn id="68" dur="500"/>
                                        <p:tgtEl>
                                          <p:spTgt spid="69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99" grpId="0"/>
      <p:bldP spid="69703" grpId="0"/>
      <p:bldP spid="69704" grpId="0"/>
      <p:bldP spid="69705" grpId="0"/>
      <p:bldP spid="69706" grpId="0"/>
      <p:bldP spid="69707" grpId="0"/>
      <p:bldP spid="69708" grpId="0"/>
      <p:bldP spid="69709" grpId="0" animBg="1"/>
      <p:bldP spid="69709" grpId="1" animBg="1"/>
      <p:bldP spid="69710" grpId="0" animBg="1"/>
      <p:bldP spid="69712" grpId="0" animBg="1"/>
      <p:bldP spid="6971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Title 71681"/>
          <p:cNvSpPr>
            <a:spLocks noGrp="1"/>
          </p:cNvSpPr>
          <p:nvPr>
            <p:ph type="title"/>
          </p:nvPr>
        </p:nvSpPr>
        <p:spPr>
          <a:xfrm>
            <a:off x="381000" y="381000"/>
            <a:ext cx="8243888" cy="506413"/>
          </a:xfrm>
        </p:spPr>
        <p:txBody>
          <a:bodyPr anchor="b" anchorCtr="0"/>
          <a:p>
            <a:pPr algn="l"/>
            <a:r>
              <a:rPr sz="4000" b="1">
                <a:solidFill>
                  <a:srgbClr val="FF3300"/>
                </a:solidFill>
                <a:latin typeface="Times New Roman" panose="02020603050405020304" pitchFamily="18" charset="0"/>
              </a:rPr>
              <a:t>3. Các thao tác với bản ghi</a:t>
            </a:r>
            <a:endParaRPr sz="4000" b="1">
              <a:solidFill>
                <a:srgbClr val="FF3300"/>
              </a:solidFill>
              <a:latin typeface="Times New Roman" panose="02020603050405020304" pitchFamily="18" charset="0"/>
            </a:endParaRPr>
          </a:p>
        </p:txBody>
      </p:sp>
      <p:sp>
        <p:nvSpPr>
          <p:cNvPr id="71683" name="Text Placeholder 71682"/>
          <p:cNvSpPr>
            <a:spLocks noGrp="1"/>
          </p:cNvSpPr>
          <p:nvPr>
            <p:ph type="body" sz="half" idx="1"/>
          </p:nvPr>
        </p:nvSpPr>
        <p:spPr>
          <a:xfrm>
            <a:off x="457200" y="1600200"/>
            <a:ext cx="2133600" cy="457200"/>
          </a:xfrm>
        </p:spPr>
        <p:txBody>
          <a:bodyPr/>
          <a:p>
            <a:pPr>
              <a:lnSpc>
                <a:spcPct val="90000"/>
              </a:lnSpc>
              <a:buClrTx/>
              <a:buSzTx/>
              <a:buFontTx/>
              <a:buNone/>
            </a:pPr>
            <a:r>
              <a:rPr sz="1800" b="1">
                <a:solidFill>
                  <a:srgbClr val="0000FF"/>
                </a:solidFill>
              </a:rPr>
              <a:t>Các bước</a:t>
            </a:r>
            <a:endParaRPr sz="1800" b="1">
              <a:solidFill>
                <a:srgbClr val="0000FF"/>
              </a:solidFill>
            </a:endParaRPr>
          </a:p>
        </p:txBody>
      </p:sp>
      <p:sp>
        <p:nvSpPr>
          <p:cNvPr id="71685" name="Rectangles 71684"/>
          <p:cNvSpPr/>
          <p:nvPr/>
        </p:nvSpPr>
        <p:spPr>
          <a:xfrm>
            <a:off x="1371600" y="1066800"/>
            <a:ext cx="6110288" cy="3810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3200" b="1">
                <a:solidFill>
                  <a:srgbClr val="0000FF"/>
                </a:solidFill>
                <a:latin typeface="Times New Roman" panose="02020603050405020304" pitchFamily="18" charset="0"/>
              </a:rPr>
              <a:t>a. Nhập thông tin học sinh</a:t>
            </a:r>
            <a:endParaRPr sz="3200" b="1">
              <a:solidFill>
                <a:srgbClr val="0000FF"/>
              </a:solidFill>
              <a:latin typeface="Times New Roman" panose="02020603050405020304" pitchFamily="18" charset="0"/>
            </a:endParaRPr>
          </a:p>
        </p:txBody>
      </p:sp>
      <p:sp>
        <p:nvSpPr>
          <p:cNvPr id="71686" name="Rectangles 71685"/>
          <p:cNvSpPr/>
          <p:nvPr/>
        </p:nvSpPr>
        <p:spPr>
          <a:xfrm>
            <a:off x="228600" y="2209800"/>
            <a:ext cx="3124200" cy="533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a:latin typeface="Times New Roman" panose="02020603050405020304" pitchFamily="18" charset="0"/>
              </a:rPr>
              <a:t>Nhập thông tin học sinh</a:t>
            </a:r>
            <a:endParaRPr sz="2000">
              <a:latin typeface="Times New Roman" panose="02020603050405020304" pitchFamily="18" charset="0"/>
            </a:endParaRPr>
          </a:p>
        </p:txBody>
      </p:sp>
      <p:sp>
        <p:nvSpPr>
          <p:cNvPr id="71687" name="Rectangles 71686"/>
          <p:cNvSpPr/>
          <p:nvPr/>
        </p:nvSpPr>
        <p:spPr>
          <a:xfrm>
            <a:off x="228600" y="2895600"/>
            <a:ext cx="3352800" cy="914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0" lvl="0" indent="0">
              <a:buNone/>
            </a:pPr>
            <a:r>
              <a:rPr sz="2000">
                <a:latin typeface="Times New Roman" panose="02020603050405020304" pitchFamily="18" charset="0"/>
              </a:rPr>
              <a:t>Nhập dữ liệu ( các thuộc tính ) của từng bản ghi</a:t>
            </a:r>
            <a:endParaRPr sz="2000">
              <a:latin typeface="Times New Roman" panose="02020603050405020304" pitchFamily="18" charset="0"/>
            </a:endParaRPr>
          </a:p>
        </p:txBody>
      </p:sp>
      <p:sp>
        <p:nvSpPr>
          <p:cNvPr id="71688" name="Straight Connector 71687"/>
          <p:cNvSpPr/>
          <p:nvPr/>
        </p:nvSpPr>
        <p:spPr>
          <a:xfrm>
            <a:off x="3581400" y="2209800"/>
            <a:ext cx="0" cy="4648200"/>
          </a:xfrm>
          <a:prstGeom prst="line">
            <a:avLst/>
          </a:prstGeom>
          <a:ln w="9525" cap="flat" cmpd="sng">
            <a:solidFill>
              <a:schemeClr val="tx1"/>
            </a:solidFill>
            <a:prstDash val="solid"/>
            <a:headEnd type="none" w="med" len="med"/>
            <a:tailEnd type="none" w="med" len="med"/>
          </a:ln>
        </p:spPr>
      </p:sp>
      <p:sp>
        <p:nvSpPr>
          <p:cNvPr id="71689" name="Rectangles 71688"/>
          <p:cNvSpPr/>
          <p:nvPr/>
        </p:nvSpPr>
        <p:spPr>
          <a:xfrm>
            <a:off x="3708400" y="2209800"/>
            <a:ext cx="4648200" cy="6858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0" lvl="0" indent="0" defTabSz="914400">
              <a:buNone/>
              <a:tabLst>
                <a:tab pos="0" algn="l"/>
              </a:tabLst>
            </a:pPr>
            <a:r>
              <a:rPr sz="2000">
                <a:latin typeface="Times New Roman" panose="02020603050405020304" pitchFamily="18" charset="0"/>
              </a:rPr>
              <a:t>Write(‘ Nhap vao so hoc sinh trong lop : ‘);    readln(n);</a:t>
            </a:r>
            <a:endParaRPr sz="2000">
              <a:latin typeface="Times New Roman" panose="02020603050405020304" pitchFamily="18" charset="0"/>
            </a:endParaRPr>
          </a:p>
        </p:txBody>
      </p:sp>
      <p:sp>
        <p:nvSpPr>
          <p:cNvPr id="71690" name="Rectangles 71689"/>
          <p:cNvSpPr/>
          <p:nvPr/>
        </p:nvSpPr>
        <p:spPr>
          <a:xfrm>
            <a:off x="4114800" y="1600200"/>
            <a:ext cx="32766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lnSpc>
                <a:spcPct val="90000"/>
              </a:lnSpc>
              <a:buNone/>
            </a:pPr>
            <a:r>
              <a:rPr sz="2000" b="1">
                <a:solidFill>
                  <a:srgbClr val="0000FF"/>
                </a:solidFill>
              </a:rPr>
              <a:t>Thể hiện bằng pascal</a:t>
            </a:r>
            <a:endParaRPr sz="2000" b="1">
              <a:solidFill>
                <a:srgbClr val="0000FF"/>
              </a:solidFill>
            </a:endParaRPr>
          </a:p>
        </p:txBody>
      </p:sp>
      <p:sp>
        <p:nvSpPr>
          <p:cNvPr id="71691" name="Rectangles 71690"/>
          <p:cNvSpPr/>
          <p:nvPr/>
        </p:nvSpPr>
        <p:spPr>
          <a:xfrm>
            <a:off x="3733800" y="2895600"/>
            <a:ext cx="5257800" cy="29718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marL="0" lvl="0" indent="0" defTabSz="914400">
              <a:buNone/>
              <a:tabLst>
                <a:tab pos="0" algn="l"/>
              </a:tabLst>
            </a:pPr>
            <a:r>
              <a:rPr sz="1800">
                <a:latin typeface="Times New Roman" panose="02020603050405020304" pitchFamily="18" charset="0"/>
              </a:rPr>
              <a:t>For  i:=1  to  n  do </a:t>
            </a:r>
            <a:endParaRPr sz="1800">
              <a:latin typeface="Times New Roman" panose="02020603050405020304" pitchFamily="18" charset="0"/>
            </a:endParaRPr>
          </a:p>
          <a:p>
            <a:pPr marL="0" lvl="0" indent="0" defTabSz="914400">
              <a:buNone/>
              <a:tabLst>
                <a:tab pos="0" algn="l"/>
              </a:tabLst>
            </a:pPr>
            <a:r>
              <a:rPr sz="1800">
                <a:solidFill>
                  <a:srgbClr val="0000FF"/>
                </a:solidFill>
                <a:latin typeface="Times New Roman" panose="02020603050405020304" pitchFamily="18" charset="0"/>
              </a:rPr>
              <a:t>   Begin </a:t>
            </a:r>
            <a:endParaRPr sz="1800">
              <a:solidFill>
                <a:srgbClr val="0000FF"/>
              </a:solidFill>
              <a:latin typeface="Times New Roman" panose="02020603050405020304" pitchFamily="18" charset="0"/>
            </a:endParaRPr>
          </a:p>
          <a:p>
            <a:pPr marL="0" lvl="0" indent="0" defTabSz="914400">
              <a:buNone/>
              <a:tabLst>
                <a:tab pos="0" algn="l"/>
              </a:tabLst>
            </a:pPr>
            <a:r>
              <a:rPr sz="1800">
                <a:latin typeface="Times New Roman" panose="02020603050405020304" pitchFamily="18" charset="0"/>
              </a:rPr>
              <a:t>	writeln(‘ Nhap du lieu cho hoc sinh thu  ‘,i);</a:t>
            </a:r>
            <a:endParaRPr sz="1800">
              <a:latin typeface="Times New Roman" panose="02020603050405020304" pitchFamily="18" charset="0"/>
            </a:endParaRPr>
          </a:p>
          <a:p>
            <a:pPr marL="0" lvl="0" indent="0" defTabSz="914400">
              <a:buNone/>
              <a:tabLst>
                <a:tab pos="0" algn="l"/>
              </a:tabLst>
            </a:pPr>
            <a:r>
              <a:rPr sz="1800">
                <a:latin typeface="Times New Roman" panose="02020603050405020304" pitchFamily="18" charset="0"/>
              </a:rPr>
              <a:t>	Write(‘ SBD : ‘); readln(</a:t>
            </a:r>
            <a:r>
              <a:rPr sz="1800" b="1">
                <a:solidFill>
                  <a:srgbClr val="FF3300"/>
                </a:solidFill>
                <a:latin typeface="Times New Roman" panose="02020603050405020304" pitchFamily="18" charset="0"/>
              </a:rPr>
              <a:t>LOP[i].SBD</a:t>
            </a:r>
            <a:r>
              <a:rPr sz="1800">
                <a:latin typeface="Times New Roman" panose="02020603050405020304" pitchFamily="18" charset="0"/>
              </a:rPr>
              <a:t>);</a:t>
            </a:r>
            <a:endParaRPr sz="1800">
              <a:latin typeface="Times New Roman" panose="02020603050405020304" pitchFamily="18" charset="0"/>
            </a:endParaRPr>
          </a:p>
          <a:p>
            <a:pPr marL="0" lvl="0" indent="0" defTabSz="914400">
              <a:buNone/>
              <a:tabLst>
                <a:tab pos="0" algn="l"/>
              </a:tabLst>
            </a:pPr>
            <a:r>
              <a:rPr sz="1800">
                <a:latin typeface="Times New Roman" panose="02020603050405020304" pitchFamily="18" charset="0"/>
              </a:rPr>
              <a:t>	Write(‘HO TEN : ‘); readln(</a:t>
            </a:r>
            <a:r>
              <a:rPr sz="1800" b="1">
                <a:solidFill>
                  <a:srgbClr val="FF3300"/>
                </a:solidFill>
                <a:latin typeface="Times New Roman" panose="02020603050405020304" pitchFamily="18" charset="0"/>
              </a:rPr>
              <a:t>LOP[i].Hoten</a:t>
            </a:r>
            <a:r>
              <a:rPr sz="1800">
                <a:latin typeface="Times New Roman" panose="02020603050405020304" pitchFamily="18" charset="0"/>
              </a:rPr>
              <a:t>);</a:t>
            </a:r>
            <a:endParaRPr sz="1800">
              <a:latin typeface="Times New Roman" panose="02020603050405020304" pitchFamily="18" charset="0"/>
            </a:endParaRPr>
          </a:p>
          <a:p>
            <a:pPr marL="0" lvl="0" indent="0" defTabSz="914400">
              <a:buNone/>
              <a:tabLst>
                <a:tab pos="0" algn="l"/>
              </a:tabLst>
            </a:pPr>
            <a:r>
              <a:rPr sz="1800">
                <a:latin typeface="Times New Roman" panose="02020603050405020304" pitchFamily="18" charset="0"/>
              </a:rPr>
              <a:t>	Write(‘ Diem toan : ‘);readln(</a:t>
            </a:r>
            <a:r>
              <a:rPr sz="1800" b="1">
                <a:solidFill>
                  <a:srgbClr val="FF3300"/>
                </a:solidFill>
                <a:latin typeface="Times New Roman" panose="02020603050405020304" pitchFamily="18" charset="0"/>
              </a:rPr>
              <a:t>LOP[i].Toan</a:t>
            </a:r>
            <a:r>
              <a:rPr sz="1800">
                <a:latin typeface="Times New Roman" panose="02020603050405020304" pitchFamily="18" charset="0"/>
              </a:rPr>
              <a:t>);</a:t>
            </a:r>
            <a:endParaRPr sz="1800">
              <a:latin typeface="Times New Roman" panose="02020603050405020304" pitchFamily="18" charset="0"/>
            </a:endParaRPr>
          </a:p>
          <a:p>
            <a:pPr marL="0" lvl="0" indent="0" defTabSz="914400">
              <a:buNone/>
              <a:tabLst>
                <a:tab pos="0" algn="l"/>
              </a:tabLst>
            </a:pPr>
            <a:r>
              <a:rPr sz="1800">
                <a:latin typeface="Times New Roman" panose="02020603050405020304" pitchFamily="18" charset="0"/>
              </a:rPr>
              <a:t>	Write(‘ Diem van : ‘);readln(</a:t>
            </a:r>
            <a:r>
              <a:rPr sz="1800" b="1">
                <a:solidFill>
                  <a:srgbClr val="FF3300"/>
                </a:solidFill>
                <a:latin typeface="Times New Roman" panose="02020603050405020304" pitchFamily="18" charset="0"/>
              </a:rPr>
              <a:t>LOP[i].Van</a:t>
            </a:r>
            <a:r>
              <a:rPr sz="1800">
                <a:latin typeface="Times New Roman" panose="02020603050405020304" pitchFamily="18" charset="0"/>
              </a:rPr>
              <a:t>);</a:t>
            </a:r>
            <a:endParaRPr sz="1800">
              <a:latin typeface="Times New Roman" panose="02020603050405020304" pitchFamily="18" charset="0"/>
            </a:endParaRPr>
          </a:p>
          <a:p>
            <a:pPr marL="0" lvl="0" indent="0" defTabSz="914400">
              <a:buNone/>
              <a:tabLst>
                <a:tab pos="0" algn="l"/>
              </a:tabLst>
            </a:pPr>
            <a:r>
              <a:rPr sz="1800">
                <a:solidFill>
                  <a:srgbClr val="0000FF"/>
                </a:solidFill>
                <a:latin typeface="Times New Roman" panose="02020603050405020304" pitchFamily="18" charset="0"/>
              </a:rPr>
              <a:t>   end;</a:t>
            </a:r>
            <a:endParaRPr sz="1800">
              <a:solidFill>
                <a:srgbClr val="0000FF"/>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wipe(down)">
                                      <p:cBhvr>
                                        <p:cTn id="7" dur="500"/>
                                        <p:tgtEl>
                                          <p:spTgt spid="7168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71685"/>
                                        </p:tgtEl>
                                        <p:attrNameLst>
                                          <p:attrName>style.visibility</p:attrName>
                                        </p:attrNameLst>
                                      </p:cBhvr>
                                      <p:to>
                                        <p:strVal val="visible"/>
                                      </p:to>
                                    </p:set>
                                    <p:animEffect transition="in" filter="plus(in)">
                                      <p:cBhvr>
                                        <p:cTn id="12" dur="2000"/>
                                        <p:tgtEl>
                                          <p:spTgt spid="7168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1683">
                                            <p:txEl>
                                              <p:charRg st="0" end="9"/>
                                            </p:txEl>
                                          </p:spTgt>
                                        </p:tgtEl>
                                        <p:attrNameLst>
                                          <p:attrName>style.visibility</p:attrName>
                                        </p:attrNameLst>
                                      </p:cBhvr>
                                      <p:to>
                                        <p:strVal val="visible"/>
                                      </p:to>
                                    </p:set>
                                    <p:animEffect transition="in" filter="diamond(in)">
                                      <p:cBhvr>
                                        <p:cTn id="17" dur="2000"/>
                                        <p:tgtEl>
                                          <p:spTgt spid="71683">
                                            <p:txEl>
                                              <p:charRg st="0"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1690"/>
                                        </p:tgtEl>
                                        <p:attrNameLst>
                                          <p:attrName>style.visibility</p:attrName>
                                        </p:attrNameLst>
                                      </p:cBhvr>
                                      <p:to>
                                        <p:strVal val="visible"/>
                                      </p:to>
                                    </p:set>
                                    <p:animEffect transition="in" filter="dissolve">
                                      <p:cBhvr>
                                        <p:cTn id="22" dur="500"/>
                                        <p:tgtEl>
                                          <p:spTgt spid="71690"/>
                                        </p:tgtEl>
                                      </p:cBhvr>
                                    </p:animEffect>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nodeType="clickEffect">
                                  <p:stCondLst>
                                    <p:cond delay="0"/>
                                  </p:stCondLst>
                                  <p:childTnLst>
                                    <p:set>
                                      <p:cBhvr>
                                        <p:cTn id="26" dur="1" fill="hold">
                                          <p:stCondLst>
                                            <p:cond delay="0"/>
                                          </p:stCondLst>
                                        </p:cTn>
                                        <p:tgtEl>
                                          <p:spTgt spid="71688"/>
                                        </p:tgtEl>
                                        <p:attrNameLst>
                                          <p:attrName>style.visibility</p:attrName>
                                        </p:attrNameLst>
                                      </p:cBhvr>
                                      <p:to>
                                        <p:strVal val="visible"/>
                                      </p:to>
                                    </p:set>
                                    <p:animEffect transition="in" filter="fade">
                                      <p:cBhvr>
                                        <p:cTn id="27" dur="1000"/>
                                        <p:tgtEl>
                                          <p:spTgt spid="71688"/>
                                        </p:tgtEl>
                                      </p:cBhvr>
                                    </p:animEffect>
                                    <p:anim calcmode="lin" valueType="num">
                                      <p:cBhvr>
                                        <p:cTn id="28" dur="1000" fill="hold"/>
                                        <p:tgtEl>
                                          <p:spTgt spid="71688"/>
                                        </p:tgtEl>
                                        <p:attrNameLst>
                                          <p:attrName>ppt_x</p:attrName>
                                        </p:attrNameLst>
                                      </p:cBhvr>
                                      <p:tavLst>
                                        <p:tav tm="0">
                                          <p:val>
                                            <p:strVal val="#ppt_x"/>
                                          </p:val>
                                        </p:tav>
                                        <p:tav tm="100000">
                                          <p:val>
                                            <p:strVal val="#ppt_x"/>
                                          </p:val>
                                        </p:tav>
                                      </p:tavLst>
                                    </p:anim>
                                    <p:anim calcmode="lin" valueType="num">
                                      <p:cBhvr>
                                        <p:cTn id="29" dur="900" decel="100000" fill="hold"/>
                                        <p:tgtEl>
                                          <p:spTgt spid="71688"/>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71688"/>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71686"/>
                                        </p:tgtEl>
                                        <p:attrNameLst>
                                          <p:attrName>style.visibility</p:attrName>
                                        </p:attrNameLst>
                                      </p:cBhvr>
                                      <p:to>
                                        <p:strVal val="visible"/>
                                      </p:to>
                                    </p:set>
                                    <p:animEffect transition="in" filter="circle(in)">
                                      <p:cBhvr>
                                        <p:cTn id="35" dur="2000"/>
                                        <p:tgtEl>
                                          <p:spTgt spid="71686"/>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71689"/>
                                        </p:tgtEl>
                                        <p:attrNameLst>
                                          <p:attrName>style.visibility</p:attrName>
                                        </p:attrNameLst>
                                      </p:cBhvr>
                                      <p:to>
                                        <p:strVal val="visible"/>
                                      </p:to>
                                    </p:set>
                                    <p:animEffect transition="in" filter="checkerboard(across)">
                                      <p:cBhvr>
                                        <p:cTn id="40" dur="500"/>
                                        <p:tgtEl>
                                          <p:spTgt spid="71689"/>
                                        </p:tgtEl>
                                      </p:cBhvr>
                                    </p:animEffect>
                                  </p:childTnLst>
                                </p:cTn>
                              </p:par>
                            </p:childTnLst>
                          </p:cTn>
                        </p:par>
                      </p:childTnLst>
                    </p:cTn>
                  </p:par>
                  <p:par>
                    <p:cTn id="41" fill="hold">
                      <p:stCondLst>
                        <p:cond delay="indefinite"/>
                      </p:stCondLst>
                      <p:childTnLst>
                        <p:par>
                          <p:cTn id="42" fill="hold">
                            <p:stCondLst>
                              <p:cond delay="0"/>
                            </p:stCondLst>
                            <p:childTnLst>
                              <p:par>
                                <p:cTn id="43" presetID="49" presetClass="entr" presetSubtype="0" decel="100000" fill="hold" grpId="0" nodeType="clickEffect">
                                  <p:stCondLst>
                                    <p:cond delay="0"/>
                                  </p:stCondLst>
                                  <p:childTnLst>
                                    <p:set>
                                      <p:cBhvr>
                                        <p:cTn id="44" dur="1" fill="hold">
                                          <p:stCondLst>
                                            <p:cond delay="0"/>
                                          </p:stCondLst>
                                        </p:cTn>
                                        <p:tgtEl>
                                          <p:spTgt spid="71687"/>
                                        </p:tgtEl>
                                        <p:attrNameLst>
                                          <p:attrName>style.visibility</p:attrName>
                                        </p:attrNameLst>
                                      </p:cBhvr>
                                      <p:to>
                                        <p:strVal val="visible"/>
                                      </p:to>
                                    </p:set>
                                    <p:anim calcmode="lin" valueType="num">
                                      <p:cBhvr>
                                        <p:cTn id="45" dur="500" fill="hold"/>
                                        <p:tgtEl>
                                          <p:spTgt spid="71687"/>
                                        </p:tgtEl>
                                        <p:attrNameLst>
                                          <p:attrName>ppt_w</p:attrName>
                                        </p:attrNameLst>
                                      </p:cBhvr>
                                      <p:tavLst>
                                        <p:tav tm="0">
                                          <p:val>
                                            <p:strVal val="0,000000"/>
                                          </p:val>
                                        </p:tav>
                                        <p:tav tm="100000">
                                          <p:val>
                                            <p:strVal val="#ppt_w"/>
                                          </p:val>
                                        </p:tav>
                                      </p:tavLst>
                                    </p:anim>
                                    <p:anim calcmode="lin" valueType="num">
                                      <p:cBhvr>
                                        <p:cTn id="46" dur="500" fill="hold"/>
                                        <p:tgtEl>
                                          <p:spTgt spid="71687"/>
                                        </p:tgtEl>
                                        <p:attrNameLst>
                                          <p:attrName>ppt_h</p:attrName>
                                        </p:attrNameLst>
                                      </p:cBhvr>
                                      <p:tavLst>
                                        <p:tav tm="0">
                                          <p:val>
                                            <p:strVal val="0,000000"/>
                                          </p:val>
                                        </p:tav>
                                        <p:tav tm="100000">
                                          <p:val>
                                            <p:strVal val="#ppt_h"/>
                                          </p:val>
                                        </p:tav>
                                      </p:tavLst>
                                    </p:anim>
                                    <p:anim calcmode="lin" valueType="num">
                                      <p:cBhvr>
                                        <p:cTn id="47" dur="500" fill="hold"/>
                                        <p:tgtEl>
                                          <p:spTgt spid="71687"/>
                                        </p:tgtEl>
                                        <p:attrNameLst>
                                          <p:attrName>style.rotation</p:attrName>
                                        </p:attrNameLst>
                                      </p:cBhvr>
                                      <p:tavLst>
                                        <p:tav tm="0">
                                          <p:val>
                                            <p:strVal val="360,000000"/>
                                          </p:val>
                                        </p:tav>
                                        <p:tav tm="100000">
                                          <p:val>
                                            <p:strVal val="0,000000"/>
                                          </p:val>
                                        </p:tav>
                                      </p:tavLst>
                                    </p:anim>
                                    <p:animEffect transition="in" filter="fade">
                                      <p:cBhvr>
                                        <p:cTn id="48" dur="500"/>
                                        <p:tgtEl>
                                          <p:spTgt spid="71687"/>
                                        </p:tgtEl>
                                      </p:cBhvr>
                                    </p:animEffect>
                                  </p:childTnLst>
                                </p:cTn>
                              </p:par>
                            </p:childTnLst>
                          </p:cTn>
                        </p:par>
                      </p:childTnLst>
                    </p:cTn>
                  </p:par>
                  <p:par>
                    <p:cTn id="49" fill="hold">
                      <p:stCondLst>
                        <p:cond delay="indefinite"/>
                      </p:stCondLst>
                      <p:childTnLst>
                        <p:par>
                          <p:cTn id="50" fill="hold">
                            <p:stCondLst>
                              <p:cond delay="0"/>
                            </p:stCondLst>
                            <p:childTnLst>
                              <p:par>
                                <p:cTn id="51" presetID="37" presetClass="entr" presetSubtype="0" fill="hold" grpId="0" nodeType="clickEffect">
                                  <p:stCondLst>
                                    <p:cond delay="0"/>
                                  </p:stCondLst>
                                  <p:childTnLst>
                                    <p:set>
                                      <p:cBhvr>
                                        <p:cTn id="52" dur="1" fill="hold">
                                          <p:stCondLst>
                                            <p:cond delay="0"/>
                                          </p:stCondLst>
                                        </p:cTn>
                                        <p:tgtEl>
                                          <p:spTgt spid="71691"/>
                                        </p:tgtEl>
                                        <p:attrNameLst>
                                          <p:attrName>style.visibility</p:attrName>
                                        </p:attrNameLst>
                                      </p:cBhvr>
                                      <p:to>
                                        <p:strVal val="visible"/>
                                      </p:to>
                                    </p:set>
                                    <p:animEffect transition="in" filter="fade">
                                      <p:cBhvr>
                                        <p:cTn id="53" dur="1000"/>
                                        <p:tgtEl>
                                          <p:spTgt spid="71691"/>
                                        </p:tgtEl>
                                      </p:cBhvr>
                                    </p:animEffect>
                                    <p:anim calcmode="lin" valueType="num">
                                      <p:cBhvr>
                                        <p:cTn id="54" dur="1000" fill="hold"/>
                                        <p:tgtEl>
                                          <p:spTgt spid="71691"/>
                                        </p:tgtEl>
                                        <p:attrNameLst>
                                          <p:attrName>ppt_x</p:attrName>
                                        </p:attrNameLst>
                                      </p:cBhvr>
                                      <p:tavLst>
                                        <p:tav tm="0">
                                          <p:val>
                                            <p:strVal val="#ppt_x"/>
                                          </p:val>
                                        </p:tav>
                                        <p:tav tm="100000">
                                          <p:val>
                                            <p:strVal val="#ppt_x"/>
                                          </p:val>
                                        </p:tav>
                                      </p:tavLst>
                                    </p:anim>
                                    <p:anim calcmode="lin" valueType="num">
                                      <p:cBhvr>
                                        <p:cTn id="55" dur="900" decel="100000" fill="hold"/>
                                        <p:tgtEl>
                                          <p:spTgt spid="71691"/>
                                        </p:tgtEl>
                                        <p:attrNameLst>
                                          <p:attrName>ppt_y</p:attrName>
                                        </p:attrNameLst>
                                      </p:cBhvr>
                                      <p:tavLst>
                                        <p:tav tm="0">
                                          <p:val>
                                            <p:strVal val="#ppt_y+1"/>
                                          </p:val>
                                        </p:tav>
                                        <p:tav tm="100000">
                                          <p:val>
                                            <p:strVal val="#ppt_y-.03"/>
                                          </p:val>
                                        </p:tav>
                                      </p:tavLst>
                                    </p:anim>
                                    <p:anim calcmode="lin" valueType="num">
                                      <p:cBhvr>
                                        <p:cTn id="56" dur="100" accel="100000" fill="hold">
                                          <p:stCondLst>
                                            <p:cond delay="900"/>
                                          </p:stCondLst>
                                        </p:cTn>
                                        <p:tgtEl>
                                          <p:spTgt spid="7169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1683" grpId="0" build="p"/>
      <p:bldP spid="71685" grpId="0"/>
      <p:bldP spid="71686" grpId="0"/>
      <p:bldP spid="71687" grpId="0"/>
      <p:bldP spid="71689" grpId="0"/>
      <p:bldP spid="71690" grpId="0"/>
      <p:bldP spid="7169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7" name="Text Placeholder 72706"/>
          <p:cNvSpPr>
            <a:spLocks noGrp="1"/>
          </p:cNvSpPr>
          <p:nvPr>
            <p:ph type="body" sz="half" idx="1"/>
          </p:nvPr>
        </p:nvSpPr>
        <p:spPr>
          <a:xfrm>
            <a:off x="914400" y="685800"/>
            <a:ext cx="4038600" cy="533400"/>
          </a:xfrm>
        </p:spPr>
        <p:txBody>
          <a:bodyPr/>
          <a:p>
            <a:pPr>
              <a:buClrTx/>
              <a:buSzTx/>
              <a:buFontTx/>
              <a:buNone/>
            </a:pPr>
            <a:r>
              <a:rPr sz="2000" b="1">
                <a:latin typeface="Times New Roman" panose="02020603050405020304" pitchFamily="18" charset="0"/>
              </a:rPr>
              <a:t>Khi i = 1  </a:t>
            </a:r>
            <a:r>
              <a:rPr sz="2000" b="1">
                <a:solidFill>
                  <a:srgbClr val="0000FF"/>
                </a:solidFill>
                <a:latin typeface="Times New Roman" panose="02020603050405020304" pitchFamily="18" charset="0"/>
                <a:sym typeface="Wingdings" panose="05000000000000000000" pitchFamily="2" charset="2"/>
              </a:rPr>
              <a:t></a:t>
            </a:r>
            <a:r>
              <a:rPr sz="2000">
                <a:solidFill>
                  <a:srgbClr val="0000FF"/>
                </a:solidFill>
                <a:latin typeface="Times New Roman" panose="02020603050405020304" pitchFamily="18" charset="0"/>
                <a:sym typeface="Wingdings" panose="05000000000000000000" pitchFamily="2" charset="2"/>
              </a:rPr>
              <a:t>LOP[1].SBD</a:t>
            </a:r>
            <a:endParaRPr sz="2000" b="1">
              <a:solidFill>
                <a:srgbClr val="0000FF"/>
              </a:solidFill>
              <a:latin typeface="Times New Roman" panose="02020603050405020304" pitchFamily="18" charset="0"/>
              <a:sym typeface="Wingdings" panose="05000000000000000000" pitchFamily="2" charset="2"/>
            </a:endParaRPr>
          </a:p>
        </p:txBody>
      </p:sp>
      <p:sp>
        <p:nvSpPr>
          <p:cNvPr id="72711" name="Rectangles 72710"/>
          <p:cNvSpPr/>
          <p:nvPr/>
        </p:nvSpPr>
        <p:spPr>
          <a:xfrm>
            <a:off x="990600" y="1219200"/>
            <a:ext cx="8153400" cy="914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400" b="1">
                <a:latin typeface="Times New Roman" panose="02020603050405020304" pitchFamily="18" charset="0"/>
                <a:sym typeface="Wingdings" panose="05000000000000000000" pitchFamily="2" charset="2"/>
              </a:rPr>
              <a:t>giá trị trường cho SBD của học sinh thứ nhất nằm ở bản ghi đầu tiên.</a:t>
            </a:r>
            <a:r>
              <a:rPr>
                <a:sym typeface="Wingdings" panose="05000000000000000000" pitchFamily="2" charset="2"/>
              </a:rPr>
              <a:t> </a:t>
            </a:r>
            <a:endParaRPr>
              <a:sym typeface="Wingdings" panose="05000000000000000000" pitchFamily="2" charset="2"/>
            </a:endParaRPr>
          </a:p>
        </p:txBody>
      </p:sp>
      <p:sp>
        <p:nvSpPr>
          <p:cNvPr id="72712" name="Rectangles 72711"/>
          <p:cNvSpPr/>
          <p:nvPr/>
        </p:nvSpPr>
        <p:spPr>
          <a:xfrm>
            <a:off x="990600" y="2286000"/>
            <a:ext cx="8153400" cy="9144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400" b="1">
                <a:latin typeface="Times New Roman" panose="02020603050405020304" pitchFamily="18" charset="0"/>
                <a:sym typeface="Wingdings" panose="05000000000000000000" pitchFamily="2" charset="2"/>
              </a:rPr>
              <a:t>Tương tự như vậy  nhập các giá trị còn lại.( họ tên, điểm văn, tóan)</a:t>
            </a:r>
            <a:endParaRPr>
              <a:sym typeface="Wingdings" panose="05000000000000000000" pitchFamily="2" charset="2"/>
            </a:endParaRPr>
          </a:p>
        </p:txBody>
      </p:sp>
      <p:sp>
        <p:nvSpPr>
          <p:cNvPr id="72713" name="Rectangles 72712"/>
          <p:cNvSpPr/>
          <p:nvPr/>
        </p:nvSpPr>
        <p:spPr>
          <a:xfrm>
            <a:off x="609600" y="5791200"/>
            <a:ext cx="8153400" cy="381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spcBef>
                <a:spcPct val="50000"/>
              </a:spcBef>
              <a:buFont typeface="Wingdings" panose="05000000000000000000" pitchFamily="2" charset="2"/>
              <a:buChar char="ð"/>
            </a:pPr>
            <a:r>
              <a:rPr sz="2400">
                <a:solidFill>
                  <a:schemeClr val="tx2"/>
                </a:solidFill>
                <a:latin typeface="Times New Roman" panose="02020603050405020304" pitchFamily="18" charset="0"/>
              </a:rPr>
              <a:t> </a:t>
            </a:r>
            <a:r>
              <a:rPr sz="2400" b="1">
                <a:solidFill>
                  <a:schemeClr val="tx2"/>
                </a:solidFill>
                <a:latin typeface="Times New Roman" panose="02020603050405020304" pitchFamily="18" charset="0"/>
              </a:rPr>
              <a:t>quá trình nhập kết thúc khi nhập hết dữ liệu của bản ghi</a:t>
            </a:r>
            <a:endParaRPr sz="2400" b="1">
              <a:solidFill>
                <a:schemeClr val="tx2"/>
              </a:solidFill>
              <a:latin typeface="Times New Roman" panose="02020603050405020304" pitchFamily="18" charset="0"/>
            </a:endParaRPr>
          </a:p>
        </p:txBody>
      </p:sp>
      <p:graphicFrame>
        <p:nvGraphicFramePr>
          <p:cNvPr id="72804" name="Content Placeholder 72803"/>
          <p:cNvGraphicFramePr/>
          <p:nvPr>
            <p:ph sz="half" idx="2"/>
          </p:nvPr>
        </p:nvGraphicFramePr>
        <p:xfrm>
          <a:off x="1752600" y="3733800"/>
          <a:ext cx="7010400" cy="1331913"/>
        </p:xfrm>
        <a:graphic>
          <a:graphicData uri="http://schemas.openxmlformats.org/drawingml/2006/table">
            <a:tbl>
              <a:tblPr/>
              <a:tblGrid>
                <a:gridCol w="914400"/>
                <a:gridCol w="3276600"/>
                <a:gridCol w="1447800"/>
                <a:gridCol w="1371600"/>
              </a:tblGrid>
              <a:tr h="666750">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b="1">
                          <a:latin typeface="Times New Roman" panose="02020603050405020304" pitchFamily="18" charset="0"/>
                        </a:rPr>
                        <a:t>SBD</a:t>
                      </a:r>
                      <a:endParaRPr lang="en-US" sz="2000" b="1">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b="1">
                          <a:latin typeface="Times New Roman" panose="02020603050405020304" pitchFamily="18" charset="0"/>
                        </a:rPr>
                        <a:t>Họ Và Tên</a:t>
                      </a:r>
                      <a:endParaRPr lang="en-US" sz="20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b="1">
                          <a:latin typeface="Times New Roman" panose="02020603050405020304" pitchFamily="18" charset="0"/>
                        </a:rPr>
                        <a:t>Điểm Tóan</a:t>
                      </a:r>
                      <a:endParaRPr lang="en-US" sz="2000" b="1">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b="1">
                          <a:latin typeface="Times New Roman" panose="02020603050405020304" pitchFamily="18" charset="0"/>
                        </a:rPr>
                        <a:t>Điểm Văn</a:t>
                      </a:r>
                      <a:endParaRPr lang="en-US" sz="2000" b="1">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65163">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a:latin typeface="Times New Roman" panose="02020603050405020304" pitchFamily="18" charset="0"/>
                        </a:rPr>
                        <a:t>1</a:t>
                      </a:r>
                      <a:endParaRPr lang="en-US" sz="2000">
                        <a:latin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a:latin typeface="Times New Roman" panose="02020603050405020304" pitchFamily="18" charset="0"/>
                        </a:rPr>
                        <a:t>Nguyễn Thị Minh Huệ</a:t>
                      </a:r>
                      <a:endParaRPr lang="en-US" sz="20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a:latin typeface="Times New Roman" panose="02020603050405020304" pitchFamily="18" charset="0"/>
                        </a:rPr>
                        <a:t>6</a:t>
                      </a:r>
                      <a:endParaRPr lang="en-US" sz="2000">
                        <a:latin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Tx/>
                        <a:buSzTx/>
                        <a:buFontTx/>
                        <a:buChar char="•"/>
                        <a:defRPr sz="28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lrTx/>
                        <a:buSzTx/>
                        <a:buFontTx/>
                        <a:buChar char="•"/>
                        <a:defRPr sz="20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Verdana" panose="020B0604030504040204" pitchFamily="34" charset="0"/>
                        </a:defRPr>
                      </a:lvl5pPr>
                    </a:lstStyle>
                    <a:p>
                      <a:pPr marL="0" lvl="0" indent="0" algn="ctr">
                        <a:buNone/>
                      </a:pPr>
                      <a:r>
                        <a:rPr sz="2000">
                          <a:latin typeface="Times New Roman" panose="02020603050405020304" pitchFamily="18" charset="0"/>
                        </a:rPr>
                        <a:t>6</a:t>
                      </a:r>
                      <a:endParaRPr lang="en-US" sz="2000">
                        <a:latin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72806" name="Rectangles 72805"/>
          <p:cNvSpPr/>
          <p:nvPr/>
        </p:nvSpPr>
        <p:spPr>
          <a:xfrm>
            <a:off x="304800" y="304800"/>
            <a:ext cx="6110288" cy="381000"/>
          </a:xfrm>
          <a:prstGeom prst="rect">
            <a:avLst/>
          </a:prstGeom>
          <a:noFill/>
          <a:ln w="9525">
            <a:noFill/>
          </a:ln>
        </p:spPr>
        <p:txBody>
          <a:bodyPr anchor="b" anchorCtr="0"/>
          <a:lstStyle>
            <a:lvl1pPr marL="0" lvl="0" indent="0" algn="ctr" defTabSz="914400" rtl="0" eaLnBrk="1" fontAlgn="base" latinLnBrk="0" hangingPunct="1">
              <a:lnSpc>
                <a:spcPct val="90000"/>
              </a:lnSpc>
              <a:spcBef>
                <a:spcPct val="0"/>
              </a:spcBef>
              <a:spcAft>
                <a:spcPct val="0"/>
              </a:spcAft>
              <a:buNone/>
              <a:defRPr sz="4400" u="none" kern="1200" baseline="0">
                <a:solidFill>
                  <a:schemeClr val="tx2"/>
                </a:solidFill>
                <a:effectLst>
                  <a:outerShdw blurRad="38100" dist="38100" dir="2700000">
                    <a:srgbClr val="C0C0C0"/>
                  </a:outerShdw>
                </a:effectLst>
                <a:latin typeface="Verdana" panose="020B0604030504040204" pitchFamily="34" charset="0"/>
              </a:defRPr>
            </a:lvl1pPr>
          </a:lstStyle>
          <a:p>
            <a:pPr lvl="0" algn="l"/>
            <a:r>
              <a:rPr sz="3200" b="1">
                <a:solidFill>
                  <a:srgbClr val="0000FF"/>
                </a:solidFill>
                <a:latin typeface="Times New Roman" panose="02020603050405020304" pitchFamily="18" charset="0"/>
              </a:rPr>
              <a:t>a. Nhập thông tin học sinh</a:t>
            </a:r>
            <a:endParaRPr sz="3200" b="1">
              <a:solidFill>
                <a:srgbClr val="0000FF"/>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2806"/>
                                        </p:tgtEl>
                                        <p:attrNameLst>
                                          <p:attrName>style.visibility</p:attrName>
                                        </p:attrNameLst>
                                      </p:cBhvr>
                                      <p:to>
                                        <p:strVal val="visible"/>
                                      </p:to>
                                    </p:set>
                                    <p:anim calcmode="lin" valueType="num">
                                      <p:cBhvr>
                                        <p:cTn id="7" dur="500" fill="hold"/>
                                        <p:tgtEl>
                                          <p:spTgt spid="72806"/>
                                        </p:tgtEl>
                                        <p:attrNameLst>
                                          <p:attrName>ppt_w</p:attrName>
                                        </p:attrNameLst>
                                      </p:cBhvr>
                                      <p:tavLst>
                                        <p:tav tm="0">
                                          <p:val>
                                            <p:strVal val="0,000000"/>
                                          </p:val>
                                        </p:tav>
                                        <p:tav tm="100000">
                                          <p:val>
                                            <p:strVal val="#ppt_w"/>
                                          </p:val>
                                        </p:tav>
                                      </p:tavLst>
                                    </p:anim>
                                    <p:anim calcmode="lin" valueType="num">
                                      <p:cBhvr>
                                        <p:cTn id="8" dur="500" fill="hold"/>
                                        <p:tgtEl>
                                          <p:spTgt spid="72806"/>
                                        </p:tgtEl>
                                        <p:attrNameLst>
                                          <p:attrName>ppt_h</p:attrName>
                                        </p:attrNameLst>
                                      </p:cBhvr>
                                      <p:tavLst>
                                        <p:tav tm="0">
                                          <p:val>
                                            <p:strVal val="0,000000"/>
                                          </p:val>
                                        </p:tav>
                                        <p:tav tm="100000">
                                          <p:val>
                                            <p:strVal val="#ppt_h"/>
                                          </p:val>
                                        </p:tav>
                                      </p:tavLst>
                                    </p:anim>
                                    <p:animEffect transition="in" filter="fade">
                                      <p:cBhvr>
                                        <p:cTn id="9" dur="500"/>
                                        <p:tgtEl>
                                          <p:spTgt spid="72806"/>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2707">
                                            <p:txEl>
                                              <p:charRg st="0" end="23"/>
                                            </p:txEl>
                                          </p:spTgt>
                                        </p:tgtEl>
                                        <p:attrNameLst>
                                          <p:attrName>style.visibility</p:attrName>
                                        </p:attrNameLst>
                                      </p:cBhvr>
                                      <p:to>
                                        <p:strVal val="visible"/>
                                      </p:to>
                                    </p:set>
                                    <p:animEffect transition="in" filter="circle(in)">
                                      <p:cBhvr>
                                        <p:cTn id="14" dur="2000"/>
                                        <p:tgtEl>
                                          <p:spTgt spid="72707">
                                            <p:txEl>
                                              <p:charRg st="0" end="2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2711"/>
                                        </p:tgtEl>
                                        <p:attrNameLst>
                                          <p:attrName>style.visibility</p:attrName>
                                        </p:attrNameLst>
                                      </p:cBhvr>
                                      <p:to>
                                        <p:strVal val="visible"/>
                                      </p:to>
                                    </p:set>
                                    <p:anim calcmode="discrete" valueType="clr">
                                      <p:cBhvr override="childStyle">
                                        <p:cTn id="19" dur="80"/>
                                        <p:tgtEl>
                                          <p:spTgt spid="72711"/>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2711"/>
                                        </p:tgtEl>
                                        <p:attrNameLst>
                                          <p:attrName>fillcolor</p:attrName>
                                        </p:attrNameLst>
                                      </p:cBhvr>
                                      <p:tavLst>
                                        <p:tav tm="0">
                                          <p:val>
                                            <p:clrVal>
                                              <a:schemeClr val="accent2"/>
                                            </p:clrVal>
                                          </p:val>
                                        </p:tav>
                                        <p:tav tm="50000">
                                          <p:val>
                                            <p:clrVal>
                                              <a:schemeClr val="hlink"/>
                                            </p:clrVal>
                                          </p:val>
                                        </p:tav>
                                      </p:tavLst>
                                    </p:anim>
                                    <p:set>
                                      <p:cBhvr>
                                        <p:cTn id="21" dur="80"/>
                                        <p:tgtEl>
                                          <p:spTgt spid="72711"/>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iterate type="lt">
                                    <p:tmPct val="5000"/>
                                  </p:iterate>
                                  <p:childTnLst>
                                    <p:set>
                                      <p:cBhvr>
                                        <p:cTn id="25" dur="1" fill="hold">
                                          <p:stCondLst>
                                            <p:cond delay="0"/>
                                          </p:stCondLst>
                                        </p:cTn>
                                        <p:tgtEl>
                                          <p:spTgt spid="72712"/>
                                        </p:tgtEl>
                                        <p:attrNameLst>
                                          <p:attrName>style.visibility</p:attrName>
                                        </p:attrNameLst>
                                      </p:cBhvr>
                                      <p:to>
                                        <p:strVal val="visible"/>
                                      </p:to>
                                    </p:set>
                                    <p:anim calcmode="lin" valueType="num">
                                      <p:cBhvr>
                                        <p:cTn id="26" dur="1000" fill="hold"/>
                                        <p:tgtEl>
                                          <p:spTgt spid="72712"/>
                                        </p:tgtEl>
                                        <p:attrNameLst>
                                          <p:attrName>ppt_w</p:attrName>
                                        </p:attrNameLst>
                                      </p:cBhvr>
                                      <p:tavLst>
                                        <p:tav tm="0">
                                          <p:val>
                                            <p:strVal val="0,000000"/>
                                          </p:val>
                                        </p:tav>
                                        <p:tav tm="100000">
                                          <p:val>
                                            <p:strVal val="#ppt_w"/>
                                          </p:val>
                                        </p:tav>
                                      </p:tavLst>
                                    </p:anim>
                                    <p:anim calcmode="lin" valueType="num">
                                      <p:cBhvr>
                                        <p:cTn id="27" dur="1000" fill="hold"/>
                                        <p:tgtEl>
                                          <p:spTgt spid="72712"/>
                                        </p:tgtEl>
                                        <p:attrNameLst>
                                          <p:attrName>ppt_h</p:attrName>
                                        </p:attrNameLst>
                                      </p:cBhvr>
                                      <p:tavLst>
                                        <p:tav tm="0">
                                          <p:val>
                                            <p:strVal val="0,000000"/>
                                          </p:val>
                                        </p:tav>
                                        <p:tav tm="100000">
                                          <p:val>
                                            <p:strVal val="#ppt_h"/>
                                          </p:val>
                                        </p:tav>
                                      </p:tavLst>
                                    </p:anim>
                                    <p:anim calcmode="lin" valueType="num">
                                      <p:cBhvr>
                                        <p:cTn id="28" dur="1000" fill="hold"/>
                                        <p:tgtEl>
                                          <p:spTgt spid="72712"/>
                                        </p:tgtEl>
                                        <p:attrNameLst>
                                          <p:attrName>style.rotation</p:attrName>
                                        </p:attrNameLst>
                                      </p:cBhvr>
                                      <p:tavLst>
                                        <p:tav tm="0">
                                          <p:val>
                                            <p:strVal val="90,000000"/>
                                          </p:val>
                                        </p:tav>
                                        <p:tav tm="100000">
                                          <p:val>
                                            <p:strVal val="0,000000"/>
                                          </p:val>
                                        </p:tav>
                                      </p:tavLst>
                                    </p:anim>
                                    <p:animEffect transition="in" filter="fade">
                                      <p:cBhvr>
                                        <p:cTn id="29" dur="1000"/>
                                        <p:tgtEl>
                                          <p:spTgt spid="72712"/>
                                        </p:tgtEl>
                                      </p:cBhvr>
                                    </p:animEffect>
                                  </p:childTnLst>
                                </p:cTn>
                              </p:par>
                            </p:childTnLst>
                          </p:cTn>
                        </p:par>
                      </p:childTnLst>
                    </p:cTn>
                  </p:par>
                  <p:par>
                    <p:cTn id="30" fill="hold">
                      <p:stCondLst>
                        <p:cond delay="indefinite"/>
                      </p:stCondLst>
                      <p:childTnLst>
                        <p:par>
                          <p:cTn id="31" fill="hold">
                            <p:stCondLst>
                              <p:cond delay="0"/>
                            </p:stCondLst>
                            <p:childTnLst>
                              <p:par>
                                <p:cTn id="32" presetID="37" presetClass="entr" presetSubtype="0" fill="hold" nodeType="clickEffect">
                                  <p:stCondLst>
                                    <p:cond delay="0"/>
                                  </p:stCondLst>
                                  <p:childTnLst>
                                    <p:set>
                                      <p:cBhvr>
                                        <p:cTn id="33" dur="1" fill="hold">
                                          <p:stCondLst>
                                            <p:cond delay="0"/>
                                          </p:stCondLst>
                                        </p:cTn>
                                        <p:tgtEl>
                                          <p:spTgt spid="72804"/>
                                        </p:tgtEl>
                                        <p:attrNameLst>
                                          <p:attrName>style.visibility</p:attrName>
                                        </p:attrNameLst>
                                      </p:cBhvr>
                                      <p:to>
                                        <p:strVal val="visible"/>
                                      </p:to>
                                    </p:set>
                                    <p:animEffect transition="in" filter="fade">
                                      <p:cBhvr>
                                        <p:cTn id="34" dur="1000"/>
                                        <p:tgtEl>
                                          <p:spTgt spid="72804"/>
                                        </p:tgtEl>
                                      </p:cBhvr>
                                    </p:animEffect>
                                    <p:anim calcmode="lin" valueType="num">
                                      <p:cBhvr>
                                        <p:cTn id="35" dur="1000" fill="hold"/>
                                        <p:tgtEl>
                                          <p:spTgt spid="72804"/>
                                        </p:tgtEl>
                                        <p:attrNameLst>
                                          <p:attrName>ppt_x</p:attrName>
                                        </p:attrNameLst>
                                      </p:cBhvr>
                                      <p:tavLst>
                                        <p:tav tm="0">
                                          <p:val>
                                            <p:strVal val="#ppt_x"/>
                                          </p:val>
                                        </p:tav>
                                        <p:tav tm="100000">
                                          <p:val>
                                            <p:strVal val="#ppt_x"/>
                                          </p:val>
                                        </p:tav>
                                      </p:tavLst>
                                    </p:anim>
                                    <p:anim calcmode="lin" valueType="num">
                                      <p:cBhvr>
                                        <p:cTn id="36" dur="900" decel="100000" fill="hold"/>
                                        <p:tgtEl>
                                          <p:spTgt spid="72804"/>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72804"/>
                                        </p:tgtEl>
                                        <p:attrNameLst>
                                          <p:attrName>ppt_y</p:attrName>
                                        </p:attrNameLst>
                                      </p:cBhvr>
                                      <p:tavLst>
                                        <p:tav tm="0">
                                          <p:val>
                                            <p:strVal val="#ppt_y-.03"/>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nodeType="clickEffect">
                                  <p:stCondLst>
                                    <p:cond delay="0"/>
                                  </p:stCondLst>
                                  <p:childTnLst>
                                    <p:set>
                                      <p:cBhvr>
                                        <p:cTn id="41" dur="1" fill="hold">
                                          <p:stCondLst>
                                            <p:cond delay="0"/>
                                          </p:stCondLst>
                                        </p:cTn>
                                        <p:tgtEl>
                                          <p:spTgt spid="72713">
                                            <p:txEl>
                                              <p:charRg st="0" end="58"/>
                                            </p:txEl>
                                          </p:spTgt>
                                        </p:tgtEl>
                                        <p:attrNameLst>
                                          <p:attrName>style.visibility</p:attrName>
                                        </p:attrNameLst>
                                      </p:cBhvr>
                                      <p:to>
                                        <p:strVal val="visible"/>
                                      </p:to>
                                    </p:set>
                                    <p:anim calcmode="lin" valueType="num">
                                      <p:cBhvr>
                                        <p:cTn id="42" dur="1000" fill="hold"/>
                                        <p:tgtEl>
                                          <p:spTgt spid="72713">
                                            <p:txEl>
                                              <p:charRg st="0" end="58"/>
                                            </p:txEl>
                                          </p:spTgt>
                                        </p:tgtEl>
                                        <p:attrNameLst>
                                          <p:attrName>ppt_x</p:attrName>
                                        </p:attrNameLst>
                                      </p:cBhvr>
                                      <p:tavLst>
                                        <p:tav tm="0">
                                          <p:val>
                                            <p:strVal val="#ppt_x-.2"/>
                                          </p:val>
                                        </p:tav>
                                        <p:tav tm="100000">
                                          <p:val>
                                            <p:strVal val="#ppt_x"/>
                                          </p:val>
                                        </p:tav>
                                      </p:tavLst>
                                    </p:anim>
                                    <p:anim calcmode="lin" valueType="num">
                                      <p:cBhvr>
                                        <p:cTn id="43" dur="1000" fill="hold"/>
                                        <p:tgtEl>
                                          <p:spTgt spid="72713">
                                            <p:txEl>
                                              <p:charRg st="0" end="58"/>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72713">
                                            <p:txEl>
                                              <p:charRg st="0" end="5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P spid="72711" grpId="0"/>
      <p:bldP spid="72712" grpId="0"/>
      <p:bldP spid="7280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Title 76801"/>
          <p:cNvSpPr>
            <a:spLocks noGrp="1"/>
          </p:cNvSpPr>
          <p:nvPr>
            <p:ph type="title"/>
          </p:nvPr>
        </p:nvSpPr>
        <p:spPr>
          <a:xfrm>
            <a:off x="304800" y="228600"/>
            <a:ext cx="8243888" cy="579438"/>
          </a:xfrm>
        </p:spPr>
        <p:txBody>
          <a:bodyPr anchor="b" anchorCtr="0"/>
          <a:p>
            <a:pPr algn="l"/>
            <a:r>
              <a:rPr sz="3200" b="1">
                <a:solidFill>
                  <a:srgbClr val="0000FF"/>
                </a:solidFill>
                <a:latin typeface="Times New Roman" panose="02020603050405020304" pitchFamily="18" charset="0"/>
              </a:rPr>
              <a:t>b.Các thao tác xử lí trong bản ghi</a:t>
            </a:r>
            <a:endParaRPr sz="3200" b="1">
              <a:solidFill>
                <a:srgbClr val="0000FF"/>
              </a:solidFill>
              <a:latin typeface="Times New Roman" panose="02020603050405020304" pitchFamily="18" charset="0"/>
            </a:endParaRPr>
          </a:p>
        </p:txBody>
      </p:sp>
      <p:sp>
        <p:nvSpPr>
          <p:cNvPr id="76803" name="Text Placeholder 76802"/>
          <p:cNvSpPr>
            <a:spLocks noGrp="1"/>
          </p:cNvSpPr>
          <p:nvPr>
            <p:ph type="body" idx="1"/>
          </p:nvPr>
        </p:nvSpPr>
        <p:spPr>
          <a:xfrm>
            <a:off x="457200" y="1600200"/>
            <a:ext cx="5562600" cy="533400"/>
          </a:xfrm>
        </p:spPr>
        <p:txBody>
          <a:bodyPr/>
          <a:p>
            <a:pPr>
              <a:buNone/>
            </a:pPr>
            <a:r>
              <a:rPr sz="2000">
                <a:latin typeface="Times New Roman" panose="02020603050405020304" pitchFamily="18" charset="0"/>
              </a:rPr>
              <a:t>Tính tổng điểm văn, tóan của từng hoc sinh</a:t>
            </a:r>
            <a:endParaRPr sz="2000">
              <a:latin typeface="Times New Roman" panose="02020603050405020304" pitchFamily="18" charset="0"/>
            </a:endParaRPr>
          </a:p>
        </p:txBody>
      </p:sp>
      <p:sp>
        <p:nvSpPr>
          <p:cNvPr id="76804" name="Rectangles 76803"/>
          <p:cNvSpPr/>
          <p:nvPr/>
        </p:nvSpPr>
        <p:spPr>
          <a:xfrm>
            <a:off x="1066800" y="2209800"/>
            <a:ext cx="5791200" cy="7620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b="1">
                <a:latin typeface="Times New Roman" panose="02020603050405020304" pitchFamily="18" charset="0"/>
              </a:rPr>
              <a:t>For i:=1 to n do </a:t>
            </a:r>
            <a:endParaRPr sz="2000" b="1">
              <a:latin typeface="Times New Roman" panose="02020603050405020304" pitchFamily="18" charset="0"/>
            </a:endParaRPr>
          </a:p>
          <a:p>
            <a:pPr lvl="0">
              <a:buNone/>
            </a:pPr>
            <a:r>
              <a:rPr sz="2000" b="1">
                <a:latin typeface="Times New Roman" panose="02020603050405020304" pitchFamily="18" charset="0"/>
              </a:rPr>
              <a:t>	</a:t>
            </a:r>
            <a:r>
              <a:rPr sz="2000" b="1">
                <a:solidFill>
                  <a:srgbClr val="FF3300"/>
                </a:solidFill>
                <a:latin typeface="Times New Roman" panose="02020603050405020304" pitchFamily="18" charset="0"/>
              </a:rPr>
              <a:t>LOP[i]</a:t>
            </a:r>
            <a:r>
              <a:rPr sz="2000" b="1">
                <a:latin typeface="Times New Roman" panose="02020603050405020304" pitchFamily="18" charset="0"/>
              </a:rPr>
              <a:t>.Tong:= </a:t>
            </a:r>
            <a:r>
              <a:rPr sz="2000" b="1">
                <a:solidFill>
                  <a:srgbClr val="FF3300"/>
                </a:solidFill>
                <a:latin typeface="Times New Roman" panose="02020603050405020304" pitchFamily="18" charset="0"/>
              </a:rPr>
              <a:t>LOP[i]</a:t>
            </a:r>
            <a:r>
              <a:rPr sz="2000" b="1">
                <a:latin typeface="Times New Roman" panose="02020603050405020304" pitchFamily="18" charset="0"/>
              </a:rPr>
              <a:t>.Toan + </a:t>
            </a:r>
            <a:r>
              <a:rPr sz="2000" b="1">
                <a:solidFill>
                  <a:srgbClr val="FF3300"/>
                </a:solidFill>
                <a:latin typeface="Times New Roman" panose="02020603050405020304" pitchFamily="18" charset="0"/>
              </a:rPr>
              <a:t>LOP[i].</a:t>
            </a:r>
            <a:r>
              <a:rPr sz="2000" b="1">
                <a:latin typeface="Times New Roman" panose="02020603050405020304" pitchFamily="18" charset="0"/>
              </a:rPr>
              <a:t>Van;</a:t>
            </a:r>
            <a:endParaRPr sz="2000" b="1">
              <a:latin typeface="Times New Roman" panose="02020603050405020304" pitchFamily="18" charset="0"/>
            </a:endParaRPr>
          </a:p>
        </p:txBody>
      </p:sp>
      <p:sp>
        <p:nvSpPr>
          <p:cNvPr id="76805" name="Rectangles 76804"/>
          <p:cNvSpPr/>
          <p:nvPr/>
        </p:nvSpPr>
        <p:spPr>
          <a:xfrm>
            <a:off x="762000" y="3124200"/>
            <a:ext cx="7543800" cy="6096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b="1">
                <a:latin typeface="Times New Roman" panose="02020603050405020304" pitchFamily="18" charset="0"/>
              </a:rPr>
              <a:t>Nếu tổng lớn hơn 10 thì điền từ “ đạt ” vào kết quả, nếu tổng nhỏ hơn 10 thi in từ “ không đạt”</a:t>
            </a:r>
            <a:endParaRPr sz="2000" b="1">
              <a:latin typeface="Times New Roman" panose="02020603050405020304" pitchFamily="18" charset="0"/>
            </a:endParaRPr>
          </a:p>
          <a:p>
            <a:pPr lvl="0">
              <a:buNone/>
            </a:pPr>
            <a:r>
              <a:rPr sz="2000" b="1">
                <a:latin typeface="Times New Roman" panose="02020603050405020304" pitchFamily="18" charset="0"/>
              </a:rPr>
              <a:t>	</a:t>
            </a:r>
            <a:endParaRPr sz="2000">
              <a:latin typeface="Times New Roman" panose="02020603050405020304" pitchFamily="18" charset="0"/>
            </a:endParaRPr>
          </a:p>
        </p:txBody>
      </p:sp>
      <p:sp>
        <p:nvSpPr>
          <p:cNvPr id="76806" name="Rectangles 76805"/>
          <p:cNvSpPr/>
          <p:nvPr/>
        </p:nvSpPr>
        <p:spPr>
          <a:xfrm>
            <a:off x="762000" y="3962400"/>
            <a:ext cx="7543800" cy="17526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b="1">
                <a:latin typeface="Times New Roman" panose="02020603050405020304" pitchFamily="18" charset="0"/>
              </a:rPr>
              <a:t>For i:=1 to n do </a:t>
            </a:r>
            <a:endParaRPr sz="2000" b="1">
              <a:latin typeface="Times New Roman" panose="02020603050405020304" pitchFamily="18" charset="0"/>
            </a:endParaRPr>
          </a:p>
          <a:p>
            <a:pPr lvl="0">
              <a:buNone/>
            </a:pPr>
            <a:r>
              <a:rPr sz="2000" b="1">
                <a:latin typeface="Times New Roman" panose="02020603050405020304" pitchFamily="18" charset="0"/>
              </a:rPr>
              <a:t>   		 IF  </a:t>
            </a:r>
            <a:r>
              <a:rPr sz="2000" b="1">
                <a:solidFill>
                  <a:srgbClr val="FF3300"/>
                </a:solidFill>
                <a:latin typeface="Times New Roman" panose="02020603050405020304" pitchFamily="18" charset="0"/>
              </a:rPr>
              <a:t>LOP[i]</a:t>
            </a:r>
            <a:r>
              <a:rPr sz="2000" b="1">
                <a:latin typeface="Times New Roman" panose="02020603050405020304" pitchFamily="18" charset="0"/>
              </a:rPr>
              <a:t>.Tong&gt;=10  then  </a:t>
            </a:r>
            <a:endParaRPr sz="2000" b="1">
              <a:latin typeface="Times New Roman" panose="02020603050405020304" pitchFamily="18" charset="0"/>
            </a:endParaRPr>
          </a:p>
          <a:p>
            <a:pPr lvl="0">
              <a:buNone/>
            </a:pPr>
            <a:r>
              <a:rPr sz="2000" b="1">
                <a:latin typeface="Times New Roman" panose="02020603050405020304" pitchFamily="18" charset="0"/>
              </a:rPr>
              <a:t>			</a:t>
            </a:r>
            <a:r>
              <a:rPr sz="2000" b="1">
                <a:solidFill>
                  <a:srgbClr val="FF3300"/>
                </a:solidFill>
                <a:latin typeface="Times New Roman" panose="02020603050405020304" pitchFamily="18" charset="0"/>
              </a:rPr>
              <a:t>LOP[i]</a:t>
            </a:r>
            <a:r>
              <a:rPr sz="2000" b="1">
                <a:latin typeface="Times New Roman" panose="02020603050405020304" pitchFamily="18" charset="0"/>
              </a:rPr>
              <a:t>.Ketqua=‘Dat’</a:t>
            </a:r>
            <a:endParaRPr sz="2000" b="1">
              <a:latin typeface="Times New Roman" panose="02020603050405020304" pitchFamily="18" charset="0"/>
            </a:endParaRPr>
          </a:p>
          <a:p>
            <a:pPr lvl="0">
              <a:buNone/>
            </a:pPr>
            <a:r>
              <a:rPr sz="2000" b="1">
                <a:latin typeface="Times New Roman" panose="02020603050405020304" pitchFamily="18" charset="0"/>
              </a:rPr>
              <a:t>		 else  </a:t>
            </a:r>
            <a:r>
              <a:rPr sz="2000" b="1">
                <a:solidFill>
                  <a:srgbClr val="FF3300"/>
                </a:solidFill>
                <a:latin typeface="Times New Roman" panose="02020603050405020304" pitchFamily="18" charset="0"/>
              </a:rPr>
              <a:t>LOP[i]</a:t>
            </a:r>
            <a:r>
              <a:rPr sz="2000" b="1">
                <a:latin typeface="Times New Roman" panose="02020603050405020304" pitchFamily="18" charset="0"/>
              </a:rPr>
              <a:t>.Ketqua=‘Khong dat’;</a:t>
            </a:r>
            <a:r>
              <a:rPr sz="2000">
                <a:latin typeface="Times New Roman" panose="02020603050405020304" pitchFamily="18" charset="0"/>
              </a:rPr>
              <a:t> </a:t>
            </a:r>
            <a:endParaRPr sz="2000">
              <a:latin typeface="Times New Roman" panose="02020603050405020304" pitchFamily="18" charset="0"/>
            </a:endParaRPr>
          </a:p>
          <a:p>
            <a:pPr lvl="0">
              <a:buNone/>
            </a:pPr>
            <a:r>
              <a:rPr sz="2000" b="1">
                <a:latin typeface="Times New Roman" panose="02020603050405020304" pitchFamily="18" charset="0"/>
              </a:rPr>
              <a:t>	</a:t>
            </a:r>
            <a:endParaRPr sz="2000" b="1">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p:cTn id="7" dur="1000" fill="hold"/>
                                        <p:tgtEl>
                                          <p:spTgt spid="76802"/>
                                        </p:tgtEl>
                                        <p:attrNameLst>
                                          <p:attrName>ppt_x</p:attrName>
                                        </p:attrNameLst>
                                      </p:cBhvr>
                                      <p:tavLst>
                                        <p:tav tm="0">
                                          <p:val>
                                            <p:strVal val="#ppt_x-.2"/>
                                          </p:val>
                                        </p:tav>
                                        <p:tav tm="100000">
                                          <p:val>
                                            <p:strVal val="#ppt_x"/>
                                          </p:val>
                                        </p:tav>
                                      </p:tavLst>
                                    </p:anim>
                                    <p:anim calcmode="lin" valueType="num">
                                      <p:cBhvr>
                                        <p:cTn id="8" dur="1000" fill="hold"/>
                                        <p:tgtEl>
                                          <p:spTgt spid="768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7680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6803">
                                            <p:txEl>
                                              <p:charRg st="0" end="43"/>
                                            </p:txEl>
                                          </p:spTgt>
                                        </p:tgtEl>
                                        <p:attrNameLst>
                                          <p:attrName>style.visibility</p:attrName>
                                        </p:attrNameLst>
                                      </p:cBhvr>
                                      <p:to>
                                        <p:strVal val="visible"/>
                                      </p:to>
                                    </p:set>
                                    <p:anim calcmode="lin" valueType="num">
                                      <p:cBhvr>
                                        <p:cTn id="14" dur="500" fill="hold"/>
                                        <p:tgtEl>
                                          <p:spTgt spid="76803">
                                            <p:txEl>
                                              <p:charRg st="0" end="43"/>
                                            </p:txEl>
                                          </p:spTgt>
                                        </p:tgtEl>
                                        <p:attrNameLst>
                                          <p:attrName>ppt_w</p:attrName>
                                        </p:attrNameLst>
                                      </p:cBhvr>
                                      <p:tavLst>
                                        <p:tav tm="0">
                                          <p:val>
                                            <p:strVal val="0,000000"/>
                                          </p:val>
                                        </p:tav>
                                        <p:tav tm="100000">
                                          <p:val>
                                            <p:strVal val="#ppt_w"/>
                                          </p:val>
                                        </p:tav>
                                      </p:tavLst>
                                    </p:anim>
                                    <p:anim calcmode="lin" valueType="num">
                                      <p:cBhvr>
                                        <p:cTn id="15" dur="500" fill="hold"/>
                                        <p:tgtEl>
                                          <p:spTgt spid="76803">
                                            <p:txEl>
                                              <p:charRg st="0" end="43"/>
                                            </p:txEl>
                                          </p:spTgt>
                                        </p:tgtEl>
                                        <p:attrNameLst>
                                          <p:attrName>ppt_h</p:attrName>
                                        </p:attrNameLst>
                                      </p:cBhvr>
                                      <p:tavLst>
                                        <p:tav tm="0">
                                          <p:val>
                                            <p:strVal val="0,000000"/>
                                          </p:val>
                                        </p:tav>
                                        <p:tav tm="100000">
                                          <p:val>
                                            <p:strVal val="#ppt_h"/>
                                          </p:val>
                                        </p:tav>
                                      </p:tavLst>
                                    </p:anim>
                                    <p:animEffect transition="in" filter="fade">
                                      <p:cBhvr>
                                        <p:cTn id="16" dur="500"/>
                                        <p:tgtEl>
                                          <p:spTgt spid="76803">
                                            <p:txEl>
                                              <p:charRg st="0" end="4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16" fill="hold" grpId="0" nodeType="clickEffect">
                                  <p:stCondLst>
                                    <p:cond delay="0"/>
                                  </p:stCondLst>
                                  <p:childTnLst>
                                    <p:set>
                                      <p:cBhvr>
                                        <p:cTn id="20" dur="1" fill="hold">
                                          <p:stCondLst>
                                            <p:cond delay="0"/>
                                          </p:stCondLst>
                                        </p:cTn>
                                        <p:tgtEl>
                                          <p:spTgt spid="76804"/>
                                        </p:tgtEl>
                                        <p:attrNameLst>
                                          <p:attrName>style.visibility</p:attrName>
                                        </p:attrNameLst>
                                      </p:cBhvr>
                                      <p:to>
                                        <p:strVal val="visible"/>
                                      </p:to>
                                    </p:set>
                                    <p:animEffect transition="in" filter="plus(in)">
                                      <p:cBhvr>
                                        <p:cTn id="21" dur="2000"/>
                                        <p:tgtEl>
                                          <p:spTgt spid="76804"/>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76805"/>
                                        </p:tgtEl>
                                        <p:attrNameLst>
                                          <p:attrName>style.visibility</p:attrName>
                                        </p:attrNameLst>
                                      </p:cBhvr>
                                      <p:to>
                                        <p:strVal val="visible"/>
                                      </p:to>
                                    </p:set>
                                    <p:animEffect transition="in" filter="randombar(horizontal)">
                                      <p:cBhvr>
                                        <p:cTn id="26" dur="500"/>
                                        <p:tgtEl>
                                          <p:spTgt spid="76805"/>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76806"/>
                                        </p:tgtEl>
                                        <p:attrNameLst>
                                          <p:attrName>style.visibility</p:attrName>
                                        </p:attrNameLst>
                                      </p:cBhvr>
                                      <p:to>
                                        <p:strVal val="visible"/>
                                      </p:to>
                                    </p:set>
                                    <p:animEffect transition="in" filter="diamond(in)">
                                      <p:cBhvr>
                                        <p:cTn id="31" dur="2000"/>
                                        <p:tgtEl>
                                          <p:spTgt spid="768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P spid="76804" grpId="0"/>
      <p:bldP spid="76805" grpId="0"/>
      <p:bldP spid="7680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0" name="Title 78849"/>
          <p:cNvSpPr>
            <a:spLocks noGrp="1"/>
          </p:cNvSpPr>
          <p:nvPr>
            <p:ph type="title"/>
          </p:nvPr>
        </p:nvSpPr>
        <p:spPr>
          <a:xfrm>
            <a:off x="304800" y="381000"/>
            <a:ext cx="6553200" cy="811213"/>
          </a:xfrm>
        </p:spPr>
        <p:txBody>
          <a:bodyPr anchor="b" anchorCtr="0"/>
          <a:p>
            <a:pPr algn="l"/>
            <a:r>
              <a:rPr sz="4000" b="1">
                <a:solidFill>
                  <a:srgbClr val="FF3300"/>
                </a:solidFill>
                <a:latin typeface="Times New Roman" panose="02020603050405020304" pitchFamily="18" charset="0"/>
              </a:rPr>
              <a:t>4.Gán Giá Trị</a:t>
            </a:r>
            <a:endParaRPr sz="4000" b="1">
              <a:solidFill>
                <a:srgbClr val="FF3300"/>
              </a:solidFill>
              <a:latin typeface="Times New Roman" panose="02020603050405020304" pitchFamily="18" charset="0"/>
            </a:endParaRPr>
          </a:p>
        </p:txBody>
      </p:sp>
      <p:sp>
        <p:nvSpPr>
          <p:cNvPr id="78851" name="Text Placeholder 78850"/>
          <p:cNvSpPr>
            <a:spLocks noGrp="1"/>
          </p:cNvSpPr>
          <p:nvPr>
            <p:ph type="body" sz="half" idx="1"/>
          </p:nvPr>
        </p:nvSpPr>
        <p:spPr>
          <a:xfrm>
            <a:off x="1219200" y="1219200"/>
            <a:ext cx="5257800" cy="381000"/>
          </a:xfrm>
        </p:spPr>
        <p:txBody>
          <a:bodyPr/>
          <a:p>
            <a:pPr>
              <a:buClrTx/>
              <a:buSzTx/>
              <a:buFontTx/>
              <a:buNone/>
            </a:pPr>
            <a:r>
              <a:rPr sz="2400">
                <a:solidFill>
                  <a:schemeClr val="tx2"/>
                </a:solidFill>
                <a:latin typeface="Times New Roman" panose="02020603050405020304" pitchFamily="18" charset="0"/>
              </a:rPr>
              <a:t>Có 2 cách gán giá trị cho biến bản ghi :</a:t>
            </a:r>
            <a:endParaRPr sz="2400">
              <a:solidFill>
                <a:schemeClr val="tx2"/>
              </a:solidFill>
              <a:latin typeface="Times New Roman" panose="02020603050405020304" pitchFamily="18" charset="0"/>
            </a:endParaRPr>
          </a:p>
        </p:txBody>
      </p:sp>
      <p:sp>
        <p:nvSpPr>
          <p:cNvPr id="78852" name="Rectangles 78851"/>
          <p:cNvSpPr/>
          <p:nvPr/>
        </p:nvSpPr>
        <p:spPr>
          <a:xfrm>
            <a:off x="1143000" y="1600200"/>
            <a:ext cx="7620000" cy="4572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a:solidFill>
                  <a:srgbClr val="0000FF"/>
                </a:solidFill>
                <a:latin typeface="Times New Roman" panose="02020603050405020304" pitchFamily="18" charset="0"/>
              </a:rPr>
              <a:t>Dùng lệnh gán trực tiếp: Với A,B cùng kiểu bản ghi</a:t>
            </a:r>
            <a:endParaRPr sz="2000">
              <a:solidFill>
                <a:srgbClr val="0000FF"/>
              </a:solidFill>
              <a:latin typeface="Times New Roman" panose="02020603050405020304" pitchFamily="18" charset="0"/>
            </a:endParaRPr>
          </a:p>
        </p:txBody>
      </p:sp>
      <p:sp>
        <p:nvSpPr>
          <p:cNvPr id="78853" name="Rectangles 78852"/>
          <p:cNvSpPr/>
          <p:nvPr/>
        </p:nvSpPr>
        <p:spPr>
          <a:xfrm>
            <a:off x="2286000" y="2057400"/>
            <a:ext cx="3124200" cy="4572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a:solidFill>
                  <a:srgbClr val="FF3300"/>
                </a:solidFill>
                <a:latin typeface="Times New Roman" panose="02020603050405020304" pitchFamily="18" charset="0"/>
              </a:rPr>
              <a:t>VD</a:t>
            </a:r>
            <a:r>
              <a:rPr sz="2000">
                <a:solidFill>
                  <a:srgbClr val="0000FF"/>
                </a:solidFill>
                <a:latin typeface="Times New Roman" panose="02020603050405020304" pitchFamily="18" charset="0"/>
              </a:rPr>
              <a:t>: A := B</a:t>
            </a:r>
            <a:endParaRPr sz="2000">
              <a:solidFill>
                <a:srgbClr val="0000FF"/>
              </a:solidFill>
              <a:latin typeface="Times New Roman" panose="02020603050405020304" pitchFamily="18" charset="0"/>
            </a:endParaRPr>
          </a:p>
        </p:txBody>
      </p:sp>
      <p:sp>
        <p:nvSpPr>
          <p:cNvPr id="78854" name="Rectangles 78853"/>
          <p:cNvSpPr/>
          <p:nvPr/>
        </p:nvSpPr>
        <p:spPr>
          <a:xfrm>
            <a:off x="1219200" y="2590800"/>
            <a:ext cx="7620000" cy="6096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a:solidFill>
                  <a:srgbClr val="0000FF"/>
                </a:solidFill>
                <a:latin typeface="Times New Roman" panose="02020603050405020304" pitchFamily="18" charset="0"/>
              </a:rPr>
              <a:t>Dùng lệnh gán trực tiếp: thực hiện câu lệnh bằng lệnh gán hoăc nhập từ bàn phím</a:t>
            </a:r>
            <a:endParaRPr sz="2000">
              <a:solidFill>
                <a:srgbClr val="0000FF"/>
              </a:solidFill>
              <a:latin typeface="Times New Roman" panose="02020603050405020304" pitchFamily="18" charset="0"/>
            </a:endParaRPr>
          </a:p>
        </p:txBody>
      </p:sp>
      <p:sp>
        <p:nvSpPr>
          <p:cNvPr id="78855" name="Rectangles 78854"/>
          <p:cNvSpPr/>
          <p:nvPr/>
        </p:nvSpPr>
        <p:spPr>
          <a:xfrm>
            <a:off x="2362200" y="3429000"/>
            <a:ext cx="3657600" cy="838200"/>
          </a:xfrm>
          <a:prstGeom prst="rect">
            <a:avLst/>
          </a:prstGeom>
          <a:noFill/>
          <a:ln w="9525">
            <a:noFill/>
          </a:ln>
        </p:spPr>
        <p:txBody>
          <a:bodyPr/>
          <a:lstStyle>
            <a:lvl1pPr marL="342900" lvl="0" indent="-342900" algn="l" defTabSz="914400" rtl="0" eaLnBrk="1" fontAlgn="base" latinLnBrk="0" hangingPunct="1">
              <a:lnSpc>
                <a:spcPct val="100000"/>
              </a:lnSpc>
              <a:spcBef>
                <a:spcPct val="20000"/>
              </a:spcBef>
              <a:spcAft>
                <a:spcPct val="0"/>
              </a:spcAft>
              <a:buChar char="•"/>
              <a:defRPr sz="3200" u="none" kern="1200" baseline="0">
                <a:solidFill>
                  <a:schemeClr val="tx1"/>
                </a:solidFill>
                <a:latin typeface="Verdana" panose="020B0604030504040204" pitchFamily="34" charset="0"/>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Verdana" panose="020B0604030504040204" pitchFamily="34" charset="0"/>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Verdana" panose="020B0604030504040204" pitchFamily="34" charset="0"/>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Verdana" panose="020B0604030504040204" pitchFamily="34" charset="0"/>
              </a:defRPr>
            </a:lvl5pPr>
          </a:lstStyle>
          <a:p>
            <a:pPr lvl="0">
              <a:buNone/>
            </a:pPr>
            <a:r>
              <a:rPr sz="2000">
                <a:solidFill>
                  <a:srgbClr val="FF3300"/>
                </a:solidFill>
                <a:latin typeface="Times New Roman" panose="02020603050405020304" pitchFamily="18" charset="0"/>
              </a:rPr>
              <a:t>VD</a:t>
            </a:r>
            <a:r>
              <a:rPr sz="2000">
                <a:solidFill>
                  <a:srgbClr val="0000FF"/>
                </a:solidFill>
                <a:latin typeface="Times New Roman" panose="02020603050405020304" pitchFamily="18" charset="0"/>
              </a:rPr>
              <a:t>: A.hoten:= “ Le Nhat Duy”;</a:t>
            </a:r>
            <a:endParaRPr sz="2000">
              <a:solidFill>
                <a:srgbClr val="0000FF"/>
              </a:solidFill>
              <a:latin typeface="Times New Roman" panose="02020603050405020304" pitchFamily="18" charset="0"/>
            </a:endParaRPr>
          </a:p>
          <a:p>
            <a:pPr lvl="0">
              <a:buNone/>
            </a:pPr>
            <a:endParaRPr sz="2000">
              <a:solidFill>
                <a:srgbClr val="0000FF"/>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additive="base">
                                        <p:cTn id="7" dur="500" fill="hold"/>
                                        <p:tgtEl>
                                          <p:spTgt spid="78850"/>
                                        </p:tgtEl>
                                        <p:attrNameLst>
                                          <p:attrName>ppt_x</p:attrName>
                                        </p:attrNameLst>
                                      </p:cBhvr>
                                      <p:tavLst>
                                        <p:tav tm="0">
                                          <p:val>
                                            <p:strVal val="#ppt_x"/>
                                          </p:val>
                                        </p:tav>
                                        <p:tav tm="100000">
                                          <p:val>
                                            <p:strVal val="#ppt_x"/>
                                          </p:val>
                                        </p:tav>
                                      </p:tavLst>
                                    </p:anim>
                                    <p:anim calcmode="lin" valueType="num">
                                      <p:cBhvr additive="base">
                                        <p:cTn id="8" dur="500" fill="hold"/>
                                        <p:tgtEl>
                                          <p:spTgt spid="788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78851">
                                            <p:txEl>
                                              <p:charRg st="0" end="41"/>
                                            </p:txEl>
                                          </p:spTgt>
                                        </p:tgtEl>
                                        <p:attrNameLst>
                                          <p:attrName>style.visibility</p:attrName>
                                        </p:attrNameLst>
                                      </p:cBhvr>
                                      <p:to>
                                        <p:strVal val="visible"/>
                                      </p:to>
                                    </p:set>
                                    <p:animEffect transition="in" filter="strips(downLeft)">
                                      <p:cBhvr>
                                        <p:cTn id="13" dur="500"/>
                                        <p:tgtEl>
                                          <p:spTgt spid="78851">
                                            <p:txEl>
                                              <p:charRg st="0" end="4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78852"/>
                                        </p:tgtEl>
                                        <p:attrNameLst>
                                          <p:attrName>style.visibility</p:attrName>
                                        </p:attrNameLst>
                                      </p:cBhvr>
                                      <p:to>
                                        <p:strVal val="visible"/>
                                      </p:to>
                                    </p:set>
                                    <p:animEffect transition="in" filter="fade">
                                      <p:cBhvr>
                                        <p:cTn id="18" dur="1000"/>
                                        <p:tgtEl>
                                          <p:spTgt spid="78852"/>
                                        </p:tgtEl>
                                      </p:cBhvr>
                                    </p:animEffect>
                                    <p:anim calcmode="lin" valueType="num">
                                      <p:cBhvr>
                                        <p:cTn id="19" dur="1000" fill="hold"/>
                                        <p:tgtEl>
                                          <p:spTgt spid="78852"/>
                                        </p:tgtEl>
                                        <p:attrNameLst>
                                          <p:attrName>ppt_x</p:attrName>
                                        </p:attrNameLst>
                                      </p:cBhvr>
                                      <p:tavLst>
                                        <p:tav tm="0">
                                          <p:val>
                                            <p:strVal val="#ppt_x"/>
                                          </p:val>
                                        </p:tav>
                                        <p:tav tm="100000">
                                          <p:val>
                                            <p:strVal val="#ppt_x"/>
                                          </p:val>
                                        </p:tav>
                                      </p:tavLst>
                                    </p:anim>
                                    <p:anim calcmode="lin" valueType="num">
                                      <p:cBhvr>
                                        <p:cTn id="20" dur="900" decel="100000" fill="hold"/>
                                        <p:tgtEl>
                                          <p:spTgt spid="78852"/>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78852"/>
                                        </p:tgtEl>
                                        <p:attrNameLst>
                                          <p:attrName>ppt_y</p:attrName>
                                        </p:attrNameLst>
                                      </p:cBhvr>
                                      <p:tavLst>
                                        <p:tav tm="0">
                                          <p:val>
                                            <p:strVal val="#ppt_y-.03"/>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8853"/>
                                        </p:tgtEl>
                                        <p:attrNameLst>
                                          <p:attrName>style.visibility</p:attrName>
                                        </p:attrNameLst>
                                      </p:cBhvr>
                                      <p:to>
                                        <p:strVal val="visible"/>
                                      </p:to>
                                    </p:set>
                                    <p:animEffect transition="in" filter="fade">
                                      <p:cBhvr>
                                        <p:cTn id="26" dur="2000"/>
                                        <p:tgtEl>
                                          <p:spTgt spid="78853"/>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4" fill="hold" grpId="0" nodeType="clickEffect">
                                  <p:stCondLst>
                                    <p:cond delay="0"/>
                                  </p:stCondLst>
                                  <p:childTnLst>
                                    <p:set>
                                      <p:cBhvr>
                                        <p:cTn id="30" dur="1" fill="hold">
                                          <p:stCondLst>
                                            <p:cond delay="0"/>
                                          </p:stCondLst>
                                        </p:cTn>
                                        <p:tgtEl>
                                          <p:spTgt spid="78854"/>
                                        </p:tgtEl>
                                        <p:attrNameLst>
                                          <p:attrName>style.visibility</p:attrName>
                                        </p:attrNameLst>
                                      </p:cBhvr>
                                      <p:to>
                                        <p:strVal val="visible"/>
                                      </p:to>
                                    </p:set>
                                    <p:animEffect transition="in" filter="wheel(4)">
                                      <p:cBhvr>
                                        <p:cTn id="31" dur="2000"/>
                                        <p:tgtEl>
                                          <p:spTgt spid="78854"/>
                                        </p:tgtEl>
                                      </p:cBhvr>
                                    </p:animEffect>
                                  </p:childTnLst>
                                </p:cTn>
                              </p:par>
                            </p:childTnLst>
                          </p:cTn>
                        </p:par>
                      </p:childTnLst>
                    </p:cTn>
                  </p:par>
                  <p:par>
                    <p:cTn id="32" fill="hold">
                      <p:stCondLst>
                        <p:cond delay="indefinite"/>
                      </p:stCondLst>
                      <p:childTnLst>
                        <p:par>
                          <p:cTn id="33" fill="hold">
                            <p:stCondLst>
                              <p:cond delay="0"/>
                            </p:stCondLst>
                            <p:childTnLst>
                              <p:par>
                                <p:cTn id="34" presetID="24" presetClass="entr" presetSubtype="0" fill="hold" grpId="0" nodeType="clickEffect">
                                  <p:stCondLst>
                                    <p:cond delay="0"/>
                                  </p:stCondLst>
                                  <p:childTnLst>
                                    <p:set>
                                      <p:cBhvr>
                                        <p:cTn id="35" dur="1" fill="hold">
                                          <p:stCondLst>
                                            <p:cond delay="0"/>
                                          </p:stCondLst>
                                        </p:cTn>
                                        <p:tgtEl>
                                          <p:spTgt spid="78855"/>
                                        </p:tgtEl>
                                        <p:attrNameLst>
                                          <p:attrName>style.visibility</p:attrName>
                                        </p:attrNameLst>
                                      </p:cBhvr>
                                      <p:to>
                                        <p:strVal val="visible"/>
                                      </p:to>
                                    </p:set>
                                    <p:anim to="" calcmode="lin" valueType="num">
                                      <p:cBhvr>
                                        <p:cTn id="36" dur="1" fill="hold"/>
                                        <p:tgtEl>
                                          <p:spTgt spid="78855"/>
                                        </p:tgtEl>
                                        <p:attrNameLst>
                                          <p:attrName>style.visibility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78851" grpId="0" build="p"/>
      <p:bldP spid="78852" grpId="0"/>
      <p:bldP spid="78853" grpId="0"/>
      <p:bldP spid="78854" grpId="0"/>
      <p:bldP spid="78855" grpId="0"/>
    </p:bldLst>
  </p:timing>
</p:sld>
</file>

<file path=ppt/theme/theme1.xml><?xml version="1.0" encoding="utf-8"?>
<a:theme xmlns:a="http://schemas.openxmlformats.org/drawingml/2006/main" name="Balloons">
  <a:themeElements>
    <a:clrScheme name="">
      <a:dk1>
        <a:srgbClr val="006699"/>
      </a:dk1>
      <a:lt1>
        <a:srgbClr val="FFFFFF"/>
      </a:lt1>
      <a:dk2>
        <a:srgbClr val="006666"/>
      </a:dk2>
      <a:lt2>
        <a:srgbClr val="FFFFCC"/>
      </a:lt2>
      <a:accent1>
        <a:srgbClr val="EDFAD2"/>
      </a:accent1>
      <a:accent2>
        <a:srgbClr val="EBF7FF"/>
      </a:accent2>
      <a:accent3>
        <a:srgbClr val="FFFFFF"/>
      </a:accent3>
      <a:accent4>
        <a:srgbClr val="005783"/>
      </a:accent4>
      <a:accent5>
        <a:srgbClr val="F4FCE5"/>
      </a:accent5>
      <a:accent6>
        <a:srgbClr val="D3DDE5"/>
      </a:accent6>
      <a:hlink>
        <a:srgbClr val="CC99FF"/>
      </a:hlink>
      <a:folHlink>
        <a:srgbClr val="F2DFFD"/>
      </a:folHlink>
    </a:clrScheme>
    <a:fontScheme na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CC"/>
        </a:dk1>
        <a:lt1>
          <a:srgbClr val="000000"/>
        </a:lt1>
        <a:dk2>
          <a:srgbClr val="FFFFFF"/>
        </a:dk2>
        <a:lt2>
          <a:srgbClr val="9900CC"/>
        </a:lt2>
        <a:accent1>
          <a:srgbClr val="666699"/>
        </a:accent1>
        <a:accent2>
          <a:srgbClr val="660066"/>
        </a:accent2>
        <a:accent3>
          <a:srgbClr val="AAAAAA"/>
        </a:accent3>
        <a:accent4>
          <a:srgbClr val="DCDCAF"/>
        </a:accent4>
        <a:accent5>
          <a:srgbClr val="B9B9CA"/>
        </a:accent5>
        <a:accent6>
          <a:srgbClr val="5B005B"/>
        </a:accent6>
        <a:hlink>
          <a:srgbClr val="CC0000"/>
        </a:hlink>
        <a:folHlink>
          <a:srgbClr val="A5002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FFFFFF"/>
        </a:dk2>
        <a:lt2>
          <a:srgbClr val="990033"/>
        </a:lt2>
        <a:accent1>
          <a:srgbClr val="FF3300"/>
        </a:accent1>
        <a:accent2>
          <a:srgbClr val="FF9900"/>
        </a:accent2>
        <a:accent3>
          <a:srgbClr val="AAAAAA"/>
        </a:accent3>
        <a:accent4>
          <a:srgbClr val="DCDCDC"/>
        </a:accent4>
        <a:accent5>
          <a:srgbClr val="FFADAA"/>
        </a:accent5>
        <a:accent6>
          <a:srgbClr val="E58900"/>
        </a:accent6>
        <a:hlink>
          <a:srgbClr val="FFFF99"/>
        </a:hlink>
        <a:folHlink>
          <a:srgbClr val="FFCC00"/>
        </a:folHlink>
      </a:clrScheme>
      <a:clrMap bg1="lt1" tx1="dk1" bg2="lt2" tx2="dk2" accent1="accent1" accent2="accent2" accent3="accent3" accent4="accent4" accent5="accent5" accent6="accent6" hlink="hlink" folHlink="folHlink"/>
    </a:extraClrScheme>
    <a:extraClrScheme>
      <a:clrScheme name="">
        <a:dk1>
          <a:srgbClr val="FFFFCC"/>
        </a:dk1>
        <a:lt1>
          <a:srgbClr val="000000"/>
        </a:lt1>
        <a:dk2>
          <a:srgbClr val="FFFFFF"/>
        </a:dk2>
        <a:lt2>
          <a:srgbClr val="CCCCFF"/>
        </a:lt2>
        <a:accent1>
          <a:srgbClr val="9999FF"/>
        </a:accent1>
        <a:accent2>
          <a:srgbClr val="33CCCC"/>
        </a:accent2>
        <a:accent3>
          <a:srgbClr val="AAAAAA"/>
        </a:accent3>
        <a:accent4>
          <a:srgbClr val="DCDCAF"/>
        </a:accent4>
        <a:accent5>
          <a:srgbClr val="CACAFF"/>
        </a:accent5>
        <a:accent6>
          <a:srgbClr val="2DB7B7"/>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
        <a:dk1>
          <a:srgbClr val="F8F8F8"/>
        </a:dk1>
        <a:lt1>
          <a:srgbClr val="800000"/>
        </a:lt1>
        <a:dk2>
          <a:srgbClr val="FFFFFF"/>
        </a:dk2>
        <a:lt2>
          <a:srgbClr val="000000"/>
        </a:lt2>
        <a:accent1>
          <a:srgbClr val="FF3300"/>
        </a:accent1>
        <a:accent2>
          <a:srgbClr val="FF5050"/>
        </a:accent2>
        <a:accent3>
          <a:srgbClr val="C1AAAA"/>
        </a:accent3>
        <a:accent4>
          <a:srgbClr val="D6D6D6"/>
        </a:accent4>
        <a:accent5>
          <a:srgbClr val="FFADAA"/>
        </a:accent5>
        <a:accent6>
          <a:srgbClr val="E54747"/>
        </a:accent6>
        <a:hlink>
          <a:srgbClr val="FF9999"/>
        </a:hlink>
        <a:folHlink>
          <a:srgbClr val="FF9966"/>
        </a:folHlink>
      </a:clrScheme>
      <a:clrMap bg1="lt1" tx1="dk1" bg2="lt2" tx2="dk2" accent1="accent1" accent2="accent2" accent3="accent3" accent4="accent4" accent5="accent5" accent6="accent6" hlink="hlink" folHlink="folHlink"/>
    </a:extraClrScheme>
    <a:extraClrScheme>
      <a:clrScheme name="">
        <a:dk1>
          <a:srgbClr val="FFFFFF"/>
        </a:dk1>
        <a:lt1>
          <a:srgbClr val="000066"/>
        </a:lt1>
        <a:dk2>
          <a:srgbClr val="CCECFF"/>
        </a:dk2>
        <a:lt2>
          <a:srgbClr val="666699"/>
        </a:lt2>
        <a:accent1>
          <a:srgbClr val="009999"/>
        </a:accent1>
        <a:accent2>
          <a:srgbClr val="0099CC"/>
        </a:accent2>
        <a:accent3>
          <a:srgbClr val="AAAAB9"/>
        </a:accent3>
        <a:accent4>
          <a:srgbClr val="DCDCDC"/>
        </a:accent4>
        <a:accent5>
          <a:srgbClr val="AACACA"/>
        </a:accent5>
        <a:accent6>
          <a:srgbClr val="0089B7"/>
        </a:accent6>
        <a:hlink>
          <a:srgbClr val="CC99FF"/>
        </a:hlink>
        <a:folHlink>
          <a:srgbClr val="3366CC"/>
        </a:folHlink>
      </a:clrScheme>
      <a:clrMap bg1="lt1" tx1="dk1" bg2="lt2" tx2="dk2" accent1="accent1" accent2="accent2" accent3="accent3" accent4="accent4" accent5="accent5" accent6="accent6" hlink="hlink" folHlink="folHlink"/>
    </a:extraClrScheme>
    <a:extraClrScheme>
      <a:clrScheme name="">
        <a:dk1>
          <a:srgbClr val="FFFFFF"/>
        </a:dk1>
        <a:lt1>
          <a:srgbClr val="009900"/>
        </a:lt1>
        <a:dk2>
          <a:srgbClr val="FFFF99"/>
        </a:dk2>
        <a:lt2>
          <a:srgbClr val="99CC00"/>
        </a:lt2>
        <a:accent1>
          <a:srgbClr val="336600"/>
        </a:accent1>
        <a:accent2>
          <a:srgbClr val="008000"/>
        </a:accent2>
        <a:accent3>
          <a:srgbClr val="AACAAA"/>
        </a:accent3>
        <a:accent4>
          <a:srgbClr val="DCDCDC"/>
        </a:accent4>
        <a:accent5>
          <a:srgbClr val="ADB9AA"/>
        </a:accent5>
        <a:accent6>
          <a:srgbClr val="007200"/>
        </a:accent6>
        <a:hlink>
          <a:srgbClr val="CCCC00"/>
        </a:hlink>
        <a:folHlink>
          <a:srgbClr val="33CC33"/>
        </a:folHlink>
      </a:clrScheme>
      <a:clrMap bg1="lt1" tx1="dk1" bg2="lt2" tx2="dk2" accent1="accent1" accent2="accent2" accent3="accent3" accent4="accent4" accent5="accent5" accent6="accent6" hlink="hlink" folHlink="folHlink"/>
    </a:extraClrScheme>
    <a:extraClrScheme>
      <a:clrScheme name="">
        <a:dk1>
          <a:srgbClr val="000066"/>
        </a:dk1>
        <a:lt1>
          <a:srgbClr val="E1F4FF"/>
        </a:lt1>
        <a:dk2>
          <a:srgbClr val="000066"/>
        </a:dk2>
        <a:lt2>
          <a:srgbClr val="CCCCFF"/>
        </a:lt2>
        <a:accent1>
          <a:srgbClr val="9999FF"/>
        </a:accent1>
        <a:accent2>
          <a:srgbClr val="33CCCC"/>
        </a:accent2>
        <a:accent3>
          <a:srgbClr val="EDF8FF"/>
        </a:accent3>
        <a:accent4>
          <a:srgbClr val="000057"/>
        </a:accent4>
        <a:accent5>
          <a:srgbClr val="CACAFF"/>
        </a:accent5>
        <a:accent6>
          <a:srgbClr val="2DB7B7"/>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
        <a:dk1>
          <a:srgbClr val="006699"/>
        </a:dk1>
        <a:lt1>
          <a:srgbClr val="FFFFFF"/>
        </a:lt1>
        <a:dk2>
          <a:srgbClr val="006666"/>
        </a:dk2>
        <a:lt2>
          <a:srgbClr val="FFFFCC"/>
        </a:lt2>
        <a:accent1>
          <a:srgbClr val="EDFAD2"/>
        </a:accent1>
        <a:accent2>
          <a:srgbClr val="EBF7FF"/>
        </a:accent2>
        <a:accent3>
          <a:srgbClr val="FFFFFF"/>
        </a:accent3>
        <a:accent4>
          <a:srgbClr val="005783"/>
        </a:accent4>
        <a:accent5>
          <a:srgbClr val="F4FCE5"/>
        </a:accent5>
        <a:accent6>
          <a:srgbClr val="D3DDE5"/>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589B7"/>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Balloons</Template>
  <TotalTime>0</TotalTime>
  <Words>3319</Words>
  <Application>WPS Presentation</Application>
  <PresentationFormat/>
  <Paragraphs>289</Paragraphs>
  <Slides>12</Slides>
  <Notes>12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Arial</vt:lpstr>
      <vt:lpstr>SimSun</vt:lpstr>
      <vt:lpstr>Wingdings</vt:lpstr>
      <vt:lpstr>Verdana</vt:lpstr>
      <vt:lpstr>Times New Roman</vt:lpstr>
      <vt:lpstr>Microsoft YaHei</vt:lpstr>
      <vt:lpstr>Arial Unicode MS</vt:lpstr>
      <vt:lpstr>Balloons</vt:lpstr>
      <vt:lpstr>BÀI 13. KIỂU BẢN GHI</vt:lpstr>
      <vt:lpstr>PowerPoint 演示文稿</vt:lpstr>
      <vt:lpstr>1.Một Số Khái Niệm</vt:lpstr>
      <vt:lpstr>PowerPoint 演示文稿</vt:lpstr>
      <vt:lpstr>PowerPoint 演示文稿</vt:lpstr>
      <vt:lpstr>3. Các thao tác với bản ghi</vt:lpstr>
      <vt:lpstr>PowerPoint 演示文稿</vt:lpstr>
      <vt:lpstr>b.Các thao tác xử lí trong bản ghi</vt:lpstr>
      <vt:lpstr>4.Gán Giá Trị</vt:lpstr>
      <vt:lpstr>5. Một Số Ví Dụ</vt:lpstr>
      <vt:lpstr>PowerPoint 演示文稿</vt:lpstr>
      <vt:lpstr>6.Bài Tập Về Nhà</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ASUS</cp:lastModifiedBy>
  <cp:revision>113</cp:revision>
  <dcterms:created xsi:type="dcterms:W3CDTF">2008-02-20T23:41:00Z</dcterms:created>
  <dcterms:modified xsi:type="dcterms:W3CDTF">2021-04-23T04:26:54Z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1033-11.2.0.10101</vt:lpwstr>
  </property>
</Properties>
</file>