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wmf" ContentType="image/x-wmf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1" r:id="rId3"/>
    <p:sldMasterId id="2147483663" r:id="rId4"/>
  </p:sldMasterIdLst>
  <p:notesMasterIdLst>
    <p:notesMasterId r:id="rId6"/>
  </p:notesMasterIdLst>
  <p:sldIdLst>
    <p:sldId id="263" r:id="rId5"/>
    <p:sldId id="335" r:id="rId7"/>
    <p:sldId id="300" r:id="rId8"/>
    <p:sldId id="337" r:id="rId9"/>
    <p:sldId id="338" r:id="rId10"/>
    <p:sldId id="339" r:id="rId11"/>
    <p:sldId id="340" r:id="rId12"/>
    <p:sldId id="341" r:id="rId13"/>
    <p:sldId id="336" r:id="rId14"/>
    <p:sldId id="343" r:id="rId15"/>
  </p:sldIdLst>
  <p:sldSz cx="9144000" cy="6858000" type="screen4x3"/>
  <p:notesSz cx="6858000" cy="9144000"/>
  <p:embeddedFontLst>
    <p:embeddedFont>
      <p:font typeface="VNI-Avo" pitchFamily="2" charset="0"/>
      <p:regular r:id="rId19"/>
      <p:bold r:id="rId20"/>
      <p:italic r:id="rId21"/>
    </p:embeddedFont>
    <p:embeddedFont>
      <p:font typeface="VNI-Helve-Condense" pitchFamily="2" charset="0"/>
      <p:regular r:id="rId22"/>
      <p:bold r:id="rId23"/>
      <p:italic r:id="rId24"/>
    </p:embeddedFont>
  </p:embeddedFontLst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0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0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0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0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0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0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0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0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0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33"/>
    <a:srgbClr val="FF3399"/>
    <a:srgbClr val="FF3300"/>
    <a:srgbClr val="FF9933"/>
    <a:srgbClr val="FFFF00"/>
    <a:srgbClr val="FFFF66"/>
    <a:srgbClr val="008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546"/>
    <p:restoredTop sz="94660"/>
  </p:normalViewPr>
  <p:slideViewPr>
    <p:cSldViewPr showGuides="1">
      <p:cViewPr>
        <p:scale>
          <a:sx n="50" d="100"/>
          <a:sy n="50" d="100"/>
        </p:scale>
        <p:origin x="-72" y="-72"/>
      </p:cViewPr>
      <p:guideLst>
        <p:guide orient="horz" pos="2188"/>
        <p:guide pos="287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4" Type="http://schemas.openxmlformats.org/officeDocument/2006/relationships/font" Target="fonts/font6.fntdata"/><Relationship Id="rId23" Type="http://schemas.openxmlformats.org/officeDocument/2006/relationships/font" Target="fonts/font5.fntdata"/><Relationship Id="rId22" Type="http://schemas.openxmlformats.org/officeDocument/2006/relationships/font" Target="fonts/font4.fntdata"/><Relationship Id="rId21" Type="http://schemas.openxmlformats.org/officeDocument/2006/relationships/font" Target="fonts/font3.fntdata"/><Relationship Id="rId20" Type="http://schemas.openxmlformats.org/officeDocument/2006/relationships/font" Target="fonts/font2.fntdata"/><Relationship Id="rId2" Type="http://schemas.openxmlformats.org/officeDocument/2006/relationships/theme" Target="theme/theme1.xml"/><Relationship Id="rId19" Type="http://schemas.openxmlformats.org/officeDocument/2006/relationships/font" Target="fonts/font1.fntdata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9" Type="http://schemas.openxmlformats.org/officeDocument/2006/relationships/image" Target="../media/image12.wmf"/><Relationship Id="rId8" Type="http://schemas.openxmlformats.org/officeDocument/2006/relationships/image" Target="../media/image11.wmf"/><Relationship Id="rId7" Type="http://schemas.openxmlformats.org/officeDocument/2006/relationships/image" Target="../media/image10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0" Type="http://schemas.openxmlformats.org/officeDocument/2006/relationships/image" Target="../media/image13.wmf"/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364" name="Rectangle 4"/>
          <p:cNvSpPr>
            <a:spLocks noRo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10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17411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17412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p>
            <a:pPr lvl="0" eaLnBrk="1" hangingPunct="1"/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5346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US" sz="1200" dirty="0">
                <a:latin typeface="VNI-Avo" pitchFamily="2" charset="0"/>
              </a:rPr>
            </a:fld>
            <a:endParaRPr lang="en-US" sz="1200" dirty="0">
              <a:latin typeface="VNI-Avo" pitchFamily="2" charset="0"/>
            </a:endParaRPr>
          </a:p>
        </p:txBody>
      </p:sp>
      <p:sp>
        <p:nvSpPr>
          <p:cNvPr id="185347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185348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p>
            <a:pPr lvl="0" eaLnBrk="1" hangingPunct="1"/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83682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US" sz="1200" dirty="0">
                <a:latin typeface="VNI-Avo" pitchFamily="2" charset="0"/>
              </a:rPr>
            </a:fld>
            <a:endParaRPr lang="en-US" sz="1200" dirty="0">
              <a:latin typeface="VNI-Avo" pitchFamily="2" charset="0"/>
            </a:endParaRPr>
          </a:p>
        </p:txBody>
      </p:sp>
      <p:sp>
        <p:nvSpPr>
          <p:cNvPr id="583683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83684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p>
            <a:pPr lvl="0" eaLnBrk="1" hangingPunct="1"/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85730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US" sz="1200" dirty="0">
                <a:latin typeface="VNI-Avo" pitchFamily="2" charset="0"/>
              </a:rPr>
            </a:fld>
            <a:endParaRPr lang="en-US" sz="1200" dirty="0">
              <a:latin typeface="VNI-Avo" pitchFamily="2" charset="0"/>
            </a:endParaRPr>
          </a:p>
        </p:txBody>
      </p:sp>
      <p:sp>
        <p:nvSpPr>
          <p:cNvPr id="585731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85732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p>
            <a:pPr lvl="0" eaLnBrk="1" hangingPunct="1"/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89826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US" sz="1200" dirty="0">
                <a:latin typeface="VNI-Avo" pitchFamily="2" charset="0"/>
              </a:rPr>
            </a:fld>
            <a:endParaRPr lang="en-US" sz="1200" dirty="0">
              <a:latin typeface="VNI-Avo" pitchFamily="2" charset="0"/>
            </a:endParaRPr>
          </a:p>
        </p:txBody>
      </p:sp>
      <p:sp>
        <p:nvSpPr>
          <p:cNvPr id="589827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89828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p>
            <a:pPr lvl="0" eaLnBrk="1" hangingPunct="1"/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91874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US" sz="1200" dirty="0">
                <a:latin typeface="VNI-Avo" pitchFamily="2" charset="0"/>
              </a:rPr>
            </a:fld>
            <a:endParaRPr lang="en-US" sz="1200" dirty="0">
              <a:latin typeface="VNI-Avo" pitchFamily="2" charset="0"/>
            </a:endParaRPr>
          </a:p>
        </p:txBody>
      </p:sp>
      <p:sp>
        <p:nvSpPr>
          <p:cNvPr id="591875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91876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p>
            <a:pPr lvl="0" eaLnBrk="1" hangingPunct="1"/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93922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US" sz="1200" dirty="0">
                <a:latin typeface="VNI-Avo" pitchFamily="2" charset="0"/>
              </a:rPr>
            </a:fld>
            <a:endParaRPr lang="en-US" sz="1200" dirty="0">
              <a:latin typeface="VNI-Avo" pitchFamily="2" charset="0"/>
            </a:endParaRPr>
          </a:p>
        </p:txBody>
      </p:sp>
      <p:sp>
        <p:nvSpPr>
          <p:cNvPr id="593923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93924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p>
            <a:pPr lvl="0" eaLnBrk="1" hangingPunct="1"/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81634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US" sz="1200" dirty="0">
                <a:latin typeface="VNI-Avo" pitchFamily="2" charset="0"/>
              </a:rPr>
            </a:fld>
            <a:endParaRPr lang="en-US" sz="1200" dirty="0">
              <a:latin typeface="VNI-Avo" pitchFamily="2" charset="0"/>
            </a:endParaRPr>
          </a:p>
        </p:txBody>
      </p:sp>
      <p:sp>
        <p:nvSpPr>
          <p:cNvPr id="581635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81636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p>
            <a:pPr lvl="0" eaLnBrk="1" hangingPunct="1"/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98018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US" sz="1200" dirty="0">
                <a:latin typeface="VNI-Avo" pitchFamily="2" charset="0"/>
              </a:rPr>
            </a:fld>
            <a:endParaRPr lang="en-US" sz="1200" dirty="0">
              <a:latin typeface="VNI-Avo" pitchFamily="2" charset="0"/>
            </a:endParaRPr>
          </a:p>
        </p:txBody>
      </p:sp>
      <p:sp>
        <p:nvSpPr>
          <p:cNvPr id="598019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98020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p>
            <a:pPr lvl="0" eaLnBrk="1" hangingPunct="1"/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r>
              <a:rPr sz="900">
                <a:solidFill>
                  <a:schemeClr val="bg1"/>
                </a:solidFill>
                <a:latin typeface="VNI-Avo" pitchFamily="2" charset="0"/>
              </a:rPr>
              <a:t>kthaytuan@yahoo.com – Chuyen PNH </a:t>
            </a:r>
            <a:r>
              <a:rPr sz="900" err="1">
                <a:solidFill>
                  <a:schemeClr val="bg1"/>
                </a:solidFill>
                <a:latin typeface="VNI-Avo" pitchFamily="2" charset="0"/>
              </a:rPr>
              <a:t>CaMau</a:t>
            </a:r>
            <a:endParaRPr sz="900">
              <a:solidFill>
                <a:schemeClr val="bg1"/>
              </a:solidFill>
              <a:latin typeface="VNI-Avo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/>
            </a:fld>
            <a:r>
              <a:rPr sz="1200">
                <a:solidFill>
                  <a:schemeClr val="bg1"/>
                </a:solidFill>
                <a:latin typeface="VNI-Avo" pitchFamily="2" charset="0"/>
              </a:rPr>
              <a:t>/10</a:t>
            </a:r>
            <a:endParaRPr sz="1200">
              <a:solidFill>
                <a:schemeClr val="bg1"/>
              </a:solidFill>
              <a:latin typeface="VNI-Avo" pitchFamily="2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r>
              <a:rPr sz="900">
                <a:solidFill>
                  <a:schemeClr val="bg1"/>
                </a:solidFill>
                <a:latin typeface="VNI-Avo" pitchFamily="2" charset="0"/>
              </a:rPr>
              <a:t>kthaytuan@yahoo.com – Chuyen PNH </a:t>
            </a:r>
            <a:r>
              <a:rPr sz="900" err="1">
                <a:solidFill>
                  <a:schemeClr val="bg1"/>
                </a:solidFill>
                <a:latin typeface="VNI-Avo" pitchFamily="2" charset="0"/>
              </a:rPr>
              <a:t>CaMau</a:t>
            </a:r>
            <a:endParaRPr sz="900">
              <a:solidFill>
                <a:schemeClr val="bg1"/>
              </a:solidFill>
              <a:latin typeface="VNI-Avo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/>
            </a:fld>
            <a:r>
              <a:rPr sz="1200">
                <a:solidFill>
                  <a:schemeClr val="bg1"/>
                </a:solidFill>
                <a:latin typeface="VNI-Avo" pitchFamily="2" charset="0"/>
              </a:rPr>
              <a:t>/10</a:t>
            </a:r>
            <a:endParaRPr sz="1200">
              <a:solidFill>
                <a:schemeClr val="bg1"/>
              </a:solidFill>
              <a:latin typeface="VNI-Avo" pitchFamily="2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r>
              <a:rPr sz="900">
                <a:solidFill>
                  <a:schemeClr val="bg1"/>
                </a:solidFill>
                <a:latin typeface="VNI-Avo" pitchFamily="2" charset="0"/>
              </a:rPr>
              <a:t>kthaytuan@yahoo.com – Chuyen PNH </a:t>
            </a:r>
            <a:r>
              <a:rPr sz="900" err="1">
                <a:solidFill>
                  <a:schemeClr val="bg1"/>
                </a:solidFill>
                <a:latin typeface="VNI-Avo" pitchFamily="2" charset="0"/>
              </a:rPr>
              <a:t>CaMau</a:t>
            </a:r>
            <a:endParaRPr sz="900">
              <a:solidFill>
                <a:schemeClr val="bg1"/>
              </a:solidFill>
              <a:latin typeface="VNI-Avo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/>
            </a:fld>
            <a:r>
              <a:rPr sz="1200">
                <a:solidFill>
                  <a:schemeClr val="bg1"/>
                </a:solidFill>
                <a:latin typeface="VNI-Avo" pitchFamily="2" charset="0"/>
              </a:rPr>
              <a:t>/10</a:t>
            </a:r>
            <a:endParaRPr sz="1200">
              <a:solidFill>
                <a:schemeClr val="bg1"/>
              </a:solidFill>
              <a:latin typeface="VNI-Avo" pitchFamily="2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28650" y="1825625"/>
            <a:ext cx="3886200" cy="20986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29150" y="1825625"/>
            <a:ext cx="3886200" cy="20986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28650" y="4076700"/>
            <a:ext cx="3886200" cy="21002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4076700"/>
            <a:ext cx="3886200" cy="21002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r>
              <a:rPr sz="900">
                <a:solidFill>
                  <a:schemeClr val="bg1"/>
                </a:solidFill>
                <a:latin typeface="VNI-Avo" pitchFamily="2" charset="0"/>
              </a:rPr>
              <a:t>kthaytuan@yahoo.com – Chuyen PNH </a:t>
            </a:r>
            <a:r>
              <a:rPr sz="900" err="1">
                <a:solidFill>
                  <a:schemeClr val="bg1"/>
                </a:solidFill>
                <a:latin typeface="VNI-Avo" pitchFamily="2" charset="0"/>
              </a:rPr>
              <a:t>CaMau</a:t>
            </a:r>
            <a:endParaRPr sz="900">
              <a:solidFill>
                <a:schemeClr val="bg1"/>
              </a:solidFill>
              <a:latin typeface="VNI-Avo" pitchFamily="2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/>
            </a:fld>
            <a:r>
              <a:rPr sz="1200">
                <a:solidFill>
                  <a:schemeClr val="bg1"/>
                </a:solidFill>
                <a:latin typeface="VNI-Avo" pitchFamily="2" charset="0"/>
              </a:rPr>
              <a:t>/10</a:t>
            </a:r>
            <a:endParaRPr sz="1200">
              <a:solidFill>
                <a:schemeClr val="bg1"/>
              </a:solidFill>
              <a:latin typeface="VNI-Avo" pitchFamily="2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/>
          <p:nvPr/>
        </p:nvGrpSpPr>
        <p:grpSpPr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73" name="Freeform 3"/>
            <p:cNvSpPr/>
            <p:nvPr/>
          </p:nvSpPr>
          <p:spPr bwMode="hidden">
            <a:xfrm>
              <a:off x="0" y="0"/>
              <a:ext cx="5758" cy="1043"/>
            </a:xfrm>
            <a:custGeom>
              <a:avLst/>
              <a:gdLst/>
              <a:ahLst/>
              <a:cxnLst>
                <a:cxn ang="0">
                  <a:pos x="5740" y="1043"/>
                </a:cxn>
                <a:cxn ang="0">
                  <a:pos x="0" y="1043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1043"/>
                </a:cxn>
                <a:cxn ang="0">
                  <a:pos x="5740" y="1043"/>
                </a:cxn>
              </a:cxnLst>
              <a:rect l="0" t="0" r="r" b="b"/>
              <a:pathLst>
                <a:path w="5740" h="1043">
                  <a:moveTo>
                    <a:pt x="5740" y="1043"/>
                  </a:moveTo>
                  <a:lnTo>
                    <a:pt x="0" y="1043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1043"/>
                  </a:lnTo>
                  <a:lnTo>
                    <a:pt x="574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3081" name="Group 4"/>
            <p:cNvGrpSpPr/>
            <p:nvPr userDrawn="1"/>
          </p:nvGrpSpPr>
          <p:grpSpPr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75" name="Freeform 5"/>
              <p:cNvSpPr/>
              <p:nvPr/>
            </p:nvSpPr>
            <p:spPr bwMode="hidden">
              <a:xfrm>
                <a:off x="1" y="104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6" name="Freeform 6"/>
              <p:cNvSpPr/>
              <p:nvPr/>
            </p:nvSpPr>
            <p:spPr bwMode="hidden">
              <a:xfrm>
                <a:off x="0" y="3988"/>
                <a:ext cx="5758" cy="42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5740" y="42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42"/>
                  </a:cxn>
                  <a:cxn ang="0">
                    <a:pos x="0" y="42"/>
                  </a:cxn>
                </a:cxnLst>
                <a:rect l="0" t="0" r="r" b="b"/>
                <a:pathLst>
                  <a:path w="5740" h="42">
                    <a:moveTo>
                      <a:pt x="0" y="42"/>
                    </a:moveTo>
                    <a:lnTo>
                      <a:pt x="5740" y="42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7" name="Freeform 7"/>
              <p:cNvSpPr/>
              <p:nvPr/>
            </p:nvSpPr>
            <p:spPr bwMode="hidden">
              <a:xfrm>
                <a:off x="0" y="3665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8" name="Freeform 8"/>
              <p:cNvSpPr/>
              <p:nvPr/>
            </p:nvSpPr>
            <p:spPr bwMode="hidden">
              <a:xfrm>
                <a:off x="0" y="3364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9" name="Freeform 9"/>
              <p:cNvSpPr/>
              <p:nvPr/>
            </p:nvSpPr>
            <p:spPr bwMode="hidden">
              <a:xfrm>
                <a:off x="0" y="3105"/>
                <a:ext cx="5758" cy="31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0" name="Freeform 10"/>
              <p:cNvSpPr/>
              <p:nvPr/>
            </p:nvSpPr>
            <p:spPr bwMode="hidden">
              <a:xfrm>
                <a:off x="0" y="2859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1" name="Freeform 11"/>
              <p:cNvSpPr/>
              <p:nvPr/>
            </p:nvSpPr>
            <p:spPr bwMode="hidden">
              <a:xfrm>
                <a:off x="0" y="264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2" name="Freeform 12"/>
              <p:cNvSpPr/>
              <p:nvPr/>
            </p:nvSpPr>
            <p:spPr bwMode="hidden">
              <a:xfrm>
                <a:off x="0" y="2433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3" name="Freeform 13"/>
              <p:cNvSpPr/>
              <p:nvPr/>
            </p:nvSpPr>
            <p:spPr bwMode="hidden">
              <a:xfrm>
                <a:off x="0" y="2259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4" name="Freeform 14"/>
              <p:cNvSpPr/>
              <p:nvPr/>
            </p:nvSpPr>
            <p:spPr bwMode="hidden">
              <a:xfrm>
                <a:off x="0" y="209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5" name="Freeform 15"/>
              <p:cNvSpPr/>
              <p:nvPr/>
            </p:nvSpPr>
            <p:spPr bwMode="hidden">
              <a:xfrm>
                <a:off x="0" y="192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6" name="Freeform 16"/>
              <p:cNvSpPr/>
              <p:nvPr/>
            </p:nvSpPr>
            <p:spPr bwMode="hidden">
              <a:xfrm>
                <a:off x="0" y="1645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7" name="Freeform 17"/>
              <p:cNvSpPr/>
              <p:nvPr/>
            </p:nvSpPr>
            <p:spPr bwMode="hidden">
              <a:xfrm>
                <a:off x="0" y="177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8" name="Freeform 18"/>
              <p:cNvSpPr/>
              <p:nvPr/>
            </p:nvSpPr>
            <p:spPr bwMode="hidden">
              <a:xfrm>
                <a:off x="0" y="1520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9" name="Freeform 19"/>
              <p:cNvSpPr/>
              <p:nvPr/>
            </p:nvSpPr>
            <p:spPr bwMode="hidden">
              <a:xfrm>
                <a:off x="0" y="1394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0" name="Freeform 20"/>
              <p:cNvSpPr/>
              <p:nvPr/>
            </p:nvSpPr>
            <p:spPr bwMode="hidden">
              <a:xfrm>
                <a:off x="0" y="128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1" name="Freeform 21"/>
              <p:cNvSpPr/>
              <p:nvPr/>
            </p:nvSpPr>
            <p:spPr bwMode="hidden">
              <a:xfrm>
                <a:off x="0" y="117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2" name="Freeform 22"/>
              <p:cNvSpPr/>
              <p:nvPr/>
            </p:nvSpPr>
            <p:spPr bwMode="hidden">
              <a:xfrm>
                <a:off x="0" y="2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3" name="Freeform 23"/>
              <p:cNvSpPr/>
              <p:nvPr/>
            </p:nvSpPr>
            <p:spPr bwMode="hidden">
              <a:xfrm>
                <a:off x="0" y="186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4" name="Freeform 24"/>
              <p:cNvSpPr/>
              <p:nvPr/>
            </p:nvSpPr>
            <p:spPr bwMode="hidden">
              <a:xfrm>
                <a:off x="0" y="475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5" name="Freeform 25"/>
              <p:cNvSpPr/>
              <p:nvPr/>
            </p:nvSpPr>
            <p:spPr bwMode="hidden">
              <a:xfrm>
                <a:off x="0" y="337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6" name="Freeform 26"/>
              <p:cNvSpPr/>
              <p:nvPr/>
            </p:nvSpPr>
            <p:spPr bwMode="hidden">
              <a:xfrm>
                <a:off x="0" y="60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7" name="Freeform 27"/>
              <p:cNvSpPr/>
              <p:nvPr/>
            </p:nvSpPr>
            <p:spPr bwMode="hidden">
              <a:xfrm>
                <a:off x="0" y="72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8" name="Freeform 28"/>
              <p:cNvSpPr/>
              <p:nvPr/>
            </p:nvSpPr>
            <p:spPr bwMode="hidden">
              <a:xfrm>
                <a:off x="0" y="841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9" name="Freeform 29"/>
              <p:cNvSpPr/>
              <p:nvPr/>
            </p:nvSpPr>
            <p:spPr bwMode="hidden">
              <a:xfrm>
                <a:off x="0" y="943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grpSp>
            <p:nvGrpSpPr>
              <p:cNvPr id="3107" name="Group 30"/>
              <p:cNvGrpSpPr/>
              <p:nvPr/>
            </p:nvGrpSpPr>
            <p:grpSpPr>
              <a:xfrm>
                <a:off x="0" y="0"/>
                <a:ext cx="5758" cy="1045"/>
                <a:chOff x="0" y="0"/>
                <a:chExt cx="5758" cy="1045"/>
              </a:xfrm>
            </p:grpSpPr>
            <p:sp>
              <p:nvSpPr>
                <p:cNvPr id="122" name="Freeform 31"/>
                <p:cNvSpPr/>
                <p:nvPr/>
              </p:nvSpPr>
              <p:spPr bwMode="hidden">
                <a:xfrm>
                  <a:off x="2849" y="0"/>
                  <a:ext cx="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2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3" name="Freeform 32"/>
                <p:cNvSpPr/>
                <p:nvPr/>
              </p:nvSpPr>
              <p:spPr bwMode="hidden">
                <a:xfrm>
                  <a:off x="2400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31" y="1043"/>
                    </a:cxn>
                    <a:cxn ang="0">
                      <a:pos x="155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113" y="1043"/>
                    </a:cxn>
                    <a:cxn ang="0">
                      <a:pos x="131" y="1043"/>
                    </a:cxn>
                    <a:cxn ang="0">
                      <a:pos x="131" y="1043"/>
                    </a:cxn>
                  </a:cxnLst>
                  <a:rect l="0" t="0" r="r" b="b"/>
                  <a:pathLst>
                    <a:path w="155" h="1043">
                      <a:moveTo>
                        <a:pt x="131" y="1043"/>
                      </a:moveTo>
                      <a:lnTo>
                        <a:pt x="155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113" y="1043"/>
                      </a:lnTo>
                      <a:lnTo>
                        <a:pt x="131" y="1043"/>
                      </a:lnTo>
                      <a:lnTo>
                        <a:pt x="13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4" name="Freeform 33"/>
                <p:cNvSpPr/>
                <p:nvPr/>
              </p:nvSpPr>
              <p:spPr bwMode="hidden">
                <a:xfrm>
                  <a:off x="1967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221" y="1043"/>
                    </a:cxn>
                    <a:cxn ang="0">
                      <a:pos x="239" y="1043"/>
                    </a:cxn>
                    <a:cxn ang="0">
                      <a:pos x="36" y="0"/>
                    </a:cxn>
                    <a:cxn ang="0">
                      <a:pos x="0" y="0"/>
                    </a:cxn>
                    <a:cxn ang="0">
                      <a:pos x="203" y="1043"/>
                    </a:cxn>
                    <a:cxn ang="0">
                      <a:pos x="221" y="1043"/>
                    </a:cxn>
                    <a:cxn ang="0">
                      <a:pos x="221" y="1043"/>
                    </a:cxn>
                  </a:cxnLst>
                  <a:rect l="0" t="0" r="r" b="b"/>
                  <a:pathLst>
                    <a:path w="239" h="1043">
                      <a:moveTo>
                        <a:pt x="221" y="1043"/>
                      </a:moveTo>
                      <a:lnTo>
                        <a:pt x="239" y="1043"/>
                      </a:lnTo>
                      <a:lnTo>
                        <a:pt x="36" y="0"/>
                      </a:lnTo>
                      <a:lnTo>
                        <a:pt x="0" y="0"/>
                      </a:lnTo>
                      <a:lnTo>
                        <a:pt x="203" y="1043"/>
                      </a:lnTo>
                      <a:lnTo>
                        <a:pt x="221" y="1043"/>
                      </a:lnTo>
                      <a:lnTo>
                        <a:pt x="22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5" name="Freeform 34"/>
                <p:cNvSpPr/>
                <p:nvPr/>
              </p:nvSpPr>
              <p:spPr bwMode="hidden">
                <a:xfrm>
                  <a:off x="1554" y="0"/>
                  <a:ext cx="353" cy="1045"/>
                </a:xfrm>
                <a:custGeom>
                  <a:avLst/>
                  <a:gdLst/>
                  <a:ahLst/>
                  <a:cxnLst>
                    <a:cxn ang="0">
                      <a:pos x="334" y="1043"/>
                    </a:cxn>
                    <a:cxn ang="0">
                      <a:pos x="352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311" y="1043"/>
                    </a:cxn>
                    <a:cxn ang="0">
                      <a:pos x="334" y="1043"/>
                    </a:cxn>
                    <a:cxn ang="0">
                      <a:pos x="334" y="1043"/>
                    </a:cxn>
                  </a:cxnLst>
                  <a:rect l="0" t="0" r="r" b="b"/>
                  <a:pathLst>
                    <a:path w="352" h="1043">
                      <a:moveTo>
                        <a:pt x="334" y="1043"/>
                      </a:moveTo>
                      <a:lnTo>
                        <a:pt x="352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311" y="1043"/>
                      </a:lnTo>
                      <a:lnTo>
                        <a:pt x="334" y="1043"/>
                      </a:lnTo>
                      <a:lnTo>
                        <a:pt x="33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6" name="Freeform 35"/>
                <p:cNvSpPr/>
                <p:nvPr/>
              </p:nvSpPr>
              <p:spPr bwMode="hidden">
                <a:xfrm>
                  <a:off x="1134" y="0"/>
                  <a:ext cx="450" cy="1045"/>
                </a:xfrm>
                <a:custGeom>
                  <a:avLst/>
                  <a:gdLst/>
                  <a:ahLst/>
                  <a:cxnLst>
                    <a:cxn ang="0">
                      <a:pos x="425" y="1043"/>
                    </a:cxn>
                    <a:cxn ang="0">
                      <a:pos x="449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407" y="1043"/>
                    </a:cxn>
                    <a:cxn ang="0">
                      <a:pos x="425" y="1043"/>
                    </a:cxn>
                    <a:cxn ang="0">
                      <a:pos x="425" y="1043"/>
                    </a:cxn>
                  </a:cxnLst>
                  <a:rect l="0" t="0" r="r" b="b"/>
                  <a:pathLst>
                    <a:path w="449" h="1043">
                      <a:moveTo>
                        <a:pt x="425" y="1043"/>
                      </a:moveTo>
                      <a:lnTo>
                        <a:pt x="449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407" y="1043"/>
                      </a:lnTo>
                      <a:lnTo>
                        <a:pt x="425" y="1043"/>
                      </a:lnTo>
                      <a:lnTo>
                        <a:pt x="425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7" name="Freeform 36"/>
                <p:cNvSpPr/>
                <p:nvPr/>
              </p:nvSpPr>
              <p:spPr bwMode="hidden">
                <a:xfrm>
                  <a:off x="714" y="0"/>
                  <a:ext cx="540" cy="1045"/>
                </a:xfrm>
                <a:custGeom>
                  <a:avLst/>
                  <a:gdLst/>
                  <a:ahLst/>
                  <a:cxnLst>
                    <a:cxn ang="0">
                      <a:pos x="520" y="1043"/>
                    </a:cxn>
                    <a:cxn ang="0">
                      <a:pos x="538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496" y="1043"/>
                    </a:cxn>
                    <a:cxn ang="0">
                      <a:pos x="520" y="1043"/>
                    </a:cxn>
                    <a:cxn ang="0">
                      <a:pos x="520" y="1043"/>
                    </a:cxn>
                  </a:cxnLst>
                  <a:rect l="0" t="0" r="r" b="b"/>
                  <a:pathLst>
                    <a:path w="538" h="1043">
                      <a:moveTo>
                        <a:pt x="520" y="1043"/>
                      </a:moveTo>
                      <a:lnTo>
                        <a:pt x="538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496" y="1043"/>
                      </a:lnTo>
                      <a:lnTo>
                        <a:pt x="520" y="1043"/>
                      </a:lnTo>
                      <a:lnTo>
                        <a:pt x="520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8" name="Freeform 37"/>
                <p:cNvSpPr/>
                <p:nvPr/>
              </p:nvSpPr>
              <p:spPr bwMode="hidden">
                <a:xfrm>
                  <a:off x="306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622" y="1043"/>
                    </a:cxn>
                    <a:cxn ang="0">
                      <a:pos x="640" y="1043"/>
                    </a:cxn>
                    <a:cxn ang="0">
                      <a:pos x="48" y="0"/>
                    </a:cxn>
                    <a:cxn ang="0">
                      <a:pos x="0" y="0"/>
                    </a:cxn>
                    <a:cxn ang="0">
                      <a:pos x="598" y="1043"/>
                    </a:cxn>
                    <a:cxn ang="0">
                      <a:pos x="622" y="1043"/>
                    </a:cxn>
                    <a:cxn ang="0">
                      <a:pos x="622" y="1043"/>
                    </a:cxn>
                  </a:cxnLst>
                  <a:rect l="0" t="0" r="r" b="b"/>
                  <a:pathLst>
                    <a:path w="640" h="1043">
                      <a:moveTo>
                        <a:pt x="622" y="1043"/>
                      </a:moveTo>
                      <a:lnTo>
                        <a:pt x="640" y="1043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598" y="1043"/>
                      </a:lnTo>
                      <a:lnTo>
                        <a:pt x="622" y="1043"/>
                      </a:lnTo>
                      <a:lnTo>
                        <a:pt x="622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9" name="Freeform 38"/>
                <p:cNvSpPr/>
                <p:nvPr/>
              </p:nvSpPr>
              <p:spPr bwMode="hidden">
                <a:xfrm>
                  <a:off x="0" y="108"/>
                  <a:ext cx="630" cy="937"/>
                </a:xfrm>
                <a:custGeom>
                  <a:avLst/>
                  <a:gdLst/>
                  <a:ahLst/>
                  <a:cxnLst>
                    <a:cxn ang="0">
                      <a:pos x="604" y="935"/>
                    </a:cxn>
                    <a:cxn ang="0">
                      <a:pos x="628" y="935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580" y="935"/>
                    </a:cxn>
                    <a:cxn ang="0">
                      <a:pos x="604" y="935"/>
                    </a:cxn>
                    <a:cxn ang="0">
                      <a:pos x="604" y="935"/>
                    </a:cxn>
                  </a:cxnLst>
                  <a:rect l="0" t="0" r="r" b="b"/>
                  <a:pathLst>
                    <a:path w="628" h="935">
                      <a:moveTo>
                        <a:pt x="604" y="935"/>
                      </a:moveTo>
                      <a:lnTo>
                        <a:pt x="628" y="935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580" y="935"/>
                      </a:lnTo>
                      <a:lnTo>
                        <a:pt x="604" y="935"/>
                      </a:lnTo>
                      <a:lnTo>
                        <a:pt x="604" y="93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0" name="Freeform 39"/>
                <p:cNvSpPr/>
                <p:nvPr/>
              </p:nvSpPr>
              <p:spPr bwMode="hidden">
                <a:xfrm>
                  <a:off x="3191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155" y="0"/>
                    </a:cxn>
                    <a:cxn ang="0">
                      <a:pos x="114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155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155" y="0"/>
                      </a:lnTo>
                      <a:lnTo>
                        <a:pt x="114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1" name="Freeform 40"/>
                <p:cNvSpPr/>
                <p:nvPr/>
              </p:nvSpPr>
              <p:spPr bwMode="hidden">
                <a:xfrm>
                  <a:off x="3533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36" y="1043"/>
                    </a:cxn>
                    <a:cxn ang="0">
                      <a:pos x="239" y="0"/>
                    </a:cxn>
                    <a:cxn ang="0">
                      <a:pos x="203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239" h="1043">
                      <a:moveTo>
                        <a:pt x="18" y="1043"/>
                      </a:moveTo>
                      <a:lnTo>
                        <a:pt x="36" y="1043"/>
                      </a:lnTo>
                      <a:lnTo>
                        <a:pt x="239" y="0"/>
                      </a:lnTo>
                      <a:lnTo>
                        <a:pt x="203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2" name="Freeform 41"/>
                <p:cNvSpPr/>
                <p:nvPr/>
              </p:nvSpPr>
              <p:spPr bwMode="hidden">
                <a:xfrm>
                  <a:off x="3821" y="0"/>
                  <a:ext cx="359" cy="1045"/>
                </a:xfrm>
                <a:custGeom>
                  <a:avLst/>
                  <a:gdLst/>
                  <a:ahLst/>
                  <a:cxnLst>
                    <a:cxn ang="0">
                      <a:pos x="24" y="1043"/>
                    </a:cxn>
                    <a:cxn ang="0">
                      <a:pos x="42" y="1043"/>
                    </a:cxn>
                    <a:cxn ang="0">
                      <a:pos x="358" y="0"/>
                    </a:cxn>
                    <a:cxn ang="0">
                      <a:pos x="317" y="0"/>
                    </a:cxn>
                    <a:cxn ang="0">
                      <a:pos x="0" y="1043"/>
                    </a:cxn>
                    <a:cxn ang="0">
                      <a:pos x="24" y="1043"/>
                    </a:cxn>
                    <a:cxn ang="0">
                      <a:pos x="24" y="1043"/>
                    </a:cxn>
                  </a:cxnLst>
                  <a:rect l="0" t="0" r="r" b="b"/>
                  <a:pathLst>
                    <a:path w="358" h="1043">
                      <a:moveTo>
                        <a:pt x="24" y="1043"/>
                      </a:moveTo>
                      <a:lnTo>
                        <a:pt x="42" y="1043"/>
                      </a:lnTo>
                      <a:lnTo>
                        <a:pt x="358" y="0"/>
                      </a:lnTo>
                      <a:lnTo>
                        <a:pt x="317" y="0"/>
                      </a:lnTo>
                      <a:lnTo>
                        <a:pt x="0" y="1043"/>
                      </a:lnTo>
                      <a:lnTo>
                        <a:pt x="24" y="1043"/>
                      </a:lnTo>
                      <a:lnTo>
                        <a:pt x="2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3" name="Freeform 42"/>
                <p:cNvSpPr/>
                <p:nvPr/>
              </p:nvSpPr>
              <p:spPr bwMode="hidden">
                <a:xfrm>
                  <a:off x="4139" y="0"/>
                  <a:ext cx="449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1" y="1043"/>
                    </a:cxn>
                    <a:cxn ang="0">
                      <a:pos x="448" y="0"/>
                    </a:cxn>
                    <a:cxn ang="0">
                      <a:pos x="406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48" h="1043">
                      <a:moveTo>
                        <a:pt x="18" y="1043"/>
                      </a:moveTo>
                      <a:lnTo>
                        <a:pt x="41" y="1043"/>
                      </a:lnTo>
                      <a:lnTo>
                        <a:pt x="448" y="0"/>
                      </a:lnTo>
                      <a:lnTo>
                        <a:pt x="406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4" name="Freeform 43"/>
                <p:cNvSpPr/>
                <p:nvPr/>
              </p:nvSpPr>
              <p:spPr bwMode="hidden">
                <a:xfrm>
                  <a:off x="4480" y="0"/>
                  <a:ext cx="541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539" y="0"/>
                    </a:cxn>
                    <a:cxn ang="0">
                      <a:pos x="497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539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539" y="0"/>
                      </a:lnTo>
                      <a:lnTo>
                        <a:pt x="497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5" name="Freeform 44"/>
                <p:cNvSpPr/>
                <p:nvPr/>
              </p:nvSpPr>
              <p:spPr bwMode="hidden">
                <a:xfrm>
                  <a:off x="4768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640" y="0"/>
                    </a:cxn>
                    <a:cxn ang="0">
                      <a:pos x="592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640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640" y="0"/>
                      </a:lnTo>
                      <a:lnTo>
                        <a:pt x="592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6" name="Freeform 45"/>
                <p:cNvSpPr/>
                <p:nvPr/>
              </p:nvSpPr>
              <p:spPr bwMode="hidden">
                <a:xfrm>
                  <a:off x="5086" y="48"/>
                  <a:ext cx="672" cy="997"/>
                </a:xfrm>
                <a:custGeom>
                  <a:avLst/>
                  <a:gdLst/>
                  <a:ahLst/>
                  <a:cxnLst>
                    <a:cxn ang="0">
                      <a:pos x="24" y="995"/>
                    </a:cxn>
                    <a:cxn ang="0">
                      <a:pos x="48" y="995"/>
                    </a:cxn>
                    <a:cxn ang="0">
                      <a:pos x="670" y="72"/>
                    </a:cxn>
                    <a:cxn ang="0">
                      <a:pos x="670" y="0"/>
                    </a:cxn>
                    <a:cxn ang="0">
                      <a:pos x="0" y="995"/>
                    </a:cxn>
                    <a:cxn ang="0">
                      <a:pos x="24" y="995"/>
                    </a:cxn>
                    <a:cxn ang="0">
                      <a:pos x="24" y="995"/>
                    </a:cxn>
                  </a:cxnLst>
                  <a:rect l="0" t="0" r="r" b="b"/>
                  <a:pathLst>
                    <a:path w="670" h="995">
                      <a:moveTo>
                        <a:pt x="24" y="995"/>
                      </a:moveTo>
                      <a:lnTo>
                        <a:pt x="48" y="995"/>
                      </a:lnTo>
                      <a:lnTo>
                        <a:pt x="670" y="72"/>
                      </a:lnTo>
                      <a:lnTo>
                        <a:pt x="670" y="0"/>
                      </a:lnTo>
                      <a:lnTo>
                        <a:pt x="0" y="995"/>
                      </a:lnTo>
                      <a:lnTo>
                        <a:pt x="24" y="995"/>
                      </a:lnTo>
                      <a:lnTo>
                        <a:pt x="24" y="99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108" name="Group 46"/>
              <p:cNvGrpSpPr/>
              <p:nvPr/>
            </p:nvGrpSpPr>
            <p:grpSpPr>
              <a:xfrm>
                <a:off x="0" y="558"/>
                <a:ext cx="5758" cy="487"/>
                <a:chOff x="0" y="558"/>
                <a:chExt cx="5758" cy="487"/>
              </a:xfrm>
            </p:grpSpPr>
            <p:sp>
              <p:nvSpPr>
                <p:cNvPr id="120" name="Freeform 47"/>
                <p:cNvSpPr/>
                <p:nvPr/>
              </p:nvSpPr>
              <p:spPr bwMode="hidden">
                <a:xfrm>
                  <a:off x="0" y="618"/>
                  <a:ext cx="306" cy="427"/>
                </a:xfrm>
                <a:custGeom>
                  <a:avLst/>
                  <a:gdLst/>
                  <a:ahLst/>
                  <a:cxnLst>
                    <a:cxn ang="0">
                      <a:pos x="281" y="426"/>
                    </a:cxn>
                    <a:cxn ang="0">
                      <a:pos x="305" y="426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251" y="426"/>
                    </a:cxn>
                    <a:cxn ang="0">
                      <a:pos x="281" y="426"/>
                    </a:cxn>
                    <a:cxn ang="0">
                      <a:pos x="281" y="426"/>
                    </a:cxn>
                  </a:cxnLst>
                  <a:rect l="0" t="0" r="r" b="b"/>
                  <a:pathLst>
                    <a:path w="305" h="426">
                      <a:moveTo>
                        <a:pt x="281" y="426"/>
                      </a:moveTo>
                      <a:lnTo>
                        <a:pt x="305" y="426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251" y="426"/>
                      </a:lnTo>
                      <a:lnTo>
                        <a:pt x="281" y="426"/>
                      </a:lnTo>
                      <a:lnTo>
                        <a:pt x="281" y="4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1" name="Freeform 48"/>
                <p:cNvSpPr/>
                <p:nvPr/>
              </p:nvSpPr>
              <p:spPr bwMode="hidden">
                <a:xfrm>
                  <a:off x="5410" y="558"/>
                  <a:ext cx="348" cy="487"/>
                </a:xfrm>
                <a:custGeom>
                  <a:avLst/>
                  <a:gdLst/>
                  <a:ahLst/>
                  <a:cxnLst>
                    <a:cxn ang="0">
                      <a:pos x="24" y="486"/>
                    </a:cxn>
                    <a:cxn ang="0">
                      <a:pos x="48" y="486"/>
                    </a:cxn>
                    <a:cxn ang="0">
                      <a:pos x="347" y="72"/>
                    </a:cxn>
                    <a:cxn ang="0">
                      <a:pos x="347" y="0"/>
                    </a:cxn>
                    <a:cxn ang="0">
                      <a:pos x="0" y="486"/>
                    </a:cxn>
                    <a:cxn ang="0">
                      <a:pos x="24" y="486"/>
                    </a:cxn>
                    <a:cxn ang="0">
                      <a:pos x="24" y="486"/>
                    </a:cxn>
                  </a:cxnLst>
                  <a:rect l="0" t="0" r="r" b="b"/>
                  <a:pathLst>
                    <a:path w="347" h="486">
                      <a:moveTo>
                        <a:pt x="24" y="486"/>
                      </a:moveTo>
                      <a:lnTo>
                        <a:pt x="48" y="486"/>
                      </a:lnTo>
                      <a:lnTo>
                        <a:pt x="347" y="72"/>
                      </a:lnTo>
                      <a:lnTo>
                        <a:pt x="347" y="0"/>
                      </a:lnTo>
                      <a:lnTo>
                        <a:pt x="0" y="486"/>
                      </a:lnTo>
                      <a:lnTo>
                        <a:pt x="24" y="486"/>
                      </a:lnTo>
                      <a:lnTo>
                        <a:pt x="24" y="4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109" name="Group 49"/>
              <p:cNvGrpSpPr/>
              <p:nvPr/>
            </p:nvGrpSpPr>
            <p:grpSpPr>
              <a:xfrm>
                <a:off x="264" y="1039"/>
                <a:ext cx="5200" cy="3280"/>
                <a:chOff x="264" y="1039"/>
                <a:chExt cx="5200" cy="3280"/>
              </a:xfrm>
            </p:grpSpPr>
            <p:sp>
              <p:nvSpPr>
                <p:cNvPr id="111" name="Freeform 50"/>
                <p:cNvSpPr/>
                <p:nvPr/>
              </p:nvSpPr>
              <p:spPr bwMode="hidden">
                <a:xfrm>
                  <a:off x="2849" y="1039"/>
                  <a:ext cx="4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2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12" name="Freeform 51"/>
                <p:cNvSpPr/>
                <p:nvPr/>
              </p:nvSpPr>
              <p:spPr bwMode="hidden">
                <a:xfrm>
                  <a:off x="2154" y="1039"/>
                  <a:ext cx="401" cy="3280"/>
                </a:xfrm>
                <a:custGeom>
                  <a:avLst/>
                  <a:gdLst/>
                  <a:ahLst/>
                  <a:cxnLst>
                    <a:cxn ang="0">
                      <a:pos x="376" y="0"/>
                    </a:cxn>
                    <a:cxn ang="0">
                      <a:pos x="358" y="0"/>
                    </a:cxn>
                    <a:cxn ang="0">
                      <a:pos x="0" y="3273"/>
                    </a:cxn>
                    <a:cxn ang="0">
                      <a:pos x="41" y="3273"/>
                    </a:cxn>
                    <a:cxn ang="0">
                      <a:pos x="400" y="0"/>
                    </a:cxn>
                    <a:cxn ang="0">
                      <a:pos x="376" y="0"/>
                    </a:cxn>
                    <a:cxn ang="0">
                      <a:pos x="376" y="0"/>
                    </a:cxn>
                  </a:cxnLst>
                  <a:rect l="0" t="0" r="r" b="b"/>
                  <a:pathLst>
                    <a:path w="400" h="3273">
                      <a:moveTo>
                        <a:pt x="376" y="0"/>
                      </a:moveTo>
                      <a:lnTo>
                        <a:pt x="358" y="0"/>
                      </a:lnTo>
                      <a:lnTo>
                        <a:pt x="0" y="3273"/>
                      </a:lnTo>
                      <a:lnTo>
                        <a:pt x="41" y="3273"/>
                      </a:lnTo>
                      <a:lnTo>
                        <a:pt x="400" y="0"/>
                      </a:lnTo>
                      <a:lnTo>
                        <a:pt x="376" y="0"/>
                      </a:lnTo>
                      <a:lnTo>
                        <a:pt x="37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13" name="Freeform 52"/>
                <p:cNvSpPr/>
                <p:nvPr/>
              </p:nvSpPr>
              <p:spPr bwMode="hidden">
                <a:xfrm>
                  <a:off x="1530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657" y="0"/>
                    </a:cxn>
                    <a:cxn ang="0">
                      <a:pos x="639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675" y="0"/>
                    </a:cxn>
                    <a:cxn ang="0">
                      <a:pos x="657" y="0"/>
                    </a:cxn>
                    <a:cxn ang="0">
                      <a:pos x="657" y="0"/>
                    </a:cxn>
                  </a:cxnLst>
                  <a:rect l="0" t="0" r="r" b="b"/>
                  <a:pathLst>
                    <a:path w="675" h="3273">
                      <a:moveTo>
                        <a:pt x="657" y="0"/>
                      </a:moveTo>
                      <a:lnTo>
                        <a:pt x="639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675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14" name="Freeform 53"/>
                <p:cNvSpPr/>
                <p:nvPr/>
              </p:nvSpPr>
              <p:spPr bwMode="hidden">
                <a:xfrm>
                  <a:off x="876" y="1039"/>
                  <a:ext cx="1031" cy="3280"/>
                </a:xfrm>
                <a:custGeom>
                  <a:avLst/>
                  <a:gdLst/>
                  <a:ahLst/>
                  <a:cxnLst>
                    <a:cxn ang="0">
                      <a:pos x="1013" y="0"/>
                    </a:cxn>
                    <a:cxn ang="0">
                      <a:pos x="990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031" y="4"/>
                    </a:cxn>
                    <a:cxn ang="0">
                      <a:pos x="1013" y="0"/>
                    </a:cxn>
                    <a:cxn ang="0">
                      <a:pos x="1013" y="0"/>
                    </a:cxn>
                  </a:cxnLst>
                  <a:rect l="0" t="0" r="r" b="b"/>
                  <a:pathLst>
                    <a:path w="1031" h="3280">
                      <a:moveTo>
                        <a:pt x="1013" y="0"/>
                      </a:moveTo>
                      <a:lnTo>
                        <a:pt x="990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031" y="4"/>
                      </a:lnTo>
                      <a:lnTo>
                        <a:pt x="1013" y="0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15" name="Freeform 54"/>
                <p:cNvSpPr/>
                <p:nvPr/>
              </p:nvSpPr>
              <p:spPr bwMode="hidden">
                <a:xfrm>
                  <a:off x="264" y="1039"/>
                  <a:ext cx="1319" cy="3280"/>
                </a:xfrm>
                <a:custGeom>
                  <a:avLst/>
                  <a:gdLst/>
                  <a:ahLst/>
                  <a:cxnLst>
                    <a:cxn ang="0">
                      <a:pos x="1296" y="0"/>
                    </a:cxn>
                    <a:cxn ang="0">
                      <a:pos x="1278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319" y="5"/>
                    </a:cxn>
                    <a:cxn ang="0">
                      <a:pos x="1296" y="0"/>
                    </a:cxn>
                    <a:cxn ang="0">
                      <a:pos x="1296" y="0"/>
                    </a:cxn>
                  </a:cxnLst>
                  <a:rect l="0" t="0" r="r" b="b"/>
                  <a:pathLst>
                    <a:path w="1319" h="3280">
                      <a:moveTo>
                        <a:pt x="1296" y="0"/>
                      </a:moveTo>
                      <a:lnTo>
                        <a:pt x="1278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319" y="5"/>
                      </a:lnTo>
                      <a:lnTo>
                        <a:pt x="1296" y="0"/>
                      </a:lnTo>
                      <a:lnTo>
                        <a:pt x="129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16" name="Freeform 55"/>
                <p:cNvSpPr/>
                <p:nvPr/>
              </p:nvSpPr>
              <p:spPr bwMode="hidden">
                <a:xfrm>
                  <a:off x="3191" y="1039"/>
                  <a:ext cx="40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359" y="3273"/>
                    </a:cxn>
                    <a:cxn ang="0">
                      <a:pos x="401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01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359" y="3273"/>
                      </a:lnTo>
                      <a:lnTo>
                        <a:pt x="401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17" name="Freeform 56"/>
                <p:cNvSpPr/>
                <p:nvPr/>
              </p:nvSpPr>
              <p:spPr bwMode="hidden">
                <a:xfrm>
                  <a:off x="3533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640" y="3273"/>
                    </a:cxn>
                    <a:cxn ang="0">
                      <a:pos x="675" y="3273"/>
                    </a:cxn>
                    <a:cxn ang="0">
                      <a:pos x="36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675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640" y="3273"/>
                      </a:lnTo>
                      <a:lnTo>
                        <a:pt x="675" y="3273"/>
                      </a:lnTo>
                      <a:lnTo>
                        <a:pt x="36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18" name="Freeform 57"/>
                <p:cNvSpPr/>
                <p:nvPr/>
              </p:nvSpPr>
              <p:spPr bwMode="hidden">
                <a:xfrm>
                  <a:off x="3822" y="1039"/>
                  <a:ext cx="1036" cy="3280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0" y="5"/>
                    </a:cxn>
                    <a:cxn ang="0">
                      <a:pos x="994" y="3280"/>
                    </a:cxn>
                    <a:cxn ang="0">
                      <a:pos x="1036" y="3280"/>
                    </a:cxn>
                    <a:cxn ang="0">
                      <a:pos x="41" y="0"/>
                    </a:cxn>
                    <a:cxn ang="0">
                      <a:pos x="23" y="0"/>
                    </a:cxn>
                    <a:cxn ang="0">
                      <a:pos x="23" y="0"/>
                    </a:cxn>
                  </a:cxnLst>
                  <a:rect l="0" t="0" r="r" b="b"/>
                  <a:pathLst>
                    <a:path w="1036" h="3280">
                      <a:moveTo>
                        <a:pt x="23" y="0"/>
                      </a:moveTo>
                      <a:lnTo>
                        <a:pt x="0" y="5"/>
                      </a:lnTo>
                      <a:lnTo>
                        <a:pt x="994" y="3280"/>
                      </a:lnTo>
                      <a:lnTo>
                        <a:pt x="1036" y="3280"/>
                      </a:lnTo>
                      <a:lnTo>
                        <a:pt x="4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19" name="Freeform 58"/>
                <p:cNvSpPr/>
                <p:nvPr/>
              </p:nvSpPr>
              <p:spPr bwMode="hidden">
                <a:xfrm>
                  <a:off x="4137" y="1039"/>
                  <a:ext cx="1327" cy="3280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0" y="7"/>
                    </a:cxn>
                    <a:cxn ang="0">
                      <a:pos x="1285" y="3280"/>
                    </a:cxn>
                    <a:cxn ang="0">
                      <a:pos x="1327" y="3280"/>
                    </a:cxn>
                    <a:cxn ang="0">
                      <a:pos x="43" y="0"/>
                    </a:cxn>
                    <a:cxn ang="0">
                      <a:pos x="20" y="0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1327" h="3280">
                      <a:moveTo>
                        <a:pt x="20" y="0"/>
                      </a:moveTo>
                      <a:lnTo>
                        <a:pt x="0" y="7"/>
                      </a:lnTo>
                      <a:lnTo>
                        <a:pt x="1285" y="3280"/>
                      </a:lnTo>
                      <a:lnTo>
                        <a:pt x="1327" y="3280"/>
                      </a:lnTo>
                      <a:lnTo>
                        <a:pt x="43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03" name="Freeform 59"/>
              <p:cNvSpPr/>
              <p:nvPr/>
            </p:nvSpPr>
            <p:spPr bwMode="hidden">
              <a:xfrm>
                <a:off x="0" y="1039"/>
                <a:ext cx="1254" cy="2632"/>
              </a:xfrm>
              <a:custGeom>
                <a:avLst/>
                <a:gdLst/>
                <a:ahLst/>
                <a:cxnLst>
                  <a:cxn ang="0">
                    <a:pos x="1236" y="0"/>
                  </a:cxn>
                  <a:cxn ang="0">
                    <a:pos x="1212" y="0"/>
                  </a:cxn>
                  <a:cxn ang="0">
                    <a:pos x="0" y="2542"/>
                  </a:cxn>
                  <a:cxn ang="0">
                    <a:pos x="0" y="2632"/>
                  </a:cxn>
                  <a:cxn ang="0">
                    <a:pos x="1254" y="7"/>
                  </a:cxn>
                  <a:cxn ang="0">
                    <a:pos x="1236" y="0"/>
                  </a:cxn>
                  <a:cxn ang="0">
                    <a:pos x="1236" y="0"/>
                  </a:cxn>
                </a:cxnLst>
                <a:rect l="0" t="0" r="r" b="b"/>
                <a:pathLst>
                  <a:path w="1254" h="2632">
                    <a:moveTo>
                      <a:pt x="1236" y="0"/>
                    </a:moveTo>
                    <a:lnTo>
                      <a:pt x="1212" y="0"/>
                    </a:lnTo>
                    <a:lnTo>
                      <a:pt x="0" y="2542"/>
                    </a:lnTo>
                    <a:lnTo>
                      <a:pt x="0" y="2632"/>
                    </a:lnTo>
                    <a:lnTo>
                      <a:pt x="1254" y="7"/>
                    </a:lnTo>
                    <a:lnTo>
                      <a:pt x="1236" y="0"/>
                    </a:lnTo>
                    <a:lnTo>
                      <a:pt x="12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4" name="Freeform 60"/>
              <p:cNvSpPr/>
              <p:nvPr/>
            </p:nvSpPr>
            <p:spPr bwMode="hidden">
              <a:xfrm>
                <a:off x="0" y="1039"/>
                <a:ext cx="948" cy="1676"/>
              </a:xfrm>
              <a:custGeom>
                <a:avLst/>
                <a:gdLst/>
                <a:ahLst/>
                <a:cxnLst>
                  <a:cxn ang="0">
                    <a:pos x="930" y="0"/>
                  </a:cxn>
                  <a:cxn ang="0">
                    <a:pos x="906" y="0"/>
                  </a:cxn>
                  <a:cxn ang="0">
                    <a:pos x="0" y="1593"/>
                  </a:cxn>
                  <a:cxn ang="0">
                    <a:pos x="0" y="1676"/>
                  </a:cxn>
                  <a:cxn ang="0">
                    <a:pos x="948" y="5"/>
                  </a:cxn>
                  <a:cxn ang="0">
                    <a:pos x="930" y="0"/>
                  </a:cxn>
                  <a:cxn ang="0">
                    <a:pos x="930" y="0"/>
                  </a:cxn>
                </a:cxnLst>
                <a:rect l="0" t="0" r="r" b="b"/>
                <a:pathLst>
                  <a:path w="948" h="1676">
                    <a:moveTo>
                      <a:pt x="930" y="0"/>
                    </a:moveTo>
                    <a:lnTo>
                      <a:pt x="906" y="0"/>
                    </a:lnTo>
                    <a:lnTo>
                      <a:pt x="0" y="1593"/>
                    </a:lnTo>
                    <a:lnTo>
                      <a:pt x="0" y="1676"/>
                    </a:lnTo>
                    <a:lnTo>
                      <a:pt x="948" y="5"/>
                    </a:lnTo>
                    <a:lnTo>
                      <a:pt x="930" y="0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5" name="Freeform 61"/>
              <p:cNvSpPr/>
              <p:nvPr/>
            </p:nvSpPr>
            <p:spPr bwMode="hidden">
              <a:xfrm>
                <a:off x="0" y="1039"/>
                <a:ext cx="629" cy="937"/>
              </a:xfrm>
              <a:custGeom>
                <a:avLst/>
                <a:gdLst/>
                <a:ahLst/>
                <a:cxnLst>
                  <a:cxn ang="0">
                    <a:pos x="606" y="0"/>
                  </a:cxn>
                  <a:cxn ang="0">
                    <a:pos x="582" y="0"/>
                  </a:cxn>
                  <a:cxn ang="0">
                    <a:pos x="0" y="871"/>
                  </a:cxn>
                  <a:cxn ang="0">
                    <a:pos x="0" y="937"/>
                  </a:cxn>
                  <a:cxn ang="0">
                    <a:pos x="629" y="4"/>
                  </a:cxn>
                  <a:cxn ang="0">
                    <a:pos x="606" y="0"/>
                  </a:cxn>
                  <a:cxn ang="0">
                    <a:pos x="606" y="0"/>
                  </a:cxn>
                </a:cxnLst>
                <a:rect l="0" t="0" r="r" b="b"/>
                <a:pathLst>
                  <a:path w="629" h="937">
                    <a:moveTo>
                      <a:pt x="606" y="0"/>
                    </a:moveTo>
                    <a:lnTo>
                      <a:pt x="582" y="0"/>
                    </a:lnTo>
                    <a:lnTo>
                      <a:pt x="0" y="871"/>
                    </a:lnTo>
                    <a:lnTo>
                      <a:pt x="0" y="937"/>
                    </a:lnTo>
                    <a:lnTo>
                      <a:pt x="629" y="4"/>
                    </a:lnTo>
                    <a:lnTo>
                      <a:pt x="606" y="0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6" name="Freeform 62"/>
              <p:cNvSpPr/>
              <p:nvPr/>
            </p:nvSpPr>
            <p:spPr bwMode="hidden">
              <a:xfrm>
                <a:off x="0" y="1039"/>
                <a:ext cx="305" cy="427"/>
              </a:xfrm>
              <a:custGeom>
                <a:avLst/>
                <a:gdLst/>
                <a:ahLst/>
                <a:cxnLst>
                  <a:cxn ang="0">
                    <a:pos x="282" y="0"/>
                  </a:cxn>
                  <a:cxn ang="0">
                    <a:pos x="252" y="0"/>
                  </a:cxn>
                  <a:cxn ang="0">
                    <a:pos x="0" y="361"/>
                  </a:cxn>
                  <a:cxn ang="0">
                    <a:pos x="0" y="427"/>
                  </a:cxn>
                  <a:cxn ang="0">
                    <a:pos x="305" y="5"/>
                  </a:cxn>
                  <a:cxn ang="0">
                    <a:pos x="282" y="0"/>
                  </a:cxn>
                  <a:cxn ang="0">
                    <a:pos x="282" y="0"/>
                  </a:cxn>
                </a:cxnLst>
                <a:rect l="0" t="0" r="r" b="b"/>
                <a:pathLst>
                  <a:path w="305" h="427">
                    <a:moveTo>
                      <a:pt x="282" y="0"/>
                    </a:moveTo>
                    <a:lnTo>
                      <a:pt x="252" y="0"/>
                    </a:lnTo>
                    <a:lnTo>
                      <a:pt x="0" y="361"/>
                    </a:lnTo>
                    <a:lnTo>
                      <a:pt x="0" y="427"/>
                    </a:lnTo>
                    <a:lnTo>
                      <a:pt x="305" y="5"/>
                    </a:lnTo>
                    <a:lnTo>
                      <a:pt x="282" y="0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7" name="Freeform 63"/>
              <p:cNvSpPr/>
              <p:nvPr/>
            </p:nvSpPr>
            <p:spPr bwMode="hidden">
              <a:xfrm>
                <a:off x="4481" y="1039"/>
                <a:ext cx="1277" cy="26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17" y="0"/>
                  </a:cxn>
                  <a:cxn ang="0">
                    <a:pos x="0" y="4"/>
                  </a:cxn>
                  <a:cxn ang="0">
                    <a:pos x="1277" y="2686"/>
                  </a:cxn>
                  <a:cxn ang="0">
                    <a:pos x="1277" y="2596"/>
                  </a:cxn>
                  <a:cxn ang="0">
                    <a:pos x="41" y="0"/>
                  </a:cxn>
                  <a:cxn ang="0">
                    <a:pos x="41" y="0"/>
                  </a:cxn>
                </a:cxnLst>
                <a:rect l="0" t="0" r="r" b="b"/>
                <a:pathLst>
                  <a:path w="1277" h="2686">
                    <a:moveTo>
                      <a:pt x="41" y="0"/>
                    </a:moveTo>
                    <a:lnTo>
                      <a:pt x="17" y="0"/>
                    </a:lnTo>
                    <a:lnTo>
                      <a:pt x="0" y="4"/>
                    </a:lnTo>
                    <a:lnTo>
                      <a:pt x="1277" y="2686"/>
                    </a:lnTo>
                    <a:lnTo>
                      <a:pt x="1277" y="2596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8" name="Freeform 64"/>
              <p:cNvSpPr/>
              <p:nvPr/>
            </p:nvSpPr>
            <p:spPr bwMode="hidden">
              <a:xfrm>
                <a:off x="4770" y="1039"/>
                <a:ext cx="988" cy="1730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0" y="7"/>
                  </a:cxn>
                  <a:cxn ang="0">
                    <a:pos x="988" y="1730"/>
                  </a:cxn>
                  <a:cxn ang="0">
                    <a:pos x="988" y="1653"/>
                  </a:cxn>
                  <a:cxn ang="0">
                    <a:pos x="40" y="0"/>
                  </a:cxn>
                  <a:cxn ang="0">
                    <a:pos x="16" y="0"/>
                  </a:cxn>
                  <a:cxn ang="0">
                    <a:pos x="16" y="0"/>
                  </a:cxn>
                </a:cxnLst>
                <a:rect l="0" t="0" r="r" b="b"/>
                <a:pathLst>
                  <a:path w="988" h="1730">
                    <a:moveTo>
                      <a:pt x="16" y="0"/>
                    </a:moveTo>
                    <a:lnTo>
                      <a:pt x="0" y="7"/>
                    </a:lnTo>
                    <a:lnTo>
                      <a:pt x="988" y="1730"/>
                    </a:lnTo>
                    <a:lnTo>
                      <a:pt x="988" y="1653"/>
                    </a:lnTo>
                    <a:lnTo>
                      <a:pt x="40" y="0"/>
                    </a:lnTo>
                    <a:lnTo>
                      <a:pt x="16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9" name="Freeform 65"/>
              <p:cNvSpPr/>
              <p:nvPr/>
            </p:nvSpPr>
            <p:spPr bwMode="hidden">
              <a:xfrm>
                <a:off x="5088" y="1039"/>
                <a:ext cx="670" cy="99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4"/>
                  </a:cxn>
                  <a:cxn ang="0">
                    <a:pos x="670" y="997"/>
                  </a:cxn>
                  <a:cxn ang="0">
                    <a:pos x="670" y="92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670" h="997">
                    <a:moveTo>
                      <a:pt x="22" y="0"/>
                    </a:moveTo>
                    <a:lnTo>
                      <a:pt x="0" y="4"/>
                    </a:lnTo>
                    <a:lnTo>
                      <a:pt x="670" y="997"/>
                    </a:lnTo>
                    <a:lnTo>
                      <a:pt x="670" y="92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0" name="Freeform 66"/>
              <p:cNvSpPr/>
              <p:nvPr/>
            </p:nvSpPr>
            <p:spPr bwMode="hidden">
              <a:xfrm>
                <a:off x="5412" y="1039"/>
                <a:ext cx="346" cy="48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7"/>
                  </a:cxn>
                  <a:cxn ang="0">
                    <a:pos x="346" y="487"/>
                  </a:cxn>
                  <a:cxn ang="0">
                    <a:pos x="346" y="41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346" h="487">
                    <a:moveTo>
                      <a:pt x="22" y="0"/>
                    </a:moveTo>
                    <a:lnTo>
                      <a:pt x="0" y="7"/>
                    </a:lnTo>
                    <a:lnTo>
                      <a:pt x="346" y="487"/>
                    </a:lnTo>
                    <a:lnTo>
                      <a:pt x="346" y="41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26691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455613" y="1920875"/>
            <a:ext cx="8226425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6692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37" name="Rectangle 69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5613" y="6242050"/>
            <a:ext cx="2130425" cy="4746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lvl="0" eaLnBrk="1" hangingPunct="1"/>
            <a:fld id="{BB962C8B-B14F-4D97-AF65-F5344CB8AC3E}" type="datetime1">
              <a:rPr lang="en-US" sz="1000">
                <a:effectLst>
                  <a:outerShdw blurRad="38100" dist="38100" dir="2700000">
                    <a:srgbClr val="000000"/>
                  </a:outerShdw>
                </a:effectLst>
              </a:rPr>
            </a:fld>
            <a:endParaRPr lang="en-US" sz="1000">
              <a:effectLst>
                <a:outerShdw blurRad="38100" dist="38100" dir="2700000">
                  <a:srgbClr val="000000"/>
                </a:outerShdw>
              </a:effectLst>
            </a:endParaRPr>
          </a:p>
        </p:txBody>
      </p:sp>
      <p:sp>
        <p:nvSpPr>
          <p:cNvPr id="138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2050"/>
            <a:ext cx="2895600" cy="4746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lvl="0" algn="ctr" eaLnBrk="1" hangingPunct="1"/>
            <a:endParaRPr lang="en-US" sz="1000">
              <a:effectLst>
                <a:outerShdw blurRad="38100" dist="38100" dir="2700000">
                  <a:srgbClr val="000000"/>
                </a:outerShdw>
              </a:effectLst>
            </a:endParaRPr>
          </a:p>
        </p:txBody>
      </p:sp>
      <p:sp>
        <p:nvSpPr>
          <p:cNvPr id="139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2050"/>
            <a:ext cx="2130425" cy="4746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lvl="0" algn="r" eaLnBrk="1" hangingPunct="1"/>
            <a:fld id="{9A0DB2DC-4C9A-4742-B13C-FB6460FD3503}" type="slidenum">
              <a:rPr lang="en-US" sz="1000">
                <a:effectLst>
                  <a:outerShdw blurRad="38100" dist="38100" dir="2700000">
                    <a:srgbClr val="000000"/>
                  </a:outerShdw>
                </a:effectLst>
              </a:rPr>
            </a:fld>
            <a:endParaRPr lang="en-US" sz="1000">
              <a:effectLst>
                <a:outerShdw blurRad="38100" dist="38100" dir="270000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/>
          <p:nvPr/>
        </p:nvGrpSpPr>
        <p:grpSpPr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14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grpSp>
          <p:nvGrpSpPr>
            <p:cNvPr id="4105" name="Group 4"/>
            <p:cNvGrpSpPr/>
            <p:nvPr userDrawn="1"/>
          </p:nvGrpSpPr>
          <p:grpSpPr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9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1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</a:ln>
              <a:effectLst/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4106" name="Group 8"/>
            <p:cNvGrpSpPr/>
            <p:nvPr userDrawn="1"/>
          </p:nvGrpSpPr>
          <p:grpSpPr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17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</a:ln>
              <a:effectLst/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3073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0732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2813" y="6251575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lvl="0"/>
            <a:fld id="{BB962C8B-B14F-4D97-AF65-F5344CB8AC3E}" type="datetime1">
              <a:rPr lang="en-US" sz="1000"/>
            </a:fld>
            <a:endParaRPr lang="en-US" sz="1000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4388" y="6248400"/>
            <a:ext cx="28956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lvl="0" algn="ctr"/>
            <a:endParaRPr lang="en-US" sz="1000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lvl="0" algn="r"/>
            <a:fld id="{9A0DB2DC-4C9A-4742-B13C-FB6460FD3503}" type="slidenum">
              <a:rPr lang="en-US" sz="1000"/>
            </a:fld>
            <a:endParaRPr lang="en-US" sz="1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r>
              <a:rPr sz="900">
                <a:solidFill>
                  <a:schemeClr val="bg1"/>
                </a:solidFill>
                <a:latin typeface="VNI-Avo" pitchFamily="2" charset="0"/>
              </a:rPr>
              <a:t>kthaytuan@yahoo.com – Chuyen PNH </a:t>
            </a:r>
            <a:r>
              <a:rPr sz="900" err="1">
                <a:solidFill>
                  <a:schemeClr val="bg1"/>
                </a:solidFill>
                <a:latin typeface="VNI-Avo" pitchFamily="2" charset="0"/>
              </a:rPr>
              <a:t>CaMau</a:t>
            </a:r>
            <a:endParaRPr sz="900">
              <a:solidFill>
                <a:schemeClr val="bg1"/>
              </a:solidFill>
              <a:latin typeface="VNI-Avo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/>
            </a:fld>
            <a:r>
              <a:rPr sz="1200">
                <a:solidFill>
                  <a:schemeClr val="bg1"/>
                </a:solidFill>
                <a:latin typeface="VNI-Avo" pitchFamily="2" charset="0"/>
              </a:rPr>
              <a:t>/10</a:t>
            </a:r>
            <a:endParaRPr sz="1200">
              <a:solidFill>
                <a:schemeClr val="bg1"/>
              </a:solidFill>
              <a:latin typeface="VNI-Avo" pitchFamily="2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r>
              <a:rPr sz="900">
                <a:solidFill>
                  <a:schemeClr val="bg1"/>
                </a:solidFill>
                <a:latin typeface="VNI-Avo" pitchFamily="2" charset="0"/>
              </a:rPr>
              <a:t>kthaytuan@yahoo.com – Chuyen PNH </a:t>
            </a:r>
            <a:r>
              <a:rPr sz="900" err="1">
                <a:solidFill>
                  <a:schemeClr val="bg1"/>
                </a:solidFill>
                <a:latin typeface="VNI-Avo" pitchFamily="2" charset="0"/>
              </a:rPr>
              <a:t>CaMau</a:t>
            </a:r>
            <a:endParaRPr sz="900">
              <a:solidFill>
                <a:schemeClr val="bg1"/>
              </a:solidFill>
              <a:latin typeface="VNI-Avo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/>
            </a:fld>
            <a:r>
              <a:rPr sz="1200">
                <a:solidFill>
                  <a:schemeClr val="bg1"/>
                </a:solidFill>
                <a:latin typeface="VNI-Avo" pitchFamily="2" charset="0"/>
              </a:rPr>
              <a:t>/10</a:t>
            </a:r>
            <a:endParaRPr sz="1200">
              <a:solidFill>
                <a:schemeClr val="bg1"/>
              </a:solidFill>
              <a:latin typeface="VNI-Avo" pitchFamily="2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r>
              <a:rPr sz="900">
                <a:solidFill>
                  <a:schemeClr val="bg1"/>
                </a:solidFill>
                <a:latin typeface="VNI-Avo" pitchFamily="2" charset="0"/>
              </a:rPr>
              <a:t>kthaytuan@yahoo.com – Chuyen PNH </a:t>
            </a:r>
            <a:r>
              <a:rPr sz="900" err="1">
                <a:solidFill>
                  <a:schemeClr val="bg1"/>
                </a:solidFill>
                <a:latin typeface="VNI-Avo" pitchFamily="2" charset="0"/>
              </a:rPr>
              <a:t>CaMau</a:t>
            </a:r>
            <a:endParaRPr sz="900">
              <a:solidFill>
                <a:schemeClr val="bg1"/>
              </a:solidFill>
              <a:latin typeface="VNI-Avo" pitchFamily="2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/>
            </a:fld>
            <a:r>
              <a:rPr sz="1200">
                <a:solidFill>
                  <a:schemeClr val="bg1"/>
                </a:solidFill>
                <a:latin typeface="VNI-Avo" pitchFamily="2" charset="0"/>
              </a:rPr>
              <a:t>/10</a:t>
            </a:r>
            <a:endParaRPr sz="1200">
              <a:solidFill>
                <a:schemeClr val="bg1"/>
              </a:solidFill>
              <a:latin typeface="VNI-Avo" pitchFamily="2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r>
              <a:rPr sz="900">
                <a:solidFill>
                  <a:schemeClr val="bg1"/>
                </a:solidFill>
                <a:latin typeface="VNI-Avo" pitchFamily="2" charset="0"/>
              </a:rPr>
              <a:t>kthaytuan@yahoo.com – Chuyen PNH </a:t>
            </a:r>
            <a:r>
              <a:rPr sz="900" err="1">
                <a:solidFill>
                  <a:schemeClr val="bg1"/>
                </a:solidFill>
                <a:latin typeface="VNI-Avo" pitchFamily="2" charset="0"/>
              </a:rPr>
              <a:t>CaMau</a:t>
            </a:r>
            <a:endParaRPr sz="900">
              <a:solidFill>
                <a:schemeClr val="bg1"/>
              </a:solidFill>
              <a:latin typeface="VNI-Avo" pitchFamily="2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/>
            </a:fld>
            <a:r>
              <a:rPr sz="1200">
                <a:solidFill>
                  <a:schemeClr val="bg1"/>
                </a:solidFill>
                <a:latin typeface="VNI-Avo" pitchFamily="2" charset="0"/>
              </a:rPr>
              <a:t>/10</a:t>
            </a:r>
            <a:endParaRPr sz="1200">
              <a:solidFill>
                <a:schemeClr val="bg1"/>
              </a:solidFill>
              <a:latin typeface="VNI-Avo" pitchFamily="2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r>
              <a:rPr sz="900">
                <a:solidFill>
                  <a:schemeClr val="bg1"/>
                </a:solidFill>
                <a:latin typeface="VNI-Avo" pitchFamily="2" charset="0"/>
              </a:rPr>
              <a:t>kthaytuan@yahoo.com – Chuyen PNH </a:t>
            </a:r>
            <a:r>
              <a:rPr sz="900" err="1">
                <a:solidFill>
                  <a:schemeClr val="bg1"/>
                </a:solidFill>
                <a:latin typeface="VNI-Avo" pitchFamily="2" charset="0"/>
              </a:rPr>
              <a:t>CaMau</a:t>
            </a:r>
            <a:endParaRPr sz="900">
              <a:solidFill>
                <a:schemeClr val="bg1"/>
              </a:solidFill>
              <a:latin typeface="VNI-Avo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/>
            </a:fld>
            <a:r>
              <a:rPr sz="1200">
                <a:solidFill>
                  <a:schemeClr val="bg1"/>
                </a:solidFill>
                <a:latin typeface="VNI-Avo" pitchFamily="2" charset="0"/>
              </a:rPr>
              <a:t>/10</a:t>
            </a:r>
            <a:endParaRPr sz="1200">
              <a:solidFill>
                <a:schemeClr val="bg1"/>
              </a:solidFill>
              <a:latin typeface="VNI-Avo" pitchFamily="2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r>
              <a:rPr sz="900">
                <a:solidFill>
                  <a:schemeClr val="bg1"/>
                </a:solidFill>
                <a:latin typeface="VNI-Avo" pitchFamily="2" charset="0"/>
              </a:rPr>
              <a:t>kthaytuan@yahoo.com – Chuyen PNH </a:t>
            </a:r>
            <a:r>
              <a:rPr sz="900" err="1">
                <a:solidFill>
                  <a:schemeClr val="bg1"/>
                </a:solidFill>
                <a:latin typeface="VNI-Avo" pitchFamily="2" charset="0"/>
              </a:rPr>
              <a:t>CaMau</a:t>
            </a:r>
            <a:endParaRPr sz="900">
              <a:solidFill>
                <a:schemeClr val="bg1"/>
              </a:solidFill>
              <a:latin typeface="VNI-Avo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/>
            </a:fld>
            <a:r>
              <a:rPr sz="1200">
                <a:solidFill>
                  <a:schemeClr val="bg1"/>
                </a:solidFill>
                <a:latin typeface="VNI-Avo" pitchFamily="2" charset="0"/>
              </a:rPr>
              <a:t>/10</a:t>
            </a:r>
            <a:endParaRPr sz="1200">
              <a:solidFill>
                <a:schemeClr val="bg1"/>
              </a:solidFill>
              <a:latin typeface="VNI-Avo" pitchFamily="2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r>
              <a:rPr sz="900">
                <a:solidFill>
                  <a:schemeClr val="bg1"/>
                </a:solidFill>
                <a:latin typeface="VNI-Avo" pitchFamily="2" charset="0"/>
              </a:rPr>
              <a:t>kthaytuan@yahoo.com – Chuyen PNH </a:t>
            </a:r>
            <a:r>
              <a:rPr sz="900" err="1">
                <a:solidFill>
                  <a:schemeClr val="bg1"/>
                </a:solidFill>
                <a:latin typeface="VNI-Avo" pitchFamily="2" charset="0"/>
              </a:rPr>
              <a:t>CaMau</a:t>
            </a:r>
            <a:endParaRPr sz="900">
              <a:solidFill>
                <a:schemeClr val="bg1"/>
              </a:solidFill>
              <a:latin typeface="VNI-Avo" pitchFamily="2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/>
            </a:fld>
            <a:r>
              <a:rPr sz="1200">
                <a:solidFill>
                  <a:schemeClr val="bg1"/>
                </a:solidFill>
                <a:latin typeface="VNI-Avo" pitchFamily="2" charset="0"/>
              </a:rPr>
              <a:t>/10</a:t>
            </a:r>
            <a:endParaRPr sz="1200">
              <a:solidFill>
                <a:schemeClr val="bg1"/>
              </a:solidFill>
              <a:latin typeface="VNI-Avo" pitchFamily="2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r>
              <a:rPr sz="900">
                <a:solidFill>
                  <a:schemeClr val="bg1"/>
                </a:solidFill>
                <a:latin typeface="VNI-Avo" pitchFamily="2" charset="0"/>
              </a:rPr>
              <a:t>kthaytuan@yahoo.com – Chuyen PNH </a:t>
            </a:r>
            <a:r>
              <a:rPr sz="900" err="1">
                <a:solidFill>
                  <a:schemeClr val="bg1"/>
                </a:solidFill>
                <a:latin typeface="VNI-Avo" pitchFamily="2" charset="0"/>
              </a:rPr>
              <a:t>CaMau</a:t>
            </a:r>
            <a:endParaRPr sz="900">
              <a:solidFill>
                <a:schemeClr val="bg1"/>
              </a:solidFill>
              <a:latin typeface="VNI-Avo" pitchFamily="2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/>
            </a:fld>
            <a:r>
              <a:rPr sz="1200">
                <a:solidFill>
                  <a:schemeClr val="bg1"/>
                </a:solidFill>
                <a:latin typeface="VNI-Avo" pitchFamily="2" charset="0"/>
              </a:rPr>
              <a:t>/10</a:t>
            </a:r>
            <a:endParaRPr sz="1200">
              <a:solidFill>
                <a:schemeClr val="bg1"/>
              </a:solidFill>
              <a:latin typeface="VNI-Avo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1.jpe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63490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dirty="0"/>
              <a:t>Click to edit Master title style</a:t>
            </a:r>
            <a:endParaRPr dirty="0"/>
          </a:p>
        </p:txBody>
      </p:sp>
      <p:sp>
        <p:nvSpPr>
          <p:cNvPr id="63491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Click to edit Master text styles</a:t>
            </a:r>
            <a:endParaRPr dirty="0"/>
          </a:p>
          <a:p>
            <a:pPr lvl="1"/>
            <a:r>
              <a:rPr dirty="0"/>
              <a:t>Second level</a:t>
            </a:r>
            <a:endParaRPr dirty="0"/>
          </a:p>
          <a:p>
            <a:pPr lvl="2"/>
            <a:r>
              <a:rPr dirty="0"/>
              <a:t>Third level</a:t>
            </a:r>
            <a:endParaRPr dirty="0"/>
          </a:p>
          <a:p>
            <a:pPr lvl="3"/>
            <a:r>
              <a:rPr dirty="0"/>
              <a:t>Fourth level</a:t>
            </a:r>
            <a:endParaRPr dirty="0"/>
          </a:p>
          <a:p>
            <a:pPr lvl="4"/>
            <a:r>
              <a:rPr dirty="0"/>
              <a:t>Fifth level</a:t>
            </a:r>
            <a:endParaRPr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248275" y="6650038"/>
            <a:ext cx="3895725" cy="207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900">
                <a:solidFill>
                  <a:schemeClr val="bg1"/>
                </a:solidFill>
                <a:latin typeface="VNI-Avo" pitchFamily="2" charset="0"/>
              </a:defRPr>
            </a:lvl1pPr>
          </a:lstStyle>
          <a:p>
            <a:pPr lvl="0" eaLnBrk="1" hangingPunct="1"/>
            <a:r>
              <a:rPr sz="900">
                <a:solidFill>
                  <a:schemeClr val="bg1"/>
                </a:solidFill>
                <a:latin typeface="VNI-Avo" pitchFamily="2" charset="0"/>
              </a:rPr>
              <a:t>kthaytuan@yahoo.com – Chuyen PNH </a:t>
            </a:r>
            <a:r>
              <a:rPr sz="900" err="1">
                <a:solidFill>
                  <a:schemeClr val="bg1"/>
                </a:solidFill>
                <a:latin typeface="VNI-Avo" pitchFamily="2" charset="0"/>
              </a:rPr>
              <a:t>CaMau</a:t>
            </a:r>
            <a:endParaRPr sz="900">
              <a:solidFill>
                <a:schemeClr val="bg1"/>
              </a:solidFill>
              <a:latin typeface="VNI-Avo" pitchFamily="2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7950" y="6597650"/>
            <a:ext cx="2133600" cy="2159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>
                <a:solidFill>
                  <a:schemeClr val="bg1"/>
                </a:solidFill>
                <a:latin typeface="VNI-Avo" pitchFamily="2" charset="0"/>
              </a:defRPr>
            </a:lvl1pPr>
          </a:lstStyle>
          <a:p>
            <a:pPr lvl="0" eaLnBrk="1" hangingPunct="1"/>
            <a:fld id="{9A0DB2DC-4C9A-4742-B13C-FB6460FD3503}" type="slidenum">
              <a:rPr lang="en-US"/>
            </a:fld>
            <a:r>
              <a:rPr sz="1200">
                <a:solidFill>
                  <a:schemeClr val="bg1"/>
                </a:solidFill>
                <a:latin typeface="VNI-Avo" pitchFamily="2" charset="0"/>
              </a:rPr>
              <a:t>/10</a:t>
            </a:r>
            <a:endParaRPr sz="1200">
              <a:solidFill>
                <a:schemeClr val="bg1"/>
              </a:solidFill>
              <a:latin typeface="VNI-Avo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000"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000"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000"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000"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000"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000"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000"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000"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grpSp>
        <p:nvGrpSpPr>
          <p:cNvPr id="3074" name="Group 2"/>
          <p:cNvGrpSpPr/>
          <p:nvPr/>
        </p:nvGrpSpPr>
        <p:grpSpPr>
          <a:xfrm>
            <a:off x="0" y="0"/>
            <a:ext cx="9142413" cy="6856413"/>
            <a:chOff x="0" y="0"/>
            <a:chExt cx="5759" cy="4319"/>
          </a:xfrm>
        </p:grpSpPr>
        <p:grpSp>
          <p:nvGrpSpPr>
            <p:cNvPr id="3081" name="Group 4"/>
            <p:cNvGrpSpPr/>
            <p:nvPr userDrawn="1"/>
          </p:nvGrpSpPr>
          <p:grpSpPr>
            <a:xfrm>
              <a:off x="0" y="0"/>
              <a:ext cx="5759" cy="4319"/>
              <a:chOff x="0" y="0"/>
              <a:chExt cx="5759" cy="4319"/>
            </a:xfrm>
          </p:grpSpPr>
          <p:grpSp>
            <p:nvGrpSpPr>
              <p:cNvPr id="3107" name="Group 30"/>
              <p:cNvGrpSpPr/>
              <p:nvPr/>
            </p:nvGrpSpPr>
            <p:grpSpPr>
              <a:xfrm>
                <a:off x="0" y="0"/>
                <a:ext cx="5758" cy="1045"/>
                <a:chOff x="0" y="0"/>
                <a:chExt cx="5758" cy="1045"/>
              </a:xfrm>
            </p:grpSpPr>
          </p:grpSp>
          <p:grpSp>
            <p:nvGrpSpPr>
              <p:cNvPr id="3108" name="Group 46"/>
              <p:cNvGrpSpPr/>
              <p:nvPr/>
            </p:nvGrpSpPr>
            <p:grpSpPr>
              <a:xfrm>
                <a:off x="0" y="558"/>
                <a:ext cx="5758" cy="487"/>
                <a:chOff x="0" y="558"/>
                <a:chExt cx="5758" cy="487"/>
              </a:xfrm>
            </p:grpSpPr>
          </p:grpSp>
          <p:grpSp>
            <p:nvGrpSpPr>
              <p:cNvPr id="3109" name="Group 49"/>
              <p:cNvGrpSpPr/>
              <p:nvPr/>
            </p:nvGrpSpPr>
            <p:grpSpPr>
              <a:xfrm>
                <a:off x="264" y="1039"/>
                <a:ext cx="5200" cy="3280"/>
                <a:chOff x="264" y="1039"/>
                <a:chExt cx="5200" cy="3280"/>
              </a:xfrm>
            </p:grpSpPr>
          </p:grpSp>
        </p:grpSp>
      </p:grpSp>
      <p:sp>
        <p:nvSpPr>
          <p:cNvPr id="25667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3050"/>
            <a:ext cx="8226425" cy="1143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1" compatLnSpc="1"/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25671" name="Rectangle 7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598613"/>
            <a:ext cx="8226425" cy="44973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anose="05000000000000000000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anose="05000000000000000000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grpSp>
        <p:nvGrpSpPr>
          <p:cNvPr id="4098" name="Group 2"/>
          <p:cNvGrpSpPr/>
          <p:nvPr/>
        </p:nvGrpSpPr>
        <p:grpSpPr>
          <a:xfrm>
            <a:off x="0" y="0"/>
            <a:ext cx="8763000" cy="5943600"/>
            <a:chOff x="0" y="0"/>
            <a:chExt cx="5520" cy="3744"/>
          </a:xfrm>
        </p:grpSpPr>
        <p:grpSp>
          <p:nvGrpSpPr>
            <p:cNvPr id="4105" name="Group 4"/>
            <p:cNvGrpSpPr/>
            <p:nvPr userDrawn="1"/>
          </p:nvGrpSpPr>
          <p:grpSpPr>
            <a:xfrm>
              <a:off x="0" y="2208"/>
              <a:ext cx="5520" cy="1536"/>
              <a:chOff x="0" y="2208"/>
              <a:chExt cx="5520" cy="1536"/>
            </a:xfrm>
          </p:grpSpPr>
        </p:grpSp>
        <p:grpSp>
          <p:nvGrpSpPr>
            <p:cNvPr id="4106" name="Group 8"/>
            <p:cNvGrpSpPr/>
            <p:nvPr userDrawn="1"/>
          </p:nvGrpSpPr>
          <p:grpSpPr>
            <a:xfrm>
              <a:off x="400" y="336"/>
              <a:ext cx="5088" cy="192"/>
              <a:chOff x="400" y="336"/>
              <a:chExt cx="5088" cy="192"/>
            </a:xfrm>
          </p:grpSpPr>
        </p:grpSp>
      </p:grpSp>
      <p:sp>
        <p:nvSpPr>
          <p:cNvPr id="4099" name="Rectangle 7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dirty="0"/>
              <a:t>Click to edit Master title style</a:t>
            </a:r>
            <a:endParaRPr dirty="0"/>
          </a:p>
        </p:txBody>
      </p:sp>
      <p:sp>
        <p:nvSpPr>
          <p:cNvPr id="4100" name="Rectangle 8"/>
          <p:cNvSpPr>
            <a:spLocks noGrp="1"/>
          </p:cNvSpPr>
          <p:nvPr>
            <p:ph type="body" idx="1"/>
          </p:nvPr>
        </p:nvSpPr>
        <p:spPr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Click to edit Master text styles</a:t>
            </a:r>
            <a:endParaRPr dirty="0"/>
          </a:p>
          <a:p>
            <a:pPr lvl="1"/>
            <a:r>
              <a:rPr dirty="0"/>
              <a:t>Second level</a:t>
            </a:r>
            <a:endParaRPr dirty="0"/>
          </a:p>
          <a:p>
            <a:pPr lvl="2"/>
            <a:r>
              <a:rPr dirty="0"/>
              <a:t>Third level</a:t>
            </a:r>
            <a:endParaRPr dirty="0"/>
          </a:p>
          <a:p>
            <a:pPr lvl="3"/>
            <a:r>
              <a:rPr dirty="0"/>
              <a:t>Fourth level</a:t>
            </a:r>
            <a:endParaRPr dirty="0"/>
          </a:p>
          <a:p>
            <a:pPr lvl="4"/>
            <a:r>
              <a:rPr dirty="0"/>
              <a:t>Fifth level</a:t>
            </a:r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anose="05000000000000000000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.GIF"/><Relationship Id="rId1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250825" y="260350"/>
            <a:ext cx="8893175" cy="8540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p>
            <a:pPr algn="ctr">
              <a:spcBef>
                <a:spcPct val="50000"/>
              </a:spcBef>
            </a:pPr>
            <a:r>
              <a:rPr sz="5000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THỰC HÀNH VỀ FORM</a:t>
            </a:r>
            <a:endParaRPr sz="5000">
              <a:solidFill>
                <a:srgbClr val="FFFF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151" name="Vertical Scroll 6150"/>
          <p:cNvSpPr/>
          <p:nvPr/>
        </p:nvSpPr>
        <p:spPr>
          <a:xfrm>
            <a:off x="395605" y="1269365"/>
            <a:ext cx="8342313" cy="2203450"/>
          </a:xfrm>
          <a:prstGeom prst="verticalScroll">
            <a:avLst>
              <a:gd name="adj" fmla="val 12500"/>
            </a:avLst>
          </a:prstGeom>
          <a:solidFill>
            <a:schemeClr val="accent2"/>
          </a:solidFill>
          <a:ln w="9525" cap="flat" cmpd="sng">
            <a:solidFill>
              <a:srgbClr val="FF3300"/>
            </a:solidFill>
            <a:prstDash val="solid"/>
            <a:headEnd type="none" w="med" len="med"/>
            <a:tailEnd type="none" w="med" len="med"/>
          </a:ln>
          <a:effectLst>
            <a:prstShdw prst="shdw17" dist="17961" dir="2699999">
              <a:srgbClr val="FF3300">
                <a:gamma/>
                <a:shade val="60000"/>
                <a:invGamma/>
              </a:srgbClr>
            </a:prstShdw>
          </a:effectLst>
        </p:spPr>
        <p:txBody>
          <a:bodyPr>
            <a:spAutoFit/>
          </a:bodyPr>
          <a:p>
            <a:pPr>
              <a:buFont typeface="Wingdings" panose="05000000000000000000" pitchFamily="2" charset="2"/>
              <a:buChar char="q"/>
            </a:pPr>
            <a:r>
              <a:rPr sz="28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sz="2800" err="1">
                <a:solidFill>
                  <a:srgbClr val="FFFFFF"/>
                </a:solidFill>
                <a:latin typeface="Arial" panose="020B0604020202020204" pitchFamily="34" charset="0"/>
              </a:rPr>
              <a:t>Tạo</a:t>
            </a:r>
            <a:r>
              <a:rPr sz="28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sz="2800" err="1">
                <a:solidFill>
                  <a:srgbClr val="FFFFFF"/>
                </a:solidFill>
                <a:latin typeface="Arial" panose="020B0604020202020204" pitchFamily="34" charset="0"/>
              </a:rPr>
              <a:t>biểu</a:t>
            </a:r>
            <a:r>
              <a:rPr sz="28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sz="2800" err="1">
                <a:solidFill>
                  <a:srgbClr val="FFFFFF"/>
                </a:solidFill>
                <a:latin typeface="Arial" panose="020B0604020202020204" pitchFamily="34" charset="0"/>
              </a:rPr>
              <a:t>mẫu</a:t>
            </a:r>
            <a:r>
              <a:rPr sz="2800">
                <a:solidFill>
                  <a:srgbClr val="FFFFFF"/>
                </a:solidFill>
                <a:latin typeface="Arial" panose="020B0604020202020204" pitchFamily="34" charset="0"/>
              </a:rPr>
              <a:t>.</a:t>
            </a:r>
            <a:endParaRPr sz="2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sz="28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sz="2800" err="1">
                <a:solidFill>
                  <a:srgbClr val="FFFFFF"/>
                </a:solidFill>
                <a:latin typeface="Arial" panose="020B0604020202020204" pitchFamily="34" charset="0"/>
              </a:rPr>
              <a:t>Chỉnh</a:t>
            </a:r>
            <a:r>
              <a:rPr sz="28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sz="2800" err="1">
                <a:solidFill>
                  <a:srgbClr val="FFFFFF"/>
                </a:solidFill>
                <a:latin typeface="Arial" panose="020B0604020202020204" pitchFamily="34" charset="0"/>
              </a:rPr>
              <a:t>sửa</a:t>
            </a:r>
            <a:r>
              <a:rPr sz="28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sz="2800" err="1">
                <a:solidFill>
                  <a:srgbClr val="FFFFFF"/>
                </a:solidFill>
                <a:latin typeface="Arial" panose="020B0604020202020204" pitchFamily="34" charset="0"/>
              </a:rPr>
              <a:t>biểu</a:t>
            </a:r>
            <a:r>
              <a:rPr sz="28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sz="2800" err="1">
                <a:solidFill>
                  <a:srgbClr val="FFFFFF"/>
                </a:solidFill>
                <a:latin typeface="Arial" panose="020B0604020202020204" pitchFamily="34" charset="0"/>
              </a:rPr>
              <a:t>mẫu</a:t>
            </a:r>
            <a:r>
              <a:rPr sz="28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sz="2800" err="1">
                <a:solidFill>
                  <a:srgbClr val="FFFFFF"/>
                </a:solidFill>
                <a:latin typeface="Arial" panose="020B0604020202020204" pitchFamily="34" charset="0"/>
              </a:rPr>
              <a:t>trong</a:t>
            </a:r>
            <a:r>
              <a:rPr sz="28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sz="2800" err="1">
                <a:solidFill>
                  <a:srgbClr val="FFFFFF"/>
                </a:solidFill>
                <a:latin typeface="Arial" panose="020B0604020202020204" pitchFamily="34" charset="0"/>
              </a:rPr>
              <a:t>chế</a:t>
            </a:r>
            <a:r>
              <a:rPr sz="28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sz="2800" err="1">
                <a:solidFill>
                  <a:srgbClr val="FFFFFF"/>
                </a:solidFill>
                <a:latin typeface="Arial" panose="020B0604020202020204" pitchFamily="34" charset="0"/>
              </a:rPr>
              <a:t>độ</a:t>
            </a:r>
            <a:r>
              <a:rPr sz="28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sz="2800" err="1">
                <a:solidFill>
                  <a:srgbClr val="FFFFFF"/>
                </a:solidFill>
                <a:latin typeface="Arial" panose="020B0604020202020204" pitchFamily="34" charset="0"/>
              </a:rPr>
              <a:t>thiết</a:t>
            </a:r>
            <a:r>
              <a:rPr sz="28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sz="2800" err="1">
                <a:solidFill>
                  <a:srgbClr val="FFFFFF"/>
                </a:solidFill>
                <a:latin typeface="Arial" panose="020B0604020202020204" pitchFamily="34" charset="0"/>
              </a:rPr>
              <a:t>kế</a:t>
            </a:r>
            <a:r>
              <a:rPr sz="2800">
                <a:solidFill>
                  <a:srgbClr val="FFFFFF"/>
                </a:solidFill>
                <a:latin typeface="Arial" panose="020B0604020202020204" pitchFamily="34" charset="0"/>
              </a:rPr>
              <a:t>.</a:t>
            </a:r>
            <a:endParaRPr sz="2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sz="28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sz="2800" err="1">
                <a:solidFill>
                  <a:srgbClr val="FFFFFF"/>
                </a:solidFill>
                <a:latin typeface="Arial" panose="020B0604020202020204" pitchFamily="34" charset="0"/>
              </a:rPr>
              <a:t>Dùng</a:t>
            </a:r>
            <a:r>
              <a:rPr sz="2800">
                <a:solidFill>
                  <a:srgbClr val="FFFFFF"/>
                </a:solidFill>
                <a:latin typeface="Arial" panose="020B0604020202020204" pitchFamily="34" charset="0"/>
              </a:rPr>
              <a:t> Form </a:t>
            </a:r>
            <a:r>
              <a:rPr sz="2800" err="1">
                <a:solidFill>
                  <a:srgbClr val="FFFFFF"/>
                </a:solidFill>
                <a:latin typeface="Arial" panose="020B0604020202020204" pitchFamily="34" charset="0"/>
              </a:rPr>
              <a:t>để</a:t>
            </a:r>
            <a:r>
              <a:rPr sz="28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sz="2800" err="1">
                <a:solidFill>
                  <a:srgbClr val="FFFFFF"/>
                </a:solidFill>
                <a:latin typeface="Arial" panose="020B0604020202020204" pitchFamily="34" charset="0"/>
              </a:rPr>
              <a:t>nhập</a:t>
            </a:r>
            <a:r>
              <a:rPr sz="28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sz="2800" err="1">
                <a:solidFill>
                  <a:srgbClr val="FFFFFF"/>
                </a:solidFill>
                <a:latin typeface="Arial" panose="020B0604020202020204" pitchFamily="34" charset="0"/>
              </a:rPr>
              <a:t>dữ</a:t>
            </a:r>
            <a:r>
              <a:rPr sz="28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sz="2800" err="1">
                <a:solidFill>
                  <a:srgbClr val="FFFFFF"/>
                </a:solidFill>
                <a:latin typeface="Arial" panose="020B0604020202020204" pitchFamily="34" charset="0"/>
              </a:rPr>
              <a:t>liệu</a:t>
            </a:r>
            <a:r>
              <a:rPr sz="28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sz="2800" err="1">
                <a:solidFill>
                  <a:srgbClr val="FFFFFF"/>
                </a:solidFill>
                <a:latin typeface="Arial" panose="020B0604020202020204" pitchFamily="34" charset="0"/>
              </a:rPr>
              <a:t>cho</a:t>
            </a:r>
            <a:r>
              <a:rPr sz="2800">
                <a:solidFill>
                  <a:srgbClr val="FFFFFF"/>
                </a:solidFill>
                <a:latin typeface="Arial" panose="020B0604020202020204" pitchFamily="34" charset="0"/>
              </a:rPr>
              <a:t> Table.</a:t>
            </a:r>
            <a:endParaRPr sz="2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sz="28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sz="2800" err="1">
                <a:solidFill>
                  <a:srgbClr val="FFFFFF"/>
                </a:solidFill>
                <a:latin typeface="Arial" panose="020B0604020202020204" pitchFamily="34" charset="0"/>
              </a:rPr>
              <a:t>Cập</a:t>
            </a:r>
            <a:r>
              <a:rPr sz="28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sz="2800" err="1">
                <a:solidFill>
                  <a:srgbClr val="FFFFFF"/>
                </a:solidFill>
                <a:latin typeface="Arial" panose="020B0604020202020204" pitchFamily="34" charset="0"/>
              </a:rPr>
              <a:t>nhật</a:t>
            </a:r>
            <a:r>
              <a:rPr sz="28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sz="2800" err="1">
                <a:solidFill>
                  <a:srgbClr val="FFFFFF"/>
                </a:solidFill>
                <a:latin typeface="Arial" panose="020B0604020202020204" pitchFamily="34" charset="0"/>
              </a:rPr>
              <a:t>và</a:t>
            </a:r>
            <a:r>
              <a:rPr sz="28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sz="2800" err="1">
                <a:solidFill>
                  <a:srgbClr val="FFFFFF"/>
                </a:solidFill>
                <a:latin typeface="Arial" panose="020B0604020202020204" pitchFamily="34" charset="0"/>
              </a:rPr>
              <a:t>tìm</a:t>
            </a:r>
            <a:r>
              <a:rPr sz="28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sz="2800" err="1">
                <a:solidFill>
                  <a:srgbClr val="FFFFFF"/>
                </a:solidFill>
                <a:latin typeface="Arial" panose="020B0604020202020204" pitchFamily="34" charset="0"/>
              </a:rPr>
              <a:t>kiếm</a:t>
            </a:r>
            <a:r>
              <a:rPr sz="28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sz="2800" err="1">
                <a:solidFill>
                  <a:srgbClr val="FFFFFF"/>
                </a:solidFill>
                <a:latin typeface="Arial" panose="020B0604020202020204" pitchFamily="34" charset="0"/>
              </a:rPr>
              <a:t>thông</a:t>
            </a:r>
            <a:r>
              <a:rPr sz="2800">
                <a:solidFill>
                  <a:srgbClr val="FFFFFF"/>
                </a:solidFill>
                <a:latin typeface="Arial" panose="020B0604020202020204" pitchFamily="34" charset="0"/>
              </a:rPr>
              <a:t> tin.</a:t>
            </a:r>
            <a:endParaRPr sz="32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" name="Vertical Scroll 1"/>
          <p:cNvSpPr/>
          <p:nvPr/>
        </p:nvSpPr>
        <p:spPr>
          <a:xfrm>
            <a:off x="395605" y="3789045"/>
            <a:ext cx="8342313" cy="2252264"/>
          </a:xfrm>
          <a:prstGeom prst="verticalScroll">
            <a:avLst>
              <a:gd name="adj" fmla="val 12500"/>
            </a:avLst>
          </a:prstGeom>
          <a:solidFill>
            <a:schemeClr val="accent2"/>
          </a:solidFill>
          <a:ln w="9525" cap="flat" cmpd="sng">
            <a:solidFill>
              <a:srgbClr val="FF3300"/>
            </a:solidFill>
            <a:prstDash val="solid"/>
            <a:headEnd type="none" w="med" len="med"/>
            <a:tailEnd type="none" w="med" len="med"/>
          </a:ln>
          <a:effectLst>
            <a:prstShdw prst="shdw17" dist="17961" dir="2699999">
              <a:srgbClr val="FF3300">
                <a:gamma/>
                <a:shade val="60000"/>
                <a:invGamma/>
              </a:srgbClr>
            </a:prstShdw>
          </a:effectLst>
        </p:spPr>
        <p:txBody>
          <a:bodyPr>
            <a:spAutoFit/>
          </a:bodyPr>
          <a:p>
            <a:pPr>
              <a:buFont typeface="Wingdings" panose="05000000000000000000" pitchFamily="2" charset="2"/>
              <a:buChar char="q"/>
            </a:pPr>
            <a:r>
              <a:rPr sz="28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vi-VN" sz="2800" err="1">
                <a:solidFill>
                  <a:srgbClr val="FFFFFF"/>
                </a:solidFill>
                <a:latin typeface="Arial" panose="020B0604020202020204" pitchFamily="34" charset="0"/>
              </a:rPr>
              <a:t>HS làm bài tập 1, 2, 3 (trang 55+56)</a:t>
            </a:r>
            <a:endParaRPr sz="2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sz="28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vi-VN" sz="2800" err="1">
                <a:solidFill>
                  <a:srgbClr val="FFFFFF"/>
                </a:solidFill>
                <a:latin typeface="Arial" panose="020B0604020202020204" pitchFamily="34" charset="0"/>
              </a:rPr>
              <a:t>hết tiết 4 chụp gửi zalo 0966 896 619</a:t>
            </a:r>
            <a:endParaRPr sz="2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sz="28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vi-VN" sz="2800" err="1">
                <a:solidFill>
                  <a:srgbClr val="FFFFFF"/>
                </a:solidFill>
                <a:latin typeface="Arial" panose="020B0604020202020204" pitchFamily="34" charset="0"/>
              </a:rPr>
              <a:t>ko nộp sau vì cô ko chấm nữa. Ai ko nộp vở chấm trừ 3 phẩy điểm TK môn Tin kỳ 1.</a:t>
            </a:r>
            <a:endParaRPr sz="32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151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charRg st="15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151">
                                            <p:txEl>
                                              <p:charRg st="15" end="5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charRg st="58" end="9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151">
                                            <p:txEl>
                                              <p:charRg st="58" end="9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charRg st="96" end="1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151">
                                            <p:txEl>
                                              <p:charRg st="96" end="12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15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charRg st="15" end="5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/>
      <p:bldP spid="6151" grpId="0" animBg="1" uiExpand="1" build="p"/>
      <p:bldP spid="2" grpId="0" animBg="1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Footer Placeholder 2"/>
          <p:cNvSpPr/>
          <p:nvPr>
            <p:ph type="ftr" sz="quarter" idx="11"/>
          </p:nvPr>
        </p:nvSpPr>
        <p:spPr/>
        <p:txBody>
          <a:bodyPr/>
          <a:p>
            <a:pPr lvl="0" eaLnBrk="1" hangingPunct="1"/>
            <a:r>
              <a:rPr sz="900">
                <a:solidFill>
                  <a:schemeClr val="bg1"/>
                </a:solidFill>
                <a:latin typeface="VNI-Avo" pitchFamily="2" charset="0"/>
              </a:rPr>
              <a:t>kthaytuan@yahoo.com – Chuyen PNH </a:t>
            </a:r>
            <a:r>
              <a:rPr sz="900" err="1">
                <a:solidFill>
                  <a:schemeClr val="bg1"/>
                </a:solidFill>
                <a:latin typeface="VNI-Avo" pitchFamily="2" charset="0"/>
              </a:rPr>
              <a:t>CaMau</a:t>
            </a:r>
            <a:endParaRPr sz="900">
              <a:solidFill>
                <a:schemeClr val="bg1"/>
              </a:solidFill>
              <a:latin typeface="VNI-Avo" pitchFamily="2" charset="0"/>
            </a:endParaRPr>
          </a:p>
        </p:txBody>
      </p:sp>
      <p:sp>
        <p:nvSpPr>
          <p:cNvPr id="4" name="Slide Number Placeholder 3"/>
          <p:cNvSpPr/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/>
            </a:fld>
            <a:r>
              <a:rPr sz="1200">
                <a:solidFill>
                  <a:schemeClr val="bg1"/>
                </a:solidFill>
                <a:latin typeface="VNI-Avo" pitchFamily="2" charset="0"/>
              </a:rPr>
              <a:t>/10</a:t>
            </a:r>
            <a:endParaRPr sz="1200">
              <a:solidFill>
                <a:schemeClr val="bg1"/>
              </a:solidFill>
              <a:latin typeface="VNI-Avo" pitchFamily="2" charset="0"/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288925" y="260350"/>
            <a:ext cx="1187450" cy="850900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lin ang="2700000" scaled="1"/>
          </a:gradFill>
          <a:ln w="57150" cmpd="thinThick">
            <a:solidFill>
              <a:srgbClr val="FF0000"/>
            </a:solidFill>
            <a:miter lim="800000"/>
          </a:ln>
          <a:effectLst/>
        </p:spPr>
        <p:txBody>
          <a:bodyPr>
            <a:spAutoFit/>
          </a:bodyPr>
          <a:p>
            <a:pPr algn="ctr" eaLnBrk="1" hangingPunct="1">
              <a:spcBef>
                <a:spcPct val="50000"/>
              </a:spcBef>
              <a:buFont typeface="Wingdings" panose="05000000000000000000" pitchFamily="2" charset="2"/>
            </a:pPr>
            <a:r>
              <a:rPr sz="4600">
                <a:solidFill>
                  <a:srgbClr val="FF0066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?</a:t>
            </a:r>
            <a:endParaRPr sz="4600">
              <a:solidFill>
                <a:srgbClr val="FF0066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596995" name="AutoShape 7"/>
          <p:cNvSpPr/>
          <p:nvPr/>
        </p:nvSpPr>
        <p:spPr>
          <a:xfrm>
            <a:off x="900113" y="1557338"/>
            <a:ext cx="7416800" cy="3455987"/>
          </a:xfrm>
          <a:prstGeom prst="flowChartAlternateProcess">
            <a:avLst/>
          </a:prstGeom>
          <a:noFill/>
          <a:ln w="9525" cap="flat" cmpd="sng">
            <a:solidFill>
              <a:srgbClr val="FFFF66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endParaRPr sz="700" i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Nắm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vững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các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bước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tạo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Biểu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mẫu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và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các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thao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tác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trên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Biểu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mẫu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để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xử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lý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trên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dữ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liệu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  <a:endParaRPr sz="3200" i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Tiết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sau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sẽ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thực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hành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để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tạo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các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biểu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mẫu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đẹp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, </a:t>
            </a: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khoa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sz="3200" i="1" err="1">
                <a:solidFill>
                  <a:schemeClr val="bg1"/>
                </a:solidFill>
                <a:latin typeface="Arial" panose="020B0604020202020204" pitchFamily="34" charset="0"/>
              </a:rPr>
              <a:t>học</a:t>
            </a:r>
            <a:r>
              <a:rPr sz="3200" i="1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  <a:endParaRPr sz="3200" i="1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3889375" y="5457825"/>
            <a:ext cx="1187450" cy="850900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lin ang="2700000" scaled="1"/>
          </a:gradFill>
          <a:ln w="57150" cmpd="thinThick">
            <a:solidFill>
              <a:srgbClr val="FF0000"/>
            </a:solidFill>
            <a:miter lim="800000"/>
          </a:ln>
          <a:effectLst/>
        </p:spPr>
        <p:txBody>
          <a:bodyPr>
            <a:spAutoFit/>
          </a:bodyPr>
          <a:p>
            <a:pPr algn="ctr" eaLnBrk="1" hangingPunct="1">
              <a:spcBef>
                <a:spcPct val="50000"/>
              </a:spcBef>
              <a:buFont typeface="Wingdings" panose="05000000000000000000" pitchFamily="2" charset="2"/>
            </a:pPr>
            <a:r>
              <a:rPr sz="4600" b="1">
                <a:solidFill>
                  <a:srgbClr val="FF0066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sym typeface="Wingdings" panose="05000000000000000000" pitchFamily="2" charset="2"/>
              </a:rPr>
              <a:t></a:t>
            </a:r>
            <a:endParaRPr sz="4600" b="1">
              <a:solidFill>
                <a:srgbClr val="FF0066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969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969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995">
                                            <p:txEl>
                                              <p:charRg st="1" end="8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96995">
                                            <p:txEl>
                                              <p:charRg st="1" end="8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96995">
                                            <p:txEl>
                                              <p:charRg st="1" end="8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599"/>
                            </p:stCondLst>
                            <p:childTnLst>
                              <p:par>
                                <p:cTn id="1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995">
                                            <p:txEl>
                                              <p:charRg st="85" end="14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96995">
                                            <p:txEl>
                                              <p:charRg st="85" end="14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96995">
                                            <p:txEl>
                                              <p:charRg st="85" end="14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850"/>
                            </p:stCondLst>
                            <p:childTnLst>
                              <p:par>
                                <p:cTn id="24" presetID="1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nimBg="1"/>
      <p:bldP spid="596995" grpId="0" animBg="1" uiExpand="1" build="p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Footer Placeholder 1"/>
          <p:cNvSpPr/>
          <p:nvPr>
            <p:ph type="ftr" sz="quarter" idx="11"/>
          </p:nvPr>
        </p:nvSpPr>
        <p:spPr/>
        <p:txBody>
          <a:bodyPr/>
          <a:p>
            <a:pPr lvl="0" eaLnBrk="1" hangingPunct="1"/>
            <a:r>
              <a:rPr sz="900">
                <a:solidFill>
                  <a:schemeClr val="bg1"/>
                </a:solidFill>
                <a:latin typeface="VNI-Avo" pitchFamily="2" charset="0"/>
              </a:rPr>
              <a:t>kthaytuan@yahoo.com – Chuyen PNH </a:t>
            </a:r>
            <a:r>
              <a:rPr sz="900" err="1">
                <a:solidFill>
                  <a:schemeClr val="bg1"/>
                </a:solidFill>
                <a:latin typeface="VNI-Avo" pitchFamily="2" charset="0"/>
              </a:rPr>
              <a:t>CaMau</a:t>
            </a:r>
            <a:endParaRPr sz="900">
              <a:solidFill>
                <a:schemeClr val="bg1"/>
              </a:solidFill>
              <a:latin typeface="VNI-Avo" pitchFamily="2" charset="0"/>
            </a:endParaRPr>
          </a:p>
        </p:txBody>
      </p:sp>
      <p:sp>
        <p:nvSpPr>
          <p:cNvPr id="3" name="Slide Number Placeholder 2"/>
          <p:cNvSpPr/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/>
            </a:fld>
            <a:r>
              <a:rPr sz="1200">
                <a:solidFill>
                  <a:schemeClr val="bg1"/>
                </a:solidFill>
                <a:latin typeface="VNI-Avo" pitchFamily="2" charset="0"/>
              </a:rPr>
              <a:t>/10</a:t>
            </a:r>
            <a:endParaRPr sz="1200">
              <a:solidFill>
                <a:schemeClr val="bg1"/>
              </a:solidFill>
              <a:latin typeface="VNI-Avo" pitchFamily="2" charset="0"/>
            </a:endParaRPr>
          </a:p>
        </p:txBody>
      </p:sp>
      <p:sp>
        <p:nvSpPr>
          <p:cNvPr id="578565" name="Rounded Rectangle 578564"/>
          <p:cNvSpPr/>
          <p:nvPr/>
        </p:nvSpPr>
        <p:spPr>
          <a:xfrm>
            <a:off x="4932363" y="542925"/>
            <a:ext cx="3671887" cy="64135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p>
            <a:pPr>
              <a:spcBef>
                <a:spcPct val="50000"/>
              </a:spcBef>
              <a:buFont typeface="Wingdings" panose="05000000000000000000" pitchFamily="2" charset="2"/>
            </a:pPr>
            <a:r>
              <a:rPr sz="3200" b="1" err="1">
                <a:solidFill>
                  <a:schemeClr val="accent2"/>
                </a:solidFill>
                <a:latin typeface="VNI-Helve-Condense" pitchFamily="2" charset="0"/>
              </a:rPr>
              <a:t>Kieåm</a:t>
            </a:r>
            <a:r>
              <a:rPr sz="3200" b="1">
                <a:solidFill>
                  <a:schemeClr val="accent2"/>
                </a:solidFill>
                <a:latin typeface="VNI-Helve-Condense" pitchFamily="2" charset="0"/>
              </a:rPr>
              <a:t> </a:t>
            </a:r>
            <a:r>
              <a:rPr sz="3200" b="1" err="1">
                <a:solidFill>
                  <a:schemeClr val="accent2"/>
                </a:solidFill>
                <a:latin typeface="VNI-Helve-Condense" pitchFamily="2" charset="0"/>
              </a:rPr>
              <a:t>tra</a:t>
            </a:r>
            <a:r>
              <a:rPr sz="3200" b="1">
                <a:solidFill>
                  <a:schemeClr val="accent2"/>
                </a:solidFill>
                <a:latin typeface="VNI-Helve-Condense" pitchFamily="2" charset="0"/>
              </a:rPr>
              <a:t> </a:t>
            </a:r>
            <a:r>
              <a:rPr sz="3200" b="1" err="1">
                <a:solidFill>
                  <a:schemeClr val="accent2"/>
                </a:solidFill>
                <a:latin typeface="VNI-Helve-Condense" pitchFamily="2" charset="0"/>
              </a:rPr>
              <a:t>kieán</a:t>
            </a:r>
            <a:r>
              <a:rPr sz="3200" b="1">
                <a:solidFill>
                  <a:schemeClr val="accent2"/>
                </a:solidFill>
                <a:latin typeface="VNI-Helve-Condense" pitchFamily="2" charset="0"/>
              </a:rPr>
              <a:t> </a:t>
            </a:r>
            <a:r>
              <a:rPr sz="3200" b="1" err="1">
                <a:solidFill>
                  <a:schemeClr val="accent2"/>
                </a:solidFill>
                <a:latin typeface="VNI-Helve-Condense" pitchFamily="2" charset="0"/>
              </a:rPr>
              <a:t>thöùc</a:t>
            </a:r>
            <a:r>
              <a:rPr sz="3200" b="1">
                <a:solidFill>
                  <a:schemeClr val="accent2"/>
                </a:solidFill>
                <a:latin typeface="VNI-Helve-Condense" pitchFamily="2" charset="0"/>
              </a:rPr>
              <a:t>:</a:t>
            </a:r>
            <a:endParaRPr sz="3200" b="1">
              <a:solidFill>
                <a:schemeClr val="accent2"/>
              </a:solidFill>
              <a:latin typeface="VNI-Times" pitchFamily="2" charset="0"/>
            </a:endParaRPr>
          </a:p>
        </p:txBody>
      </p:sp>
      <p:sp>
        <p:nvSpPr>
          <p:cNvPr id="578566" name="Text Box 578565"/>
          <p:cNvSpPr txBox="1"/>
          <p:nvPr/>
        </p:nvSpPr>
        <p:spPr>
          <a:xfrm>
            <a:off x="8305800" y="6338888"/>
            <a:ext cx="8382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>
              <a:spcBef>
                <a:spcPct val="50000"/>
              </a:spcBef>
            </a:pPr>
            <a:r>
              <a:rPr sz="2800">
                <a:latin typeface="Times New Roman" panose="02020603050405020304" pitchFamily="18" charset="0"/>
                <a:sym typeface="Wingdings" panose="05000000000000000000" pitchFamily="2" charset="2"/>
              </a:rPr>
              <a:t></a:t>
            </a:r>
            <a:endParaRPr sz="2800"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pic>
        <p:nvPicPr>
          <p:cNvPr id="578575" name="Picture 12" descr="qustionmed_w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750" y="476250"/>
            <a:ext cx="647700" cy="6334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78579" name="Picture 6" descr="Picture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438" y="5229225"/>
            <a:ext cx="985837" cy="1238250"/>
          </a:xfrm>
          <a:prstGeom prst="rect">
            <a:avLst/>
          </a:prstGeom>
          <a:noFill/>
          <a:ln w="9525">
            <a:noFill/>
          </a:ln>
        </p:spPr>
      </p:pic>
    </p:spTree>
    <p:controls/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78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500"/>
                                        <p:tgtEl>
                                          <p:spTgt spid="578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78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78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8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78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8565" grpId="0" animBg="1"/>
      <p:bldP spid="57856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Footer Placeholder 1"/>
          <p:cNvSpPr/>
          <p:nvPr>
            <p:ph type="ftr" sz="quarter" idx="11"/>
          </p:nvPr>
        </p:nvSpPr>
        <p:spPr/>
        <p:txBody>
          <a:bodyPr/>
          <a:p>
            <a:pPr lvl="0" eaLnBrk="1" hangingPunct="1"/>
            <a:r>
              <a:rPr sz="900">
                <a:solidFill>
                  <a:schemeClr val="bg1"/>
                </a:solidFill>
                <a:latin typeface="VNI-Avo" pitchFamily="2" charset="0"/>
              </a:rPr>
              <a:t>kthaytuan@yahoo.com – Chuyen PNH </a:t>
            </a:r>
            <a:r>
              <a:rPr sz="900" err="1">
                <a:solidFill>
                  <a:schemeClr val="bg1"/>
                </a:solidFill>
                <a:latin typeface="VNI-Avo" pitchFamily="2" charset="0"/>
              </a:rPr>
              <a:t>CaMau</a:t>
            </a:r>
            <a:endParaRPr sz="900">
              <a:solidFill>
                <a:schemeClr val="bg1"/>
              </a:solidFill>
              <a:latin typeface="VNI-Avo" pitchFamily="2" charset="0"/>
            </a:endParaRPr>
          </a:p>
        </p:txBody>
      </p:sp>
      <p:sp>
        <p:nvSpPr>
          <p:cNvPr id="3" name="Slide Number Placeholder 2"/>
          <p:cNvSpPr/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/>
            </a:fld>
            <a:r>
              <a:rPr sz="1200">
                <a:solidFill>
                  <a:schemeClr val="bg1"/>
                </a:solidFill>
                <a:latin typeface="VNI-Avo" pitchFamily="2" charset="0"/>
              </a:rPr>
              <a:t>/10</a:t>
            </a:r>
            <a:endParaRPr sz="1200">
              <a:solidFill>
                <a:schemeClr val="bg1"/>
              </a:solidFill>
              <a:latin typeface="VNI-Avo" pitchFamily="2" charset="0"/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250825" y="230188"/>
            <a:ext cx="8642350" cy="606425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lin ang="2700000" scaled="1"/>
          </a:gradFill>
          <a:ln w="57150" cmpd="thinThick">
            <a:solidFill>
              <a:srgbClr val="FF0000"/>
            </a:solidFill>
            <a:miter lim="800000"/>
          </a:ln>
          <a:effectLst/>
        </p:spPr>
        <p:txBody>
          <a:bodyPr>
            <a:spAutoFit/>
          </a:bodyPr>
          <a:p>
            <a:pPr algn="ctr" eaLnBrk="1" hangingPunct="1">
              <a:spcBef>
                <a:spcPct val="50000"/>
              </a:spcBef>
              <a:buFont typeface="Wingdings" panose="05000000000000000000" pitchFamily="2" charset="2"/>
            </a:pPr>
            <a:r>
              <a:rPr sz="3000">
                <a:solidFill>
                  <a:srgbClr val="FF0066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THỰC HÀNH THEO CÁC YÊU CẦU SAU:</a:t>
            </a:r>
            <a:endParaRPr sz="3000">
              <a:solidFill>
                <a:srgbClr val="FF0066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84342" name="Text Box 184341"/>
          <p:cNvSpPr txBox="1"/>
          <p:nvPr/>
        </p:nvSpPr>
        <p:spPr>
          <a:xfrm>
            <a:off x="539750" y="1489075"/>
            <a:ext cx="8064500" cy="427038"/>
          </a:xfrm>
          <a:prstGeom prst="rect">
            <a:avLst/>
          </a:prstGeom>
          <a:solidFill>
            <a:schemeClr val="bg1"/>
          </a:solidFill>
          <a:ln w="9525">
            <a:noFill/>
          </a:ln>
          <a:effectLst>
            <a:prstShdw prst="shdw17" dist="17961" dir="2699999">
              <a:schemeClr val="bg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p>
            <a:pPr>
              <a:buFont typeface="Wingdings" panose="05000000000000000000" pitchFamily="2" charset="2"/>
              <a:buChar char="Ø"/>
            </a:pPr>
            <a:r>
              <a:rPr sz="2200" b="1">
                <a:latin typeface="Arial" panose="020B0604020202020204" pitchFamily="34" charset="0"/>
              </a:rPr>
              <a:t>1. </a:t>
            </a:r>
            <a:r>
              <a:rPr sz="2200" b="1" err="1">
                <a:latin typeface="Arial" panose="020B0604020202020204" pitchFamily="34" charset="0"/>
              </a:rPr>
              <a:t>Tạo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một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biểu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mẫu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có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tên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là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F_Hocsinh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như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sau</a:t>
            </a:r>
            <a:r>
              <a:rPr sz="2200" b="1">
                <a:latin typeface="Arial" panose="020B0604020202020204" pitchFamily="34" charset="0"/>
              </a:rPr>
              <a:t>:</a:t>
            </a:r>
            <a:endParaRPr sz="2200" b="1">
              <a:latin typeface="Arial" panose="020B0604020202020204" pitchFamily="34" charset="0"/>
            </a:endParaRPr>
          </a:p>
        </p:txBody>
      </p:sp>
      <p:pic>
        <p:nvPicPr>
          <p:cNvPr id="184344" name="Picture 18434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013" y="1989138"/>
            <a:ext cx="6985000" cy="43513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4345" name="Text Box 184344"/>
          <p:cNvSpPr txBox="1"/>
          <p:nvPr/>
        </p:nvSpPr>
        <p:spPr>
          <a:xfrm>
            <a:off x="1044575" y="914400"/>
            <a:ext cx="6840538" cy="427038"/>
          </a:xfrm>
          <a:prstGeom prst="rect">
            <a:avLst/>
          </a:prstGeom>
          <a:solidFill>
            <a:schemeClr val="bg1"/>
          </a:solidFill>
          <a:ln w="9525">
            <a:noFill/>
          </a:ln>
          <a:effectLst>
            <a:prstShdw prst="shdw17" dist="17961" dir="2699999">
              <a:schemeClr val="bg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p>
            <a:pPr>
              <a:buFont typeface="Wingdings" panose="05000000000000000000" pitchFamily="2" charset="2"/>
              <a:buChar char="Ø"/>
            </a:pPr>
            <a:r>
              <a:rPr sz="2200" b="1">
                <a:latin typeface="Arial" panose="020B0604020202020204" pitchFamily="34" charset="0"/>
              </a:rPr>
              <a:t>- </a:t>
            </a:r>
            <a:r>
              <a:rPr sz="2200" b="1" err="1">
                <a:latin typeface="Arial" panose="020B0604020202020204" pitchFamily="34" charset="0"/>
              </a:rPr>
              <a:t>Mở</a:t>
            </a:r>
            <a:r>
              <a:rPr sz="2200" b="1">
                <a:latin typeface="Arial" panose="020B0604020202020204" pitchFamily="34" charset="0"/>
              </a:rPr>
              <a:t> Access </a:t>
            </a:r>
            <a:r>
              <a:rPr sz="2200" b="1" err="1">
                <a:latin typeface="Arial" panose="020B0604020202020204" pitchFamily="34" charset="0"/>
              </a:rPr>
              <a:t>và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mở</a:t>
            </a:r>
            <a:r>
              <a:rPr sz="2200" b="1">
                <a:latin typeface="Arial" panose="020B0604020202020204" pitchFamily="34" charset="0"/>
              </a:rPr>
              <a:t> File CSDL D:\BaiTHso4.mdb</a:t>
            </a:r>
            <a:endParaRPr sz="2200" b="1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843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843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843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843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843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843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959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8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nimBg="1"/>
      <p:bldP spid="184342" grpId="0" animBg="1"/>
      <p:bldP spid="18434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Footer Placeholder 1"/>
          <p:cNvSpPr/>
          <p:nvPr>
            <p:ph type="ftr" sz="quarter" idx="11"/>
          </p:nvPr>
        </p:nvSpPr>
        <p:spPr/>
        <p:txBody>
          <a:bodyPr/>
          <a:p>
            <a:pPr lvl="0" eaLnBrk="1" hangingPunct="1"/>
            <a:r>
              <a:rPr sz="900">
                <a:solidFill>
                  <a:schemeClr val="bg1"/>
                </a:solidFill>
                <a:latin typeface="VNI-Avo" pitchFamily="2" charset="0"/>
              </a:rPr>
              <a:t>kthaytuan@yahoo.com – Chuyen PNH </a:t>
            </a:r>
            <a:r>
              <a:rPr sz="900" err="1">
                <a:solidFill>
                  <a:schemeClr val="bg1"/>
                </a:solidFill>
                <a:latin typeface="VNI-Avo" pitchFamily="2" charset="0"/>
              </a:rPr>
              <a:t>CaMau</a:t>
            </a:r>
            <a:endParaRPr sz="900">
              <a:solidFill>
                <a:schemeClr val="bg1"/>
              </a:solidFill>
              <a:latin typeface="VNI-Avo" pitchFamily="2" charset="0"/>
            </a:endParaRPr>
          </a:p>
        </p:txBody>
      </p:sp>
      <p:sp>
        <p:nvSpPr>
          <p:cNvPr id="3" name="Slide Number Placeholder 2"/>
          <p:cNvSpPr/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/>
            </a:fld>
            <a:r>
              <a:rPr sz="1200">
                <a:solidFill>
                  <a:schemeClr val="bg1"/>
                </a:solidFill>
                <a:latin typeface="VNI-Avo" pitchFamily="2" charset="0"/>
              </a:rPr>
              <a:t>/10</a:t>
            </a:r>
            <a:endParaRPr sz="1200">
              <a:solidFill>
                <a:schemeClr val="bg1"/>
              </a:solidFill>
              <a:latin typeface="VNI-Avo" pitchFamily="2" charset="0"/>
            </a:endParaRPr>
          </a:p>
        </p:txBody>
      </p:sp>
      <p:sp>
        <p:nvSpPr>
          <p:cNvPr id="582659" name="Text Box 582658"/>
          <p:cNvSpPr txBox="1"/>
          <p:nvPr/>
        </p:nvSpPr>
        <p:spPr>
          <a:xfrm>
            <a:off x="539750" y="549275"/>
            <a:ext cx="8064500" cy="427038"/>
          </a:xfrm>
          <a:prstGeom prst="rect">
            <a:avLst/>
          </a:prstGeom>
          <a:solidFill>
            <a:schemeClr val="bg1"/>
          </a:solidFill>
          <a:ln w="9525">
            <a:noFill/>
          </a:ln>
          <a:effectLst>
            <a:prstShdw prst="shdw17" dist="17961" dir="2699999">
              <a:schemeClr val="bg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p>
            <a:pPr>
              <a:buFont typeface="Wingdings" panose="05000000000000000000" pitchFamily="2" charset="2"/>
              <a:buChar char="Ø"/>
            </a:pPr>
            <a:r>
              <a:rPr sz="2200" b="1">
                <a:latin typeface="Arial" panose="020B0604020202020204" pitchFamily="34" charset="0"/>
              </a:rPr>
              <a:t> 2. </a:t>
            </a:r>
            <a:r>
              <a:rPr sz="2200" b="1" err="1">
                <a:latin typeface="Arial" panose="020B0604020202020204" pitchFamily="34" charset="0"/>
              </a:rPr>
              <a:t>Dùng</a:t>
            </a:r>
            <a:r>
              <a:rPr sz="2200" b="1">
                <a:latin typeface="Arial" panose="020B0604020202020204" pitchFamily="34" charset="0"/>
              </a:rPr>
              <a:t> Form </a:t>
            </a:r>
            <a:r>
              <a:rPr sz="2200" b="1" err="1">
                <a:latin typeface="Arial" panose="020B0604020202020204" pitchFamily="34" charset="0"/>
              </a:rPr>
              <a:t>này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để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nhập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thêm</a:t>
            </a:r>
            <a:r>
              <a:rPr sz="2200" b="1">
                <a:latin typeface="Arial" panose="020B0604020202020204" pitchFamily="34" charset="0"/>
              </a:rPr>
              <a:t> 3 </a:t>
            </a:r>
            <a:r>
              <a:rPr sz="2200" b="1" err="1">
                <a:latin typeface="Arial" panose="020B0604020202020204" pitchFamily="34" charset="0"/>
              </a:rPr>
              <a:t>học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sinh</a:t>
            </a:r>
            <a:r>
              <a:rPr sz="2200" b="1">
                <a:latin typeface="Arial" panose="020B0604020202020204" pitchFamily="34" charset="0"/>
              </a:rPr>
              <a:t>.</a:t>
            </a:r>
            <a:endParaRPr sz="2200" b="1">
              <a:latin typeface="Arial" panose="020B0604020202020204" pitchFamily="34" charset="0"/>
            </a:endParaRPr>
          </a:p>
        </p:txBody>
      </p:sp>
      <p:pic>
        <p:nvPicPr>
          <p:cNvPr id="582660" name="Picture 58265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4213" y="1196975"/>
            <a:ext cx="7704137" cy="47990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826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826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826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19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82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265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Footer Placeholder 1"/>
          <p:cNvSpPr/>
          <p:nvPr>
            <p:ph type="ftr" sz="quarter" idx="11"/>
          </p:nvPr>
        </p:nvSpPr>
        <p:spPr/>
        <p:txBody>
          <a:bodyPr/>
          <a:p>
            <a:pPr lvl="0" eaLnBrk="1" hangingPunct="1"/>
            <a:r>
              <a:rPr sz="900">
                <a:solidFill>
                  <a:schemeClr val="bg1"/>
                </a:solidFill>
                <a:latin typeface="VNI-Avo" pitchFamily="2" charset="0"/>
              </a:rPr>
              <a:t>kthaytuan@yahoo.com – Chuyen PNH </a:t>
            </a:r>
            <a:r>
              <a:rPr sz="900" err="1">
                <a:solidFill>
                  <a:schemeClr val="bg1"/>
                </a:solidFill>
                <a:latin typeface="VNI-Avo" pitchFamily="2" charset="0"/>
              </a:rPr>
              <a:t>CaMau</a:t>
            </a:r>
            <a:endParaRPr sz="900">
              <a:solidFill>
                <a:schemeClr val="bg1"/>
              </a:solidFill>
              <a:latin typeface="VNI-Avo" pitchFamily="2" charset="0"/>
            </a:endParaRPr>
          </a:p>
        </p:txBody>
      </p:sp>
      <p:sp>
        <p:nvSpPr>
          <p:cNvPr id="3" name="Slide Number Placeholder 2"/>
          <p:cNvSpPr/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/>
            </a:fld>
            <a:r>
              <a:rPr sz="1200">
                <a:solidFill>
                  <a:schemeClr val="bg1"/>
                </a:solidFill>
                <a:latin typeface="VNI-Avo" pitchFamily="2" charset="0"/>
              </a:rPr>
              <a:t>/10</a:t>
            </a:r>
            <a:endParaRPr sz="1200">
              <a:solidFill>
                <a:schemeClr val="bg1"/>
              </a:solidFill>
              <a:latin typeface="VNI-Avo" pitchFamily="2" charset="0"/>
            </a:endParaRPr>
          </a:p>
        </p:txBody>
      </p:sp>
      <p:sp>
        <p:nvSpPr>
          <p:cNvPr id="584707" name="Text Box 584706"/>
          <p:cNvSpPr txBox="1"/>
          <p:nvPr/>
        </p:nvSpPr>
        <p:spPr>
          <a:xfrm>
            <a:off x="539750" y="549275"/>
            <a:ext cx="8064500" cy="427038"/>
          </a:xfrm>
          <a:prstGeom prst="rect">
            <a:avLst/>
          </a:prstGeom>
          <a:solidFill>
            <a:schemeClr val="bg1"/>
          </a:solidFill>
          <a:ln w="9525">
            <a:noFill/>
          </a:ln>
          <a:effectLst>
            <a:prstShdw prst="shdw17" dist="17961" dir="2699999">
              <a:schemeClr val="bg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p>
            <a:pPr>
              <a:buFont typeface="Wingdings" panose="05000000000000000000" pitchFamily="2" charset="2"/>
              <a:buChar char="Ø"/>
            </a:pPr>
            <a:r>
              <a:rPr sz="2200" b="1">
                <a:latin typeface="Arial" panose="020B0604020202020204" pitchFamily="34" charset="0"/>
              </a:rPr>
              <a:t>3. </a:t>
            </a:r>
            <a:r>
              <a:rPr sz="2200" b="1" err="1">
                <a:latin typeface="Arial" panose="020B0604020202020204" pitchFamily="34" charset="0"/>
              </a:rPr>
              <a:t>Mở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T_Danh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sách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xem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có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thêm</a:t>
            </a:r>
            <a:r>
              <a:rPr sz="2200" b="1">
                <a:latin typeface="Arial" panose="020B0604020202020204" pitchFamily="34" charset="0"/>
              </a:rPr>
              <a:t> 3 </a:t>
            </a:r>
            <a:r>
              <a:rPr sz="2200" b="1" err="1">
                <a:latin typeface="Arial" panose="020B0604020202020204" pitchFamily="34" charset="0"/>
              </a:rPr>
              <a:t>hs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này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khg</a:t>
            </a:r>
            <a:r>
              <a:rPr sz="2200" b="1">
                <a:latin typeface="Arial" panose="020B0604020202020204" pitchFamily="34" charset="0"/>
              </a:rPr>
              <a:t>?</a:t>
            </a:r>
            <a:endParaRPr sz="2200" b="1">
              <a:latin typeface="Arial" panose="020B0604020202020204" pitchFamily="34" charset="0"/>
            </a:endParaRPr>
          </a:p>
        </p:txBody>
      </p:sp>
      <p:pic>
        <p:nvPicPr>
          <p:cNvPr id="584708" name="Picture 58470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5650" y="1341438"/>
            <a:ext cx="7632700" cy="47545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847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847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847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59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84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470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Footer Placeholder 1"/>
          <p:cNvSpPr/>
          <p:nvPr>
            <p:ph type="ftr" sz="quarter" idx="11"/>
          </p:nvPr>
        </p:nvSpPr>
        <p:spPr/>
        <p:txBody>
          <a:bodyPr/>
          <a:p>
            <a:pPr lvl="0" eaLnBrk="1" hangingPunct="1"/>
            <a:r>
              <a:rPr sz="900">
                <a:solidFill>
                  <a:schemeClr val="bg1"/>
                </a:solidFill>
                <a:latin typeface="VNI-Avo" pitchFamily="2" charset="0"/>
              </a:rPr>
              <a:t>kthaytuan@yahoo.com – Chuyen PNH </a:t>
            </a:r>
            <a:r>
              <a:rPr sz="900" err="1">
                <a:solidFill>
                  <a:schemeClr val="bg1"/>
                </a:solidFill>
                <a:latin typeface="VNI-Avo" pitchFamily="2" charset="0"/>
              </a:rPr>
              <a:t>CaMau</a:t>
            </a:r>
            <a:endParaRPr sz="900">
              <a:solidFill>
                <a:schemeClr val="bg1"/>
              </a:solidFill>
              <a:latin typeface="VNI-Avo" pitchFamily="2" charset="0"/>
            </a:endParaRPr>
          </a:p>
        </p:txBody>
      </p:sp>
      <p:sp>
        <p:nvSpPr>
          <p:cNvPr id="3" name="Slide Number Placeholder 2"/>
          <p:cNvSpPr/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/>
            </a:fld>
            <a:r>
              <a:rPr sz="1200">
                <a:solidFill>
                  <a:schemeClr val="bg1"/>
                </a:solidFill>
                <a:latin typeface="VNI-Avo" pitchFamily="2" charset="0"/>
              </a:rPr>
              <a:t>/10</a:t>
            </a:r>
            <a:endParaRPr sz="1200">
              <a:solidFill>
                <a:schemeClr val="bg1"/>
              </a:solidFill>
              <a:latin typeface="VNI-Avo" pitchFamily="2" charset="0"/>
            </a:endParaRPr>
          </a:p>
        </p:txBody>
      </p:sp>
      <p:sp>
        <p:nvSpPr>
          <p:cNvPr id="588802" name="Text Box 588801"/>
          <p:cNvSpPr txBox="1"/>
          <p:nvPr/>
        </p:nvSpPr>
        <p:spPr>
          <a:xfrm>
            <a:off x="539750" y="549275"/>
            <a:ext cx="8064500" cy="427038"/>
          </a:xfrm>
          <a:prstGeom prst="rect">
            <a:avLst/>
          </a:prstGeom>
          <a:solidFill>
            <a:schemeClr val="bg1"/>
          </a:solidFill>
          <a:ln w="9525">
            <a:noFill/>
          </a:ln>
          <a:effectLst>
            <a:prstShdw prst="shdw17" dist="17961" dir="2699999">
              <a:schemeClr val="bg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p>
            <a:pPr>
              <a:buFont typeface="Wingdings" panose="05000000000000000000" pitchFamily="2" charset="2"/>
              <a:buChar char="Ø"/>
            </a:pPr>
            <a:r>
              <a:rPr sz="2200" b="1">
                <a:latin typeface="Arial" panose="020B0604020202020204" pitchFamily="34" charset="0"/>
              </a:rPr>
              <a:t>4. </a:t>
            </a:r>
            <a:r>
              <a:rPr sz="2200" b="1" err="1">
                <a:latin typeface="Arial" panose="020B0604020202020204" pitchFamily="34" charset="0"/>
              </a:rPr>
              <a:t>Dùng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các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nút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lệnh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để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lọc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ra</a:t>
            </a:r>
            <a:r>
              <a:rPr sz="2200" b="1">
                <a:latin typeface="Arial" panose="020B0604020202020204" pitchFamily="34" charset="0"/>
              </a:rPr>
              <a:t> Ds </a:t>
            </a:r>
            <a:r>
              <a:rPr sz="2200" b="1" err="1">
                <a:latin typeface="Arial" panose="020B0604020202020204" pitchFamily="34" charset="0"/>
              </a:rPr>
              <a:t>các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hsinh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nam</a:t>
            </a:r>
            <a:r>
              <a:rPr sz="2200" b="1">
                <a:latin typeface="Arial" panose="020B0604020202020204" pitchFamily="34" charset="0"/>
              </a:rPr>
              <a:t>?</a:t>
            </a:r>
            <a:endParaRPr sz="2200" b="1">
              <a:latin typeface="Arial" panose="020B0604020202020204" pitchFamily="34" charset="0"/>
            </a:endParaRPr>
          </a:p>
        </p:txBody>
      </p:sp>
      <p:pic>
        <p:nvPicPr>
          <p:cNvPr id="588803" name="Picture 5888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5650" y="1484313"/>
            <a:ext cx="7632700" cy="47545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888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888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888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959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88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880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Footer Placeholder 1"/>
          <p:cNvSpPr/>
          <p:nvPr>
            <p:ph type="ftr" sz="quarter" idx="11"/>
          </p:nvPr>
        </p:nvSpPr>
        <p:spPr/>
        <p:txBody>
          <a:bodyPr/>
          <a:p>
            <a:pPr lvl="0" eaLnBrk="1" hangingPunct="1"/>
            <a:r>
              <a:rPr sz="900">
                <a:solidFill>
                  <a:schemeClr val="bg1"/>
                </a:solidFill>
                <a:latin typeface="VNI-Avo" pitchFamily="2" charset="0"/>
              </a:rPr>
              <a:t>kthaytuan@yahoo.com – Chuyen PNH </a:t>
            </a:r>
            <a:r>
              <a:rPr sz="900" err="1">
                <a:solidFill>
                  <a:schemeClr val="bg1"/>
                </a:solidFill>
                <a:latin typeface="VNI-Avo" pitchFamily="2" charset="0"/>
              </a:rPr>
              <a:t>CaMau</a:t>
            </a:r>
            <a:endParaRPr sz="900">
              <a:solidFill>
                <a:schemeClr val="bg1"/>
              </a:solidFill>
              <a:latin typeface="VNI-Avo" pitchFamily="2" charset="0"/>
            </a:endParaRPr>
          </a:p>
        </p:txBody>
      </p:sp>
      <p:sp>
        <p:nvSpPr>
          <p:cNvPr id="3" name="Slide Number Placeholder 2"/>
          <p:cNvSpPr/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/>
            </a:fld>
            <a:r>
              <a:rPr sz="1200">
                <a:solidFill>
                  <a:schemeClr val="bg1"/>
                </a:solidFill>
                <a:latin typeface="VNI-Avo" pitchFamily="2" charset="0"/>
              </a:rPr>
              <a:t>/10</a:t>
            </a:r>
            <a:endParaRPr sz="1200">
              <a:solidFill>
                <a:schemeClr val="bg1"/>
              </a:solidFill>
              <a:latin typeface="VNI-Avo" pitchFamily="2" charset="0"/>
            </a:endParaRPr>
          </a:p>
        </p:txBody>
      </p:sp>
      <p:sp>
        <p:nvSpPr>
          <p:cNvPr id="590850" name="Text Box 590849"/>
          <p:cNvSpPr txBox="1"/>
          <p:nvPr/>
        </p:nvSpPr>
        <p:spPr>
          <a:xfrm>
            <a:off x="539750" y="549275"/>
            <a:ext cx="8064500" cy="427038"/>
          </a:xfrm>
          <a:prstGeom prst="rect">
            <a:avLst/>
          </a:prstGeom>
          <a:solidFill>
            <a:schemeClr val="bg1"/>
          </a:solidFill>
          <a:ln w="9525">
            <a:noFill/>
          </a:ln>
          <a:effectLst>
            <a:prstShdw prst="shdw17" dist="17961" dir="2699999">
              <a:schemeClr val="bg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p>
            <a:pPr>
              <a:buFont typeface="Wingdings" panose="05000000000000000000" pitchFamily="2" charset="2"/>
              <a:buChar char="Ø"/>
            </a:pPr>
            <a:r>
              <a:rPr sz="2200" b="1">
                <a:latin typeface="Arial" panose="020B0604020202020204" pitchFamily="34" charset="0"/>
              </a:rPr>
              <a:t>5. </a:t>
            </a:r>
            <a:r>
              <a:rPr sz="2200" b="1" err="1">
                <a:latin typeface="Arial" panose="020B0604020202020204" pitchFamily="34" charset="0"/>
              </a:rPr>
              <a:t>Dùng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các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nút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lệnh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để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sắp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xếp</a:t>
            </a:r>
            <a:r>
              <a:rPr sz="2200" b="1">
                <a:latin typeface="Arial" panose="020B0604020202020204" pitchFamily="34" charset="0"/>
              </a:rPr>
              <a:t> alphabet </a:t>
            </a:r>
            <a:r>
              <a:rPr sz="2200" b="1" err="1">
                <a:latin typeface="Arial" panose="020B0604020202020204" pitchFamily="34" charset="0"/>
              </a:rPr>
              <a:t>tên</a:t>
            </a:r>
            <a:r>
              <a:rPr sz="2200" b="1">
                <a:latin typeface="Arial" panose="020B0604020202020204" pitchFamily="34" charset="0"/>
              </a:rPr>
              <a:t>?</a:t>
            </a:r>
            <a:endParaRPr sz="2200" b="1">
              <a:latin typeface="Arial" panose="020B0604020202020204" pitchFamily="34" charset="0"/>
            </a:endParaRPr>
          </a:p>
        </p:txBody>
      </p:sp>
      <p:pic>
        <p:nvPicPr>
          <p:cNvPr id="590851" name="Picture 5908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5650" y="1484313"/>
            <a:ext cx="7632700" cy="47545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908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908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908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839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90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085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Footer Placeholder 1"/>
          <p:cNvSpPr/>
          <p:nvPr>
            <p:ph type="ftr" sz="quarter" idx="11"/>
          </p:nvPr>
        </p:nvSpPr>
        <p:spPr/>
        <p:txBody>
          <a:bodyPr/>
          <a:p>
            <a:pPr lvl="0" eaLnBrk="1" hangingPunct="1"/>
            <a:r>
              <a:rPr sz="900">
                <a:solidFill>
                  <a:schemeClr val="bg1"/>
                </a:solidFill>
                <a:latin typeface="VNI-Avo" pitchFamily="2" charset="0"/>
              </a:rPr>
              <a:t>kthaytuan@yahoo.com – Chuyen PNH </a:t>
            </a:r>
            <a:r>
              <a:rPr sz="900" err="1">
                <a:solidFill>
                  <a:schemeClr val="bg1"/>
                </a:solidFill>
                <a:latin typeface="VNI-Avo" pitchFamily="2" charset="0"/>
              </a:rPr>
              <a:t>CaMau</a:t>
            </a:r>
            <a:endParaRPr sz="900">
              <a:solidFill>
                <a:schemeClr val="bg1"/>
              </a:solidFill>
              <a:latin typeface="VNI-Avo" pitchFamily="2" charset="0"/>
            </a:endParaRPr>
          </a:p>
        </p:txBody>
      </p:sp>
      <p:sp>
        <p:nvSpPr>
          <p:cNvPr id="3" name="Slide Number Placeholder 2"/>
          <p:cNvSpPr/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/>
            </a:fld>
            <a:r>
              <a:rPr sz="1200">
                <a:solidFill>
                  <a:schemeClr val="bg1"/>
                </a:solidFill>
                <a:latin typeface="VNI-Avo" pitchFamily="2" charset="0"/>
              </a:rPr>
              <a:t>/10</a:t>
            </a:r>
            <a:endParaRPr sz="1200">
              <a:solidFill>
                <a:schemeClr val="bg1"/>
              </a:solidFill>
              <a:latin typeface="VNI-Avo" pitchFamily="2" charset="0"/>
            </a:endParaRPr>
          </a:p>
        </p:txBody>
      </p:sp>
      <p:sp>
        <p:nvSpPr>
          <p:cNvPr id="592898" name="Text Box 592897"/>
          <p:cNvSpPr txBox="1"/>
          <p:nvPr/>
        </p:nvSpPr>
        <p:spPr>
          <a:xfrm>
            <a:off x="539750" y="549275"/>
            <a:ext cx="8064500" cy="762000"/>
          </a:xfrm>
          <a:prstGeom prst="rect">
            <a:avLst/>
          </a:prstGeom>
          <a:solidFill>
            <a:schemeClr val="bg1"/>
          </a:solidFill>
          <a:ln w="9525">
            <a:noFill/>
          </a:ln>
          <a:effectLst>
            <a:prstShdw prst="shdw17" dist="17961" dir="2699999">
              <a:schemeClr val="bg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p>
            <a:pPr>
              <a:buFont typeface="Wingdings" panose="05000000000000000000" pitchFamily="2" charset="2"/>
              <a:buChar char="Ø"/>
            </a:pPr>
            <a:r>
              <a:rPr sz="2200" b="1">
                <a:latin typeface="Arial" panose="020B0604020202020204" pitchFamily="34" charset="0"/>
              </a:rPr>
              <a:t>6. </a:t>
            </a:r>
            <a:r>
              <a:rPr sz="2200" b="1" err="1">
                <a:latin typeface="Arial" panose="020B0604020202020204" pitchFamily="34" charset="0"/>
              </a:rPr>
              <a:t>Dùng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các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nút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lệnh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để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lọc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ra</a:t>
            </a:r>
            <a:r>
              <a:rPr sz="2200" b="1">
                <a:latin typeface="Arial" panose="020B0604020202020204" pitchFamily="34" charset="0"/>
              </a:rPr>
              <a:t> Ds </a:t>
            </a:r>
            <a:r>
              <a:rPr sz="2200" b="1" err="1">
                <a:latin typeface="Arial" panose="020B0604020202020204" pitchFamily="34" charset="0"/>
              </a:rPr>
              <a:t>các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học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sinh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nữ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và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có</a:t>
            </a:r>
            <a:r>
              <a:rPr sz="2200" b="1">
                <a:latin typeface="Arial" panose="020B0604020202020204" pitchFamily="34" charset="0"/>
              </a:rPr>
              <a:t> </a:t>
            </a:r>
            <a:r>
              <a:rPr sz="2200" b="1" err="1">
                <a:latin typeface="Arial" panose="020B0604020202020204" pitchFamily="34" charset="0"/>
              </a:rPr>
              <a:t>điểm</a:t>
            </a:r>
            <a:r>
              <a:rPr sz="2200" b="1">
                <a:latin typeface="Arial" panose="020B0604020202020204" pitchFamily="34" charset="0"/>
              </a:rPr>
              <a:t> Tin </a:t>
            </a:r>
            <a:r>
              <a:rPr sz="2200" b="1" err="1">
                <a:latin typeface="Arial" panose="020B0604020202020204" pitchFamily="34" charset="0"/>
              </a:rPr>
              <a:t>là</a:t>
            </a:r>
            <a:r>
              <a:rPr sz="2200" b="1">
                <a:latin typeface="Arial" panose="020B0604020202020204" pitchFamily="34" charset="0"/>
              </a:rPr>
              <a:t> 10.0?</a:t>
            </a:r>
            <a:endParaRPr sz="2200" b="1">
              <a:latin typeface="Arial" panose="020B0604020202020204" pitchFamily="34" charset="0"/>
            </a:endParaRPr>
          </a:p>
        </p:txBody>
      </p:sp>
      <p:pic>
        <p:nvPicPr>
          <p:cNvPr id="592899" name="Picture 59289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5650" y="1484313"/>
            <a:ext cx="7632700" cy="47545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928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928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928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96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92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289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Footer Placeholder 1"/>
          <p:cNvSpPr/>
          <p:nvPr>
            <p:ph type="ftr" sz="quarter" idx="11"/>
          </p:nvPr>
        </p:nvSpPr>
        <p:spPr/>
        <p:txBody>
          <a:bodyPr/>
          <a:p>
            <a:pPr lvl="0" eaLnBrk="1" hangingPunct="1"/>
            <a:r>
              <a:rPr sz="900">
                <a:solidFill>
                  <a:schemeClr val="bg1"/>
                </a:solidFill>
                <a:latin typeface="VNI-Avo" pitchFamily="2" charset="0"/>
              </a:rPr>
              <a:t>kthaytuan@yahoo.com – Chuyen PNH </a:t>
            </a:r>
            <a:r>
              <a:rPr sz="900" err="1">
                <a:solidFill>
                  <a:schemeClr val="bg1"/>
                </a:solidFill>
                <a:latin typeface="VNI-Avo" pitchFamily="2" charset="0"/>
              </a:rPr>
              <a:t>CaMau</a:t>
            </a:r>
            <a:endParaRPr sz="900">
              <a:solidFill>
                <a:schemeClr val="bg1"/>
              </a:solidFill>
              <a:latin typeface="VNI-Avo" pitchFamily="2" charset="0"/>
            </a:endParaRPr>
          </a:p>
        </p:txBody>
      </p:sp>
      <p:sp>
        <p:nvSpPr>
          <p:cNvPr id="3" name="Slide Number Placeholder 2"/>
          <p:cNvSpPr/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/>
            </a:fld>
            <a:r>
              <a:rPr sz="1200">
                <a:solidFill>
                  <a:schemeClr val="bg1"/>
                </a:solidFill>
                <a:latin typeface="VNI-Avo" pitchFamily="2" charset="0"/>
              </a:rPr>
              <a:t>/10</a:t>
            </a:r>
            <a:endParaRPr sz="1200">
              <a:solidFill>
                <a:schemeClr val="bg1"/>
              </a:solidFill>
              <a:latin typeface="VNI-Avo" pitchFamily="2" charset="0"/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250825" y="230188"/>
            <a:ext cx="8642350" cy="606425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lin ang="2700000" scaled="1"/>
          </a:gradFill>
          <a:ln w="57150" cmpd="thinThick">
            <a:solidFill>
              <a:srgbClr val="FF0000"/>
            </a:solidFill>
            <a:miter lim="800000"/>
          </a:ln>
          <a:effectLst/>
        </p:spPr>
        <p:txBody>
          <a:bodyPr>
            <a:spAutoFit/>
          </a:bodyPr>
          <a:p>
            <a:pPr algn="ctr" eaLnBrk="1" hangingPunct="1">
              <a:spcBef>
                <a:spcPct val="50000"/>
              </a:spcBef>
              <a:buFont typeface="Wingdings" panose="05000000000000000000" pitchFamily="2" charset="2"/>
            </a:pPr>
            <a:r>
              <a:rPr sz="3000">
                <a:solidFill>
                  <a:srgbClr val="FF0066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THỰC HÀNH THEO CÁC YÊU CẦU SAU:</a:t>
            </a:r>
            <a:endParaRPr sz="3000">
              <a:solidFill>
                <a:srgbClr val="FF0066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580611" name="Text Box 580610"/>
          <p:cNvSpPr txBox="1"/>
          <p:nvPr/>
        </p:nvSpPr>
        <p:spPr>
          <a:xfrm>
            <a:off x="539750" y="1139825"/>
            <a:ext cx="7993063" cy="885825"/>
          </a:xfrm>
          <a:prstGeom prst="rect">
            <a:avLst/>
          </a:prstGeom>
          <a:solidFill>
            <a:schemeClr val="bg1"/>
          </a:solidFill>
          <a:ln w="9525">
            <a:noFill/>
          </a:ln>
          <a:effectLst>
            <a:prstShdw prst="shdw17" dist="17961" dir="2699999">
              <a:schemeClr val="bg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p>
            <a:pPr>
              <a:buFont typeface="Wingdings" panose="05000000000000000000" pitchFamily="2" charset="2"/>
              <a:buChar char="Ø"/>
            </a:pPr>
            <a:r>
              <a:rPr sz="2600" b="1">
                <a:latin typeface="Arial" panose="020B0604020202020204" pitchFamily="34" charset="0"/>
              </a:rPr>
              <a:t> 4. </a:t>
            </a:r>
            <a:r>
              <a:rPr sz="2600" b="1" err="1">
                <a:latin typeface="Arial" panose="020B0604020202020204" pitchFamily="34" charset="0"/>
              </a:rPr>
              <a:t>Tạo</a:t>
            </a:r>
            <a:r>
              <a:rPr sz="2600" b="1">
                <a:latin typeface="Arial" panose="020B0604020202020204" pitchFamily="34" charset="0"/>
              </a:rPr>
              <a:t> </a:t>
            </a:r>
            <a:r>
              <a:rPr sz="2600" b="1" err="1">
                <a:latin typeface="Arial" panose="020B0604020202020204" pitchFamily="34" charset="0"/>
              </a:rPr>
              <a:t>một</a:t>
            </a:r>
            <a:r>
              <a:rPr sz="2600" b="1">
                <a:latin typeface="Arial" panose="020B0604020202020204" pitchFamily="34" charset="0"/>
              </a:rPr>
              <a:t> </a:t>
            </a:r>
            <a:r>
              <a:rPr sz="2600" b="1" err="1">
                <a:latin typeface="Arial" panose="020B0604020202020204" pitchFamily="34" charset="0"/>
              </a:rPr>
              <a:t>biểu</a:t>
            </a:r>
            <a:r>
              <a:rPr sz="2600" b="1">
                <a:latin typeface="Arial" panose="020B0604020202020204" pitchFamily="34" charset="0"/>
              </a:rPr>
              <a:t> </a:t>
            </a:r>
            <a:r>
              <a:rPr sz="2600" b="1" err="1">
                <a:latin typeface="Arial" panose="020B0604020202020204" pitchFamily="34" charset="0"/>
              </a:rPr>
              <a:t>mẫu</a:t>
            </a:r>
            <a:r>
              <a:rPr sz="2600" b="1">
                <a:latin typeface="Arial" panose="020B0604020202020204" pitchFamily="34" charset="0"/>
              </a:rPr>
              <a:t> </a:t>
            </a:r>
            <a:r>
              <a:rPr sz="2600" b="1" err="1">
                <a:latin typeface="Arial" panose="020B0604020202020204" pitchFamily="34" charset="0"/>
              </a:rPr>
              <a:t>có</a:t>
            </a:r>
            <a:r>
              <a:rPr sz="2600" b="1">
                <a:latin typeface="Arial" panose="020B0604020202020204" pitchFamily="34" charset="0"/>
              </a:rPr>
              <a:t> </a:t>
            </a:r>
            <a:r>
              <a:rPr sz="2600" b="1" err="1">
                <a:latin typeface="Arial" panose="020B0604020202020204" pitchFamily="34" charset="0"/>
              </a:rPr>
              <a:t>tên</a:t>
            </a:r>
            <a:r>
              <a:rPr sz="2600" b="1">
                <a:latin typeface="Arial" panose="020B0604020202020204" pitchFamily="34" charset="0"/>
              </a:rPr>
              <a:t> </a:t>
            </a:r>
            <a:r>
              <a:rPr sz="2600" b="1" err="1">
                <a:latin typeface="Arial" panose="020B0604020202020204" pitchFamily="34" charset="0"/>
              </a:rPr>
              <a:t>là</a:t>
            </a:r>
            <a:r>
              <a:rPr sz="2600" b="1">
                <a:latin typeface="Arial" panose="020B0604020202020204" pitchFamily="34" charset="0"/>
              </a:rPr>
              <a:t> </a:t>
            </a:r>
            <a:r>
              <a:rPr sz="2600" b="1" err="1">
                <a:latin typeface="Arial" panose="020B0604020202020204" pitchFamily="34" charset="0"/>
              </a:rPr>
              <a:t>F_DoanVien</a:t>
            </a:r>
            <a:r>
              <a:rPr sz="2600" b="1">
                <a:latin typeface="Arial" panose="020B0604020202020204" pitchFamily="34" charset="0"/>
              </a:rPr>
              <a:t> </a:t>
            </a:r>
            <a:r>
              <a:rPr sz="2600" b="1" err="1">
                <a:latin typeface="Arial" panose="020B0604020202020204" pitchFamily="34" charset="0"/>
              </a:rPr>
              <a:t>có</a:t>
            </a:r>
            <a:r>
              <a:rPr sz="2600" b="1">
                <a:latin typeface="Arial" panose="020B0604020202020204" pitchFamily="34" charset="0"/>
              </a:rPr>
              <a:t> </a:t>
            </a:r>
            <a:r>
              <a:rPr sz="2600" b="1" err="1">
                <a:latin typeface="Arial" panose="020B0604020202020204" pitchFamily="34" charset="0"/>
              </a:rPr>
              <a:t>cấu</a:t>
            </a:r>
            <a:r>
              <a:rPr sz="2600" b="1">
                <a:latin typeface="Arial" panose="020B0604020202020204" pitchFamily="34" charset="0"/>
              </a:rPr>
              <a:t> </a:t>
            </a:r>
            <a:r>
              <a:rPr sz="2600" b="1" err="1">
                <a:latin typeface="Arial" panose="020B0604020202020204" pitchFamily="34" charset="0"/>
              </a:rPr>
              <a:t>trúc</a:t>
            </a:r>
            <a:r>
              <a:rPr sz="2600" b="1">
                <a:latin typeface="Arial" panose="020B0604020202020204" pitchFamily="34" charset="0"/>
              </a:rPr>
              <a:t> </a:t>
            </a:r>
            <a:r>
              <a:rPr sz="2600" b="1" err="1">
                <a:latin typeface="Arial" panose="020B0604020202020204" pitchFamily="34" charset="0"/>
              </a:rPr>
              <a:t>như</a:t>
            </a:r>
            <a:r>
              <a:rPr sz="2600" b="1">
                <a:latin typeface="Arial" panose="020B0604020202020204" pitchFamily="34" charset="0"/>
              </a:rPr>
              <a:t> </a:t>
            </a:r>
            <a:r>
              <a:rPr sz="2600" b="1" err="1">
                <a:latin typeface="Arial" panose="020B0604020202020204" pitchFamily="34" charset="0"/>
              </a:rPr>
              <a:t>sau</a:t>
            </a:r>
            <a:r>
              <a:rPr sz="2600" b="1">
                <a:latin typeface="Arial" panose="020B0604020202020204" pitchFamily="34" charset="0"/>
              </a:rPr>
              <a:t>:</a:t>
            </a:r>
            <a:endParaRPr sz="2600" b="1">
              <a:latin typeface="Arial" panose="020B0604020202020204" pitchFamily="34" charset="0"/>
            </a:endParaRPr>
          </a:p>
        </p:txBody>
      </p:sp>
      <p:pic>
        <p:nvPicPr>
          <p:cNvPr id="580612" name="Picture 5806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4213" y="2205038"/>
            <a:ext cx="7848600" cy="40020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806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806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806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19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80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0611" grpId="0" animBg="1"/>
    </p:bldLst>
  </p:timing>
</p:sld>
</file>

<file path=ppt/theme/theme1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VNI-Avo"/>
        <a:ea typeface=""/>
        <a:cs typeface=""/>
      </a:majorFont>
      <a:minorFont>
        <a:latin typeface="VNI-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Fading Grid">
  <a:themeElements>
    <a:clrScheme name="Fading Grid 4">
      <a:dk1>
        <a:srgbClr val="6B6B99"/>
      </a:dk1>
      <a:lt1>
        <a:srgbClr val="EAEAEA"/>
      </a:lt1>
      <a:dk2>
        <a:srgbClr val="666699"/>
      </a:dk2>
      <a:lt2>
        <a:srgbClr val="CCECFF"/>
      </a:lt2>
      <a:accent1>
        <a:srgbClr val="00CC66"/>
      </a:accent1>
      <a:accent2>
        <a:srgbClr val="54547A"/>
      </a:accent2>
      <a:accent3>
        <a:srgbClr val="B8B8CA"/>
      </a:accent3>
      <a:accent4>
        <a:srgbClr val="C8C8C8"/>
      </a:accent4>
      <a:accent5>
        <a:srgbClr val="AAE2B8"/>
      </a:accent5>
      <a:accent6>
        <a:srgbClr val="4B4B6E"/>
      </a:accent6>
      <a:hlink>
        <a:srgbClr val="65B2FF"/>
      </a:hlink>
      <a:folHlink>
        <a:srgbClr val="9900FF"/>
      </a:folHlink>
    </a:clrScheme>
    <a:fontScheme name="Fading Gri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Fading Grid 1">
        <a:dk1>
          <a:srgbClr val="7E0000"/>
        </a:dk1>
        <a:lt1>
          <a:srgbClr val="FFFFFF"/>
        </a:lt1>
        <a:dk2>
          <a:srgbClr val="800000"/>
        </a:dk2>
        <a:lt2>
          <a:srgbClr val="FCF0B2"/>
        </a:lt2>
        <a:accent1>
          <a:srgbClr val="C5543D"/>
        </a:accent1>
        <a:accent2>
          <a:srgbClr val="660000"/>
        </a:accent2>
        <a:accent3>
          <a:srgbClr val="C0AAAA"/>
        </a:accent3>
        <a:accent4>
          <a:srgbClr val="DADADA"/>
        </a:accent4>
        <a:accent5>
          <a:srgbClr val="DFB3AF"/>
        </a:accent5>
        <a:accent6>
          <a:srgbClr val="5C0000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2">
        <a:dk1>
          <a:srgbClr val="000066"/>
        </a:dk1>
        <a:lt1>
          <a:srgbClr val="FFFFFF"/>
        </a:lt1>
        <a:dk2>
          <a:srgbClr val="000066"/>
        </a:dk2>
        <a:lt2>
          <a:srgbClr val="B2B8C8"/>
        </a:lt2>
        <a:accent1>
          <a:srgbClr val="008080"/>
        </a:accent1>
        <a:accent2>
          <a:srgbClr val="00004E"/>
        </a:accent2>
        <a:accent3>
          <a:srgbClr val="AAAAB8"/>
        </a:accent3>
        <a:accent4>
          <a:srgbClr val="DADADA"/>
        </a:accent4>
        <a:accent5>
          <a:srgbClr val="AAC0C0"/>
        </a:accent5>
        <a:accent6>
          <a:srgbClr val="000046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3">
        <a:dk1>
          <a:srgbClr val="010199"/>
        </a:dk1>
        <a:lt1>
          <a:srgbClr val="FFFFFF"/>
        </a:lt1>
        <a:dk2>
          <a:srgbClr val="000099"/>
        </a:dk2>
        <a:lt2>
          <a:srgbClr val="CCFFFF"/>
        </a:lt2>
        <a:accent1>
          <a:srgbClr val="00C600"/>
        </a:accent1>
        <a:accent2>
          <a:srgbClr val="01017D"/>
        </a:accent2>
        <a:accent3>
          <a:srgbClr val="AAAACA"/>
        </a:accent3>
        <a:accent4>
          <a:srgbClr val="DADADA"/>
        </a:accent4>
        <a:accent5>
          <a:srgbClr val="AADFAA"/>
        </a:accent5>
        <a:accent6>
          <a:srgbClr val="010171"/>
        </a:accent6>
        <a:hlink>
          <a:srgbClr val="FFE701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4">
        <a:dk1>
          <a:srgbClr val="6B6B99"/>
        </a:dk1>
        <a:lt1>
          <a:srgbClr val="EAEAEA"/>
        </a:lt1>
        <a:dk2>
          <a:srgbClr val="666699"/>
        </a:dk2>
        <a:lt2>
          <a:srgbClr val="CCECFF"/>
        </a:lt2>
        <a:accent1>
          <a:srgbClr val="00CC66"/>
        </a:accent1>
        <a:accent2>
          <a:srgbClr val="54547A"/>
        </a:accent2>
        <a:accent3>
          <a:srgbClr val="B8B8CA"/>
        </a:accent3>
        <a:accent4>
          <a:srgbClr val="C8C8C8"/>
        </a:accent4>
        <a:accent5>
          <a:srgbClr val="AAE2B8"/>
        </a:accent5>
        <a:accent6>
          <a:srgbClr val="4B4B6E"/>
        </a:accent6>
        <a:hlink>
          <a:srgbClr val="65B2FF"/>
        </a:hlink>
        <a:folHlink>
          <a:srgbClr val="99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5">
        <a:dk1>
          <a:srgbClr val="00827F"/>
        </a:dk1>
        <a:lt1>
          <a:srgbClr val="FFFFFF"/>
        </a:lt1>
        <a:dk2>
          <a:srgbClr val="008080"/>
        </a:dk2>
        <a:lt2>
          <a:srgbClr val="FFFFCC"/>
        </a:lt2>
        <a:accent1>
          <a:srgbClr val="6D6FC7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BABBE0"/>
        </a:accent5>
        <a:accent6>
          <a:srgbClr val="005A58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6">
        <a:dk1>
          <a:srgbClr val="4D4D4D"/>
        </a:dk1>
        <a:lt1>
          <a:srgbClr val="FFFFFF"/>
        </a:lt1>
        <a:dk2>
          <a:srgbClr val="525252"/>
        </a:dk2>
        <a:lt2>
          <a:srgbClr val="C0C0C0"/>
        </a:lt2>
        <a:accent1>
          <a:srgbClr val="527C3A"/>
        </a:accent1>
        <a:accent2>
          <a:srgbClr val="444444"/>
        </a:accent2>
        <a:accent3>
          <a:srgbClr val="B3B3B3"/>
        </a:accent3>
        <a:accent4>
          <a:srgbClr val="DADADA"/>
        </a:accent4>
        <a:accent5>
          <a:srgbClr val="B3BFAE"/>
        </a:accent5>
        <a:accent6>
          <a:srgbClr val="3D3D3D"/>
        </a:accent6>
        <a:hlink>
          <a:srgbClr val="FAC458"/>
        </a:hlink>
        <a:folHlink>
          <a:srgbClr val="C7780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7">
        <a:dk1>
          <a:srgbClr val="516032"/>
        </a:dk1>
        <a:lt1>
          <a:srgbClr val="FFFFFF"/>
        </a:lt1>
        <a:dk2>
          <a:srgbClr val="546434"/>
        </a:dk2>
        <a:lt2>
          <a:srgbClr val="B2B68A"/>
        </a:lt2>
        <a:accent1>
          <a:srgbClr val="7D8C70"/>
        </a:accent1>
        <a:accent2>
          <a:srgbClr val="414E28"/>
        </a:accent2>
        <a:accent3>
          <a:srgbClr val="B3B8AE"/>
        </a:accent3>
        <a:accent4>
          <a:srgbClr val="DADADA"/>
        </a:accent4>
        <a:accent5>
          <a:srgbClr val="BFC5BB"/>
        </a:accent5>
        <a:accent6>
          <a:srgbClr val="3A4623"/>
        </a:accent6>
        <a:hlink>
          <a:srgbClr val="80C579"/>
        </a:hlink>
        <a:folHlink>
          <a:srgbClr val="7FADA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8">
        <a:dk1>
          <a:srgbClr val="D1CC00"/>
        </a:dk1>
        <a:lt1>
          <a:srgbClr val="FFFFFF"/>
        </a:lt1>
        <a:dk2>
          <a:srgbClr val="CCCC00"/>
        </a:dk2>
        <a:lt2>
          <a:srgbClr val="F3F5B1"/>
        </a:lt2>
        <a:accent1>
          <a:srgbClr val="808000"/>
        </a:accent1>
        <a:accent2>
          <a:srgbClr val="AEAA00"/>
        </a:accent2>
        <a:accent3>
          <a:srgbClr val="E2E2AA"/>
        </a:accent3>
        <a:accent4>
          <a:srgbClr val="DADADA"/>
        </a:accent4>
        <a:accent5>
          <a:srgbClr val="C0C0AA"/>
        </a:accent5>
        <a:accent6>
          <a:srgbClr val="9D9A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9">
        <a:dk1>
          <a:srgbClr val="000000"/>
        </a:dk1>
        <a:lt1>
          <a:srgbClr val="F8F8F8"/>
        </a:lt1>
        <a:dk2>
          <a:srgbClr val="336600"/>
        </a:dk2>
        <a:lt2>
          <a:srgbClr val="FBFBFB"/>
        </a:lt2>
        <a:accent1>
          <a:srgbClr val="009900"/>
        </a:accent1>
        <a:accent2>
          <a:srgbClr val="C6C6C6"/>
        </a:accent2>
        <a:accent3>
          <a:srgbClr val="FBFBFB"/>
        </a:accent3>
        <a:accent4>
          <a:srgbClr val="000000"/>
        </a:accent4>
        <a:accent5>
          <a:srgbClr val="AACAAA"/>
        </a:accent5>
        <a:accent6>
          <a:srgbClr val="B3B3B3"/>
        </a:accent6>
        <a:hlink>
          <a:srgbClr val="0066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Layers">
  <a:themeElements>
    <a:clrScheme name="Layers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Layer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3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3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Layers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Fading Grid</Template>
  <TotalTime>0</TotalTime>
  <Words>1307</Words>
  <Application>WPS Presentation</Application>
  <PresentationFormat>On-screen Show</PresentationFormat>
  <Paragraphs>78</Paragraphs>
  <Slides>10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10</vt:i4>
      </vt:variant>
    </vt:vector>
  </HeadingPairs>
  <TitlesOfParts>
    <vt:vector size="23" baseType="lpstr">
      <vt:lpstr>Arial</vt:lpstr>
      <vt:lpstr>SimSun</vt:lpstr>
      <vt:lpstr>Wingdings</vt:lpstr>
      <vt:lpstr>VNI-Avo</vt:lpstr>
      <vt:lpstr>Times New Roman</vt:lpstr>
      <vt:lpstr>VNI-Helve-Condense</vt:lpstr>
      <vt:lpstr>VNI-Times</vt:lpstr>
      <vt:lpstr>Segoe Print</vt:lpstr>
      <vt:lpstr>Microsoft YaHei</vt:lpstr>
      <vt:lpstr>Arial Unicode MS</vt:lpstr>
      <vt:lpstr>1_Default Design</vt:lpstr>
      <vt:lpstr>1_Fading Grid</vt:lpstr>
      <vt:lpstr>1_Layers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Hoang dung Co., Ltd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Bieu mau</dc:title>
  <dc:creator>Dang Huu Hoang</dc:creator>
  <dc:description>Tin 12 </dc:description>
  <cp:lastModifiedBy>ASUS</cp:lastModifiedBy>
  <cp:revision>459</cp:revision>
  <dcterms:created xsi:type="dcterms:W3CDTF">2006-09-03T17:12:00Z</dcterms:created>
  <dcterms:modified xsi:type="dcterms:W3CDTF">2022-01-03T12:33:57Z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B38C5BF7D41E4576AE0CB751F8A62E20</vt:lpwstr>
  </property>
  <property fmtid="{D5CDD505-2E9C-101B-9397-08002B2CF9AE}" pid="3" name="KSOProductBuildVer">
    <vt:lpwstr>1033-11.2.0.10426</vt:lpwstr>
  </property>
</Properties>
</file>