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wmf" ContentType="image/x-wmf"/>
  <Default Extension="png" ContentType="image/png"/>
  <Default Extension="gif" ContentType="image/gi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fonts/font1.fntdata" ContentType="application/x-fontdata"/>
  <Override PartName="/ppt/fonts/font2.fntdata" ContentType="application/x-fontdata"/>
  <Override PartName="/ppt/fonts/font3.fntdata" ContentType="application/x-fontdata"/>
  <Override PartName="/ppt/fonts/font4.fntdata" ContentType="application/x-fontdata"/>
  <Override PartName="/ppt/fonts/font5.fntdata" ContentType="application/x-fontdata"/>
  <Override PartName="/ppt/fonts/font6.fntdata" ContentType="application/x-fontdata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  <p:sldMasterId id="2147483661" r:id="rId3"/>
    <p:sldMasterId id="2147483663" r:id="rId4"/>
  </p:sldMasterIdLst>
  <p:notesMasterIdLst>
    <p:notesMasterId r:id="rId6"/>
  </p:notesMasterIdLst>
  <p:sldIdLst>
    <p:sldId id="263" r:id="rId5"/>
    <p:sldId id="335" r:id="rId7"/>
    <p:sldId id="300" r:id="rId8"/>
    <p:sldId id="337" r:id="rId9"/>
    <p:sldId id="338" r:id="rId10"/>
    <p:sldId id="339" r:id="rId11"/>
    <p:sldId id="340" r:id="rId12"/>
    <p:sldId id="341" r:id="rId13"/>
    <p:sldId id="336" r:id="rId14"/>
    <p:sldId id="343" r:id="rId15"/>
  </p:sldIdLst>
  <p:sldSz cx="9144000" cy="6858000" type="screen4x3"/>
  <p:notesSz cx="6858000" cy="9144000"/>
  <p:embeddedFontLst>
    <p:embeddedFont>
      <p:font typeface="VNI-Avo" pitchFamily="2" charset="0"/>
      <p:regular r:id="rId19"/>
      <p:bold r:id="rId20"/>
      <p:italic r:id="rId21"/>
    </p:embeddedFont>
    <p:embeddedFont>
      <p:font typeface="VNI-Helve-Condense" pitchFamily="2" charset="0"/>
      <p:regular r:id="rId22"/>
      <p:bold r:id="rId23"/>
      <p:italic r:id="rId24"/>
    </p:embeddedFont>
  </p:embeddedFontLst>
  <p:defaultTextStyle>
    <a:defPPr>
      <a:defRPr lang="en-US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33"/>
    <a:srgbClr val="FF3399"/>
    <a:srgbClr val="FF3300"/>
    <a:srgbClr val="FF9933"/>
    <a:srgbClr val="FFFF00"/>
    <a:srgbClr val="FFFF66"/>
    <a:srgbClr val="0080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3546"/>
    <p:restoredTop sz="94660"/>
  </p:normalViewPr>
  <p:slideViewPr>
    <p:cSldViewPr showGuides="1">
      <p:cViewPr>
        <p:scale>
          <a:sx n="50" d="100"/>
          <a:sy n="50" d="100"/>
        </p:scale>
        <p:origin x="-72" y="-72"/>
      </p:cViewPr>
      <p:guideLst>
        <p:guide orient="horz" pos="2188"/>
        <p:guide pos="287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4.xml"/><Relationship Id="rId8" Type="http://schemas.openxmlformats.org/officeDocument/2006/relationships/slide" Target="slides/slide3.xml"/><Relationship Id="rId7" Type="http://schemas.openxmlformats.org/officeDocument/2006/relationships/slide" Target="slides/slide2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3.xml"/><Relationship Id="rId3" Type="http://schemas.openxmlformats.org/officeDocument/2006/relationships/slideMaster" Target="slideMasters/slideMaster2.xml"/><Relationship Id="rId24" Type="http://schemas.openxmlformats.org/officeDocument/2006/relationships/font" Target="fonts/font6.fntdata"/><Relationship Id="rId23" Type="http://schemas.openxmlformats.org/officeDocument/2006/relationships/font" Target="fonts/font5.fntdata"/><Relationship Id="rId22" Type="http://schemas.openxmlformats.org/officeDocument/2006/relationships/font" Target="fonts/font4.fntdata"/><Relationship Id="rId21" Type="http://schemas.openxmlformats.org/officeDocument/2006/relationships/font" Target="fonts/font3.fntdata"/><Relationship Id="rId20" Type="http://schemas.openxmlformats.org/officeDocument/2006/relationships/font" Target="fonts/font2.fntdata"/><Relationship Id="rId2" Type="http://schemas.openxmlformats.org/officeDocument/2006/relationships/theme" Target="theme/theme1.xml"/><Relationship Id="rId19" Type="http://schemas.openxmlformats.org/officeDocument/2006/relationships/font" Target="fonts/font1.fntdata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9" Type="http://schemas.openxmlformats.org/officeDocument/2006/relationships/image" Target="../media/image12.wmf"/><Relationship Id="rId8" Type="http://schemas.openxmlformats.org/officeDocument/2006/relationships/image" Target="../media/image11.wmf"/><Relationship Id="rId7" Type="http://schemas.openxmlformats.org/officeDocument/2006/relationships/image" Target="../media/image10.wmf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image" Target="../media/image7.wmf"/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0" Type="http://schemas.openxmlformats.org/officeDocument/2006/relationships/image" Target="../media/image13.wmf"/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364" name="Rectangle 4"/>
          <p:cNvSpPr>
            <a:spLocks noRo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Click to edit Master text styles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Second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Third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Fourth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Fifth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p>
            <a:pPr lvl="0" algn="r" eaLnBrk="1" hangingPunct="1"/>
            <a:fld id="{9A0DB2DC-4C9A-4742-B13C-FB6460FD3503}" type="slidenum">
              <a:rPr lang="en-US" sz="1200" dirty="0"/>
            </a:fld>
            <a:endParaRPr lang="en-US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7410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en-US" sz="1200" dirty="0"/>
            </a:fld>
            <a:endParaRPr lang="en-US" sz="1200" dirty="0"/>
          </a:p>
        </p:txBody>
      </p:sp>
      <p:sp>
        <p:nvSpPr>
          <p:cNvPr id="17411" name="Rectangle 2"/>
          <p:cNvSpPr>
            <a:spLocks noRot="1" noTextEdit="1"/>
          </p:cNvSpPr>
          <p:nvPr>
            <p:ph type="sldImg"/>
          </p:nvPr>
        </p:nvSpPr>
        <p:spPr/>
      </p:sp>
      <p:sp>
        <p:nvSpPr>
          <p:cNvPr id="17412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p>
            <a:pPr lvl="0" eaLnBrk="1" hangingPunct="1"/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85346" name="Rectangle 7"/>
          <p:cNvSpPr txBox="1">
            <a:spLocks noGrp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en-US" sz="1200" dirty="0">
                <a:latin typeface="VNI-Avo" pitchFamily="2" charset="0"/>
              </a:rPr>
            </a:fld>
            <a:endParaRPr lang="en-US" sz="1200" dirty="0">
              <a:latin typeface="VNI-Avo" pitchFamily="2" charset="0"/>
            </a:endParaRPr>
          </a:p>
        </p:txBody>
      </p:sp>
      <p:sp>
        <p:nvSpPr>
          <p:cNvPr id="185347" name="Rectangle 2"/>
          <p:cNvSpPr>
            <a:spLocks noRot="1" noTextEdit="1"/>
          </p:cNvSpPr>
          <p:nvPr>
            <p:ph type="sldImg"/>
          </p:nvPr>
        </p:nvSpPr>
        <p:spPr/>
      </p:sp>
      <p:sp>
        <p:nvSpPr>
          <p:cNvPr id="185348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p>
            <a:pPr lvl="0" eaLnBrk="1" hangingPunct="1"/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83682" name="Rectangle 7"/>
          <p:cNvSpPr txBox="1">
            <a:spLocks noGrp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en-US" sz="1200" dirty="0">
                <a:latin typeface="VNI-Avo" pitchFamily="2" charset="0"/>
              </a:rPr>
            </a:fld>
            <a:endParaRPr lang="en-US" sz="1200" dirty="0">
              <a:latin typeface="VNI-Avo" pitchFamily="2" charset="0"/>
            </a:endParaRPr>
          </a:p>
        </p:txBody>
      </p:sp>
      <p:sp>
        <p:nvSpPr>
          <p:cNvPr id="583683" name="Rectangle 2"/>
          <p:cNvSpPr>
            <a:spLocks noRot="1" noTextEdit="1"/>
          </p:cNvSpPr>
          <p:nvPr>
            <p:ph type="sldImg"/>
          </p:nvPr>
        </p:nvSpPr>
        <p:spPr/>
      </p:sp>
      <p:sp>
        <p:nvSpPr>
          <p:cNvPr id="583684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p>
            <a:pPr lvl="0" eaLnBrk="1" hangingPunct="1"/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85730" name="Rectangle 7"/>
          <p:cNvSpPr txBox="1">
            <a:spLocks noGrp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en-US" sz="1200" dirty="0">
                <a:latin typeface="VNI-Avo" pitchFamily="2" charset="0"/>
              </a:rPr>
            </a:fld>
            <a:endParaRPr lang="en-US" sz="1200" dirty="0">
              <a:latin typeface="VNI-Avo" pitchFamily="2" charset="0"/>
            </a:endParaRPr>
          </a:p>
        </p:txBody>
      </p:sp>
      <p:sp>
        <p:nvSpPr>
          <p:cNvPr id="585731" name="Rectangle 2"/>
          <p:cNvSpPr>
            <a:spLocks noRot="1" noTextEdit="1"/>
          </p:cNvSpPr>
          <p:nvPr>
            <p:ph type="sldImg"/>
          </p:nvPr>
        </p:nvSpPr>
        <p:spPr/>
      </p:sp>
      <p:sp>
        <p:nvSpPr>
          <p:cNvPr id="585732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p>
            <a:pPr lvl="0" eaLnBrk="1" hangingPunct="1"/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89826" name="Rectangle 7"/>
          <p:cNvSpPr txBox="1">
            <a:spLocks noGrp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en-US" sz="1200" dirty="0">
                <a:latin typeface="VNI-Avo" pitchFamily="2" charset="0"/>
              </a:rPr>
            </a:fld>
            <a:endParaRPr lang="en-US" sz="1200" dirty="0">
              <a:latin typeface="VNI-Avo" pitchFamily="2" charset="0"/>
            </a:endParaRPr>
          </a:p>
        </p:txBody>
      </p:sp>
      <p:sp>
        <p:nvSpPr>
          <p:cNvPr id="589827" name="Rectangle 2"/>
          <p:cNvSpPr>
            <a:spLocks noRot="1" noTextEdit="1"/>
          </p:cNvSpPr>
          <p:nvPr>
            <p:ph type="sldImg"/>
          </p:nvPr>
        </p:nvSpPr>
        <p:spPr/>
      </p:sp>
      <p:sp>
        <p:nvSpPr>
          <p:cNvPr id="589828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p>
            <a:pPr lvl="0" eaLnBrk="1" hangingPunct="1"/>
            <a:endParaRPr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91874" name="Rectangle 7"/>
          <p:cNvSpPr txBox="1">
            <a:spLocks noGrp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en-US" sz="1200" dirty="0">
                <a:latin typeface="VNI-Avo" pitchFamily="2" charset="0"/>
              </a:rPr>
            </a:fld>
            <a:endParaRPr lang="en-US" sz="1200" dirty="0">
              <a:latin typeface="VNI-Avo" pitchFamily="2" charset="0"/>
            </a:endParaRPr>
          </a:p>
        </p:txBody>
      </p:sp>
      <p:sp>
        <p:nvSpPr>
          <p:cNvPr id="591875" name="Rectangle 2"/>
          <p:cNvSpPr>
            <a:spLocks noRot="1" noTextEdit="1"/>
          </p:cNvSpPr>
          <p:nvPr>
            <p:ph type="sldImg"/>
          </p:nvPr>
        </p:nvSpPr>
        <p:spPr/>
      </p:sp>
      <p:sp>
        <p:nvSpPr>
          <p:cNvPr id="591876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p>
            <a:pPr lvl="0" eaLnBrk="1" hangingPunct="1"/>
            <a:endParaRPr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93922" name="Rectangle 7"/>
          <p:cNvSpPr txBox="1">
            <a:spLocks noGrp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en-US" sz="1200" dirty="0">
                <a:latin typeface="VNI-Avo" pitchFamily="2" charset="0"/>
              </a:rPr>
            </a:fld>
            <a:endParaRPr lang="en-US" sz="1200" dirty="0">
              <a:latin typeface="VNI-Avo" pitchFamily="2" charset="0"/>
            </a:endParaRPr>
          </a:p>
        </p:txBody>
      </p:sp>
      <p:sp>
        <p:nvSpPr>
          <p:cNvPr id="593923" name="Rectangle 2"/>
          <p:cNvSpPr>
            <a:spLocks noRot="1" noTextEdit="1"/>
          </p:cNvSpPr>
          <p:nvPr>
            <p:ph type="sldImg"/>
          </p:nvPr>
        </p:nvSpPr>
        <p:spPr/>
      </p:sp>
      <p:sp>
        <p:nvSpPr>
          <p:cNvPr id="593924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p>
            <a:pPr lvl="0" eaLnBrk="1" hangingPunct="1"/>
            <a:endParaRPr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81634" name="Rectangle 7"/>
          <p:cNvSpPr txBox="1">
            <a:spLocks noGrp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en-US" sz="1200" dirty="0">
                <a:latin typeface="VNI-Avo" pitchFamily="2" charset="0"/>
              </a:rPr>
            </a:fld>
            <a:endParaRPr lang="en-US" sz="1200" dirty="0">
              <a:latin typeface="VNI-Avo" pitchFamily="2" charset="0"/>
            </a:endParaRPr>
          </a:p>
        </p:txBody>
      </p:sp>
      <p:sp>
        <p:nvSpPr>
          <p:cNvPr id="581635" name="Rectangle 2"/>
          <p:cNvSpPr>
            <a:spLocks noRot="1" noTextEdit="1"/>
          </p:cNvSpPr>
          <p:nvPr>
            <p:ph type="sldImg"/>
          </p:nvPr>
        </p:nvSpPr>
        <p:spPr/>
      </p:sp>
      <p:sp>
        <p:nvSpPr>
          <p:cNvPr id="581636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p>
            <a:pPr lvl="0" eaLnBrk="1" hangingPunct="1"/>
            <a:endParaRPr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98018" name="Rectangle 7"/>
          <p:cNvSpPr txBox="1">
            <a:spLocks noGrp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en-US" sz="1200" dirty="0">
                <a:latin typeface="VNI-Avo" pitchFamily="2" charset="0"/>
              </a:rPr>
            </a:fld>
            <a:endParaRPr lang="en-US" sz="1200" dirty="0">
              <a:latin typeface="VNI-Avo" pitchFamily="2" charset="0"/>
            </a:endParaRPr>
          </a:p>
        </p:txBody>
      </p:sp>
      <p:sp>
        <p:nvSpPr>
          <p:cNvPr id="598019" name="Rectangle 2"/>
          <p:cNvSpPr>
            <a:spLocks noRot="1" noTextEdit="1"/>
          </p:cNvSpPr>
          <p:nvPr>
            <p:ph type="sldImg"/>
          </p:nvPr>
        </p:nvSpPr>
        <p:spPr/>
      </p:sp>
      <p:sp>
        <p:nvSpPr>
          <p:cNvPr id="598020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p>
            <a:pPr lvl="0" eaLnBrk="1" hangingPunct="1"/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r>
              <a:rPr sz="900">
                <a:solidFill>
                  <a:schemeClr val="bg1"/>
                </a:solidFill>
                <a:latin typeface="VNI-Avo" pitchFamily="2" charset="0"/>
              </a:rPr>
              <a:t>kthaytuan@yahoo.com – Chuyen PNH </a:t>
            </a:r>
            <a:r>
              <a:rPr sz="900" err="1">
                <a:solidFill>
                  <a:schemeClr val="bg1"/>
                </a:solidFill>
                <a:latin typeface="VNI-Avo" pitchFamily="2" charset="0"/>
              </a:rPr>
              <a:t>CaMau</a:t>
            </a:r>
            <a:endParaRPr sz="900">
              <a:solidFill>
                <a:schemeClr val="bg1"/>
              </a:solidFill>
              <a:latin typeface="VNI-Avo" pitchFamily="2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/>
            </a:fld>
            <a:r>
              <a:rPr sz="1200">
                <a:solidFill>
                  <a:schemeClr val="bg1"/>
                </a:solidFill>
                <a:latin typeface="VNI-Avo" pitchFamily="2" charset="0"/>
              </a:rPr>
              <a:t>/10</a:t>
            </a:r>
            <a:endParaRPr sz="1200">
              <a:solidFill>
                <a:schemeClr val="bg1"/>
              </a:solidFill>
              <a:latin typeface="VNI-Avo" pitchFamily="2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r>
              <a:rPr sz="900">
                <a:solidFill>
                  <a:schemeClr val="bg1"/>
                </a:solidFill>
                <a:latin typeface="VNI-Avo" pitchFamily="2" charset="0"/>
              </a:rPr>
              <a:t>kthaytuan@yahoo.com – Chuyen PNH </a:t>
            </a:r>
            <a:r>
              <a:rPr sz="900" err="1">
                <a:solidFill>
                  <a:schemeClr val="bg1"/>
                </a:solidFill>
                <a:latin typeface="VNI-Avo" pitchFamily="2" charset="0"/>
              </a:rPr>
              <a:t>CaMau</a:t>
            </a:r>
            <a:endParaRPr sz="900">
              <a:solidFill>
                <a:schemeClr val="bg1"/>
              </a:solidFill>
              <a:latin typeface="VNI-Avo" pitchFamily="2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/>
            </a:fld>
            <a:r>
              <a:rPr sz="1200">
                <a:solidFill>
                  <a:schemeClr val="bg1"/>
                </a:solidFill>
                <a:latin typeface="VNI-Avo" pitchFamily="2" charset="0"/>
              </a:rPr>
              <a:t>/10</a:t>
            </a:r>
            <a:endParaRPr sz="1200">
              <a:solidFill>
                <a:schemeClr val="bg1"/>
              </a:solidFill>
              <a:latin typeface="VNI-Avo" pitchFamily="2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r>
              <a:rPr sz="900">
                <a:solidFill>
                  <a:schemeClr val="bg1"/>
                </a:solidFill>
                <a:latin typeface="VNI-Avo" pitchFamily="2" charset="0"/>
              </a:rPr>
              <a:t>kthaytuan@yahoo.com – Chuyen PNH </a:t>
            </a:r>
            <a:r>
              <a:rPr sz="900" err="1">
                <a:solidFill>
                  <a:schemeClr val="bg1"/>
                </a:solidFill>
                <a:latin typeface="VNI-Avo" pitchFamily="2" charset="0"/>
              </a:rPr>
              <a:t>CaMau</a:t>
            </a:r>
            <a:endParaRPr sz="900">
              <a:solidFill>
                <a:schemeClr val="bg1"/>
              </a:solidFill>
              <a:latin typeface="VNI-Avo" pitchFamily="2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/>
            </a:fld>
            <a:r>
              <a:rPr sz="1200">
                <a:solidFill>
                  <a:schemeClr val="bg1"/>
                </a:solidFill>
                <a:latin typeface="VNI-Avo" pitchFamily="2" charset="0"/>
              </a:rPr>
              <a:t>/10</a:t>
            </a:r>
            <a:endParaRPr sz="1200">
              <a:solidFill>
                <a:schemeClr val="bg1"/>
              </a:solidFill>
              <a:latin typeface="VNI-Avo" pitchFamily="2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28650" y="1825625"/>
            <a:ext cx="3886200" cy="20986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29150" y="1825625"/>
            <a:ext cx="3886200" cy="20986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28650" y="4076700"/>
            <a:ext cx="3886200" cy="21002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4076700"/>
            <a:ext cx="3886200" cy="21002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r>
              <a:rPr sz="900">
                <a:solidFill>
                  <a:schemeClr val="bg1"/>
                </a:solidFill>
                <a:latin typeface="VNI-Avo" pitchFamily="2" charset="0"/>
              </a:rPr>
              <a:t>kthaytuan@yahoo.com – Chuyen PNH </a:t>
            </a:r>
            <a:r>
              <a:rPr sz="900" err="1">
                <a:solidFill>
                  <a:schemeClr val="bg1"/>
                </a:solidFill>
                <a:latin typeface="VNI-Avo" pitchFamily="2" charset="0"/>
              </a:rPr>
              <a:t>CaMau</a:t>
            </a:r>
            <a:endParaRPr sz="900">
              <a:solidFill>
                <a:schemeClr val="bg1"/>
              </a:solidFill>
              <a:latin typeface="VNI-Avo" pitchFamily="2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/>
            </a:fld>
            <a:r>
              <a:rPr sz="1200">
                <a:solidFill>
                  <a:schemeClr val="bg1"/>
                </a:solidFill>
                <a:latin typeface="VNI-Avo" pitchFamily="2" charset="0"/>
              </a:rPr>
              <a:t>/10</a:t>
            </a:r>
            <a:endParaRPr sz="1200">
              <a:solidFill>
                <a:schemeClr val="bg1"/>
              </a:solidFill>
              <a:latin typeface="VNI-Avo" pitchFamily="2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/>
          <p:nvPr/>
        </p:nvGrpSpPr>
        <p:grpSpPr>
          <a:xfrm>
            <a:off x="0" y="0"/>
            <a:ext cx="9142413" cy="6856413"/>
            <a:chOff x="0" y="0"/>
            <a:chExt cx="5759" cy="4319"/>
          </a:xfrm>
        </p:grpSpPr>
        <p:sp>
          <p:nvSpPr>
            <p:cNvPr id="73" name="Freeform 3"/>
            <p:cNvSpPr/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</a:ln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grpSp>
          <p:nvGrpSpPr>
            <p:cNvPr id="3081" name="Group 4"/>
            <p:cNvGrpSpPr/>
            <p:nvPr userDrawn="1"/>
          </p:nvGrpSpPr>
          <p:grpSpPr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75" name="Freeform 5"/>
              <p:cNvSpPr/>
              <p:nvPr/>
            </p:nvSpPr>
            <p:spPr bwMode="hidden">
              <a:xfrm>
                <a:off x="1" y="104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</a:ln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30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76" name="Freeform 6"/>
              <p:cNvSpPr/>
              <p:nvPr/>
            </p:nvSpPr>
            <p:spPr bwMode="hidden">
              <a:xfrm>
                <a:off x="0" y="3988"/>
                <a:ext cx="5758" cy="4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</a:ln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30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77" name="Freeform 7"/>
              <p:cNvSpPr/>
              <p:nvPr/>
            </p:nvSpPr>
            <p:spPr bwMode="hidden">
              <a:xfrm>
                <a:off x="0" y="3665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</a:ln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30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78" name="Freeform 8"/>
              <p:cNvSpPr/>
              <p:nvPr/>
            </p:nvSpPr>
            <p:spPr bwMode="hidden">
              <a:xfrm>
                <a:off x="0" y="3364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</a:ln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30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79" name="Freeform 9"/>
              <p:cNvSpPr/>
              <p:nvPr/>
            </p:nvSpPr>
            <p:spPr bwMode="hidden">
              <a:xfrm>
                <a:off x="0" y="3105"/>
                <a:ext cx="5758" cy="31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</a:ln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30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80" name="Freeform 10"/>
              <p:cNvSpPr/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</a:ln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30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81" name="Freeform 11"/>
              <p:cNvSpPr/>
              <p:nvPr/>
            </p:nvSpPr>
            <p:spPr bwMode="hidden">
              <a:xfrm>
                <a:off x="0" y="264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</a:ln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30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82" name="Freeform 12"/>
              <p:cNvSpPr/>
              <p:nvPr/>
            </p:nvSpPr>
            <p:spPr bwMode="hidden">
              <a:xfrm>
                <a:off x="0" y="2433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</a:ln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30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83" name="Freeform 13"/>
              <p:cNvSpPr/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</a:ln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30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84" name="Freeform 14"/>
              <p:cNvSpPr/>
              <p:nvPr/>
            </p:nvSpPr>
            <p:spPr bwMode="hidden">
              <a:xfrm>
                <a:off x="0" y="209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</a:ln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30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85" name="Freeform 15"/>
              <p:cNvSpPr/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</a:ln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30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86" name="Freeform 16"/>
              <p:cNvSpPr/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</a:ln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30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87" name="Freeform 17"/>
              <p:cNvSpPr/>
              <p:nvPr/>
            </p:nvSpPr>
            <p:spPr bwMode="hidden">
              <a:xfrm>
                <a:off x="0" y="177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</a:ln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30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88" name="Freeform 18"/>
              <p:cNvSpPr/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</a:ln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30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89" name="Freeform 19"/>
              <p:cNvSpPr/>
              <p:nvPr/>
            </p:nvSpPr>
            <p:spPr bwMode="hidden">
              <a:xfrm>
                <a:off x="0" y="1394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</a:ln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30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90" name="Freeform 20"/>
              <p:cNvSpPr/>
              <p:nvPr/>
            </p:nvSpPr>
            <p:spPr bwMode="hidden">
              <a:xfrm>
                <a:off x="0" y="128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</a:ln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30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91" name="Freeform 21"/>
              <p:cNvSpPr/>
              <p:nvPr/>
            </p:nvSpPr>
            <p:spPr bwMode="hidden">
              <a:xfrm>
                <a:off x="0" y="117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</a:ln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30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92" name="Freeform 22"/>
              <p:cNvSpPr/>
              <p:nvPr/>
            </p:nvSpPr>
            <p:spPr bwMode="hidden">
              <a:xfrm>
                <a:off x="0" y="2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</a:ln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30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93" name="Freeform 23"/>
              <p:cNvSpPr/>
              <p:nvPr/>
            </p:nvSpPr>
            <p:spPr bwMode="hidden">
              <a:xfrm>
                <a:off x="0" y="186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</a:ln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30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94" name="Freeform 24"/>
              <p:cNvSpPr/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</a:ln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30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95" name="Freeform 25"/>
              <p:cNvSpPr/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</a:ln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30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96" name="Freeform 26"/>
              <p:cNvSpPr/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</a:ln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30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97" name="Freeform 27"/>
              <p:cNvSpPr/>
              <p:nvPr/>
            </p:nvSpPr>
            <p:spPr bwMode="hidden">
              <a:xfrm>
                <a:off x="0" y="72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</a:ln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30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98" name="Freeform 28"/>
              <p:cNvSpPr/>
              <p:nvPr/>
            </p:nvSpPr>
            <p:spPr bwMode="hidden">
              <a:xfrm>
                <a:off x="0" y="841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</a:ln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30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99" name="Freeform 29"/>
              <p:cNvSpPr/>
              <p:nvPr/>
            </p:nvSpPr>
            <p:spPr bwMode="hidden">
              <a:xfrm>
                <a:off x="0" y="943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</a:ln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30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grpSp>
            <p:nvGrpSpPr>
              <p:cNvPr id="3107" name="Group 30"/>
              <p:cNvGrpSpPr/>
              <p:nvPr/>
            </p:nvGrpSpPr>
            <p:grpSpPr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122" name="Freeform 31"/>
                <p:cNvSpPr/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</a:ln>
              </p:spPr>
              <p:txBody>
                <a:bodyPr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3000" b="0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23" name="Freeform 32"/>
                <p:cNvSpPr/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</a:ln>
              </p:spPr>
              <p:txBody>
                <a:bodyPr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3000" b="0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24" name="Freeform 33"/>
                <p:cNvSpPr/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</a:ln>
              </p:spPr>
              <p:txBody>
                <a:bodyPr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3000" b="0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25" name="Freeform 34"/>
                <p:cNvSpPr/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</a:ln>
              </p:spPr>
              <p:txBody>
                <a:bodyPr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3000" b="0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26" name="Freeform 35"/>
                <p:cNvSpPr/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</a:ln>
              </p:spPr>
              <p:txBody>
                <a:bodyPr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3000" b="0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27" name="Freeform 36"/>
                <p:cNvSpPr/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</a:ln>
              </p:spPr>
              <p:txBody>
                <a:bodyPr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3000" b="0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28" name="Freeform 37"/>
                <p:cNvSpPr/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</a:ln>
              </p:spPr>
              <p:txBody>
                <a:bodyPr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3000" b="0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29" name="Freeform 38"/>
                <p:cNvSpPr/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</a:ln>
              </p:spPr>
              <p:txBody>
                <a:bodyPr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3000" b="0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30" name="Freeform 39"/>
                <p:cNvSpPr/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</a:ln>
              </p:spPr>
              <p:txBody>
                <a:bodyPr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3000" b="0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31" name="Freeform 40"/>
                <p:cNvSpPr/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</a:ln>
              </p:spPr>
              <p:txBody>
                <a:bodyPr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3000" b="0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32" name="Freeform 41"/>
                <p:cNvSpPr/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</a:ln>
              </p:spPr>
              <p:txBody>
                <a:bodyPr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3000" b="0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33" name="Freeform 42"/>
                <p:cNvSpPr/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</a:ln>
              </p:spPr>
              <p:txBody>
                <a:bodyPr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3000" b="0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34" name="Freeform 43"/>
                <p:cNvSpPr/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</a:ln>
              </p:spPr>
              <p:txBody>
                <a:bodyPr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3000" b="0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35" name="Freeform 44"/>
                <p:cNvSpPr/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</a:ln>
              </p:spPr>
              <p:txBody>
                <a:bodyPr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3000" b="0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36" name="Freeform 45"/>
                <p:cNvSpPr/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</a:ln>
              </p:spPr>
              <p:txBody>
                <a:bodyPr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3000" b="0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3108" name="Group 46"/>
              <p:cNvGrpSpPr/>
              <p:nvPr/>
            </p:nvGrpSpPr>
            <p:grpSpPr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120" name="Freeform 47"/>
                <p:cNvSpPr/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</a:ln>
              </p:spPr>
              <p:txBody>
                <a:bodyPr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3000" b="0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21" name="Freeform 48"/>
                <p:cNvSpPr/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</a:ln>
              </p:spPr>
              <p:txBody>
                <a:bodyPr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3000" b="0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3109" name="Group 49"/>
              <p:cNvGrpSpPr/>
              <p:nvPr/>
            </p:nvGrpSpPr>
            <p:grpSpPr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111" name="Freeform 50"/>
                <p:cNvSpPr/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</a:ln>
              </p:spPr>
              <p:txBody>
                <a:bodyPr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3000" b="0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12" name="Freeform 51"/>
                <p:cNvSpPr/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</a:ln>
              </p:spPr>
              <p:txBody>
                <a:bodyPr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3000" b="0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13" name="Freeform 52"/>
                <p:cNvSpPr/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</a:ln>
              </p:spPr>
              <p:txBody>
                <a:bodyPr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3000" b="0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14" name="Freeform 53"/>
                <p:cNvSpPr/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</a:ln>
              </p:spPr>
              <p:txBody>
                <a:bodyPr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3000" b="0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15" name="Freeform 54"/>
                <p:cNvSpPr/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</a:ln>
              </p:spPr>
              <p:txBody>
                <a:bodyPr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3000" b="0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16" name="Freeform 55"/>
                <p:cNvSpPr/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</a:ln>
              </p:spPr>
              <p:txBody>
                <a:bodyPr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3000" b="0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17" name="Freeform 56"/>
                <p:cNvSpPr/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</a:ln>
              </p:spPr>
              <p:txBody>
                <a:bodyPr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3000" b="0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18" name="Freeform 57"/>
                <p:cNvSpPr/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</a:ln>
              </p:spPr>
              <p:txBody>
                <a:bodyPr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3000" b="0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19" name="Freeform 58"/>
                <p:cNvSpPr/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</a:ln>
              </p:spPr>
              <p:txBody>
                <a:bodyPr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3000" b="0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103" name="Freeform 59"/>
              <p:cNvSpPr/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</a:ln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30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04" name="Freeform 60"/>
              <p:cNvSpPr/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30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05" name="Freeform 61"/>
              <p:cNvSpPr/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30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06" name="Freeform 62"/>
              <p:cNvSpPr/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30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07" name="Freeform 63"/>
              <p:cNvSpPr/>
              <p:nvPr/>
            </p:nvSpPr>
            <p:spPr bwMode="hidden">
              <a:xfrm>
                <a:off x="4481" y="1039"/>
                <a:ext cx="1277" cy="2686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</a:ln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30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08" name="Freeform 64"/>
              <p:cNvSpPr/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30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09" name="Freeform 65"/>
              <p:cNvSpPr/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30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10" name="Freeform 66"/>
              <p:cNvSpPr/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30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</p:grpSp>
      <p:sp>
        <p:nvSpPr>
          <p:cNvPr id="26691" name="Rectangle 67"/>
          <p:cNvSpPr>
            <a:spLocks noGrp="1" noChangeArrowheads="1"/>
          </p:cNvSpPr>
          <p:nvPr>
            <p:ph type="ctrTitle" sz="quarter"/>
          </p:nvPr>
        </p:nvSpPr>
        <p:spPr>
          <a:xfrm>
            <a:off x="455613" y="1920875"/>
            <a:ext cx="8226425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26692" name="Rectangle 6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137" name="Rectangle 69"/>
          <p:cNvSpPr>
            <a:spLocks noGrp="1" noChangeArrowheads="1"/>
          </p:cNvSpPr>
          <p:nvPr>
            <p:ph type="dt" sz="quarter" idx="2"/>
          </p:nvPr>
        </p:nvSpPr>
        <p:spPr bwMode="auto">
          <a:xfrm>
            <a:off x="455613" y="6242050"/>
            <a:ext cx="2130425" cy="474663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p>
            <a:pPr lvl="0" eaLnBrk="1" hangingPunct="1"/>
            <a:fld id="{BB962C8B-B14F-4D97-AF65-F5344CB8AC3E}" type="datetime1">
              <a:rPr lang="en-US" sz="1000">
                <a:effectLst>
                  <a:outerShdw blurRad="38100" dist="38100" dir="2700000">
                    <a:srgbClr val="000000"/>
                  </a:outerShdw>
                </a:effectLst>
              </a:rPr>
            </a:fld>
            <a:endParaRPr lang="en-US" sz="1000">
              <a:effectLst>
                <a:outerShdw blurRad="38100" dist="38100" dir="2700000">
                  <a:srgbClr val="000000"/>
                </a:outerShdw>
              </a:effectLst>
            </a:endParaRPr>
          </a:p>
        </p:txBody>
      </p:sp>
      <p:sp>
        <p:nvSpPr>
          <p:cNvPr id="138" name="Rectangle 7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2050"/>
            <a:ext cx="2895600" cy="474663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p>
            <a:pPr lvl="0" algn="ctr" eaLnBrk="1" hangingPunct="1"/>
            <a:endParaRPr lang="en-US" sz="1000">
              <a:effectLst>
                <a:outerShdw blurRad="38100" dist="38100" dir="2700000">
                  <a:srgbClr val="000000"/>
                </a:outerShdw>
              </a:effectLst>
            </a:endParaRPr>
          </a:p>
        </p:txBody>
      </p:sp>
      <p:sp>
        <p:nvSpPr>
          <p:cNvPr id="139" name="Rectangle 7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2050"/>
            <a:ext cx="2130425" cy="474663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p>
            <a:pPr lvl="0" algn="r" eaLnBrk="1" hangingPunct="1"/>
            <a:fld id="{9A0DB2DC-4C9A-4742-B13C-FB6460FD3503}" type="slidenum">
              <a:rPr lang="en-US" sz="1000">
                <a:effectLst>
                  <a:outerShdw blurRad="38100" dist="38100" dir="2700000">
                    <a:srgbClr val="000000"/>
                  </a:outerShdw>
                </a:effectLst>
              </a:rPr>
            </a:fld>
            <a:endParaRPr lang="en-US" sz="1000">
              <a:effectLst>
                <a:outerShdw blurRad="38100" dist="38100" dir="2700000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/>
          <p:nvPr/>
        </p:nvGrpSpPr>
        <p:grpSpPr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14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grpSp>
          <p:nvGrpSpPr>
            <p:cNvPr id="4105" name="Group 4"/>
            <p:cNvGrpSpPr/>
            <p:nvPr userDrawn="1"/>
          </p:nvGrpSpPr>
          <p:grpSpPr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19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0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1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</a:ln>
              <a:effectLst/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30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grpSp>
          <p:nvGrpSpPr>
            <p:cNvPr id="4106" name="Group 8"/>
            <p:cNvGrpSpPr/>
            <p:nvPr userDrawn="1"/>
          </p:nvGrpSpPr>
          <p:grpSpPr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17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8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</a:ln>
              <a:effectLst/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30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</p:grpSp>
      <p:sp>
        <p:nvSpPr>
          <p:cNvPr id="30731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0732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22" name="Rectangle 1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2813" y="6251575"/>
            <a:ext cx="1905000" cy="45720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p>
            <a:pPr lvl="0"/>
            <a:fld id="{BB962C8B-B14F-4D97-AF65-F5344CB8AC3E}" type="datetime1">
              <a:rPr lang="en-US" sz="1000"/>
            </a:fld>
            <a:endParaRPr lang="en-US" sz="1000"/>
          </a:p>
        </p:txBody>
      </p:sp>
      <p:sp>
        <p:nvSpPr>
          <p:cNvPr id="23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4388" y="6248400"/>
            <a:ext cx="2895600" cy="45720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p>
            <a:pPr lvl="0" algn="ctr"/>
            <a:endParaRPr lang="en-US" sz="1000"/>
          </a:p>
        </p:txBody>
      </p:sp>
      <p:sp>
        <p:nvSpPr>
          <p:cNvPr id="24" name="Rectangle 1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p>
            <a:pPr lvl="0" algn="r"/>
            <a:fld id="{9A0DB2DC-4C9A-4742-B13C-FB6460FD3503}" type="slidenum">
              <a:rPr lang="en-US" sz="1000"/>
            </a:fld>
            <a:endParaRPr lang="en-US" sz="1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r>
              <a:rPr sz="900">
                <a:solidFill>
                  <a:schemeClr val="bg1"/>
                </a:solidFill>
                <a:latin typeface="VNI-Avo" pitchFamily="2" charset="0"/>
              </a:rPr>
              <a:t>kthaytuan@yahoo.com – Chuyen PNH </a:t>
            </a:r>
            <a:r>
              <a:rPr sz="900" err="1">
                <a:solidFill>
                  <a:schemeClr val="bg1"/>
                </a:solidFill>
                <a:latin typeface="VNI-Avo" pitchFamily="2" charset="0"/>
              </a:rPr>
              <a:t>CaMau</a:t>
            </a:r>
            <a:endParaRPr sz="900">
              <a:solidFill>
                <a:schemeClr val="bg1"/>
              </a:solidFill>
              <a:latin typeface="VNI-Avo" pitchFamily="2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/>
            </a:fld>
            <a:r>
              <a:rPr sz="1200">
                <a:solidFill>
                  <a:schemeClr val="bg1"/>
                </a:solidFill>
                <a:latin typeface="VNI-Avo" pitchFamily="2" charset="0"/>
              </a:rPr>
              <a:t>/10</a:t>
            </a:r>
            <a:endParaRPr sz="1200">
              <a:solidFill>
                <a:schemeClr val="bg1"/>
              </a:solidFill>
              <a:latin typeface="VNI-Avo" pitchFamily="2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r>
              <a:rPr sz="900">
                <a:solidFill>
                  <a:schemeClr val="bg1"/>
                </a:solidFill>
                <a:latin typeface="VNI-Avo" pitchFamily="2" charset="0"/>
              </a:rPr>
              <a:t>kthaytuan@yahoo.com – Chuyen PNH </a:t>
            </a:r>
            <a:r>
              <a:rPr sz="900" err="1">
                <a:solidFill>
                  <a:schemeClr val="bg1"/>
                </a:solidFill>
                <a:latin typeface="VNI-Avo" pitchFamily="2" charset="0"/>
              </a:rPr>
              <a:t>CaMau</a:t>
            </a:r>
            <a:endParaRPr sz="900">
              <a:solidFill>
                <a:schemeClr val="bg1"/>
              </a:solidFill>
              <a:latin typeface="VNI-Avo" pitchFamily="2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/>
            </a:fld>
            <a:r>
              <a:rPr sz="1200">
                <a:solidFill>
                  <a:schemeClr val="bg1"/>
                </a:solidFill>
                <a:latin typeface="VNI-Avo" pitchFamily="2" charset="0"/>
              </a:rPr>
              <a:t>/10</a:t>
            </a:r>
            <a:endParaRPr sz="1200">
              <a:solidFill>
                <a:schemeClr val="bg1"/>
              </a:solidFill>
              <a:latin typeface="VNI-Avo" pitchFamily="2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r>
              <a:rPr sz="900">
                <a:solidFill>
                  <a:schemeClr val="bg1"/>
                </a:solidFill>
                <a:latin typeface="VNI-Avo" pitchFamily="2" charset="0"/>
              </a:rPr>
              <a:t>kthaytuan@yahoo.com – Chuyen PNH </a:t>
            </a:r>
            <a:r>
              <a:rPr sz="900" err="1">
                <a:solidFill>
                  <a:schemeClr val="bg1"/>
                </a:solidFill>
                <a:latin typeface="VNI-Avo" pitchFamily="2" charset="0"/>
              </a:rPr>
              <a:t>CaMau</a:t>
            </a:r>
            <a:endParaRPr sz="900">
              <a:solidFill>
                <a:schemeClr val="bg1"/>
              </a:solidFill>
              <a:latin typeface="VNI-Avo" pitchFamily="2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/>
            </a:fld>
            <a:r>
              <a:rPr sz="1200">
                <a:solidFill>
                  <a:schemeClr val="bg1"/>
                </a:solidFill>
                <a:latin typeface="VNI-Avo" pitchFamily="2" charset="0"/>
              </a:rPr>
              <a:t>/10</a:t>
            </a:r>
            <a:endParaRPr sz="1200">
              <a:solidFill>
                <a:schemeClr val="bg1"/>
              </a:solidFill>
              <a:latin typeface="VNI-Avo" pitchFamily="2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r>
              <a:rPr sz="900">
                <a:solidFill>
                  <a:schemeClr val="bg1"/>
                </a:solidFill>
                <a:latin typeface="VNI-Avo" pitchFamily="2" charset="0"/>
              </a:rPr>
              <a:t>kthaytuan@yahoo.com – Chuyen PNH </a:t>
            </a:r>
            <a:r>
              <a:rPr sz="900" err="1">
                <a:solidFill>
                  <a:schemeClr val="bg1"/>
                </a:solidFill>
                <a:latin typeface="VNI-Avo" pitchFamily="2" charset="0"/>
              </a:rPr>
              <a:t>CaMau</a:t>
            </a:r>
            <a:endParaRPr sz="900">
              <a:solidFill>
                <a:schemeClr val="bg1"/>
              </a:solidFill>
              <a:latin typeface="VNI-Avo" pitchFamily="2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/>
            </a:fld>
            <a:r>
              <a:rPr sz="1200">
                <a:solidFill>
                  <a:schemeClr val="bg1"/>
                </a:solidFill>
                <a:latin typeface="VNI-Avo" pitchFamily="2" charset="0"/>
              </a:rPr>
              <a:t>/10</a:t>
            </a:r>
            <a:endParaRPr sz="1200">
              <a:solidFill>
                <a:schemeClr val="bg1"/>
              </a:solidFill>
              <a:latin typeface="VNI-Avo" pitchFamily="2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r>
              <a:rPr sz="900">
                <a:solidFill>
                  <a:schemeClr val="bg1"/>
                </a:solidFill>
                <a:latin typeface="VNI-Avo" pitchFamily="2" charset="0"/>
              </a:rPr>
              <a:t>kthaytuan@yahoo.com – Chuyen PNH </a:t>
            </a:r>
            <a:r>
              <a:rPr sz="900" err="1">
                <a:solidFill>
                  <a:schemeClr val="bg1"/>
                </a:solidFill>
                <a:latin typeface="VNI-Avo" pitchFamily="2" charset="0"/>
              </a:rPr>
              <a:t>CaMau</a:t>
            </a:r>
            <a:endParaRPr sz="900">
              <a:solidFill>
                <a:schemeClr val="bg1"/>
              </a:solidFill>
              <a:latin typeface="VNI-Avo" pitchFamily="2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/>
            </a:fld>
            <a:r>
              <a:rPr sz="1200">
                <a:solidFill>
                  <a:schemeClr val="bg1"/>
                </a:solidFill>
                <a:latin typeface="VNI-Avo" pitchFamily="2" charset="0"/>
              </a:rPr>
              <a:t>/10</a:t>
            </a:r>
            <a:endParaRPr sz="1200">
              <a:solidFill>
                <a:schemeClr val="bg1"/>
              </a:solidFill>
              <a:latin typeface="VNI-Avo" pitchFamily="2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r>
              <a:rPr sz="900">
                <a:solidFill>
                  <a:schemeClr val="bg1"/>
                </a:solidFill>
                <a:latin typeface="VNI-Avo" pitchFamily="2" charset="0"/>
              </a:rPr>
              <a:t>kthaytuan@yahoo.com – Chuyen PNH </a:t>
            </a:r>
            <a:r>
              <a:rPr sz="900" err="1">
                <a:solidFill>
                  <a:schemeClr val="bg1"/>
                </a:solidFill>
                <a:latin typeface="VNI-Avo" pitchFamily="2" charset="0"/>
              </a:rPr>
              <a:t>CaMau</a:t>
            </a:r>
            <a:endParaRPr sz="900">
              <a:solidFill>
                <a:schemeClr val="bg1"/>
              </a:solidFill>
              <a:latin typeface="VNI-Avo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/>
            </a:fld>
            <a:r>
              <a:rPr sz="1200">
                <a:solidFill>
                  <a:schemeClr val="bg1"/>
                </a:solidFill>
                <a:latin typeface="VNI-Avo" pitchFamily="2" charset="0"/>
              </a:rPr>
              <a:t>/10</a:t>
            </a:r>
            <a:endParaRPr sz="1200">
              <a:solidFill>
                <a:schemeClr val="bg1"/>
              </a:solidFill>
              <a:latin typeface="VNI-Avo" pitchFamily="2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r>
              <a:rPr sz="900">
                <a:solidFill>
                  <a:schemeClr val="bg1"/>
                </a:solidFill>
                <a:latin typeface="VNI-Avo" pitchFamily="2" charset="0"/>
              </a:rPr>
              <a:t>kthaytuan@yahoo.com – Chuyen PNH </a:t>
            </a:r>
            <a:r>
              <a:rPr sz="900" err="1">
                <a:solidFill>
                  <a:schemeClr val="bg1"/>
                </a:solidFill>
                <a:latin typeface="VNI-Avo" pitchFamily="2" charset="0"/>
              </a:rPr>
              <a:t>CaMau</a:t>
            </a:r>
            <a:endParaRPr sz="900">
              <a:solidFill>
                <a:schemeClr val="bg1"/>
              </a:solidFill>
              <a:latin typeface="VNI-Avo" pitchFamily="2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/>
            </a:fld>
            <a:r>
              <a:rPr sz="1200">
                <a:solidFill>
                  <a:schemeClr val="bg1"/>
                </a:solidFill>
                <a:latin typeface="VNI-Avo" pitchFamily="2" charset="0"/>
              </a:rPr>
              <a:t>/10</a:t>
            </a:r>
            <a:endParaRPr sz="1200">
              <a:solidFill>
                <a:schemeClr val="bg1"/>
              </a:solidFill>
              <a:latin typeface="VNI-Avo" pitchFamily="2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r>
              <a:rPr sz="900">
                <a:solidFill>
                  <a:schemeClr val="bg1"/>
                </a:solidFill>
                <a:latin typeface="VNI-Avo" pitchFamily="2" charset="0"/>
              </a:rPr>
              <a:t>kthaytuan@yahoo.com – Chuyen PNH </a:t>
            </a:r>
            <a:r>
              <a:rPr sz="900" err="1">
                <a:solidFill>
                  <a:schemeClr val="bg1"/>
                </a:solidFill>
                <a:latin typeface="VNI-Avo" pitchFamily="2" charset="0"/>
              </a:rPr>
              <a:t>CaMau</a:t>
            </a:r>
            <a:endParaRPr sz="900">
              <a:solidFill>
                <a:schemeClr val="bg1"/>
              </a:solidFill>
              <a:latin typeface="VNI-Avo" pitchFamily="2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/>
            </a:fld>
            <a:r>
              <a:rPr sz="1200">
                <a:solidFill>
                  <a:schemeClr val="bg1"/>
                </a:solidFill>
                <a:latin typeface="VNI-Avo" pitchFamily="2" charset="0"/>
              </a:rPr>
              <a:t>/10</a:t>
            </a:r>
            <a:endParaRPr sz="1200">
              <a:solidFill>
                <a:schemeClr val="bg1"/>
              </a:solidFill>
              <a:latin typeface="VNI-Avo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../media/image1.jpeg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63490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dirty="0"/>
              <a:t>Click to edit Master title style</a:t>
            </a:r>
            <a:endParaRPr dirty="0"/>
          </a:p>
        </p:txBody>
      </p:sp>
      <p:sp>
        <p:nvSpPr>
          <p:cNvPr id="63491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dirty="0"/>
              <a:t>Click to edit Master text styles</a:t>
            </a:r>
            <a:endParaRPr dirty="0"/>
          </a:p>
          <a:p>
            <a:pPr lvl="1"/>
            <a:r>
              <a:rPr dirty="0"/>
              <a:t>Second level</a:t>
            </a:r>
            <a:endParaRPr dirty="0"/>
          </a:p>
          <a:p>
            <a:pPr lvl="2"/>
            <a:r>
              <a:rPr dirty="0"/>
              <a:t>Third level</a:t>
            </a:r>
            <a:endParaRPr dirty="0"/>
          </a:p>
          <a:p>
            <a:pPr lvl="3"/>
            <a:r>
              <a:rPr dirty="0"/>
              <a:t>Fourth level</a:t>
            </a:r>
            <a:endParaRPr dirty="0"/>
          </a:p>
          <a:p>
            <a:pPr lvl="4"/>
            <a:r>
              <a:rPr dirty="0"/>
              <a:t>Fifth level</a:t>
            </a:r>
            <a:endParaRPr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248275" y="6650038"/>
            <a:ext cx="3895725" cy="2079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900">
                <a:solidFill>
                  <a:schemeClr val="bg1"/>
                </a:solidFill>
                <a:latin typeface="VNI-Avo" pitchFamily="2" charset="0"/>
              </a:defRPr>
            </a:lvl1pPr>
          </a:lstStyle>
          <a:p>
            <a:pPr lvl="0" eaLnBrk="1" hangingPunct="1"/>
            <a:r>
              <a:rPr sz="900">
                <a:solidFill>
                  <a:schemeClr val="bg1"/>
                </a:solidFill>
                <a:latin typeface="VNI-Avo" pitchFamily="2" charset="0"/>
              </a:rPr>
              <a:t>kthaytuan@yahoo.com – Chuyen PNH </a:t>
            </a:r>
            <a:r>
              <a:rPr sz="900" err="1">
                <a:solidFill>
                  <a:schemeClr val="bg1"/>
                </a:solidFill>
                <a:latin typeface="VNI-Avo" pitchFamily="2" charset="0"/>
              </a:rPr>
              <a:t>CaMau</a:t>
            </a:r>
            <a:endParaRPr sz="900">
              <a:solidFill>
                <a:schemeClr val="bg1"/>
              </a:solidFill>
              <a:latin typeface="VNI-Avo" pitchFamily="2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07950" y="6597650"/>
            <a:ext cx="2133600" cy="2159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200">
                <a:solidFill>
                  <a:schemeClr val="bg1"/>
                </a:solidFill>
                <a:latin typeface="VNI-Avo" pitchFamily="2" charset="0"/>
              </a:defRPr>
            </a:lvl1pPr>
          </a:lstStyle>
          <a:p>
            <a:pPr lvl="0" eaLnBrk="1" hangingPunct="1"/>
            <a:fld id="{9A0DB2DC-4C9A-4742-B13C-FB6460FD3503}" type="slidenum">
              <a:rPr lang="en-US"/>
            </a:fld>
            <a:r>
              <a:rPr sz="1200">
                <a:solidFill>
                  <a:schemeClr val="bg1"/>
                </a:solidFill>
                <a:latin typeface="VNI-Avo" pitchFamily="2" charset="0"/>
              </a:rPr>
              <a:t>/10</a:t>
            </a:r>
            <a:endParaRPr sz="1200">
              <a:solidFill>
                <a:schemeClr val="bg1"/>
              </a:solidFill>
              <a:latin typeface="VNI-Avo" pitchFamily="2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dt="0"/>
  <p:txStyles>
    <p:titleStyle>
      <a:lvl1pPr marL="0" lvl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sz="3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sz="2000"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14400" lvl="2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sz="2000"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371600" lvl="3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sz="2000"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828800" lvl="4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sz="2000"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286000" lvl="5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sz="2000"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743200" lvl="6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sz="2000"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3200400" lvl="7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sz="2000"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3657600" lvl="8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sz="2000"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grpSp>
        <p:nvGrpSpPr>
          <p:cNvPr id="3074" name="Group 2"/>
          <p:cNvGrpSpPr/>
          <p:nvPr/>
        </p:nvGrpSpPr>
        <p:grpSpPr>
          <a:xfrm>
            <a:off x="0" y="0"/>
            <a:ext cx="9142413" cy="6856413"/>
            <a:chOff x="0" y="0"/>
            <a:chExt cx="5759" cy="4319"/>
          </a:xfrm>
        </p:grpSpPr>
        <p:grpSp>
          <p:nvGrpSpPr>
            <p:cNvPr id="3081" name="Group 4"/>
            <p:cNvGrpSpPr/>
            <p:nvPr userDrawn="1"/>
          </p:nvGrpSpPr>
          <p:grpSpPr>
            <a:xfrm>
              <a:off x="0" y="0"/>
              <a:ext cx="5759" cy="4319"/>
              <a:chOff x="0" y="0"/>
              <a:chExt cx="5759" cy="4319"/>
            </a:xfrm>
          </p:grpSpPr>
          <p:grpSp>
            <p:nvGrpSpPr>
              <p:cNvPr id="3107" name="Group 30"/>
              <p:cNvGrpSpPr/>
              <p:nvPr/>
            </p:nvGrpSpPr>
            <p:grpSpPr>
              <a:xfrm>
                <a:off x="0" y="0"/>
                <a:ext cx="5758" cy="1045"/>
                <a:chOff x="0" y="0"/>
                <a:chExt cx="5758" cy="1045"/>
              </a:xfrm>
            </p:grpSpPr>
          </p:grpSp>
          <p:grpSp>
            <p:nvGrpSpPr>
              <p:cNvPr id="3108" name="Group 46"/>
              <p:cNvGrpSpPr/>
              <p:nvPr/>
            </p:nvGrpSpPr>
            <p:grpSpPr>
              <a:xfrm>
                <a:off x="0" y="558"/>
                <a:ext cx="5758" cy="487"/>
                <a:chOff x="0" y="558"/>
                <a:chExt cx="5758" cy="487"/>
              </a:xfrm>
            </p:grpSpPr>
          </p:grpSp>
          <p:grpSp>
            <p:nvGrpSpPr>
              <p:cNvPr id="3109" name="Group 49"/>
              <p:cNvGrpSpPr/>
              <p:nvPr/>
            </p:nvGrpSpPr>
            <p:grpSpPr>
              <a:xfrm>
                <a:off x="264" y="1039"/>
                <a:ext cx="5200" cy="3280"/>
                <a:chOff x="264" y="1039"/>
                <a:chExt cx="5200" cy="3280"/>
              </a:xfrm>
            </p:grpSpPr>
          </p:grpSp>
        </p:grpSp>
      </p:grpSp>
      <p:sp>
        <p:nvSpPr>
          <p:cNvPr id="25667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5613" y="273050"/>
            <a:ext cx="8226425" cy="1143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1" compatLnSpc="1"/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25671" name="Rectangle 7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5613" y="1598613"/>
            <a:ext cx="8226425" cy="44973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2" r:id="rId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anose="05000000000000000000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anose="05000000000000000000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anose="05000000000000000000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anose="05000000000000000000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anose="05000000000000000000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anose="05000000000000000000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anose="05000000000000000000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grpSp>
        <p:nvGrpSpPr>
          <p:cNvPr id="4098" name="Group 2"/>
          <p:cNvGrpSpPr/>
          <p:nvPr/>
        </p:nvGrpSpPr>
        <p:grpSpPr>
          <a:xfrm>
            <a:off x="0" y="0"/>
            <a:ext cx="8763000" cy="5943600"/>
            <a:chOff x="0" y="0"/>
            <a:chExt cx="5520" cy="3744"/>
          </a:xfrm>
        </p:grpSpPr>
        <p:grpSp>
          <p:nvGrpSpPr>
            <p:cNvPr id="4105" name="Group 4"/>
            <p:cNvGrpSpPr/>
            <p:nvPr userDrawn="1"/>
          </p:nvGrpSpPr>
          <p:grpSpPr>
            <a:xfrm>
              <a:off x="0" y="2208"/>
              <a:ext cx="5520" cy="1536"/>
              <a:chOff x="0" y="2208"/>
              <a:chExt cx="5520" cy="1536"/>
            </a:xfrm>
          </p:grpSpPr>
        </p:grpSp>
        <p:grpSp>
          <p:nvGrpSpPr>
            <p:cNvPr id="4106" name="Group 8"/>
            <p:cNvGrpSpPr/>
            <p:nvPr userDrawn="1"/>
          </p:nvGrpSpPr>
          <p:grpSpPr>
            <a:xfrm>
              <a:off x="400" y="336"/>
              <a:ext cx="5088" cy="192"/>
              <a:chOff x="400" y="336"/>
              <a:chExt cx="5088" cy="192"/>
            </a:xfrm>
          </p:grpSpPr>
        </p:grpSp>
      </p:grpSp>
      <p:sp>
        <p:nvSpPr>
          <p:cNvPr id="4099" name="Rectangle 7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dirty="0"/>
              <a:t>Click to edit Master title style</a:t>
            </a:r>
            <a:endParaRPr dirty="0"/>
          </a:p>
        </p:txBody>
      </p:sp>
      <p:sp>
        <p:nvSpPr>
          <p:cNvPr id="4100" name="Rectangle 8"/>
          <p:cNvSpPr>
            <a:spLocks noGrp="1"/>
          </p:cNvSpPr>
          <p:nvPr>
            <p:ph type="body" idx="1"/>
          </p:nvPr>
        </p:nvSpPr>
        <p:spPr>
          <a:xfrm>
            <a:off x="914400" y="1600200"/>
            <a:ext cx="7772400" cy="4530725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dirty="0"/>
              <a:t>Click to edit Master text styles</a:t>
            </a:r>
            <a:endParaRPr dirty="0"/>
          </a:p>
          <a:p>
            <a:pPr lvl="1"/>
            <a:r>
              <a:rPr dirty="0"/>
              <a:t>Second level</a:t>
            </a:r>
            <a:endParaRPr dirty="0"/>
          </a:p>
          <a:p>
            <a:pPr lvl="2"/>
            <a:r>
              <a:rPr dirty="0"/>
              <a:t>Third level</a:t>
            </a:r>
            <a:endParaRPr dirty="0"/>
          </a:p>
          <a:p>
            <a:pPr lvl="3"/>
            <a:r>
              <a:rPr dirty="0"/>
              <a:t>Fourth level</a:t>
            </a:r>
            <a:endParaRPr dirty="0"/>
          </a:p>
          <a:p>
            <a:pPr lvl="4"/>
            <a:r>
              <a:rPr dirty="0"/>
              <a:t>Fifth level</a:t>
            </a:r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n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23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.vml"/><Relationship Id="rId3" Type="http://schemas.openxmlformats.org/officeDocument/2006/relationships/slideLayout" Target="../slideLayouts/slideLayout12.xml"/><Relationship Id="rId2" Type="http://schemas.openxmlformats.org/officeDocument/2006/relationships/image" Target="../media/image3.GIF"/><Relationship Id="rId1" Type="http://schemas.openxmlformats.org/officeDocument/2006/relationships/image" Target="../media/image2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653" name="Text Box 5"/>
          <p:cNvSpPr txBox="1">
            <a:spLocks noChangeArrowheads="1"/>
          </p:cNvSpPr>
          <p:nvPr/>
        </p:nvSpPr>
        <p:spPr bwMode="auto">
          <a:xfrm>
            <a:off x="250825" y="260350"/>
            <a:ext cx="8893175" cy="8540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sz="5000">
                <a:solidFill>
                  <a:srgbClr val="FFFF0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pitchFamily="34" charset="0"/>
              </a:rPr>
              <a:t>THỰC HÀNH VỀ FORM</a:t>
            </a:r>
            <a:endParaRPr sz="5000">
              <a:solidFill>
                <a:srgbClr val="FFFF00"/>
              </a:solidFill>
              <a:effectLst>
                <a:outerShdw blurRad="38100" dist="38100" dir="2700000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6151" name="Vertical Scroll 6150"/>
          <p:cNvSpPr/>
          <p:nvPr/>
        </p:nvSpPr>
        <p:spPr>
          <a:xfrm>
            <a:off x="395605" y="1269365"/>
            <a:ext cx="8342313" cy="2203450"/>
          </a:xfrm>
          <a:prstGeom prst="verticalScroll">
            <a:avLst>
              <a:gd name="adj" fmla="val 12500"/>
            </a:avLst>
          </a:prstGeom>
          <a:solidFill>
            <a:schemeClr val="accent2"/>
          </a:solidFill>
          <a:ln w="9525" cap="flat" cmpd="sng">
            <a:solidFill>
              <a:srgbClr val="FF3300"/>
            </a:solidFill>
            <a:prstDash val="solid"/>
            <a:headEnd type="none" w="med" len="med"/>
            <a:tailEnd type="none" w="med" len="med"/>
          </a:ln>
          <a:effectLst>
            <a:prstShdw prst="shdw17" dist="17961" dir="2699999">
              <a:srgbClr val="FF3300">
                <a:gamma/>
                <a:shade val="60000"/>
                <a:invGamma/>
              </a:srgbClr>
            </a:prstShdw>
          </a:effectLst>
        </p:spPr>
        <p:txBody>
          <a:bodyPr>
            <a:spAutoFit/>
          </a:bodyPr>
          <a:p>
            <a:pPr>
              <a:buFont typeface="Wingdings" panose="05000000000000000000" pitchFamily="2" charset="2"/>
              <a:buChar char="q"/>
            </a:pPr>
            <a:r>
              <a:rPr sz="280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sz="2800" err="1">
                <a:solidFill>
                  <a:srgbClr val="FFFFFF"/>
                </a:solidFill>
                <a:latin typeface="Arial" panose="020B0604020202020204" pitchFamily="34" charset="0"/>
              </a:rPr>
              <a:t>Tạo</a:t>
            </a:r>
            <a:r>
              <a:rPr sz="280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sz="2800" err="1">
                <a:solidFill>
                  <a:srgbClr val="FFFFFF"/>
                </a:solidFill>
                <a:latin typeface="Arial" panose="020B0604020202020204" pitchFamily="34" charset="0"/>
              </a:rPr>
              <a:t>biểu</a:t>
            </a:r>
            <a:r>
              <a:rPr sz="280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sz="2800" err="1">
                <a:solidFill>
                  <a:srgbClr val="FFFFFF"/>
                </a:solidFill>
                <a:latin typeface="Arial" panose="020B0604020202020204" pitchFamily="34" charset="0"/>
              </a:rPr>
              <a:t>mẫu</a:t>
            </a:r>
            <a:r>
              <a:rPr sz="2800">
                <a:solidFill>
                  <a:srgbClr val="FFFFFF"/>
                </a:solidFill>
                <a:latin typeface="Arial" panose="020B0604020202020204" pitchFamily="34" charset="0"/>
              </a:rPr>
              <a:t>.</a:t>
            </a:r>
            <a:endParaRPr sz="280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sz="280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sz="2800" err="1">
                <a:solidFill>
                  <a:srgbClr val="FFFFFF"/>
                </a:solidFill>
                <a:latin typeface="Arial" panose="020B0604020202020204" pitchFamily="34" charset="0"/>
              </a:rPr>
              <a:t>Chỉnh</a:t>
            </a:r>
            <a:r>
              <a:rPr sz="280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sz="2800" err="1">
                <a:solidFill>
                  <a:srgbClr val="FFFFFF"/>
                </a:solidFill>
                <a:latin typeface="Arial" panose="020B0604020202020204" pitchFamily="34" charset="0"/>
              </a:rPr>
              <a:t>sửa</a:t>
            </a:r>
            <a:r>
              <a:rPr sz="280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sz="2800" err="1">
                <a:solidFill>
                  <a:srgbClr val="FFFFFF"/>
                </a:solidFill>
                <a:latin typeface="Arial" panose="020B0604020202020204" pitchFamily="34" charset="0"/>
              </a:rPr>
              <a:t>biểu</a:t>
            </a:r>
            <a:r>
              <a:rPr sz="280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sz="2800" err="1">
                <a:solidFill>
                  <a:srgbClr val="FFFFFF"/>
                </a:solidFill>
                <a:latin typeface="Arial" panose="020B0604020202020204" pitchFamily="34" charset="0"/>
              </a:rPr>
              <a:t>mẫu</a:t>
            </a:r>
            <a:r>
              <a:rPr sz="280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sz="2800" err="1">
                <a:solidFill>
                  <a:srgbClr val="FFFFFF"/>
                </a:solidFill>
                <a:latin typeface="Arial" panose="020B0604020202020204" pitchFamily="34" charset="0"/>
              </a:rPr>
              <a:t>trong</a:t>
            </a:r>
            <a:r>
              <a:rPr sz="280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sz="2800" err="1">
                <a:solidFill>
                  <a:srgbClr val="FFFFFF"/>
                </a:solidFill>
                <a:latin typeface="Arial" panose="020B0604020202020204" pitchFamily="34" charset="0"/>
              </a:rPr>
              <a:t>chế</a:t>
            </a:r>
            <a:r>
              <a:rPr sz="280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sz="2800" err="1">
                <a:solidFill>
                  <a:srgbClr val="FFFFFF"/>
                </a:solidFill>
                <a:latin typeface="Arial" panose="020B0604020202020204" pitchFamily="34" charset="0"/>
              </a:rPr>
              <a:t>độ</a:t>
            </a:r>
            <a:r>
              <a:rPr sz="280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sz="2800" err="1">
                <a:solidFill>
                  <a:srgbClr val="FFFFFF"/>
                </a:solidFill>
                <a:latin typeface="Arial" panose="020B0604020202020204" pitchFamily="34" charset="0"/>
              </a:rPr>
              <a:t>thiết</a:t>
            </a:r>
            <a:r>
              <a:rPr sz="280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sz="2800" err="1">
                <a:solidFill>
                  <a:srgbClr val="FFFFFF"/>
                </a:solidFill>
                <a:latin typeface="Arial" panose="020B0604020202020204" pitchFamily="34" charset="0"/>
              </a:rPr>
              <a:t>kế</a:t>
            </a:r>
            <a:r>
              <a:rPr sz="2800">
                <a:solidFill>
                  <a:srgbClr val="FFFFFF"/>
                </a:solidFill>
                <a:latin typeface="Arial" panose="020B0604020202020204" pitchFamily="34" charset="0"/>
              </a:rPr>
              <a:t>.</a:t>
            </a:r>
            <a:endParaRPr sz="280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sz="280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sz="2800" err="1">
                <a:solidFill>
                  <a:srgbClr val="FFFFFF"/>
                </a:solidFill>
                <a:latin typeface="Arial" panose="020B0604020202020204" pitchFamily="34" charset="0"/>
              </a:rPr>
              <a:t>Dùng</a:t>
            </a:r>
            <a:r>
              <a:rPr sz="2800">
                <a:solidFill>
                  <a:srgbClr val="FFFFFF"/>
                </a:solidFill>
                <a:latin typeface="Arial" panose="020B0604020202020204" pitchFamily="34" charset="0"/>
              </a:rPr>
              <a:t> Form </a:t>
            </a:r>
            <a:r>
              <a:rPr sz="2800" err="1">
                <a:solidFill>
                  <a:srgbClr val="FFFFFF"/>
                </a:solidFill>
                <a:latin typeface="Arial" panose="020B0604020202020204" pitchFamily="34" charset="0"/>
              </a:rPr>
              <a:t>để</a:t>
            </a:r>
            <a:r>
              <a:rPr sz="280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sz="2800" err="1">
                <a:solidFill>
                  <a:srgbClr val="FFFFFF"/>
                </a:solidFill>
                <a:latin typeface="Arial" panose="020B0604020202020204" pitchFamily="34" charset="0"/>
              </a:rPr>
              <a:t>nhập</a:t>
            </a:r>
            <a:r>
              <a:rPr sz="280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sz="2800" err="1">
                <a:solidFill>
                  <a:srgbClr val="FFFFFF"/>
                </a:solidFill>
                <a:latin typeface="Arial" panose="020B0604020202020204" pitchFamily="34" charset="0"/>
              </a:rPr>
              <a:t>dữ</a:t>
            </a:r>
            <a:r>
              <a:rPr sz="280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sz="2800" err="1">
                <a:solidFill>
                  <a:srgbClr val="FFFFFF"/>
                </a:solidFill>
                <a:latin typeface="Arial" panose="020B0604020202020204" pitchFamily="34" charset="0"/>
              </a:rPr>
              <a:t>liệu</a:t>
            </a:r>
            <a:r>
              <a:rPr sz="280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sz="2800" err="1">
                <a:solidFill>
                  <a:srgbClr val="FFFFFF"/>
                </a:solidFill>
                <a:latin typeface="Arial" panose="020B0604020202020204" pitchFamily="34" charset="0"/>
              </a:rPr>
              <a:t>cho</a:t>
            </a:r>
            <a:r>
              <a:rPr sz="2800">
                <a:solidFill>
                  <a:srgbClr val="FFFFFF"/>
                </a:solidFill>
                <a:latin typeface="Arial" panose="020B0604020202020204" pitchFamily="34" charset="0"/>
              </a:rPr>
              <a:t> Table.</a:t>
            </a:r>
            <a:endParaRPr sz="280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sz="280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sz="2800" err="1">
                <a:solidFill>
                  <a:srgbClr val="FFFFFF"/>
                </a:solidFill>
                <a:latin typeface="Arial" panose="020B0604020202020204" pitchFamily="34" charset="0"/>
              </a:rPr>
              <a:t>Cập</a:t>
            </a:r>
            <a:r>
              <a:rPr sz="280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sz="2800" err="1">
                <a:solidFill>
                  <a:srgbClr val="FFFFFF"/>
                </a:solidFill>
                <a:latin typeface="Arial" panose="020B0604020202020204" pitchFamily="34" charset="0"/>
              </a:rPr>
              <a:t>nhật</a:t>
            </a:r>
            <a:r>
              <a:rPr sz="280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sz="2800" err="1">
                <a:solidFill>
                  <a:srgbClr val="FFFFFF"/>
                </a:solidFill>
                <a:latin typeface="Arial" panose="020B0604020202020204" pitchFamily="34" charset="0"/>
              </a:rPr>
              <a:t>và</a:t>
            </a:r>
            <a:r>
              <a:rPr sz="280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sz="2800" err="1">
                <a:solidFill>
                  <a:srgbClr val="FFFFFF"/>
                </a:solidFill>
                <a:latin typeface="Arial" panose="020B0604020202020204" pitchFamily="34" charset="0"/>
              </a:rPr>
              <a:t>tìm</a:t>
            </a:r>
            <a:r>
              <a:rPr sz="280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sz="2800" err="1">
                <a:solidFill>
                  <a:srgbClr val="FFFFFF"/>
                </a:solidFill>
                <a:latin typeface="Arial" panose="020B0604020202020204" pitchFamily="34" charset="0"/>
              </a:rPr>
              <a:t>kiếm</a:t>
            </a:r>
            <a:r>
              <a:rPr sz="280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sz="2800" err="1">
                <a:solidFill>
                  <a:srgbClr val="FFFFFF"/>
                </a:solidFill>
                <a:latin typeface="Arial" panose="020B0604020202020204" pitchFamily="34" charset="0"/>
              </a:rPr>
              <a:t>thông</a:t>
            </a:r>
            <a:r>
              <a:rPr sz="2800">
                <a:solidFill>
                  <a:srgbClr val="FFFFFF"/>
                </a:solidFill>
                <a:latin typeface="Arial" panose="020B0604020202020204" pitchFamily="34" charset="0"/>
              </a:rPr>
              <a:t> tin.</a:t>
            </a:r>
            <a:endParaRPr sz="32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" name="Vertical Scroll 1"/>
          <p:cNvSpPr/>
          <p:nvPr/>
        </p:nvSpPr>
        <p:spPr>
          <a:xfrm>
            <a:off x="395605" y="3789045"/>
            <a:ext cx="8342313" cy="2252264"/>
          </a:xfrm>
          <a:prstGeom prst="verticalScroll">
            <a:avLst>
              <a:gd name="adj" fmla="val 12500"/>
            </a:avLst>
          </a:prstGeom>
          <a:solidFill>
            <a:schemeClr val="accent2"/>
          </a:solidFill>
          <a:ln w="9525" cap="flat" cmpd="sng">
            <a:solidFill>
              <a:srgbClr val="FF3300"/>
            </a:solidFill>
            <a:prstDash val="solid"/>
            <a:headEnd type="none" w="med" len="med"/>
            <a:tailEnd type="none" w="med" len="med"/>
          </a:ln>
          <a:effectLst>
            <a:prstShdw prst="shdw17" dist="17961" dir="2699999">
              <a:srgbClr val="FF3300">
                <a:gamma/>
                <a:shade val="60000"/>
                <a:invGamma/>
              </a:srgbClr>
            </a:prstShdw>
          </a:effectLst>
        </p:spPr>
        <p:txBody>
          <a:bodyPr>
            <a:spAutoFit/>
          </a:bodyPr>
          <a:p>
            <a:pPr>
              <a:buFont typeface="Wingdings" panose="05000000000000000000" pitchFamily="2" charset="2"/>
              <a:buChar char="q"/>
            </a:pPr>
            <a:r>
              <a:rPr sz="280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vi-VN" sz="2800" err="1">
                <a:solidFill>
                  <a:srgbClr val="FFFFFF"/>
                </a:solidFill>
                <a:latin typeface="Arial" panose="020B0604020202020204" pitchFamily="34" charset="0"/>
              </a:rPr>
              <a:t>HS làm bài tập 1, 2, 3 (trang 55+56)</a:t>
            </a:r>
            <a:endParaRPr sz="280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sz="280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vi-VN" sz="2800" err="1">
                <a:solidFill>
                  <a:srgbClr val="FFFFFF"/>
                </a:solidFill>
                <a:latin typeface="Arial" panose="020B0604020202020204" pitchFamily="34" charset="0"/>
              </a:rPr>
              <a:t>hết tiết 4 chụp gửi zalo 0966 896 619</a:t>
            </a:r>
            <a:endParaRPr sz="280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sz="280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vi-VN" sz="2800" err="1">
                <a:solidFill>
                  <a:srgbClr val="FFFFFF"/>
                </a:solidFill>
                <a:latin typeface="Arial" panose="020B0604020202020204" pitchFamily="34" charset="0"/>
              </a:rPr>
              <a:t>ko nộp sau vì cô ko chấm nữa. Ai ko nộp vở chấm trừ 3 phẩy điểm TK môn Tin kỳ 1.</a:t>
            </a:r>
            <a:endParaRPr sz="32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>
                                            <p:txEl>
                                              <p:charRg st="0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6151">
                                            <p:txEl>
                                              <p:charRg st="0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>
                                            <p:txEl>
                                              <p:charRg st="15" end="5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6151">
                                            <p:txEl>
                                              <p:charRg st="15" end="5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>
                                            <p:txEl>
                                              <p:charRg st="58" end="9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6151">
                                            <p:txEl>
                                              <p:charRg st="58" end="9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>
                                            <p:txEl>
                                              <p:charRg st="96" end="12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6151">
                                            <p:txEl>
                                              <p:charRg st="96" end="12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0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charRg st="0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15" end="5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charRg st="15" end="5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3" grpId="0"/>
      <p:bldP spid="6151" grpId="0" animBg="1" uiExpand="1" build="p"/>
      <p:bldP spid="2" grpId="0" animBg="1" uiExpan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Footer Placeholder 2"/>
          <p:cNvSpPr/>
          <p:nvPr>
            <p:ph type="ftr" sz="quarter" idx="11"/>
          </p:nvPr>
        </p:nvSpPr>
        <p:spPr/>
        <p:txBody>
          <a:bodyPr/>
          <a:p>
            <a:pPr lvl="0" eaLnBrk="1" hangingPunct="1"/>
            <a:r>
              <a:rPr sz="900">
                <a:solidFill>
                  <a:schemeClr val="bg1"/>
                </a:solidFill>
                <a:latin typeface="VNI-Avo" pitchFamily="2" charset="0"/>
              </a:rPr>
              <a:t>kthaytuan@yahoo.com – Chuyen PNH </a:t>
            </a:r>
            <a:r>
              <a:rPr sz="900" err="1">
                <a:solidFill>
                  <a:schemeClr val="bg1"/>
                </a:solidFill>
                <a:latin typeface="VNI-Avo" pitchFamily="2" charset="0"/>
              </a:rPr>
              <a:t>CaMau</a:t>
            </a:r>
            <a:endParaRPr sz="900">
              <a:solidFill>
                <a:schemeClr val="bg1"/>
              </a:solidFill>
              <a:latin typeface="VNI-Avo" pitchFamily="2" charset="0"/>
            </a:endParaRPr>
          </a:p>
        </p:txBody>
      </p:sp>
      <p:sp>
        <p:nvSpPr>
          <p:cNvPr id="4" name="Slide Number Placeholder 3"/>
          <p:cNvSpPr/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/>
            </a:fld>
            <a:r>
              <a:rPr sz="1200">
                <a:solidFill>
                  <a:schemeClr val="bg1"/>
                </a:solidFill>
                <a:latin typeface="VNI-Avo" pitchFamily="2" charset="0"/>
              </a:rPr>
              <a:t>/10</a:t>
            </a:r>
            <a:endParaRPr sz="1200">
              <a:solidFill>
                <a:schemeClr val="bg1"/>
              </a:solidFill>
              <a:latin typeface="VNI-Avo" pitchFamily="2" charset="0"/>
            </a:endParaRP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288925" y="260350"/>
            <a:ext cx="1187450" cy="850900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chemeClr val="bg1"/>
              </a:gs>
            </a:gsLst>
            <a:lin ang="2700000" scaled="1"/>
          </a:gradFill>
          <a:ln w="57150" cmpd="thinThick">
            <a:solidFill>
              <a:srgbClr val="FF0000"/>
            </a:solidFill>
            <a:miter lim="800000"/>
          </a:ln>
          <a:effectLst/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  <a:buFont typeface="Wingdings" panose="05000000000000000000" pitchFamily="2" charset="2"/>
            </a:pPr>
            <a:r>
              <a:rPr sz="4600">
                <a:solidFill>
                  <a:srgbClr val="FF0066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pitchFamily="34" charset="0"/>
              </a:rPr>
              <a:t>?</a:t>
            </a:r>
            <a:endParaRPr sz="4600">
              <a:solidFill>
                <a:srgbClr val="FF0066"/>
              </a:solidFill>
              <a:effectLst>
                <a:outerShdw blurRad="38100" dist="38100" dir="2700000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596995" name="AutoShape 7"/>
          <p:cNvSpPr/>
          <p:nvPr/>
        </p:nvSpPr>
        <p:spPr>
          <a:xfrm>
            <a:off x="900113" y="1557338"/>
            <a:ext cx="7416800" cy="3455987"/>
          </a:xfrm>
          <a:prstGeom prst="flowChartAlternateProcess">
            <a:avLst/>
          </a:prstGeom>
          <a:noFill/>
          <a:ln w="9525" cap="flat" cmpd="sng">
            <a:solidFill>
              <a:srgbClr val="FFFF66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algn="ctr"/>
            <a:endParaRPr sz="700" i="1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sz="3200" i="1" err="1">
                <a:solidFill>
                  <a:schemeClr val="bg1"/>
                </a:solidFill>
                <a:latin typeface="Arial" panose="020B0604020202020204" pitchFamily="34" charset="0"/>
              </a:rPr>
              <a:t>Nắm</a:t>
            </a:r>
            <a:r>
              <a:rPr sz="3200" i="1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sz="3200" i="1" err="1">
                <a:solidFill>
                  <a:schemeClr val="bg1"/>
                </a:solidFill>
                <a:latin typeface="Arial" panose="020B0604020202020204" pitchFamily="34" charset="0"/>
              </a:rPr>
              <a:t>vững</a:t>
            </a:r>
            <a:r>
              <a:rPr sz="3200" i="1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sz="3200" i="1" err="1">
                <a:solidFill>
                  <a:schemeClr val="bg1"/>
                </a:solidFill>
                <a:latin typeface="Arial" panose="020B0604020202020204" pitchFamily="34" charset="0"/>
              </a:rPr>
              <a:t>các</a:t>
            </a:r>
            <a:r>
              <a:rPr sz="3200" i="1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sz="3200" i="1" err="1">
                <a:solidFill>
                  <a:schemeClr val="bg1"/>
                </a:solidFill>
                <a:latin typeface="Arial" panose="020B0604020202020204" pitchFamily="34" charset="0"/>
              </a:rPr>
              <a:t>bước</a:t>
            </a:r>
            <a:r>
              <a:rPr sz="3200" i="1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sz="3200" i="1" err="1">
                <a:solidFill>
                  <a:schemeClr val="bg1"/>
                </a:solidFill>
                <a:latin typeface="Arial" panose="020B0604020202020204" pitchFamily="34" charset="0"/>
              </a:rPr>
              <a:t>tạo</a:t>
            </a:r>
            <a:r>
              <a:rPr sz="3200" i="1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sz="3200" i="1" err="1">
                <a:solidFill>
                  <a:schemeClr val="bg1"/>
                </a:solidFill>
                <a:latin typeface="Arial" panose="020B0604020202020204" pitchFamily="34" charset="0"/>
              </a:rPr>
              <a:t>Biểu</a:t>
            </a:r>
            <a:r>
              <a:rPr sz="3200" i="1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sz="3200" i="1" err="1">
                <a:solidFill>
                  <a:schemeClr val="bg1"/>
                </a:solidFill>
                <a:latin typeface="Arial" panose="020B0604020202020204" pitchFamily="34" charset="0"/>
              </a:rPr>
              <a:t>mẫu</a:t>
            </a:r>
            <a:r>
              <a:rPr sz="3200" i="1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sz="3200" i="1" err="1">
                <a:solidFill>
                  <a:schemeClr val="bg1"/>
                </a:solidFill>
                <a:latin typeface="Arial" panose="020B0604020202020204" pitchFamily="34" charset="0"/>
              </a:rPr>
              <a:t>và</a:t>
            </a:r>
            <a:r>
              <a:rPr sz="3200" i="1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sz="3200" i="1" err="1">
                <a:solidFill>
                  <a:schemeClr val="bg1"/>
                </a:solidFill>
                <a:latin typeface="Arial" panose="020B0604020202020204" pitchFamily="34" charset="0"/>
              </a:rPr>
              <a:t>các</a:t>
            </a:r>
            <a:r>
              <a:rPr sz="3200" i="1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sz="3200" i="1" err="1">
                <a:solidFill>
                  <a:schemeClr val="bg1"/>
                </a:solidFill>
                <a:latin typeface="Arial" panose="020B0604020202020204" pitchFamily="34" charset="0"/>
              </a:rPr>
              <a:t>thao</a:t>
            </a:r>
            <a:r>
              <a:rPr sz="3200" i="1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sz="3200" i="1" err="1">
                <a:solidFill>
                  <a:schemeClr val="bg1"/>
                </a:solidFill>
                <a:latin typeface="Arial" panose="020B0604020202020204" pitchFamily="34" charset="0"/>
              </a:rPr>
              <a:t>tác</a:t>
            </a:r>
            <a:r>
              <a:rPr sz="3200" i="1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sz="3200" i="1" err="1">
                <a:solidFill>
                  <a:schemeClr val="bg1"/>
                </a:solidFill>
                <a:latin typeface="Arial" panose="020B0604020202020204" pitchFamily="34" charset="0"/>
              </a:rPr>
              <a:t>trên</a:t>
            </a:r>
            <a:r>
              <a:rPr sz="3200" i="1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sz="3200" i="1" err="1">
                <a:solidFill>
                  <a:schemeClr val="bg1"/>
                </a:solidFill>
                <a:latin typeface="Arial" panose="020B0604020202020204" pitchFamily="34" charset="0"/>
              </a:rPr>
              <a:t>Biểu</a:t>
            </a:r>
            <a:r>
              <a:rPr sz="3200" i="1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sz="3200" i="1" err="1">
                <a:solidFill>
                  <a:schemeClr val="bg1"/>
                </a:solidFill>
                <a:latin typeface="Arial" panose="020B0604020202020204" pitchFamily="34" charset="0"/>
              </a:rPr>
              <a:t>mẫu</a:t>
            </a:r>
            <a:r>
              <a:rPr sz="3200" i="1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sz="3200" i="1" err="1">
                <a:solidFill>
                  <a:schemeClr val="bg1"/>
                </a:solidFill>
                <a:latin typeface="Arial" panose="020B0604020202020204" pitchFamily="34" charset="0"/>
              </a:rPr>
              <a:t>để</a:t>
            </a:r>
            <a:r>
              <a:rPr sz="3200" i="1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sz="3200" i="1" err="1">
                <a:solidFill>
                  <a:schemeClr val="bg1"/>
                </a:solidFill>
                <a:latin typeface="Arial" panose="020B0604020202020204" pitchFamily="34" charset="0"/>
              </a:rPr>
              <a:t>xử</a:t>
            </a:r>
            <a:r>
              <a:rPr sz="3200" i="1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sz="3200" i="1" err="1">
                <a:solidFill>
                  <a:schemeClr val="bg1"/>
                </a:solidFill>
                <a:latin typeface="Arial" panose="020B0604020202020204" pitchFamily="34" charset="0"/>
              </a:rPr>
              <a:t>lý</a:t>
            </a:r>
            <a:r>
              <a:rPr sz="3200" i="1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sz="3200" i="1" err="1">
                <a:solidFill>
                  <a:schemeClr val="bg1"/>
                </a:solidFill>
                <a:latin typeface="Arial" panose="020B0604020202020204" pitchFamily="34" charset="0"/>
              </a:rPr>
              <a:t>trên</a:t>
            </a:r>
            <a:r>
              <a:rPr sz="3200" i="1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sz="3200" i="1" err="1">
                <a:solidFill>
                  <a:schemeClr val="bg1"/>
                </a:solidFill>
                <a:latin typeface="Arial" panose="020B0604020202020204" pitchFamily="34" charset="0"/>
              </a:rPr>
              <a:t>dữ</a:t>
            </a:r>
            <a:r>
              <a:rPr sz="3200" i="1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sz="3200" i="1" err="1">
                <a:solidFill>
                  <a:schemeClr val="bg1"/>
                </a:solidFill>
                <a:latin typeface="Arial" panose="020B0604020202020204" pitchFamily="34" charset="0"/>
              </a:rPr>
              <a:t>liệu</a:t>
            </a:r>
            <a:r>
              <a:rPr sz="3200" i="1">
                <a:solidFill>
                  <a:schemeClr val="bg1"/>
                </a:solidFill>
                <a:latin typeface="Arial" panose="020B0604020202020204" pitchFamily="34" charset="0"/>
              </a:rPr>
              <a:t>.</a:t>
            </a:r>
            <a:endParaRPr sz="3200" i="1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sz="3200" i="1" err="1">
                <a:solidFill>
                  <a:schemeClr val="bg1"/>
                </a:solidFill>
                <a:latin typeface="Arial" panose="020B0604020202020204" pitchFamily="34" charset="0"/>
              </a:rPr>
              <a:t>Tiết</a:t>
            </a:r>
            <a:r>
              <a:rPr sz="3200" i="1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sz="3200" i="1" err="1">
                <a:solidFill>
                  <a:schemeClr val="bg1"/>
                </a:solidFill>
                <a:latin typeface="Arial" panose="020B0604020202020204" pitchFamily="34" charset="0"/>
              </a:rPr>
              <a:t>sau</a:t>
            </a:r>
            <a:r>
              <a:rPr sz="3200" i="1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sz="3200" i="1" err="1">
                <a:solidFill>
                  <a:schemeClr val="bg1"/>
                </a:solidFill>
                <a:latin typeface="Arial" panose="020B0604020202020204" pitchFamily="34" charset="0"/>
              </a:rPr>
              <a:t>sẽ</a:t>
            </a:r>
            <a:r>
              <a:rPr sz="3200" i="1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sz="3200" i="1" err="1">
                <a:solidFill>
                  <a:schemeClr val="bg1"/>
                </a:solidFill>
                <a:latin typeface="Arial" panose="020B0604020202020204" pitchFamily="34" charset="0"/>
              </a:rPr>
              <a:t>thực</a:t>
            </a:r>
            <a:r>
              <a:rPr sz="3200" i="1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sz="3200" i="1" err="1">
                <a:solidFill>
                  <a:schemeClr val="bg1"/>
                </a:solidFill>
                <a:latin typeface="Arial" panose="020B0604020202020204" pitchFamily="34" charset="0"/>
              </a:rPr>
              <a:t>hành</a:t>
            </a:r>
            <a:r>
              <a:rPr sz="3200" i="1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sz="3200" i="1" err="1">
                <a:solidFill>
                  <a:schemeClr val="bg1"/>
                </a:solidFill>
                <a:latin typeface="Arial" panose="020B0604020202020204" pitchFamily="34" charset="0"/>
              </a:rPr>
              <a:t>để</a:t>
            </a:r>
            <a:r>
              <a:rPr sz="3200" i="1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sz="3200" i="1" err="1">
                <a:solidFill>
                  <a:schemeClr val="bg1"/>
                </a:solidFill>
                <a:latin typeface="Arial" panose="020B0604020202020204" pitchFamily="34" charset="0"/>
              </a:rPr>
              <a:t>tạo</a:t>
            </a:r>
            <a:r>
              <a:rPr sz="3200" i="1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sz="3200" i="1" err="1">
                <a:solidFill>
                  <a:schemeClr val="bg1"/>
                </a:solidFill>
                <a:latin typeface="Arial" panose="020B0604020202020204" pitchFamily="34" charset="0"/>
              </a:rPr>
              <a:t>các</a:t>
            </a:r>
            <a:r>
              <a:rPr sz="3200" i="1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sz="3200" i="1" err="1">
                <a:solidFill>
                  <a:schemeClr val="bg1"/>
                </a:solidFill>
                <a:latin typeface="Arial" panose="020B0604020202020204" pitchFamily="34" charset="0"/>
              </a:rPr>
              <a:t>biểu</a:t>
            </a:r>
            <a:r>
              <a:rPr sz="3200" i="1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sz="3200" i="1" err="1">
                <a:solidFill>
                  <a:schemeClr val="bg1"/>
                </a:solidFill>
                <a:latin typeface="Arial" panose="020B0604020202020204" pitchFamily="34" charset="0"/>
              </a:rPr>
              <a:t>mẫu</a:t>
            </a:r>
            <a:r>
              <a:rPr sz="3200" i="1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sz="3200" i="1" err="1">
                <a:solidFill>
                  <a:schemeClr val="bg1"/>
                </a:solidFill>
                <a:latin typeface="Arial" panose="020B0604020202020204" pitchFamily="34" charset="0"/>
              </a:rPr>
              <a:t>đẹp</a:t>
            </a:r>
            <a:r>
              <a:rPr sz="3200" i="1">
                <a:solidFill>
                  <a:schemeClr val="bg1"/>
                </a:solidFill>
                <a:latin typeface="Arial" panose="020B0604020202020204" pitchFamily="34" charset="0"/>
              </a:rPr>
              <a:t>, </a:t>
            </a:r>
            <a:r>
              <a:rPr sz="3200" i="1" err="1">
                <a:solidFill>
                  <a:schemeClr val="bg1"/>
                </a:solidFill>
                <a:latin typeface="Arial" panose="020B0604020202020204" pitchFamily="34" charset="0"/>
              </a:rPr>
              <a:t>khoa</a:t>
            </a:r>
            <a:r>
              <a:rPr sz="3200" i="1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sz="3200" i="1" err="1">
                <a:solidFill>
                  <a:schemeClr val="bg1"/>
                </a:solidFill>
                <a:latin typeface="Arial" panose="020B0604020202020204" pitchFamily="34" charset="0"/>
              </a:rPr>
              <a:t>học</a:t>
            </a:r>
            <a:r>
              <a:rPr sz="3200" i="1">
                <a:solidFill>
                  <a:schemeClr val="bg1"/>
                </a:solidFill>
                <a:latin typeface="Arial" panose="020B0604020202020204" pitchFamily="34" charset="0"/>
              </a:rPr>
              <a:t>.</a:t>
            </a:r>
            <a:endParaRPr sz="3200" i="1">
              <a:solidFill>
                <a:srgbClr val="FFFF00"/>
              </a:solidFill>
              <a:latin typeface="Arial" panose="020B0604020202020204" pitchFamily="34" charset="0"/>
            </a:endParaRPr>
          </a:p>
        </p:txBody>
      </p:sp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3889375" y="5457825"/>
            <a:ext cx="1187450" cy="850900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chemeClr val="bg1"/>
              </a:gs>
            </a:gsLst>
            <a:lin ang="2700000" scaled="1"/>
          </a:gradFill>
          <a:ln w="57150" cmpd="thinThick">
            <a:solidFill>
              <a:srgbClr val="FF0000"/>
            </a:solidFill>
            <a:miter lim="800000"/>
          </a:ln>
          <a:effectLst/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  <a:buFont typeface="Wingdings" panose="05000000000000000000" pitchFamily="2" charset="2"/>
            </a:pPr>
            <a:r>
              <a:rPr sz="4600" b="1">
                <a:solidFill>
                  <a:srgbClr val="FF0066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pitchFamily="34" charset="0"/>
                <a:sym typeface="Wingdings" panose="05000000000000000000" pitchFamily="2" charset="2"/>
              </a:rPr>
              <a:t></a:t>
            </a:r>
            <a:endParaRPr sz="4600" b="1">
              <a:solidFill>
                <a:srgbClr val="FF0066"/>
              </a:solidFill>
              <a:effectLst>
                <a:outerShdw blurRad="38100" dist="38100" dir="2700000">
                  <a:srgbClr val="000000"/>
                </a:outerShdw>
              </a:effectLst>
              <a:latin typeface="Arial" panose="020B0604020202020204" pitchFamily="34" charset="0"/>
              <a:sym typeface="Wingdings" panose="05000000000000000000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6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969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969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6995">
                                            <p:txEl>
                                              <p:charRg st="1" end="8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96995">
                                            <p:txEl>
                                              <p:charRg st="1" end="8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96995">
                                            <p:txEl>
                                              <p:charRg st="1" end="8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599"/>
                            </p:stCondLst>
                            <p:childTnLst>
                              <p:par>
                                <p:cTn id="19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6995">
                                            <p:txEl>
                                              <p:charRg st="85" end="14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96995">
                                            <p:txEl>
                                              <p:charRg st="85" end="14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96995">
                                            <p:txEl>
                                              <p:charRg st="85" end="14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8850"/>
                            </p:stCondLst>
                            <p:childTnLst>
                              <p:par>
                                <p:cTn id="24" presetID="13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out)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animBg="1"/>
      <p:bldP spid="596995" grpId="0" animBg="1" uiExpand="1" build="p"/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Footer Placeholder 1"/>
          <p:cNvSpPr/>
          <p:nvPr>
            <p:ph type="ftr" sz="quarter" idx="11"/>
          </p:nvPr>
        </p:nvSpPr>
        <p:spPr/>
        <p:txBody>
          <a:bodyPr/>
          <a:p>
            <a:pPr lvl="0" eaLnBrk="1" hangingPunct="1"/>
            <a:r>
              <a:rPr sz="900">
                <a:solidFill>
                  <a:schemeClr val="bg1"/>
                </a:solidFill>
                <a:latin typeface="VNI-Avo" pitchFamily="2" charset="0"/>
              </a:rPr>
              <a:t>kthaytuan@yahoo.com – Chuyen PNH </a:t>
            </a:r>
            <a:r>
              <a:rPr sz="900" err="1">
                <a:solidFill>
                  <a:schemeClr val="bg1"/>
                </a:solidFill>
                <a:latin typeface="VNI-Avo" pitchFamily="2" charset="0"/>
              </a:rPr>
              <a:t>CaMau</a:t>
            </a:r>
            <a:endParaRPr sz="900">
              <a:solidFill>
                <a:schemeClr val="bg1"/>
              </a:solidFill>
              <a:latin typeface="VNI-Avo" pitchFamily="2" charset="0"/>
            </a:endParaRPr>
          </a:p>
        </p:txBody>
      </p:sp>
      <p:sp>
        <p:nvSpPr>
          <p:cNvPr id="3" name="Slide Number Placeholder 2"/>
          <p:cNvSpPr/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/>
            </a:fld>
            <a:r>
              <a:rPr sz="1200">
                <a:solidFill>
                  <a:schemeClr val="bg1"/>
                </a:solidFill>
                <a:latin typeface="VNI-Avo" pitchFamily="2" charset="0"/>
              </a:rPr>
              <a:t>/10</a:t>
            </a:r>
            <a:endParaRPr sz="1200">
              <a:solidFill>
                <a:schemeClr val="bg1"/>
              </a:solidFill>
              <a:latin typeface="VNI-Avo" pitchFamily="2" charset="0"/>
            </a:endParaRPr>
          </a:p>
        </p:txBody>
      </p:sp>
      <p:sp>
        <p:nvSpPr>
          <p:cNvPr id="578565" name="Rounded Rectangle 578564"/>
          <p:cNvSpPr/>
          <p:nvPr/>
        </p:nvSpPr>
        <p:spPr>
          <a:xfrm>
            <a:off x="4932363" y="542925"/>
            <a:ext cx="3671887" cy="64135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>
            <a:spAutoFit/>
          </a:bodyPr>
          <a:p>
            <a:pPr>
              <a:spcBef>
                <a:spcPct val="50000"/>
              </a:spcBef>
              <a:buFont typeface="Wingdings" panose="05000000000000000000" pitchFamily="2" charset="2"/>
            </a:pPr>
            <a:r>
              <a:rPr sz="3200" b="1" err="1">
                <a:solidFill>
                  <a:schemeClr val="accent2"/>
                </a:solidFill>
                <a:latin typeface="VNI-Helve-Condense" pitchFamily="2" charset="0"/>
              </a:rPr>
              <a:t>Kieåm</a:t>
            </a:r>
            <a:r>
              <a:rPr sz="3200" b="1">
                <a:solidFill>
                  <a:schemeClr val="accent2"/>
                </a:solidFill>
                <a:latin typeface="VNI-Helve-Condense" pitchFamily="2" charset="0"/>
              </a:rPr>
              <a:t> </a:t>
            </a:r>
            <a:r>
              <a:rPr sz="3200" b="1" err="1">
                <a:solidFill>
                  <a:schemeClr val="accent2"/>
                </a:solidFill>
                <a:latin typeface="VNI-Helve-Condense" pitchFamily="2" charset="0"/>
              </a:rPr>
              <a:t>tra</a:t>
            </a:r>
            <a:r>
              <a:rPr sz="3200" b="1">
                <a:solidFill>
                  <a:schemeClr val="accent2"/>
                </a:solidFill>
                <a:latin typeface="VNI-Helve-Condense" pitchFamily="2" charset="0"/>
              </a:rPr>
              <a:t> </a:t>
            </a:r>
            <a:r>
              <a:rPr sz="3200" b="1" err="1">
                <a:solidFill>
                  <a:schemeClr val="accent2"/>
                </a:solidFill>
                <a:latin typeface="VNI-Helve-Condense" pitchFamily="2" charset="0"/>
              </a:rPr>
              <a:t>kieán</a:t>
            </a:r>
            <a:r>
              <a:rPr sz="3200" b="1">
                <a:solidFill>
                  <a:schemeClr val="accent2"/>
                </a:solidFill>
                <a:latin typeface="VNI-Helve-Condense" pitchFamily="2" charset="0"/>
              </a:rPr>
              <a:t> </a:t>
            </a:r>
            <a:r>
              <a:rPr sz="3200" b="1" err="1">
                <a:solidFill>
                  <a:schemeClr val="accent2"/>
                </a:solidFill>
                <a:latin typeface="VNI-Helve-Condense" pitchFamily="2" charset="0"/>
              </a:rPr>
              <a:t>thöùc</a:t>
            </a:r>
            <a:r>
              <a:rPr sz="3200" b="1">
                <a:solidFill>
                  <a:schemeClr val="accent2"/>
                </a:solidFill>
                <a:latin typeface="VNI-Helve-Condense" pitchFamily="2" charset="0"/>
              </a:rPr>
              <a:t>:</a:t>
            </a:r>
            <a:endParaRPr sz="3200" b="1">
              <a:solidFill>
                <a:schemeClr val="accent2"/>
              </a:solidFill>
              <a:latin typeface="VNI-Times" pitchFamily="2" charset="0"/>
            </a:endParaRPr>
          </a:p>
        </p:txBody>
      </p:sp>
      <p:sp>
        <p:nvSpPr>
          <p:cNvPr id="578566" name="Text Box 578565"/>
          <p:cNvSpPr txBox="1"/>
          <p:nvPr/>
        </p:nvSpPr>
        <p:spPr>
          <a:xfrm>
            <a:off x="8305800" y="6338888"/>
            <a:ext cx="838200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r>
              <a:rPr sz="2800">
                <a:latin typeface="Times New Roman" panose="02020603050405020304" pitchFamily="18" charset="0"/>
                <a:sym typeface="Wingdings" panose="05000000000000000000" pitchFamily="2" charset="2"/>
              </a:rPr>
              <a:t></a:t>
            </a:r>
            <a:endParaRPr sz="2800">
              <a:latin typeface="Times New Roman" panose="02020603050405020304" pitchFamily="18" charset="0"/>
              <a:sym typeface="Wingdings" panose="05000000000000000000" pitchFamily="2" charset="2"/>
            </a:endParaRPr>
          </a:p>
        </p:txBody>
      </p:sp>
      <p:pic>
        <p:nvPicPr>
          <p:cNvPr id="578575" name="Picture 12" descr="qustionmed_w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9750" y="476250"/>
            <a:ext cx="647700" cy="63341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78579" name="Picture 6" descr="Picture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6438" y="5229225"/>
            <a:ext cx="985837" cy="1238250"/>
          </a:xfrm>
          <a:prstGeom prst="rect">
            <a:avLst/>
          </a:prstGeom>
          <a:noFill/>
          <a:ln w="9525">
            <a:noFill/>
          </a:ln>
        </p:spPr>
      </p:pic>
    </p:spTree>
    <p:controls/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8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78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8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500"/>
                                        <p:tgtEl>
                                          <p:spTgt spid="578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8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785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785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8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785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785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8565" grpId="0" animBg="1"/>
      <p:bldP spid="57856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Footer Placeholder 1"/>
          <p:cNvSpPr/>
          <p:nvPr>
            <p:ph type="ftr" sz="quarter" idx="11"/>
          </p:nvPr>
        </p:nvSpPr>
        <p:spPr/>
        <p:txBody>
          <a:bodyPr/>
          <a:p>
            <a:pPr lvl="0" eaLnBrk="1" hangingPunct="1"/>
            <a:r>
              <a:rPr sz="900">
                <a:solidFill>
                  <a:schemeClr val="bg1"/>
                </a:solidFill>
                <a:latin typeface="VNI-Avo" pitchFamily="2" charset="0"/>
              </a:rPr>
              <a:t>kthaytuan@yahoo.com – Chuyen PNH </a:t>
            </a:r>
            <a:r>
              <a:rPr sz="900" err="1">
                <a:solidFill>
                  <a:schemeClr val="bg1"/>
                </a:solidFill>
                <a:latin typeface="VNI-Avo" pitchFamily="2" charset="0"/>
              </a:rPr>
              <a:t>CaMau</a:t>
            </a:r>
            <a:endParaRPr sz="900">
              <a:solidFill>
                <a:schemeClr val="bg1"/>
              </a:solidFill>
              <a:latin typeface="VNI-Avo" pitchFamily="2" charset="0"/>
            </a:endParaRPr>
          </a:p>
        </p:txBody>
      </p:sp>
      <p:sp>
        <p:nvSpPr>
          <p:cNvPr id="3" name="Slide Number Placeholder 2"/>
          <p:cNvSpPr/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/>
            </a:fld>
            <a:r>
              <a:rPr sz="1200">
                <a:solidFill>
                  <a:schemeClr val="bg1"/>
                </a:solidFill>
                <a:latin typeface="VNI-Avo" pitchFamily="2" charset="0"/>
              </a:rPr>
              <a:t>/10</a:t>
            </a:r>
            <a:endParaRPr sz="1200">
              <a:solidFill>
                <a:schemeClr val="bg1"/>
              </a:solidFill>
              <a:latin typeface="VNI-Avo" pitchFamily="2" charset="0"/>
            </a:endParaRP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250825" y="230188"/>
            <a:ext cx="8642350" cy="606425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chemeClr val="bg1"/>
              </a:gs>
            </a:gsLst>
            <a:lin ang="2700000" scaled="1"/>
          </a:gradFill>
          <a:ln w="57150" cmpd="thinThick">
            <a:solidFill>
              <a:srgbClr val="FF0000"/>
            </a:solidFill>
            <a:miter lim="800000"/>
          </a:ln>
          <a:effectLst/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  <a:buFont typeface="Wingdings" panose="05000000000000000000" pitchFamily="2" charset="2"/>
            </a:pPr>
            <a:r>
              <a:rPr sz="3000">
                <a:solidFill>
                  <a:srgbClr val="FF0066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pitchFamily="34" charset="0"/>
              </a:rPr>
              <a:t>THỰC HÀNH THEO CÁC YÊU CẦU SAU:</a:t>
            </a:r>
            <a:endParaRPr sz="3000">
              <a:solidFill>
                <a:srgbClr val="FF0066"/>
              </a:solidFill>
              <a:effectLst>
                <a:outerShdw blurRad="38100" dist="38100" dir="2700000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184342" name="Text Box 184341"/>
          <p:cNvSpPr txBox="1"/>
          <p:nvPr/>
        </p:nvSpPr>
        <p:spPr>
          <a:xfrm>
            <a:off x="539750" y="1489075"/>
            <a:ext cx="8064500" cy="427038"/>
          </a:xfrm>
          <a:prstGeom prst="rect">
            <a:avLst/>
          </a:prstGeom>
          <a:solidFill>
            <a:schemeClr val="bg1"/>
          </a:solidFill>
          <a:ln w="9525">
            <a:noFill/>
          </a:ln>
          <a:effectLst>
            <a:prstShdw prst="shdw17" dist="17961" dir="2699999">
              <a:schemeClr val="bg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p>
            <a:pPr>
              <a:buFont typeface="Wingdings" panose="05000000000000000000" pitchFamily="2" charset="2"/>
              <a:buChar char="Ø"/>
            </a:pPr>
            <a:r>
              <a:rPr sz="2200" b="1">
                <a:latin typeface="Arial" panose="020B0604020202020204" pitchFamily="34" charset="0"/>
              </a:rPr>
              <a:t>1. </a:t>
            </a:r>
            <a:r>
              <a:rPr sz="2200" b="1" err="1">
                <a:latin typeface="Arial" panose="020B0604020202020204" pitchFamily="34" charset="0"/>
              </a:rPr>
              <a:t>Tạo</a:t>
            </a:r>
            <a:r>
              <a:rPr sz="2200" b="1">
                <a:latin typeface="Arial" panose="020B0604020202020204" pitchFamily="34" charset="0"/>
              </a:rPr>
              <a:t> </a:t>
            </a:r>
            <a:r>
              <a:rPr sz="2200" b="1" err="1">
                <a:latin typeface="Arial" panose="020B0604020202020204" pitchFamily="34" charset="0"/>
              </a:rPr>
              <a:t>một</a:t>
            </a:r>
            <a:r>
              <a:rPr sz="2200" b="1">
                <a:latin typeface="Arial" panose="020B0604020202020204" pitchFamily="34" charset="0"/>
              </a:rPr>
              <a:t> </a:t>
            </a:r>
            <a:r>
              <a:rPr sz="2200" b="1" err="1">
                <a:latin typeface="Arial" panose="020B0604020202020204" pitchFamily="34" charset="0"/>
              </a:rPr>
              <a:t>biểu</a:t>
            </a:r>
            <a:r>
              <a:rPr sz="2200" b="1">
                <a:latin typeface="Arial" panose="020B0604020202020204" pitchFamily="34" charset="0"/>
              </a:rPr>
              <a:t> </a:t>
            </a:r>
            <a:r>
              <a:rPr sz="2200" b="1" err="1">
                <a:latin typeface="Arial" panose="020B0604020202020204" pitchFamily="34" charset="0"/>
              </a:rPr>
              <a:t>mẫu</a:t>
            </a:r>
            <a:r>
              <a:rPr sz="2200" b="1">
                <a:latin typeface="Arial" panose="020B0604020202020204" pitchFamily="34" charset="0"/>
              </a:rPr>
              <a:t> </a:t>
            </a:r>
            <a:r>
              <a:rPr sz="2200" b="1" err="1">
                <a:latin typeface="Arial" panose="020B0604020202020204" pitchFamily="34" charset="0"/>
              </a:rPr>
              <a:t>có</a:t>
            </a:r>
            <a:r>
              <a:rPr sz="2200" b="1">
                <a:latin typeface="Arial" panose="020B0604020202020204" pitchFamily="34" charset="0"/>
              </a:rPr>
              <a:t> </a:t>
            </a:r>
            <a:r>
              <a:rPr sz="2200" b="1" err="1">
                <a:latin typeface="Arial" panose="020B0604020202020204" pitchFamily="34" charset="0"/>
              </a:rPr>
              <a:t>tên</a:t>
            </a:r>
            <a:r>
              <a:rPr sz="2200" b="1">
                <a:latin typeface="Arial" panose="020B0604020202020204" pitchFamily="34" charset="0"/>
              </a:rPr>
              <a:t> </a:t>
            </a:r>
            <a:r>
              <a:rPr sz="2200" b="1" err="1">
                <a:latin typeface="Arial" panose="020B0604020202020204" pitchFamily="34" charset="0"/>
              </a:rPr>
              <a:t>là</a:t>
            </a:r>
            <a:r>
              <a:rPr sz="2200" b="1">
                <a:latin typeface="Arial" panose="020B0604020202020204" pitchFamily="34" charset="0"/>
              </a:rPr>
              <a:t> </a:t>
            </a:r>
            <a:r>
              <a:rPr sz="2200" b="1" err="1">
                <a:latin typeface="Arial" panose="020B0604020202020204" pitchFamily="34" charset="0"/>
              </a:rPr>
              <a:t>F_Hocsinh</a:t>
            </a:r>
            <a:r>
              <a:rPr sz="2200" b="1">
                <a:latin typeface="Arial" panose="020B0604020202020204" pitchFamily="34" charset="0"/>
              </a:rPr>
              <a:t> </a:t>
            </a:r>
            <a:r>
              <a:rPr sz="2200" b="1" err="1">
                <a:latin typeface="Arial" panose="020B0604020202020204" pitchFamily="34" charset="0"/>
              </a:rPr>
              <a:t>như</a:t>
            </a:r>
            <a:r>
              <a:rPr sz="2200" b="1">
                <a:latin typeface="Arial" panose="020B0604020202020204" pitchFamily="34" charset="0"/>
              </a:rPr>
              <a:t> </a:t>
            </a:r>
            <a:r>
              <a:rPr sz="2200" b="1" err="1">
                <a:latin typeface="Arial" panose="020B0604020202020204" pitchFamily="34" charset="0"/>
              </a:rPr>
              <a:t>sau</a:t>
            </a:r>
            <a:r>
              <a:rPr sz="2200" b="1">
                <a:latin typeface="Arial" panose="020B0604020202020204" pitchFamily="34" charset="0"/>
              </a:rPr>
              <a:t>:</a:t>
            </a:r>
            <a:endParaRPr sz="2200" b="1">
              <a:latin typeface="Arial" panose="020B0604020202020204" pitchFamily="34" charset="0"/>
            </a:endParaRPr>
          </a:p>
        </p:txBody>
      </p:sp>
      <p:pic>
        <p:nvPicPr>
          <p:cNvPr id="184344" name="Picture 18434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6013" y="1989138"/>
            <a:ext cx="6985000" cy="435133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84345" name="Text Box 184344"/>
          <p:cNvSpPr txBox="1"/>
          <p:nvPr/>
        </p:nvSpPr>
        <p:spPr>
          <a:xfrm>
            <a:off x="1044575" y="914400"/>
            <a:ext cx="6840538" cy="427038"/>
          </a:xfrm>
          <a:prstGeom prst="rect">
            <a:avLst/>
          </a:prstGeom>
          <a:solidFill>
            <a:schemeClr val="bg1"/>
          </a:solidFill>
          <a:ln w="9525">
            <a:noFill/>
          </a:ln>
          <a:effectLst>
            <a:prstShdw prst="shdw17" dist="17961" dir="2699999">
              <a:schemeClr val="bg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p>
            <a:pPr>
              <a:buFont typeface="Wingdings" panose="05000000000000000000" pitchFamily="2" charset="2"/>
              <a:buChar char="Ø"/>
            </a:pPr>
            <a:r>
              <a:rPr sz="2200" b="1">
                <a:latin typeface="Arial" panose="020B0604020202020204" pitchFamily="34" charset="0"/>
              </a:rPr>
              <a:t>- </a:t>
            </a:r>
            <a:r>
              <a:rPr sz="2200" b="1" err="1">
                <a:latin typeface="Arial" panose="020B0604020202020204" pitchFamily="34" charset="0"/>
              </a:rPr>
              <a:t>Mở</a:t>
            </a:r>
            <a:r>
              <a:rPr sz="2200" b="1">
                <a:latin typeface="Arial" panose="020B0604020202020204" pitchFamily="34" charset="0"/>
              </a:rPr>
              <a:t> Access </a:t>
            </a:r>
            <a:r>
              <a:rPr sz="2200" b="1" err="1">
                <a:latin typeface="Arial" panose="020B0604020202020204" pitchFamily="34" charset="0"/>
              </a:rPr>
              <a:t>và</a:t>
            </a:r>
            <a:r>
              <a:rPr sz="2200" b="1">
                <a:latin typeface="Arial" panose="020B0604020202020204" pitchFamily="34" charset="0"/>
              </a:rPr>
              <a:t> </a:t>
            </a:r>
            <a:r>
              <a:rPr sz="2200" b="1" err="1">
                <a:latin typeface="Arial" panose="020B0604020202020204" pitchFamily="34" charset="0"/>
              </a:rPr>
              <a:t>mở</a:t>
            </a:r>
            <a:r>
              <a:rPr sz="2200" b="1">
                <a:latin typeface="Arial" panose="020B0604020202020204" pitchFamily="34" charset="0"/>
              </a:rPr>
              <a:t> File CSDL D:\BaiTHso4.mdb</a:t>
            </a:r>
            <a:endParaRPr sz="2200" b="1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843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843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843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843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843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843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959"/>
                            </p:stCondLst>
                            <p:childTnLst>
                              <p:par>
                                <p:cTn id="2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8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animBg="1"/>
      <p:bldP spid="184342" grpId="0" animBg="1"/>
      <p:bldP spid="18434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Footer Placeholder 1"/>
          <p:cNvSpPr/>
          <p:nvPr>
            <p:ph type="ftr" sz="quarter" idx="11"/>
          </p:nvPr>
        </p:nvSpPr>
        <p:spPr/>
        <p:txBody>
          <a:bodyPr/>
          <a:p>
            <a:pPr lvl="0" eaLnBrk="1" hangingPunct="1"/>
            <a:r>
              <a:rPr sz="900">
                <a:solidFill>
                  <a:schemeClr val="bg1"/>
                </a:solidFill>
                <a:latin typeface="VNI-Avo" pitchFamily="2" charset="0"/>
              </a:rPr>
              <a:t>kthaytuan@yahoo.com – Chuyen PNH </a:t>
            </a:r>
            <a:r>
              <a:rPr sz="900" err="1">
                <a:solidFill>
                  <a:schemeClr val="bg1"/>
                </a:solidFill>
                <a:latin typeface="VNI-Avo" pitchFamily="2" charset="0"/>
              </a:rPr>
              <a:t>CaMau</a:t>
            </a:r>
            <a:endParaRPr sz="900">
              <a:solidFill>
                <a:schemeClr val="bg1"/>
              </a:solidFill>
              <a:latin typeface="VNI-Avo" pitchFamily="2" charset="0"/>
            </a:endParaRPr>
          </a:p>
        </p:txBody>
      </p:sp>
      <p:sp>
        <p:nvSpPr>
          <p:cNvPr id="3" name="Slide Number Placeholder 2"/>
          <p:cNvSpPr/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/>
            </a:fld>
            <a:r>
              <a:rPr sz="1200">
                <a:solidFill>
                  <a:schemeClr val="bg1"/>
                </a:solidFill>
                <a:latin typeface="VNI-Avo" pitchFamily="2" charset="0"/>
              </a:rPr>
              <a:t>/10</a:t>
            </a:r>
            <a:endParaRPr sz="1200">
              <a:solidFill>
                <a:schemeClr val="bg1"/>
              </a:solidFill>
              <a:latin typeface="VNI-Avo" pitchFamily="2" charset="0"/>
            </a:endParaRPr>
          </a:p>
        </p:txBody>
      </p:sp>
      <p:sp>
        <p:nvSpPr>
          <p:cNvPr id="582659" name="Text Box 582658"/>
          <p:cNvSpPr txBox="1"/>
          <p:nvPr/>
        </p:nvSpPr>
        <p:spPr>
          <a:xfrm>
            <a:off x="539750" y="549275"/>
            <a:ext cx="8064500" cy="427038"/>
          </a:xfrm>
          <a:prstGeom prst="rect">
            <a:avLst/>
          </a:prstGeom>
          <a:solidFill>
            <a:schemeClr val="bg1"/>
          </a:solidFill>
          <a:ln w="9525">
            <a:noFill/>
          </a:ln>
          <a:effectLst>
            <a:prstShdw prst="shdw17" dist="17961" dir="2699999">
              <a:schemeClr val="bg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p>
            <a:pPr>
              <a:buFont typeface="Wingdings" panose="05000000000000000000" pitchFamily="2" charset="2"/>
              <a:buChar char="Ø"/>
            </a:pPr>
            <a:r>
              <a:rPr sz="2200" b="1">
                <a:latin typeface="Arial" panose="020B0604020202020204" pitchFamily="34" charset="0"/>
              </a:rPr>
              <a:t> 2. </a:t>
            </a:r>
            <a:r>
              <a:rPr sz="2200" b="1" err="1">
                <a:latin typeface="Arial" panose="020B0604020202020204" pitchFamily="34" charset="0"/>
              </a:rPr>
              <a:t>Dùng</a:t>
            </a:r>
            <a:r>
              <a:rPr sz="2200" b="1">
                <a:latin typeface="Arial" panose="020B0604020202020204" pitchFamily="34" charset="0"/>
              </a:rPr>
              <a:t> Form </a:t>
            </a:r>
            <a:r>
              <a:rPr sz="2200" b="1" err="1">
                <a:latin typeface="Arial" panose="020B0604020202020204" pitchFamily="34" charset="0"/>
              </a:rPr>
              <a:t>này</a:t>
            </a:r>
            <a:r>
              <a:rPr sz="2200" b="1">
                <a:latin typeface="Arial" panose="020B0604020202020204" pitchFamily="34" charset="0"/>
              </a:rPr>
              <a:t> </a:t>
            </a:r>
            <a:r>
              <a:rPr sz="2200" b="1" err="1">
                <a:latin typeface="Arial" panose="020B0604020202020204" pitchFamily="34" charset="0"/>
              </a:rPr>
              <a:t>để</a:t>
            </a:r>
            <a:r>
              <a:rPr sz="2200" b="1">
                <a:latin typeface="Arial" panose="020B0604020202020204" pitchFamily="34" charset="0"/>
              </a:rPr>
              <a:t> </a:t>
            </a:r>
            <a:r>
              <a:rPr sz="2200" b="1" err="1">
                <a:latin typeface="Arial" panose="020B0604020202020204" pitchFamily="34" charset="0"/>
              </a:rPr>
              <a:t>nhập</a:t>
            </a:r>
            <a:r>
              <a:rPr sz="2200" b="1">
                <a:latin typeface="Arial" panose="020B0604020202020204" pitchFamily="34" charset="0"/>
              </a:rPr>
              <a:t> </a:t>
            </a:r>
            <a:r>
              <a:rPr sz="2200" b="1" err="1">
                <a:latin typeface="Arial" panose="020B0604020202020204" pitchFamily="34" charset="0"/>
              </a:rPr>
              <a:t>thêm</a:t>
            </a:r>
            <a:r>
              <a:rPr sz="2200" b="1">
                <a:latin typeface="Arial" panose="020B0604020202020204" pitchFamily="34" charset="0"/>
              </a:rPr>
              <a:t> 3 </a:t>
            </a:r>
            <a:r>
              <a:rPr sz="2200" b="1" err="1">
                <a:latin typeface="Arial" panose="020B0604020202020204" pitchFamily="34" charset="0"/>
              </a:rPr>
              <a:t>học</a:t>
            </a:r>
            <a:r>
              <a:rPr sz="2200" b="1">
                <a:latin typeface="Arial" panose="020B0604020202020204" pitchFamily="34" charset="0"/>
              </a:rPr>
              <a:t> </a:t>
            </a:r>
            <a:r>
              <a:rPr sz="2200" b="1" err="1">
                <a:latin typeface="Arial" panose="020B0604020202020204" pitchFamily="34" charset="0"/>
              </a:rPr>
              <a:t>sinh</a:t>
            </a:r>
            <a:r>
              <a:rPr sz="2200" b="1">
                <a:latin typeface="Arial" panose="020B0604020202020204" pitchFamily="34" charset="0"/>
              </a:rPr>
              <a:t>.</a:t>
            </a:r>
            <a:endParaRPr sz="2200" b="1">
              <a:latin typeface="Arial" panose="020B0604020202020204" pitchFamily="34" charset="0"/>
            </a:endParaRPr>
          </a:p>
        </p:txBody>
      </p:sp>
      <p:pic>
        <p:nvPicPr>
          <p:cNvPr id="582660" name="Picture 58265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84213" y="1196975"/>
            <a:ext cx="7704137" cy="4799013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2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826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826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826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719"/>
                            </p:stCondLst>
                            <p:childTnLst>
                              <p:par>
                                <p:cTn id="1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2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82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265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Footer Placeholder 1"/>
          <p:cNvSpPr/>
          <p:nvPr>
            <p:ph type="ftr" sz="quarter" idx="11"/>
          </p:nvPr>
        </p:nvSpPr>
        <p:spPr/>
        <p:txBody>
          <a:bodyPr/>
          <a:p>
            <a:pPr lvl="0" eaLnBrk="1" hangingPunct="1"/>
            <a:r>
              <a:rPr sz="900">
                <a:solidFill>
                  <a:schemeClr val="bg1"/>
                </a:solidFill>
                <a:latin typeface="VNI-Avo" pitchFamily="2" charset="0"/>
              </a:rPr>
              <a:t>kthaytuan@yahoo.com – Chuyen PNH </a:t>
            </a:r>
            <a:r>
              <a:rPr sz="900" err="1">
                <a:solidFill>
                  <a:schemeClr val="bg1"/>
                </a:solidFill>
                <a:latin typeface="VNI-Avo" pitchFamily="2" charset="0"/>
              </a:rPr>
              <a:t>CaMau</a:t>
            </a:r>
            <a:endParaRPr sz="900">
              <a:solidFill>
                <a:schemeClr val="bg1"/>
              </a:solidFill>
              <a:latin typeface="VNI-Avo" pitchFamily="2" charset="0"/>
            </a:endParaRPr>
          </a:p>
        </p:txBody>
      </p:sp>
      <p:sp>
        <p:nvSpPr>
          <p:cNvPr id="3" name="Slide Number Placeholder 2"/>
          <p:cNvSpPr/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/>
            </a:fld>
            <a:r>
              <a:rPr sz="1200">
                <a:solidFill>
                  <a:schemeClr val="bg1"/>
                </a:solidFill>
                <a:latin typeface="VNI-Avo" pitchFamily="2" charset="0"/>
              </a:rPr>
              <a:t>/10</a:t>
            </a:r>
            <a:endParaRPr sz="1200">
              <a:solidFill>
                <a:schemeClr val="bg1"/>
              </a:solidFill>
              <a:latin typeface="VNI-Avo" pitchFamily="2" charset="0"/>
            </a:endParaRPr>
          </a:p>
        </p:txBody>
      </p:sp>
      <p:sp>
        <p:nvSpPr>
          <p:cNvPr id="584707" name="Text Box 584706"/>
          <p:cNvSpPr txBox="1"/>
          <p:nvPr/>
        </p:nvSpPr>
        <p:spPr>
          <a:xfrm>
            <a:off x="539750" y="549275"/>
            <a:ext cx="8064500" cy="427038"/>
          </a:xfrm>
          <a:prstGeom prst="rect">
            <a:avLst/>
          </a:prstGeom>
          <a:solidFill>
            <a:schemeClr val="bg1"/>
          </a:solidFill>
          <a:ln w="9525">
            <a:noFill/>
          </a:ln>
          <a:effectLst>
            <a:prstShdw prst="shdw17" dist="17961" dir="2699999">
              <a:schemeClr val="bg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p>
            <a:pPr>
              <a:buFont typeface="Wingdings" panose="05000000000000000000" pitchFamily="2" charset="2"/>
              <a:buChar char="Ø"/>
            </a:pPr>
            <a:r>
              <a:rPr sz="2200" b="1">
                <a:latin typeface="Arial" panose="020B0604020202020204" pitchFamily="34" charset="0"/>
              </a:rPr>
              <a:t>3. </a:t>
            </a:r>
            <a:r>
              <a:rPr sz="2200" b="1" err="1">
                <a:latin typeface="Arial" panose="020B0604020202020204" pitchFamily="34" charset="0"/>
              </a:rPr>
              <a:t>Mở</a:t>
            </a:r>
            <a:r>
              <a:rPr sz="2200" b="1">
                <a:latin typeface="Arial" panose="020B0604020202020204" pitchFamily="34" charset="0"/>
              </a:rPr>
              <a:t> </a:t>
            </a:r>
            <a:r>
              <a:rPr sz="2200" b="1" err="1">
                <a:latin typeface="Arial" panose="020B0604020202020204" pitchFamily="34" charset="0"/>
              </a:rPr>
              <a:t>T_Danh</a:t>
            </a:r>
            <a:r>
              <a:rPr sz="2200" b="1">
                <a:latin typeface="Arial" panose="020B0604020202020204" pitchFamily="34" charset="0"/>
              </a:rPr>
              <a:t> </a:t>
            </a:r>
            <a:r>
              <a:rPr sz="2200" b="1" err="1">
                <a:latin typeface="Arial" panose="020B0604020202020204" pitchFamily="34" charset="0"/>
              </a:rPr>
              <a:t>sách</a:t>
            </a:r>
            <a:r>
              <a:rPr sz="2200" b="1">
                <a:latin typeface="Arial" panose="020B0604020202020204" pitchFamily="34" charset="0"/>
              </a:rPr>
              <a:t> </a:t>
            </a:r>
            <a:r>
              <a:rPr sz="2200" b="1" err="1">
                <a:latin typeface="Arial" panose="020B0604020202020204" pitchFamily="34" charset="0"/>
              </a:rPr>
              <a:t>xem</a:t>
            </a:r>
            <a:r>
              <a:rPr sz="2200" b="1">
                <a:latin typeface="Arial" panose="020B0604020202020204" pitchFamily="34" charset="0"/>
              </a:rPr>
              <a:t> </a:t>
            </a:r>
            <a:r>
              <a:rPr sz="2200" b="1" err="1">
                <a:latin typeface="Arial" panose="020B0604020202020204" pitchFamily="34" charset="0"/>
              </a:rPr>
              <a:t>có</a:t>
            </a:r>
            <a:r>
              <a:rPr sz="2200" b="1">
                <a:latin typeface="Arial" panose="020B0604020202020204" pitchFamily="34" charset="0"/>
              </a:rPr>
              <a:t> </a:t>
            </a:r>
            <a:r>
              <a:rPr sz="2200" b="1" err="1">
                <a:latin typeface="Arial" panose="020B0604020202020204" pitchFamily="34" charset="0"/>
              </a:rPr>
              <a:t>thêm</a:t>
            </a:r>
            <a:r>
              <a:rPr sz="2200" b="1">
                <a:latin typeface="Arial" panose="020B0604020202020204" pitchFamily="34" charset="0"/>
              </a:rPr>
              <a:t> 3 </a:t>
            </a:r>
            <a:r>
              <a:rPr sz="2200" b="1" err="1">
                <a:latin typeface="Arial" panose="020B0604020202020204" pitchFamily="34" charset="0"/>
              </a:rPr>
              <a:t>hs</a:t>
            </a:r>
            <a:r>
              <a:rPr sz="2200" b="1">
                <a:latin typeface="Arial" panose="020B0604020202020204" pitchFamily="34" charset="0"/>
              </a:rPr>
              <a:t> </a:t>
            </a:r>
            <a:r>
              <a:rPr sz="2200" b="1" err="1">
                <a:latin typeface="Arial" panose="020B0604020202020204" pitchFamily="34" charset="0"/>
              </a:rPr>
              <a:t>này</a:t>
            </a:r>
            <a:r>
              <a:rPr sz="2200" b="1">
                <a:latin typeface="Arial" panose="020B0604020202020204" pitchFamily="34" charset="0"/>
              </a:rPr>
              <a:t> </a:t>
            </a:r>
            <a:r>
              <a:rPr sz="2200" b="1" err="1">
                <a:latin typeface="Arial" panose="020B0604020202020204" pitchFamily="34" charset="0"/>
              </a:rPr>
              <a:t>khg</a:t>
            </a:r>
            <a:r>
              <a:rPr sz="2200" b="1">
                <a:latin typeface="Arial" panose="020B0604020202020204" pitchFamily="34" charset="0"/>
              </a:rPr>
              <a:t>?</a:t>
            </a:r>
            <a:endParaRPr sz="2200" b="1">
              <a:latin typeface="Arial" panose="020B0604020202020204" pitchFamily="34" charset="0"/>
            </a:endParaRPr>
          </a:p>
        </p:txBody>
      </p:sp>
      <p:pic>
        <p:nvPicPr>
          <p:cNvPr id="584708" name="Picture 58470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650" y="1341438"/>
            <a:ext cx="7632700" cy="4754562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847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847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847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759"/>
                            </p:stCondLst>
                            <p:childTnLst>
                              <p:par>
                                <p:cTn id="1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84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470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Footer Placeholder 1"/>
          <p:cNvSpPr/>
          <p:nvPr>
            <p:ph type="ftr" sz="quarter" idx="11"/>
          </p:nvPr>
        </p:nvSpPr>
        <p:spPr/>
        <p:txBody>
          <a:bodyPr/>
          <a:p>
            <a:pPr lvl="0" eaLnBrk="1" hangingPunct="1"/>
            <a:r>
              <a:rPr sz="900">
                <a:solidFill>
                  <a:schemeClr val="bg1"/>
                </a:solidFill>
                <a:latin typeface="VNI-Avo" pitchFamily="2" charset="0"/>
              </a:rPr>
              <a:t>kthaytuan@yahoo.com – Chuyen PNH </a:t>
            </a:r>
            <a:r>
              <a:rPr sz="900" err="1">
                <a:solidFill>
                  <a:schemeClr val="bg1"/>
                </a:solidFill>
                <a:latin typeface="VNI-Avo" pitchFamily="2" charset="0"/>
              </a:rPr>
              <a:t>CaMau</a:t>
            </a:r>
            <a:endParaRPr sz="900">
              <a:solidFill>
                <a:schemeClr val="bg1"/>
              </a:solidFill>
              <a:latin typeface="VNI-Avo" pitchFamily="2" charset="0"/>
            </a:endParaRPr>
          </a:p>
        </p:txBody>
      </p:sp>
      <p:sp>
        <p:nvSpPr>
          <p:cNvPr id="3" name="Slide Number Placeholder 2"/>
          <p:cNvSpPr/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/>
            </a:fld>
            <a:r>
              <a:rPr sz="1200">
                <a:solidFill>
                  <a:schemeClr val="bg1"/>
                </a:solidFill>
                <a:latin typeface="VNI-Avo" pitchFamily="2" charset="0"/>
              </a:rPr>
              <a:t>/10</a:t>
            </a:r>
            <a:endParaRPr sz="1200">
              <a:solidFill>
                <a:schemeClr val="bg1"/>
              </a:solidFill>
              <a:latin typeface="VNI-Avo" pitchFamily="2" charset="0"/>
            </a:endParaRPr>
          </a:p>
        </p:txBody>
      </p:sp>
      <p:sp>
        <p:nvSpPr>
          <p:cNvPr id="588802" name="Text Box 588801"/>
          <p:cNvSpPr txBox="1"/>
          <p:nvPr/>
        </p:nvSpPr>
        <p:spPr>
          <a:xfrm>
            <a:off x="539750" y="549275"/>
            <a:ext cx="8064500" cy="427038"/>
          </a:xfrm>
          <a:prstGeom prst="rect">
            <a:avLst/>
          </a:prstGeom>
          <a:solidFill>
            <a:schemeClr val="bg1"/>
          </a:solidFill>
          <a:ln w="9525">
            <a:noFill/>
          </a:ln>
          <a:effectLst>
            <a:prstShdw prst="shdw17" dist="17961" dir="2699999">
              <a:schemeClr val="bg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p>
            <a:pPr>
              <a:buFont typeface="Wingdings" panose="05000000000000000000" pitchFamily="2" charset="2"/>
              <a:buChar char="Ø"/>
            </a:pPr>
            <a:r>
              <a:rPr sz="2200" b="1">
                <a:latin typeface="Arial" panose="020B0604020202020204" pitchFamily="34" charset="0"/>
              </a:rPr>
              <a:t>4. </a:t>
            </a:r>
            <a:r>
              <a:rPr sz="2200" b="1" err="1">
                <a:latin typeface="Arial" panose="020B0604020202020204" pitchFamily="34" charset="0"/>
              </a:rPr>
              <a:t>Dùng</a:t>
            </a:r>
            <a:r>
              <a:rPr sz="2200" b="1">
                <a:latin typeface="Arial" panose="020B0604020202020204" pitchFamily="34" charset="0"/>
              </a:rPr>
              <a:t> </a:t>
            </a:r>
            <a:r>
              <a:rPr sz="2200" b="1" err="1">
                <a:latin typeface="Arial" panose="020B0604020202020204" pitchFamily="34" charset="0"/>
              </a:rPr>
              <a:t>các</a:t>
            </a:r>
            <a:r>
              <a:rPr sz="2200" b="1">
                <a:latin typeface="Arial" panose="020B0604020202020204" pitchFamily="34" charset="0"/>
              </a:rPr>
              <a:t> </a:t>
            </a:r>
            <a:r>
              <a:rPr sz="2200" b="1" err="1">
                <a:latin typeface="Arial" panose="020B0604020202020204" pitchFamily="34" charset="0"/>
              </a:rPr>
              <a:t>nút</a:t>
            </a:r>
            <a:r>
              <a:rPr sz="2200" b="1">
                <a:latin typeface="Arial" panose="020B0604020202020204" pitchFamily="34" charset="0"/>
              </a:rPr>
              <a:t> </a:t>
            </a:r>
            <a:r>
              <a:rPr sz="2200" b="1" err="1">
                <a:latin typeface="Arial" panose="020B0604020202020204" pitchFamily="34" charset="0"/>
              </a:rPr>
              <a:t>lệnh</a:t>
            </a:r>
            <a:r>
              <a:rPr sz="2200" b="1">
                <a:latin typeface="Arial" panose="020B0604020202020204" pitchFamily="34" charset="0"/>
              </a:rPr>
              <a:t> </a:t>
            </a:r>
            <a:r>
              <a:rPr sz="2200" b="1" err="1">
                <a:latin typeface="Arial" panose="020B0604020202020204" pitchFamily="34" charset="0"/>
              </a:rPr>
              <a:t>để</a:t>
            </a:r>
            <a:r>
              <a:rPr sz="2200" b="1">
                <a:latin typeface="Arial" panose="020B0604020202020204" pitchFamily="34" charset="0"/>
              </a:rPr>
              <a:t> </a:t>
            </a:r>
            <a:r>
              <a:rPr sz="2200" b="1" err="1">
                <a:latin typeface="Arial" panose="020B0604020202020204" pitchFamily="34" charset="0"/>
              </a:rPr>
              <a:t>lọc</a:t>
            </a:r>
            <a:r>
              <a:rPr sz="2200" b="1">
                <a:latin typeface="Arial" panose="020B0604020202020204" pitchFamily="34" charset="0"/>
              </a:rPr>
              <a:t> </a:t>
            </a:r>
            <a:r>
              <a:rPr sz="2200" b="1" err="1">
                <a:latin typeface="Arial" panose="020B0604020202020204" pitchFamily="34" charset="0"/>
              </a:rPr>
              <a:t>ra</a:t>
            </a:r>
            <a:r>
              <a:rPr sz="2200" b="1">
                <a:latin typeface="Arial" panose="020B0604020202020204" pitchFamily="34" charset="0"/>
              </a:rPr>
              <a:t> Ds </a:t>
            </a:r>
            <a:r>
              <a:rPr sz="2200" b="1" err="1">
                <a:latin typeface="Arial" panose="020B0604020202020204" pitchFamily="34" charset="0"/>
              </a:rPr>
              <a:t>các</a:t>
            </a:r>
            <a:r>
              <a:rPr sz="2200" b="1">
                <a:latin typeface="Arial" panose="020B0604020202020204" pitchFamily="34" charset="0"/>
              </a:rPr>
              <a:t> </a:t>
            </a:r>
            <a:r>
              <a:rPr sz="2200" b="1" err="1">
                <a:latin typeface="Arial" panose="020B0604020202020204" pitchFamily="34" charset="0"/>
              </a:rPr>
              <a:t>hsinh</a:t>
            </a:r>
            <a:r>
              <a:rPr sz="2200" b="1">
                <a:latin typeface="Arial" panose="020B0604020202020204" pitchFamily="34" charset="0"/>
              </a:rPr>
              <a:t> </a:t>
            </a:r>
            <a:r>
              <a:rPr sz="2200" b="1" err="1">
                <a:latin typeface="Arial" panose="020B0604020202020204" pitchFamily="34" charset="0"/>
              </a:rPr>
              <a:t>nam</a:t>
            </a:r>
            <a:r>
              <a:rPr sz="2200" b="1">
                <a:latin typeface="Arial" panose="020B0604020202020204" pitchFamily="34" charset="0"/>
              </a:rPr>
              <a:t>?</a:t>
            </a:r>
            <a:endParaRPr sz="2200" b="1">
              <a:latin typeface="Arial" panose="020B0604020202020204" pitchFamily="34" charset="0"/>
            </a:endParaRPr>
          </a:p>
        </p:txBody>
      </p:sp>
      <p:pic>
        <p:nvPicPr>
          <p:cNvPr id="588803" name="Picture 58880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650" y="1484313"/>
            <a:ext cx="7632700" cy="4754562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888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888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888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959"/>
                            </p:stCondLst>
                            <p:childTnLst>
                              <p:par>
                                <p:cTn id="1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88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880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Footer Placeholder 1"/>
          <p:cNvSpPr/>
          <p:nvPr>
            <p:ph type="ftr" sz="quarter" idx="11"/>
          </p:nvPr>
        </p:nvSpPr>
        <p:spPr/>
        <p:txBody>
          <a:bodyPr/>
          <a:p>
            <a:pPr lvl="0" eaLnBrk="1" hangingPunct="1"/>
            <a:r>
              <a:rPr sz="900">
                <a:solidFill>
                  <a:schemeClr val="bg1"/>
                </a:solidFill>
                <a:latin typeface="VNI-Avo" pitchFamily="2" charset="0"/>
              </a:rPr>
              <a:t>kthaytuan@yahoo.com – Chuyen PNH </a:t>
            </a:r>
            <a:r>
              <a:rPr sz="900" err="1">
                <a:solidFill>
                  <a:schemeClr val="bg1"/>
                </a:solidFill>
                <a:latin typeface="VNI-Avo" pitchFamily="2" charset="0"/>
              </a:rPr>
              <a:t>CaMau</a:t>
            </a:r>
            <a:endParaRPr sz="900">
              <a:solidFill>
                <a:schemeClr val="bg1"/>
              </a:solidFill>
              <a:latin typeface="VNI-Avo" pitchFamily="2" charset="0"/>
            </a:endParaRPr>
          </a:p>
        </p:txBody>
      </p:sp>
      <p:sp>
        <p:nvSpPr>
          <p:cNvPr id="3" name="Slide Number Placeholder 2"/>
          <p:cNvSpPr/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/>
            </a:fld>
            <a:r>
              <a:rPr sz="1200">
                <a:solidFill>
                  <a:schemeClr val="bg1"/>
                </a:solidFill>
                <a:latin typeface="VNI-Avo" pitchFamily="2" charset="0"/>
              </a:rPr>
              <a:t>/10</a:t>
            </a:r>
            <a:endParaRPr sz="1200">
              <a:solidFill>
                <a:schemeClr val="bg1"/>
              </a:solidFill>
              <a:latin typeface="VNI-Avo" pitchFamily="2" charset="0"/>
            </a:endParaRPr>
          </a:p>
        </p:txBody>
      </p:sp>
      <p:sp>
        <p:nvSpPr>
          <p:cNvPr id="590850" name="Text Box 590849"/>
          <p:cNvSpPr txBox="1"/>
          <p:nvPr/>
        </p:nvSpPr>
        <p:spPr>
          <a:xfrm>
            <a:off x="539750" y="549275"/>
            <a:ext cx="8064500" cy="427038"/>
          </a:xfrm>
          <a:prstGeom prst="rect">
            <a:avLst/>
          </a:prstGeom>
          <a:solidFill>
            <a:schemeClr val="bg1"/>
          </a:solidFill>
          <a:ln w="9525">
            <a:noFill/>
          </a:ln>
          <a:effectLst>
            <a:prstShdw prst="shdw17" dist="17961" dir="2699999">
              <a:schemeClr val="bg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p>
            <a:pPr>
              <a:buFont typeface="Wingdings" panose="05000000000000000000" pitchFamily="2" charset="2"/>
              <a:buChar char="Ø"/>
            </a:pPr>
            <a:r>
              <a:rPr sz="2200" b="1">
                <a:latin typeface="Arial" panose="020B0604020202020204" pitchFamily="34" charset="0"/>
              </a:rPr>
              <a:t>5. </a:t>
            </a:r>
            <a:r>
              <a:rPr sz="2200" b="1" err="1">
                <a:latin typeface="Arial" panose="020B0604020202020204" pitchFamily="34" charset="0"/>
              </a:rPr>
              <a:t>Dùng</a:t>
            </a:r>
            <a:r>
              <a:rPr sz="2200" b="1">
                <a:latin typeface="Arial" panose="020B0604020202020204" pitchFamily="34" charset="0"/>
              </a:rPr>
              <a:t> </a:t>
            </a:r>
            <a:r>
              <a:rPr sz="2200" b="1" err="1">
                <a:latin typeface="Arial" panose="020B0604020202020204" pitchFamily="34" charset="0"/>
              </a:rPr>
              <a:t>các</a:t>
            </a:r>
            <a:r>
              <a:rPr sz="2200" b="1">
                <a:latin typeface="Arial" panose="020B0604020202020204" pitchFamily="34" charset="0"/>
              </a:rPr>
              <a:t> </a:t>
            </a:r>
            <a:r>
              <a:rPr sz="2200" b="1" err="1">
                <a:latin typeface="Arial" panose="020B0604020202020204" pitchFamily="34" charset="0"/>
              </a:rPr>
              <a:t>nút</a:t>
            </a:r>
            <a:r>
              <a:rPr sz="2200" b="1">
                <a:latin typeface="Arial" panose="020B0604020202020204" pitchFamily="34" charset="0"/>
              </a:rPr>
              <a:t> </a:t>
            </a:r>
            <a:r>
              <a:rPr sz="2200" b="1" err="1">
                <a:latin typeface="Arial" panose="020B0604020202020204" pitchFamily="34" charset="0"/>
              </a:rPr>
              <a:t>lệnh</a:t>
            </a:r>
            <a:r>
              <a:rPr sz="2200" b="1">
                <a:latin typeface="Arial" panose="020B0604020202020204" pitchFamily="34" charset="0"/>
              </a:rPr>
              <a:t> </a:t>
            </a:r>
            <a:r>
              <a:rPr sz="2200" b="1" err="1">
                <a:latin typeface="Arial" panose="020B0604020202020204" pitchFamily="34" charset="0"/>
              </a:rPr>
              <a:t>để</a:t>
            </a:r>
            <a:r>
              <a:rPr sz="2200" b="1">
                <a:latin typeface="Arial" panose="020B0604020202020204" pitchFamily="34" charset="0"/>
              </a:rPr>
              <a:t> </a:t>
            </a:r>
            <a:r>
              <a:rPr sz="2200" b="1" err="1">
                <a:latin typeface="Arial" panose="020B0604020202020204" pitchFamily="34" charset="0"/>
              </a:rPr>
              <a:t>sắp</a:t>
            </a:r>
            <a:r>
              <a:rPr sz="2200" b="1">
                <a:latin typeface="Arial" panose="020B0604020202020204" pitchFamily="34" charset="0"/>
              </a:rPr>
              <a:t> </a:t>
            </a:r>
            <a:r>
              <a:rPr sz="2200" b="1" err="1">
                <a:latin typeface="Arial" panose="020B0604020202020204" pitchFamily="34" charset="0"/>
              </a:rPr>
              <a:t>xếp</a:t>
            </a:r>
            <a:r>
              <a:rPr sz="2200" b="1">
                <a:latin typeface="Arial" panose="020B0604020202020204" pitchFamily="34" charset="0"/>
              </a:rPr>
              <a:t> alphabet </a:t>
            </a:r>
            <a:r>
              <a:rPr sz="2200" b="1" err="1">
                <a:latin typeface="Arial" panose="020B0604020202020204" pitchFamily="34" charset="0"/>
              </a:rPr>
              <a:t>tên</a:t>
            </a:r>
            <a:r>
              <a:rPr sz="2200" b="1">
                <a:latin typeface="Arial" panose="020B0604020202020204" pitchFamily="34" charset="0"/>
              </a:rPr>
              <a:t>?</a:t>
            </a:r>
            <a:endParaRPr sz="2200" b="1">
              <a:latin typeface="Arial" panose="020B0604020202020204" pitchFamily="34" charset="0"/>
            </a:endParaRPr>
          </a:p>
        </p:txBody>
      </p:sp>
      <p:pic>
        <p:nvPicPr>
          <p:cNvPr id="590851" name="Picture 59085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650" y="1484313"/>
            <a:ext cx="7632700" cy="4754562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908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908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908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839"/>
                            </p:stCondLst>
                            <p:childTnLst>
                              <p:par>
                                <p:cTn id="1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90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085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Footer Placeholder 1"/>
          <p:cNvSpPr/>
          <p:nvPr>
            <p:ph type="ftr" sz="quarter" idx="11"/>
          </p:nvPr>
        </p:nvSpPr>
        <p:spPr/>
        <p:txBody>
          <a:bodyPr/>
          <a:p>
            <a:pPr lvl="0" eaLnBrk="1" hangingPunct="1"/>
            <a:r>
              <a:rPr sz="900">
                <a:solidFill>
                  <a:schemeClr val="bg1"/>
                </a:solidFill>
                <a:latin typeface="VNI-Avo" pitchFamily="2" charset="0"/>
              </a:rPr>
              <a:t>kthaytuan@yahoo.com – Chuyen PNH </a:t>
            </a:r>
            <a:r>
              <a:rPr sz="900" err="1">
                <a:solidFill>
                  <a:schemeClr val="bg1"/>
                </a:solidFill>
                <a:latin typeface="VNI-Avo" pitchFamily="2" charset="0"/>
              </a:rPr>
              <a:t>CaMau</a:t>
            </a:r>
            <a:endParaRPr sz="900">
              <a:solidFill>
                <a:schemeClr val="bg1"/>
              </a:solidFill>
              <a:latin typeface="VNI-Avo" pitchFamily="2" charset="0"/>
            </a:endParaRPr>
          </a:p>
        </p:txBody>
      </p:sp>
      <p:sp>
        <p:nvSpPr>
          <p:cNvPr id="3" name="Slide Number Placeholder 2"/>
          <p:cNvSpPr/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/>
            </a:fld>
            <a:r>
              <a:rPr sz="1200">
                <a:solidFill>
                  <a:schemeClr val="bg1"/>
                </a:solidFill>
                <a:latin typeface="VNI-Avo" pitchFamily="2" charset="0"/>
              </a:rPr>
              <a:t>/10</a:t>
            </a:r>
            <a:endParaRPr sz="1200">
              <a:solidFill>
                <a:schemeClr val="bg1"/>
              </a:solidFill>
              <a:latin typeface="VNI-Avo" pitchFamily="2" charset="0"/>
            </a:endParaRPr>
          </a:p>
        </p:txBody>
      </p:sp>
      <p:sp>
        <p:nvSpPr>
          <p:cNvPr id="592898" name="Text Box 592897"/>
          <p:cNvSpPr txBox="1"/>
          <p:nvPr/>
        </p:nvSpPr>
        <p:spPr>
          <a:xfrm>
            <a:off x="539750" y="549275"/>
            <a:ext cx="8064500" cy="762000"/>
          </a:xfrm>
          <a:prstGeom prst="rect">
            <a:avLst/>
          </a:prstGeom>
          <a:solidFill>
            <a:schemeClr val="bg1"/>
          </a:solidFill>
          <a:ln w="9525">
            <a:noFill/>
          </a:ln>
          <a:effectLst>
            <a:prstShdw prst="shdw17" dist="17961" dir="2699999">
              <a:schemeClr val="bg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p>
            <a:pPr>
              <a:buFont typeface="Wingdings" panose="05000000000000000000" pitchFamily="2" charset="2"/>
              <a:buChar char="Ø"/>
            </a:pPr>
            <a:r>
              <a:rPr sz="2200" b="1">
                <a:latin typeface="Arial" panose="020B0604020202020204" pitchFamily="34" charset="0"/>
              </a:rPr>
              <a:t>6. </a:t>
            </a:r>
            <a:r>
              <a:rPr sz="2200" b="1" err="1">
                <a:latin typeface="Arial" panose="020B0604020202020204" pitchFamily="34" charset="0"/>
              </a:rPr>
              <a:t>Dùng</a:t>
            </a:r>
            <a:r>
              <a:rPr sz="2200" b="1">
                <a:latin typeface="Arial" panose="020B0604020202020204" pitchFamily="34" charset="0"/>
              </a:rPr>
              <a:t> </a:t>
            </a:r>
            <a:r>
              <a:rPr sz="2200" b="1" err="1">
                <a:latin typeface="Arial" panose="020B0604020202020204" pitchFamily="34" charset="0"/>
              </a:rPr>
              <a:t>các</a:t>
            </a:r>
            <a:r>
              <a:rPr sz="2200" b="1">
                <a:latin typeface="Arial" panose="020B0604020202020204" pitchFamily="34" charset="0"/>
              </a:rPr>
              <a:t> </a:t>
            </a:r>
            <a:r>
              <a:rPr sz="2200" b="1" err="1">
                <a:latin typeface="Arial" panose="020B0604020202020204" pitchFamily="34" charset="0"/>
              </a:rPr>
              <a:t>nút</a:t>
            </a:r>
            <a:r>
              <a:rPr sz="2200" b="1">
                <a:latin typeface="Arial" panose="020B0604020202020204" pitchFamily="34" charset="0"/>
              </a:rPr>
              <a:t> </a:t>
            </a:r>
            <a:r>
              <a:rPr sz="2200" b="1" err="1">
                <a:latin typeface="Arial" panose="020B0604020202020204" pitchFamily="34" charset="0"/>
              </a:rPr>
              <a:t>lệnh</a:t>
            </a:r>
            <a:r>
              <a:rPr sz="2200" b="1">
                <a:latin typeface="Arial" panose="020B0604020202020204" pitchFamily="34" charset="0"/>
              </a:rPr>
              <a:t> </a:t>
            </a:r>
            <a:r>
              <a:rPr sz="2200" b="1" err="1">
                <a:latin typeface="Arial" panose="020B0604020202020204" pitchFamily="34" charset="0"/>
              </a:rPr>
              <a:t>để</a:t>
            </a:r>
            <a:r>
              <a:rPr sz="2200" b="1">
                <a:latin typeface="Arial" panose="020B0604020202020204" pitchFamily="34" charset="0"/>
              </a:rPr>
              <a:t> </a:t>
            </a:r>
            <a:r>
              <a:rPr sz="2200" b="1" err="1">
                <a:latin typeface="Arial" panose="020B0604020202020204" pitchFamily="34" charset="0"/>
              </a:rPr>
              <a:t>lọc</a:t>
            </a:r>
            <a:r>
              <a:rPr sz="2200" b="1">
                <a:latin typeface="Arial" panose="020B0604020202020204" pitchFamily="34" charset="0"/>
              </a:rPr>
              <a:t> </a:t>
            </a:r>
            <a:r>
              <a:rPr sz="2200" b="1" err="1">
                <a:latin typeface="Arial" panose="020B0604020202020204" pitchFamily="34" charset="0"/>
              </a:rPr>
              <a:t>ra</a:t>
            </a:r>
            <a:r>
              <a:rPr sz="2200" b="1">
                <a:latin typeface="Arial" panose="020B0604020202020204" pitchFamily="34" charset="0"/>
              </a:rPr>
              <a:t> Ds </a:t>
            </a:r>
            <a:r>
              <a:rPr sz="2200" b="1" err="1">
                <a:latin typeface="Arial" panose="020B0604020202020204" pitchFamily="34" charset="0"/>
              </a:rPr>
              <a:t>các</a:t>
            </a:r>
            <a:r>
              <a:rPr sz="2200" b="1">
                <a:latin typeface="Arial" panose="020B0604020202020204" pitchFamily="34" charset="0"/>
              </a:rPr>
              <a:t> </a:t>
            </a:r>
            <a:r>
              <a:rPr sz="2200" b="1" err="1">
                <a:latin typeface="Arial" panose="020B0604020202020204" pitchFamily="34" charset="0"/>
              </a:rPr>
              <a:t>học</a:t>
            </a:r>
            <a:r>
              <a:rPr sz="2200" b="1">
                <a:latin typeface="Arial" panose="020B0604020202020204" pitchFamily="34" charset="0"/>
              </a:rPr>
              <a:t> </a:t>
            </a:r>
            <a:r>
              <a:rPr sz="2200" b="1" err="1">
                <a:latin typeface="Arial" panose="020B0604020202020204" pitchFamily="34" charset="0"/>
              </a:rPr>
              <a:t>sinh</a:t>
            </a:r>
            <a:r>
              <a:rPr sz="2200" b="1">
                <a:latin typeface="Arial" panose="020B0604020202020204" pitchFamily="34" charset="0"/>
              </a:rPr>
              <a:t> </a:t>
            </a:r>
            <a:r>
              <a:rPr sz="2200" b="1" err="1">
                <a:latin typeface="Arial" panose="020B0604020202020204" pitchFamily="34" charset="0"/>
              </a:rPr>
              <a:t>nữ</a:t>
            </a:r>
            <a:r>
              <a:rPr sz="2200" b="1">
                <a:latin typeface="Arial" panose="020B0604020202020204" pitchFamily="34" charset="0"/>
              </a:rPr>
              <a:t> </a:t>
            </a:r>
            <a:r>
              <a:rPr sz="2200" b="1" err="1">
                <a:latin typeface="Arial" panose="020B0604020202020204" pitchFamily="34" charset="0"/>
              </a:rPr>
              <a:t>và</a:t>
            </a:r>
            <a:r>
              <a:rPr sz="2200" b="1">
                <a:latin typeface="Arial" panose="020B0604020202020204" pitchFamily="34" charset="0"/>
              </a:rPr>
              <a:t> </a:t>
            </a:r>
            <a:r>
              <a:rPr sz="2200" b="1" err="1">
                <a:latin typeface="Arial" panose="020B0604020202020204" pitchFamily="34" charset="0"/>
              </a:rPr>
              <a:t>có</a:t>
            </a:r>
            <a:r>
              <a:rPr sz="2200" b="1">
                <a:latin typeface="Arial" panose="020B0604020202020204" pitchFamily="34" charset="0"/>
              </a:rPr>
              <a:t> </a:t>
            </a:r>
            <a:r>
              <a:rPr sz="2200" b="1" err="1">
                <a:latin typeface="Arial" panose="020B0604020202020204" pitchFamily="34" charset="0"/>
              </a:rPr>
              <a:t>điểm</a:t>
            </a:r>
            <a:r>
              <a:rPr sz="2200" b="1">
                <a:latin typeface="Arial" panose="020B0604020202020204" pitchFamily="34" charset="0"/>
              </a:rPr>
              <a:t> Tin </a:t>
            </a:r>
            <a:r>
              <a:rPr sz="2200" b="1" err="1">
                <a:latin typeface="Arial" panose="020B0604020202020204" pitchFamily="34" charset="0"/>
              </a:rPr>
              <a:t>là</a:t>
            </a:r>
            <a:r>
              <a:rPr sz="2200" b="1">
                <a:latin typeface="Arial" panose="020B0604020202020204" pitchFamily="34" charset="0"/>
              </a:rPr>
              <a:t> 10.0?</a:t>
            </a:r>
            <a:endParaRPr sz="2200" b="1">
              <a:latin typeface="Arial" panose="020B0604020202020204" pitchFamily="34" charset="0"/>
            </a:endParaRPr>
          </a:p>
        </p:txBody>
      </p:sp>
      <p:pic>
        <p:nvPicPr>
          <p:cNvPr id="592899" name="Picture 59289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650" y="1484313"/>
            <a:ext cx="7632700" cy="4754562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928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928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928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960"/>
                            </p:stCondLst>
                            <p:childTnLst>
                              <p:par>
                                <p:cTn id="1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92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289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Footer Placeholder 1"/>
          <p:cNvSpPr/>
          <p:nvPr>
            <p:ph type="ftr" sz="quarter" idx="11"/>
          </p:nvPr>
        </p:nvSpPr>
        <p:spPr/>
        <p:txBody>
          <a:bodyPr/>
          <a:p>
            <a:pPr lvl="0" eaLnBrk="1" hangingPunct="1"/>
            <a:r>
              <a:rPr sz="900">
                <a:solidFill>
                  <a:schemeClr val="bg1"/>
                </a:solidFill>
                <a:latin typeface="VNI-Avo" pitchFamily="2" charset="0"/>
              </a:rPr>
              <a:t>kthaytuan@yahoo.com – Chuyen PNH </a:t>
            </a:r>
            <a:r>
              <a:rPr sz="900" err="1">
                <a:solidFill>
                  <a:schemeClr val="bg1"/>
                </a:solidFill>
                <a:latin typeface="VNI-Avo" pitchFamily="2" charset="0"/>
              </a:rPr>
              <a:t>CaMau</a:t>
            </a:r>
            <a:endParaRPr sz="900">
              <a:solidFill>
                <a:schemeClr val="bg1"/>
              </a:solidFill>
              <a:latin typeface="VNI-Avo" pitchFamily="2" charset="0"/>
            </a:endParaRPr>
          </a:p>
        </p:txBody>
      </p:sp>
      <p:sp>
        <p:nvSpPr>
          <p:cNvPr id="3" name="Slide Number Placeholder 2"/>
          <p:cNvSpPr/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/>
            </a:fld>
            <a:r>
              <a:rPr sz="1200">
                <a:solidFill>
                  <a:schemeClr val="bg1"/>
                </a:solidFill>
                <a:latin typeface="VNI-Avo" pitchFamily="2" charset="0"/>
              </a:rPr>
              <a:t>/10</a:t>
            </a:r>
            <a:endParaRPr sz="1200">
              <a:solidFill>
                <a:schemeClr val="bg1"/>
              </a:solidFill>
              <a:latin typeface="VNI-Avo" pitchFamily="2" charset="0"/>
            </a:endParaRP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250825" y="230188"/>
            <a:ext cx="8642350" cy="606425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chemeClr val="bg1"/>
              </a:gs>
            </a:gsLst>
            <a:lin ang="2700000" scaled="1"/>
          </a:gradFill>
          <a:ln w="57150" cmpd="thinThick">
            <a:solidFill>
              <a:srgbClr val="FF0000"/>
            </a:solidFill>
            <a:miter lim="800000"/>
          </a:ln>
          <a:effectLst/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  <a:buFont typeface="Wingdings" panose="05000000000000000000" pitchFamily="2" charset="2"/>
            </a:pPr>
            <a:r>
              <a:rPr sz="3000">
                <a:solidFill>
                  <a:srgbClr val="FF0066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pitchFamily="34" charset="0"/>
              </a:rPr>
              <a:t>THỰC HÀNH THEO CÁC YÊU CẦU SAU:</a:t>
            </a:r>
            <a:endParaRPr sz="3000">
              <a:solidFill>
                <a:srgbClr val="FF0066"/>
              </a:solidFill>
              <a:effectLst>
                <a:outerShdw blurRad="38100" dist="38100" dir="2700000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580611" name="Text Box 580610"/>
          <p:cNvSpPr txBox="1"/>
          <p:nvPr/>
        </p:nvSpPr>
        <p:spPr>
          <a:xfrm>
            <a:off x="539750" y="1139825"/>
            <a:ext cx="7993063" cy="885825"/>
          </a:xfrm>
          <a:prstGeom prst="rect">
            <a:avLst/>
          </a:prstGeom>
          <a:solidFill>
            <a:schemeClr val="bg1"/>
          </a:solidFill>
          <a:ln w="9525">
            <a:noFill/>
          </a:ln>
          <a:effectLst>
            <a:prstShdw prst="shdw17" dist="17961" dir="2699999">
              <a:schemeClr val="bg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p>
            <a:pPr>
              <a:buFont typeface="Wingdings" panose="05000000000000000000" pitchFamily="2" charset="2"/>
              <a:buChar char="Ø"/>
            </a:pPr>
            <a:r>
              <a:rPr sz="2600" b="1">
                <a:latin typeface="Arial" panose="020B0604020202020204" pitchFamily="34" charset="0"/>
              </a:rPr>
              <a:t> 4. </a:t>
            </a:r>
            <a:r>
              <a:rPr sz="2600" b="1" err="1">
                <a:latin typeface="Arial" panose="020B0604020202020204" pitchFamily="34" charset="0"/>
              </a:rPr>
              <a:t>Tạo</a:t>
            </a:r>
            <a:r>
              <a:rPr sz="2600" b="1">
                <a:latin typeface="Arial" panose="020B0604020202020204" pitchFamily="34" charset="0"/>
              </a:rPr>
              <a:t> </a:t>
            </a:r>
            <a:r>
              <a:rPr sz="2600" b="1" err="1">
                <a:latin typeface="Arial" panose="020B0604020202020204" pitchFamily="34" charset="0"/>
              </a:rPr>
              <a:t>một</a:t>
            </a:r>
            <a:r>
              <a:rPr sz="2600" b="1">
                <a:latin typeface="Arial" panose="020B0604020202020204" pitchFamily="34" charset="0"/>
              </a:rPr>
              <a:t> </a:t>
            </a:r>
            <a:r>
              <a:rPr sz="2600" b="1" err="1">
                <a:latin typeface="Arial" panose="020B0604020202020204" pitchFamily="34" charset="0"/>
              </a:rPr>
              <a:t>biểu</a:t>
            </a:r>
            <a:r>
              <a:rPr sz="2600" b="1">
                <a:latin typeface="Arial" panose="020B0604020202020204" pitchFamily="34" charset="0"/>
              </a:rPr>
              <a:t> </a:t>
            </a:r>
            <a:r>
              <a:rPr sz="2600" b="1" err="1">
                <a:latin typeface="Arial" panose="020B0604020202020204" pitchFamily="34" charset="0"/>
              </a:rPr>
              <a:t>mẫu</a:t>
            </a:r>
            <a:r>
              <a:rPr sz="2600" b="1">
                <a:latin typeface="Arial" panose="020B0604020202020204" pitchFamily="34" charset="0"/>
              </a:rPr>
              <a:t> </a:t>
            </a:r>
            <a:r>
              <a:rPr sz="2600" b="1" err="1">
                <a:latin typeface="Arial" panose="020B0604020202020204" pitchFamily="34" charset="0"/>
              </a:rPr>
              <a:t>có</a:t>
            </a:r>
            <a:r>
              <a:rPr sz="2600" b="1">
                <a:latin typeface="Arial" panose="020B0604020202020204" pitchFamily="34" charset="0"/>
              </a:rPr>
              <a:t> </a:t>
            </a:r>
            <a:r>
              <a:rPr sz="2600" b="1" err="1">
                <a:latin typeface="Arial" panose="020B0604020202020204" pitchFamily="34" charset="0"/>
              </a:rPr>
              <a:t>tên</a:t>
            </a:r>
            <a:r>
              <a:rPr sz="2600" b="1">
                <a:latin typeface="Arial" panose="020B0604020202020204" pitchFamily="34" charset="0"/>
              </a:rPr>
              <a:t> </a:t>
            </a:r>
            <a:r>
              <a:rPr sz="2600" b="1" err="1">
                <a:latin typeface="Arial" panose="020B0604020202020204" pitchFamily="34" charset="0"/>
              </a:rPr>
              <a:t>là</a:t>
            </a:r>
            <a:r>
              <a:rPr sz="2600" b="1">
                <a:latin typeface="Arial" panose="020B0604020202020204" pitchFamily="34" charset="0"/>
              </a:rPr>
              <a:t> </a:t>
            </a:r>
            <a:r>
              <a:rPr sz="2600" b="1" err="1">
                <a:latin typeface="Arial" panose="020B0604020202020204" pitchFamily="34" charset="0"/>
              </a:rPr>
              <a:t>F_DoanVien</a:t>
            </a:r>
            <a:r>
              <a:rPr sz="2600" b="1">
                <a:latin typeface="Arial" panose="020B0604020202020204" pitchFamily="34" charset="0"/>
              </a:rPr>
              <a:t> </a:t>
            </a:r>
            <a:r>
              <a:rPr sz="2600" b="1" err="1">
                <a:latin typeface="Arial" panose="020B0604020202020204" pitchFamily="34" charset="0"/>
              </a:rPr>
              <a:t>có</a:t>
            </a:r>
            <a:r>
              <a:rPr sz="2600" b="1">
                <a:latin typeface="Arial" panose="020B0604020202020204" pitchFamily="34" charset="0"/>
              </a:rPr>
              <a:t> </a:t>
            </a:r>
            <a:r>
              <a:rPr sz="2600" b="1" err="1">
                <a:latin typeface="Arial" panose="020B0604020202020204" pitchFamily="34" charset="0"/>
              </a:rPr>
              <a:t>cấu</a:t>
            </a:r>
            <a:r>
              <a:rPr sz="2600" b="1">
                <a:latin typeface="Arial" panose="020B0604020202020204" pitchFamily="34" charset="0"/>
              </a:rPr>
              <a:t> </a:t>
            </a:r>
            <a:r>
              <a:rPr sz="2600" b="1" err="1">
                <a:latin typeface="Arial" panose="020B0604020202020204" pitchFamily="34" charset="0"/>
              </a:rPr>
              <a:t>trúc</a:t>
            </a:r>
            <a:r>
              <a:rPr sz="2600" b="1">
                <a:latin typeface="Arial" panose="020B0604020202020204" pitchFamily="34" charset="0"/>
              </a:rPr>
              <a:t> </a:t>
            </a:r>
            <a:r>
              <a:rPr sz="2600" b="1" err="1">
                <a:latin typeface="Arial" panose="020B0604020202020204" pitchFamily="34" charset="0"/>
              </a:rPr>
              <a:t>như</a:t>
            </a:r>
            <a:r>
              <a:rPr sz="2600" b="1">
                <a:latin typeface="Arial" panose="020B0604020202020204" pitchFamily="34" charset="0"/>
              </a:rPr>
              <a:t> </a:t>
            </a:r>
            <a:r>
              <a:rPr sz="2600" b="1" err="1">
                <a:latin typeface="Arial" panose="020B0604020202020204" pitchFamily="34" charset="0"/>
              </a:rPr>
              <a:t>sau</a:t>
            </a:r>
            <a:r>
              <a:rPr sz="2600" b="1">
                <a:latin typeface="Arial" panose="020B0604020202020204" pitchFamily="34" charset="0"/>
              </a:rPr>
              <a:t>:</a:t>
            </a:r>
            <a:endParaRPr sz="2600" b="1">
              <a:latin typeface="Arial" panose="020B0604020202020204" pitchFamily="34" charset="0"/>
            </a:endParaRPr>
          </a:p>
        </p:txBody>
      </p:sp>
      <p:pic>
        <p:nvPicPr>
          <p:cNvPr id="580612" name="Picture 58061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84213" y="2205038"/>
            <a:ext cx="7848600" cy="4002087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806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806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806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19"/>
                            </p:stCondLst>
                            <p:childTnLst>
                              <p:par>
                                <p:cTn id="1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80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0611" grpId="0" animBg="1"/>
    </p:bldLst>
  </p:timing>
</p:sld>
</file>

<file path=ppt/theme/theme1.xml><?xml version="1.0" encoding="utf-8"?>
<a:theme xmlns:a="http://schemas.openxmlformats.org/drawingml/2006/main" name="1_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VNI-Avo"/>
        <a:ea typeface=""/>
        <a:cs typeface=""/>
      </a:majorFont>
      <a:minorFont>
        <a:latin typeface="VNI-Av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Fading Grid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Fading Gri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3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3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Layers">
  <a:themeElements>
    <a:clrScheme name="Layer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Layers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3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3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Layer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Fading Grid</Template>
  <TotalTime>0</TotalTime>
  <Words>1307</Words>
  <Application>WPS Presentation</Application>
  <PresentationFormat>On-screen Show</PresentationFormat>
  <Paragraphs>78</Paragraphs>
  <Slides>10</Slides>
  <Notes>9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3</vt:i4>
      </vt:variant>
      <vt:variant>
        <vt:lpstr>幻灯片标题</vt:lpstr>
      </vt:variant>
      <vt:variant>
        <vt:i4>10</vt:i4>
      </vt:variant>
    </vt:vector>
  </HeadingPairs>
  <TitlesOfParts>
    <vt:vector size="23" baseType="lpstr">
      <vt:lpstr>Arial</vt:lpstr>
      <vt:lpstr>SimSun</vt:lpstr>
      <vt:lpstr>Wingdings</vt:lpstr>
      <vt:lpstr>VNI-Avo</vt:lpstr>
      <vt:lpstr>Times New Roman</vt:lpstr>
      <vt:lpstr>VNI-Helve-Condense</vt:lpstr>
      <vt:lpstr>VNI-Times</vt:lpstr>
      <vt:lpstr>Segoe Print</vt:lpstr>
      <vt:lpstr>Microsoft YaHei</vt:lpstr>
      <vt:lpstr>Arial Unicode MS</vt:lpstr>
      <vt:lpstr>1_Default Design</vt:lpstr>
      <vt:lpstr>1_Fading Grid</vt:lpstr>
      <vt:lpstr>1_Layers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Hoang dung Co., Ltd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Bieu mau</dc:title>
  <dc:creator>Dang Huu Hoang</dc:creator>
  <dc:description>Tin 12 </dc:description>
  <cp:lastModifiedBy>ASUS</cp:lastModifiedBy>
  <cp:revision>459</cp:revision>
  <dcterms:created xsi:type="dcterms:W3CDTF">2006-09-03T17:12:00Z</dcterms:created>
  <dcterms:modified xsi:type="dcterms:W3CDTF">2022-01-03T12:33:57Z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B38C5BF7D41E4576AE0CB751F8A62E20</vt:lpwstr>
  </property>
  <property fmtid="{D5CDD505-2E9C-101B-9397-08002B2CF9AE}" pid="3" name="KSOProductBuildVer">
    <vt:lpwstr>1033-11.2.0.10426</vt:lpwstr>
  </property>
</Properties>
</file>