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4" r:id="rId4"/>
    <p:sldMasterId id="2147483687" r:id="rId5"/>
    <p:sldMasterId id="2147483700" r:id="rId6"/>
    <p:sldMasterId id="2147483713" r:id="rId7"/>
    <p:sldMasterId id="2147483725" r:id="rId8"/>
    <p:sldMasterId id="2147483738" r:id="rId9"/>
    <p:sldMasterId id="2147483751" r:id="rId10"/>
    <p:sldMasterId id="2147483764" r:id="rId11"/>
    <p:sldMasterId id="2147483778" r:id="rId12"/>
    <p:sldMasterId id="2147483792" r:id="rId13"/>
  </p:sldMasterIdLst>
  <p:notesMasterIdLst>
    <p:notesMasterId r:id="rId42"/>
  </p:notesMasterIdLst>
  <p:sldIdLst>
    <p:sldId id="275" r:id="rId14"/>
    <p:sldId id="257" r:id="rId15"/>
    <p:sldId id="258" r:id="rId16"/>
    <p:sldId id="277" r:id="rId17"/>
    <p:sldId id="259" r:id="rId18"/>
    <p:sldId id="262" r:id="rId19"/>
    <p:sldId id="278" r:id="rId20"/>
    <p:sldId id="279" r:id="rId21"/>
    <p:sldId id="280" r:id="rId22"/>
    <p:sldId id="281" r:id="rId23"/>
    <p:sldId id="282" r:id="rId24"/>
    <p:sldId id="283" r:id="rId25"/>
    <p:sldId id="276" r:id="rId26"/>
    <p:sldId id="264" r:id="rId27"/>
    <p:sldId id="295" r:id="rId28"/>
    <p:sldId id="286" r:id="rId29"/>
    <p:sldId id="287" r:id="rId30"/>
    <p:sldId id="291" r:id="rId31"/>
    <p:sldId id="292" r:id="rId32"/>
    <p:sldId id="284" r:id="rId33"/>
    <p:sldId id="293" r:id="rId34"/>
    <p:sldId id="294" r:id="rId35"/>
    <p:sldId id="302" r:id="rId36"/>
    <p:sldId id="274" r:id="rId37"/>
    <p:sldId id="273" r:id="rId38"/>
    <p:sldId id="303" r:id="rId39"/>
    <p:sldId id="300" r:id="rId40"/>
    <p:sldId id="305" r:id="rId41"/>
  </p:sldIdLst>
  <p:sldSz cx="9144000" cy="5143500"/>
  <p:notesSz cx="6858000" cy="9144000"/>
  <p:defaultTextStyle>
    <a:defPPr>
      <a:defRPr lang="vi-VN"/>
    </a:defPPr>
    <a:lvl1pPr marL="0" lvl="0" indent="0" algn="l" defTabSz="6858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342900" lvl="1" indent="114300" algn="l" defTabSz="6858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685800" lvl="2" indent="228600" algn="l" defTabSz="6858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028700" lvl="3" indent="342900" algn="l" defTabSz="6858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371600" lvl="4" indent="457200" algn="l" defTabSz="6858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457200" algn="l" defTabSz="6858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457200" algn="l" defTabSz="6858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457200" algn="l" defTabSz="6858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457200" algn="l" defTabSz="6858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9043"/>
    <p:restoredTop sz="94660"/>
  </p:normalViewPr>
  <p:slideViewPr>
    <p:cSldViewPr snapToGrid="0" showGuides="1">
      <p:cViewPr varScale="1">
        <p:scale>
          <a:sx n="97" d="100"/>
          <a:sy n="97" d="100"/>
        </p:scale>
        <p:origin x="-114" y="-8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notesMaster" Target="notesMasters/notesMaster1.xml"/><Relationship Id="rId41" Type="http://schemas.openxmlformats.org/officeDocument/2006/relationships/slide" Target="slides/slide28.xml"/><Relationship Id="rId40" Type="http://schemas.openxmlformats.org/officeDocument/2006/relationships/slide" Target="slides/slide27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26.xml"/><Relationship Id="rId38" Type="http://schemas.openxmlformats.org/officeDocument/2006/relationships/slide" Target="slides/slide25.xml"/><Relationship Id="rId37" Type="http://schemas.openxmlformats.org/officeDocument/2006/relationships/slide" Target="slides/slide24.xml"/><Relationship Id="rId36" Type="http://schemas.openxmlformats.org/officeDocument/2006/relationships/slide" Target="slides/slide23.xml"/><Relationship Id="rId35" Type="http://schemas.openxmlformats.org/officeDocument/2006/relationships/slide" Target="slides/slide22.xml"/><Relationship Id="rId34" Type="http://schemas.openxmlformats.org/officeDocument/2006/relationships/slide" Target="slides/slide21.xml"/><Relationship Id="rId33" Type="http://schemas.openxmlformats.org/officeDocument/2006/relationships/slide" Target="slides/slide20.xml"/><Relationship Id="rId32" Type="http://schemas.openxmlformats.org/officeDocument/2006/relationships/slide" Target="slides/slide19.xml"/><Relationship Id="rId31" Type="http://schemas.openxmlformats.org/officeDocument/2006/relationships/slide" Target="slides/slide18.xml"/><Relationship Id="rId30" Type="http://schemas.openxmlformats.org/officeDocument/2006/relationships/slide" Target="slides/slide1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6.xml"/><Relationship Id="rId28" Type="http://schemas.openxmlformats.org/officeDocument/2006/relationships/slide" Target="slides/slide15.xml"/><Relationship Id="rId27" Type="http://schemas.openxmlformats.org/officeDocument/2006/relationships/slide" Target="slides/slide14.xml"/><Relationship Id="rId26" Type="http://schemas.openxmlformats.org/officeDocument/2006/relationships/slide" Target="slides/slide13.xml"/><Relationship Id="rId25" Type="http://schemas.openxmlformats.org/officeDocument/2006/relationships/slide" Target="slides/slide12.xml"/><Relationship Id="rId24" Type="http://schemas.openxmlformats.org/officeDocument/2006/relationships/slide" Target="slides/slide11.xml"/><Relationship Id="rId23" Type="http://schemas.openxmlformats.org/officeDocument/2006/relationships/slide" Target="slides/slide10.xml"/><Relationship Id="rId22" Type="http://schemas.openxmlformats.org/officeDocument/2006/relationships/slide" Target="slides/slide9.xml"/><Relationship Id="rId21" Type="http://schemas.openxmlformats.org/officeDocument/2006/relationships/slide" Target="slides/slide8.xml"/><Relationship Id="rId20" Type="http://schemas.openxmlformats.org/officeDocument/2006/relationships/slide" Target="slides/slide7.xml"/><Relationship Id="rId2" Type="http://schemas.openxmlformats.org/officeDocument/2006/relationships/theme" Target="theme/theme1.xml"/><Relationship Id="rId19" Type="http://schemas.openxmlformats.org/officeDocument/2006/relationships/slide" Target="slides/slide6.xml"/><Relationship Id="rId18" Type="http://schemas.openxmlformats.org/officeDocument/2006/relationships/slide" Target="slides/slide5.xml"/><Relationship Id="rId17" Type="http://schemas.openxmlformats.org/officeDocument/2006/relationships/slide" Target="slides/slide4.xml"/><Relationship Id="rId16" Type="http://schemas.openxmlformats.org/officeDocument/2006/relationships/slide" Target="slides/slide3.xml"/><Relationship Id="rId15" Type="http://schemas.openxmlformats.org/officeDocument/2006/relationships/slide" Target="slides/slide2.xml"/><Relationship Id="rId14" Type="http://schemas.openxmlformats.org/officeDocument/2006/relationships/slide" Target="slides/slide1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DEAF699-CD69-443A-BC5B-D8DEDFF40EA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audio" Target="../media/audio1.wav"/><Relationship Id="rId4" Type="http://schemas.openxmlformats.org/officeDocument/2006/relationships/image" Target="../media/image2.GIF"/><Relationship Id="rId3" Type="http://schemas.openxmlformats.org/officeDocument/2006/relationships/image" Target="../media/image1.png"/><Relationship Id="rId2" Type="http://schemas.openxmlformats.org/officeDocument/2006/relationships/oleObject" Target="../embeddings/oleObject2.bin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audio" Target="../media/audio1.wav"/><Relationship Id="rId4" Type="http://schemas.openxmlformats.org/officeDocument/2006/relationships/image" Target="../media/image2.GIF"/><Relationship Id="rId3" Type="http://schemas.openxmlformats.org/officeDocument/2006/relationships/image" Target="../media/image1.png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audio" Target="../media/audio1.wav"/><Relationship Id="rId4" Type="http://schemas.openxmlformats.org/officeDocument/2006/relationships/image" Target="../media/image2.GIF"/><Relationship Id="rId3" Type="http://schemas.openxmlformats.org/officeDocument/2006/relationships/image" Target="../media/image1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A1CA7-E8BB-45D0-AE03-94AF9E16238F}" type="datetimeFigureOut">
              <a: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vi-VN" dirty="0"/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A1CA7-E8BB-45D0-AE03-94AF9E16238F}" type="datetimeFigureOut">
              <a: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vi-VN" dirty="0"/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6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1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09562"/>
            <a:ext cx="2076450" cy="4433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9562"/>
            <a:ext cx="6076950" cy="4433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9565"/>
            <a:ext cx="8229600" cy="422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 hasCustomPrompt="1"/>
          </p:nvPr>
        </p:nvSpPr>
        <p:spPr>
          <a:xfrm>
            <a:off x="457200" y="807244"/>
            <a:ext cx="8229600" cy="3936206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table</a:t>
            </a: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18" name="Group 238"/>
          <p:cNvGrpSpPr/>
          <p:nvPr/>
        </p:nvGrpSpPr>
        <p:grpSpPr>
          <a:xfrm>
            <a:off x="-4762" y="1657350"/>
            <a:ext cx="9148762" cy="3486150"/>
            <a:chOff x="-3" y="1392"/>
            <a:chExt cx="5763" cy="2928"/>
          </a:xfrm>
        </p:grpSpPr>
        <p:sp>
          <p:nvSpPr>
            <p:cNvPr id="100" name="Rectangle 19"/>
            <p:cNvSpPr>
              <a:spLocks noChangeArrowheads="1"/>
            </p:cNvSpPr>
            <p:nvPr/>
          </p:nvSpPr>
          <p:spPr bwMode="gray">
            <a:xfrm>
              <a:off x="5" y="1428"/>
              <a:ext cx="5755" cy="289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11624" name="Group 20"/>
            <p:cNvGrpSpPr/>
            <p:nvPr/>
          </p:nvGrpSpPr>
          <p:grpSpPr>
            <a:xfrm>
              <a:off x="116" y="1403"/>
              <a:ext cx="1585" cy="2896"/>
              <a:chOff x="116" y="-3"/>
              <a:chExt cx="1585" cy="2896"/>
            </a:xfrm>
          </p:grpSpPr>
          <p:grpSp>
            <p:nvGrpSpPr>
              <p:cNvPr id="111786" name="Group 21"/>
              <p:cNvGrpSpPr/>
              <p:nvPr userDrawn="1"/>
            </p:nvGrpSpPr>
            <p:grpSpPr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111814" name="Line 22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815" name="Line 23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816" name="Line 24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817" name="Line 25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818" name="Line 26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819" name="Line 27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820" name="Oval 28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21" name="Oval 29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22" name="Oval 30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23" name="Oval 31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24" name="Oval 32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25" name="Oval 33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26" name="Oval 34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27" name="Oval 35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28" name="Oval 36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29" name="Oval 37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30" name="Oval 38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31" name="Oval 39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32" name="Oval 40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33" name="Oval 41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34" name="Oval 42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35" name="Oval 43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36" name="Oval 44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37" name="Oval 45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38" name="Oval 46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39" name="Oval 47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1787" name="Group 48"/>
              <p:cNvGrpSpPr/>
              <p:nvPr userDrawn="1"/>
            </p:nvGrpSpPr>
            <p:grpSpPr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111788" name="Line 49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89" name="Line 50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90" name="Line 51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91" name="Line 52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92" name="Line 53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93" name="Line 54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94" name="Oval 55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95" name="Oval 56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96" name="Oval 57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97" name="Oval 58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98" name="Oval 59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99" name="Oval 60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00" name="Oval 61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01" name="Oval 62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02" name="Oval 63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03" name="Oval 64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04" name="Oval 65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05" name="Oval 66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06" name="Oval 67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07" name="Oval 68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08" name="Oval 69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09" name="Oval 70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10" name="Oval 71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11" name="Oval 72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12" name="Oval 73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13" name="Oval 74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1625" name="Group 75"/>
            <p:cNvGrpSpPr/>
            <p:nvPr/>
          </p:nvGrpSpPr>
          <p:grpSpPr>
            <a:xfrm>
              <a:off x="1791" y="1406"/>
              <a:ext cx="1585" cy="2896"/>
              <a:chOff x="116" y="-3"/>
              <a:chExt cx="1585" cy="2896"/>
            </a:xfrm>
          </p:grpSpPr>
          <p:grpSp>
            <p:nvGrpSpPr>
              <p:cNvPr id="111732" name="Group 76"/>
              <p:cNvGrpSpPr/>
              <p:nvPr userDrawn="1"/>
            </p:nvGrpSpPr>
            <p:grpSpPr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111760" name="Line 77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61" name="Line 78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62" name="Line 79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63" name="Line 80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64" name="Line 81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65" name="Line 82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66" name="Oval 83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67" name="Oval 84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68" name="Oval 85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69" name="Oval 86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70" name="Oval 87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71" name="Oval 88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72" name="Oval 89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73" name="Oval 90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74" name="Oval 91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75" name="Oval 92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76" name="Oval 93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77" name="Oval 94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78" name="Oval 95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79" name="Oval 96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80" name="Oval 97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81" name="Oval 98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82" name="Oval 99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83" name="Oval 100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84" name="Oval 101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85" name="Oval 102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1733" name="Group 103"/>
              <p:cNvGrpSpPr/>
              <p:nvPr userDrawn="1"/>
            </p:nvGrpSpPr>
            <p:grpSpPr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111734" name="Line 104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35" name="Line 105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36" name="Line 106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37" name="Line 107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38" name="Line 108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39" name="Line 109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40" name="Oval 110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41" name="Oval 111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42" name="Oval 112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43" name="Oval 113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44" name="Oval 114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45" name="Oval 115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46" name="Oval 116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47" name="Oval 117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48" name="Oval 118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49" name="Oval 119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50" name="Oval 120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51" name="Oval 121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52" name="Oval 122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53" name="Oval 123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54" name="Oval 124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55" name="Oval 125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56" name="Oval 126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57" name="Oval 127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58" name="Oval 128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59" name="Oval 129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1626" name="Group 130"/>
            <p:cNvGrpSpPr/>
            <p:nvPr/>
          </p:nvGrpSpPr>
          <p:grpSpPr>
            <a:xfrm>
              <a:off x="3470" y="1406"/>
              <a:ext cx="1585" cy="2896"/>
              <a:chOff x="116" y="-3"/>
              <a:chExt cx="1585" cy="2896"/>
            </a:xfrm>
          </p:grpSpPr>
          <p:grpSp>
            <p:nvGrpSpPr>
              <p:cNvPr id="111678" name="Group 131"/>
              <p:cNvGrpSpPr/>
              <p:nvPr userDrawn="1"/>
            </p:nvGrpSpPr>
            <p:grpSpPr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111706" name="Line 132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07" name="Line 133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08" name="Line 134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09" name="Line 135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10" name="Line 136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11" name="Line 137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712" name="Oval 138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13" name="Oval 139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14" name="Oval 140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15" name="Oval 141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16" name="Oval 142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17" name="Oval 143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18" name="Oval 144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19" name="Oval 145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20" name="Oval 146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21" name="Oval 147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22" name="Oval 148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23" name="Oval 149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24" name="Oval 150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25" name="Oval 151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26" name="Oval 152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27" name="Oval 153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28" name="Oval 154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29" name="Oval 155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30" name="Oval 156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31" name="Oval 157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1679" name="Group 158"/>
              <p:cNvGrpSpPr/>
              <p:nvPr userDrawn="1"/>
            </p:nvGrpSpPr>
            <p:grpSpPr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111680" name="Line 159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81" name="Line 160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82" name="Line 161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83" name="Line 162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84" name="Line 163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85" name="Line 164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86" name="Oval 165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687" name="Oval 166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688" name="Oval 167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689" name="Oval 168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690" name="Oval 169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691" name="Oval 170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692" name="Oval 171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693" name="Oval 172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694" name="Oval 173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695" name="Oval 174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696" name="Oval 175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697" name="Oval 176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698" name="Oval 177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699" name="Oval 178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00" name="Oval 179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01" name="Oval 180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02" name="Oval 181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03" name="Oval 182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04" name="Oval 183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05" name="Oval 184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11627" name="Line 185"/>
            <p:cNvSpPr/>
            <p:nvPr/>
          </p:nvSpPr>
          <p:spPr>
            <a:xfrm>
              <a:off x="5173" y="1412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1628" name="Line 186"/>
            <p:cNvSpPr/>
            <p:nvPr/>
          </p:nvSpPr>
          <p:spPr>
            <a:xfrm>
              <a:off x="5324" y="1412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1629" name="Line 187"/>
            <p:cNvSpPr/>
            <p:nvPr/>
          </p:nvSpPr>
          <p:spPr>
            <a:xfrm>
              <a:off x="5460" y="1412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1630" name="Line 188"/>
            <p:cNvSpPr/>
            <p:nvPr/>
          </p:nvSpPr>
          <p:spPr>
            <a:xfrm>
              <a:off x="5596" y="1416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1631" name="Line 189"/>
            <p:cNvSpPr/>
            <p:nvPr/>
          </p:nvSpPr>
          <p:spPr>
            <a:xfrm>
              <a:off x="5732" y="1416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111632" name="Group 190"/>
            <p:cNvGrpSpPr/>
            <p:nvPr/>
          </p:nvGrpSpPr>
          <p:grpSpPr>
            <a:xfrm>
              <a:off x="-3" y="1465"/>
              <a:ext cx="5763" cy="2778"/>
              <a:chOff x="-3" y="1510"/>
              <a:chExt cx="5763" cy="2778"/>
            </a:xfrm>
          </p:grpSpPr>
          <p:grpSp>
            <p:nvGrpSpPr>
              <p:cNvPr id="111634" name="Group 191"/>
              <p:cNvGrpSpPr/>
              <p:nvPr userDrawn="1"/>
            </p:nvGrpSpPr>
            <p:grpSpPr>
              <a:xfrm>
                <a:off x="-1" y="1525"/>
                <a:ext cx="5758" cy="272"/>
                <a:chOff x="5" y="119"/>
                <a:chExt cx="5763" cy="272"/>
              </a:xfrm>
            </p:grpSpPr>
            <p:sp>
              <p:nvSpPr>
                <p:cNvPr id="111675" name="Line 192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76" name="Line 193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77" name="Line 194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11635" name="Group 195"/>
              <p:cNvGrpSpPr/>
              <p:nvPr userDrawn="1"/>
            </p:nvGrpSpPr>
            <p:grpSpPr>
              <a:xfrm>
                <a:off x="2" y="1933"/>
                <a:ext cx="5758" cy="272"/>
                <a:chOff x="5" y="119"/>
                <a:chExt cx="5763" cy="272"/>
              </a:xfrm>
            </p:grpSpPr>
            <p:sp>
              <p:nvSpPr>
                <p:cNvPr id="111672" name="Line 196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73" name="Line 197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74" name="Line 198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11636" name="Group 199"/>
              <p:cNvGrpSpPr/>
              <p:nvPr userDrawn="1"/>
            </p:nvGrpSpPr>
            <p:grpSpPr>
              <a:xfrm>
                <a:off x="-2" y="2352"/>
                <a:ext cx="5752" cy="272"/>
                <a:chOff x="5" y="119"/>
                <a:chExt cx="5763" cy="272"/>
              </a:xfrm>
            </p:grpSpPr>
            <p:sp>
              <p:nvSpPr>
                <p:cNvPr id="111669" name="Line 200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70" name="Line 201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71" name="Line 202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11637" name="Group 203"/>
              <p:cNvGrpSpPr/>
              <p:nvPr userDrawn="1"/>
            </p:nvGrpSpPr>
            <p:grpSpPr>
              <a:xfrm>
                <a:off x="-2" y="2750"/>
                <a:ext cx="5759" cy="272"/>
                <a:chOff x="5" y="119"/>
                <a:chExt cx="5763" cy="272"/>
              </a:xfrm>
            </p:grpSpPr>
            <p:sp>
              <p:nvSpPr>
                <p:cNvPr id="111666" name="Line 204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67" name="Line 205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68" name="Line 206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11638" name="Group 207"/>
              <p:cNvGrpSpPr/>
              <p:nvPr userDrawn="1"/>
            </p:nvGrpSpPr>
            <p:grpSpPr>
              <a:xfrm>
                <a:off x="1" y="3158"/>
                <a:ext cx="5759" cy="271"/>
                <a:chOff x="5" y="119"/>
                <a:chExt cx="5763" cy="272"/>
              </a:xfrm>
            </p:grpSpPr>
            <p:sp>
              <p:nvSpPr>
                <p:cNvPr id="111663" name="Line 208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64" name="Line 209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65" name="Line 210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11639" name="Group 211"/>
              <p:cNvGrpSpPr/>
              <p:nvPr userDrawn="1"/>
            </p:nvGrpSpPr>
            <p:grpSpPr>
              <a:xfrm>
                <a:off x="-3" y="3576"/>
                <a:ext cx="5753" cy="272"/>
                <a:chOff x="5" y="119"/>
                <a:chExt cx="5763" cy="272"/>
              </a:xfrm>
            </p:grpSpPr>
            <p:sp>
              <p:nvSpPr>
                <p:cNvPr id="111660" name="Line 212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61" name="Line 213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62" name="Line 214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11640" name="Group 215"/>
              <p:cNvGrpSpPr/>
              <p:nvPr userDrawn="1"/>
            </p:nvGrpSpPr>
            <p:grpSpPr>
              <a:xfrm>
                <a:off x="-3" y="3999"/>
                <a:ext cx="5757" cy="272"/>
                <a:chOff x="5" y="119"/>
                <a:chExt cx="5763" cy="272"/>
              </a:xfrm>
            </p:grpSpPr>
            <p:sp>
              <p:nvSpPr>
                <p:cNvPr id="111657" name="Line 216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58" name="Line 217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1659" name="Line 218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11641" name="Oval 219"/>
              <p:cNvSpPr/>
              <p:nvPr userDrawn="1"/>
            </p:nvSpPr>
            <p:spPr>
              <a:xfrm>
                <a:off x="5151" y="177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42" name="Oval 220"/>
              <p:cNvSpPr/>
              <p:nvPr userDrawn="1"/>
            </p:nvSpPr>
            <p:spPr>
              <a:xfrm>
                <a:off x="5149" y="2186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43" name="Oval 221"/>
              <p:cNvSpPr/>
              <p:nvPr userDrawn="1"/>
            </p:nvSpPr>
            <p:spPr>
              <a:xfrm>
                <a:off x="5439" y="151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44" name="Oval 222"/>
              <p:cNvSpPr/>
              <p:nvPr userDrawn="1"/>
            </p:nvSpPr>
            <p:spPr>
              <a:xfrm>
                <a:off x="5439" y="218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45" name="Oval 223"/>
              <p:cNvSpPr/>
              <p:nvPr userDrawn="1"/>
            </p:nvSpPr>
            <p:spPr>
              <a:xfrm>
                <a:off x="5709" y="191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46" name="Oval 224"/>
              <p:cNvSpPr/>
              <p:nvPr userDrawn="1"/>
            </p:nvSpPr>
            <p:spPr>
              <a:xfrm>
                <a:off x="5709" y="260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47" name="Oval 225"/>
              <p:cNvSpPr/>
              <p:nvPr userDrawn="1"/>
            </p:nvSpPr>
            <p:spPr>
              <a:xfrm>
                <a:off x="5151" y="2474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48" name="Oval 226"/>
              <p:cNvSpPr/>
              <p:nvPr userDrawn="1"/>
            </p:nvSpPr>
            <p:spPr>
              <a:xfrm>
                <a:off x="5149" y="2863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49" name="Oval 227"/>
              <p:cNvSpPr/>
              <p:nvPr userDrawn="1"/>
            </p:nvSpPr>
            <p:spPr>
              <a:xfrm>
                <a:off x="5154" y="314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50" name="Oval 228"/>
              <p:cNvSpPr/>
              <p:nvPr userDrawn="1"/>
            </p:nvSpPr>
            <p:spPr>
              <a:xfrm>
                <a:off x="5437" y="287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51" name="Oval 229"/>
              <p:cNvSpPr/>
              <p:nvPr userDrawn="1"/>
            </p:nvSpPr>
            <p:spPr>
              <a:xfrm>
                <a:off x="5147" y="3557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52" name="Oval 230"/>
              <p:cNvSpPr/>
              <p:nvPr userDrawn="1"/>
            </p:nvSpPr>
            <p:spPr>
              <a:xfrm>
                <a:off x="5145" y="382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53" name="Oval 231"/>
              <p:cNvSpPr/>
              <p:nvPr userDrawn="1"/>
            </p:nvSpPr>
            <p:spPr>
              <a:xfrm>
                <a:off x="5711" y="3277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54" name="Oval 232"/>
              <p:cNvSpPr/>
              <p:nvPr userDrawn="1"/>
            </p:nvSpPr>
            <p:spPr>
              <a:xfrm>
                <a:off x="5435" y="355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55" name="Oval 233"/>
              <p:cNvSpPr/>
              <p:nvPr userDrawn="1"/>
            </p:nvSpPr>
            <p:spPr>
              <a:xfrm>
                <a:off x="5433" y="4244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1656" name="Oval 234"/>
              <p:cNvSpPr/>
              <p:nvPr userDrawn="1"/>
            </p:nvSpPr>
            <p:spPr>
              <a:xfrm>
                <a:off x="5701" y="398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10" name="Rectangle 235"/>
            <p:cNvSpPr>
              <a:spLocks noChangeArrowheads="1"/>
            </p:cNvSpPr>
            <p:nvPr/>
          </p:nvSpPr>
          <p:spPr bwMode="gray">
            <a:xfrm>
              <a:off x="0" y="1392"/>
              <a:ext cx="5760" cy="227"/>
            </a:xfrm>
            <a:prstGeom prst="rect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aphicFrame>
        <p:nvGraphicFramePr>
          <p:cNvPr id="111619" name="Object 18"/>
          <p:cNvGraphicFramePr>
            <a:graphicFrameLocks noChangeAspect="1"/>
          </p:cNvGraphicFramePr>
          <p:nvPr/>
        </p:nvGraphicFramePr>
        <p:xfrm>
          <a:off x="0" y="0"/>
          <a:ext cx="9144000" cy="164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2" imgW="7708900" imgH="1701800" progId="Photoshop.Image.6">
                  <p:embed/>
                </p:oleObj>
              </mc:Choice>
              <mc:Fallback>
                <p:oleObj name="" r:id="rId2" imgW="7708900" imgH="1701800" progId="Photoshop.Image.6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0" cy="16478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20" name="Oval 236" descr="06_original_w"/>
          <p:cNvSpPr/>
          <p:nvPr/>
        </p:nvSpPr>
        <p:spPr>
          <a:xfrm>
            <a:off x="323850" y="1112838"/>
            <a:ext cx="1800225" cy="1404937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 w="762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lvl="0" defTabSz="914400" eaLnBrk="1" hangingPunct="1"/>
            <a:endParaRPr lang="en-US" altLang="x-none" sz="1800" b="1" dirty="0">
              <a:solidFill>
                <a:srgbClr val="1D528D"/>
              </a:solidFill>
              <a:latin typeface="Arial" panose="020B0604020202020204" pitchFamily="34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52800" y="2457454"/>
            <a:ext cx="5105400" cy="759619"/>
          </a:xfrm>
        </p:spPr>
        <p:txBody>
          <a:bodyPr/>
          <a:lstStyle>
            <a:lvl1pPr>
              <a:defRPr sz="4800" b="1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371600" y="4229100"/>
            <a:ext cx="7086600" cy="28575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1200" b="1">
                <a:solidFill>
                  <a:schemeClr val="tx2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</p:spTree>
  </p:cSld>
  <p:clrMapOvr>
    <a:masterClrMapping/>
  </p:clrMapOvr>
  <p:transition>
    <p:zoom/>
    <p:sndAc>
      <p:stSnd>
        <p:snd r:embed="rId5" name="SOUND5.WAV"/>
      </p:stSnd>
    </p:sndAc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70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94" y="273870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A1CA7-E8BB-45D0-AE03-94AF9E16238F}" type="datetimeFigureOut">
              <a: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vi-VN" dirty="0"/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21544"/>
            <a:ext cx="4038600" cy="38219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21544"/>
            <a:ext cx="4038600" cy="38219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6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7"/>
          <p:cNvSpPr>
            <a:spLocks noGrp="1"/>
          </p:cNvSpPr>
          <p:nvPr>
            <p:ph type="ftr" sz="quarter" idx="1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8"/>
          <p:cNvSpPr>
            <a:spLocks noGrp="1"/>
          </p:cNvSpPr>
          <p:nvPr>
            <p:ph type="sldNum" sz="quarter" idx="1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9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Date Placeholder 1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99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99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0"/>
            <a:ext cx="6019800" cy="4572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1"/>
            <a:ext cx="7391400" cy="422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921544"/>
            <a:ext cx="8229600" cy="3821906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Char char="v"/>
              <a:defRPr/>
            </a:pPr>
            <a:endParaRPr kumimoji="0" lang="en-US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38"/>
          <p:cNvGrpSpPr/>
          <p:nvPr/>
        </p:nvGrpSpPr>
        <p:grpSpPr>
          <a:xfrm>
            <a:off x="-4762" y="1657350"/>
            <a:ext cx="9148762" cy="3486150"/>
            <a:chOff x="-3" y="1392"/>
            <a:chExt cx="5763" cy="2928"/>
          </a:xfrm>
        </p:grpSpPr>
        <p:sp>
          <p:nvSpPr>
            <p:cNvPr id="100" name="Rectangle 19"/>
            <p:cNvSpPr>
              <a:spLocks noChangeArrowheads="1"/>
            </p:cNvSpPr>
            <p:nvPr/>
          </p:nvSpPr>
          <p:spPr bwMode="gray">
            <a:xfrm>
              <a:off x="5" y="1428"/>
              <a:ext cx="5755" cy="289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3320" name="Group 20"/>
            <p:cNvGrpSpPr/>
            <p:nvPr/>
          </p:nvGrpSpPr>
          <p:grpSpPr>
            <a:xfrm>
              <a:off x="116" y="1403"/>
              <a:ext cx="1585" cy="2896"/>
              <a:chOff x="116" y="-3"/>
              <a:chExt cx="1585" cy="2896"/>
            </a:xfrm>
          </p:grpSpPr>
          <p:grpSp>
            <p:nvGrpSpPr>
              <p:cNvPr id="13482" name="Group 21"/>
              <p:cNvGrpSpPr/>
              <p:nvPr userDrawn="1"/>
            </p:nvGrpSpPr>
            <p:grpSpPr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13510" name="Line 22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511" name="Line 23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512" name="Line 24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513" name="Line 25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514" name="Line 26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515" name="Line 27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516" name="Oval 28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17" name="Oval 29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18" name="Oval 30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19" name="Oval 31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20" name="Oval 32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21" name="Oval 33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22" name="Oval 34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23" name="Oval 35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24" name="Oval 36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25" name="Oval 37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26" name="Oval 38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27" name="Oval 39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28" name="Oval 40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29" name="Oval 41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30" name="Oval 42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31" name="Oval 43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32" name="Oval 44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33" name="Oval 45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34" name="Oval 46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35" name="Oval 47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3483" name="Group 48"/>
              <p:cNvGrpSpPr/>
              <p:nvPr userDrawn="1"/>
            </p:nvGrpSpPr>
            <p:grpSpPr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13484" name="Line 49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85" name="Line 50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86" name="Line 51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87" name="Line 52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88" name="Line 53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89" name="Line 54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90" name="Oval 55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91" name="Oval 56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92" name="Oval 57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93" name="Oval 58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94" name="Oval 59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95" name="Oval 60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96" name="Oval 61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97" name="Oval 62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98" name="Oval 63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99" name="Oval 64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00" name="Oval 65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01" name="Oval 66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02" name="Oval 67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03" name="Oval 68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04" name="Oval 69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05" name="Oval 70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06" name="Oval 71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07" name="Oval 72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08" name="Oval 73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09" name="Oval 74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21" name="Group 75"/>
            <p:cNvGrpSpPr/>
            <p:nvPr/>
          </p:nvGrpSpPr>
          <p:grpSpPr>
            <a:xfrm>
              <a:off x="1791" y="1406"/>
              <a:ext cx="1585" cy="2896"/>
              <a:chOff x="116" y="-3"/>
              <a:chExt cx="1585" cy="2896"/>
            </a:xfrm>
          </p:grpSpPr>
          <p:grpSp>
            <p:nvGrpSpPr>
              <p:cNvPr id="13428" name="Group 76"/>
              <p:cNvGrpSpPr/>
              <p:nvPr userDrawn="1"/>
            </p:nvGrpSpPr>
            <p:grpSpPr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13456" name="Line 77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57" name="Line 78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58" name="Line 79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59" name="Line 80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60" name="Line 81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61" name="Line 82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62" name="Oval 83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63" name="Oval 84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64" name="Oval 85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65" name="Oval 86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66" name="Oval 87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67" name="Oval 88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68" name="Oval 89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69" name="Oval 90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70" name="Oval 91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71" name="Oval 92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72" name="Oval 93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73" name="Oval 94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74" name="Oval 95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75" name="Oval 96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76" name="Oval 97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77" name="Oval 98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78" name="Oval 99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79" name="Oval 100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80" name="Oval 101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81" name="Oval 102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3429" name="Group 103"/>
              <p:cNvGrpSpPr/>
              <p:nvPr userDrawn="1"/>
            </p:nvGrpSpPr>
            <p:grpSpPr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13430" name="Line 104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31" name="Line 105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32" name="Line 106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33" name="Line 107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34" name="Line 108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35" name="Line 109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36" name="Oval 110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37" name="Oval 111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38" name="Oval 112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39" name="Oval 113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40" name="Oval 114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41" name="Oval 115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42" name="Oval 116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43" name="Oval 117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44" name="Oval 118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45" name="Oval 119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46" name="Oval 120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47" name="Oval 121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48" name="Oval 122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49" name="Oval 123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50" name="Oval 124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51" name="Oval 125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52" name="Oval 126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53" name="Oval 127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54" name="Oval 128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55" name="Oval 129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22" name="Group 130"/>
            <p:cNvGrpSpPr/>
            <p:nvPr/>
          </p:nvGrpSpPr>
          <p:grpSpPr>
            <a:xfrm>
              <a:off x="3470" y="1406"/>
              <a:ext cx="1585" cy="2896"/>
              <a:chOff x="116" y="-3"/>
              <a:chExt cx="1585" cy="2896"/>
            </a:xfrm>
          </p:grpSpPr>
          <p:grpSp>
            <p:nvGrpSpPr>
              <p:cNvPr id="13374" name="Group 131"/>
              <p:cNvGrpSpPr/>
              <p:nvPr userDrawn="1"/>
            </p:nvGrpSpPr>
            <p:grpSpPr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13402" name="Line 132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03" name="Line 133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04" name="Line 134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05" name="Line 135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06" name="Line 136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07" name="Line 137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408" name="Oval 138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09" name="Oval 139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10" name="Oval 140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11" name="Oval 141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12" name="Oval 142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13" name="Oval 143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14" name="Oval 144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15" name="Oval 145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16" name="Oval 146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17" name="Oval 147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18" name="Oval 148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19" name="Oval 149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20" name="Oval 150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21" name="Oval 151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22" name="Oval 152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23" name="Oval 153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24" name="Oval 154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25" name="Oval 155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26" name="Oval 156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27" name="Oval 157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3375" name="Group 158"/>
              <p:cNvGrpSpPr/>
              <p:nvPr userDrawn="1"/>
            </p:nvGrpSpPr>
            <p:grpSpPr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13376" name="Line 159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77" name="Line 160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78" name="Line 161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79" name="Line 162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80" name="Line 163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81" name="Line 164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82" name="Oval 165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83" name="Oval 166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84" name="Oval 167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85" name="Oval 168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86" name="Oval 169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87" name="Oval 170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88" name="Oval 171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89" name="Oval 172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90" name="Oval 173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91" name="Oval 174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92" name="Oval 175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93" name="Oval 176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94" name="Oval 177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95" name="Oval 178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96" name="Oval 179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97" name="Oval 180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98" name="Oval 181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99" name="Oval 182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00" name="Oval 183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01" name="Oval 184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eaLnBrk="1" hangingPunct="1"/>
                  <a:endParaRPr lang="en-US" altLang="x-none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3323" name="Line 185"/>
            <p:cNvSpPr/>
            <p:nvPr/>
          </p:nvSpPr>
          <p:spPr>
            <a:xfrm>
              <a:off x="5173" y="1412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24" name="Line 186"/>
            <p:cNvSpPr/>
            <p:nvPr/>
          </p:nvSpPr>
          <p:spPr>
            <a:xfrm>
              <a:off x="5324" y="1412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25" name="Line 187"/>
            <p:cNvSpPr/>
            <p:nvPr/>
          </p:nvSpPr>
          <p:spPr>
            <a:xfrm>
              <a:off x="5460" y="1412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26" name="Line 188"/>
            <p:cNvSpPr/>
            <p:nvPr/>
          </p:nvSpPr>
          <p:spPr>
            <a:xfrm>
              <a:off x="5596" y="1416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27" name="Line 189"/>
            <p:cNvSpPr/>
            <p:nvPr/>
          </p:nvSpPr>
          <p:spPr>
            <a:xfrm>
              <a:off x="5732" y="1416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13328" name="Group 190"/>
            <p:cNvGrpSpPr/>
            <p:nvPr/>
          </p:nvGrpSpPr>
          <p:grpSpPr>
            <a:xfrm>
              <a:off x="-3" y="1465"/>
              <a:ext cx="5763" cy="2778"/>
              <a:chOff x="-3" y="1510"/>
              <a:chExt cx="5763" cy="2778"/>
            </a:xfrm>
          </p:grpSpPr>
          <p:grpSp>
            <p:nvGrpSpPr>
              <p:cNvPr id="13330" name="Group 191"/>
              <p:cNvGrpSpPr/>
              <p:nvPr userDrawn="1"/>
            </p:nvGrpSpPr>
            <p:grpSpPr>
              <a:xfrm>
                <a:off x="-1" y="1525"/>
                <a:ext cx="5758" cy="272"/>
                <a:chOff x="5" y="119"/>
                <a:chExt cx="5763" cy="272"/>
              </a:xfrm>
            </p:grpSpPr>
            <p:sp>
              <p:nvSpPr>
                <p:cNvPr id="13371" name="Line 192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72" name="Line 193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73" name="Line 194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3331" name="Group 195"/>
              <p:cNvGrpSpPr/>
              <p:nvPr userDrawn="1"/>
            </p:nvGrpSpPr>
            <p:grpSpPr>
              <a:xfrm>
                <a:off x="2" y="1933"/>
                <a:ext cx="5758" cy="272"/>
                <a:chOff x="5" y="119"/>
                <a:chExt cx="5763" cy="272"/>
              </a:xfrm>
            </p:grpSpPr>
            <p:sp>
              <p:nvSpPr>
                <p:cNvPr id="13368" name="Line 196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69" name="Line 197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70" name="Line 198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3332" name="Group 199"/>
              <p:cNvGrpSpPr/>
              <p:nvPr userDrawn="1"/>
            </p:nvGrpSpPr>
            <p:grpSpPr>
              <a:xfrm>
                <a:off x="-2" y="2352"/>
                <a:ext cx="5752" cy="272"/>
                <a:chOff x="5" y="119"/>
                <a:chExt cx="5763" cy="272"/>
              </a:xfrm>
            </p:grpSpPr>
            <p:sp>
              <p:nvSpPr>
                <p:cNvPr id="13365" name="Line 200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66" name="Line 201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67" name="Line 202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3333" name="Group 203"/>
              <p:cNvGrpSpPr/>
              <p:nvPr userDrawn="1"/>
            </p:nvGrpSpPr>
            <p:grpSpPr>
              <a:xfrm>
                <a:off x="-2" y="2750"/>
                <a:ext cx="5759" cy="272"/>
                <a:chOff x="5" y="119"/>
                <a:chExt cx="5763" cy="272"/>
              </a:xfrm>
            </p:grpSpPr>
            <p:sp>
              <p:nvSpPr>
                <p:cNvPr id="13362" name="Line 204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63" name="Line 205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64" name="Line 206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3334" name="Group 207"/>
              <p:cNvGrpSpPr/>
              <p:nvPr userDrawn="1"/>
            </p:nvGrpSpPr>
            <p:grpSpPr>
              <a:xfrm>
                <a:off x="1" y="3158"/>
                <a:ext cx="5759" cy="271"/>
                <a:chOff x="5" y="119"/>
                <a:chExt cx="5763" cy="272"/>
              </a:xfrm>
            </p:grpSpPr>
            <p:sp>
              <p:nvSpPr>
                <p:cNvPr id="13359" name="Line 208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60" name="Line 209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61" name="Line 210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3335" name="Group 211"/>
              <p:cNvGrpSpPr/>
              <p:nvPr userDrawn="1"/>
            </p:nvGrpSpPr>
            <p:grpSpPr>
              <a:xfrm>
                <a:off x="-3" y="3576"/>
                <a:ext cx="5753" cy="272"/>
                <a:chOff x="5" y="119"/>
                <a:chExt cx="5763" cy="272"/>
              </a:xfrm>
            </p:grpSpPr>
            <p:sp>
              <p:nvSpPr>
                <p:cNvPr id="13356" name="Line 212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57" name="Line 213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58" name="Line 214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3336" name="Group 215"/>
              <p:cNvGrpSpPr/>
              <p:nvPr userDrawn="1"/>
            </p:nvGrpSpPr>
            <p:grpSpPr>
              <a:xfrm>
                <a:off x="-3" y="3999"/>
                <a:ext cx="5757" cy="272"/>
                <a:chOff x="5" y="119"/>
                <a:chExt cx="5763" cy="272"/>
              </a:xfrm>
            </p:grpSpPr>
            <p:sp>
              <p:nvSpPr>
                <p:cNvPr id="13353" name="Line 216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54" name="Line 217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3355" name="Line 218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3337" name="Oval 219"/>
              <p:cNvSpPr/>
              <p:nvPr userDrawn="1"/>
            </p:nvSpPr>
            <p:spPr>
              <a:xfrm>
                <a:off x="5151" y="177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38" name="Oval 220"/>
              <p:cNvSpPr/>
              <p:nvPr userDrawn="1"/>
            </p:nvSpPr>
            <p:spPr>
              <a:xfrm>
                <a:off x="5149" y="2186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39" name="Oval 221"/>
              <p:cNvSpPr/>
              <p:nvPr userDrawn="1"/>
            </p:nvSpPr>
            <p:spPr>
              <a:xfrm>
                <a:off x="5439" y="151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40" name="Oval 222"/>
              <p:cNvSpPr/>
              <p:nvPr userDrawn="1"/>
            </p:nvSpPr>
            <p:spPr>
              <a:xfrm>
                <a:off x="5439" y="218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41" name="Oval 223"/>
              <p:cNvSpPr/>
              <p:nvPr userDrawn="1"/>
            </p:nvSpPr>
            <p:spPr>
              <a:xfrm>
                <a:off x="5709" y="191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42" name="Oval 224"/>
              <p:cNvSpPr/>
              <p:nvPr userDrawn="1"/>
            </p:nvSpPr>
            <p:spPr>
              <a:xfrm>
                <a:off x="5709" y="260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43" name="Oval 225"/>
              <p:cNvSpPr/>
              <p:nvPr userDrawn="1"/>
            </p:nvSpPr>
            <p:spPr>
              <a:xfrm>
                <a:off x="5151" y="2474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44" name="Oval 226"/>
              <p:cNvSpPr/>
              <p:nvPr userDrawn="1"/>
            </p:nvSpPr>
            <p:spPr>
              <a:xfrm>
                <a:off x="5149" y="2863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45" name="Oval 227"/>
              <p:cNvSpPr/>
              <p:nvPr userDrawn="1"/>
            </p:nvSpPr>
            <p:spPr>
              <a:xfrm>
                <a:off x="5154" y="314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46" name="Oval 228"/>
              <p:cNvSpPr/>
              <p:nvPr userDrawn="1"/>
            </p:nvSpPr>
            <p:spPr>
              <a:xfrm>
                <a:off x="5437" y="287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47" name="Oval 229"/>
              <p:cNvSpPr/>
              <p:nvPr userDrawn="1"/>
            </p:nvSpPr>
            <p:spPr>
              <a:xfrm>
                <a:off x="5147" y="3557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48" name="Oval 230"/>
              <p:cNvSpPr/>
              <p:nvPr userDrawn="1"/>
            </p:nvSpPr>
            <p:spPr>
              <a:xfrm>
                <a:off x="5145" y="382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49" name="Oval 231"/>
              <p:cNvSpPr/>
              <p:nvPr userDrawn="1"/>
            </p:nvSpPr>
            <p:spPr>
              <a:xfrm>
                <a:off x="5711" y="3277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50" name="Oval 232"/>
              <p:cNvSpPr/>
              <p:nvPr userDrawn="1"/>
            </p:nvSpPr>
            <p:spPr>
              <a:xfrm>
                <a:off x="5435" y="355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51" name="Oval 233"/>
              <p:cNvSpPr/>
              <p:nvPr userDrawn="1"/>
            </p:nvSpPr>
            <p:spPr>
              <a:xfrm>
                <a:off x="5433" y="4244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3352" name="Oval 234"/>
              <p:cNvSpPr/>
              <p:nvPr userDrawn="1"/>
            </p:nvSpPr>
            <p:spPr>
              <a:xfrm>
                <a:off x="5701" y="398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eaLnBrk="1" hangingPunct="1"/>
                <a:endParaRPr lang="en-US" altLang="x-none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10" name="Rectangle 235"/>
            <p:cNvSpPr>
              <a:spLocks noChangeArrowheads="1"/>
            </p:cNvSpPr>
            <p:nvPr/>
          </p:nvSpPr>
          <p:spPr bwMode="gray">
            <a:xfrm>
              <a:off x="0" y="1392"/>
              <a:ext cx="5760" cy="227"/>
            </a:xfrm>
            <a:prstGeom prst="rect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aphicFrame>
        <p:nvGraphicFramePr>
          <p:cNvPr id="13315" name="Object 18"/>
          <p:cNvGraphicFramePr>
            <a:graphicFrameLocks noChangeAspect="1"/>
          </p:cNvGraphicFramePr>
          <p:nvPr/>
        </p:nvGraphicFramePr>
        <p:xfrm>
          <a:off x="0" y="0"/>
          <a:ext cx="9144000" cy="164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2" imgW="7708900" imgH="1701800" progId="Photoshop.Image.6">
                  <p:embed/>
                </p:oleObj>
              </mc:Choice>
              <mc:Fallback>
                <p:oleObj name="" r:id="rId2" imgW="7708900" imgH="1701800" progId="Photoshop.Image.6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0" cy="16478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Oval 236" descr="06_original_w"/>
          <p:cNvSpPr/>
          <p:nvPr/>
        </p:nvSpPr>
        <p:spPr>
          <a:xfrm>
            <a:off x="323850" y="1112838"/>
            <a:ext cx="1800225" cy="1404937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 w="762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68580" tIns="34290" rIns="68580" bIns="34290" anchor="ctr" anchorCtr="0"/>
          <a:p>
            <a:pPr lvl="0" eaLnBrk="1" hangingPunct="1"/>
            <a:endParaRPr lang="en-US" altLang="x-none" b="1" dirty="0">
              <a:solidFill>
                <a:srgbClr val="1D528D"/>
              </a:solidFill>
              <a:latin typeface="Arial" panose="020B0604020202020204" pitchFamily="34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52800" y="2457477"/>
            <a:ext cx="5105400" cy="759619"/>
          </a:xfr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371600" y="4229100"/>
            <a:ext cx="7086600" cy="28575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900" b="1">
                <a:solidFill>
                  <a:schemeClr val="tx2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</p:spTree>
  </p:cSld>
  <p:clrMapOvr>
    <a:masterClrMapping/>
  </p:clrMapOvr>
  <p:transition>
    <p:zoom/>
    <p:sndAc>
      <p:stSnd>
        <p:snd r:embed="rId5" name="SOUND5.WAV"/>
      </p:stSnd>
    </p:sndAc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1"/>
            <a:ext cx="7391400" cy="422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21544"/>
            <a:ext cx="4038600" cy="38219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21544"/>
            <a:ext cx="4038600" cy="38219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930" name="Group 238"/>
          <p:cNvGrpSpPr/>
          <p:nvPr/>
        </p:nvGrpSpPr>
        <p:grpSpPr>
          <a:xfrm>
            <a:off x="-4762" y="1657350"/>
            <a:ext cx="9148762" cy="3486150"/>
            <a:chOff x="-3" y="1392"/>
            <a:chExt cx="5763" cy="2928"/>
          </a:xfrm>
        </p:grpSpPr>
        <p:sp>
          <p:nvSpPr>
            <p:cNvPr id="100" name="Rectangle 19"/>
            <p:cNvSpPr>
              <a:spLocks noChangeArrowheads="1"/>
            </p:cNvSpPr>
            <p:nvPr/>
          </p:nvSpPr>
          <p:spPr bwMode="gray">
            <a:xfrm>
              <a:off x="5" y="1428"/>
              <a:ext cx="5755" cy="289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24936" name="Group 20"/>
            <p:cNvGrpSpPr/>
            <p:nvPr/>
          </p:nvGrpSpPr>
          <p:grpSpPr>
            <a:xfrm>
              <a:off x="116" y="1403"/>
              <a:ext cx="1585" cy="2896"/>
              <a:chOff x="116" y="-3"/>
              <a:chExt cx="1585" cy="2896"/>
            </a:xfrm>
          </p:grpSpPr>
          <p:grpSp>
            <p:nvGrpSpPr>
              <p:cNvPr id="125098" name="Group 21"/>
              <p:cNvGrpSpPr/>
              <p:nvPr userDrawn="1"/>
            </p:nvGrpSpPr>
            <p:grpSpPr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125126" name="Line 22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127" name="Line 23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128" name="Line 24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129" name="Line 25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130" name="Line 26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131" name="Line 27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132" name="Oval 28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33" name="Oval 29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34" name="Oval 30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35" name="Oval 31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36" name="Oval 32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37" name="Oval 33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38" name="Oval 34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39" name="Oval 35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40" name="Oval 36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41" name="Oval 37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42" name="Oval 38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43" name="Oval 39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44" name="Oval 40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45" name="Oval 41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46" name="Oval 42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47" name="Oval 43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48" name="Oval 44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49" name="Oval 45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50" name="Oval 46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51" name="Oval 47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25099" name="Group 48"/>
              <p:cNvGrpSpPr/>
              <p:nvPr userDrawn="1"/>
            </p:nvGrpSpPr>
            <p:grpSpPr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125100" name="Line 49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101" name="Line 50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102" name="Line 51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103" name="Line 52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104" name="Line 53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105" name="Line 54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106" name="Oval 55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07" name="Oval 56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08" name="Oval 57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09" name="Oval 58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10" name="Oval 59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11" name="Oval 60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12" name="Oval 61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13" name="Oval 62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14" name="Oval 63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15" name="Oval 64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16" name="Oval 65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17" name="Oval 66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18" name="Oval 67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19" name="Oval 68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20" name="Oval 69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21" name="Oval 70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22" name="Oval 71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23" name="Oval 72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24" name="Oval 73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25" name="Oval 74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4937" name="Group 75"/>
            <p:cNvGrpSpPr/>
            <p:nvPr/>
          </p:nvGrpSpPr>
          <p:grpSpPr>
            <a:xfrm>
              <a:off x="1791" y="1406"/>
              <a:ext cx="1585" cy="2896"/>
              <a:chOff x="116" y="-3"/>
              <a:chExt cx="1585" cy="2896"/>
            </a:xfrm>
          </p:grpSpPr>
          <p:grpSp>
            <p:nvGrpSpPr>
              <p:cNvPr id="125044" name="Group 76"/>
              <p:cNvGrpSpPr/>
              <p:nvPr userDrawn="1"/>
            </p:nvGrpSpPr>
            <p:grpSpPr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125072" name="Line 77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73" name="Line 78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74" name="Line 79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75" name="Line 80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76" name="Line 81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77" name="Line 82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78" name="Oval 83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79" name="Oval 84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80" name="Oval 85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81" name="Oval 86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82" name="Oval 87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83" name="Oval 88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84" name="Oval 89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85" name="Oval 90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86" name="Oval 91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87" name="Oval 92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88" name="Oval 93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89" name="Oval 94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90" name="Oval 95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91" name="Oval 96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92" name="Oval 97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93" name="Oval 98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94" name="Oval 99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95" name="Oval 100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96" name="Oval 101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97" name="Oval 102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25045" name="Group 103"/>
              <p:cNvGrpSpPr/>
              <p:nvPr userDrawn="1"/>
            </p:nvGrpSpPr>
            <p:grpSpPr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125046" name="Line 104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47" name="Line 105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48" name="Line 106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49" name="Line 107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50" name="Line 108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51" name="Line 109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52" name="Oval 110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53" name="Oval 111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54" name="Oval 112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55" name="Oval 113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56" name="Oval 114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57" name="Oval 115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58" name="Oval 116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59" name="Oval 117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60" name="Oval 118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61" name="Oval 119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62" name="Oval 120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63" name="Oval 121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64" name="Oval 122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65" name="Oval 123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66" name="Oval 124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67" name="Oval 125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68" name="Oval 126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69" name="Oval 127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70" name="Oval 128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71" name="Oval 129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4938" name="Group 130"/>
            <p:cNvGrpSpPr/>
            <p:nvPr/>
          </p:nvGrpSpPr>
          <p:grpSpPr>
            <a:xfrm>
              <a:off x="3470" y="1406"/>
              <a:ext cx="1585" cy="2896"/>
              <a:chOff x="116" y="-3"/>
              <a:chExt cx="1585" cy="2896"/>
            </a:xfrm>
          </p:grpSpPr>
          <p:grpSp>
            <p:nvGrpSpPr>
              <p:cNvPr id="124990" name="Group 131"/>
              <p:cNvGrpSpPr/>
              <p:nvPr userDrawn="1"/>
            </p:nvGrpSpPr>
            <p:grpSpPr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125018" name="Line 132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19" name="Line 133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20" name="Line 134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21" name="Line 135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22" name="Line 136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23" name="Line 137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5024" name="Oval 138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25" name="Oval 139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26" name="Oval 140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27" name="Oval 141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28" name="Oval 142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29" name="Oval 143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30" name="Oval 144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31" name="Oval 145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32" name="Oval 146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33" name="Oval 147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34" name="Oval 148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35" name="Oval 149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36" name="Oval 150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37" name="Oval 151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38" name="Oval 152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39" name="Oval 153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40" name="Oval 154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41" name="Oval 155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42" name="Oval 156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43" name="Oval 157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24991" name="Group 158"/>
              <p:cNvGrpSpPr/>
              <p:nvPr userDrawn="1"/>
            </p:nvGrpSpPr>
            <p:grpSpPr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124992" name="Line 159"/>
                <p:cNvSpPr/>
                <p:nvPr userDrawn="1"/>
              </p:nvSpPr>
              <p:spPr>
                <a:xfrm>
                  <a:off x="144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93" name="Line 160"/>
                <p:cNvSpPr/>
                <p:nvPr userDrawn="1"/>
              </p:nvSpPr>
              <p:spPr>
                <a:xfrm>
                  <a:off x="295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94" name="Line 161"/>
                <p:cNvSpPr/>
                <p:nvPr userDrawn="1"/>
              </p:nvSpPr>
              <p:spPr>
                <a:xfrm>
                  <a:off x="431" y="0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95" name="Line 162"/>
                <p:cNvSpPr/>
                <p:nvPr userDrawn="1"/>
              </p:nvSpPr>
              <p:spPr>
                <a:xfrm>
                  <a:off x="567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96" name="Line 163"/>
                <p:cNvSpPr/>
                <p:nvPr userDrawn="1"/>
              </p:nvSpPr>
              <p:spPr>
                <a:xfrm>
                  <a:off x="703" y="4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97" name="Line 164"/>
                <p:cNvSpPr/>
                <p:nvPr userDrawn="1"/>
              </p:nvSpPr>
              <p:spPr>
                <a:xfrm>
                  <a:off x="839" y="-3"/>
                  <a:ext cx="0" cy="2886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98" name="Oval 165"/>
                <p:cNvSpPr/>
                <p:nvPr userDrawn="1"/>
              </p:nvSpPr>
              <p:spPr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4999" name="Oval 166"/>
                <p:cNvSpPr/>
                <p:nvPr userDrawn="1"/>
              </p:nvSpPr>
              <p:spPr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00" name="Oval 167"/>
                <p:cNvSpPr/>
                <p:nvPr userDrawn="1"/>
              </p:nvSpPr>
              <p:spPr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01" name="Oval 168"/>
                <p:cNvSpPr/>
                <p:nvPr userDrawn="1"/>
              </p:nvSpPr>
              <p:spPr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02" name="Oval 169"/>
                <p:cNvSpPr/>
                <p:nvPr userDrawn="1"/>
              </p:nvSpPr>
              <p:spPr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03" name="Oval 170"/>
                <p:cNvSpPr/>
                <p:nvPr userDrawn="1"/>
              </p:nvSpPr>
              <p:spPr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04" name="Oval 171"/>
                <p:cNvSpPr/>
                <p:nvPr userDrawn="1"/>
              </p:nvSpPr>
              <p:spPr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05" name="Oval 172"/>
                <p:cNvSpPr/>
                <p:nvPr userDrawn="1"/>
              </p:nvSpPr>
              <p:spPr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06" name="Oval 173"/>
                <p:cNvSpPr/>
                <p:nvPr userDrawn="1"/>
              </p:nvSpPr>
              <p:spPr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07" name="Oval 174"/>
                <p:cNvSpPr/>
                <p:nvPr userDrawn="1"/>
              </p:nvSpPr>
              <p:spPr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08" name="Oval 175"/>
                <p:cNvSpPr/>
                <p:nvPr userDrawn="1"/>
              </p:nvSpPr>
              <p:spPr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09" name="Oval 176"/>
                <p:cNvSpPr/>
                <p:nvPr userDrawn="1"/>
              </p:nvSpPr>
              <p:spPr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10" name="Oval 177"/>
                <p:cNvSpPr/>
                <p:nvPr userDrawn="1"/>
              </p:nvSpPr>
              <p:spPr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11" name="Oval 178"/>
                <p:cNvSpPr/>
                <p:nvPr userDrawn="1"/>
              </p:nvSpPr>
              <p:spPr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12" name="Oval 179"/>
                <p:cNvSpPr/>
                <p:nvPr userDrawn="1"/>
              </p:nvSpPr>
              <p:spPr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13" name="Oval 180"/>
                <p:cNvSpPr/>
                <p:nvPr userDrawn="1"/>
              </p:nvSpPr>
              <p:spPr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14" name="Oval 181"/>
                <p:cNvSpPr/>
                <p:nvPr userDrawn="1"/>
              </p:nvSpPr>
              <p:spPr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15" name="Oval 182"/>
                <p:cNvSpPr/>
                <p:nvPr userDrawn="1"/>
              </p:nvSpPr>
              <p:spPr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16" name="Oval 183"/>
                <p:cNvSpPr/>
                <p:nvPr userDrawn="1"/>
              </p:nvSpPr>
              <p:spPr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17" name="Oval 184"/>
                <p:cNvSpPr/>
                <p:nvPr userDrawn="1"/>
              </p:nvSpPr>
              <p:spPr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 wrap="none" anchor="ctr" anchorCtr="0"/>
                <a:p>
                  <a:pPr lvl="0" defTabSz="914400" eaLnBrk="1" hangingPunct="1"/>
                  <a:endParaRPr lang="en-US" altLang="x-none" sz="1800" b="1" dirty="0">
                    <a:solidFill>
                      <a:srgbClr val="1D528D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24939" name="Line 185"/>
            <p:cNvSpPr/>
            <p:nvPr/>
          </p:nvSpPr>
          <p:spPr>
            <a:xfrm>
              <a:off x="5173" y="1412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4940" name="Line 186"/>
            <p:cNvSpPr/>
            <p:nvPr/>
          </p:nvSpPr>
          <p:spPr>
            <a:xfrm>
              <a:off x="5324" y="1412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4941" name="Line 187"/>
            <p:cNvSpPr/>
            <p:nvPr/>
          </p:nvSpPr>
          <p:spPr>
            <a:xfrm>
              <a:off x="5460" y="1412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4942" name="Line 188"/>
            <p:cNvSpPr/>
            <p:nvPr/>
          </p:nvSpPr>
          <p:spPr>
            <a:xfrm>
              <a:off x="5596" y="1416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4943" name="Line 189"/>
            <p:cNvSpPr/>
            <p:nvPr/>
          </p:nvSpPr>
          <p:spPr>
            <a:xfrm>
              <a:off x="5732" y="1416"/>
              <a:ext cx="0" cy="2886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124944" name="Group 190"/>
            <p:cNvGrpSpPr/>
            <p:nvPr/>
          </p:nvGrpSpPr>
          <p:grpSpPr>
            <a:xfrm>
              <a:off x="-3" y="1465"/>
              <a:ext cx="5763" cy="2778"/>
              <a:chOff x="-3" y="1510"/>
              <a:chExt cx="5763" cy="2778"/>
            </a:xfrm>
          </p:grpSpPr>
          <p:grpSp>
            <p:nvGrpSpPr>
              <p:cNvPr id="124946" name="Group 191"/>
              <p:cNvGrpSpPr/>
              <p:nvPr userDrawn="1"/>
            </p:nvGrpSpPr>
            <p:grpSpPr>
              <a:xfrm>
                <a:off x="-1" y="1525"/>
                <a:ext cx="5758" cy="272"/>
                <a:chOff x="5" y="119"/>
                <a:chExt cx="5763" cy="272"/>
              </a:xfrm>
            </p:grpSpPr>
            <p:sp>
              <p:nvSpPr>
                <p:cNvPr id="124987" name="Line 192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88" name="Line 193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89" name="Line 194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24947" name="Group 195"/>
              <p:cNvGrpSpPr/>
              <p:nvPr userDrawn="1"/>
            </p:nvGrpSpPr>
            <p:grpSpPr>
              <a:xfrm>
                <a:off x="2" y="1933"/>
                <a:ext cx="5758" cy="272"/>
                <a:chOff x="5" y="119"/>
                <a:chExt cx="5763" cy="272"/>
              </a:xfrm>
            </p:grpSpPr>
            <p:sp>
              <p:nvSpPr>
                <p:cNvPr id="124984" name="Line 196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85" name="Line 197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86" name="Line 198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24948" name="Group 199"/>
              <p:cNvGrpSpPr/>
              <p:nvPr userDrawn="1"/>
            </p:nvGrpSpPr>
            <p:grpSpPr>
              <a:xfrm>
                <a:off x="-2" y="2352"/>
                <a:ext cx="5752" cy="272"/>
                <a:chOff x="5" y="119"/>
                <a:chExt cx="5763" cy="272"/>
              </a:xfrm>
            </p:grpSpPr>
            <p:sp>
              <p:nvSpPr>
                <p:cNvPr id="124981" name="Line 200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82" name="Line 201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83" name="Line 202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24949" name="Group 203"/>
              <p:cNvGrpSpPr/>
              <p:nvPr userDrawn="1"/>
            </p:nvGrpSpPr>
            <p:grpSpPr>
              <a:xfrm>
                <a:off x="-2" y="2750"/>
                <a:ext cx="5759" cy="272"/>
                <a:chOff x="5" y="119"/>
                <a:chExt cx="5763" cy="272"/>
              </a:xfrm>
            </p:grpSpPr>
            <p:sp>
              <p:nvSpPr>
                <p:cNvPr id="124978" name="Line 204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79" name="Line 205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80" name="Line 206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24950" name="Group 207"/>
              <p:cNvGrpSpPr/>
              <p:nvPr userDrawn="1"/>
            </p:nvGrpSpPr>
            <p:grpSpPr>
              <a:xfrm>
                <a:off x="1" y="3158"/>
                <a:ext cx="5759" cy="271"/>
                <a:chOff x="5" y="119"/>
                <a:chExt cx="5763" cy="272"/>
              </a:xfrm>
            </p:grpSpPr>
            <p:sp>
              <p:nvSpPr>
                <p:cNvPr id="124975" name="Line 208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76" name="Line 209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77" name="Line 210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24951" name="Group 211"/>
              <p:cNvGrpSpPr/>
              <p:nvPr userDrawn="1"/>
            </p:nvGrpSpPr>
            <p:grpSpPr>
              <a:xfrm>
                <a:off x="-3" y="3576"/>
                <a:ext cx="5753" cy="272"/>
                <a:chOff x="5" y="119"/>
                <a:chExt cx="5763" cy="272"/>
              </a:xfrm>
            </p:grpSpPr>
            <p:sp>
              <p:nvSpPr>
                <p:cNvPr id="124972" name="Line 212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73" name="Line 213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74" name="Line 214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24952" name="Group 215"/>
              <p:cNvGrpSpPr/>
              <p:nvPr userDrawn="1"/>
            </p:nvGrpSpPr>
            <p:grpSpPr>
              <a:xfrm>
                <a:off x="-3" y="3999"/>
                <a:ext cx="5757" cy="272"/>
                <a:chOff x="5" y="119"/>
                <a:chExt cx="5763" cy="272"/>
              </a:xfrm>
            </p:grpSpPr>
            <p:sp>
              <p:nvSpPr>
                <p:cNvPr id="124969" name="Line 216"/>
                <p:cNvSpPr/>
                <p:nvPr userDrawn="1"/>
              </p:nvSpPr>
              <p:spPr>
                <a:xfrm>
                  <a:off x="7" y="119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70" name="Line 217"/>
                <p:cNvSpPr/>
                <p:nvPr userDrawn="1"/>
              </p:nvSpPr>
              <p:spPr>
                <a:xfrm>
                  <a:off x="8" y="255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4971" name="Line 218"/>
                <p:cNvSpPr/>
                <p:nvPr userDrawn="1"/>
              </p:nvSpPr>
              <p:spPr>
                <a:xfrm>
                  <a:off x="5" y="391"/>
                  <a:ext cx="5760" cy="0"/>
                </a:xfrm>
                <a:prstGeom prst="line">
                  <a:avLst/>
                </a:prstGeom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24953" name="Oval 219"/>
              <p:cNvSpPr/>
              <p:nvPr userDrawn="1"/>
            </p:nvSpPr>
            <p:spPr>
              <a:xfrm>
                <a:off x="5151" y="177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54" name="Oval 220"/>
              <p:cNvSpPr/>
              <p:nvPr userDrawn="1"/>
            </p:nvSpPr>
            <p:spPr>
              <a:xfrm>
                <a:off x="5149" y="2186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55" name="Oval 221"/>
              <p:cNvSpPr/>
              <p:nvPr userDrawn="1"/>
            </p:nvSpPr>
            <p:spPr>
              <a:xfrm>
                <a:off x="5439" y="151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56" name="Oval 222"/>
              <p:cNvSpPr/>
              <p:nvPr userDrawn="1"/>
            </p:nvSpPr>
            <p:spPr>
              <a:xfrm>
                <a:off x="5439" y="218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57" name="Oval 223"/>
              <p:cNvSpPr/>
              <p:nvPr userDrawn="1"/>
            </p:nvSpPr>
            <p:spPr>
              <a:xfrm>
                <a:off x="5709" y="191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58" name="Oval 224"/>
              <p:cNvSpPr/>
              <p:nvPr userDrawn="1"/>
            </p:nvSpPr>
            <p:spPr>
              <a:xfrm>
                <a:off x="5709" y="260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59" name="Oval 225"/>
              <p:cNvSpPr/>
              <p:nvPr userDrawn="1"/>
            </p:nvSpPr>
            <p:spPr>
              <a:xfrm>
                <a:off x="5151" y="2474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60" name="Oval 226"/>
              <p:cNvSpPr/>
              <p:nvPr userDrawn="1"/>
            </p:nvSpPr>
            <p:spPr>
              <a:xfrm>
                <a:off x="5149" y="2863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61" name="Oval 227"/>
              <p:cNvSpPr/>
              <p:nvPr userDrawn="1"/>
            </p:nvSpPr>
            <p:spPr>
              <a:xfrm>
                <a:off x="5154" y="314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62" name="Oval 228"/>
              <p:cNvSpPr/>
              <p:nvPr userDrawn="1"/>
            </p:nvSpPr>
            <p:spPr>
              <a:xfrm>
                <a:off x="5437" y="287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63" name="Oval 229"/>
              <p:cNvSpPr/>
              <p:nvPr userDrawn="1"/>
            </p:nvSpPr>
            <p:spPr>
              <a:xfrm>
                <a:off x="5147" y="3557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64" name="Oval 230"/>
              <p:cNvSpPr/>
              <p:nvPr userDrawn="1"/>
            </p:nvSpPr>
            <p:spPr>
              <a:xfrm>
                <a:off x="5145" y="382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65" name="Oval 231"/>
              <p:cNvSpPr/>
              <p:nvPr userDrawn="1"/>
            </p:nvSpPr>
            <p:spPr>
              <a:xfrm>
                <a:off x="5711" y="3277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66" name="Oval 232"/>
              <p:cNvSpPr/>
              <p:nvPr userDrawn="1"/>
            </p:nvSpPr>
            <p:spPr>
              <a:xfrm>
                <a:off x="5435" y="355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67" name="Oval 233"/>
              <p:cNvSpPr/>
              <p:nvPr userDrawn="1"/>
            </p:nvSpPr>
            <p:spPr>
              <a:xfrm>
                <a:off x="5433" y="4244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4968" name="Oval 234"/>
              <p:cNvSpPr/>
              <p:nvPr userDrawn="1"/>
            </p:nvSpPr>
            <p:spPr>
              <a:xfrm>
                <a:off x="5701" y="398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 anchorCtr="0"/>
              <a:p>
                <a:pPr lvl="0" defTabSz="914400" eaLnBrk="1" hangingPunct="1"/>
                <a:endParaRPr lang="en-US" altLang="x-none" sz="1800" b="1" dirty="0">
                  <a:solidFill>
                    <a:srgbClr val="1D528D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10" name="Rectangle 235"/>
            <p:cNvSpPr>
              <a:spLocks noChangeArrowheads="1"/>
            </p:cNvSpPr>
            <p:nvPr/>
          </p:nvSpPr>
          <p:spPr bwMode="gray">
            <a:xfrm>
              <a:off x="0" y="1392"/>
              <a:ext cx="5760" cy="227"/>
            </a:xfrm>
            <a:prstGeom prst="rect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aphicFrame>
        <p:nvGraphicFramePr>
          <p:cNvPr id="124931" name="Object 18"/>
          <p:cNvGraphicFramePr>
            <a:graphicFrameLocks noChangeAspect="1"/>
          </p:cNvGraphicFramePr>
          <p:nvPr/>
        </p:nvGraphicFramePr>
        <p:xfrm>
          <a:off x="0" y="0"/>
          <a:ext cx="9144000" cy="164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2" imgW="7708900" imgH="1701800" progId="Photoshop.Image.6">
                  <p:embed/>
                </p:oleObj>
              </mc:Choice>
              <mc:Fallback>
                <p:oleObj name="" r:id="rId2" imgW="7708900" imgH="1701800" progId="Photoshop.Image.6">
                  <p:embed/>
                  <p:pic>
                    <p:nvPicPr>
                      <p:cNvPr id="0" name="Picture 3077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0" cy="16478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932" name="Oval 236" descr="06_original_w"/>
          <p:cNvSpPr/>
          <p:nvPr/>
        </p:nvSpPr>
        <p:spPr>
          <a:xfrm>
            <a:off x="323850" y="1112838"/>
            <a:ext cx="1800225" cy="1404937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 w="762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lvl="0" defTabSz="914400" eaLnBrk="1" hangingPunct="1"/>
            <a:endParaRPr lang="en-US" altLang="x-none" sz="1800" b="1" dirty="0">
              <a:solidFill>
                <a:srgbClr val="1D528D"/>
              </a:solidFill>
              <a:latin typeface="Arial" panose="020B0604020202020204" pitchFamily="34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52800" y="2457450"/>
            <a:ext cx="5105400" cy="759619"/>
          </a:xfrm>
        </p:spPr>
        <p:txBody>
          <a:bodyPr/>
          <a:lstStyle>
            <a:lvl1pPr>
              <a:defRPr sz="4800" b="1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371600" y="4229100"/>
            <a:ext cx="7086600" cy="28575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1200" b="1">
                <a:solidFill>
                  <a:schemeClr val="tx2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</p:spTree>
  </p:cSld>
  <p:clrMapOvr>
    <a:masterClrMapping/>
  </p:clrMapOvr>
  <p:transition>
    <p:zoom/>
    <p:sndAc>
      <p:stSnd>
        <p:snd r:embed="rId5" name="SOUND5.WAV"/>
      </p:stSnd>
    </p:sndAc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21544"/>
            <a:ext cx="4038600" cy="38219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21544"/>
            <a:ext cx="4038600" cy="38219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6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7"/>
          <p:cNvSpPr>
            <a:spLocks noGrp="1"/>
          </p:cNvSpPr>
          <p:nvPr>
            <p:ph type="ftr" sz="quarter" idx="1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8"/>
          <p:cNvSpPr>
            <a:spLocks noGrp="1"/>
          </p:cNvSpPr>
          <p:nvPr>
            <p:ph type="sldNum" sz="quarter" idx="1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9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Date Placeholder 1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99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99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Times New Roman" panose="02020603050405020304" pitchFamily="18" charset="0"/>
              </a:rPr>
            </a:fld>
            <a:endParaRPr lang="en-US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0"/>
            <a:ext cx="6019800" cy="4572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1"/>
            <a:ext cx="7391400" cy="422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921544"/>
            <a:ext cx="8229600" cy="3821906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Char char="v"/>
              <a:defRPr/>
            </a:pPr>
            <a:endParaRPr kumimoji="0" lang="en-US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1"/>
            <a:ext cx="7391400" cy="422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21544"/>
            <a:ext cx="4038600" cy="38219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21544"/>
            <a:ext cx="4038600" cy="38219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05AA36D-5ED3-4783-8F9E-7AEFBBA4610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.VnClarendonH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altLang="x-none" dirty="0">
                <a:latin typeface=".VnClarendonH" pitchFamily="34" charset="0"/>
              </a:rPr>
            </a:fld>
            <a:endParaRPr lang="en-US" altLang="x-none" dirty="0">
              <a:latin typeface=".VnClarendon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D650020-C6A9-4FBC-8429-D874A5110CE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.VnClarendonH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altLang="x-none" dirty="0">
                <a:latin typeface=".VnClarendonH" pitchFamily="34" charset="0"/>
              </a:rPr>
            </a:fld>
            <a:endParaRPr lang="en-US" altLang="x-none" dirty="0">
              <a:latin typeface=".VnClarendon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9169F3D-164D-4EA2-B1D6-D22D2351D6B3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.VnClarendonH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altLang="x-none" dirty="0">
                <a:latin typeface=".VnClarendonH" pitchFamily="34" charset="0"/>
              </a:rPr>
            </a:fld>
            <a:endParaRPr lang="en-US" altLang="x-none" dirty="0">
              <a:latin typeface=".VnClarendon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10C2347-D8D4-40FC-9DBA-5B121449D701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.VnClarendonH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altLang="x-none" dirty="0">
                <a:latin typeface=".VnClarendonH" pitchFamily="34" charset="0"/>
              </a:rPr>
            </a:fld>
            <a:endParaRPr lang="en-US" altLang="x-none" dirty="0">
              <a:latin typeface=".VnClarendon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2B6841F-B046-4FE3-AFFC-9831800F1363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.VnClarendonH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altLang="x-none" dirty="0">
                <a:latin typeface=".VnClarendonH" pitchFamily="34" charset="0"/>
              </a:rPr>
            </a:fld>
            <a:endParaRPr lang="en-US" altLang="x-none" dirty="0">
              <a:latin typeface=".VnClarendon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FD89F96-1194-4826-BC4C-36B4D6E319AD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.VnClarendonH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altLang="x-none" dirty="0">
                <a:latin typeface=".VnClarendonH" pitchFamily="34" charset="0"/>
              </a:rPr>
            </a:fld>
            <a:endParaRPr lang="en-US" altLang="x-none" dirty="0">
              <a:latin typeface=".VnClarendon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Times New Roman" panose="02020603050405020304" pitchFamily="18" charset="0"/>
              </a:rPr>
            </a:fld>
            <a:endParaRPr lang="en-US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A75C328-B3FF-4C79-A3D1-2BC804E02EF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.VnClarendonH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altLang="x-none" dirty="0">
                <a:latin typeface=".VnClarendonH" pitchFamily="34" charset="0"/>
              </a:rPr>
            </a:fld>
            <a:endParaRPr lang="en-US" altLang="x-none" dirty="0">
              <a:latin typeface=".VnClarendon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F5373A-A363-416C-AFAE-CA2E776E29E3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.VnClarendonH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altLang="x-none" dirty="0">
                <a:latin typeface=".VnClarendonH" pitchFamily="34" charset="0"/>
              </a:rPr>
            </a:fld>
            <a:endParaRPr lang="en-US" altLang="x-none" dirty="0">
              <a:latin typeface=".VnClarendon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CC535DF-8104-42BA-B493-62B23884A6F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.VnClarendonH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altLang="x-none" dirty="0">
                <a:latin typeface=".VnClarendonH" pitchFamily="34" charset="0"/>
              </a:rPr>
            </a:fld>
            <a:endParaRPr lang="en-US" altLang="x-none" dirty="0">
              <a:latin typeface=".VnClarendon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6594C96-67DA-4D0C-8A3A-6ADCC7E09E24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.VnClarendonH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altLang="x-none" dirty="0">
                <a:latin typeface=".VnClarendonH" pitchFamily="34" charset="0"/>
              </a:rPr>
            </a:fld>
            <a:endParaRPr lang="en-US" altLang="x-none" dirty="0">
              <a:latin typeface=".VnClarendon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9A09FF-CF98-41E2-B3C1-F8CDCC4CE0E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.VnClarendonH" pitchFamily="34" charset="0"/>
                <a:ea typeface="+mn-ea"/>
                <a:cs typeface="Arial" panose="020B0604020202020204" pitchFamily="34" charset="0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defTabSz="685800" fontAlgn="base">
              <a:spcBef>
                <a:spcPct val="0"/>
              </a:spcBef>
              <a:spcAft>
                <a:spcPct val="0"/>
              </a:spcAft>
              <a:defRPr>
                <a:latin typeface=".VnClarendonH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.VnClarendonH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altLang="x-none" dirty="0">
                <a:latin typeface=".VnClarendonH" pitchFamily="34" charset="0"/>
              </a:rPr>
            </a:fld>
            <a:endParaRPr lang="en-US" altLang="x-none" dirty="0">
              <a:latin typeface=".VnClarendon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21547"/>
            <a:ext cx="4038600" cy="382190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21547"/>
            <a:ext cx="4038600" cy="382190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0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1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Times New Roman" panose="02020603050405020304" pitchFamily="18" charset="0"/>
              </a:rPr>
            </a:fld>
            <a:endParaRPr lang="en-US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6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0" name="Footer Placeholder 7"/>
          <p:cNvSpPr>
            <a:spLocks noGrp="1"/>
          </p:cNvSpPr>
          <p:nvPr>
            <p:ph type="ftr" sz="quarter" idx="1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1" name="Slide Number Placeholder 8"/>
          <p:cNvSpPr>
            <a:spLocks noGrp="1"/>
          </p:cNvSpPr>
          <p:nvPr>
            <p:ph type="sldNum" sz="quarter" idx="1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Times New Roman" panose="02020603050405020304" pitchFamily="18" charset="0"/>
              </a:rPr>
            </a:fld>
            <a:endParaRPr lang="en-US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9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0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1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Times New Roman" panose="02020603050405020304" pitchFamily="18" charset="0"/>
              </a:rPr>
            </a:fld>
            <a:endParaRPr lang="en-US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Date Placeholder 1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0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1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Times New Roman" panose="02020603050405020304" pitchFamily="18" charset="0"/>
              </a:rPr>
            </a:fld>
            <a:endParaRPr lang="en-US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5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99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0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1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Times New Roman" panose="02020603050405020304" pitchFamily="18" charset="0"/>
              </a:rPr>
            </a:fld>
            <a:endParaRPr lang="en-US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A1CA7-E8BB-45D0-AE03-94AF9E16238F}" type="datetimeFigureOut">
              <a: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vi-VN" dirty="0"/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68580" tIns="34290" rIns="68580" bIns="3429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9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99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0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1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Times New Roman" panose="02020603050405020304" pitchFamily="18" charset="0"/>
              </a:rPr>
            </a:fld>
            <a:endParaRPr lang="en-US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Times New Roman" panose="02020603050405020304" pitchFamily="18" charset="0"/>
              </a:rPr>
            </a:fld>
            <a:endParaRPr lang="en-US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0"/>
            <a:ext cx="6019800" cy="4572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Times New Roman" panose="02020603050405020304" pitchFamily="18" charset="0"/>
              </a:rPr>
            </a:fld>
            <a:endParaRPr lang="en-US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1"/>
            <a:ext cx="7391400" cy="422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921547"/>
            <a:ext cx="8229600" cy="3821906"/>
          </a:xfrm>
        </p:spPr>
        <p:txBody>
          <a:bodyPr vert="horz" wrap="square" lIns="68580" tIns="34290" rIns="68580" bIns="34290" numCol="1" anchor="t" anchorCtr="0" compatLnSpc="1"/>
          <a:lstStyle/>
          <a:p>
            <a:pPr marL="257175" marR="0" lvl="0" indent="-2571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Char char="v"/>
              <a:defRPr/>
            </a:pPr>
            <a:endParaRPr kumimoji="0" lang="en-US" sz="21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Times New Roman" panose="02020603050405020304" pitchFamily="18" charset="0"/>
              </a:rPr>
            </a:fld>
            <a:endParaRPr lang="en-US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1"/>
            <a:ext cx="7391400" cy="422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21547"/>
            <a:ext cx="4038600" cy="38219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21547"/>
            <a:ext cx="4038600" cy="38219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9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0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1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Times New Roman" panose="02020603050405020304" pitchFamily="18" charset="0"/>
              </a:rPr>
            </a:fld>
            <a:endParaRPr lang="en-US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  <p:sndAc>
      <p:stSnd>
        <p:snd r:embed="rId2" name="SOUND5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/>
          <p:cNvSpPr/>
          <p:nvPr/>
        </p:nvSpPr>
        <p:spPr bwMode="gray">
          <a:xfrm>
            <a:off x="0" y="0"/>
            <a:ext cx="7677150" cy="5143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272" y="0"/>
              </a:cxn>
              <a:cxn ang="0">
                <a:pos x="2832" y="4320"/>
              </a:cxn>
              <a:cxn ang="0">
                <a:pos x="0" y="4320"/>
              </a:cxn>
              <a:cxn ang="0">
                <a:pos x="0" y="0"/>
              </a:cxn>
            </a:cxnLst>
            <a:rect l="0" t="0" r="r" b="b"/>
            <a:pathLst>
              <a:path w="4272" h="4320">
                <a:moveTo>
                  <a:pt x="0" y="0"/>
                </a:moveTo>
                <a:lnTo>
                  <a:pt x="4272" y="0"/>
                </a:lnTo>
                <a:lnTo>
                  <a:pt x="2832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19216"/>
                  <a:invGamma/>
                </a:schemeClr>
              </a:gs>
              <a:gs pos="100000">
                <a:schemeClr val="folHlink">
                  <a:alpha val="23000"/>
                </a:schemeClr>
              </a:gs>
            </a:gsLst>
            <a:lin ang="2700000" scaled="1"/>
          </a:gradFill>
          <a:ln w="9525">
            <a:noFill/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27" name="Rectangle 18"/>
          <p:cNvSpPr/>
          <p:nvPr/>
        </p:nvSpPr>
        <p:spPr>
          <a:xfrm>
            <a:off x="0" y="571500"/>
            <a:ext cx="9144000" cy="1789113"/>
          </a:xfrm>
          <a:prstGeom prst="rect">
            <a:avLst/>
          </a:prstGeom>
          <a:solidFill>
            <a:schemeClr val="hlink">
              <a:alpha val="96077"/>
            </a:scheme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6628" name="Rectangle 19"/>
          <p:cNvSpPr/>
          <p:nvPr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rgbClr val="969696">
              <a:alpha val="56078"/>
            </a:srgb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6629" name="Freeform 20" descr="gbc_1"/>
          <p:cNvSpPr/>
          <p:nvPr/>
        </p:nvSpPr>
        <p:spPr>
          <a:xfrm>
            <a:off x="0" y="685800"/>
            <a:ext cx="7326313" cy="16748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</a:cxnLst>
            <a:pathLst>
              <a:path w="4615" h="1407">
                <a:moveTo>
                  <a:pt x="0" y="0"/>
                </a:moveTo>
                <a:lnTo>
                  <a:pt x="4615" y="0"/>
                </a:lnTo>
                <a:lnTo>
                  <a:pt x="4092" y="1386"/>
                </a:lnTo>
                <a:lnTo>
                  <a:pt x="0" y="14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26630" name="Rectangle 21"/>
          <p:cNvSpPr/>
          <p:nvPr/>
        </p:nvSpPr>
        <p:spPr>
          <a:xfrm>
            <a:off x="0" y="2343150"/>
            <a:ext cx="9144000" cy="5715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6631" name="Picture 13" descr="LOGO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1000" y="0"/>
            <a:ext cx="1370013" cy="1028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400300"/>
            <a:ext cx="7239000" cy="4572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5334000" y="4529138"/>
            <a:ext cx="3581400" cy="228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18075"/>
            <a:ext cx="2133600" cy="10001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4933950"/>
            <a:ext cx="2895600" cy="128588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 defTabSz="914400">
              <a:defRPr sz="10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8200" y="4941888"/>
            <a:ext cx="457200" cy="12541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07244"/>
            <a:ext cx="4038600" cy="39362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7244"/>
            <a:ext cx="4038600" cy="39362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30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A1CA7-E8BB-45D0-AE03-94AF9E16238F}" type="datetimeFigureOut">
              <a: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vi-VN" dirty="0"/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4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9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09562"/>
            <a:ext cx="2076450" cy="4433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9562"/>
            <a:ext cx="6076950" cy="4433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9565"/>
            <a:ext cx="8229600" cy="422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 hasCustomPrompt="1"/>
          </p:nvPr>
        </p:nvSpPr>
        <p:spPr>
          <a:xfrm>
            <a:off x="457200" y="807244"/>
            <a:ext cx="8229600" cy="3936206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table</a:t>
            </a: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/>
          <p:cNvSpPr/>
          <p:nvPr/>
        </p:nvSpPr>
        <p:spPr bwMode="gray">
          <a:xfrm>
            <a:off x="0" y="0"/>
            <a:ext cx="7677150" cy="5143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272" y="0"/>
              </a:cxn>
              <a:cxn ang="0">
                <a:pos x="2832" y="4320"/>
              </a:cxn>
              <a:cxn ang="0">
                <a:pos x="0" y="4320"/>
              </a:cxn>
              <a:cxn ang="0">
                <a:pos x="0" y="0"/>
              </a:cxn>
            </a:cxnLst>
            <a:rect l="0" t="0" r="r" b="b"/>
            <a:pathLst>
              <a:path w="4272" h="4320">
                <a:moveTo>
                  <a:pt x="0" y="0"/>
                </a:moveTo>
                <a:lnTo>
                  <a:pt x="4272" y="0"/>
                </a:lnTo>
                <a:lnTo>
                  <a:pt x="2832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19216"/>
                  <a:invGamma/>
                </a:schemeClr>
              </a:gs>
              <a:gs pos="100000">
                <a:schemeClr val="folHlink">
                  <a:alpha val="23000"/>
                </a:schemeClr>
              </a:gs>
            </a:gsLst>
            <a:lin ang="2700000" scaled="1"/>
          </a:gradFill>
          <a:ln w="9525">
            <a:noFill/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915" name="Rectangle 18"/>
          <p:cNvSpPr/>
          <p:nvPr/>
        </p:nvSpPr>
        <p:spPr>
          <a:xfrm>
            <a:off x="0" y="571500"/>
            <a:ext cx="9144000" cy="1789113"/>
          </a:xfrm>
          <a:prstGeom prst="rect">
            <a:avLst/>
          </a:prstGeom>
          <a:solidFill>
            <a:schemeClr val="hlink">
              <a:alpha val="96077"/>
            </a:scheme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8916" name="Rectangle 19"/>
          <p:cNvSpPr/>
          <p:nvPr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rgbClr val="969696">
              <a:alpha val="56078"/>
            </a:srgb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8917" name="Freeform 20" descr="gbc_1"/>
          <p:cNvSpPr/>
          <p:nvPr/>
        </p:nvSpPr>
        <p:spPr>
          <a:xfrm>
            <a:off x="0" y="685800"/>
            <a:ext cx="7326313" cy="16748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</a:cxnLst>
            <a:pathLst>
              <a:path w="4615" h="1407">
                <a:moveTo>
                  <a:pt x="0" y="0"/>
                </a:moveTo>
                <a:lnTo>
                  <a:pt x="4615" y="0"/>
                </a:lnTo>
                <a:lnTo>
                  <a:pt x="4092" y="1386"/>
                </a:lnTo>
                <a:lnTo>
                  <a:pt x="0" y="14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38918" name="Rectangle 21"/>
          <p:cNvSpPr/>
          <p:nvPr/>
        </p:nvSpPr>
        <p:spPr>
          <a:xfrm>
            <a:off x="0" y="2343150"/>
            <a:ext cx="9144000" cy="5715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8919" name="Picture 13" descr="LOGO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1000" y="0"/>
            <a:ext cx="1370013" cy="1028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400300"/>
            <a:ext cx="7239000" cy="4572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5334000" y="4529138"/>
            <a:ext cx="3581400" cy="228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16488"/>
            <a:ext cx="2133600" cy="1016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4933950"/>
            <a:ext cx="2895600" cy="128588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 defTabSz="914400">
              <a:defRPr sz="10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8200" y="4941888"/>
            <a:ext cx="457200" cy="12541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A1CA7-E8BB-45D0-AE03-94AF9E16238F}" type="datetimeFigureOut">
              <a: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vi-VN" dirty="0"/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07244"/>
            <a:ext cx="4038600" cy="39362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7244"/>
            <a:ext cx="4038600" cy="39362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09562"/>
            <a:ext cx="2076450" cy="4433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9562"/>
            <a:ext cx="6076950" cy="4433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9565"/>
            <a:ext cx="8229600" cy="422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 hasCustomPrompt="1"/>
          </p:nvPr>
        </p:nvSpPr>
        <p:spPr>
          <a:xfrm>
            <a:off x="457200" y="807244"/>
            <a:ext cx="8229600" cy="3936206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table</a:t>
            </a: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/>
          <p:cNvSpPr/>
          <p:nvPr/>
        </p:nvSpPr>
        <p:spPr bwMode="gray">
          <a:xfrm>
            <a:off x="0" y="0"/>
            <a:ext cx="7677150" cy="5143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272" y="0"/>
              </a:cxn>
              <a:cxn ang="0">
                <a:pos x="2832" y="4320"/>
              </a:cxn>
              <a:cxn ang="0">
                <a:pos x="0" y="4320"/>
              </a:cxn>
              <a:cxn ang="0">
                <a:pos x="0" y="0"/>
              </a:cxn>
            </a:cxnLst>
            <a:rect l="0" t="0" r="r" b="b"/>
            <a:pathLst>
              <a:path w="4272" h="4320">
                <a:moveTo>
                  <a:pt x="0" y="0"/>
                </a:moveTo>
                <a:lnTo>
                  <a:pt x="4272" y="0"/>
                </a:lnTo>
                <a:lnTo>
                  <a:pt x="2832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19216"/>
                  <a:invGamma/>
                </a:schemeClr>
              </a:gs>
              <a:gs pos="100000">
                <a:schemeClr val="folHlink">
                  <a:alpha val="23000"/>
                </a:schemeClr>
              </a:gs>
            </a:gsLst>
            <a:lin ang="2700000" scaled="1"/>
          </a:gradFill>
          <a:ln w="9525">
            <a:noFill/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203" name="Rectangle 18"/>
          <p:cNvSpPr/>
          <p:nvPr/>
        </p:nvSpPr>
        <p:spPr>
          <a:xfrm>
            <a:off x="0" y="571500"/>
            <a:ext cx="9144000" cy="1789113"/>
          </a:xfrm>
          <a:prstGeom prst="rect">
            <a:avLst/>
          </a:prstGeom>
          <a:solidFill>
            <a:schemeClr val="hlink">
              <a:alpha val="96077"/>
            </a:scheme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204" name="Rectangle 19"/>
          <p:cNvSpPr/>
          <p:nvPr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rgbClr val="969696">
              <a:alpha val="56078"/>
            </a:srgb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205" name="Freeform 20" descr="gbc_1"/>
          <p:cNvSpPr/>
          <p:nvPr/>
        </p:nvSpPr>
        <p:spPr>
          <a:xfrm>
            <a:off x="0" y="685800"/>
            <a:ext cx="7326313" cy="16748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</a:cxnLst>
            <a:pathLst>
              <a:path w="4615" h="1407">
                <a:moveTo>
                  <a:pt x="0" y="0"/>
                </a:moveTo>
                <a:lnTo>
                  <a:pt x="4615" y="0"/>
                </a:lnTo>
                <a:lnTo>
                  <a:pt x="4092" y="1386"/>
                </a:lnTo>
                <a:lnTo>
                  <a:pt x="0" y="14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206" name="Rectangle 21"/>
          <p:cNvSpPr/>
          <p:nvPr/>
        </p:nvSpPr>
        <p:spPr>
          <a:xfrm>
            <a:off x="0" y="2343150"/>
            <a:ext cx="9144000" cy="5715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1207" name="Picture 13" descr="LOGO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1000" y="0"/>
            <a:ext cx="1370013" cy="1028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400300"/>
            <a:ext cx="7239000" cy="4572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5334000" y="4529138"/>
            <a:ext cx="3581400" cy="228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18075"/>
            <a:ext cx="2133600" cy="10001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4933950"/>
            <a:ext cx="2895600" cy="128588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 defTabSz="914400">
              <a:defRPr sz="10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8200" y="4941888"/>
            <a:ext cx="457200" cy="12541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A1CA7-E8BB-45D0-AE03-94AF9E16238F}" type="datetimeFigureOut">
              <a: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vi-VN" dirty="0"/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07244"/>
            <a:ext cx="4038600" cy="39362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7244"/>
            <a:ext cx="4038600" cy="39362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09562"/>
            <a:ext cx="2076450" cy="4433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9562"/>
            <a:ext cx="6076950" cy="4433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A1CA7-E8BB-45D0-AE03-94AF9E16238F}" type="datetimeFigureOut">
              <a: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vi-VN" dirty="0"/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9565"/>
            <a:ext cx="8229600" cy="422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 hasCustomPrompt="1"/>
          </p:nvPr>
        </p:nvSpPr>
        <p:spPr>
          <a:xfrm>
            <a:off x="457200" y="807244"/>
            <a:ext cx="8229600" cy="3936206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table</a:t>
            </a: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8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0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A1CA7-E8BB-45D0-AE03-94AF9E16238F}" type="datetimeFigureOut">
              <a: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vi-VN" dirty="0"/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/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0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95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A1CA7-E8BB-45D0-AE03-94AF9E16238F}" type="datetimeFigureOut">
              <a: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vi-VN" dirty="0"/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1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95"/>
            <a:ext cx="4629150" cy="3655219"/>
          </a:xfrm>
        </p:spPr>
        <p:txBody>
          <a:bodyPr vert="horz" wrap="square" lIns="68580" tIns="34290" rIns="68580" bIns="3429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A1CA7-E8BB-45D0-AE03-94AF9E16238F}" type="datetimeFigureOut">
              <a: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vi-VN" dirty="0"/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1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en-US" dirty="0"/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/>
          <p:cNvSpPr/>
          <p:nvPr/>
        </p:nvSpPr>
        <p:spPr bwMode="gray">
          <a:xfrm>
            <a:off x="0" y="0"/>
            <a:ext cx="7677150" cy="5143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272" y="0"/>
              </a:cxn>
              <a:cxn ang="0">
                <a:pos x="2832" y="4320"/>
              </a:cxn>
              <a:cxn ang="0">
                <a:pos x="0" y="4320"/>
              </a:cxn>
              <a:cxn ang="0">
                <a:pos x="0" y="0"/>
              </a:cxn>
            </a:cxnLst>
            <a:rect l="0" t="0" r="r" b="b"/>
            <a:pathLst>
              <a:path w="4272" h="4320">
                <a:moveTo>
                  <a:pt x="0" y="0"/>
                </a:moveTo>
                <a:lnTo>
                  <a:pt x="4272" y="0"/>
                </a:lnTo>
                <a:lnTo>
                  <a:pt x="2832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19216"/>
                  <a:invGamma/>
                </a:schemeClr>
              </a:gs>
              <a:gs pos="100000">
                <a:schemeClr val="folHlink">
                  <a:alpha val="23000"/>
                </a:schemeClr>
              </a:gs>
            </a:gsLst>
            <a:lin ang="2700000" scaled="1"/>
          </a:gradFill>
          <a:ln w="9525">
            <a:noFill/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9331" name="Rectangle 18"/>
          <p:cNvSpPr/>
          <p:nvPr/>
        </p:nvSpPr>
        <p:spPr>
          <a:xfrm>
            <a:off x="0" y="571500"/>
            <a:ext cx="9144000" cy="1789113"/>
          </a:xfrm>
          <a:prstGeom prst="rect">
            <a:avLst/>
          </a:prstGeom>
          <a:solidFill>
            <a:schemeClr val="hlink">
              <a:alpha val="96077"/>
            </a:scheme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9332" name="Rectangle 19"/>
          <p:cNvSpPr/>
          <p:nvPr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rgbClr val="969696">
              <a:alpha val="56078"/>
            </a:srgb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9333" name="Freeform 20" descr="gbc_1"/>
          <p:cNvSpPr/>
          <p:nvPr/>
        </p:nvSpPr>
        <p:spPr>
          <a:xfrm>
            <a:off x="0" y="685800"/>
            <a:ext cx="7326313" cy="16748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</a:cxnLst>
            <a:pathLst>
              <a:path w="4615" h="1407">
                <a:moveTo>
                  <a:pt x="0" y="0"/>
                </a:moveTo>
                <a:lnTo>
                  <a:pt x="4615" y="0"/>
                </a:lnTo>
                <a:lnTo>
                  <a:pt x="4092" y="1386"/>
                </a:lnTo>
                <a:lnTo>
                  <a:pt x="0" y="14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99334" name="Rectangle 21"/>
          <p:cNvSpPr/>
          <p:nvPr/>
        </p:nvSpPr>
        <p:spPr>
          <a:xfrm>
            <a:off x="0" y="2343150"/>
            <a:ext cx="9144000" cy="5715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99335" name="Picture 13" descr="LOGO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1000" y="0"/>
            <a:ext cx="1370013" cy="1028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400300"/>
            <a:ext cx="7239000" cy="4572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5334000" y="4529138"/>
            <a:ext cx="3581400" cy="228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18075"/>
            <a:ext cx="2133600" cy="10001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4933950"/>
            <a:ext cx="2895600" cy="128588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 defTabSz="914400">
              <a:defRPr sz="10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8200" y="4941888"/>
            <a:ext cx="457200" cy="12541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07244"/>
            <a:ext cx="4038600" cy="39362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7244"/>
            <a:ext cx="4038600" cy="39362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defTabSz="685800"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ctr">
              <a:buNone/>
            </a:pPr>
            <a:fld id="{9A0DB2DC-4C9A-4742-B13C-FB6460FD3503}" type="slidenum">
              <a:rPr lang="en-US" altLang="x-none" dirty="0">
                <a:latin typeface="Tahoma" panose="020B0604030504040204" pitchFamily="34" charset="0"/>
              </a:rPr>
            </a:fld>
            <a:endParaRPr lang="en-US" altLang="x-none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6.xml"/><Relationship Id="rId8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9.xml"/><Relationship Id="rId16" Type="http://schemas.openxmlformats.org/officeDocument/2006/relationships/theme" Target="../theme/theme10.xml"/><Relationship Id="rId15" Type="http://schemas.openxmlformats.org/officeDocument/2006/relationships/audio" Target="../media/audio1.wav"/><Relationship Id="rId14" Type="http://schemas.openxmlformats.org/officeDocument/2006/relationships/image" Target="../media/image2.GIF"/><Relationship Id="rId13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9.xml"/><Relationship Id="rId8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22.xml"/><Relationship Id="rId16" Type="http://schemas.openxmlformats.org/officeDocument/2006/relationships/theme" Target="../theme/theme11.xml"/><Relationship Id="rId15" Type="http://schemas.openxmlformats.org/officeDocument/2006/relationships/audio" Target="../media/audio1.wav"/><Relationship Id="rId14" Type="http://schemas.openxmlformats.org/officeDocument/2006/relationships/image" Target="../media/image2.GIF"/><Relationship Id="rId13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2.xml"/><Relationship Id="rId8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35.xml"/><Relationship Id="rId17" Type="http://schemas.openxmlformats.org/officeDocument/2006/relationships/theme" Target="../theme/theme12.xml"/><Relationship Id="rId16" Type="http://schemas.openxmlformats.org/officeDocument/2006/relationships/tags" Target="../tags/tag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34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5" Type="http://schemas.openxmlformats.org/officeDocument/2006/relationships/audio" Target="../media/audio1.wav"/><Relationship Id="rId14" Type="http://schemas.openxmlformats.org/officeDocument/2006/relationships/image" Target="../media/image2.GIF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4" Type="http://schemas.openxmlformats.org/officeDocument/2006/relationships/theme" Target="../theme/theme3.xml"/><Relationship Id="rId13" Type="http://schemas.openxmlformats.org/officeDocument/2006/relationships/image" Target="../media/image5.jpeg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4" Type="http://schemas.openxmlformats.org/officeDocument/2006/relationships/theme" Target="../theme/theme4.xml"/><Relationship Id="rId13" Type="http://schemas.openxmlformats.org/officeDocument/2006/relationships/image" Target="../media/image5.jpeg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7.xml"/><Relationship Id="rId8" Type="http://schemas.openxmlformats.org/officeDocument/2006/relationships/slideLayout" Target="../slideLayouts/slideLayout56.xml"/><Relationship Id="rId7" Type="http://schemas.openxmlformats.org/officeDocument/2006/relationships/slideLayout" Target="../slideLayouts/slideLayout55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Relationship Id="rId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0.xml"/><Relationship Id="rId14" Type="http://schemas.openxmlformats.org/officeDocument/2006/relationships/theme" Target="../theme/theme5.xml"/><Relationship Id="rId13" Type="http://schemas.openxmlformats.org/officeDocument/2006/relationships/image" Target="../media/image5.jpeg"/><Relationship Id="rId12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8.xml"/><Relationship Id="rId1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67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Relationship Id="rId3" Type="http://schemas.openxmlformats.org/officeDocument/2006/relationships/slideLayout" Target="../slideLayouts/slideLayout63.xml"/><Relationship Id="rId2" Type="http://schemas.openxmlformats.org/officeDocument/2006/relationships/slideLayout" Target="../slideLayouts/slideLayout62.xml"/><Relationship Id="rId13" Type="http://schemas.openxmlformats.org/officeDocument/2006/relationships/theme" Target="../theme/theme6.xml"/><Relationship Id="rId12" Type="http://schemas.openxmlformats.org/officeDocument/2006/relationships/image" Target="../media/image6.jpeg"/><Relationship Id="rId11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0.xml"/><Relationship Id="rId8" Type="http://schemas.openxmlformats.org/officeDocument/2006/relationships/slideLayout" Target="../slideLayouts/slideLayout79.xml"/><Relationship Id="rId7" Type="http://schemas.openxmlformats.org/officeDocument/2006/relationships/slideLayout" Target="../slideLayouts/slideLayout78.xml"/><Relationship Id="rId6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4.xml"/><Relationship Id="rId2" Type="http://schemas.openxmlformats.org/officeDocument/2006/relationships/slideLayout" Target="../slideLayouts/slideLayout73.xml"/><Relationship Id="rId14" Type="http://schemas.openxmlformats.org/officeDocument/2006/relationships/theme" Target="../theme/theme7.xml"/><Relationship Id="rId13" Type="http://schemas.openxmlformats.org/officeDocument/2006/relationships/image" Target="../media/image7.jpeg"/><Relationship Id="rId12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1.xml"/><Relationship Id="rId1" Type="http://schemas.openxmlformats.org/officeDocument/2006/relationships/slideLayout" Target="../slideLayouts/slideLayout72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2.xml"/><Relationship Id="rId8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0.xml"/><Relationship Id="rId6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5.xml"/><Relationship Id="rId14" Type="http://schemas.openxmlformats.org/officeDocument/2006/relationships/theme" Target="../theme/theme8.xml"/><Relationship Id="rId13" Type="http://schemas.openxmlformats.org/officeDocument/2006/relationships/image" Target="../media/image7.jpeg"/><Relationship Id="rId12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3.xml"/><Relationship Id="rId1" Type="http://schemas.openxmlformats.org/officeDocument/2006/relationships/slideLayout" Target="../slideLayouts/slideLayout84.xml"/></Relationships>
</file>

<file path=ppt/slideMasters/_rels/slideMaster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4.xml"/><Relationship Id="rId8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7.xml"/><Relationship Id="rId14" Type="http://schemas.openxmlformats.org/officeDocument/2006/relationships/theme" Target="../theme/theme9.xml"/><Relationship Id="rId13" Type="http://schemas.openxmlformats.org/officeDocument/2006/relationships/image" Target="../media/image5.jpeg"/><Relationship Id="rId12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 lvl="0"/>
            <a:r>
              <a:rPr lang="en-US" altLang="x-none" dirty="0"/>
              <a:t>Click to edit Master title style</a:t>
            </a:r>
            <a:endParaRPr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/>
          <a:p>
            <a:pPr lvl="0"/>
            <a:r>
              <a:rPr lang="en-US" altLang="x-none" dirty="0"/>
              <a:t>Edit Master text styles</a:t>
            </a:r>
            <a:endParaRPr lang="en-US" altLang="x-none" dirty="0"/>
          </a:p>
          <a:p>
            <a:pPr lvl="1"/>
            <a:r>
              <a:rPr lang="en-US" altLang="x-none" dirty="0"/>
              <a:t>Second level</a:t>
            </a:r>
            <a:endParaRPr lang="en-US" altLang="x-none" dirty="0"/>
          </a:p>
          <a:p>
            <a:pPr lvl="2"/>
            <a:r>
              <a:rPr lang="en-US" altLang="x-none" dirty="0"/>
              <a:t>Third level</a:t>
            </a:r>
            <a:endParaRPr lang="en-US" altLang="x-none" dirty="0"/>
          </a:p>
          <a:p>
            <a:pPr lvl="3"/>
            <a:r>
              <a:rPr lang="en-US" altLang="x-none" dirty="0"/>
              <a:t>Fourth level</a:t>
            </a:r>
            <a:endParaRPr lang="en-US" altLang="x-none" dirty="0"/>
          </a:p>
          <a:p>
            <a:pPr lvl="4"/>
            <a:r>
              <a:rPr lang="en-US" altLang="x-none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8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A1CA7-E8BB-45D0-AE03-94AF9E16238F}" type="datetimeFigureOut">
              <a:rPr kumimoji="0" lang="vi-VN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8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8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vi-VN" dirty="0"/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3175"/>
            <a:ext cx="9144000" cy="70008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243" name="Group 16"/>
          <p:cNvGrpSpPr/>
          <p:nvPr/>
        </p:nvGrpSpPr>
        <p:grpSpPr>
          <a:xfrm>
            <a:off x="-12700" y="0"/>
            <a:ext cx="9150350" cy="760413"/>
            <a:chOff x="476" y="-638"/>
            <a:chExt cx="5764" cy="638"/>
          </a:xfrm>
        </p:grpSpPr>
        <p:sp>
          <p:nvSpPr>
            <p:cNvPr id="10251" name="Oval 17"/>
            <p:cNvSpPr/>
            <p:nvPr userDrawn="1"/>
          </p:nvSpPr>
          <p:spPr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52" name="Oval 18"/>
            <p:cNvSpPr/>
            <p:nvPr userDrawn="1"/>
          </p:nvSpPr>
          <p:spPr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53" name="Oval 19"/>
            <p:cNvSpPr/>
            <p:nvPr userDrawn="1"/>
          </p:nvSpPr>
          <p:spPr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54" name="Oval 20"/>
            <p:cNvSpPr/>
            <p:nvPr userDrawn="1"/>
          </p:nvSpPr>
          <p:spPr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55" name="Oval 21"/>
            <p:cNvSpPr/>
            <p:nvPr userDrawn="1"/>
          </p:nvSpPr>
          <p:spPr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56" name="Oval 22"/>
            <p:cNvSpPr/>
            <p:nvPr userDrawn="1"/>
          </p:nvSpPr>
          <p:spPr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57" name="Line 23"/>
            <p:cNvSpPr/>
            <p:nvPr userDrawn="1"/>
          </p:nvSpPr>
          <p:spPr>
            <a:xfrm>
              <a:off x="577" y="-634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58" name="Line 24"/>
            <p:cNvSpPr/>
            <p:nvPr userDrawn="1"/>
          </p:nvSpPr>
          <p:spPr>
            <a:xfrm>
              <a:off x="719" y="-634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59" name="Line 25"/>
            <p:cNvSpPr/>
            <p:nvPr userDrawn="1"/>
          </p:nvSpPr>
          <p:spPr>
            <a:xfrm>
              <a:off x="864" y="-634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0" name="Line 26"/>
            <p:cNvSpPr/>
            <p:nvPr userDrawn="1"/>
          </p:nvSpPr>
          <p:spPr>
            <a:xfrm>
              <a:off x="1000" y="-633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1" name="Line 27"/>
            <p:cNvSpPr/>
            <p:nvPr userDrawn="1"/>
          </p:nvSpPr>
          <p:spPr>
            <a:xfrm>
              <a:off x="1136" y="-633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2" name="Line 28"/>
            <p:cNvSpPr/>
            <p:nvPr userDrawn="1"/>
          </p:nvSpPr>
          <p:spPr>
            <a:xfrm>
              <a:off x="1272" y="-635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3" name="Line 29"/>
            <p:cNvSpPr/>
            <p:nvPr userDrawn="1"/>
          </p:nvSpPr>
          <p:spPr>
            <a:xfrm>
              <a:off x="1414" y="-634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4" name="Line 30"/>
            <p:cNvSpPr/>
            <p:nvPr userDrawn="1"/>
          </p:nvSpPr>
          <p:spPr>
            <a:xfrm>
              <a:off x="1565" y="-634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5" name="Line 31"/>
            <p:cNvSpPr/>
            <p:nvPr userDrawn="1"/>
          </p:nvSpPr>
          <p:spPr>
            <a:xfrm>
              <a:off x="1701" y="-634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6" name="Line 32"/>
            <p:cNvSpPr/>
            <p:nvPr userDrawn="1"/>
          </p:nvSpPr>
          <p:spPr>
            <a:xfrm>
              <a:off x="1837" y="-633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7" name="Line 33"/>
            <p:cNvSpPr/>
            <p:nvPr userDrawn="1"/>
          </p:nvSpPr>
          <p:spPr>
            <a:xfrm>
              <a:off x="1973" y="-633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8" name="Line 34"/>
            <p:cNvSpPr/>
            <p:nvPr userDrawn="1"/>
          </p:nvSpPr>
          <p:spPr>
            <a:xfrm>
              <a:off x="2109" y="-634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9" name="Oval 35"/>
            <p:cNvSpPr/>
            <p:nvPr userDrawn="1"/>
          </p:nvSpPr>
          <p:spPr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70" name="Oval 36"/>
            <p:cNvSpPr/>
            <p:nvPr userDrawn="1"/>
          </p:nvSpPr>
          <p:spPr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71" name="Oval 37"/>
            <p:cNvSpPr/>
            <p:nvPr userDrawn="1"/>
          </p:nvSpPr>
          <p:spPr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72" name="Oval 38"/>
            <p:cNvSpPr/>
            <p:nvPr userDrawn="1"/>
          </p:nvSpPr>
          <p:spPr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73" name="Oval 39"/>
            <p:cNvSpPr/>
            <p:nvPr userDrawn="1"/>
          </p:nvSpPr>
          <p:spPr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74" name="Oval 40"/>
            <p:cNvSpPr/>
            <p:nvPr userDrawn="1"/>
          </p:nvSpPr>
          <p:spPr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75" name="Oval 41"/>
            <p:cNvSpPr/>
            <p:nvPr userDrawn="1"/>
          </p:nvSpPr>
          <p:spPr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76" name="Oval 42"/>
            <p:cNvSpPr/>
            <p:nvPr userDrawn="1"/>
          </p:nvSpPr>
          <p:spPr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77" name="Oval 43"/>
            <p:cNvSpPr/>
            <p:nvPr userDrawn="1"/>
          </p:nvSpPr>
          <p:spPr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78" name="Oval 44"/>
            <p:cNvSpPr/>
            <p:nvPr userDrawn="1"/>
          </p:nvSpPr>
          <p:spPr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79" name="Oval 45"/>
            <p:cNvSpPr/>
            <p:nvPr userDrawn="1"/>
          </p:nvSpPr>
          <p:spPr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80" name="Oval 46"/>
            <p:cNvSpPr/>
            <p:nvPr userDrawn="1"/>
          </p:nvSpPr>
          <p:spPr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0281" name="Group 47"/>
            <p:cNvGrpSpPr/>
            <p:nvPr userDrawn="1"/>
          </p:nvGrpSpPr>
          <p:grpSpPr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0327" name="Line 48"/>
              <p:cNvSpPr/>
              <p:nvPr userDrawn="1"/>
            </p:nvSpPr>
            <p:spPr>
              <a:xfrm>
                <a:off x="-765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28" name="Line 49"/>
              <p:cNvSpPr/>
              <p:nvPr userDrawn="1"/>
            </p:nvSpPr>
            <p:spPr>
              <a:xfrm>
                <a:off x="-614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29" name="Line 50"/>
              <p:cNvSpPr/>
              <p:nvPr userDrawn="1"/>
            </p:nvSpPr>
            <p:spPr>
              <a:xfrm>
                <a:off x="-478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30" name="Line 51"/>
              <p:cNvSpPr/>
              <p:nvPr userDrawn="1"/>
            </p:nvSpPr>
            <p:spPr>
              <a:xfrm>
                <a:off x="-342" y="-1441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31" name="Line 52"/>
              <p:cNvSpPr/>
              <p:nvPr userDrawn="1"/>
            </p:nvSpPr>
            <p:spPr>
              <a:xfrm>
                <a:off x="-206" y="-1441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32" name="Line 53"/>
              <p:cNvSpPr/>
              <p:nvPr userDrawn="1"/>
            </p:nvSpPr>
            <p:spPr>
              <a:xfrm>
                <a:off x="-70" y="-144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33" name="Line 54"/>
              <p:cNvSpPr/>
              <p:nvPr userDrawn="1"/>
            </p:nvSpPr>
            <p:spPr>
              <a:xfrm>
                <a:off x="72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34" name="Line 55"/>
              <p:cNvSpPr/>
              <p:nvPr userDrawn="1"/>
            </p:nvSpPr>
            <p:spPr>
              <a:xfrm>
                <a:off x="223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35" name="Line 56"/>
              <p:cNvSpPr/>
              <p:nvPr userDrawn="1"/>
            </p:nvSpPr>
            <p:spPr>
              <a:xfrm>
                <a:off x="359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36" name="Line 57"/>
              <p:cNvSpPr/>
              <p:nvPr userDrawn="1"/>
            </p:nvSpPr>
            <p:spPr>
              <a:xfrm>
                <a:off x="495" y="-143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37" name="Line 58"/>
              <p:cNvSpPr/>
              <p:nvPr userDrawn="1"/>
            </p:nvSpPr>
            <p:spPr>
              <a:xfrm>
                <a:off x="631" y="-143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38" name="Line 59"/>
              <p:cNvSpPr/>
              <p:nvPr userDrawn="1"/>
            </p:nvSpPr>
            <p:spPr>
              <a:xfrm>
                <a:off x="767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0282" name="Oval 60"/>
            <p:cNvSpPr/>
            <p:nvPr userDrawn="1"/>
          </p:nvSpPr>
          <p:spPr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83" name="Oval 61"/>
            <p:cNvSpPr/>
            <p:nvPr userDrawn="1"/>
          </p:nvSpPr>
          <p:spPr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84" name="Oval 62"/>
            <p:cNvSpPr/>
            <p:nvPr userDrawn="1"/>
          </p:nvSpPr>
          <p:spPr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85" name="Oval 63"/>
            <p:cNvSpPr/>
            <p:nvPr userDrawn="1"/>
          </p:nvSpPr>
          <p:spPr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86" name="Oval 64"/>
            <p:cNvSpPr/>
            <p:nvPr userDrawn="1"/>
          </p:nvSpPr>
          <p:spPr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87" name="Oval 65"/>
            <p:cNvSpPr/>
            <p:nvPr userDrawn="1"/>
          </p:nvSpPr>
          <p:spPr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88" name="Oval 66"/>
            <p:cNvSpPr/>
            <p:nvPr userDrawn="1"/>
          </p:nvSpPr>
          <p:spPr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89" name="Oval 67"/>
            <p:cNvSpPr/>
            <p:nvPr userDrawn="1"/>
          </p:nvSpPr>
          <p:spPr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90" name="Oval 68"/>
            <p:cNvSpPr/>
            <p:nvPr userDrawn="1"/>
          </p:nvSpPr>
          <p:spPr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91" name="Oval 69"/>
            <p:cNvSpPr/>
            <p:nvPr userDrawn="1"/>
          </p:nvSpPr>
          <p:spPr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92" name="Oval 70"/>
            <p:cNvSpPr/>
            <p:nvPr userDrawn="1"/>
          </p:nvSpPr>
          <p:spPr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93" name="Oval 71"/>
            <p:cNvSpPr/>
            <p:nvPr userDrawn="1"/>
          </p:nvSpPr>
          <p:spPr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0294" name="Group 72"/>
            <p:cNvGrpSpPr/>
            <p:nvPr userDrawn="1"/>
          </p:nvGrpSpPr>
          <p:grpSpPr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315" name="Line 73"/>
              <p:cNvSpPr/>
              <p:nvPr userDrawn="1"/>
            </p:nvSpPr>
            <p:spPr>
              <a:xfrm>
                <a:off x="-765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16" name="Line 74"/>
              <p:cNvSpPr/>
              <p:nvPr userDrawn="1"/>
            </p:nvSpPr>
            <p:spPr>
              <a:xfrm>
                <a:off x="-614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17" name="Line 75"/>
              <p:cNvSpPr/>
              <p:nvPr userDrawn="1"/>
            </p:nvSpPr>
            <p:spPr>
              <a:xfrm>
                <a:off x="-478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18" name="Line 76"/>
              <p:cNvSpPr/>
              <p:nvPr userDrawn="1"/>
            </p:nvSpPr>
            <p:spPr>
              <a:xfrm>
                <a:off x="-342" y="-1441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19" name="Line 77"/>
              <p:cNvSpPr/>
              <p:nvPr userDrawn="1"/>
            </p:nvSpPr>
            <p:spPr>
              <a:xfrm>
                <a:off x="-206" y="-1441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20" name="Line 78"/>
              <p:cNvSpPr/>
              <p:nvPr userDrawn="1"/>
            </p:nvSpPr>
            <p:spPr>
              <a:xfrm>
                <a:off x="-70" y="-144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21" name="Line 79"/>
              <p:cNvSpPr/>
              <p:nvPr userDrawn="1"/>
            </p:nvSpPr>
            <p:spPr>
              <a:xfrm>
                <a:off x="72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22" name="Line 80"/>
              <p:cNvSpPr/>
              <p:nvPr userDrawn="1"/>
            </p:nvSpPr>
            <p:spPr>
              <a:xfrm>
                <a:off x="223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23" name="Line 81"/>
              <p:cNvSpPr/>
              <p:nvPr userDrawn="1"/>
            </p:nvSpPr>
            <p:spPr>
              <a:xfrm>
                <a:off x="359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24" name="Line 82"/>
              <p:cNvSpPr/>
              <p:nvPr userDrawn="1"/>
            </p:nvSpPr>
            <p:spPr>
              <a:xfrm>
                <a:off x="495" y="-143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25" name="Line 83"/>
              <p:cNvSpPr/>
              <p:nvPr userDrawn="1"/>
            </p:nvSpPr>
            <p:spPr>
              <a:xfrm>
                <a:off x="631" y="-143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326" name="Line 84"/>
              <p:cNvSpPr/>
              <p:nvPr userDrawn="1"/>
            </p:nvSpPr>
            <p:spPr>
              <a:xfrm>
                <a:off x="767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0295" name="Oval 85"/>
            <p:cNvSpPr/>
            <p:nvPr userDrawn="1"/>
          </p:nvSpPr>
          <p:spPr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96" name="Oval 86"/>
            <p:cNvSpPr/>
            <p:nvPr userDrawn="1"/>
          </p:nvSpPr>
          <p:spPr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97" name="Oval 87"/>
            <p:cNvSpPr/>
            <p:nvPr userDrawn="1"/>
          </p:nvSpPr>
          <p:spPr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98" name="Oval 88"/>
            <p:cNvSpPr/>
            <p:nvPr userDrawn="1"/>
          </p:nvSpPr>
          <p:spPr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99" name="Oval 89"/>
            <p:cNvSpPr/>
            <p:nvPr userDrawn="1"/>
          </p:nvSpPr>
          <p:spPr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00" name="Oval 90"/>
            <p:cNvSpPr/>
            <p:nvPr userDrawn="1"/>
          </p:nvSpPr>
          <p:spPr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01" name="Oval 91"/>
            <p:cNvSpPr/>
            <p:nvPr userDrawn="1"/>
          </p:nvSpPr>
          <p:spPr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02" name="Oval 92"/>
            <p:cNvSpPr/>
            <p:nvPr userDrawn="1"/>
          </p:nvSpPr>
          <p:spPr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03" name="Oval 93"/>
            <p:cNvSpPr/>
            <p:nvPr userDrawn="1"/>
          </p:nvSpPr>
          <p:spPr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04" name="Oval 94"/>
            <p:cNvSpPr/>
            <p:nvPr userDrawn="1"/>
          </p:nvSpPr>
          <p:spPr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05" name="Oval 95"/>
            <p:cNvSpPr/>
            <p:nvPr userDrawn="1"/>
          </p:nvSpPr>
          <p:spPr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06" name="Line 96"/>
            <p:cNvSpPr/>
            <p:nvPr userDrawn="1"/>
          </p:nvSpPr>
          <p:spPr>
            <a:xfrm>
              <a:off x="5602" y="-636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307" name="Line 97"/>
            <p:cNvSpPr/>
            <p:nvPr userDrawn="1"/>
          </p:nvSpPr>
          <p:spPr>
            <a:xfrm>
              <a:off x="5753" y="-636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308" name="Line 98"/>
            <p:cNvSpPr/>
            <p:nvPr userDrawn="1"/>
          </p:nvSpPr>
          <p:spPr>
            <a:xfrm>
              <a:off x="5889" y="-636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309" name="Line 99"/>
            <p:cNvSpPr/>
            <p:nvPr userDrawn="1"/>
          </p:nvSpPr>
          <p:spPr>
            <a:xfrm>
              <a:off x="6025" y="-635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310" name="Line 100"/>
            <p:cNvSpPr/>
            <p:nvPr userDrawn="1"/>
          </p:nvSpPr>
          <p:spPr>
            <a:xfrm>
              <a:off x="6161" y="-635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311" name="Line 101"/>
            <p:cNvSpPr/>
            <p:nvPr userDrawn="1"/>
          </p:nvSpPr>
          <p:spPr>
            <a:xfrm>
              <a:off x="476" y="-525"/>
              <a:ext cx="5760" cy="0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312" name="Line 102"/>
            <p:cNvSpPr/>
            <p:nvPr userDrawn="1"/>
          </p:nvSpPr>
          <p:spPr>
            <a:xfrm>
              <a:off x="477" y="-389"/>
              <a:ext cx="5760" cy="0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313" name="Line 103"/>
            <p:cNvSpPr/>
            <p:nvPr userDrawn="1"/>
          </p:nvSpPr>
          <p:spPr>
            <a:xfrm>
              <a:off x="478" y="-253"/>
              <a:ext cx="5760" cy="0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314" name="Line 104"/>
            <p:cNvSpPr/>
            <p:nvPr userDrawn="1"/>
          </p:nvSpPr>
          <p:spPr>
            <a:xfrm>
              <a:off x="480" y="-126"/>
              <a:ext cx="5760" cy="0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600075"/>
            <a:ext cx="9144000" cy="227013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5" name="Oval 106" descr="06_original_w"/>
          <p:cNvSpPr/>
          <p:nvPr/>
        </p:nvSpPr>
        <p:spPr>
          <a:xfrm>
            <a:off x="7885113" y="88900"/>
            <a:ext cx="936625" cy="755650"/>
          </a:xfrm>
          <a:prstGeom prst="ellipse">
            <a:avLst/>
          </a:prstGeom>
          <a:blipFill rotWithShape="1">
            <a:blip r:embed="rId14"/>
            <a:stretch>
              <a:fillRect/>
            </a:stretch>
          </a:blipFill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lvl="0" algn="ctr" defTabSz="914400" eaLnBrk="1" hangingPunct="1"/>
            <a:endParaRPr lang="en-US" altLang="x-none" sz="2000" b="1" dirty="0">
              <a:solidFill>
                <a:srgbClr val="1D528D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6" name="Rectangle 3"/>
          <p:cNvSpPr>
            <a:spLocks noGrp="1"/>
          </p:cNvSpPr>
          <p:nvPr>
            <p:ph type="body" idx="1"/>
          </p:nvPr>
        </p:nvSpPr>
        <p:spPr>
          <a:xfrm>
            <a:off x="457200" y="922338"/>
            <a:ext cx="8229600" cy="382111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x-none" dirty="0"/>
              <a:t>Click to edit Master text styles</a:t>
            </a:r>
            <a:endParaRPr lang="en-US" altLang="x-none" dirty="0"/>
          </a:p>
          <a:p>
            <a:pPr lvl="1"/>
            <a:r>
              <a:rPr lang="en-US" altLang="x-none" dirty="0"/>
              <a:t>Second level</a:t>
            </a:r>
            <a:endParaRPr lang="en-US" altLang="x-none" dirty="0"/>
          </a:p>
          <a:p>
            <a:pPr lvl="2"/>
            <a:r>
              <a:rPr lang="en-US" altLang="x-none" dirty="0"/>
              <a:t>Third level</a:t>
            </a:r>
            <a:endParaRPr lang="en-US" altLang="x-none" dirty="0"/>
          </a:p>
          <a:p>
            <a:pPr lvl="3"/>
            <a:r>
              <a:rPr lang="en-US" altLang="x-none" dirty="0"/>
              <a:t>Fourth level</a:t>
            </a:r>
            <a:endParaRPr lang="en-US" altLang="x-none" dirty="0"/>
          </a:p>
          <a:p>
            <a:pPr lvl="4"/>
            <a:r>
              <a:rPr lang="en-US" altLang="x-none" dirty="0"/>
              <a:t>Fifth level</a:t>
            </a:r>
            <a:endParaRPr lang="en-US" altLang="x-non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914400">
              <a:defRPr sz="1400" b="0">
                <a:solidFill>
                  <a:srgbClr val="1D528D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defTabSz="914400">
              <a:defRPr sz="1400" b="0">
                <a:solidFill>
                  <a:srgbClr val="1D528D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>
                <a:solidFill>
                  <a:srgbClr val="1D528D"/>
                </a:solidFill>
                <a:latin typeface="Arial" panose="020B0604020202020204" pitchFamily="34" charset="0"/>
              </a:defRPr>
            </a:lvl1pPr>
          </a:lstStyle>
          <a:p>
            <a:pPr lvl="0" defTabSz="914400" eaLnBrk="1" hangingPunct="1">
              <a:buNone/>
            </a:pPr>
            <a:fld id="{9A0DB2DC-4C9A-4742-B13C-FB6460FD3503}" type="slidenum">
              <a:rPr lang="en-US" altLang="x-none" dirty="0"/>
            </a:fld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10250" name="Rectangle 2"/>
          <p:cNvSpPr>
            <a:spLocks noGrp="1"/>
          </p:cNvSpPr>
          <p:nvPr>
            <p:ph type="title"/>
          </p:nvPr>
        </p:nvSpPr>
        <p:spPr>
          <a:xfrm>
            <a:off x="457200" y="171450"/>
            <a:ext cx="7391400" cy="422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x-none" dirty="0"/>
              <a:t>Click to edit Master title style</a:t>
            </a:r>
            <a:endParaRPr lang="en-US" alt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  <p:transition>
    <p:zoom/>
    <p:sndAc>
      <p:stSnd>
        <p:snd r:embed="rId15" name="SOUND5.WAV"/>
      </p:stSnd>
    </p:sndAc>
  </p:transition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3175"/>
            <a:ext cx="9144000" cy="70008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1267" name="Group 16"/>
          <p:cNvGrpSpPr/>
          <p:nvPr/>
        </p:nvGrpSpPr>
        <p:grpSpPr>
          <a:xfrm>
            <a:off x="-12700" y="0"/>
            <a:ext cx="9150350" cy="760413"/>
            <a:chOff x="476" y="-638"/>
            <a:chExt cx="5764" cy="638"/>
          </a:xfrm>
        </p:grpSpPr>
        <p:sp>
          <p:nvSpPr>
            <p:cNvPr id="11275" name="Oval 17"/>
            <p:cNvSpPr/>
            <p:nvPr userDrawn="1"/>
          </p:nvSpPr>
          <p:spPr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76" name="Oval 18"/>
            <p:cNvSpPr/>
            <p:nvPr userDrawn="1"/>
          </p:nvSpPr>
          <p:spPr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77" name="Oval 19"/>
            <p:cNvSpPr/>
            <p:nvPr userDrawn="1"/>
          </p:nvSpPr>
          <p:spPr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78" name="Oval 20"/>
            <p:cNvSpPr/>
            <p:nvPr userDrawn="1"/>
          </p:nvSpPr>
          <p:spPr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79" name="Oval 21"/>
            <p:cNvSpPr/>
            <p:nvPr userDrawn="1"/>
          </p:nvSpPr>
          <p:spPr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80" name="Oval 22"/>
            <p:cNvSpPr/>
            <p:nvPr userDrawn="1"/>
          </p:nvSpPr>
          <p:spPr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81" name="Line 23"/>
            <p:cNvSpPr/>
            <p:nvPr userDrawn="1"/>
          </p:nvSpPr>
          <p:spPr>
            <a:xfrm>
              <a:off x="577" y="-634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82" name="Line 24"/>
            <p:cNvSpPr/>
            <p:nvPr userDrawn="1"/>
          </p:nvSpPr>
          <p:spPr>
            <a:xfrm>
              <a:off x="719" y="-634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83" name="Line 25"/>
            <p:cNvSpPr/>
            <p:nvPr userDrawn="1"/>
          </p:nvSpPr>
          <p:spPr>
            <a:xfrm>
              <a:off x="864" y="-634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84" name="Line 26"/>
            <p:cNvSpPr/>
            <p:nvPr userDrawn="1"/>
          </p:nvSpPr>
          <p:spPr>
            <a:xfrm>
              <a:off x="1000" y="-633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85" name="Line 27"/>
            <p:cNvSpPr/>
            <p:nvPr userDrawn="1"/>
          </p:nvSpPr>
          <p:spPr>
            <a:xfrm>
              <a:off x="1136" y="-633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86" name="Line 28"/>
            <p:cNvSpPr/>
            <p:nvPr userDrawn="1"/>
          </p:nvSpPr>
          <p:spPr>
            <a:xfrm>
              <a:off x="1272" y="-635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87" name="Line 29"/>
            <p:cNvSpPr/>
            <p:nvPr userDrawn="1"/>
          </p:nvSpPr>
          <p:spPr>
            <a:xfrm>
              <a:off x="1414" y="-634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88" name="Line 30"/>
            <p:cNvSpPr/>
            <p:nvPr userDrawn="1"/>
          </p:nvSpPr>
          <p:spPr>
            <a:xfrm>
              <a:off x="1565" y="-634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89" name="Line 31"/>
            <p:cNvSpPr/>
            <p:nvPr userDrawn="1"/>
          </p:nvSpPr>
          <p:spPr>
            <a:xfrm>
              <a:off x="1701" y="-634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90" name="Line 32"/>
            <p:cNvSpPr/>
            <p:nvPr userDrawn="1"/>
          </p:nvSpPr>
          <p:spPr>
            <a:xfrm>
              <a:off x="1837" y="-633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91" name="Line 33"/>
            <p:cNvSpPr/>
            <p:nvPr userDrawn="1"/>
          </p:nvSpPr>
          <p:spPr>
            <a:xfrm>
              <a:off x="1973" y="-633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92" name="Line 34"/>
            <p:cNvSpPr/>
            <p:nvPr userDrawn="1"/>
          </p:nvSpPr>
          <p:spPr>
            <a:xfrm>
              <a:off x="2109" y="-634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93" name="Oval 35"/>
            <p:cNvSpPr/>
            <p:nvPr userDrawn="1"/>
          </p:nvSpPr>
          <p:spPr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94" name="Oval 36"/>
            <p:cNvSpPr/>
            <p:nvPr userDrawn="1"/>
          </p:nvSpPr>
          <p:spPr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95" name="Oval 37"/>
            <p:cNvSpPr/>
            <p:nvPr userDrawn="1"/>
          </p:nvSpPr>
          <p:spPr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96" name="Oval 38"/>
            <p:cNvSpPr/>
            <p:nvPr userDrawn="1"/>
          </p:nvSpPr>
          <p:spPr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97" name="Oval 39"/>
            <p:cNvSpPr/>
            <p:nvPr userDrawn="1"/>
          </p:nvSpPr>
          <p:spPr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98" name="Oval 40"/>
            <p:cNvSpPr/>
            <p:nvPr userDrawn="1"/>
          </p:nvSpPr>
          <p:spPr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99" name="Oval 41"/>
            <p:cNvSpPr/>
            <p:nvPr userDrawn="1"/>
          </p:nvSpPr>
          <p:spPr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00" name="Oval 42"/>
            <p:cNvSpPr/>
            <p:nvPr userDrawn="1"/>
          </p:nvSpPr>
          <p:spPr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01" name="Oval 43"/>
            <p:cNvSpPr/>
            <p:nvPr userDrawn="1"/>
          </p:nvSpPr>
          <p:spPr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02" name="Oval 44"/>
            <p:cNvSpPr/>
            <p:nvPr userDrawn="1"/>
          </p:nvSpPr>
          <p:spPr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03" name="Oval 45"/>
            <p:cNvSpPr/>
            <p:nvPr userDrawn="1"/>
          </p:nvSpPr>
          <p:spPr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04" name="Oval 46"/>
            <p:cNvSpPr/>
            <p:nvPr userDrawn="1"/>
          </p:nvSpPr>
          <p:spPr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1305" name="Group 47"/>
            <p:cNvGrpSpPr/>
            <p:nvPr userDrawn="1"/>
          </p:nvGrpSpPr>
          <p:grpSpPr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351" name="Line 48"/>
              <p:cNvSpPr/>
              <p:nvPr userDrawn="1"/>
            </p:nvSpPr>
            <p:spPr>
              <a:xfrm>
                <a:off x="-765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52" name="Line 49"/>
              <p:cNvSpPr/>
              <p:nvPr userDrawn="1"/>
            </p:nvSpPr>
            <p:spPr>
              <a:xfrm>
                <a:off x="-614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53" name="Line 50"/>
              <p:cNvSpPr/>
              <p:nvPr userDrawn="1"/>
            </p:nvSpPr>
            <p:spPr>
              <a:xfrm>
                <a:off x="-478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54" name="Line 51"/>
              <p:cNvSpPr/>
              <p:nvPr userDrawn="1"/>
            </p:nvSpPr>
            <p:spPr>
              <a:xfrm>
                <a:off x="-342" y="-1441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55" name="Line 52"/>
              <p:cNvSpPr/>
              <p:nvPr userDrawn="1"/>
            </p:nvSpPr>
            <p:spPr>
              <a:xfrm>
                <a:off x="-206" y="-1441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56" name="Line 53"/>
              <p:cNvSpPr/>
              <p:nvPr userDrawn="1"/>
            </p:nvSpPr>
            <p:spPr>
              <a:xfrm>
                <a:off x="-70" y="-144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57" name="Line 54"/>
              <p:cNvSpPr/>
              <p:nvPr userDrawn="1"/>
            </p:nvSpPr>
            <p:spPr>
              <a:xfrm>
                <a:off x="72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58" name="Line 55"/>
              <p:cNvSpPr/>
              <p:nvPr userDrawn="1"/>
            </p:nvSpPr>
            <p:spPr>
              <a:xfrm>
                <a:off x="223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59" name="Line 56"/>
              <p:cNvSpPr/>
              <p:nvPr userDrawn="1"/>
            </p:nvSpPr>
            <p:spPr>
              <a:xfrm>
                <a:off x="359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60" name="Line 57"/>
              <p:cNvSpPr/>
              <p:nvPr userDrawn="1"/>
            </p:nvSpPr>
            <p:spPr>
              <a:xfrm>
                <a:off x="495" y="-143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61" name="Line 58"/>
              <p:cNvSpPr/>
              <p:nvPr userDrawn="1"/>
            </p:nvSpPr>
            <p:spPr>
              <a:xfrm>
                <a:off x="631" y="-143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62" name="Line 59"/>
              <p:cNvSpPr/>
              <p:nvPr userDrawn="1"/>
            </p:nvSpPr>
            <p:spPr>
              <a:xfrm>
                <a:off x="767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1306" name="Oval 60"/>
            <p:cNvSpPr/>
            <p:nvPr userDrawn="1"/>
          </p:nvSpPr>
          <p:spPr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07" name="Oval 61"/>
            <p:cNvSpPr/>
            <p:nvPr userDrawn="1"/>
          </p:nvSpPr>
          <p:spPr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08" name="Oval 62"/>
            <p:cNvSpPr/>
            <p:nvPr userDrawn="1"/>
          </p:nvSpPr>
          <p:spPr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09" name="Oval 63"/>
            <p:cNvSpPr/>
            <p:nvPr userDrawn="1"/>
          </p:nvSpPr>
          <p:spPr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10" name="Oval 64"/>
            <p:cNvSpPr/>
            <p:nvPr userDrawn="1"/>
          </p:nvSpPr>
          <p:spPr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11" name="Oval 65"/>
            <p:cNvSpPr/>
            <p:nvPr userDrawn="1"/>
          </p:nvSpPr>
          <p:spPr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12" name="Oval 66"/>
            <p:cNvSpPr/>
            <p:nvPr userDrawn="1"/>
          </p:nvSpPr>
          <p:spPr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13" name="Oval 67"/>
            <p:cNvSpPr/>
            <p:nvPr userDrawn="1"/>
          </p:nvSpPr>
          <p:spPr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14" name="Oval 68"/>
            <p:cNvSpPr/>
            <p:nvPr userDrawn="1"/>
          </p:nvSpPr>
          <p:spPr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15" name="Oval 69"/>
            <p:cNvSpPr/>
            <p:nvPr userDrawn="1"/>
          </p:nvSpPr>
          <p:spPr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16" name="Oval 70"/>
            <p:cNvSpPr/>
            <p:nvPr userDrawn="1"/>
          </p:nvSpPr>
          <p:spPr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17" name="Oval 71"/>
            <p:cNvSpPr/>
            <p:nvPr userDrawn="1"/>
          </p:nvSpPr>
          <p:spPr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1318" name="Group 72"/>
            <p:cNvGrpSpPr/>
            <p:nvPr userDrawn="1"/>
          </p:nvGrpSpPr>
          <p:grpSpPr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1339" name="Line 73"/>
              <p:cNvSpPr/>
              <p:nvPr userDrawn="1"/>
            </p:nvSpPr>
            <p:spPr>
              <a:xfrm>
                <a:off x="-765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0" name="Line 74"/>
              <p:cNvSpPr/>
              <p:nvPr userDrawn="1"/>
            </p:nvSpPr>
            <p:spPr>
              <a:xfrm>
                <a:off x="-614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1" name="Line 75"/>
              <p:cNvSpPr/>
              <p:nvPr userDrawn="1"/>
            </p:nvSpPr>
            <p:spPr>
              <a:xfrm>
                <a:off x="-478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2" name="Line 76"/>
              <p:cNvSpPr/>
              <p:nvPr userDrawn="1"/>
            </p:nvSpPr>
            <p:spPr>
              <a:xfrm>
                <a:off x="-342" y="-1441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3" name="Line 77"/>
              <p:cNvSpPr/>
              <p:nvPr userDrawn="1"/>
            </p:nvSpPr>
            <p:spPr>
              <a:xfrm>
                <a:off x="-206" y="-1441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4" name="Line 78"/>
              <p:cNvSpPr/>
              <p:nvPr userDrawn="1"/>
            </p:nvSpPr>
            <p:spPr>
              <a:xfrm>
                <a:off x="-70" y="-144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5" name="Line 79"/>
              <p:cNvSpPr/>
              <p:nvPr userDrawn="1"/>
            </p:nvSpPr>
            <p:spPr>
              <a:xfrm>
                <a:off x="72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6" name="Line 80"/>
              <p:cNvSpPr/>
              <p:nvPr userDrawn="1"/>
            </p:nvSpPr>
            <p:spPr>
              <a:xfrm>
                <a:off x="223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7" name="Line 81"/>
              <p:cNvSpPr/>
              <p:nvPr userDrawn="1"/>
            </p:nvSpPr>
            <p:spPr>
              <a:xfrm>
                <a:off x="359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8" name="Line 82"/>
              <p:cNvSpPr/>
              <p:nvPr userDrawn="1"/>
            </p:nvSpPr>
            <p:spPr>
              <a:xfrm>
                <a:off x="495" y="-143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9" name="Line 83"/>
              <p:cNvSpPr/>
              <p:nvPr userDrawn="1"/>
            </p:nvSpPr>
            <p:spPr>
              <a:xfrm>
                <a:off x="631" y="-143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50" name="Line 84"/>
              <p:cNvSpPr/>
              <p:nvPr userDrawn="1"/>
            </p:nvSpPr>
            <p:spPr>
              <a:xfrm>
                <a:off x="767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1319" name="Oval 85"/>
            <p:cNvSpPr/>
            <p:nvPr userDrawn="1"/>
          </p:nvSpPr>
          <p:spPr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20" name="Oval 86"/>
            <p:cNvSpPr/>
            <p:nvPr userDrawn="1"/>
          </p:nvSpPr>
          <p:spPr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21" name="Oval 87"/>
            <p:cNvSpPr/>
            <p:nvPr userDrawn="1"/>
          </p:nvSpPr>
          <p:spPr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22" name="Oval 88"/>
            <p:cNvSpPr/>
            <p:nvPr userDrawn="1"/>
          </p:nvSpPr>
          <p:spPr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23" name="Oval 89"/>
            <p:cNvSpPr/>
            <p:nvPr userDrawn="1"/>
          </p:nvSpPr>
          <p:spPr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24" name="Oval 90"/>
            <p:cNvSpPr/>
            <p:nvPr userDrawn="1"/>
          </p:nvSpPr>
          <p:spPr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25" name="Oval 91"/>
            <p:cNvSpPr/>
            <p:nvPr userDrawn="1"/>
          </p:nvSpPr>
          <p:spPr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26" name="Oval 92"/>
            <p:cNvSpPr/>
            <p:nvPr userDrawn="1"/>
          </p:nvSpPr>
          <p:spPr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27" name="Oval 93"/>
            <p:cNvSpPr/>
            <p:nvPr userDrawn="1"/>
          </p:nvSpPr>
          <p:spPr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28" name="Oval 94"/>
            <p:cNvSpPr/>
            <p:nvPr userDrawn="1"/>
          </p:nvSpPr>
          <p:spPr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29" name="Oval 95"/>
            <p:cNvSpPr/>
            <p:nvPr userDrawn="1"/>
          </p:nvSpPr>
          <p:spPr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defTabSz="914400" eaLnBrk="1" hangingPunct="1"/>
              <a:endParaRPr lang="en-US" altLang="x-none" sz="1800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30" name="Line 96"/>
            <p:cNvSpPr/>
            <p:nvPr userDrawn="1"/>
          </p:nvSpPr>
          <p:spPr>
            <a:xfrm>
              <a:off x="5602" y="-636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31" name="Line 97"/>
            <p:cNvSpPr/>
            <p:nvPr userDrawn="1"/>
          </p:nvSpPr>
          <p:spPr>
            <a:xfrm>
              <a:off x="5753" y="-636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32" name="Line 98"/>
            <p:cNvSpPr/>
            <p:nvPr userDrawn="1"/>
          </p:nvSpPr>
          <p:spPr>
            <a:xfrm>
              <a:off x="5889" y="-636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33" name="Line 99"/>
            <p:cNvSpPr/>
            <p:nvPr userDrawn="1"/>
          </p:nvSpPr>
          <p:spPr>
            <a:xfrm>
              <a:off x="6025" y="-635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34" name="Line 100"/>
            <p:cNvSpPr/>
            <p:nvPr userDrawn="1"/>
          </p:nvSpPr>
          <p:spPr>
            <a:xfrm>
              <a:off x="6161" y="-635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35" name="Line 101"/>
            <p:cNvSpPr/>
            <p:nvPr userDrawn="1"/>
          </p:nvSpPr>
          <p:spPr>
            <a:xfrm>
              <a:off x="476" y="-525"/>
              <a:ext cx="5760" cy="0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36" name="Line 102"/>
            <p:cNvSpPr/>
            <p:nvPr userDrawn="1"/>
          </p:nvSpPr>
          <p:spPr>
            <a:xfrm>
              <a:off x="477" y="-389"/>
              <a:ext cx="5760" cy="0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37" name="Line 103"/>
            <p:cNvSpPr/>
            <p:nvPr userDrawn="1"/>
          </p:nvSpPr>
          <p:spPr>
            <a:xfrm>
              <a:off x="478" y="-253"/>
              <a:ext cx="5760" cy="0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38" name="Line 104"/>
            <p:cNvSpPr/>
            <p:nvPr userDrawn="1"/>
          </p:nvSpPr>
          <p:spPr>
            <a:xfrm>
              <a:off x="480" y="-126"/>
              <a:ext cx="5760" cy="0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600075"/>
            <a:ext cx="9144000" cy="227013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9" name="Oval 106" descr="06_original_w"/>
          <p:cNvSpPr/>
          <p:nvPr/>
        </p:nvSpPr>
        <p:spPr>
          <a:xfrm>
            <a:off x="7885113" y="88900"/>
            <a:ext cx="936625" cy="755650"/>
          </a:xfrm>
          <a:prstGeom prst="ellipse">
            <a:avLst/>
          </a:prstGeom>
          <a:blipFill rotWithShape="1">
            <a:blip r:embed="rId14"/>
            <a:stretch>
              <a:fillRect/>
            </a:stretch>
          </a:blipFill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lvl="0" algn="ctr" defTabSz="914400" eaLnBrk="1" hangingPunct="1"/>
            <a:endParaRPr lang="en-US" altLang="x-none" sz="2000" b="1" dirty="0">
              <a:solidFill>
                <a:srgbClr val="1D528D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70" name="Rectangle 3"/>
          <p:cNvSpPr>
            <a:spLocks noGrp="1"/>
          </p:cNvSpPr>
          <p:nvPr>
            <p:ph type="body" idx="1"/>
          </p:nvPr>
        </p:nvSpPr>
        <p:spPr>
          <a:xfrm>
            <a:off x="457200" y="922338"/>
            <a:ext cx="8229600" cy="382111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x-none" dirty="0"/>
              <a:t>Click to edit Master text styles</a:t>
            </a:r>
            <a:endParaRPr lang="en-US" altLang="x-none" dirty="0"/>
          </a:p>
          <a:p>
            <a:pPr lvl="1"/>
            <a:r>
              <a:rPr lang="en-US" altLang="x-none" dirty="0"/>
              <a:t>Second level</a:t>
            </a:r>
            <a:endParaRPr lang="en-US" altLang="x-none" dirty="0"/>
          </a:p>
          <a:p>
            <a:pPr lvl="2"/>
            <a:r>
              <a:rPr lang="en-US" altLang="x-none" dirty="0"/>
              <a:t>Third level</a:t>
            </a:r>
            <a:endParaRPr lang="en-US" altLang="x-none" dirty="0"/>
          </a:p>
          <a:p>
            <a:pPr lvl="3"/>
            <a:r>
              <a:rPr lang="en-US" altLang="x-none" dirty="0"/>
              <a:t>Fourth level</a:t>
            </a:r>
            <a:endParaRPr lang="en-US" altLang="x-none" dirty="0"/>
          </a:p>
          <a:p>
            <a:pPr lvl="4"/>
            <a:r>
              <a:rPr lang="en-US" altLang="x-none" dirty="0"/>
              <a:t>Fifth level</a:t>
            </a:r>
            <a:endParaRPr lang="en-US" altLang="x-non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914400">
              <a:defRPr sz="1400" b="0">
                <a:solidFill>
                  <a:srgbClr val="1D528D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defTabSz="914400">
              <a:defRPr sz="1400" b="0">
                <a:solidFill>
                  <a:srgbClr val="1D528D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>
                <a:solidFill>
                  <a:srgbClr val="1D528D"/>
                </a:solidFill>
                <a:latin typeface="Arial" panose="020B0604020202020204" pitchFamily="34" charset="0"/>
              </a:defRPr>
            </a:lvl1pPr>
          </a:lstStyle>
          <a:p>
            <a:pPr lvl="0" defTabSz="914400" eaLnBrk="1" hangingPunct="1">
              <a:buNone/>
            </a:pPr>
            <a:fld id="{9A0DB2DC-4C9A-4742-B13C-FB6460FD3503}" type="slidenum">
              <a:rPr lang="en-US" altLang="x-none" dirty="0"/>
            </a:fld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11274" name="Rectangle 2"/>
          <p:cNvSpPr>
            <a:spLocks noGrp="1"/>
          </p:cNvSpPr>
          <p:nvPr>
            <p:ph type="title"/>
          </p:nvPr>
        </p:nvSpPr>
        <p:spPr>
          <a:xfrm>
            <a:off x="457200" y="171450"/>
            <a:ext cx="7391400" cy="422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x-none" dirty="0"/>
              <a:t>Click to edit Master title style</a:t>
            </a:r>
            <a:endParaRPr lang="en-US" alt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</p:sldLayoutIdLst>
  <p:transition>
    <p:zoom/>
    <p:sndAc>
      <p:stSnd>
        <p:snd r:embed="rId15" name="SOUND5.WAV"/>
      </p:stSnd>
    </p:sndAc>
  </p:transition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2290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x-none" dirty="0"/>
              <a:t>Click to edit Master title style</a:t>
            </a:r>
            <a:endParaRPr lang="en-US" altLang="x-none" dirty="0"/>
          </a:p>
        </p:txBody>
      </p:sp>
      <p:sp>
        <p:nvSpPr>
          <p:cNvPr id="12291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x-none" dirty="0"/>
              <a:t>Click to edit Master text styles</a:t>
            </a:r>
            <a:endParaRPr lang="en-US" altLang="x-none" dirty="0"/>
          </a:p>
          <a:p>
            <a:pPr lvl="1"/>
            <a:r>
              <a:rPr lang="en-US" altLang="x-none" dirty="0"/>
              <a:t>Second level</a:t>
            </a:r>
            <a:endParaRPr lang="en-US" altLang="x-none" dirty="0"/>
          </a:p>
          <a:p>
            <a:pPr lvl="2"/>
            <a:r>
              <a:rPr lang="en-US" altLang="x-none" dirty="0"/>
              <a:t>Third level</a:t>
            </a:r>
            <a:endParaRPr lang="en-US" altLang="x-none" dirty="0"/>
          </a:p>
          <a:p>
            <a:pPr lvl="3"/>
            <a:r>
              <a:rPr lang="en-US" altLang="x-none" dirty="0"/>
              <a:t>Fourth level</a:t>
            </a:r>
            <a:endParaRPr lang="en-US" altLang="x-none" dirty="0"/>
          </a:p>
          <a:p>
            <a:pPr lvl="4"/>
            <a:r>
              <a:rPr lang="en-US" altLang="x-none" dirty="0"/>
              <a:t>Fifth level</a:t>
            </a:r>
            <a:endParaRPr lang="en-US" altLang="x-non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23CCF08-7E94-4F2E-BE11-86654316572F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defTabSz="914400" eaLnBrk="1" hangingPunct="1">
              <a:buNone/>
            </a:pPr>
            <a:fld id="{9A0DB2DC-4C9A-4742-B13C-FB6460FD3503}" type="slidenum">
              <a:rPr lang="en-US" altLang="x-none" dirty="0">
                <a:latin typeface="Calibri" panose="020F0502020204030204" pitchFamily="34" charset="0"/>
              </a:rPr>
            </a:fld>
            <a:endParaRPr lang="en-US" altLang="x-none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3175"/>
            <a:ext cx="9144000" cy="70008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051" name="Group 16"/>
          <p:cNvGrpSpPr/>
          <p:nvPr/>
        </p:nvGrpSpPr>
        <p:grpSpPr>
          <a:xfrm>
            <a:off x="-12700" y="0"/>
            <a:ext cx="9150350" cy="760413"/>
            <a:chOff x="476" y="-638"/>
            <a:chExt cx="5764" cy="638"/>
          </a:xfrm>
        </p:grpSpPr>
        <p:sp>
          <p:nvSpPr>
            <p:cNvPr id="2059" name="Oval 17"/>
            <p:cNvSpPr/>
            <p:nvPr userDrawn="1"/>
          </p:nvSpPr>
          <p:spPr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60" name="Oval 18"/>
            <p:cNvSpPr/>
            <p:nvPr userDrawn="1"/>
          </p:nvSpPr>
          <p:spPr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61" name="Oval 19"/>
            <p:cNvSpPr/>
            <p:nvPr userDrawn="1"/>
          </p:nvSpPr>
          <p:spPr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62" name="Oval 20"/>
            <p:cNvSpPr/>
            <p:nvPr userDrawn="1"/>
          </p:nvSpPr>
          <p:spPr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63" name="Oval 21"/>
            <p:cNvSpPr/>
            <p:nvPr userDrawn="1"/>
          </p:nvSpPr>
          <p:spPr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64" name="Oval 22"/>
            <p:cNvSpPr/>
            <p:nvPr userDrawn="1"/>
          </p:nvSpPr>
          <p:spPr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65" name="Line 23"/>
            <p:cNvSpPr/>
            <p:nvPr userDrawn="1"/>
          </p:nvSpPr>
          <p:spPr>
            <a:xfrm>
              <a:off x="577" y="-634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66" name="Line 24"/>
            <p:cNvSpPr/>
            <p:nvPr userDrawn="1"/>
          </p:nvSpPr>
          <p:spPr>
            <a:xfrm>
              <a:off x="719" y="-634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67" name="Line 25"/>
            <p:cNvSpPr/>
            <p:nvPr userDrawn="1"/>
          </p:nvSpPr>
          <p:spPr>
            <a:xfrm>
              <a:off x="864" y="-634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68" name="Line 26"/>
            <p:cNvSpPr/>
            <p:nvPr userDrawn="1"/>
          </p:nvSpPr>
          <p:spPr>
            <a:xfrm>
              <a:off x="1000" y="-633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69" name="Line 27"/>
            <p:cNvSpPr/>
            <p:nvPr userDrawn="1"/>
          </p:nvSpPr>
          <p:spPr>
            <a:xfrm>
              <a:off x="1136" y="-633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70" name="Line 28"/>
            <p:cNvSpPr/>
            <p:nvPr userDrawn="1"/>
          </p:nvSpPr>
          <p:spPr>
            <a:xfrm>
              <a:off x="1272" y="-635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71" name="Line 29"/>
            <p:cNvSpPr/>
            <p:nvPr userDrawn="1"/>
          </p:nvSpPr>
          <p:spPr>
            <a:xfrm>
              <a:off x="1414" y="-634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72" name="Line 30"/>
            <p:cNvSpPr/>
            <p:nvPr userDrawn="1"/>
          </p:nvSpPr>
          <p:spPr>
            <a:xfrm>
              <a:off x="1565" y="-634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73" name="Line 31"/>
            <p:cNvSpPr/>
            <p:nvPr userDrawn="1"/>
          </p:nvSpPr>
          <p:spPr>
            <a:xfrm>
              <a:off x="1701" y="-634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74" name="Line 32"/>
            <p:cNvSpPr/>
            <p:nvPr userDrawn="1"/>
          </p:nvSpPr>
          <p:spPr>
            <a:xfrm>
              <a:off x="1837" y="-633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75" name="Line 33"/>
            <p:cNvSpPr/>
            <p:nvPr userDrawn="1"/>
          </p:nvSpPr>
          <p:spPr>
            <a:xfrm>
              <a:off x="1973" y="-633"/>
              <a:ext cx="0" cy="633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76" name="Line 34"/>
            <p:cNvSpPr/>
            <p:nvPr userDrawn="1"/>
          </p:nvSpPr>
          <p:spPr>
            <a:xfrm>
              <a:off x="2109" y="-634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77" name="Oval 35"/>
            <p:cNvSpPr/>
            <p:nvPr userDrawn="1"/>
          </p:nvSpPr>
          <p:spPr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78" name="Oval 36"/>
            <p:cNvSpPr/>
            <p:nvPr userDrawn="1"/>
          </p:nvSpPr>
          <p:spPr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79" name="Oval 37"/>
            <p:cNvSpPr/>
            <p:nvPr userDrawn="1"/>
          </p:nvSpPr>
          <p:spPr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0" name="Oval 38"/>
            <p:cNvSpPr/>
            <p:nvPr userDrawn="1"/>
          </p:nvSpPr>
          <p:spPr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1" name="Oval 39"/>
            <p:cNvSpPr/>
            <p:nvPr userDrawn="1"/>
          </p:nvSpPr>
          <p:spPr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2" name="Oval 40"/>
            <p:cNvSpPr/>
            <p:nvPr userDrawn="1"/>
          </p:nvSpPr>
          <p:spPr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3" name="Oval 41"/>
            <p:cNvSpPr/>
            <p:nvPr userDrawn="1"/>
          </p:nvSpPr>
          <p:spPr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4" name="Oval 42"/>
            <p:cNvSpPr/>
            <p:nvPr userDrawn="1"/>
          </p:nvSpPr>
          <p:spPr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5" name="Oval 43"/>
            <p:cNvSpPr/>
            <p:nvPr userDrawn="1"/>
          </p:nvSpPr>
          <p:spPr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6" name="Oval 44"/>
            <p:cNvSpPr/>
            <p:nvPr userDrawn="1"/>
          </p:nvSpPr>
          <p:spPr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7" name="Oval 45"/>
            <p:cNvSpPr/>
            <p:nvPr userDrawn="1"/>
          </p:nvSpPr>
          <p:spPr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88" name="Oval 46"/>
            <p:cNvSpPr/>
            <p:nvPr userDrawn="1"/>
          </p:nvSpPr>
          <p:spPr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2089" name="Group 47"/>
            <p:cNvGrpSpPr/>
            <p:nvPr userDrawn="1"/>
          </p:nvGrpSpPr>
          <p:grpSpPr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2135" name="Line 48"/>
              <p:cNvSpPr/>
              <p:nvPr userDrawn="1"/>
            </p:nvSpPr>
            <p:spPr>
              <a:xfrm>
                <a:off x="-765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6" name="Line 49"/>
              <p:cNvSpPr/>
              <p:nvPr userDrawn="1"/>
            </p:nvSpPr>
            <p:spPr>
              <a:xfrm>
                <a:off x="-614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7" name="Line 50"/>
              <p:cNvSpPr/>
              <p:nvPr userDrawn="1"/>
            </p:nvSpPr>
            <p:spPr>
              <a:xfrm>
                <a:off x="-478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8" name="Line 51"/>
              <p:cNvSpPr/>
              <p:nvPr userDrawn="1"/>
            </p:nvSpPr>
            <p:spPr>
              <a:xfrm>
                <a:off x="-342" y="-1441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9" name="Line 52"/>
              <p:cNvSpPr/>
              <p:nvPr userDrawn="1"/>
            </p:nvSpPr>
            <p:spPr>
              <a:xfrm>
                <a:off x="-206" y="-1441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40" name="Line 53"/>
              <p:cNvSpPr/>
              <p:nvPr userDrawn="1"/>
            </p:nvSpPr>
            <p:spPr>
              <a:xfrm>
                <a:off x="-70" y="-144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41" name="Line 54"/>
              <p:cNvSpPr/>
              <p:nvPr userDrawn="1"/>
            </p:nvSpPr>
            <p:spPr>
              <a:xfrm>
                <a:off x="72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42" name="Line 55"/>
              <p:cNvSpPr/>
              <p:nvPr userDrawn="1"/>
            </p:nvSpPr>
            <p:spPr>
              <a:xfrm>
                <a:off x="223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43" name="Line 56"/>
              <p:cNvSpPr/>
              <p:nvPr userDrawn="1"/>
            </p:nvSpPr>
            <p:spPr>
              <a:xfrm>
                <a:off x="359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44" name="Line 57"/>
              <p:cNvSpPr/>
              <p:nvPr userDrawn="1"/>
            </p:nvSpPr>
            <p:spPr>
              <a:xfrm>
                <a:off x="495" y="-143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45" name="Line 58"/>
              <p:cNvSpPr/>
              <p:nvPr userDrawn="1"/>
            </p:nvSpPr>
            <p:spPr>
              <a:xfrm>
                <a:off x="631" y="-143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46" name="Line 59"/>
              <p:cNvSpPr/>
              <p:nvPr userDrawn="1"/>
            </p:nvSpPr>
            <p:spPr>
              <a:xfrm>
                <a:off x="767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2090" name="Oval 60"/>
            <p:cNvSpPr/>
            <p:nvPr userDrawn="1"/>
          </p:nvSpPr>
          <p:spPr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91" name="Oval 61"/>
            <p:cNvSpPr/>
            <p:nvPr userDrawn="1"/>
          </p:nvSpPr>
          <p:spPr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92" name="Oval 62"/>
            <p:cNvSpPr/>
            <p:nvPr userDrawn="1"/>
          </p:nvSpPr>
          <p:spPr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93" name="Oval 63"/>
            <p:cNvSpPr/>
            <p:nvPr userDrawn="1"/>
          </p:nvSpPr>
          <p:spPr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94" name="Oval 64"/>
            <p:cNvSpPr/>
            <p:nvPr userDrawn="1"/>
          </p:nvSpPr>
          <p:spPr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95" name="Oval 65"/>
            <p:cNvSpPr/>
            <p:nvPr userDrawn="1"/>
          </p:nvSpPr>
          <p:spPr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96" name="Oval 66"/>
            <p:cNvSpPr/>
            <p:nvPr userDrawn="1"/>
          </p:nvSpPr>
          <p:spPr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97" name="Oval 67"/>
            <p:cNvSpPr/>
            <p:nvPr userDrawn="1"/>
          </p:nvSpPr>
          <p:spPr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98" name="Oval 68"/>
            <p:cNvSpPr/>
            <p:nvPr userDrawn="1"/>
          </p:nvSpPr>
          <p:spPr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99" name="Oval 69"/>
            <p:cNvSpPr/>
            <p:nvPr userDrawn="1"/>
          </p:nvSpPr>
          <p:spPr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00" name="Oval 70"/>
            <p:cNvSpPr/>
            <p:nvPr userDrawn="1"/>
          </p:nvSpPr>
          <p:spPr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01" name="Oval 71"/>
            <p:cNvSpPr/>
            <p:nvPr userDrawn="1"/>
          </p:nvSpPr>
          <p:spPr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2102" name="Group 72"/>
            <p:cNvGrpSpPr/>
            <p:nvPr userDrawn="1"/>
          </p:nvGrpSpPr>
          <p:grpSpPr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2123" name="Line 73"/>
              <p:cNvSpPr/>
              <p:nvPr userDrawn="1"/>
            </p:nvSpPr>
            <p:spPr>
              <a:xfrm>
                <a:off x="-765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24" name="Line 74"/>
              <p:cNvSpPr/>
              <p:nvPr userDrawn="1"/>
            </p:nvSpPr>
            <p:spPr>
              <a:xfrm>
                <a:off x="-614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25" name="Line 75"/>
              <p:cNvSpPr/>
              <p:nvPr userDrawn="1"/>
            </p:nvSpPr>
            <p:spPr>
              <a:xfrm>
                <a:off x="-478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26" name="Line 76"/>
              <p:cNvSpPr/>
              <p:nvPr userDrawn="1"/>
            </p:nvSpPr>
            <p:spPr>
              <a:xfrm>
                <a:off x="-342" y="-1441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27" name="Line 77"/>
              <p:cNvSpPr/>
              <p:nvPr userDrawn="1"/>
            </p:nvSpPr>
            <p:spPr>
              <a:xfrm>
                <a:off x="-206" y="-1441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28" name="Line 78"/>
              <p:cNvSpPr/>
              <p:nvPr userDrawn="1"/>
            </p:nvSpPr>
            <p:spPr>
              <a:xfrm>
                <a:off x="-70" y="-144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29" name="Line 79"/>
              <p:cNvSpPr/>
              <p:nvPr userDrawn="1"/>
            </p:nvSpPr>
            <p:spPr>
              <a:xfrm>
                <a:off x="72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0" name="Line 80"/>
              <p:cNvSpPr/>
              <p:nvPr userDrawn="1"/>
            </p:nvSpPr>
            <p:spPr>
              <a:xfrm>
                <a:off x="223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1" name="Line 81"/>
              <p:cNvSpPr/>
              <p:nvPr userDrawn="1"/>
            </p:nvSpPr>
            <p:spPr>
              <a:xfrm>
                <a:off x="359" y="-1442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2" name="Line 82"/>
              <p:cNvSpPr/>
              <p:nvPr userDrawn="1"/>
            </p:nvSpPr>
            <p:spPr>
              <a:xfrm>
                <a:off x="495" y="-143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3" name="Line 83"/>
              <p:cNvSpPr/>
              <p:nvPr userDrawn="1"/>
            </p:nvSpPr>
            <p:spPr>
              <a:xfrm>
                <a:off x="631" y="-1438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4" name="Line 84"/>
              <p:cNvSpPr/>
              <p:nvPr userDrawn="1"/>
            </p:nvSpPr>
            <p:spPr>
              <a:xfrm>
                <a:off x="767" y="-1445"/>
                <a:ext cx="0" cy="2886"/>
              </a:xfrm>
              <a:prstGeom prst="line">
                <a:avLst/>
              </a:prstGeom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2103" name="Oval 85"/>
            <p:cNvSpPr/>
            <p:nvPr userDrawn="1"/>
          </p:nvSpPr>
          <p:spPr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04" name="Oval 86"/>
            <p:cNvSpPr/>
            <p:nvPr userDrawn="1"/>
          </p:nvSpPr>
          <p:spPr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05" name="Oval 87"/>
            <p:cNvSpPr/>
            <p:nvPr userDrawn="1"/>
          </p:nvSpPr>
          <p:spPr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06" name="Oval 88"/>
            <p:cNvSpPr/>
            <p:nvPr userDrawn="1"/>
          </p:nvSpPr>
          <p:spPr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07" name="Oval 89"/>
            <p:cNvSpPr/>
            <p:nvPr userDrawn="1"/>
          </p:nvSpPr>
          <p:spPr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08" name="Oval 90"/>
            <p:cNvSpPr/>
            <p:nvPr userDrawn="1"/>
          </p:nvSpPr>
          <p:spPr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09" name="Oval 91"/>
            <p:cNvSpPr/>
            <p:nvPr userDrawn="1"/>
          </p:nvSpPr>
          <p:spPr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10" name="Oval 92"/>
            <p:cNvSpPr/>
            <p:nvPr userDrawn="1"/>
          </p:nvSpPr>
          <p:spPr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11" name="Oval 93"/>
            <p:cNvSpPr/>
            <p:nvPr userDrawn="1"/>
          </p:nvSpPr>
          <p:spPr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12" name="Oval 94"/>
            <p:cNvSpPr/>
            <p:nvPr userDrawn="1"/>
          </p:nvSpPr>
          <p:spPr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13" name="Oval 95"/>
            <p:cNvSpPr/>
            <p:nvPr userDrawn="1"/>
          </p:nvSpPr>
          <p:spPr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p>
              <a:pPr lvl="0" eaLnBrk="1" hangingPunct="1"/>
              <a:endParaRPr lang="en-US" altLang="x-none" b="1" dirty="0">
                <a:solidFill>
                  <a:srgbClr val="1D528D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14" name="Line 96"/>
            <p:cNvSpPr/>
            <p:nvPr userDrawn="1"/>
          </p:nvSpPr>
          <p:spPr>
            <a:xfrm>
              <a:off x="5602" y="-636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15" name="Line 97"/>
            <p:cNvSpPr/>
            <p:nvPr userDrawn="1"/>
          </p:nvSpPr>
          <p:spPr>
            <a:xfrm>
              <a:off x="5753" y="-636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16" name="Line 98"/>
            <p:cNvSpPr/>
            <p:nvPr userDrawn="1"/>
          </p:nvSpPr>
          <p:spPr>
            <a:xfrm>
              <a:off x="5889" y="-636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17" name="Line 99"/>
            <p:cNvSpPr/>
            <p:nvPr userDrawn="1"/>
          </p:nvSpPr>
          <p:spPr>
            <a:xfrm>
              <a:off x="6025" y="-635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18" name="Line 100"/>
            <p:cNvSpPr/>
            <p:nvPr userDrawn="1"/>
          </p:nvSpPr>
          <p:spPr>
            <a:xfrm>
              <a:off x="6161" y="-635"/>
              <a:ext cx="0" cy="632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19" name="Line 101"/>
            <p:cNvSpPr/>
            <p:nvPr userDrawn="1"/>
          </p:nvSpPr>
          <p:spPr>
            <a:xfrm>
              <a:off x="476" y="-525"/>
              <a:ext cx="5760" cy="0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20" name="Line 102"/>
            <p:cNvSpPr/>
            <p:nvPr userDrawn="1"/>
          </p:nvSpPr>
          <p:spPr>
            <a:xfrm>
              <a:off x="477" y="-389"/>
              <a:ext cx="5760" cy="0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21" name="Line 103"/>
            <p:cNvSpPr/>
            <p:nvPr userDrawn="1"/>
          </p:nvSpPr>
          <p:spPr>
            <a:xfrm>
              <a:off x="478" y="-253"/>
              <a:ext cx="5760" cy="0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22" name="Line 104"/>
            <p:cNvSpPr/>
            <p:nvPr userDrawn="1"/>
          </p:nvSpPr>
          <p:spPr>
            <a:xfrm>
              <a:off x="480" y="-126"/>
              <a:ext cx="5760" cy="0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600075"/>
            <a:ext cx="9144000" cy="227013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3" name="Oval 106" descr="06_original_w"/>
          <p:cNvSpPr/>
          <p:nvPr/>
        </p:nvSpPr>
        <p:spPr>
          <a:xfrm>
            <a:off x="7885113" y="88900"/>
            <a:ext cx="936625" cy="755650"/>
          </a:xfrm>
          <a:prstGeom prst="ellipse">
            <a:avLst/>
          </a:prstGeom>
          <a:blipFill rotWithShape="1">
            <a:blip r:embed="rId14"/>
            <a:stretch>
              <a:fillRect/>
            </a:stretch>
          </a:blipFill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68580" tIns="34290" rIns="68580" bIns="34290" anchor="ctr" anchorCtr="0"/>
          <a:p>
            <a:pPr lvl="0" algn="ctr" eaLnBrk="1" hangingPunct="1"/>
            <a:endParaRPr lang="en-US" altLang="x-none" sz="1500" b="1" dirty="0">
              <a:solidFill>
                <a:srgbClr val="1D528D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4" name="Rectangle 3"/>
          <p:cNvSpPr>
            <a:spLocks noGrp="1"/>
          </p:cNvSpPr>
          <p:nvPr>
            <p:ph type="body" idx="1"/>
          </p:nvPr>
        </p:nvSpPr>
        <p:spPr>
          <a:xfrm>
            <a:off x="457200" y="922338"/>
            <a:ext cx="8229600" cy="38211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/>
          <a:p>
            <a:pPr lvl="0"/>
            <a:r>
              <a:rPr lang="en-US" altLang="x-none" dirty="0"/>
              <a:t>Click to edit Master text styles</a:t>
            </a:r>
            <a:endParaRPr lang="en-US" altLang="x-none" dirty="0"/>
          </a:p>
          <a:p>
            <a:pPr lvl="1"/>
            <a:r>
              <a:rPr lang="en-US" altLang="x-none" dirty="0"/>
              <a:t>Second level</a:t>
            </a:r>
            <a:endParaRPr lang="en-US" altLang="x-none" dirty="0"/>
          </a:p>
          <a:p>
            <a:pPr lvl="2"/>
            <a:r>
              <a:rPr lang="en-US" altLang="x-none" dirty="0"/>
              <a:t>Third level</a:t>
            </a:r>
            <a:endParaRPr lang="en-US" altLang="x-none" dirty="0"/>
          </a:p>
          <a:p>
            <a:pPr lvl="3"/>
            <a:r>
              <a:rPr lang="en-US" altLang="x-none" dirty="0"/>
              <a:t>Fourth level</a:t>
            </a:r>
            <a:endParaRPr lang="en-US" altLang="x-none" dirty="0"/>
          </a:p>
          <a:p>
            <a:pPr lvl="4"/>
            <a:r>
              <a:rPr lang="en-US" altLang="x-none" dirty="0"/>
              <a:t>Fifth level</a:t>
            </a:r>
            <a:endParaRPr lang="en-US" altLang="x-non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800600"/>
            <a:ext cx="2133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>
              <a:defRPr sz="1100" b="0">
                <a:solidFill>
                  <a:srgbClr val="1D528D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800600"/>
            <a:ext cx="2895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algn="ctr">
              <a:defRPr sz="1100" b="0">
                <a:solidFill>
                  <a:srgbClr val="1D528D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800600"/>
            <a:ext cx="2133600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/>
          <a:lstStyle>
            <a:lvl1pPr algn="r">
              <a:defRPr sz="1100">
                <a:solidFill>
                  <a:srgbClr val="1D528D"/>
                </a:solidFill>
                <a:latin typeface="Arial" panose="020B0604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x-none" dirty="0"/>
            </a:fld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2058" name="Rectangle 2"/>
          <p:cNvSpPr>
            <a:spLocks noGrp="1"/>
          </p:cNvSpPr>
          <p:nvPr>
            <p:ph type="title"/>
          </p:nvPr>
        </p:nvSpPr>
        <p:spPr>
          <a:xfrm>
            <a:off x="457200" y="171450"/>
            <a:ext cx="7391400" cy="4222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 lvl="0"/>
            <a:r>
              <a:rPr lang="en-US" altLang="x-none" dirty="0"/>
              <a:t>Click to edit Master title style</a:t>
            </a:r>
            <a:endParaRPr lang="en-US" alt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zoom/>
    <p:sndAc>
      <p:stSnd>
        <p:snd r:embed="rId15" name="SOUND5.WAV"/>
      </p:stSnd>
    </p:sndAc>
  </p:transition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</a:defRPr>
      </a:lvl5pPr>
      <a:lvl6pPr marL="342900" algn="r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</a:defRPr>
      </a:lvl6pPr>
      <a:lvl7pPr marL="685800" algn="r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</a:defRPr>
      </a:lvl7pPr>
      <a:lvl8pPr marL="1028700" algn="r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</a:defRPr>
      </a:lvl8pPr>
      <a:lvl9pPr marL="1371600" algn="r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1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Rectangle 16"/>
          <p:cNvSpPr/>
          <p:nvPr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rgbClr val="969696">
              <a:alpha val="39999"/>
            </a:srgb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075" name="Freeform 20" descr="gbc_3"/>
          <p:cNvSpPr/>
          <p:nvPr/>
        </p:nvSpPr>
        <p:spPr>
          <a:xfrm>
            <a:off x="0" y="0"/>
            <a:ext cx="8915400" cy="760413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0" y="0"/>
              </a:cxn>
              <a:cxn ang="0">
                <a:pos x="0" y="2147483647"/>
              </a:cxn>
            </a:cxnLst>
            <a:pathLst>
              <a:path w="5616" h="576">
                <a:moveTo>
                  <a:pt x="0" y="576"/>
                </a:moveTo>
                <a:lnTo>
                  <a:pt x="5465" y="563"/>
                </a:lnTo>
                <a:lnTo>
                  <a:pt x="5616" y="0"/>
                </a:lnTo>
                <a:lnTo>
                  <a:pt x="0" y="0"/>
                </a:lnTo>
                <a:lnTo>
                  <a:pt x="0" y="576"/>
                </a:lnTo>
                <a:close/>
              </a:path>
            </a:pathLst>
          </a:custGeom>
          <a:blipFill rotWithShape="1">
            <a:blip r:embed="rId13"/>
            <a:stretch>
              <a:fillRect/>
            </a:stretch>
          </a:blip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3076" name="Freeform 19"/>
          <p:cNvSpPr/>
          <p:nvPr/>
        </p:nvSpPr>
        <p:spPr>
          <a:xfrm>
            <a:off x="0" y="0"/>
            <a:ext cx="8924925" cy="5143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</a:cxnLst>
            <a:pathLst>
              <a:path w="5622" h="4320">
                <a:moveTo>
                  <a:pt x="0" y="0"/>
                </a:moveTo>
                <a:lnTo>
                  <a:pt x="5622" y="0"/>
                </a:lnTo>
                <a:lnTo>
                  <a:pt x="4457" y="4313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12941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3077" name="Rectangle 17"/>
          <p:cNvSpPr/>
          <p:nvPr/>
        </p:nvSpPr>
        <p:spPr>
          <a:xfrm>
            <a:off x="0" y="303213"/>
            <a:ext cx="9144000" cy="457200"/>
          </a:xfrm>
          <a:prstGeom prst="rect">
            <a:avLst/>
          </a:prstGeom>
          <a:solidFill>
            <a:srgbClr val="173D89">
              <a:alpha val="76862"/>
            </a:srgb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078" name="Rectangle 3"/>
          <p:cNvSpPr>
            <a:spLocks noGrp="1"/>
          </p:cNvSpPr>
          <p:nvPr>
            <p:ph type="body" idx="1"/>
          </p:nvPr>
        </p:nvSpPr>
        <p:spPr>
          <a:xfrm>
            <a:off x="457200" y="808038"/>
            <a:ext cx="8229600" cy="393541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x-none" dirty="0"/>
              <a:t>Click to edit Master text styles</a:t>
            </a:r>
            <a:endParaRPr lang="en-US" altLang="x-none" dirty="0"/>
          </a:p>
          <a:p>
            <a:pPr lvl="1"/>
            <a:r>
              <a:rPr lang="en-US" altLang="x-none" dirty="0"/>
              <a:t>Second level</a:t>
            </a:r>
            <a:endParaRPr lang="en-US" altLang="x-none" dirty="0"/>
          </a:p>
          <a:p>
            <a:pPr lvl="2"/>
            <a:r>
              <a:rPr lang="en-US" altLang="x-none" dirty="0"/>
              <a:t>Third level</a:t>
            </a:r>
            <a:endParaRPr lang="en-US" altLang="x-none" dirty="0"/>
          </a:p>
          <a:p>
            <a:pPr lvl="3"/>
            <a:r>
              <a:rPr lang="en-US" altLang="x-none" dirty="0"/>
              <a:t>Fourth level</a:t>
            </a:r>
            <a:endParaRPr lang="en-US" altLang="x-none" dirty="0"/>
          </a:p>
          <a:p>
            <a:pPr lvl="4"/>
            <a:r>
              <a:rPr lang="en-US" altLang="x-none" dirty="0"/>
              <a:t>Fifth level</a:t>
            </a:r>
            <a:endParaRPr lang="en-US" altLang="x-none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defTabSz="914400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000">
                <a:solidFill>
                  <a:srgbClr val="000000"/>
                </a:solidFill>
                <a:latin typeface="Tahoma" panose="020B0604030504040204" pitchFamily="34" charset="0"/>
              </a:defRPr>
            </a:lvl1pPr>
          </a:lstStyle>
          <a:p>
            <a:pPr lvl="0" defTabSz="914400" eaLnBrk="1" hangingPunct="1">
              <a:buNone/>
            </a:pPr>
            <a:fld id="{9A0DB2DC-4C9A-4742-B13C-FB6460FD3503}" type="slidenum">
              <a:rPr lang="en-US" altLang="x-none" dirty="0"/>
            </a:fld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3081" name="Freeform 18"/>
          <p:cNvSpPr/>
          <p:nvPr/>
        </p:nvSpPr>
        <p:spPr>
          <a:xfrm>
            <a:off x="8664575" y="303213"/>
            <a:ext cx="477838" cy="457200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pathLst>
              <a:path w="288" h="384">
                <a:moveTo>
                  <a:pt x="96" y="0"/>
                </a:moveTo>
                <a:lnTo>
                  <a:pt x="0" y="384"/>
                </a:lnTo>
                <a:lnTo>
                  <a:pt x="288" y="384"/>
                </a:lnTo>
                <a:lnTo>
                  <a:pt x="288" y="0"/>
                </a:lnTo>
                <a:lnTo>
                  <a:pt x="96" y="0"/>
                </a:lnTo>
                <a:close/>
              </a:path>
            </a:pathLst>
          </a:custGeom>
          <a:solidFill>
            <a:schemeClr val="hlink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3082" name="Rectangle 2"/>
          <p:cNvSpPr>
            <a:spLocks noGrp="1"/>
          </p:cNvSpPr>
          <p:nvPr>
            <p:ph type="title"/>
          </p:nvPr>
        </p:nvSpPr>
        <p:spPr>
          <a:xfrm>
            <a:off x="533400" y="309563"/>
            <a:ext cx="8229600" cy="422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x-none" dirty="0"/>
              <a:t>Click to edit Master title style</a:t>
            </a:r>
            <a:endParaRPr lang="en-US" alt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16"/>
          <p:cNvSpPr/>
          <p:nvPr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rgbClr val="969696">
              <a:alpha val="39999"/>
            </a:srgb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099" name="Freeform 20" descr="gbc_3"/>
          <p:cNvSpPr/>
          <p:nvPr/>
        </p:nvSpPr>
        <p:spPr>
          <a:xfrm>
            <a:off x="0" y="0"/>
            <a:ext cx="8915400" cy="760413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0" y="0"/>
              </a:cxn>
              <a:cxn ang="0">
                <a:pos x="0" y="2147483647"/>
              </a:cxn>
            </a:cxnLst>
            <a:pathLst>
              <a:path w="5616" h="576">
                <a:moveTo>
                  <a:pt x="0" y="576"/>
                </a:moveTo>
                <a:lnTo>
                  <a:pt x="5465" y="563"/>
                </a:lnTo>
                <a:lnTo>
                  <a:pt x="5616" y="0"/>
                </a:lnTo>
                <a:lnTo>
                  <a:pt x="0" y="0"/>
                </a:lnTo>
                <a:lnTo>
                  <a:pt x="0" y="576"/>
                </a:lnTo>
                <a:close/>
              </a:path>
            </a:pathLst>
          </a:custGeom>
          <a:blipFill rotWithShape="1">
            <a:blip r:embed="rId13"/>
            <a:stretch>
              <a:fillRect/>
            </a:stretch>
          </a:blip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4100" name="Freeform 19"/>
          <p:cNvSpPr/>
          <p:nvPr/>
        </p:nvSpPr>
        <p:spPr>
          <a:xfrm>
            <a:off x="0" y="0"/>
            <a:ext cx="8924925" cy="5143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</a:cxnLst>
            <a:pathLst>
              <a:path w="5622" h="4320">
                <a:moveTo>
                  <a:pt x="0" y="0"/>
                </a:moveTo>
                <a:lnTo>
                  <a:pt x="5622" y="0"/>
                </a:lnTo>
                <a:lnTo>
                  <a:pt x="4457" y="4313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12941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4101" name="Rectangle 17"/>
          <p:cNvSpPr/>
          <p:nvPr/>
        </p:nvSpPr>
        <p:spPr>
          <a:xfrm>
            <a:off x="0" y="303213"/>
            <a:ext cx="9144000" cy="457200"/>
          </a:xfrm>
          <a:prstGeom prst="rect">
            <a:avLst/>
          </a:prstGeom>
          <a:solidFill>
            <a:srgbClr val="173D89">
              <a:alpha val="76862"/>
            </a:srgb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02" name="Rectangle 3"/>
          <p:cNvSpPr>
            <a:spLocks noGrp="1"/>
          </p:cNvSpPr>
          <p:nvPr>
            <p:ph type="body" idx="1"/>
          </p:nvPr>
        </p:nvSpPr>
        <p:spPr>
          <a:xfrm>
            <a:off x="457200" y="808038"/>
            <a:ext cx="8229600" cy="393541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x-none" dirty="0"/>
              <a:t>Click to edit Master text styles</a:t>
            </a:r>
            <a:endParaRPr lang="en-US" altLang="x-none" dirty="0"/>
          </a:p>
          <a:p>
            <a:pPr lvl="1"/>
            <a:r>
              <a:rPr lang="en-US" altLang="x-none" dirty="0"/>
              <a:t>Second level</a:t>
            </a:r>
            <a:endParaRPr lang="en-US" altLang="x-none" dirty="0"/>
          </a:p>
          <a:p>
            <a:pPr lvl="2"/>
            <a:r>
              <a:rPr lang="en-US" altLang="x-none" dirty="0"/>
              <a:t>Third level</a:t>
            </a:r>
            <a:endParaRPr lang="en-US" altLang="x-none" dirty="0"/>
          </a:p>
          <a:p>
            <a:pPr lvl="3"/>
            <a:r>
              <a:rPr lang="en-US" altLang="x-none" dirty="0"/>
              <a:t>Fourth level</a:t>
            </a:r>
            <a:endParaRPr lang="en-US" altLang="x-none" dirty="0"/>
          </a:p>
          <a:p>
            <a:pPr lvl="4"/>
            <a:r>
              <a:rPr lang="en-US" altLang="x-none" dirty="0"/>
              <a:t>Fifth level</a:t>
            </a:r>
            <a:endParaRPr lang="en-US" altLang="x-none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defTabSz="914400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000">
                <a:solidFill>
                  <a:srgbClr val="000000"/>
                </a:solidFill>
                <a:latin typeface="Tahoma" panose="020B0604030504040204" pitchFamily="34" charset="0"/>
              </a:defRPr>
            </a:lvl1pPr>
          </a:lstStyle>
          <a:p>
            <a:pPr lvl="0" defTabSz="914400" eaLnBrk="1" hangingPunct="1">
              <a:buNone/>
            </a:pPr>
            <a:fld id="{9A0DB2DC-4C9A-4742-B13C-FB6460FD3503}" type="slidenum">
              <a:rPr lang="en-US" altLang="x-none" dirty="0"/>
            </a:fld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4105" name="Freeform 18"/>
          <p:cNvSpPr/>
          <p:nvPr/>
        </p:nvSpPr>
        <p:spPr>
          <a:xfrm>
            <a:off x="8664575" y="303213"/>
            <a:ext cx="477838" cy="457200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pathLst>
              <a:path w="288" h="384">
                <a:moveTo>
                  <a:pt x="96" y="0"/>
                </a:moveTo>
                <a:lnTo>
                  <a:pt x="0" y="384"/>
                </a:lnTo>
                <a:lnTo>
                  <a:pt x="288" y="384"/>
                </a:lnTo>
                <a:lnTo>
                  <a:pt x="288" y="0"/>
                </a:lnTo>
                <a:lnTo>
                  <a:pt x="96" y="0"/>
                </a:lnTo>
                <a:close/>
              </a:path>
            </a:pathLst>
          </a:custGeom>
          <a:solidFill>
            <a:schemeClr val="hlink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4106" name="Rectangle 2"/>
          <p:cNvSpPr>
            <a:spLocks noGrp="1"/>
          </p:cNvSpPr>
          <p:nvPr>
            <p:ph type="title"/>
          </p:nvPr>
        </p:nvSpPr>
        <p:spPr>
          <a:xfrm>
            <a:off x="533400" y="309563"/>
            <a:ext cx="8229600" cy="422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x-none" dirty="0"/>
              <a:t>Click to edit Master title style</a:t>
            </a:r>
            <a:endParaRPr lang="en-US" alt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16"/>
          <p:cNvSpPr/>
          <p:nvPr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rgbClr val="969696">
              <a:alpha val="39999"/>
            </a:srgb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23" name="Freeform 20" descr="gbc_3"/>
          <p:cNvSpPr/>
          <p:nvPr/>
        </p:nvSpPr>
        <p:spPr>
          <a:xfrm>
            <a:off x="0" y="0"/>
            <a:ext cx="8915400" cy="760413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0" y="0"/>
              </a:cxn>
              <a:cxn ang="0">
                <a:pos x="0" y="2147483647"/>
              </a:cxn>
            </a:cxnLst>
            <a:pathLst>
              <a:path w="5616" h="576">
                <a:moveTo>
                  <a:pt x="0" y="576"/>
                </a:moveTo>
                <a:lnTo>
                  <a:pt x="5465" y="563"/>
                </a:lnTo>
                <a:lnTo>
                  <a:pt x="5616" y="0"/>
                </a:lnTo>
                <a:lnTo>
                  <a:pt x="0" y="0"/>
                </a:lnTo>
                <a:lnTo>
                  <a:pt x="0" y="576"/>
                </a:lnTo>
                <a:close/>
              </a:path>
            </a:pathLst>
          </a:custGeom>
          <a:blipFill rotWithShape="1">
            <a:blip r:embed="rId13"/>
            <a:stretch>
              <a:fillRect/>
            </a:stretch>
          </a:blip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24" name="Freeform 19"/>
          <p:cNvSpPr/>
          <p:nvPr/>
        </p:nvSpPr>
        <p:spPr>
          <a:xfrm>
            <a:off x="0" y="0"/>
            <a:ext cx="8924925" cy="5143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</a:cxnLst>
            <a:pathLst>
              <a:path w="5622" h="4320">
                <a:moveTo>
                  <a:pt x="0" y="0"/>
                </a:moveTo>
                <a:lnTo>
                  <a:pt x="5622" y="0"/>
                </a:lnTo>
                <a:lnTo>
                  <a:pt x="4457" y="4313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12941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25" name="Rectangle 17"/>
          <p:cNvSpPr/>
          <p:nvPr/>
        </p:nvSpPr>
        <p:spPr>
          <a:xfrm>
            <a:off x="0" y="303213"/>
            <a:ext cx="9144000" cy="457200"/>
          </a:xfrm>
          <a:prstGeom prst="rect">
            <a:avLst/>
          </a:prstGeom>
          <a:solidFill>
            <a:srgbClr val="173D89">
              <a:alpha val="76862"/>
            </a:srgb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26" name="Rectangle 3"/>
          <p:cNvSpPr>
            <a:spLocks noGrp="1"/>
          </p:cNvSpPr>
          <p:nvPr>
            <p:ph type="body" idx="1"/>
          </p:nvPr>
        </p:nvSpPr>
        <p:spPr>
          <a:xfrm>
            <a:off x="457200" y="808038"/>
            <a:ext cx="8229600" cy="393541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x-none" dirty="0"/>
              <a:t>Click to edit Master text styles</a:t>
            </a:r>
            <a:endParaRPr lang="en-US" altLang="x-none" dirty="0"/>
          </a:p>
          <a:p>
            <a:pPr lvl="1"/>
            <a:r>
              <a:rPr lang="en-US" altLang="x-none" dirty="0"/>
              <a:t>Second level</a:t>
            </a:r>
            <a:endParaRPr lang="en-US" altLang="x-none" dirty="0"/>
          </a:p>
          <a:p>
            <a:pPr lvl="2"/>
            <a:r>
              <a:rPr lang="en-US" altLang="x-none" dirty="0"/>
              <a:t>Third level</a:t>
            </a:r>
            <a:endParaRPr lang="en-US" altLang="x-none" dirty="0"/>
          </a:p>
          <a:p>
            <a:pPr lvl="3"/>
            <a:r>
              <a:rPr lang="en-US" altLang="x-none" dirty="0"/>
              <a:t>Fourth level</a:t>
            </a:r>
            <a:endParaRPr lang="en-US" altLang="x-none" dirty="0"/>
          </a:p>
          <a:p>
            <a:pPr lvl="4"/>
            <a:r>
              <a:rPr lang="en-US" altLang="x-none" dirty="0"/>
              <a:t>Fifth level</a:t>
            </a:r>
            <a:endParaRPr lang="en-US" altLang="x-none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defTabSz="914400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000">
                <a:solidFill>
                  <a:srgbClr val="000000"/>
                </a:solidFill>
                <a:latin typeface="Tahoma" panose="020B0604030504040204" pitchFamily="34" charset="0"/>
              </a:defRPr>
            </a:lvl1pPr>
          </a:lstStyle>
          <a:p>
            <a:pPr lvl="0" defTabSz="914400" eaLnBrk="1" hangingPunct="1">
              <a:buNone/>
            </a:pPr>
            <a:fld id="{9A0DB2DC-4C9A-4742-B13C-FB6460FD3503}" type="slidenum">
              <a:rPr lang="en-US" altLang="x-none" dirty="0"/>
            </a:fld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5129" name="Freeform 18"/>
          <p:cNvSpPr/>
          <p:nvPr/>
        </p:nvSpPr>
        <p:spPr>
          <a:xfrm>
            <a:off x="8664575" y="303213"/>
            <a:ext cx="477838" cy="457200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pathLst>
              <a:path w="288" h="384">
                <a:moveTo>
                  <a:pt x="96" y="0"/>
                </a:moveTo>
                <a:lnTo>
                  <a:pt x="0" y="384"/>
                </a:lnTo>
                <a:lnTo>
                  <a:pt x="288" y="384"/>
                </a:lnTo>
                <a:lnTo>
                  <a:pt x="288" y="0"/>
                </a:lnTo>
                <a:lnTo>
                  <a:pt x="96" y="0"/>
                </a:lnTo>
                <a:close/>
              </a:path>
            </a:pathLst>
          </a:custGeom>
          <a:solidFill>
            <a:schemeClr val="hlink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130" name="Rectangle 2"/>
          <p:cNvSpPr>
            <a:spLocks noGrp="1"/>
          </p:cNvSpPr>
          <p:nvPr>
            <p:ph type="title"/>
          </p:nvPr>
        </p:nvSpPr>
        <p:spPr>
          <a:xfrm>
            <a:off x="533400" y="309563"/>
            <a:ext cx="8229600" cy="422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x-none" dirty="0"/>
              <a:t>Click to edit Master title style</a:t>
            </a:r>
            <a:endParaRPr lang="en-US" alt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x-none" dirty="0"/>
              <a:t>Click to edit Master title style</a:t>
            </a:r>
            <a:endParaRPr lang="en-US" altLang="x-none" dirty="0"/>
          </a:p>
        </p:txBody>
      </p:sp>
      <p:sp>
        <p:nvSpPr>
          <p:cNvPr id="6147" name="Rectangle 3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x-none" dirty="0"/>
              <a:t>Click to edit Master text styles</a:t>
            </a:r>
            <a:endParaRPr lang="en-US" altLang="x-none" dirty="0"/>
          </a:p>
          <a:p>
            <a:pPr lvl="1"/>
            <a:r>
              <a:rPr lang="en-US" altLang="x-none" dirty="0"/>
              <a:t>Second level</a:t>
            </a:r>
            <a:endParaRPr lang="en-US" altLang="x-none" dirty="0"/>
          </a:p>
          <a:p>
            <a:pPr lvl="2"/>
            <a:r>
              <a:rPr lang="en-US" altLang="x-none" dirty="0"/>
              <a:t>Third level</a:t>
            </a:r>
            <a:endParaRPr lang="en-US" altLang="x-none" dirty="0"/>
          </a:p>
          <a:p>
            <a:pPr lvl="3"/>
            <a:r>
              <a:rPr lang="en-US" altLang="x-none" dirty="0"/>
              <a:t>Fourth level</a:t>
            </a:r>
            <a:endParaRPr lang="en-US" altLang="x-none" dirty="0"/>
          </a:p>
          <a:p>
            <a:pPr lvl="4"/>
            <a:r>
              <a:rPr lang="en-US" altLang="x-none" dirty="0"/>
              <a:t>Fifth level</a:t>
            </a:r>
            <a:endParaRPr lang="en-US" altLang="x-non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9144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defTabSz="9144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lvl="0" defTabSz="914400" eaLnBrk="1" hangingPunct="1">
              <a:buNone/>
            </a:pPr>
            <a:fld id="{9A0DB2DC-4C9A-4742-B13C-FB6460FD3503}" type="slidenum">
              <a:rPr lang="en-US" altLang="x-none" dirty="0"/>
            </a:fld>
            <a:endParaRPr lang="en-US" altLang="x-none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9144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defTabSz="9144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lvl="0" defTabSz="91440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defTabSz="9144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defTabSz="9144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lvl="0" defTabSz="914400" eaLnBrk="1" hangingPunct="1">
              <a:buNone/>
            </a:pPr>
            <a:fld id="{9A0DB2DC-4C9A-4742-B13C-FB6460FD3503}" type="slidenum">
              <a:rPr lang="en-US" altLang="en-US" dirty="0"/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218" name="Rectangle 16"/>
          <p:cNvSpPr/>
          <p:nvPr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rgbClr val="969696">
              <a:alpha val="39999"/>
            </a:srgb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19" name="Freeform 20" descr="gbc_3"/>
          <p:cNvSpPr/>
          <p:nvPr/>
        </p:nvSpPr>
        <p:spPr>
          <a:xfrm>
            <a:off x="0" y="0"/>
            <a:ext cx="8915400" cy="760413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0" y="0"/>
              </a:cxn>
              <a:cxn ang="0">
                <a:pos x="0" y="2147483647"/>
              </a:cxn>
            </a:cxnLst>
            <a:pathLst>
              <a:path w="5616" h="576">
                <a:moveTo>
                  <a:pt x="0" y="576"/>
                </a:moveTo>
                <a:lnTo>
                  <a:pt x="5465" y="563"/>
                </a:lnTo>
                <a:lnTo>
                  <a:pt x="5616" y="0"/>
                </a:lnTo>
                <a:lnTo>
                  <a:pt x="0" y="0"/>
                </a:lnTo>
                <a:lnTo>
                  <a:pt x="0" y="576"/>
                </a:lnTo>
                <a:close/>
              </a:path>
            </a:pathLst>
          </a:custGeom>
          <a:blipFill rotWithShape="1">
            <a:blip r:embed="rId13"/>
            <a:stretch>
              <a:fillRect/>
            </a:stretch>
          </a:blip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9220" name="Freeform 19"/>
          <p:cNvSpPr/>
          <p:nvPr/>
        </p:nvSpPr>
        <p:spPr>
          <a:xfrm>
            <a:off x="0" y="0"/>
            <a:ext cx="8924925" cy="5143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</a:cxnLst>
            <a:pathLst>
              <a:path w="5622" h="4320">
                <a:moveTo>
                  <a:pt x="0" y="0"/>
                </a:moveTo>
                <a:lnTo>
                  <a:pt x="5622" y="0"/>
                </a:lnTo>
                <a:lnTo>
                  <a:pt x="4457" y="4313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12941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9221" name="Rectangle 17"/>
          <p:cNvSpPr/>
          <p:nvPr/>
        </p:nvSpPr>
        <p:spPr>
          <a:xfrm>
            <a:off x="0" y="303213"/>
            <a:ext cx="9144000" cy="457200"/>
          </a:xfrm>
          <a:prstGeom prst="rect">
            <a:avLst/>
          </a:prstGeom>
          <a:solidFill>
            <a:srgbClr val="173D89">
              <a:alpha val="76862"/>
            </a:srgbClr>
          </a:solidFill>
          <a:ln w="9525">
            <a:noFill/>
          </a:ln>
        </p:spPr>
        <p:txBody>
          <a:bodyPr wrap="none" anchor="ctr" anchorCtr="0"/>
          <a:p>
            <a:pPr lvl="0" defTabSz="914400" eaLnBrk="1" hangingPunct="1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2" name="Rectangle 3"/>
          <p:cNvSpPr>
            <a:spLocks noGrp="1"/>
          </p:cNvSpPr>
          <p:nvPr>
            <p:ph type="body" idx="1"/>
          </p:nvPr>
        </p:nvSpPr>
        <p:spPr>
          <a:xfrm>
            <a:off x="457200" y="808038"/>
            <a:ext cx="8229600" cy="393541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x-none" dirty="0"/>
              <a:t>Click to edit Master text styles</a:t>
            </a:r>
            <a:endParaRPr lang="en-US" altLang="x-none" dirty="0"/>
          </a:p>
          <a:p>
            <a:pPr lvl="1"/>
            <a:r>
              <a:rPr lang="en-US" altLang="x-none" dirty="0"/>
              <a:t>Second level</a:t>
            </a:r>
            <a:endParaRPr lang="en-US" altLang="x-none" dirty="0"/>
          </a:p>
          <a:p>
            <a:pPr lvl="2"/>
            <a:r>
              <a:rPr lang="en-US" altLang="x-none" dirty="0"/>
              <a:t>Third level</a:t>
            </a:r>
            <a:endParaRPr lang="en-US" altLang="x-none" dirty="0"/>
          </a:p>
          <a:p>
            <a:pPr lvl="3"/>
            <a:r>
              <a:rPr lang="en-US" altLang="x-none" dirty="0"/>
              <a:t>Fourth level</a:t>
            </a:r>
            <a:endParaRPr lang="en-US" altLang="x-none" dirty="0"/>
          </a:p>
          <a:p>
            <a:pPr lvl="4"/>
            <a:r>
              <a:rPr lang="en-US" altLang="x-none" dirty="0"/>
              <a:t>Fifth level</a:t>
            </a:r>
            <a:endParaRPr lang="en-US" altLang="x-none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27600"/>
            <a:ext cx="2133600" cy="1444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defTabSz="914400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62400" y="4914900"/>
            <a:ext cx="1219200" cy="1698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000">
                <a:solidFill>
                  <a:srgbClr val="000000"/>
                </a:solidFill>
                <a:latin typeface="Tahoma" panose="020B0604030504040204" pitchFamily="34" charset="0"/>
              </a:defRPr>
            </a:lvl1pPr>
          </a:lstStyle>
          <a:p>
            <a:pPr lvl="0" defTabSz="914400" eaLnBrk="1" hangingPunct="1">
              <a:buNone/>
            </a:pPr>
            <a:fld id="{9A0DB2DC-4C9A-4742-B13C-FB6460FD3503}" type="slidenum">
              <a:rPr lang="en-US" altLang="x-none" dirty="0"/>
            </a:fld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9225" name="Freeform 18"/>
          <p:cNvSpPr/>
          <p:nvPr/>
        </p:nvSpPr>
        <p:spPr>
          <a:xfrm>
            <a:off x="8664575" y="303213"/>
            <a:ext cx="477838" cy="457200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pathLst>
              <a:path w="288" h="384">
                <a:moveTo>
                  <a:pt x="96" y="0"/>
                </a:moveTo>
                <a:lnTo>
                  <a:pt x="0" y="384"/>
                </a:lnTo>
                <a:lnTo>
                  <a:pt x="288" y="384"/>
                </a:lnTo>
                <a:lnTo>
                  <a:pt x="288" y="0"/>
                </a:lnTo>
                <a:lnTo>
                  <a:pt x="96" y="0"/>
                </a:lnTo>
                <a:close/>
              </a:path>
            </a:pathLst>
          </a:custGeom>
          <a:solidFill>
            <a:schemeClr val="hlink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9226" name="Rectangle 2"/>
          <p:cNvSpPr>
            <a:spLocks noGrp="1"/>
          </p:cNvSpPr>
          <p:nvPr>
            <p:ph type="title"/>
          </p:nvPr>
        </p:nvSpPr>
        <p:spPr>
          <a:xfrm>
            <a:off x="533400" y="309563"/>
            <a:ext cx="8229600" cy="422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x-none" dirty="0"/>
              <a:t>Click to edit Master title style</a:t>
            </a:r>
            <a:endParaRPr lang="en-US" alt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image" Target="../media/image20.png"/><Relationship Id="rId2" Type="http://schemas.openxmlformats.org/officeDocument/2006/relationships/slide" Target="slide3.xml"/><Relationship Id="rId1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image" Target="../media/image21.png"/><Relationship Id="rId2" Type="http://schemas.openxmlformats.org/officeDocument/2006/relationships/slide" Target="slide3.xml"/><Relationship Id="rId1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3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4.v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oleObject" Target="../embeddings/oleObject4.bin"/><Relationship Id="rId3" Type="http://schemas.openxmlformats.org/officeDocument/2006/relationships/image" Target="../media/image22.png"/><Relationship Id="rId2" Type="http://schemas.openxmlformats.org/officeDocument/2006/relationships/slide" Target="slide3.xml"/><Relationship Id="rId1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26.png"/><Relationship Id="rId7" Type="http://schemas.openxmlformats.org/officeDocument/2006/relationships/oleObject" Target="../embeddings/oleObject8.bin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image" Target="../media/image25.wmf"/><Relationship Id="rId3" Type="http://schemas.openxmlformats.org/officeDocument/2006/relationships/oleObject" Target="../embeddings/oleObject5.bin"/><Relationship Id="rId2" Type="http://schemas.openxmlformats.org/officeDocument/2006/relationships/slide" Target="slide3.xml"/><Relationship Id="rId11" Type="http://schemas.openxmlformats.org/officeDocument/2006/relationships/vmlDrawing" Target="../drawings/vmlDrawing5.vml"/><Relationship Id="rId10" Type="http://schemas.openxmlformats.org/officeDocument/2006/relationships/slideLayout" Target="../slideLayouts/slideLayout2.xml"/><Relationship Id="rId1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3.xml"/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oleObject" Target="../embeddings/oleObject13.bin"/><Relationship Id="rId7" Type="http://schemas.openxmlformats.org/officeDocument/2006/relationships/image" Target="../media/image26.png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Relationship Id="rId3" Type="http://schemas.openxmlformats.org/officeDocument/2006/relationships/image" Target="../media/image25.wmf"/><Relationship Id="rId2" Type="http://schemas.openxmlformats.org/officeDocument/2006/relationships/oleObject" Target="../embeddings/oleObject9.bin"/><Relationship Id="rId12" Type="http://schemas.openxmlformats.org/officeDocument/2006/relationships/vmlDrawing" Target="../drawings/vmlDrawing6.vml"/><Relationship Id="rId11" Type="http://schemas.openxmlformats.org/officeDocument/2006/relationships/slideLayout" Target="../slideLayouts/slideLayout67.xml"/><Relationship Id="rId10" Type="http://schemas.openxmlformats.org/officeDocument/2006/relationships/image" Target="../media/image8.png"/><Relationship Id="rId1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7.xml"/><Relationship Id="rId8" Type="http://schemas.openxmlformats.org/officeDocument/2006/relationships/image" Target="../media/image8.png"/><Relationship Id="rId7" Type="http://schemas.openxmlformats.org/officeDocument/2006/relationships/image" Target="../media/image32.png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Relationship Id="rId3" Type="http://schemas.openxmlformats.org/officeDocument/2006/relationships/image" Target="../media/image25.wmf"/><Relationship Id="rId2" Type="http://schemas.openxmlformats.org/officeDocument/2006/relationships/oleObject" Target="../embeddings/oleObject14.bin"/><Relationship Id="rId10" Type="http://schemas.openxmlformats.org/officeDocument/2006/relationships/vmlDrawing" Target="../drawings/vmlDrawing7.vml"/><Relationship Id="rId1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image" Target="../media/image8.png"/><Relationship Id="rId1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5.xml"/><Relationship Id="rId6" Type="http://schemas.openxmlformats.org/officeDocument/2006/relationships/image" Target="../media/image8.png"/><Relationship Id="rId5" Type="http://schemas.openxmlformats.org/officeDocument/2006/relationships/slide" Target="slide3.xml"/><Relationship Id="rId4" Type="http://schemas.openxmlformats.org/officeDocument/2006/relationships/slide" Target="slide2.xml"/><Relationship Id="rId3" Type="http://schemas.openxmlformats.org/officeDocument/2006/relationships/slide" Target="slide25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tags" Target="../tags/tag15.xml"/><Relationship Id="rId1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0.xml"/><Relationship Id="rId8" Type="http://schemas.openxmlformats.org/officeDocument/2006/relationships/image" Target="../media/image8.png"/><Relationship Id="rId7" Type="http://schemas.openxmlformats.org/officeDocument/2006/relationships/slide" Target="slide3.xml"/><Relationship Id="rId6" Type="http://schemas.openxmlformats.org/officeDocument/2006/relationships/slide" Target="slide2.xml"/><Relationship Id="rId5" Type="http://schemas.openxmlformats.org/officeDocument/2006/relationships/image" Target="../media/image38.png"/><Relationship Id="rId4" Type="http://schemas.openxmlformats.org/officeDocument/2006/relationships/image" Target="../media/image26.png"/><Relationship Id="rId3" Type="http://schemas.openxmlformats.org/officeDocument/2006/relationships/oleObject" Target="../embeddings/oleObject18.bin"/><Relationship Id="rId2" Type="http://schemas.openxmlformats.org/officeDocument/2006/relationships/image" Target="../media/image37.GIF"/><Relationship Id="rId10" Type="http://schemas.openxmlformats.org/officeDocument/2006/relationships/vmlDrawing" Target="../drawings/vmlDrawing8.vml"/><Relationship Id="rId1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5.xml"/><Relationship Id="rId1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5.xml"/><Relationship Id="rId5" Type="http://schemas.openxmlformats.org/officeDocument/2006/relationships/image" Target="../media/image8.png"/><Relationship Id="rId4" Type="http://schemas.openxmlformats.org/officeDocument/2006/relationships/slide" Target="slide3.xml"/><Relationship Id="rId3" Type="http://schemas.openxmlformats.org/officeDocument/2006/relationships/slide" Target="slide2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09.xml"/><Relationship Id="rId6" Type="http://schemas.openxmlformats.org/officeDocument/2006/relationships/image" Target="../media/image8.png"/><Relationship Id="rId5" Type="http://schemas.openxmlformats.org/officeDocument/2006/relationships/slide" Target="slide3.xml"/><Relationship Id="rId4" Type="http://schemas.openxmlformats.org/officeDocument/2006/relationships/slide" Target="slide2.xml"/><Relationship Id="rId3" Type="http://schemas.openxmlformats.org/officeDocument/2006/relationships/hyperlink" Target="..\..\..\..\KINHDOANH.mdb" TargetMode="Externa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slide" Target="slide3.xml"/><Relationship Id="rId1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9.vml"/><Relationship Id="rId5" Type="http://schemas.openxmlformats.org/officeDocument/2006/relationships/slideLayout" Target="../slideLayouts/slideLayout122.xml"/><Relationship Id="rId4" Type="http://schemas.openxmlformats.org/officeDocument/2006/relationships/image" Target="../media/image8.png"/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oleObject" Target="../embeddings/oleObject19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7.xml"/><Relationship Id="rId1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image" Target="../media/image50.GIF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image" Target="../media/image49.GIF"/><Relationship Id="rId3" Type="http://schemas.openxmlformats.org/officeDocument/2006/relationships/tags" Target="../tags/tag17.xml"/><Relationship Id="rId2" Type="http://schemas.openxmlformats.org/officeDocument/2006/relationships/image" Target="../media/image48.wmf"/><Relationship Id="rId16" Type="http://schemas.openxmlformats.org/officeDocument/2006/relationships/slideLayout" Target="../slideLayouts/slideLayout135.xml"/><Relationship Id="rId15" Type="http://schemas.openxmlformats.org/officeDocument/2006/relationships/tags" Target="../tags/tag27.xml"/><Relationship Id="rId14" Type="http://schemas.openxmlformats.org/officeDocument/2006/relationships/tags" Target="../tags/tag26.xml"/><Relationship Id="rId13" Type="http://schemas.openxmlformats.org/officeDocument/2006/relationships/tags" Target="../tags/tag25.xml"/><Relationship Id="rId12" Type="http://schemas.openxmlformats.org/officeDocument/2006/relationships/tags" Target="../tags/tag24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6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" Target="slide1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1.xml"/><Relationship Id="rId5" Type="http://schemas.openxmlformats.org/officeDocument/2006/relationships/image" Target="../media/image8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6.jpeg"/><Relationship Id="rId3" Type="http://schemas.openxmlformats.org/officeDocument/2006/relationships/image" Target="../media/image15.png"/><Relationship Id="rId2" Type="http://schemas.openxmlformats.org/officeDocument/2006/relationships/slide" Target="slide3.xml"/><Relationship Id="rId1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7.png"/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" Target="slide14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image" Target="../media/image18.jpeg"/><Relationship Id="rId2" Type="http://schemas.openxmlformats.org/officeDocument/2006/relationships/slide" Target="slide3.xml"/><Relationship Id="rId1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9.png"/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" Target="slid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9506" name="WordArt 16"/>
          <p:cNvSpPr>
            <a:spLocks noTextEdit="1"/>
          </p:cNvSpPr>
          <p:nvPr/>
        </p:nvSpPr>
        <p:spPr>
          <a:xfrm>
            <a:off x="395288" y="2217738"/>
            <a:ext cx="8616950" cy="2571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2700" b="1">
                <a:solidFill>
                  <a:srgbClr val="000000"/>
                </a:solidFill>
                <a:effectLst>
                  <a:prstShdw prst="shdw13" dist="53882" dir="13499999">
                    <a:srgbClr val="CC3300">
                      <a:alpha val="50000"/>
                    </a:srgbClr>
                  </a:prstShdw>
                </a:effectLst>
                <a:latin typeface="+mn-lt"/>
                <a:ea typeface="+mn-lt"/>
              </a:rPr>
              <a:t> § 3. GIỚI THIỆU MICROSOFT ACCESS</a:t>
            </a:r>
            <a:endParaRPr lang="en-US" sz="2700" b="1">
              <a:solidFill>
                <a:srgbClr val="000000"/>
              </a:solidFill>
              <a:effectLst>
                <a:prstShdw prst="shdw13" dist="53882" dir="13499999">
                  <a:srgbClr val="CC3300">
                    <a:alpha val="50000"/>
                  </a:srgbClr>
                </a:prstShdw>
              </a:effectLst>
              <a:latin typeface="+mn-lt"/>
              <a:ea typeface="+mn-lt"/>
            </a:endParaRPr>
          </a:p>
        </p:txBody>
      </p:sp>
      <p:sp>
        <p:nvSpPr>
          <p:cNvPr id="149507" name="WordArt 17"/>
          <p:cNvSpPr>
            <a:spLocks noTextEdit="1"/>
          </p:cNvSpPr>
          <p:nvPr/>
        </p:nvSpPr>
        <p:spPr>
          <a:xfrm>
            <a:off x="755650" y="411163"/>
            <a:ext cx="7810500" cy="1220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2700" b="1" spc="540">
                <a:gradFill rotWithShape="1">
                  <a:gsLst>
                    <a:gs pos="0">
                      <a:srgbClr val="FFFFFF"/>
                    </a:gs>
                    <a:gs pos="100000">
                      <a:srgbClr val="FFFF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prstShdw prst="shdw17" dist="52363" dir="20757825">
                    <a:srgbClr val="CC3300"/>
                  </a:prstShdw>
                </a:effectLst>
                <a:latin typeface="+mn-lt"/>
                <a:ea typeface="+mn-lt"/>
              </a:rPr>
              <a:t>HỆ QUẢN TRỊ CƠ SỞ DỮ LIỆU</a:t>
            </a:r>
            <a:endParaRPr lang="en-US" sz="2700" b="1" spc="540">
              <a:gradFill rotWithShape="1">
                <a:gsLst>
                  <a:gs pos="0">
                    <a:srgbClr val="FFFFFF"/>
                  </a:gs>
                  <a:gs pos="100000">
                    <a:srgbClr val="FFFF66"/>
                  </a:gs>
                </a:gsLst>
                <a:path path="rect">
                  <a:fillToRect l="50000" t="50000" r="50000" b="50000"/>
                </a:path>
                <a:tileRect/>
              </a:gradFill>
              <a:effectLst>
                <a:prstShdw prst="shdw17" dist="52363" dir="20757825">
                  <a:srgbClr val="CC3300"/>
                </a:prstShdw>
              </a:effectLst>
              <a:latin typeface="+mn-lt"/>
              <a:ea typeface="+mn-lt"/>
            </a:endParaRPr>
          </a:p>
          <a:p>
            <a:pPr algn="ctr"/>
            <a:r>
              <a:rPr lang="en-US" sz="2700" b="1" spc="540">
                <a:gradFill rotWithShape="1">
                  <a:gsLst>
                    <a:gs pos="0">
                      <a:srgbClr val="FFFFFF"/>
                    </a:gs>
                    <a:gs pos="100000">
                      <a:srgbClr val="FFFF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prstShdw prst="shdw17" dist="52363" dir="20757825">
                    <a:srgbClr val="CC3300"/>
                  </a:prstShdw>
                </a:effectLst>
                <a:latin typeface="+mn-lt"/>
                <a:ea typeface="+mn-lt"/>
              </a:rPr>
              <a:t>MICROSOFT ACCESS</a:t>
            </a:r>
            <a:endParaRPr lang="en-US" sz="2700" b="1" spc="540">
              <a:gradFill rotWithShape="1">
                <a:gsLst>
                  <a:gs pos="0">
                    <a:srgbClr val="FFFFFF"/>
                  </a:gs>
                  <a:gs pos="100000">
                    <a:srgbClr val="FFFF66"/>
                  </a:gs>
                </a:gsLst>
                <a:path path="rect">
                  <a:fillToRect l="50000" t="50000" r="50000" b="50000"/>
                </a:path>
                <a:tileRect/>
              </a:gradFill>
              <a:effectLst>
                <a:prstShdw prst="shdw17" dist="52363" dir="20757825">
                  <a:srgbClr val="CC3300"/>
                </a:prstShdw>
              </a:effectLst>
              <a:latin typeface="+mn-lt"/>
              <a:ea typeface="+mn-lt"/>
            </a:endParaRPr>
          </a:p>
        </p:txBody>
      </p:sp>
      <p:sp>
        <p:nvSpPr>
          <p:cNvPr id="149508" name="Text Box 18"/>
          <p:cNvSpPr txBox="1"/>
          <p:nvPr/>
        </p:nvSpPr>
        <p:spPr>
          <a:xfrm>
            <a:off x="2824163" y="373063"/>
            <a:ext cx="138112" cy="28416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p>
            <a:endParaRPr lang="en-US" altLang="x-none" b="1" dirty="0">
              <a:solidFill>
                <a:srgbClr val="1D528D"/>
              </a:solidFill>
              <a:latin typeface="Arial" panose="020B0604020202020204" pitchFamily="34" charset="0"/>
            </a:endParaRPr>
          </a:p>
        </p:txBody>
      </p:sp>
      <p:sp>
        <p:nvSpPr>
          <p:cNvPr id="149509" name="Text Box 19"/>
          <p:cNvSpPr txBox="1"/>
          <p:nvPr/>
        </p:nvSpPr>
        <p:spPr>
          <a:xfrm>
            <a:off x="0" y="38100"/>
            <a:ext cx="2736850" cy="484188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lIns="68580" tIns="34290" rIns="68580" bIns="34290">
            <a:spAutoFit/>
          </a:bodyPr>
          <a:p>
            <a:pPr>
              <a:spcBef>
                <a:spcPct val="50000"/>
              </a:spcBef>
            </a:pPr>
            <a:r>
              <a:rPr lang="en-US" altLang="x-none" sz="2700" b="1" dirty="0">
                <a:solidFill>
                  <a:srgbClr val="FFFFFF"/>
                </a:solidFill>
                <a:latin typeface="Arial" panose="020B0604020202020204" pitchFamily="34" charset="0"/>
              </a:rPr>
              <a:t>Chương II.</a:t>
            </a:r>
            <a:endParaRPr lang="en-US" altLang="x-none" sz="27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0" y="-15875"/>
            <a:ext cx="9144000" cy="676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7837488" y="-95250"/>
            <a:ext cx="1306513" cy="877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lowchart: Decision 5"/>
          <p:cNvSpPr/>
          <p:nvPr/>
        </p:nvSpPr>
        <p:spPr>
          <a:xfrm>
            <a:off x="0" y="-11874"/>
            <a:ext cx="892628" cy="669076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>
            <a:hlinkClick r:id="rId1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6088" y="-11112"/>
            <a:ext cx="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37488" y="-112712"/>
            <a:ext cx="1073150" cy="895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8731" name="Rectangle 10"/>
          <p:cNvSpPr/>
          <p:nvPr/>
        </p:nvSpPr>
        <p:spPr>
          <a:xfrm>
            <a:off x="852488" y="53975"/>
            <a:ext cx="7639050" cy="5619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3200" b="1" dirty="0">
                <a:solidFill>
                  <a:srgbClr val="FFFF00"/>
                </a:solidFill>
                <a:latin typeface="Arial" panose="020B0604020202020204" pitchFamily="34" charset="0"/>
              </a:rPr>
              <a:t>Các loại đối tượng chính của Access</a:t>
            </a:r>
            <a:endParaRPr lang="en-US" altLang="x-none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58732" name="Rectangle 11">
            <a:hlinkClick r:id="rId2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endParaRPr lang="en-US" altLang="x-none" sz="2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158733" name="Picture 10" descr="18-08-10 6-05-58 A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8" y="1195388"/>
            <a:ext cx="5143500" cy="3136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8734" name="Google Shape;203;p16"/>
          <p:cNvSpPr/>
          <p:nvPr/>
        </p:nvSpPr>
        <p:spPr>
          <a:xfrm>
            <a:off x="5983288" y="1195388"/>
            <a:ext cx="2089150" cy="579437"/>
          </a:xfrm>
          <a:custGeom>
            <a:avLst/>
            <a:gdLst>
              <a:gd name="txL" fmla="*/ 0 w 39244"/>
              <a:gd name="txT" fmla="*/ 0 h 12717"/>
              <a:gd name="txR" fmla="*/ 39244 w 39244"/>
              <a:gd name="txB" fmla="*/ 12717 h 12717"/>
            </a:gdLst>
            <a:ahLst/>
            <a:cxnLst/>
            <a:rect l="txL" t="txT" r="txR" b="txB"/>
            <a:pathLst>
              <a:path w="39244" h="12717">
                <a:moveTo>
                  <a:pt x="1417" y="1"/>
                </a:moveTo>
                <a:cubicBezTo>
                  <a:pt x="631" y="1"/>
                  <a:pt x="0" y="632"/>
                  <a:pt x="0" y="1406"/>
                </a:cubicBezTo>
                <a:lnTo>
                  <a:pt x="0" y="5037"/>
                </a:lnTo>
                <a:lnTo>
                  <a:pt x="1310" y="6359"/>
                </a:lnTo>
                <a:lnTo>
                  <a:pt x="0" y="7668"/>
                </a:lnTo>
                <a:lnTo>
                  <a:pt x="0" y="11300"/>
                </a:lnTo>
                <a:cubicBezTo>
                  <a:pt x="0" y="12073"/>
                  <a:pt x="631" y="12716"/>
                  <a:pt x="1417" y="12716"/>
                </a:cubicBezTo>
                <a:lnTo>
                  <a:pt x="36517" y="12716"/>
                </a:lnTo>
                <a:cubicBezTo>
                  <a:pt x="37302" y="12716"/>
                  <a:pt x="37934" y="12073"/>
                  <a:pt x="37934" y="11300"/>
                </a:cubicBezTo>
                <a:lnTo>
                  <a:pt x="37934" y="7668"/>
                </a:lnTo>
                <a:lnTo>
                  <a:pt x="39243" y="6359"/>
                </a:lnTo>
                <a:lnTo>
                  <a:pt x="37934" y="5037"/>
                </a:lnTo>
                <a:lnTo>
                  <a:pt x="37934" y="1406"/>
                </a:lnTo>
                <a:cubicBezTo>
                  <a:pt x="37934" y="632"/>
                  <a:pt x="37302" y="1"/>
                  <a:pt x="36517" y="1"/>
                </a:cubicBezTo>
                <a:lnTo>
                  <a:pt x="1417" y="1"/>
                </a:lnTo>
                <a:close/>
              </a:path>
            </a:pathLst>
          </a:custGeom>
          <a:solidFill>
            <a:srgbClr val="C00000"/>
          </a:solidFill>
          <a:ln w="9525">
            <a:noFill/>
          </a:ln>
        </p:spPr>
        <p:txBody>
          <a:bodyPr lIns="68569" tIns="68569" rIns="68569" bIns="68569" anchor="ctr" anchorCtr="0"/>
          <a:p>
            <a:pPr algn="ctr"/>
            <a:r>
              <a:rPr lang="en-US" altLang="x-none" sz="1800" b="1" dirty="0">
                <a:solidFill>
                  <a:srgbClr val="FFFFFF"/>
                </a:solidFill>
                <a:latin typeface="Arial" panose="020B0604020202020204" pitchFamily="34" charset="0"/>
                <a:ea typeface="Fira Sans Extra Condensed"/>
                <a:sym typeface="Fira Sans Extra Condensed"/>
              </a:rPr>
              <a:t>Biểu mẫu(Form)</a:t>
            </a:r>
            <a:endParaRPr lang="en-US" altLang="x-none" sz="1800" b="1" dirty="0">
              <a:solidFill>
                <a:srgbClr val="FFFFFF"/>
              </a:solidFill>
              <a:latin typeface="Arial" panose="020B0604020202020204" pitchFamily="34" charset="0"/>
              <a:ea typeface="Fira Sans Extra Condensed"/>
              <a:sym typeface="Fira Sans Extra Condensed"/>
            </a:endParaRPr>
          </a:p>
        </p:txBody>
      </p:sp>
      <p:sp>
        <p:nvSpPr>
          <p:cNvPr id="158735" name="Rectangle 1"/>
          <p:cNvSpPr/>
          <p:nvPr/>
        </p:nvSpPr>
        <p:spPr>
          <a:xfrm>
            <a:off x="5761038" y="2093913"/>
            <a:ext cx="3149600" cy="854075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ysDot"/>
            <a:miter/>
            <a:headEnd type="none" w="med" len="med"/>
            <a:tailEnd type="none" w="med" len="med"/>
          </a:ln>
        </p:spPr>
        <p:txBody>
          <a:bodyPr lIns="68580" tIns="34290" rIns="68580" bIns="34290">
            <a:spAutoFit/>
          </a:bodyPr>
          <a:p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Giúp t</a:t>
            </a: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ạo giao diện thuận tiện cho việc nhập hoặc hiển thị th</a:t>
            </a:r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ông tin</a:t>
            </a:r>
            <a:endParaRPr lang="en-US" altLang="x-none" sz="1700" dirty="0">
              <a:solidFill>
                <a:srgbClr val="141414"/>
              </a:solidFill>
              <a:latin typeface="Arial" panose="020B0604020202020204" pitchFamily="34" charset="0"/>
            </a:endParaRPr>
          </a:p>
        </p:txBody>
      </p:sp>
      <p:pic>
        <p:nvPicPr>
          <p:cNvPr id="158736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0" y="-15875"/>
            <a:ext cx="9144000" cy="676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7837488" y="-95250"/>
            <a:ext cx="1306513" cy="877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lowchart: Decision 5"/>
          <p:cNvSpPr/>
          <p:nvPr/>
        </p:nvSpPr>
        <p:spPr>
          <a:xfrm>
            <a:off x="0" y="-11874"/>
            <a:ext cx="892628" cy="669076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>
            <a:hlinkClick r:id="rId1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6088" y="-11112"/>
            <a:ext cx="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37488" y="-112712"/>
            <a:ext cx="1073150" cy="895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9755" name="Rectangle 10"/>
          <p:cNvSpPr/>
          <p:nvPr/>
        </p:nvSpPr>
        <p:spPr>
          <a:xfrm>
            <a:off x="852488" y="53975"/>
            <a:ext cx="8058150" cy="5619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3200" b="1" dirty="0">
                <a:solidFill>
                  <a:srgbClr val="FFFF00"/>
                </a:solidFill>
                <a:latin typeface="Arial" panose="020B0604020202020204" pitchFamily="34" charset="0"/>
              </a:rPr>
              <a:t>Các loại đối tượng chính của Access</a:t>
            </a:r>
            <a:endParaRPr lang="en-US" altLang="x-none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59756" name="Rectangle 11">
            <a:hlinkClick r:id="rId2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endParaRPr lang="en-US" altLang="x-none" sz="2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159757" name="Picture 10" descr="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3" y="1433513"/>
            <a:ext cx="4743450" cy="2690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9758" name="Google Shape;203;p16"/>
          <p:cNvSpPr/>
          <p:nvPr/>
        </p:nvSpPr>
        <p:spPr>
          <a:xfrm>
            <a:off x="5200650" y="1433513"/>
            <a:ext cx="2297113" cy="547687"/>
          </a:xfrm>
          <a:custGeom>
            <a:avLst/>
            <a:gdLst>
              <a:gd name="txL" fmla="*/ 0 w 39244"/>
              <a:gd name="txT" fmla="*/ 0 h 12717"/>
              <a:gd name="txR" fmla="*/ 39244 w 39244"/>
              <a:gd name="txB" fmla="*/ 12717 h 12717"/>
            </a:gdLst>
            <a:ahLst/>
            <a:cxnLst/>
            <a:rect l="txL" t="txT" r="txR" b="txB"/>
            <a:pathLst>
              <a:path w="39244" h="12717">
                <a:moveTo>
                  <a:pt x="1417" y="1"/>
                </a:moveTo>
                <a:cubicBezTo>
                  <a:pt x="631" y="1"/>
                  <a:pt x="0" y="632"/>
                  <a:pt x="0" y="1406"/>
                </a:cubicBezTo>
                <a:lnTo>
                  <a:pt x="0" y="5037"/>
                </a:lnTo>
                <a:lnTo>
                  <a:pt x="1310" y="6359"/>
                </a:lnTo>
                <a:lnTo>
                  <a:pt x="0" y="7668"/>
                </a:lnTo>
                <a:lnTo>
                  <a:pt x="0" y="11300"/>
                </a:lnTo>
                <a:cubicBezTo>
                  <a:pt x="0" y="12073"/>
                  <a:pt x="631" y="12716"/>
                  <a:pt x="1417" y="12716"/>
                </a:cubicBezTo>
                <a:lnTo>
                  <a:pt x="36517" y="12716"/>
                </a:lnTo>
                <a:cubicBezTo>
                  <a:pt x="37302" y="12716"/>
                  <a:pt x="37934" y="12073"/>
                  <a:pt x="37934" y="11300"/>
                </a:cubicBezTo>
                <a:lnTo>
                  <a:pt x="37934" y="7668"/>
                </a:lnTo>
                <a:lnTo>
                  <a:pt x="39243" y="6359"/>
                </a:lnTo>
                <a:lnTo>
                  <a:pt x="37934" y="5037"/>
                </a:lnTo>
                <a:lnTo>
                  <a:pt x="37934" y="1406"/>
                </a:lnTo>
                <a:cubicBezTo>
                  <a:pt x="37934" y="632"/>
                  <a:pt x="37302" y="1"/>
                  <a:pt x="36517" y="1"/>
                </a:cubicBezTo>
                <a:lnTo>
                  <a:pt x="1417" y="1"/>
                </a:lnTo>
                <a:close/>
              </a:path>
            </a:pathLst>
          </a:custGeom>
          <a:solidFill>
            <a:srgbClr val="002060"/>
          </a:solidFill>
          <a:ln w="9525">
            <a:noFill/>
          </a:ln>
        </p:spPr>
        <p:txBody>
          <a:bodyPr lIns="68569" tIns="68569" rIns="68569" bIns="68569" anchor="ctr" anchorCtr="0"/>
          <a:p>
            <a:pPr algn="ctr"/>
            <a:r>
              <a:rPr lang="en-US" altLang="x-none" sz="1800" b="1" dirty="0">
                <a:solidFill>
                  <a:srgbClr val="FFFFFF"/>
                </a:solidFill>
                <a:latin typeface="Arial" panose="020B0604020202020204" pitchFamily="34" charset="0"/>
                <a:ea typeface="Fira Sans Extra Condensed"/>
                <a:sym typeface="Fira Sans Extra Condensed"/>
              </a:rPr>
              <a:t>Báo cáo(Report)</a:t>
            </a:r>
            <a:endParaRPr lang="en-US" altLang="x-none" sz="1800" b="1" dirty="0">
              <a:solidFill>
                <a:srgbClr val="FFFFFF"/>
              </a:solidFill>
              <a:latin typeface="Arial" panose="020B0604020202020204" pitchFamily="34" charset="0"/>
              <a:ea typeface="Fira Sans Extra Condensed"/>
              <a:sym typeface="Fira Sans Extra Condensed"/>
            </a:endParaRPr>
          </a:p>
        </p:txBody>
      </p:sp>
      <p:sp>
        <p:nvSpPr>
          <p:cNvPr id="159759" name="Rectangle 1"/>
          <p:cNvSpPr/>
          <p:nvPr/>
        </p:nvSpPr>
        <p:spPr>
          <a:xfrm>
            <a:off x="5299075" y="2111375"/>
            <a:ext cx="2900363" cy="592138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ysDot"/>
            <a:miter/>
            <a:headEnd type="none" w="med" len="med"/>
            <a:tailEnd type="none" w="med" len="med"/>
          </a:ln>
        </p:spPr>
        <p:txBody>
          <a:bodyPr lIns="68580" tIns="34290" rIns="68580" bIns="34290">
            <a:spAutoFit/>
          </a:bodyPr>
          <a:p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Đ</a:t>
            </a: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ịnh dạng, t</a:t>
            </a:r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ính toán d</a:t>
            </a: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ữ liệu được kết xuất hoăc in</a:t>
            </a:r>
            <a:endParaRPr lang="en-US" altLang="x-none" sz="1700" dirty="0">
              <a:solidFill>
                <a:srgbClr val="141414"/>
              </a:solidFill>
              <a:latin typeface="Arial" panose="020B0604020202020204" pitchFamily="34" charset="0"/>
            </a:endParaRPr>
          </a:p>
        </p:txBody>
      </p:sp>
      <p:pic>
        <p:nvPicPr>
          <p:cNvPr id="159760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" name="Flowchart: Decision 20"/>
          <p:cNvSpPr/>
          <p:nvPr/>
        </p:nvSpPr>
        <p:spPr>
          <a:xfrm>
            <a:off x="-9832" y="184767"/>
            <a:ext cx="892628" cy="669076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0773" name="Rectangle 6"/>
          <p:cNvSpPr/>
          <p:nvPr/>
        </p:nvSpPr>
        <p:spPr>
          <a:xfrm>
            <a:off x="0" y="-184150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defTabSz="914400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0774" name="Rectangle 8"/>
          <p:cNvSpPr/>
          <p:nvPr/>
        </p:nvSpPr>
        <p:spPr>
          <a:xfrm>
            <a:off x="0" y="-184150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defTabSz="914400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0775" name="Rectangle 10"/>
          <p:cNvSpPr/>
          <p:nvPr/>
        </p:nvSpPr>
        <p:spPr>
          <a:xfrm>
            <a:off x="0" y="-184150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defTabSz="914400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Group 17"/>
          <p:cNvGrpSpPr/>
          <p:nvPr/>
        </p:nvGrpSpPr>
        <p:grpSpPr>
          <a:xfrm>
            <a:off x="609600" y="857250"/>
            <a:ext cx="8153400" cy="1147763"/>
            <a:chOff x="384" y="720"/>
            <a:chExt cx="5136" cy="964"/>
          </a:xfrm>
        </p:grpSpPr>
        <p:sp>
          <p:nvSpPr>
            <p:cNvPr id="22544" name="AutoShape 71"/>
            <p:cNvSpPr>
              <a:spLocks noChangeArrowheads="1"/>
            </p:cNvSpPr>
            <p:nvPr/>
          </p:nvSpPr>
          <p:spPr bwMode="gray">
            <a:xfrm>
              <a:off x="1440" y="960"/>
              <a:ext cx="4080" cy="480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20000"/>
                <a:lumOff val="80000"/>
              </a:schemeClr>
            </a:solidFill>
            <a:ln w="12700" algn="ctr">
              <a:solidFill>
                <a:schemeClr val="bg1"/>
              </a:solidFill>
              <a:rou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anchor="ctr"/>
            <a:p>
              <a:pPr defTabSz="914400">
                <a:buNone/>
              </a:pPr>
              <a:r>
                <a:rPr lang="en-US" altLang="x-none" sz="24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Lưu trữ dữ liệu, chứa thông tin của chủ thể</a:t>
              </a:r>
              <a:endParaRPr lang="en-US" altLang="x-none" sz="2400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2545" name="AutoShape 72"/>
            <p:cNvSpPr>
              <a:spLocks noChangeArrowheads="1"/>
            </p:cNvSpPr>
            <p:nvPr/>
          </p:nvSpPr>
          <p:spPr bwMode="gray">
            <a:xfrm>
              <a:off x="384" y="720"/>
              <a:ext cx="1008" cy="964"/>
            </a:xfrm>
            <a:prstGeom prst="diamond">
              <a:avLst/>
            </a:prstGeom>
            <a:solidFill>
              <a:schemeClr val="bg2">
                <a:lumMod val="20000"/>
                <a:lumOff val="80000"/>
              </a:schemeClr>
            </a:solidFill>
            <a:ln w="25400" algn="ctr">
              <a:solidFill>
                <a:schemeClr val="bg1"/>
              </a:solidFill>
              <a:miter lim="800000"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p>
              <a:pPr algn="ctr" defTabSz="914400">
                <a:buNone/>
              </a:pPr>
              <a:r>
                <a:rPr lang="en-US" altLang="x-none" sz="22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Bảng</a:t>
              </a:r>
              <a:endParaRPr lang="en-US" altLang="x-none" sz="2200" b="1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  <a:p>
              <a:pPr algn="ctr" defTabSz="914400">
                <a:buNone/>
              </a:pPr>
              <a:r>
                <a:rPr lang="en-US" altLang="x-none" sz="22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(Table)</a:t>
              </a:r>
              <a:endParaRPr lang="en-US" altLang="x-none" sz="2200" b="1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18"/>
          <p:cNvGrpSpPr/>
          <p:nvPr/>
        </p:nvGrpSpPr>
        <p:grpSpPr>
          <a:xfrm>
            <a:off x="0" y="1885950"/>
            <a:ext cx="8077200" cy="1147763"/>
            <a:chOff x="0" y="1584"/>
            <a:chExt cx="5088" cy="964"/>
          </a:xfrm>
        </p:grpSpPr>
        <p:sp>
          <p:nvSpPr>
            <p:cNvPr id="160786" name="AutoShape 72"/>
            <p:cNvSpPr/>
            <p:nvPr/>
          </p:nvSpPr>
          <p:spPr>
            <a:xfrm>
              <a:off x="0" y="1584"/>
              <a:ext cx="1008" cy="964"/>
            </a:xfrm>
            <a:prstGeom prst="diamond">
              <a:avLst/>
            </a:prstGeom>
            <a:solidFill>
              <a:srgbClr val="FFDE75"/>
            </a:solidFill>
            <a:ln w="25400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63500" dir="2212193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 anchorCtr="0"/>
            <a:p>
              <a:pPr algn="ctr" defTabSz="914400"/>
              <a:r>
                <a:rPr lang="en-US" altLang="x-none" sz="20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Mẫu hỏi </a:t>
              </a:r>
              <a:endParaRPr lang="en-US" altLang="x-none" sz="2000" b="1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  <a:p>
              <a:pPr algn="ctr" defTabSz="914400"/>
              <a:r>
                <a:rPr lang="en-US" altLang="x-none" sz="20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(Query)</a:t>
              </a:r>
              <a:endParaRPr lang="en-US" altLang="x-none" sz="2000" b="1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0787" name="AutoShape 71"/>
            <p:cNvSpPr/>
            <p:nvPr/>
          </p:nvSpPr>
          <p:spPr>
            <a:xfrm>
              <a:off x="1056" y="1872"/>
              <a:ext cx="4032" cy="480"/>
            </a:xfrm>
            <a:prstGeom prst="roundRect">
              <a:avLst>
                <a:gd name="adj" fmla="val 16667"/>
              </a:avLst>
            </a:prstGeom>
            <a:solidFill>
              <a:srgbClr val="FFDE75"/>
            </a:solidFill>
            <a:ln w="127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anchor="ctr" anchorCtr="0"/>
            <a:p>
              <a:pPr defTabSz="914400"/>
              <a:r>
                <a:rPr lang="en-US" altLang="x-none" sz="24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Sắp xếp, tìm kiếm, kết xuất dữ liệu</a:t>
              </a:r>
              <a:endParaRPr lang="en-US" altLang="x-none" sz="2400" b="1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" name="Group 19"/>
          <p:cNvGrpSpPr/>
          <p:nvPr/>
        </p:nvGrpSpPr>
        <p:grpSpPr>
          <a:xfrm>
            <a:off x="609600" y="2914650"/>
            <a:ext cx="8001000" cy="1147763"/>
            <a:chOff x="384" y="2448"/>
            <a:chExt cx="5040" cy="964"/>
          </a:xfrm>
        </p:grpSpPr>
        <p:sp>
          <p:nvSpPr>
            <p:cNvPr id="160784" name="AutoShape 72"/>
            <p:cNvSpPr/>
            <p:nvPr/>
          </p:nvSpPr>
          <p:spPr>
            <a:xfrm>
              <a:off x="384" y="2448"/>
              <a:ext cx="1008" cy="964"/>
            </a:xfrm>
            <a:prstGeom prst="diamond">
              <a:avLst/>
            </a:prstGeom>
            <a:solidFill>
              <a:schemeClr val="accent1"/>
            </a:solidFill>
            <a:ln w="25400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63500" dir="2212193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 anchorCtr="0"/>
            <a:p>
              <a:pPr algn="ctr" defTabSz="914400"/>
              <a:r>
                <a:rPr lang="en-US" altLang="x-none" sz="20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Biểu mẫu </a:t>
              </a:r>
              <a:endParaRPr lang="en-US" altLang="x-none" sz="2000" b="1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  <a:p>
              <a:pPr algn="ctr" defTabSz="914400"/>
              <a:r>
                <a:rPr lang="en-US" altLang="x-none" sz="20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(Form)</a:t>
              </a:r>
              <a:endParaRPr lang="en-US" altLang="x-none" sz="2000" b="1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0785" name="AutoShape 71"/>
            <p:cNvSpPr/>
            <p:nvPr/>
          </p:nvSpPr>
          <p:spPr>
            <a:xfrm>
              <a:off x="1440" y="2736"/>
              <a:ext cx="3984" cy="48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anchor="ctr" anchorCtr="0"/>
            <a:p>
              <a:pPr defTabSz="914400"/>
              <a:r>
                <a:rPr lang="en-US" altLang="x-none" sz="24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Tạo giao diện nhập hoặc hiển thị thông tin</a:t>
              </a:r>
              <a:endParaRPr lang="en-US" altLang="x-none" sz="2400" b="1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Group 20"/>
          <p:cNvGrpSpPr/>
          <p:nvPr/>
        </p:nvGrpSpPr>
        <p:grpSpPr>
          <a:xfrm>
            <a:off x="0" y="3995738"/>
            <a:ext cx="8991600" cy="1147762"/>
            <a:chOff x="0" y="3356"/>
            <a:chExt cx="5664" cy="964"/>
          </a:xfrm>
        </p:grpSpPr>
        <p:sp>
          <p:nvSpPr>
            <p:cNvPr id="160782" name="AutoShape 72"/>
            <p:cNvSpPr/>
            <p:nvPr/>
          </p:nvSpPr>
          <p:spPr>
            <a:xfrm>
              <a:off x="0" y="3356"/>
              <a:ext cx="1008" cy="964"/>
            </a:xfrm>
            <a:prstGeom prst="diamond">
              <a:avLst/>
            </a:prstGeom>
            <a:solidFill>
              <a:srgbClr val="99FF66"/>
            </a:solidFill>
            <a:ln w="25400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63500" dir="2212193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 anchorCtr="0"/>
            <a:p>
              <a:pPr algn="ctr" defTabSz="914400"/>
              <a:r>
                <a:rPr lang="en-US" altLang="x-none" sz="20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Báo cáo </a:t>
              </a:r>
              <a:endParaRPr lang="en-US" altLang="x-none" sz="2000" b="1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  <a:p>
              <a:pPr algn="ctr" defTabSz="914400"/>
              <a:r>
                <a:rPr lang="en-US" altLang="x-none" sz="20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(Report)</a:t>
              </a:r>
              <a:endParaRPr lang="en-US" altLang="x-none" sz="2000" b="1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0783" name="AutoShape 71"/>
            <p:cNvSpPr/>
            <p:nvPr/>
          </p:nvSpPr>
          <p:spPr>
            <a:xfrm>
              <a:off x="1056" y="3640"/>
              <a:ext cx="4608" cy="480"/>
            </a:xfrm>
            <a:prstGeom prst="roundRect">
              <a:avLst>
                <a:gd name="adj" fmla="val 16667"/>
              </a:avLst>
            </a:prstGeom>
            <a:solidFill>
              <a:srgbClr val="99FF66"/>
            </a:solidFill>
            <a:ln w="127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anchor="ctr" anchorCtr="0"/>
            <a:p>
              <a:pPr defTabSz="914400"/>
              <a:r>
                <a:rPr lang="en-US" altLang="x-none" sz="24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Định dạng, tính toán, tổng hợp DL được chọn và in ra</a:t>
              </a:r>
              <a:endParaRPr lang="en-US" altLang="x-none" sz="2400" b="1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60780" name="Rectangle 2"/>
          <p:cNvSpPr/>
          <p:nvPr/>
        </p:nvSpPr>
        <p:spPr>
          <a:xfrm>
            <a:off x="0" y="309563"/>
            <a:ext cx="9144000" cy="43338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defTabSz="914400"/>
            <a:r>
              <a:rPr lang="en-US" altLang="x-none" sz="3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x-none" sz="2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x-none" sz="3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x-none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loại đối tượng chính trong Access</a:t>
            </a:r>
            <a:endParaRPr lang="en-US" altLang="x-none" sz="3200" dirty="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pic>
        <p:nvPicPr>
          <p:cNvPr id="160781" name="Picture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0" y="-25400"/>
            <a:ext cx="9144000" cy="676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7837488" y="-95250"/>
            <a:ext cx="1306513" cy="877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lowchart: Decision 5"/>
          <p:cNvSpPr/>
          <p:nvPr/>
        </p:nvSpPr>
        <p:spPr>
          <a:xfrm>
            <a:off x="0" y="-11874"/>
            <a:ext cx="892628" cy="669076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>
            <a:hlinkClick r:id="rId1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6088" y="-11112"/>
            <a:ext cx="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37488" y="-112712"/>
            <a:ext cx="1073150" cy="895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1803" name="Rectangle 10"/>
          <p:cNvSpPr/>
          <p:nvPr/>
        </p:nvSpPr>
        <p:spPr>
          <a:xfrm>
            <a:off x="852488" y="4763"/>
            <a:ext cx="5813425" cy="5619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x-none" sz="3200" b="1" dirty="0">
                <a:solidFill>
                  <a:srgbClr val="FFFF00"/>
                </a:solidFill>
                <a:latin typeface="Arial" panose="020B0604020202020204" pitchFamily="34" charset="0"/>
              </a:rPr>
              <a:t>Một số thao tác cơ bản</a:t>
            </a:r>
            <a:endParaRPr lang="en-US" altLang="x-none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61804" name="Rectangle 11">
            <a:hlinkClick r:id="rId2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endParaRPr lang="en-US" altLang="x-none" sz="2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61805" name="Rectangle 5"/>
          <p:cNvSpPr/>
          <p:nvPr/>
        </p:nvSpPr>
        <p:spPr>
          <a:xfrm>
            <a:off x="23813" y="3894138"/>
            <a:ext cx="5797550" cy="1208087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/>
          <a:p>
            <a:pPr eaLnBrk="0" hangingPunct="0"/>
            <a:r>
              <a:rPr lang="en-US" altLang="vi-VN" sz="3200" b="1" u="sng" dirty="0">
                <a:solidFill>
                  <a:srgbClr val="CC3300"/>
                </a:solidFill>
                <a:latin typeface="Times New Roman" panose="02020603050405020304" pitchFamily="18" charset="0"/>
              </a:rPr>
              <a:t>Cách 2:</a:t>
            </a:r>
            <a:r>
              <a:rPr lang="en-US" altLang="vi-VN" sz="3200" dirty="0">
                <a:solidFill>
                  <a:srgbClr val="CC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>
                <a:solidFill>
                  <a:srgbClr val="000000"/>
                </a:solidFill>
                <a:latin typeface="Arial" panose="020B0604020202020204" pitchFamily="34" charset="0"/>
              </a:rPr>
              <a:t>Nháy đúp vào biểu tượng ACCESS trên màn hình</a:t>
            </a:r>
            <a:endParaRPr lang="vi-VN" altLang="vi-VN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1806" name="Rectangle 6"/>
          <p:cNvSpPr/>
          <p:nvPr/>
        </p:nvSpPr>
        <p:spPr>
          <a:xfrm>
            <a:off x="0" y="908050"/>
            <a:ext cx="4097338" cy="2532063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eaLnBrk="0" hangingPunct="0"/>
            <a:r>
              <a:rPr lang="en-US" altLang="vi-VN" sz="3200" b="1" u="sng" dirty="0">
                <a:solidFill>
                  <a:srgbClr val="CC3300"/>
                </a:solidFill>
                <a:latin typeface="Arial" panose="020B0604020202020204" pitchFamily="34" charset="0"/>
              </a:rPr>
              <a:t>Cách 1: </a:t>
            </a:r>
            <a:r>
              <a:rPr lang="en-US" altLang="vi-VN" sz="3200" dirty="0">
                <a:solidFill>
                  <a:srgbClr val="000000"/>
                </a:solidFill>
                <a:latin typeface="Arial" panose="020B0604020202020204" pitchFamily="34" charset="0"/>
              </a:rPr>
              <a:t>Start → All Programs → Microsoft Office → Microsoft Office Access 2003</a:t>
            </a:r>
            <a:endParaRPr lang="vi-VN" altLang="vi-VN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61807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425" y="719138"/>
            <a:ext cx="5313363" cy="3114675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821363" y="3883025"/>
          <a:ext cx="11811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4" imgW="733425" imgH="866775" progId="PBrush">
                  <p:embed/>
                </p:oleObj>
              </mc:Choice>
              <mc:Fallback>
                <p:oleObj name="" r:id="rId4" imgW="733425" imgH="866775" progId="PBrush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21363" y="3883025"/>
                        <a:ext cx="1181100" cy="12192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809" name="AutoShape 19" descr="Microsoft-Access-2010-icon | Tìm ở đây"/>
          <p:cNvSpPr>
            <a:spLocks noChangeAspect="1"/>
          </p:cNvSpPr>
          <p:nvPr/>
        </p:nvSpPr>
        <p:spPr>
          <a:xfrm>
            <a:off x="14128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161810" name="AutoShape 21" descr="Microsoft-Access-2010-icon | Tìm ở đây"/>
          <p:cNvSpPr>
            <a:spLocks noChangeAspect="1"/>
          </p:cNvSpPr>
          <p:nvPr/>
        </p:nvSpPr>
        <p:spPr>
          <a:xfrm>
            <a:off x="293688" y="79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161811" name="AutoShape 23" descr="Microsoft-Access-2010-icon | Tìm ở đây"/>
          <p:cNvSpPr>
            <a:spLocks noChangeAspect="1"/>
          </p:cNvSpPr>
          <p:nvPr/>
        </p:nvSpPr>
        <p:spPr>
          <a:xfrm>
            <a:off x="446088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161812" name="AutoShape 25" descr="Microsoft-Access-2010-icon | Tìm ở đây"/>
          <p:cNvSpPr>
            <a:spLocks noChangeAspect="1"/>
          </p:cNvSpPr>
          <p:nvPr/>
        </p:nvSpPr>
        <p:spPr>
          <a:xfrm>
            <a:off x="598488" y="3127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 altLang="x-none" dirty="0">
              <a:latin typeface="Calibri" panose="020F0502020204030204" pitchFamily="34" charset="0"/>
            </a:endParaRPr>
          </a:p>
        </p:txBody>
      </p:sp>
      <p:pic>
        <p:nvPicPr>
          <p:cNvPr id="161813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5363" y="3786188"/>
            <a:ext cx="1360487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Rectangle 20"/>
          <p:cNvSpPr/>
          <p:nvPr/>
        </p:nvSpPr>
        <p:spPr>
          <a:xfrm>
            <a:off x="627063" y="552450"/>
            <a:ext cx="2165350" cy="41751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1815" name="Rectangle 13"/>
          <p:cNvSpPr/>
          <p:nvPr/>
        </p:nvSpPr>
        <p:spPr>
          <a:xfrm>
            <a:off x="650875" y="546100"/>
            <a:ext cx="1965325" cy="423863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p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a) Khởi động</a:t>
            </a:r>
            <a:endParaRPr lang="en-US" altLang="x-none" sz="23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61816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0" y="-15875"/>
            <a:ext cx="9144000" cy="676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7837488" y="-95250"/>
            <a:ext cx="1306513" cy="877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lowchart: Decision 5"/>
          <p:cNvSpPr/>
          <p:nvPr/>
        </p:nvSpPr>
        <p:spPr>
          <a:xfrm>
            <a:off x="0" y="-11874"/>
            <a:ext cx="892628" cy="669076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>
            <a:hlinkClick r:id="rId1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6088" y="-11112"/>
            <a:ext cx="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37488" y="-112712"/>
            <a:ext cx="1073150" cy="895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2827" name="Rectangle 10"/>
          <p:cNvSpPr/>
          <p:nvPr/>
        </p:nvSpPr>
        <p:spPr>
          <a:xfrm>
            <a:off x="852488" y="53975"/>
            <a:ext cx="5778500" cy="5619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x-none" sz="3200" b="1" dirty="0">
                <a:solidFill>
                  <a:srgbClr val="FFFF00"/>
                </a:solidFill>
                <a:latin typeface="Arial" panose="020B0604020202020204" pitchFamily="34" charset="0"/>
              </a:rPr>
              <a:t>M</a:t>
            </a:r>
            <a:r>
              <a:rPr sz="3200" b="1" dirty="0">
                <a:solidFill>
                  <a:srgbClr val="FFFF00"/>
                </a:solidFill>
                <a:latin typeface="Arial" panose="020B0604020202020204" pitchFamily="34" charset="0"/>
              </a:rPr>
              <a:t>ột số thao tác cơ bản</a:t>
            </a:r>
            <a:endParaRPr lang="en-US" altLang="x-none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62828" name="Rectangle 11">
            <a:hlinkClick r:id="rId2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chemeClr val="bg1"/>
                </a:solidFill>
                <a:latin typeface="Arial" panose="020B0604020202020204" pitchFamily="34" charset="0"/>
              </a:rPr>
              <a:t>4</a:t>
            </a:r>
            <a:endParaRPr lang="en-US" altLang="x-none" sz="2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2829" name="Title 1"/>
          <p:cNvSpPr>
            <a:spLocks noGrp="1"/>
          </p:cNvSpPr>
          <p:nvPr>
            <p:ph type="title"/>
          </p:nvPr>
        </p:nvSpPr>
        <p:spPr>
          <a:xfrm>
            <a:off x="1023938" y="3700463"/>
            <a:ext cx="5829300" cy="1020762"/>
          </a:xfrm>
        </p:spPr>
        <p:txBody>
          <a:bodyPr vert="horz" wrap="square" lIns="68580" tIns="34290" rIns="68580" bIns="34290" anchor="t" anchorCtr="0"/>
          <a:p>
            <a:pPr>
              <a:lnSpc>
                <a:spcPct val="100000"/>
              </a:lnSpc>
            </a:pPr>
            <a:endParaRPr lang="vi-VN" altLang="vi-VN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62830" name="Text Placeholder 2"/>
          <p:cNvSpPr>
            <a:spLocks noGrp="1"/>
          </p:cNvSpPr>
          <p:nvPr>
            <p:ph type="body" idx="4294967295"/>
          </p:nvPr>
        </p:nvSpPr>
        <p:spPr>
          <a:xfrm>
            <a:off x="1023938" y="2574925"/>
            <a:ext cx="5829300" cy="1125538"/>
          </a:xfrm>
        </p:spPr>
        <p:txBody>
          <a:bodyPr vert="horz" wrap="square" lIns="68580" tIns="34290" rIns="68580" bIns="34290" anchor="b" anchorCtr="0"/>
          <a:p>
            <a:pPr marL="257175" indent="-257175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endParaRPr lang="vi-VN" altLang="vi-VN" sz="2400" dirty="0"/>
          </a:p>
        </p:txBody>
      </p:sp>
      <p:graphicFrame>
        <p:nvGraphicFramePr>
          <p:cNvPr id="162831" name="Object 15"/>
          <p:cNvGraphicFramePr>
            <a:graphicFrameLocks noChangeAspect="1"/>
          </p:cNvGraphicFramePr>
          <p:nvPr/>
        </p:nvGraphicFramePr>
        <p:xfrm>
          <a:off x="3868738" y="3222625"/>
          <a:ext cx="857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3" imgW="114300" imgH="215900" progId="Equation.3">
                  <p:embed/>
                </p:oleObj>
              </mc:Choice>
              <mc:Fallback>
                <p:oleObj name="" r:id="rId3" imgW="114300" imgH="215900" progId="Equation.3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68738" y="3222625"/>
                        <a:ext cx="85725" cy="161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32" name="Object 16"/>
          <p:cNvGraphicFramePr>
            <a:graphicFrameLocks noChangeAspect="1"/>
          </p:cNvGraphicFramePr>
          <p:nvPr/>
        </p:nvGraphicFramePr>
        <p:xfrm>
          <a:off x="3868738" y="3222625"/>
          <a:ext cx="857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5" imgW="114300" imgH="215900" progId="Equation.3">
                  <p:embed/>
                </p:oleObj>
              </mc:Choice>
              <mc:Fallback>
                <p:oleObj name="" r:id="rId5" imgW="114300" imgH="215900" progId="Equation.3">
                  <p:embed/>
                  <p:pic>
                    <p:nvPicPr>
                      <p:cNvPr id="0" name="Picture 307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68738" y="3222625"/>
                        <a:ext cx="85725" cy="161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33" name="Object 17"/>
          <p:cNvGraphicFramePr>
            <a:graphicFrameLocks noChangeAspect="1"/>
          </p:cNvGraphicFramePr>
          <p:nvPr/>
        </p:nvGraphicFramePr>
        <p:xfrm>
          <a:off x="3868738" y="3222625"/>
          <a:ext cx="857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6" imgW="114300" imgH="215900" progId="Equation.3">
                  <p:embed/>
                </p:oleObj>
              </mc:Choice>
              <mc:Fallback>
                <p:oleObj name="" r:id="rId6" imgW="114300" imgH="215900" progId="Equation.3">
                  <p:embed/>
                  <p:pic>
                    <p:nvPicPr>
                      <p:cNvPr id="0" name="Picture 307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68738" y="3222625"/>
                        <a:ext cx="85725" cy="161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34" name="Object 18"/>
          <p:cNvGraphicFramePr>
            <a:graphicFrameLocks noChangeAspect="1"/>
          </p:cNvGraphicFramePr>
          <p:nvPr/>
        </p:nvGraphicFramePr>
        <p:xfrm>
          <a:off x="0" y="660400"/>
          <a:ext cx="8910638" cy="454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7" imgW="8220075" imgH="5381625" progId="Paint.Picture">
                  <p:embed/>
                </p:oleObj>
              </mc:Choice>
              <mc:Fallback>
                <p:oleObj name="" r:id="rId7" imgW="8220075" imgH="5381625" progId="Paint.Picture">
                  <p:embed/>
                  <p:pic>
                    <p:nvPicPr>
                      <p:cNvPr id="0" name="Picture 3078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0" y="660400"/>
                        <a:ext cx="8910638" cy="4546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35" name="AutoShape 16"/>
          <p:cNvSpPr/>
          <p:nvPr/>
        </p:nvSpPr>
        <p:spPr>
          <a:xfrm>
            <a:off x="1168400" y="3595688"/>
            <a:ext cx="2228850" cy="857250"/>
          </a:xfrm>
          <a:prstGeom prst="wedgeRectCallout">
            <a:avLst>
              <a:gd name="adj1" fmla="val -43750"/>
              <a:gd name="adj2" fmla="val 70000"/>
            </a:avLst>
          </a:prstGeom>
          <a:noFill/>
          <a:ln w="9525">
            <a:noFill/>
          </a:ln>
        </p:spPr>
        <p:txBody>
          <a:bodyPr lIns="68580" tIns="34290" rIns="68580" bIns="34290"/>
          <a:p>
            <a:pPr eaLnBrk="0" hangingPunct="0"/>
            <a:endParaRPr lang="vi-VN" altLang="vi-VN" dirty="0">
              <a:latin typeface="Arial" panose="020B0604020202020204" pitchFamily="34" charset="0"/>
            </a:endParaRPr>
          </a:p>
        </p:txBody>
      </p:sp>
      <p:sp>
        <p:nvSpPr>
          <p:cNvPr id="162836" name="AutoShape 18"/>
          <p:cNvSpPr/>
          <p:nvPr/>
        </p:nvSpPr>
        <p:spPr>
          <a:xfrm>
            <a:off x="2613025" y="1316038"/>
            <a:ext cx="1939925" cy="342900"/>
          </a:xfrm>
          <a:prstGeom prst="wedgeRectCallout">
            <a:avLst>
              <a:gd name="adj1" fmla="val -83069"/>
              <a:gd name="adj2" fmla="val -156597"/>
            </a:avLst>
          </a:prstGeom>
          <a:solidFill>
            <a:srgbClr val="CCFF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p>
            <a:pPr algn="ctr" eaLnBrk="0" hangingPunct="0"/>
            <a:r>
              <a:rPr lang="en-US" altLang="vi-VN" sz="1800" dirty="0">
                <a:latin typeface="Times New Roman" panose="02020603050405020304" pitchFamily="18" charset="0"/>
              </a:rPr>
              <a:t>Thanh bảng chọn</a:t>
            </a:r>
            <a:endParaRPr lang="vi-VN" altLang="vi-VN" dirty="0">
              <a:latin typeface="Arial" panose="020B0604020202020204" pitchFamily="34" charset="0"/>
            </a:endParaRPr>
          </a:p>
        </p:txBody>
      </p:sp>
      <p:sp>
        <p:nvSpPr>
          <p:cNvPr id="162837" name="AutoShape 19"/>
          <p:cNvSpPr/>
          <p:nvPr/>
        </p:nvSpPr>
        <p:spPr>
          <a:xfrm>
            <a:off x="3887788" y="1851025"/>
            <a:ext cx="1714500" cy="342900"/>
          </a:xfrm>
          <a:prstGeom prst="wedgeRectCallout">
            <a:avLst>
              <a:gd name="adj1" fmla="val 2903"/>
              <a:gd name="adj2" fmla="val -279931"/>
            </a:avLst>
          </a:prstGeom>
          <a:solidFill>
            <a:srgbClr val="CCFF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p>
            <a:pPr algn="ctr" eaLnBrk="0" hangingPunct="0"/>
            <a:r>
              <a:rPr lang="en-US" altLang="vi-VN" sz="1800" dirty="0">
                <a:latin typeface="Times New Roman" panose="02020603050405020304" pitchFamily="18" charset="0"/>
              </a:rPr>
              <a:t>Thanh công cụ</a:t>
            </a:r>
            <a:endParaRPr lang="vi-VN" altLang="vi-VN" dirty="0">
              <a:latin typeface="Arial" panose="020B0604020202020204" pitchFamily="34" charset="0"/>
            </a:endParaRPr>
          </a:p>
        </p:txBody>
      </p:sp>
      <p:sp>
        <p:nvSpPr>
          <p:cNvPr id="162838" name="AutoShape 21"/>
          <p:cNvSpPr/>
          <p:nvPr/>
        </p:nvSpPr>
        <p:spPr>
          <a:xfrm>
            <a:off x="4973638" y="3138488"/>
            <a:ext cx="1657350" cy="342900"/>
          </a:xfrm>
          <a:prstGeom prst="wedgeRectCallout">
            <a:avLst>
              <a:gd name="adj1" fmla="val 71051"/>
              <a:gd name="adj2" fmla="val -267708"/>
            </a:avLst>
          </a:prstGeom>
          <a:solidFill>
            <a:srgbClr val="CCFF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p>
            <a:pPr algn="ctr" eaLnBrk="0" hangingPunct="0"/>
            <a:r>
              <a:rPr lang="en-US" altLang="vi-VN" sz="1800" dirty="0">
                <a:latin typeface="Times New Roman" panose="02020603050405020304" pitchFamily="18" charset="0"/>
              </a:rPr>
              <a:t>Khung tác vụ</a:t>
            </a:r>
            <a:endParaRPr lang="vi-VN" altLang="vi-VN" dirty="0">
              <a:latin typeface="Arial" panose="020B0604020202020204" pitchFamily="34" charset="0"/>
            </a:endParaRPr>
          </a:p>
        </p:txBody>
      </p:sp>
      <p:sp>
        <p:nvSpPr>
          <p:cNvPr id="23" name="AutoShape 17"/>
          <p:cNvSpPr/>
          <p:nvPr/>
        </p:nvSpPr>
        <p:spPr>
          <a:xfrm>
            <a:off x="274638" y="1395413"/>
            <a:ext cx="1557337" cy="374650"/>
          </a:xfrm>
          <a:prstGeom prst="wedgeRectCallout">
            <a:avLst>
              <a:gd name="adj1" fmla="val 1083"/>
              <a:gd name="adj2" fmla="val -223264"/>
            </a:avLst>
          </a:prstGeom>
          <a:solidFill>
            <a:srgbClr val="CCFF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r>
              <a:rPr lang="en-US" altLang="x-none" sz="1800" dirty="0">
                <a:latin typeface="Times New Roman" panose="02020603050405020304" pitchFamily="18" charset="0"/>
              </a:rPr>
              <a:t>Thanh tiêu đề</a:t>
            </a:r>
            <a:endParaRPr lang="en-US" altLang="x-none" sz="1800" dirty="0">
              <a:latin typeface="Times New Roman" panose="02020603050405020304" pitchFamily="18" charset="0"/>
            </a:endParaRPr>
          </a:p>
        </p:txBody>
      </p:sp>
      <p:sp>
        <p:nvSpPr>
          <p:cNvPr id="162840" name="Rectangle 6"/>
          <p:cNvSpPr/>
          <p:nvPr/>
        </p:nvSpPr>
        <p:spPr>
          <a:xfrm>
            <a:off x="714375" y="4473575"/>
            <a:ext cx="4849813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x-none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u="sng" dirty="0">
                <a:solidFill>
                  <a:srgbClr val="FFFF00"/>
                </a:solidFill>
                <a:latin typeface="Times New Roman" panose="02020603050405020304" pitchFamily="18" charset="0"/>
              </a:rPr>
              <a:t>Màn hình làm việc của Access</a:t>
            </a:r>
            <a:endParaRPr lang="en-US" altLang="x-none" sz="2800" b="1" u="sng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62841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42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7"/>
          </a:xfrm>
        </p:spPr>
        <p:txBody>
          <a:bodyPr/>
          <a:lstStyle>
            <a:lvl1pPr marL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342900" lvl="1" indent="1143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685800" lvl="2" indent="2286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028700" lvl="3" indent="3429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371600" lvl="4" indent="4572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63843" name="Picture 5"/>
          <p:cNvPicPr>
            <a:picLocks noChangeAspect="1"/>
          </p:cNvPicPr>
          <p:nvPr/>
        </p:nvPicPr>
        <p:blipFill>
          <a:blip r:embed="rId1"/>
          <a:srcRect b="5000"/>
          <a:stretch>
            <a:fillRect/>
          </a:stretch>
        </p:blipFill>
        <p:spPr>
          <a:xfrm>
            <a:off x="0" y="766763"/>
            <a:ext cx="9144000" cy="43767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2" name="Line 6"/>
          <p:cNvSpPr/>
          <p:nvPr/>
        </p:nvSpPr>
        <p:spPr>
          <a:xfrm>
            <a:off x="128588" y="1150938"/>
            <a:ext cx="1090612" cy="849312"/>
          </a:xfrm>
          <a:prstGeom prst="line">
            <a:avLst/>
          </a:prstGeom>
          <a:ln w="57150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9463" name="Rectangle 7"/>
          <p:cNvSpPr/>
          <p:nvPr/>
        </p:nvSpPr>
        <p:spPr>
          <a:xfrm>
            <a:off x="609600" y="2000250"/>
            <a:ext cx="2971800" cy="571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 defTabSz="914400"/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Cách 1: Click chọn nút New</a:t>
            </a:r>
            <a:endParaRPr lang="en-US" altLang="en-US" sz="1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38246" name="Picture 8"/>
          <p:cNvPicPr>
            <a:picLocks noChangeAspect="1"/>
          </p:cNvPicPr>
          <p:nvPr>
            <p:ph idx="1"/>
          </p:nvPr>
        </p:nvPicPr>
        <p:blipFill>
          <a:blip r:embed="rId2"/>
          <a:srcRect l="595" r="75568" b="85196"/>
          <a:stretch>
            <a:fillRect/>
          </a:stretch>
        </p:blipFill>
        <p:spPr>
          <a:xfrm>
            <a:off x="3962400" y="2452688"/>
            <a:ext cx="3200400" cy="2062162"/>
          </a:xfrm>
        </p:spPr>
      </p:pic>
      <p:sp>
        <p:nvSpPr>
          <p:cNvPr id="19465" name="Rectangle 9"/>
          <p:cNvSpPr/>
          <p:nvPr/>
        </p:nvSpPr>
        <p:spPr>
          <a:xfrm>
            <a:off x="609600" y="2971800"/>
            <a:ext cx="2895600" cy="571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 defTabSz="914400"/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Cách 2: Chọn File 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New</a:t>
            </a:r>
            <a:endParaRPr lang="en-US" altLang="en-US" sz="1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66" name="Rectangle 10"/>
          <p:cNvSpPr/>
          <p:nvPr/>
        </p:nvSpPr>
        <p:spPr>
          <a:xfrm>
            <a:off x="609600" y="4000500"/>
            <a:ext cx="2895600" cy="571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 defTabSz="914400"/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Cách 3: Ấn Ctrl + N</a:t>
            </a:r>
            <a:endParaRPr lang="en-US" altLang="en-US" sz="1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7239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3850" name="Rectangle 13"/>
          <p:cNvSpPr/>
          <p:nvPr/>
        </p:nvSpPr>
        <p:spPr>
          <a:xfrm>
            <a:off x="650875" y="201613"/>
            <a:ext cx="3630613" cy="42386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p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b) Tạo cơ sở dữ liệu mới</a:t>
            </a:r>
            <a:endParaRPr lang="en-US" altLang="x-none" sz="23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327400" y="3111500"/>
            <a:ext cx="723900" cy="2667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5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/>
      <p:bldP spid="19465" grpId="0" animBg="1"/>
      <p:bldP spid="1946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164866" name="Object 3"/>
          <p:cNvGraphicFramePr>
            <a:graphicFrameLocks noChangeAspect="1"/>
          </p:cNvGraphicFramePr>
          <p:nvPr/>
        </p:nvGraphicFramePr>
        <p:xfrm>
          <a:off x="4514850" y="282733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2" imgW="114300" imgH="215900" progId="Equation.3">
                  <p:embed/>
                </p:oleObj>
              </mc:Choice>
              <mc:Fallback>
                <p:oleObj name="" r:id="rId2" imgW="114300" imgH="215900" progId="Equation.3">
                  <p:embed/>
                  <p:pic>
                    <p:nvPicPr>
                      <p:cNvPr id="0" name="Picture 308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14850" y="2827338"/>
                        <a:ext cx="114300" cy="161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867" name="Object 4"/>
          <p:cNvGraphicFramePr>
            <a:graphicFrameLocks noChangeAspect="1"/>
          </p:cNvGraphicFramePr>
          <p:nvPr/>
        </p:nvGraphicFramePr>
        <p:xfrm>
          <a:off x="4514850" y="282733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4" imgW="114300" imgH="215900" progId="Equation.3">
                  <p:embed/>
                </p:oleObj>
              </mc:Choice>
              <mc:Fallback>
                <p:oleObj name="" r:id="rId4" imgW="114300" imgH="215900" progId="Equation.3">
                  <p:embed/>
                  <p:pic>
                    <p:nvPicPr>
                      <p:cNvPr id="0" name="Picture 3080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14850" y="2827338"/>
                        <a:ext cx="114300" cy="161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868" name="Object 5"/>
          <p:cNvGraphicFramePr>
            <a:graphicFrameLocks noChangeAspect="1"/>
          </p:cNvGraphicFramePr>
          <p:nvPr/>
        </p:nvGraphicFramePr>
        <p:xfrm>
          <a:off x="4514850" y="282733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5" imgW="114300" imgH="215900" progId="Equation.3">
                  <p:embed/>
                </p:oleObj>
              </mc:Choice>
              <mc:Fallback>
                <p:oleObj name="" r:id="rId5" imgW="114300" imgH="215900" progId="Equation.3">
                  <p:embed/>
                  <p:pic>
                    <p:nvPicPr>
                      <p:cNvPr id="0" name="Picture 308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14850" y="2827338"/>
                        <a:ext cx="114300" cy="161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33" name="Rectangle 9"/>
          <p:cNvSpPr>
            <a:spLocks noChangeArrowheads="1"/>
          </p:cNvSpPr>
          <p:nvPr/>
        </p:nvSpPr>
        <p:spPr bwMode="auto">
          <a:xfrm>
            <a:off x="3697288" y="258763"/>
            <a:ext cx="35814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File -&gt; New…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9034" name="Rectangle 10"/>
          <p:cNvSpPr>
            <a:spLocks noChangeArrowheads="1"/>
          </p:cNvSpPr>
          <p:nvPr/>
        </p:nvSpPr>
        <p:spPr bwMode="auto">
          <a:xfrm>
            <a:off x="1514475" y="261938"/>
            <a:ext cx="2438400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algn="just" defTabSz="914400">
              <a:buNone/>
            </a:pPr>
            <a:r>
              <a:rPr lang="en-US" altLang="x-none" sz="2800" b="1" dirty="0">
                <a:solidFill>
                  <a:srgbClr val="0000CC"/>
                </a:solidFill>
                <a:latin typeface="Arial" panose="020B0604020202020204" pitchFamily="34" charset="0"/>
              </a:rPr>
              <a:t>  </a:t>
            </a:r>
            <a:r>
              <a:rPr lang="en-US" altLang="x-none" sz="2800" b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</a:t>
            </a:r>
            <a:r>
              <a:rPr lang="en-US" altLang="x-none" sz="2800" b="1" u="sng" dirty="0">
                <a:solidFill>
                  <a:srgbClr val="00B050"/>
                </a:solidFill>
                <a:latin typeface="Arial" panose="020B0604020202020204" pitchFamily="34" charset="0"/>
              </a:rPr>
              <a:t>Bước 1:</a:t>
            </a:r>
            <a:endParaRPr lang="en-US" altLang="x-none" sz="2800" b="1" u="sng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129040" name="Rectangle 16"/>
          <p:cNvSpPr>
            <a:spLocks noChangeArrowheads="1"/>
          </p:cNvSpPr>
          <p:nvPr/>
        </p:nvSpPr>
        <p:spPr bwMode="auto">
          <a:xfrm>
            <a:off x="0" y="4025900"/>
            <a:ext cx="19812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algn="just" defTabSz="914400">
              <a:buNone/>
            </a:pPr>
            <a:r>
              <a:rPr lang="en-US" altLang="x-none" sz="2800" b="1" dirty="0">
                <a:solidFill>
                  <a:srgbClr val="0000CC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</a:t>
            </a:r>
            <a:r>
              <a:rPr lang="en-US" altLang="x-none" sz="2800" b="1" u="sng" dirty="0">
                <a:solidFill>
                  <a:srgbClr val="00B050"/>
                </a:solidFill>
                <a:latin typeface="Arial" panose="020B0604020202020204" pitchFamily="34" charset="0"/>
              </a:rPr>
              <a:t>Bước 2:</a:t>
            </a:r>
            <a:endParaRPr lang="en-US" altLang="x-none" sz="2800" b="1" u="sng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129042" name="Rectangle 18"/>
          <p:cNvSpPr>
            <a:spLocks noChangeArrowheads="1"/>
          </p:cNvSpPr>
          <p:nvPr/>
        </p:nvSpPr>
        <p:spPr bwMode="auto">
          <a:xfrm>
            <a:off x="1752600" y="4025900"/>
            <a:ext cx="739140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algn="just" defTabSz="914400">
              <a:buNone/>
            </a:pPr>
            <a:r>
              <a:rPr lang="en-US" altLang="x-none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Chọn </a:t>
            </a:r>
            <a:r>
              <a:rPr lang="en-US" altLang="x-none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Blank Database</a:t>
            </a:r>
            <a:r>
              <a:rPr lang="en-US" altLang="x-none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trên khung tác vụ, xuất hiện hộp thoại </a:t>
            </a:r>
            <a:r>
              <a:rPr lang="en-US" altLang="x-none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File New Database</a:t>
            </a:r>
            <a:r>
              <a:rPr lang="en-US" altLang="x-none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.</a:t>
            </a:r>
            <a:endParaRPr lang="en-US" altLang="x-none" sz="32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129045" name="Object 21"/>
          <p:cNvGraphicFramePr>
            <a:graphicFrameLocks noChangeAspect="1"/>
          </p:cNvGraphicFramePr>
          <p:nvPr/>
        </p:nvGraphicFramePr>
        <p:xfrm>
          <a:off x="328613" y="806450"/>
          <a:ext cx="8718550" cy="317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6" imgW="8220075" imgH="5381625" progId="Paint.Picture">
                  <p:embed/>
                </p:oleObj>
              </mc:Choice>
              <mc:Fallback>
                <p:oleObj name="" r:id="rId6" imgW="8220075" imgH="5381625" progId="Paint.Picture">
                  <p:embed/>
                  <p:pic>
                    <p:nvPicPr>
                      <p:cNvPr id="0" name="Picture 308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8613" y="806450"/>
                        <a:ext cx="8718550" cy="3175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046" name="Object 22"/>
          <p:cNvGraphicFramePr>
            <a:graphicFrameLocks noChangeAspect="1"/>
          </p:cNvGraphicFramePr>
          <p:nvPr/>
        </p:nvGraphicFramePr>
        <p:xfrm>
          <a:off x="565150" y="1300163"/>
          <a:ext cx="3076575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8" imgW="3076575" imgH="647700" progId="Paint.Picture">
                  <p:embed/>
                </p:oleObj>
              </mc:Choice>
              <mc:Fallback>
                <p:oleObj name="" r:id="rId8" imgW="3076575" imgH="647700" progId="Paint.Picture">
                  <p:embed/>
                  <p:pic>
                    <p:nvPicPr>
                      <p:cNvPr id="0" name="Picture 3084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65150" y="1300163"/>
                        <a:ext cx="3076575" cy="8239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47" name="Oval 23"/>
          <p:cNvSpPr>
            <a:spLocks noChangeArrowheads="1"/>
          </p:cNvSpPr>
          <p:nvPr/>
        </p:nvSpPr>
        <p:spPr bwMode="auto">
          <a:xfrm flipH="1">
            <a:off x="6910388" y="2024063"/>
            <a:ext cx="1524000" cy="1714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129048" name="Oval 24"/>
          <p:cNvSpPr>
            <a:spLocks noChangeArrowheads="1"/>
          </p:cNvSpPr>
          <p:nvPr/>
        </p:nvSpPr>
        <p:spPr bwMode="auto">
          <a:xfrm flipH="1">
            <a:off x="519113" y="1300163"/>
            <a:ext cx="257175" cy="2000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itchFamily="34" charset="0"/>
              <a:ea typeface="+mn-ea"/>
              <a:cs typeface="+mn-c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3025" y="4540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14288" y="-42862"/>
            <a:ext cx="35814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CÁCH 2</a:t>
            </a: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3" name="Line 6"/>
          <p:cNvSpPr/>
          <p:nvPr/>
        </p:nvSpPr>
        <p:spPr>
          <a:xfrm>
            <a:off x="633413" y="1001713"/>
            <a:ext cx="14287" cy="398462"/>
          </a:xfrm>
          <a:prstGeom prst="line">
            <a:avLst/>
          </a:prstGeom>
          <a:ln w="57150" cap="flat" cmpd="sng">
            <a:solidFill>
              <a:srgbClr val="C00000"/>
            </a:solidFill>
            <a:prstDash val="solid"/>
            <a:headEnd type="none" w="med" len="med"/>
            <a:tailEnd type="none" w="med" len="med"/>
          </a:ln>
        </p:spPr>
      </p:sp>
      <p:cxnSp>
        <p:nvCxnSpPr>
          <p:cNvPr id="3" name="Straight Arrow Connector 2"/>
          <p:cNvCxnSpPr/>
          <p:nvPr/>
        </p:nvCxnSpPr>
        <p:spPr>
          <a:xfrm>
            <a:off x="6016625" y="2024063"/>
            <a:ext cx="1012825" cy="8572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4882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9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29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500"/>
                                        <p:tgtEl>
                                          <p:spTgt spid="129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9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9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29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3" grpId="0"/>
      <p:bldP spid="129034" grpId="0"/>
      <p:bldP spid="129040" grpId="0"/>
      <p:bldP spid="129042" grpId="0"/>
      <p:bldP spid="129047" grpId="0" animBg="1"/>
      <p:bldP spid="129048" grpId="0" animBg="1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838200" y="0"/>
            <a:ext cx="89916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5891" name="Object 3"/>
          <p:cNvGraphicFramePr>
            <a:graphicFrameLocks noChangeAspect="1"/>
          </p:cNvGraphicFramePr>
          <p:nvPr/>
        </p:nvGraphicFramePr>
        <p:xfrm>
          <a:off x="4514850" y="282733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" r:id="rId2" imgW="114300" imgH="215900" progId="Equation.3">
                  <p:embed/>
                </p:oleObj>
              </mc:Choice>
              <mc:Fallback>
                <p:oleObj name="" r:id="rId2" imgW="114300" imgH="215900" progId="Equation.3">
                  <p:embed/>
                  <p:pic>
                    <p:nvPicPr>
                      <p:cNvPr id="0" name="Picture 308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14850" y="2827338"/>
                        <a:ext cx="114300" cy="161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5892" name="Object 4"/>
          <p:cNvGraphicFramePr>
            <a:graphicFrameLocks noChangeAspect="1"/>
          </p:cNvGraphicFramePr>
          <p:nvPr/>
        </p:nvGraphicFramePr>
        <p:xfrm>
          <a:off x="4514850" y="282733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" r:id="rId4" imgW="114300" imgH="215900" progId="Equation.3">
                  <p:embed/>
                </p:oleObj>
              </mc:Choice>
              <mc:Fallback>
                <p:oleObj name="" r:id="rId4" imgW="114300" imgH="215900" progId="Equation.3">
                  <p:embed/>
                  <p:pic>
                    <p:nvPicPr>
                      <p:cNvPr id="0" name="Picture 3087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14850" y="2827338"/>
                        <a:ext cx="114300" cy="161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5893" name="Object 5"/>
          <p:cNvGraphicFramePr>
            <a:graphicFrameLocks noChangeAspect="1"/>
          </p:cNvGraphicFramePr>
          <p:nvPr/>
        </p:nvGraphicFramePr>
        <p:xfrm>
          <a:off x="4514850" y="282733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" r:id="rId5" imgW="114300" imgH="215900" progId="Equation.3">
                  <p:embed/>
                </p:oleObj>
              </mc:Choice>
              <mc:Fallback>
                <p:oleObj name="" r:id="rId5" imgW="114300" imgH="215900" progId="Equation.3">
                  <p:embed/>
                  <p:pic>
                    <p:nvPicPr>
                      <p:cNvPr id="0" name="Picture 308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14850" y="2827338"/>
                        <a:ext cx="114300" cy="161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39" name="Rectangle 19"/>
          <p:cNvSpPr>
            <a:spLocks noChangeArrowheads="1"/>
          </p:cNvSpPr>
          <p:nvPr/>
        </p:nvSpPr>
        <p:spPr bwMode="auto">
          <a:xfrm>
            <a:off x="0" y="79375"/>
            <a:ext cx="19812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algn="just" defTabSz="914400">
              <a:buNone/>
            </a:pPr>
            <a:r>
              <a:rPr lang="en-US" altLang="x-none" sz="2800" b="1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</a:t>
            </a:r>
            <a:r>
              <a:rPr lang="en-US" altLang="x-none" sz="2800" b="1" u="sng" dirty="0">
                <a:solidFill>
                  <a:srgbClr val="FFFF00"/>
                </a:solidFill>
                <a:latin typeface="Arial" panose="020B0604020202020204" pitchFamily="34" charset="0"/>
              </a:rPr>
              <a:t>Bước 3:</a:t>
            </a:r>
            <a:endParaRPr lang="en-US" altLang="x-none" sz="2800" b="1" u="sng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33140" name="Rectangle 20"/>
          <p:cNvSpPr>
            <a:spLocks noChangeArrowheads="1"/>
          </p:cNvSpPr>
          <p:nvPr/>
        </p:nvSpPr>
        <p:spPr bwMode="auto">
          <a:xfrm>
            <a:off x="1725613" y="30163"/>
            <a:ext cx="7315200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algn="just" defTabSz="914400">
              <a:buNone/>
            </a:pPr>
            <a:r>
              <a:rPr lang="en-US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  <a:r>
              <a:rPr lang="en-US" altLang="x-none" sz="2800" b="1" dirty="0">
                <a:solidFill>
                  <a:srgbClr val="000000"/>
                </a:solidFill>
                <a:latin typeface="Arial" panose="020B0604020202020204" pitchFamily="34" charset="0"/>
              </a:rPr>
              <a:t>Chọn nơi lưu dữ liệu, nhập tên dữ liệu. sau đó nháy vào nút</a:t>
            </a:r>
            <a:r>
              <a:rPr lang="en-US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x-non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Create </a:t>
            </a:r>
            <a:r>
              <a:rPr lang="en-US" altLang="x-none" sz="2800" b="1" dirty="0">
                <a:solidFill>
                  <a:srgbClr val="000000"/>
                </a:solidFill>
                <a:latin typeface="Arial" panose="020B0604020202020204" pitchFamily="34" charset="0"/>
              </a:rPr>
              <a:t>để tạo CSDL</a:t>
            </a:r>
            <a:r>
              <a:rPr lang="en-US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. </a:t>
            </a:r>
            <a:endParaRPr lang="en-US" altLang="x-none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33146" name="Object 26"/>
          <p:cNvGraphicFramePr>
            <a:graphicFrameLocks noChangeAspect="1"/>
          </p:cNvGraphicFramePr>
          <p:nvPr/>
        </p:nvGraphicFramePr>
        <p:xfrm>
          <a:off x="1285875" y="1028700"/>
          <a:ext cx="7086600" cy="316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" r:id="rId6" imgW="5686425" imgH="3676650" progId="Paint.Picture">
                  <p:embed/>
                </p:oleObj>
              </mc:Choice>
              <mc:Fallback>
                <p:oleObj name="" r:id="rId6" imgW="5686425" imgH="3676650" progId="Paint.Picture">
                  <p:embed/>
                  <p:pic>
                    <p:nvPicPr>
                      <p:cNvPr id="0" name="Picture 3088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85875" y="1028700"/>
                        <a:ext cx="7086600" cy="31638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47" name="AutoShape 27"/>
          <p:cNvSpPr/>
          <p:nvPr/>
        </p:nvSpPr>
        <p:spPr bwMode="auto">
          <a:xfrm>
            <a:off x="3067050" y="1925638"/>
            <a:ext cx="5143500" cy="581025"/>
          </a:xfrm>
          <a:prstGeom prst="borderCallout2">
            <a:avLst>
              <a:gd name="adj1" fmla="val -1707"/>
              <a:gd name="adj2" fmla="val 9672"/>
              <a:gd name="adj3" fmla="val 233"/>
              <a:gd name="adj4" fmla="val 24597"/>
              <a:gd name="adj5" fmla="val -105154"/>
              <a:gd name="adj6" fmla="val 27343"/>
            </a:avLst>
          </a:prstGeom>
          <a:solidFill>
            <a:srgbClr val="CCFFCC"/>
          </a:solidFill>
          <a:ln w="19050">
            <a:solidFill>
              <a:srgbClr val="C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algn="ctr" defTabSz="914400">
              <a:buNone/>
            </a:pPr>
            <a:r>
              <a:rPr lang="en-US" altLang="x-none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Chọn ổ đĩa và thư mục lưu trữ</a:t>
            </a:r>
            <a:endParaRPr lang="en-US" altLang="x-none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48" name="AutoShape 28"/>
          <p:cNvSpPr/>
          <p:nvPr/>
        </p:nvSpPr>
        <p:spPr bwMode="auto">
          <a:xfrm>
            <a:off x="3571875" y="2886075"/>
            <a:ext cx="4114800" cy="574675"/>
          </a:xfrm>
          <a:prstGeom prst="borderCallout2">
            <a:avLst>
              <a:gd name="adj1" fmla="val 18750"/>
              <a:gd name="adj2" fmla="val -418"/>
              <a:gd name="adj3" fmla="val 18750"/>
              <a:gd name="adj4" fmla="val -3394"/>
              <a:gd name="adj5" fmla="val 153762"/>
              <a:gd name="adj6" fmla="val -4137"/>
            </a:avLst>
          </a:prstGeom>
          <a:solidFill>
            <a:srgbClr val="CCFFCC"/>
          </a:solidFill>
          <a:ln w="19050">
            <a:solidFill>
              <a:srgbClr val="C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algn="ctr" defTabSz="914400">
              <a:buNone/>
            </a:pPr>
            <a:r>
              <a:rPr lang="en-US" altLang="x-none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Nhập tên CSDL mới</a:t>
            </a:r>
            <a:endParaRPr lang="en-US" altLang="x-none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49" name="AutoShape 29"/>
          <p:cNvSpPr/>
          <p:nvPr/>
        </p:nvSpPr>
        <p:spPr bwMode="auto">
          <a:xfrm>
            <a:off x="1295400" y="4383088"/>
            <a:ext cx="6400800" cy="457200"/>
          </a:xfrm>
          <a:prstGeom prst="borderCallout2">
            <a:avLst>
              <a:gd name="adj1" fmla="val 18750"/>
              <a:gd name="adj2" fmla="val 101190"/>
              <a:gd name="adj3" fmla="val 18750"/>
              <a:gd name="adj4" fmla="val 103569"/>
              <a:gd name="adj5" fmla="val -106250"/>
              <a:gd name="adj6" fmla="val 105954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algn="ctr" defTabSz="914400">
              <a:buNone/>
            </a:pPr>
            <a:r>
              <a:rPr lang="en-US" altLang="x-none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Nhấn </a:t>
            </a:r>
            <a:r>
              <a:rPr lang="en-US" altLang="x-none" sz="32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x-none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reate để sang cửa sổ tiếp theo</a:t>
            </a:r>
            <a:endParaRPr lang="en-US" altLang="x-none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6784975" y="3824288"/>
            <a:ext cx="490538" cy="639763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138988" y="3667125"/>
            <a:ext cx="1247775" cy="27622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5902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3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3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13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3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9" grpId="0"/>
      <p:bldP spid="133140" grpId="0"/>
      <p:bldP spid="133147" grpId="0" animBg="1"/>
      <p:bldP spid="133148" grpId="0" animBg="1"/>
      <p:bldP spid="13314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6914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7"/>
          </a:xfrm>
        </p:spPr>
        <p:txBody>
          <a:bodyPr/>
          <a:lstStyle>
            <a:lvl1pPr marL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342900" lvl="1" indent="1143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685800" lvl="2" indent="2286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028700" lvl="3" indent="3429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371600" lvl="4" indent="4572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381000" y="171450"/>
            <a:ext cx="8229600" cy="857250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en-US" altLang="en-US" sz="4000" dirty="0">
                <a:solidFill>
                  <a:srgbClr val="FFFF00"/>
                </a:solidFill>
                <a:latin typeface="Times New Roman" panose="02020603050405020304" pitchFamily="18" charset="0"/>
              </a:rPr>
              <a:t>Cửa sổ CSDL mới tạo: Quanli_HS</a:t>
            </a:r>
            <a:endParaRPr lang="en-US" altLang="en-US" sz="40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1508" name="Picture 4"/>
          <p:cNvPicPr>
            <a:picLocks noChangeAspect="1"/>
          </p:cNvPicPr>
          <p:nvPr/>
        </p:nvPicPr>
        <p:blipFill>
          <a:blip r:embed="rId1"/>
          <a:srcRect l="3125" t="12001" r="60001" b="45000"/>
          <a:stretch>
            <a:fillRect/>
          </a:stretch>
        </p:blipFill>
        <p:spPr>
          <a:xfrm>
            <a:off x="3429000" y="1257300"/>
            <a:ext cx="5029200" cy="2749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5638800" y="3206750"/>
            <a:ext cx="685800" cy="10287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 flipH="1">
            <a:off x="2590800" y="1606550"/>
            <a:ext cx="990600" cy="5143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 flipH="1">
            <a:off x="2667000" y="2235200"/>
            <a:ext cx="838200" cy="685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762000" y="1885950"/>
            <a:ext cx="1854200" cy="5143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p>
            <a:pPr algn="ctr" defTabSz="914400">
              <a:buNone/>
            </a:pP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Thanh công cụ</a:t>
            </a:r>
            <a:endParaRPr lang="en-US" altLang="en-US" sz="1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457200" y="2914650"/>
            <a:ext cx="2528888" cy="628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p>
            <a:pPr algn="ctr" defTabSz="914400">
              <a:buNone/>
            </a:pP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Bảng chọn đối tượng</a:t>
            </a:r>
            <a:endParaRPr lang="en-US" altLang="en-US" sz="1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3962400" y="4229100"/>
            <a:ext cx="39624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p>
            <a:pPr algn="ctr" defTabSz="914400">
              <a:buNone/>
            </a:pP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Trang bảng của đối tượng Tables</a:t>
            </a:r>
            <a:endParaRPr lang="en-US" altLang="en-US" sz="1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66923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12" grpId="0" animBg="1"/>
      <p:bldP spid="21513" grpId="0" animBg="1"/>
      <p:bldP spid="215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" name="Rectangle 18"/>
          <p:cNvSpPr/>
          <p:nvPr/>
        </p:nvSpPr>
        <p:spPr>
          <a:xfrm>
            <a:off x="0" y="-30162"/>
            <a:ext cx="9144000" cy="72548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7939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7"/>
          </a:xfrm>
        </p:spPr>
        <p:txBody>
          <a:bodyPr/>
          <a:lstStyle>
            <a:lvl1pPr marL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342900" lvl="1" indent="1143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685800" lvl="2" indent="2286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028700" lvl="3" indent="3429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371600" lvl="4" indent="4572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2535" name="Picture 7"/>
          <p:cNvPicPr>
            <a:picLocks noChangeAspect="1"/>
          </p:cNvPicPr>
          <p:nvPr/>
        </p:nvPicPr>
        <p:blipFill>
          <a:blip r:embed="rId1"/>
          <a:srcRect b="5000"/>
          <a:stretch>
            <a:fillRect/>
          </a:stretch>
        </p:blipFill>
        <p:spPr>
          <a:xfrm>
            <a:off x="381000" y="1360488"/>
            <a:ext cx="8382000" cy="37322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6" name="Picture 8"/>
          <p:cNvPicPr>
            <a:picLocks noChangeAspect="1"/>
          </p:cNvPicPr>
          <p:nvPr/>
        </p:nvPicPr>
        <p:blipFill>
          <a:blip r:embed="rId2"/>
          <a:srcRect l="1093" r="75951" b="81772"/>
          <a:stretch>
            <a:fillRect/>
          </a:stretch>
        </p:blipFill>
        <p:spPr>
          <a:xfrm>
            <a:off x="4114800" y="2000250"/>
            <a:ext cx="3200400" cy="1714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7" name="Line 9"/>
          <p:cNvSpPr>
            <a:spLocks noChangeShapeType="1"/>
          </p:cNvSpPr>
          <p:nvPr/>
        </p:nvSpPr>
        <p:spPr bwMode="auto">
          <a:xfrm>
            <a:off x="685800" y="1714500"/>
            <a:ext cx="76200" cy="6286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381000" y="2343150"/>
            <a:ext cx="3068638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p>
            <a:pPr algn="ctr" defTabSz="914400">
              <a:buNone/>
            </a:pP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Cách 1: Click chọn nút Open</a:t>
            </a:r>
            <a:endParaRPr lang="en-US" altLang="en-US" sz="1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 flipH="1">
            <a:off x="3200400" y="2971800"/>
            <a:ext cx="990600" cy="5143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603250" y="3257550"/>
            <a:ext cx="2597150" cy="5143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Cách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2: File 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 Open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533400" y="4057650"/>
            <a:ext cx="2754313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Cách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3: Ctrl + O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42" name="Rectangle 1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286000" y="4686300"/>
            <a:ext cx="49530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p>
            <a:pPr algn="ctr" defTabSz="914400">
              <a:buNone/>
            </a:pP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Xuất hiện cửa sổ cơ sở dữ liệu của CSDL đó</a:t>
            </a:r>
            <a:endParaRPr lang="en-US" altLang="en-US" sz="1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Oval 12">
            <a:hlinkClick r:id="rId4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7949" name="Rectangle 10"/>
          <p:cNvSpPr/>
          <p:nvPr/>
        </p:nvSpPr>
        <p:spPr>
          <a:xfrm>
            <a:off x="852488" y="53975"/>
            <a:ext cx="5813425" cy="5619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x-none" sz="3200" b="1" dirty="0">
                <a:solidFill>
                  <a:srgbClr val="FFFF00"/>
                </a:solidFill>
                <a:latin typeface="Arial" panose="020B0604020202020204" pitchFamily="34" charset="0"/>
              </a:rPr>
              <a:t>Một số thao tác cơ bản</a:t>
            </a:r>
            <a:endParaRPr lang="en-US" altLang="x-none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67950" name="Rectangle 11">
            <a:hlinkClick r:id="rId5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endParaRPr lang="en-US" altLang="x-none" sz="2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67951" name="AutoShape 23" descr="Microsoft-Access-2010-icon | Tìm ở đây"/>
          <p:cNvSpPr>
            <a:spLocks noChangeAspect="1"/>
          </p:cNvSpPr>
          <p:nvPr/>
        </p:nvSpPr>
        <p:spPr>
          <a:xfrm>
            <a:off x="446088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0375" y="798513"/>
            <a:ext cx="2803525" cy="41751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7953" name="Rectangle 13"/>
          <p:cNvSpPr/>
          <p:nvPr/>
        </p:nvSpPr>
        <p:spPr>
          <a:xfrm>
            <a:off x="434975" y="723900"/>
            <a:ext cx="3133725" cy="423863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c) Mở CSDL đã có</a:t>
            </a:r>
            <a:endParaRPr lang="en-US" altLang="x-none" sz="23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67954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8" grpId="0" animBg="1"/>
      <p:bldP spid="22540" grpId="0" animBg="1"/>
      <p:bldP spid="22541" grpId="0" animBg="1"/>
      <p:bldP spid="225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50530" name="Group 38"/>
          <p:cNvGrpSpPr/>
          <p:nvPr/>
        </p:nvGrpSpPr>
        <p:grpSpPr>
          <a:xfrm>
            <a:off x="76200" y="1192213"/>
            <a:ext cx="3417888" cy="3219450"/>
            <a:chOff x="700217" y="1572958"/>
            <a:chExt cx="3009861" cy="3015087"/>
          </a:xfrm>
        </p:grpSpPr>
        <p:sp>
          <p:nvSpPr>
            <p:cNvPr id="150571" name="Google Shape;186;p17"/>
            <p:cNvSpPr/>
            <p:nvPr/>
          </p:nvSpPr>
          <p:spPr>
            <a:xfrm>
              <a:off x="713281" y="2992370"/>
              <a:ext cx="1569550" cy="1595675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pathLst>
                <a:path w="62782" h="63827">
                  <a:moveTo>
                    <a:pt x="62044" y="49671"/>
                  </a:moveTo>
                  <a:cubicBezTo>
                    <a:pt x="62042" y="49671"/>
                    <a:pt x="62041" y="49671"/>
                    <a:pt x="62039" y="49671"/>
                  </a:cubicBezTo>
                  <a:cubicBezTo>
                    <a:pt x="62041" y="49671"/>
                    <a:pt x="62042" y="49671"/>
                    <a:pt x="62044" y="49671"/>
                  </a:cubicBezTo>
                  <a:close/>
                  <a:moveTo>
                    <a:pt x="7244" y="0"/>
                  </a:moveTo>
                  <a:cubicBezTo>
                    <a:pt x="7120" y="0"/>
                    <a:pt x="6995" y="4"/>
                    <a:pt x="6870" y="10"/>
                  </a:cubicBezTo>
                  <a:cubicBezTo>
                    <a:pt x="2989" y="213"/>
                    <a:pt x="0" y="3534"/>
                    <a:pt x="203" y="7416"/>
                  </a:cubicBezTo>
                  <a:cubicBezTo>
                    <a:pt x="1874" y="39140"/>
                    <a:pt x="28215" y="63827"/>
                    <a:pt x="59635" y="63827"/>
                  </a:cubicBezTo>
                  <a:cubicBezTo>
                    <a:pt x="60679" y="63827"/>
                    <a:pt x="61728" y="63799"/>
                    <a:pt x="62782" y="63744"/>
                  </a:cubicBezTo>
                  <a:cubicBezTo>
                    <a:pt x="62657" y="63751"/>
                    <a:pt x="62533" y="63754"/>
                    <a:pt x="62409" y="63754"/>
                  </a:cubicBezTo>
                  <a:cubicBezTo>
                    <a:pt x="58679" y="63754"/>
                    <a:pt x="55572" y="60834"/>
                    <a:pt x="55376" y="57077"/>
                  </a:cubicBezTo>
                  <a:cubicBezTo>
                    <a:pt x="55162" y="53185"/>
                    <a:pt x="58148" y="49876"/>
                    <a:pt x="62039" y="49671"/>
                  </a:cubicBezTo>
                  <a:cubicBezTo>
                    <a:pt x="61236" y="49713"/>
                    <a:pt x="60436" y="49734"/>
                    <a:pt x="59640" y="49734"/>
                  </a:cubicBezTo>
                  <a:cubicBezTo>
                    <a:pt x="35660" y="49734"/>
                    <a:pt x="15555" y="30888"/>
                    <a:pt x="14288" y="6678"/>
                  </a:cubicBezTo>
                  <a:cubicBezTo>
                    <a:pt x="14080" y="2910"/>
                    <a:pt x="10973" y="0"/>
                    <a:pt x="7244" y="0"/>
                  </a:cubicBez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0572" name="Google Shape;186;p17"/>
            <p:cNvSpPr/>
            <p:nvPr/>
          </p:nvSpPr>
          <p:spPr>
            <a:xfrm rot="5400000">
              <a:off x="713279" y="1559896"/>
              <a:ext cx="1569550" cy="1595675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pathLst>
                <a:path w="62782" h="63827">
                  <a:moveTo>
                    <a:pt x="62044" y="49671"/>
                  </a:moveTo>
                  <a:cubicBezTo>
                    <a:pt x="62042" y="49671"/>
                    <a:pt x="62041" y="49671"/>
                    <a:pt x="62039" y="49671"/>
                  </a:cubicBezTo>
                  <a:cubicBezTo>
                    <a:pt x="62041" y="49671"/>
                    <a:pt x="62042" y="49671"/>
                    <a:pt x="62044" y="49671"/>
                  </a:cubicBezTo>
                  <a:close/>
                  <a:moveTo>
                    <a:pt x="7244" y="0"/>
                  </a:moveTo>
                  <a:cubicBezTo>
                    <a:pt x="7120" y="0"/>
                    <a:pt x="6995" y="4"/>
                    <a:pt x="6870" y="10"/>
                  </a:cubicBezTo>
                  <a:cubicBezTo>
                    <a:pt x="2989" y="213"/>
                    <a:pt x="0" y="3534"/>
                    <a:pt x="203" y="7416"/>
                  </a:cubicBezTo>
                  <a:cubicBezTo>
                    <a:pt x="1874" y="39140"/>
                    <a:pt x="28215" y="63827"/>
                    <a:pt x="59635" y="63827"/>
                  </a:cubicBezTo>
                  <a:cubicBezTo>
                    <a:pt x="60679" y="63827"/>
                    <a:pt x="61728" y="63799"/>
                    <a:pt x="62782" y="63744"/>
                  </a:cubicBezTo>
                  <a:cubicBezTo>
                    <a:pt x="62657" y="63751"/>
                    <a:pt x="62533" y="63754"/>
                    <a:pt x="62409" y="63754"/>
                  </a:cubicBezTo>
                  <a:cubicBezTo>
                    <a:pt x="58679" y="63754"/>
                    <a:pt x="55572" y="60834"/>
                    <a:pt x="55376" y="57077"/>
                  </a:cubicBezTo>
                  <a:cubicBezTo>
                    <a:pt x="55162" y="53185"/>
                    <a:pt x="58148" y="49876"/>
                    <a:pt x="62039" y="49671"/>
                  </a:cubicBezTo>
                  <a:cubicBezTo>
                    <a:pt x="61236" y="49713"/>
                    <a:pt x="60436" y="49734"/>
                    <a:pt x="59640" y="49734"/>
                  </a:cubicBezTo>
                  <a:cubicBezTo>
                    <a:pt x="35660" y="49734"/>
                    <a:pt x="15555" y="30888"/>
                    <a:pt x="14288" y="6678"/>
                  </a:cubicBezTo>
                  <a:cubicBezTo>
                    <a:pt x="14080" y="2910"/>
                    <a:pt x="10973" y="0"/>
                    <a:pt x="7244" y="0"/>
                  </a:cubicBezTo>
                  <a:close/>
                </a:path>
              </a:pathLst>
            </a:custGeom>
            <a:solidFill>
              <a:srgbClr val="8080ED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0573" name="Google Shape;186;p17"/>
            <p:cNvSpPr/>
            <p:nvPr/>
          </p:nvSpPr>
          <p:spPr>
            <a:xfrm rot="10800000">
              <a:off x="2127468" y="1572958"/>
              <a:ext cx="1569550" cy="1595675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pathLst>
                <a:path w="62782" h="63827">
                  <a:moveTo>
                    <a:pt x="62044" y="49671"/>
                  </a:moveTo>
                  <a:cubicBezTo>
                    <a:pt x="62042" y="49671"/>
                    <a:pt x="62041" y="49671"/>
                    <a:pt x="62039" y="49671"/>
                  </a:cubicBezTo>
                  <a:cubicBezTo>
                    <a:pt x="62041" y="49671"/>
                    <a:pt x="62042" y="49671"/>
                    <a:pt x="62044" y="49671"/>
                  </a:cubicBezTo>
                  <a:close/>
                  <a:moveTo>
                    <a:pt x="7244" y="0"/>
                  </a:moveTo>
                  <a:cubicBezTo>
                    <a:pt x="7120" y="0"/>
                    <a:pt x="6995" y="4"/>
                    <a:pt x="6870" y="10"/>
                  </a:cubicBezTo>
                  <a:cubicBezTo>
                    <a:pt x="2989" y="213"/>
                    <a:pt x="0" y="3534"/>
                    <a:pt x="203" y="7416"/>
                  </a:cubicBezTo>
                  <a:cubicBezTo>
                    <a:pt x="1874" y="39140"/>
                    <a:pt x="28215" y="63827"/>
                    <a:pt x="59635" y="63827"/>
                  </a:cubicBezTo>
                  <a:cubicBezTo>
                    <a:pt x="60679" y="63827"/>
                    <a:pt x="61728" y="63799"/>
                    <a:pt x="62782" y="63744"/>
                  </a:cubicBezTo>
                  <a:cubicBezTo>
                    <a:pt x="62657" y="63751"/>
                    <a:pt x="62533" y="63754"/>
                    <a:pt x="62409" y="63754"/>
                  </a:cubicBezTo>
                  <a:cubicBezTo>
                    <a:pt x="58679" y="63754"/>
                    <a:pt x="55572" y="60834"/>
                    <a:pt x="55376" y="57077"/>
                  </a:cubicBezTo>
                  <a:cubicBezTo>
                    <a:pt x="55162" y="53185"/>
                    <a:pt x="58148" y="49876"/>
                    <a:pt x="62039" y="49671"/>
                  </a:cubicBezTo>
                  <a:cubicBezTo>
                    <a:pt x="61236" y="49713"/>
                    <a:pt x="60436" y="49734"/>
                    <a:pt x="59640" y="49734"/>
                  </a:cubicBezTo>
                  <a:cubicBezTo>
                    <a:pt x="35660" y="49734"/>
                    <a:pt x="15555" y="30888"/>
                    <a:pt x="14288" y="6678"/>
                  </a:cubicBezTo>
                  <a:cubicBezTo>
                    <a:pt x="14080" y="2910"/>
                    <a:pt x="10973" y="0"/>
                    <a:pt x="7244" y="0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0574" name="Google Shape;186;p17"/>
            <p:cNvSpPr/>
            <p:nvPr/>
          </p:nvSpPr>
          <p:spPr>
            <a:xfrm rot="-5400000">
              <a:off x="2127465" y="3005432"/>
              <a:ext cx="1569550" cy="1595675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pathLst>
                <a:path w="62782" h="63827">
                  <a:moveTo>
                    <a:pt x="62044" y="49671"/>
                  </a:moveTo>
                  <a:cubicBezTo>
                    <a:pt x="62042" y="49671"/>
                    <a:pt x="62041" y="49671"/>
                    <a:pt x="62039" y="49671"/>
                  </a:cubicBezTo>
                  <a:cubicBezTo>
                    <a:pt x="62041" y="49671"/>
                    <a:pt x="62042" y="49671"/>
                    <a:pt x="62044" y="49671"/>
                  </a:cubicBezTo>
                  <a:close/>
                  <a:moveTo>
                    <a:pt x="7244" y="0"/>
                  </a:moveTo>
                  <a:cubicBezTo>
                    <a:pt x="7120" y="0"/>
                    <a:pt x="6995" y="4"/>
                    <a:pt x="6870" y="10"/>
                  </a:cubicBezTo>
                  <a:cubicBezTo>
                    <a:pt x="2989" y="213"/>
                    <a:pt x="0" y="3534"/>
                    <a:pt x="203" y="7416"/>
                  </a:cubicBezTo>
                  <a:cubicBezTo>
                    <a:pt x="1874" y="39140"/>
                    <a:pt x="28215" y="63827"/>
                    <a:pt x="59635" y="63827"/>
                  </a:cubicBezTo>
                  <a:cubicBezTo>
                    <a:pt x="60679" y="63827"/>
                    <a:pt x="61728" y="63799"/>
                    <a:pt x="62782" y="63744"/>
                  </a:cubicBezTo>
                  <a:cubicBezTo>
                    <a:pt x="62657" y="63751"/>
                    <a:pt x="62533" y="63754"/>
                    <a:pt x="62409" y="63754"/>
                  </a:cubicBezTo>
                  <a:cubicBezTo>
                    <a:pt x="58679" y="63754"/>
                    <a:pt x="55572" y="60834"/>
                    <a:pt x="55376" y="57077"/>
                  </a:cubicBezTo>
                  <a:cubicBezTo>
                    <a:pt x="55162" y="53185"/>
                    <a:pt x="58148" y="49876"/>
                    <a:pt x="62039" y="49671"/>
                  </a:cubicBezTo>
                  <a:cubicBezTo>
                    <a:pt x="61236" y="49713"/>
                    <a:pt x="60436" y="49734"/>
                    <a:pt x="59640" y="49734"/>
                  </a:cubicBezTo>
                  <a:cubicBezTo>
                    <a:pt x="35660" y="49734"/>
                    <a:pt x="15555" y="30888"/>
                    <a:pt x="14288" y="6678"/>
                  </a:cubicBezTo>
                  <a:cubicBezTo>
                    <a:pt x="14080" y="2910"/>
                    <a:pt x="10973" y="0"/>
                    <a:pt x="7244" y="0"/>
                  </a:cubicBezTo>
                  <a:close/>
                </a:path>
              </a:pathLst>
            </a:custGeom>
            <a:solidFill>
              <a:srgbClr val="00B05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</p:grpSp>
      <p:sp>
        <p:nvSpPr>
          <p:cNvPr id="44" name="Arc 43"/>
          <p:cNvSpPr/>
          <p:nvPr/>
        </p:nvSpPr>
        <p:spPr>
          <a:xfrm rot="5400000">
            <a:off x="540459" y="1457961"/>
            <a:ext cx="2429652" cy="2650102"/>
          </a:xfrm>
          <a:prstGeom prst="arc">
            <a:avLst>
              <a:gd name="adj1" fmla="val 11238518"/>
              <a:gd name="adj2" fmla="val 21187592"/>
            </a:avLst>
          </a:prstGeom>
          <a:ln w="76200"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Google Shape;644;p28"/>
          <p:cNvSpPr/>
          <p:nvPr/>
        </p:nvSpPr>
        <p:spPr>
          <a:xfrm>
            <a:off x="2106613" y="973138"/>
            <a:ext cx="1081087" cy="0"/>
          </a:xfrm>
          <a:custGeom>
            <a:avLst/>
            <a:gdLst/>
            <a:ahLst/>
            <a:cxnLst>
              <a:cxn ang="0">
                <a:pos x="830444330" y="1"/>
              </a:cxn>
              <a:cxn ang="0">
                <a:pos x="2147483647" y="1"/>
              </a:cxn>
            </a:cxnLst>
            <a:pathLst>
              <a:path w="57615" h="1" fill="none">
                <a:moveTo>
                  <a:pt x="1" y="1"/>
                </a:moveTo>
                <a:lnTo>
                  <a:pt x="57615" y="1"/>
                </a:lnTo>
              </a:path>
            </a:pathLst>
          </a:custGeom>
          <a:noFill/>
          <a:ln w="33625" cap="rnd" cmpd="sng">
            <a:solidFill>
              <a:srgbClr val="69E781">
                <a:alpha val="100000"/>
              </a:srgbClr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/>
          <a:p>
            <a:endParaRPr lang="en-US"/>
          </a:p>
        </p:txBody>
      </p:sp>
      <p:sp>
        <p:nvSpPr>
          <p:cNvPr id="6" name="Google Shape;645;p28"/>
          <p:cNvSpPr/>
          <p:nvPr/>
        </p:nvSpPr>
        <p:spPr>
          <a:xfrm>
            <a:off x="1560513" y="735013"/>
            <a:ext cx="492125" cy="5683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pathLst>
              <a:path w="26254" h="30314">
                <a:moveTo>
                  <a:pt x="13133" y="0"/>
                </a:moveTo>
                <a:lnTo>
                  <a:pt x="0" y="7572"/>
                </a:lnTo>
                <a:lnTo>
                  <a:pt x="0" y="22729"/>
                </a:lnTo>
                <a:lnTo>
                  <a:pt x="13133" y="30313"/>
                </a:lnTo>
                <a:lnTo>
                  <a:pt x="26253" y="22729"/>
                </a:lnTo>
                <a:lnTo>
                  <a:pt x="26253" y="7572"/>
                </a:lnTo>
                <a:lnTo>
                  <a:pt x="13133" y="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 cap="flat" cmpd="sng">
            <a:solidFill>
              <a:schemeClr val="accent2">
                <a:alpha val="10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>
            <a:endParaRPr lang="en-US"/>
          </a:p>
        </p:txBody>
      </p:sp>
      <p:sp>
        <p:nvSpPr>
          <p:cNvPr id="7" name="Google Shape;646;p28"/>
          <p:cNvSpPr/>
          <p:nvPr/>
        </p:nvSpPr>
        <p:spPr>
          <a:xfrm>
            <a:off x="1628775" y="798513"/>
            <a:ext cx="400050" cy="461962"/>
          </a:xfrm>
          <a:custGeom>
            <a:avLst/>
            <a:gdLst/>
            <a:ahLst/>
            <a:cxnLst>
              <a:cxn ang="0">
                <a:pos x="2147483647" y="825525963"/>
              </a:cxn>
              <a:cxn ang="0">
                <a:pos x="824847565" y="2147483647"/>
              </a:cxn>
              <a:cxn ang="0">
                <a:pos x="824847565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825525963"/>
              </a:cxn>
            </a:cxnLst>
            <a:pathLst>
              <a:path w="21337" h="24635">
                <a:moveTo>
                  <a:pt x="10669" y="1"/>
                </a:moveTo>
                <a:lnTo>
                  <a:pt x="1" y="6156"/>
                </a:lnTo>
                <a:lnTo>
                  <a:pt x="1" y="18479"/>
                </a:lnTo>
                <a:lnTo>
                  <a:pt x="10669" y="24635"/>
                </a:lnTo>
                <a:lnTo>
                  <a:pt x="21337" y="18479"/>
                </a:lnTo>
                <a:lnTo>
                  <a:pt x="21337" y="6156"/>
                </a:lnTo>
                <a:lnTo>
                  <a:pt x="10669" y="1"/>
                </a:lnTo>
                <a:close/>
              </a:path>
            </a:pathLst>
          </a:custGeom>
          <a:solidFill>
            <a:srgbClr val="69E781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50537" name="Google Shape;647;p28"/>
          <p:cNvSpPr/>
          <p:nvPr/>
        </p:nvSpPr>
        <p:spPr>
          <a:xfrm>
            <a:off x="1736725" y="1055688"/>
            <a:ext cx="247650" cy="247650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826000726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826000726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826000726"/>
              </a:cxn>
            </a:cxnLst>
            <a:pathLst>
              <a:path w="13205" h="13205">
                <a:moveTo>
                  <a:pt x="6611" y="2399"/>
                </a:moveTo>
                <a:cubicBezTo>
                  <a:pt x="7277" y="2399"/>
                  <a:pt x="7954" y="2558"/>
                  <a:pt x="8585" y="2894"/>
                </a:cubicBezTo>
                <a:cubicBezTo>
                  <a:pt x="10633" y="3977"/>
                  <a:pt x="11407" y="6525"/>
                  <a:pt x="10324" y="8585"/>
                </a:cubicBezTo>
                <a:cubicBezTo>
                  <a:pt x="9564" y="10005"/>
                  <a:pt x="8105" y="10813"/>
                  <a:pt x="6599" y="10813"/>
                </a:cubicBezTo>
                <a:cubicBezTo>
                  <a:pt x="5934" y="10813"/>
                  <a:pt x="5260" y="10655"/>
                  <a:pt x="4632" y="10323"/>
                </a:cubicBezTo>
                <a:cubicBezTo>
                  <a:pt x="2584" y="9228"/>
                  <a:pt x="1799" y="6680"/>
                  <a:pt x="2894" y="4632"/>
                </a:cubicBezTo>
                <a:cubicBezTo>
                  <a:pt x="3654" y="3212"/>
                  <a:pt x="5106" y="2399"/>
                  <a:pt x="6611" y="2399"/>
                </a:cubicBezTo>
                <a:close/>
                <a:moveTo>
                  <a:pt x="5680" y="1"/>
                </a:moveTo>
                <a:lnTo>
                  <a:pt x="3692" y="608"/>
                </a:lnTo>
                <a:lnTo>
                  <a:pt x="3977" y="1548"/>
                </a:lnTo>
                <a:cubicBezTo>
                  <a:pt x="3287" y="1918"/>
                  <a:pt x="2656" y="2418"/>
                  <a:pt x="2156" y="3061"/>
                </a:cubicBezTo>
                <a:lnTo>
                  <a:pt x="1275" y="2596"/>
                </a:lnTo>
                <a:lnTo>
                  <a:pt x="298" y="4430"/>
                </a:lnTo>
                <a:lnTo>
                  <a:pt x="1180" y="4894"/>
                </a:lnTo>
                <a:cubicBezTo>
                  <a:pt x="929" y="5668"/>
                  <a:pt x="858" y="6466"/>
                  <a:pt x="941" y="7252"/>
                </a:cubicBezTo>
                <a:lnTo>
                  <a:pt x="1" y="7537"/>
                </a:lnTo>
                <a:lnTo>
                  <a:pt x="608" y="9526"/>
                </a:lnTo>
                <a:lnTo>
                  <a:pt x="1549" y="9240"/>
                </a:lnTo>
                <a:cubicBezTo>
                  <a:pt x="1918" y="9930"/>
                  <a:pt x="2418" y="10561"/>
                  <a:pt x="3061" y="11062"/>
                </a:cubicBezTo>
                <a:lnTo>
                  <a:pt x="2596" y="11931"/>
                </a:lnTo>
                <a:lnTo>
                  <a:pt x="4430" y="12907"/>
                </a:lnTo>
                <a:lnTo>
                  <a:pt x="4894" y="12038"/>
                </a:lnTo>
                <a:cubicBezTo>
                  <a:pt x="5449" y="12217"/>
                  <a:pt x="6016" y="12305"/>
                  <a:pt x="6583" y="12305"/>
                </a:cubicBezTo>
                <a:cubicBezTo>
                  <a:pt x="6806" y="12305"/>
                  <a:pt x="7029" y="12291"/>
                  <a:pt x="7252" y="12264"/>
                </a:cubicBezTo>
                <a:lnTo>
                  <a:pt x="7537" y="13205"/>
                </a:lnTo>
                <a:lnTo>
                  <a:pt x="9526" y="12597"/>
                </a:lnTo>
                <a:lnTo>
                  <a:pt x="9240" y="11657"/>
                </a:lnTo>
                <a:cubicBezTo>
                  <a:pt x="9931" y="11300"/>
                  <a:pt x="10562" y="10788"/>
                  <a:pt x="11062" y="10157"/>
                </a:cubicBezTo>
                <a:lnTo>
                  <a:pt x="11931" y="10621"/>
                </a:lnTo>
                <a:lnTo>
                  <a:pt x="12907" y="8776"/>
                </a:lnTo>
                <a:lnTo>
                  <a:pt x="12038" y="8323"/>
                </a:lnTo>
                <a:cubicBezTo>
                  <a:pt x="12288" y="7537"/>
                  <a:pt x="12359" y="6740"/>
                  <a:pt x="12264" y="5966"/>
                </a:cubicBezTo>
                <a:lnTo>
                  <a:pt x="13205" y="5668"/>
                </a:lnTo>
                <a:lnTo>
                  <a:pt x="12598" y="3680"/>
                </a:lnTo>
                <a:lnTo>
                  <a:pt x="11657" y="3977"/>
                </a:lnTo>
                <a:cubicBezTo>
                  <a:pt x="11300" y="3275"/>
                  <a:pt x="10788" y="2656"/>
                  <a:pt x="10157" y="2144"/>
                </a:cubicBezTo>
                <a:lnTo>
                  <a:pt x="10621" y="1275"/>
                </a:lnTo>
                <a:lnTo>
                  <a:pt x="8776" y="298"/>
                </a:lnTo>
                <a:lnTo>
                  <a:pt x="8323" y="1179"/>
                </a:lnTo>
                <a:cubicBezTo>
                  <a:pt x="7745" y="995"/>
                  <a:pt x="7160" y="908"/>
                  <a:pt x="6583" y="908"/>
                </a:cubicBezTo>
                <a:cubicBezTo>
                  <a:pt x="6376" y="908"/>
                  <a:pt x="6170" y="919"/>
                  <a:pt x="5966" y="941"/>
                </a:cubicBezTo>
                <a:lnTo>
                  <a:pt x="5680" y="1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0" name="Google Shape;649;p28"/>
          <p:cNvSpPr/>
          <p:nvPr/>
        </p:nvSpPr>
        <p:spPr>
          <a:xfrm>
            <a:off x="2641600" y="668338"/>
            <a:ext cx="3705225" cy="61118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noFill/>
          </a:ln>
        </p:spPr>
        <p:txBody>
          <a:bodyPr lIns="68569" tIns="68569" rIns="68569" bIns="68569" anchor="ctr" anchorCtr="0"/>
          <a:p>
            <a:r>
              <a:rPr lang="en-US" altLang="x-none" sz="1700" b="1" dirty="0">
                <a:latin typeface="Arial" panose="020B0604020202020204" pitchFamily="34" charset="0"/>
              </a:rPr>
              <a:t>1. Phần mềm Microsoft Access</a:t>
            </a:r>
            <a:endParaRPr lang="en-US" altLang="x-none" sz="1700" b="1" dirty="0">
              <a:latin typeface="Arial" panose="020B0604020202020204" pitchFamily="34" charset="0"/>
            </a:endParaRPr>
          </a:p>
        </p:txBody>
      </p:sp>
      <p:grpSp>
        <p:nvGrpSpPr>
          <p:cNvPr id="11" name="Google Shape;650;p28"/>
          <p:cNvGrpSpPr/>
          <p:nvPr/>
        </p:nvGrpSpPr>
        <p:grpSpPr>
          <a:xfrm>
            <a:off x="2641600" y="1403350"/>
            <a:ext cx="3849688" cy="622300"/>
            <a:chOff x="2922575" y="1739429"/>
            <a:chExt cx="5599396" cy="830340"/>
          </a:xfrm>
        </p:grpSpPr>
        <p:sp>
          <p:nvSpPr>
            <p:cNvPr id="150565" name="Google Shape;651;p28"/>
            <p:cNvSpPr/>
            <p:nvPr/>
          </p:nvSpPr>
          <p:spPr>
            <a:xfrm>
              <a:off x="3523550" y="2181525"/>
              <a:ext cx="737600" cy="25"/>
            </a:xfrm>
            <a:custGeom>
              <a:avLst/>
              <a:gdLst/>
              <a:ahLst/>
              <a:cxnLst>
                <a:cxn ang="0">
                  <a:pos x="0" y="2147483647"/>
                </a:cxn>
                <a:cxn ang="0">
                  <a:pos x="2147483647" y="2147483647"/>
                </a:cxn>
              </a:cxnLst>
              <a:pathLst>
                <a:path w="29504" h="1" fill="none">
                  <a:moveTo>
                    <a:pt x="0" y="1"/>
                  </a:moveTo>
                  <a:lnTo>
                    <a:pt x="29504" y="1"/>
                  </a:lnTo>
                </a:path>
              </a:pathLst>
            </a:custGeom>
            <a:noFill/>
            <a:ln w="33625" cap="rnd" cmpd="sng">
              <a:solidFill>
                <a:srgbClr val="FCBD24">
                  <a:alpha val="100000"/>
                </a:srgbClr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13" name="Google Shape;652;p28"/>
            <p:cNvSpPr/>
            <p:nvPr/>
          </p:nvSpPr>
          <p:spPr>
            <a:xfrm>
              <a:off x="2922575" y="1798739"/>
              <a:ext cx="655764" cy="756203"/>
            </a:xfrm>
            <a:custGeom>
              <a:avLst/>
              <a:gdLst/>
              <a:ahLst/>
              <a:cxnLst/>
              <a:rect l="l" t="t" r="r" b="b"/>
              <a:pathLst>
                <a:path w="26254" h="30314" extrusionOk="0">
                  <a:moveTo>
                    <a:pt x="13133" y="1"/>
                  </a:moveTo>
                  <a:lnTo>
                    <a:pt x="1" y="7585"/>
                  </a:lnTo>
                  <a:lnTo>
                    <a:pt x="1" y="22742"/>
                  </a:lnTo>
                  <a:lnTo>
                    <a:pt x="13133" y="30314"/>
                  </a:lnTo>
                  <a:lnTo>
                    <a:pt x="26254" y="22742"/>
                  </a:lnTo>
                  <a:lnTo>
                    <a:pt x="26254" y="7585"/>
                  </a:lnTo>
                  <a:lnTo>
                    <a:pt x="131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0567" name="Google Shape;653;p28"/>
            <p:cNvSpPr/>
            <p:nvPr/>
          </p:nvSpPr>
          <p:spPr>
            <a:xfrm>
              <a:off x="2984200" y="1869300"/>
              <a:ext cx="533425" cy="615875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pathLst>
                <a:path w="21337" h="24635">
                  <a:moveTo>
                    <a:pt x="10668" y="0"/>
                  </a:moveTo>
                  <a:lnTo>
                    <a:pt x="0" y="6156"/>
                  </a:lnTo>
                  <a:lnTo>
                    <a:pt x="0" y="18467"/>
                  </a:lnTo>
                  <a:lnTo>
                    <a:pt x="10668" y="24634"/>
                  </a:lnTo>
                  <a:lnTo>
                    <a:pt x="21336" y="18467"/>
                  </a:lnTo>
                  <a:lnTo>
                    <a:pt x="21336" y="6156"/>
                  </a:lnTo>
                  <a:lnTo>
                    <a:pt x="10668" y="0"/>
                  </a:lnTo>
                  <a:close/>
                </a:path>
              </a:pathLst>
            </a:custGeom>
            <a:solidFill>
              <a:srgbClr val="FCBD24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0568" name="Google Shape;654;p28"/>
            <p:cNvSpPr/>
            <p:nvPr/>
          </p:nvSpPr>
          <p:spPr>
            <a:xfrm>
              <a:off x="3100875" y="2027050"/>
              <a:ext cx="300050" cy="300050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pathLst>
                <a:path w="12002" h="12002">
                  <a:moveTo>
                    <a:pt x="6001" y="989"/>
                  </a:moveTo>
                  <a:cubicBezTo>
                    <a:pt x="8764" y="989"/>
                    <a:pt x="11014" y="3239"/>
                    <a:pt x="11014" y="6001"/>
                  </a:cubicBezTo>
                  <a:cubicBezTo>
                    <a:pt x="11014" y="8775"/>
                    <a:pt x="8764" y="11014"/>
                    <a:pt x="6001" y="11014"/>
                  </a:cubicBezTo>
                  <a:cubicBezTo>
                    <a:pt x="3227" y="11014"/>
                    <a:pt x="989" y="8775"/>
                    <a:pt x="989" y="6001"/>
                  </a:cubicBezTo>
                  <a:cubicBezTo>
                    <a:pt x="989" y="3239"/>
                    <a:pt x="3227" y="989"/>
                    <a:pt x="6001" y="989"/>
                  </a:cubicBezTo>
                  <a:close/>
                  <a:moveTo>
                    <a:pt x="6001" y="1"/>
                  </a:moveTo>
                  <a:cubicBezTo>
                    <a:pt x="2679" y="1"/>
                    <a:pt x="1" y="2691"/>
                    <a:pt x="1" y="6001"/>
                  </a:cubicBezTo>
                  <a:cubicBezTo>
                    <a:pt x="1" y="9323"/>
                    <a:pt x="2679" y="12002"/>
                    <a:pt x="6001" y="12002"/>
                  </a:cubicBezTo>
                  <a:cubicBezTo>
                    <a:pt x="9311" y="12002"/>
                    <a:pt x="12002" y="9323"/>
                    <a:pt x="12002" y="6001"/>
                  </a:cubicBezTo>
                  <a:cubicBezTo>
                    <a:pt x="12002" y="2691"/>
                    <a:pt x="9311" y="1"/>
                    <a:pt x="6001" y="1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0569" name="Google Shape;655;p28"/>
            <p:cNvSpPr/>
            <p:nvPr/>
          </p:nvSpPr>
          <p:spPr>
            <a:xfrm>
              <a:off x="3171725" y="2100950"/>
              <a:ext cx="136650" cy="98475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pathLst>
                <a:path w="5466" h="3939">
                  <a:moveTo>
                    <a:pt x="560" y="0"/>
                  </a:moveTo>
                  <a:cubicBezTo>
                    <a:pt x="429" y="0"/>
                    <a:pt x="298" y="51"/>
                    <a:pt x="203" y="152"/>
                  </a:cubicBezTo>
                  <a:cubicBezTo>
                    <a:pt x="0" y="343"/>
                    <a:pt x="0" y="676"/>
                    <a:pt x="203" y="866"/>
                  </a:cubicBezTo>
                  <a:lnTo>
                    <a:pt x="2274" y="2950"/>
                  </a:lnTo>
                  <a:cubicBezTo>
                    <a:pt x="2274" y="2986"/>
                    <a:pt x="2274" y="3010"/>
                    <a:pt x="2274" y="3045"/>
                  </a:cubicBezTo>
                  <a:cubicBezTo>
                    <a:pt x="2274" y="3545"/>
                    <a:pt x="2667" y="3938"/>
                    <a:pt x="3167" y="3938"/>
                  </a:cubicBezTo>
                  <a:cubicBezTo>
                    <a:pt x="3655" y="3938"/>
                    <a:pt x="4048" y="3545"/>
                    <a:pt x="4060" y="3057"/>
                  </a:cubicBezTo>
                  <a:lnTo>
                    <a:pt x="5263" y="1855"/>
                  </a:lnTo>
                  <a:cubicBezTo>
                    <a:pt x="5465" y="1652"/>
                    <a:pt x="5465" y="1331"/>
                    <a:pt x="5263" y="1128"/>
                  </a:cubicBezTo>
                  <a:cubicBezTo>
                    <a:pt x="5162" y="1027"/>
                    <a:pt x="5031" y="977"/>
                    <a:pt x="4900" y="977"/>
                  </a:cubicBezTo>
                  <a:cubicBezTo>
                    <a:pt x="4769" y="977"/>
                    <a:pt x="4638" y="1027"/>
                    <a:pt x="4537" y="1128"/>
                  </a:cubicBezTo>
                  <a:lnTo>
                    <a:pt x="3465" y="2212"/>
                  </a:lnTo>
                  <a:cubicBezTo>
                    <a:pt x="3370" y="2176"/>
                    <a:pt x="3274" y="2152"/>
                    <a:pt x="3167" y="2152"/>
                  </a:cubicBezTo>
                  <a:cubicBezTo>
                    <a:pt x="3096" y="2152"/>
                    <a:pt x="3024" y="2164"/>
                    <a:pt x="2953" y="2176"/>
                  </a:cubicBezTo>
                  <a:lnTo>
                    <a:pt x="917" y="152"/>
                  </a:lnTo>
                  <a:cubicBezTo>
                    <a:pt x="822" y="51"/>
                    <a:pt x="691" y="0"/>
                    <a:pt x="560" y="0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7" name="Google Shape;656;p28"/>
            <p:cNvSpPr/>
            <p:nvPr/>
          </p:nvSpPr>
          <p:spPr>
            <a:xfrm>
              <a:off x="4084017" y="1739429"/>
              <a:ext cx="4437954" cy="83034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p>
              <a:pPr>
                <a:buNone/>
              </a:pPr>
              <a:r>
                <a:rPr lang="en-US" altLang="x-none" sz="1700" b="1" dirty="0">
                  <a:solidFill>
                    <a:srgbClr val="FFFF00"/>
                  </a:solidFill>
                  <a:latin typeface="Arial" panose="020B0604020202020204" pitchFamily="34" charset="0"/>
                </a:rPr>
                <a:t>2. Khả năng của Access</a:t>
              </a:r>
              <a:endParaRPr lang="en-US" altLang="x-none" sz="1700" b="1" dirty="0">
                <a:solidFill>
                  <a:srgbClr val="FFFF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9" name="Google Shape;672;p28"/>
          <p:cNvGrpSpPr/>
          <p:nvPr/>
        </p:nvGrpSpPr>
        <p:grpSpPr>
          <a:xfrm>
            <a:off x="3106738" y="2211388"/>
            <a:ext cx="4414837" cy="654050"/>
            <a:chOff x="2206725" y="3849300"/>
            <a:chExt cx="5886206" cy="872805"/>
          </a:xfrm>
        </p:grpSpPr>
        <p:sp>
          <p:nvSpPr>
            <p:cNvPr id="150560" name="Google Shape;673;p28"/>
            <p:cNvSpPr/>
            <p:nvPr/>
          </p:nvSpPr>
          <p:spPr>
            <a:xfrm>
              <a:off x="2820775" y="4227925"/>
              <a:ext cx="1440375" cy="25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0"/>
                </a:cxn>
              </a:cxnLst>
              <a:pathLst>
                <a:path w="57615" h="1" fill="none">
                  <a:moveTo>
                    <a:pt x="1" y="0"/>
                  </a:moveTo>
                  <a:lnTo>
                    <a:pt x="57615" y="0"/>
                  </a:lnTo>
                </a:path>
              </a:pathLst>
            </a:custGeom>
            <a:noFill/>
            <a:ln w="33625" cap="rnd" cmpd="sng">
              <a:solidFill>
                <a:srgbClr val="4949E7">
                  <a:alpha val="100000"/>
                </a:srgbClr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21" name="Google Shape;674;p28"/>
            <p:cNvSpPr/>
            <p:nvPr/>
          </p:nvSpPr>
          <p:spPr>
            <a:xfrm>
              <a:off x="2206725" y="3849300"/>
              <a:ext cx="656140" cy="758408"/>
            </a:xfrm>
            <a:custGeom>
              <a:avLst/>
              <a:gdLst/>
              <a:ahLst/>
              <a:cxnLst/>
              <a:rect l="l" t="t" r="r" b="b"/>
              <a:pathLst>
                <a:path w="26254" h="30302" extrusionOk="0">
                  <a:moveTo>
                    <a:pt x="13133" y="0"/>
                  </a:moveTo>
                  <a:lnTo>
                    <a:pt x="0" y="7573"/>
                  </a:lnTo>
                  <a:lnTo>
                    <a:pt x="0" y="22729"/>
                  </a:lnTo>
                  <a:lnTo>
                    <a:pt x="13133" y="30302"/>
                  </a:lnTo>
                  <a:lnTo>
                    <a:pt x="26253" y="22729"/>
                  </a:lnTo>
                  <a:lnTo>
                    <a:pt x="26253" y="7573"/>
                  </a:lnTo>
                  <a:lnTo>
                    <a:pt x="1313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0562" name="Google Shape;675;p28"/>
            <p:cNvSpPr/>
            <p:nvPr/>
          </p:nvSpPr>
          <p:spPr>
            <a:xfrm>
              <a:off x="2268325" y="3920150"/>
              <a:ext cx="533425" cy="615875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pathLst>
                <a:path w="21337" h="24635">
                  <a:moveTo>
                    <a:pt x="10669" y="0"/>
                  </a:moveTo>
                  <a:lnTo>
                    <a:pt x="1" y="6156"/>
                  </a:lnTo>
                  <a:lnTo>
                    <a:pt x="1" y="18479"/>
                  </a:lnTo>
                  <a:lnTo>
                    <a:pt x="10669" y="24634"/>
                  </a:lnTo>
                  <a:lnTo>
                    <a:pt x="21337" y="18479"/>
                  </a:lnTo>
                  <a:lnTo>
                    <a:pt x="21337" y="6156"/>
                  </a:lnTo>
                  <a:lnTo>
                    <a:pt x="10669" y="0"/>
                  </a:lnTo>
                  <a:close/>
                </a:path>
              </a:pathLst>
            </a:custGeom>
            <a:solidFill>
              <a:srgbClr val="4949E7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0563" name="Google Shape;676;p28"/>
            <p:cNvSpPr/>
            <p:nvPr/>
          </p:nvSpPr>
          <p:spPr>
            <a:xfrm>
              <a:off x="2384125" y="4044275"/>
              <a:ext cx="298875" cy="300200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pathLst>
                <a:path w="11955" h="12008">
                  <a:moveTo>
                    <a:pt x="5080" y="0"/>
                  </a:moveTo>
                  <a:cubicBezTo>
                    <a:pt x="4833" y="0"/>
                    <a:pt x="4541" y="139"/>
                    <a:pt x="4298" y="452"/>
                  </a:cubicBezTo>
                  <a:cubicBezTo>
                    <a:pt x="4108" y="703"/>
                    <a:pt x="3929" y="1179"/>
                    <a:pt x="3894" y="1476"/>
                  </a:cubicBezTo>
                  <a:cubicBezTo>
                    <a:pt x="3786" y="2405"/>
                    <a:pt x="4382" y="2953"/>
                    <a:pt x="4608" y="3286"/>
                  </a:cubicBezTo>
                  <a:cubicBezTo>
                    <a:pt x="4763" y="3512"/>
                    <a:pt x="4846" y="3929"/>
                    <a:pt x="4691" y="4441"/>
                  </a:cubicBezTo>
                  <a:lnTo>
                    <a:pt x="1096" y="4441"/>
                  </a:lnTo>
                  <a:cubicBezTo>
                    <a:pt x="393" y="4441"/>
                    <a:pt x="0" y="4989"/>
                    <a:pt x="238" y="5656"/>
                  </a:cubicBezTo>
                  <a:lnTo>
                    <a:pt x="2072" y="10728"/>
                  </a:lnTo>
                  <a:cubicBezTo>
                    <a:pt x="2179" y="11013"/>
                    <a:pt x="2513" y="11251"/>
                    <a:pt x="2810" y="11251"/>
                  </a:cubicBezTo>
                  <a:lnTo>
                    <a:pt x="7132" y="11251"/>
                  </a:lnTo>
                  <a:cubicBezTo>
                    <a:pt x="7430" y="11251"/>
                    <a:pt x="7858" y="11430"/>
                    <a:pt x="8073" y="11644"/>
                  </a:cubicBezTo>
                  <a:lnTo>
                    <a:pt x="8275" y="11847"/>
                  </a:lnTo>
                  <a:cubicBezTo>
                    <a:pt x="8382" y="11954"/>
                    <a:pt x="8525" y="12007"/>
                    <a:pt x="8668" y="12007"/>
                  </a:cubicBezTo>
                  <a:cubicBezTo>
                    <a:pt x="8811" y="12007"/>
                    <a:pt x="8954" y="11954"/>
                    <a:pt x="9061" y="11847"/>
                  </a:cubicBezTo>
                  <a:lnTo>
                    <a:pt x="11728" y="9168"/>
                  </a:lnTo>
                  <a:cubicBezTo>
                    <a:pt x="11954" y="8954"/>
                    <a:pt x="11954" y="8596"/>
                    <a:pt x="11728" y="8382"/>
                  </a:cubicBezTo>
                  <a:lnTo>
                    <a:pt x="9371" y="6013"/>
                  </a:lnTo>
                  <a:cubicBezTo>
                    <a:pt x="9144" y="5798"/>
                    <a:pt x="8978" y="5620"/>
                    <a:pt x="8978" y="5608"/>
                  </a:cubicBezTo>
                  <a:cubicBezTo>
                    <a:pt x="8978" y="5608"/>
                    <a:pt x="8013" y="3810"/>
                    <a:pt x="6608" y="2893"/>
                  </a:cubicBezTo>
                  <a:cubicBezTo>
                    <a:pt x="5215" y="1965"/>
                    <a:pt x="5608" y="1298"/>
                    <a:pt x="5608" y="548"/>
                  </a:cubicBezTo>
                  <a:cubicBezTo>
                    <a:pt x="5608" y="203"/>
                    <a:pt x="5377" y="0"/>
                    <a:pt x="5080" y="0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24" name="Google Shape;677;p28"/>
            <p:cNvSpPr/>
            <p:nvPr/>
          </p:nvSpPr>
          <p:spPr>
            <a:xfrm>
              <a:off x="3540170" y="3849300"/>
              <a:ext cx="4552761" cy="87280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p>
              <a:pPr>
                <a:buNone/>
              </a:pPr>
              <a:r>
                <a:rPr lang="en-US" altLang="x-none" sz="1700" b="1" dirty="0">
                  <a:latin typeface="Arial" panose="020B0604020202020204" pitchFamily="34" charset="0"/>
                </a:rPr>
                <a:t>3. Đối tượng chính Access</a:t>
              </a:r>
              <a:endParaRPr lang="en-US" altLang="x-none" sz="17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Rectangle 1">
            <a:hlinkClick r:id="" action="ppaction://noaction"/>
          </p:cNvPr>
          <p:cNvSpPr/>
          <p:nvPr/>
        </p:nvSpPr>
        <p:spPr>
          <a:xfrm>
            <a:off x="579438" y="2085975"/>
            <a:ext cx="2184400" cy="1546225"/>
          </a:xfrm>
          <a:prstGeom prst="rect">
            <a:avLst/>
          </a:prstGeom>
        </p:spPr>
        <p:txBody>
          <a:bodyPr lIns="68580" tIns="34290" rIns="68580" bIns="34290">
            <a:spAutoFit/>
          </a:bodyPr>
          <a:p>
            <a:pPr algn="ctr">
              <a:buNone/>
            </a:pPr>
            <a:r>
              <a:rPr lang="en-US" altLang="x-none" sz="2400" b="1" u="sng" dirty="0">
                <a:solidFill>
                  <a:srgbClr val="FF0000"/>
                </a:solidFill>
                <a:latin typeface="Arial" panose="020B0604020202020204" pitchFamily="34" charset="0"/>
              </a:rPr>
              <a:t>Bài 3.</a:t>
            </a:r>
            <a:r>
              <a:rPr lang="en-US" altLang="x-none" sz="2400" b="1" dirty="0">
                <a:solidFill>
                  <a:srgbClr val="203864"/>
                </a:solidFill>
                <a:latin typeface="Arial" panose="020B0604020202020204" pitchFamily="34" charset="0"/>
              </a:rPr>
              <a:t> </a:t>
            </a:r>
            <a:endParaRPr lang="en-US" altLang="x-none" sz="2400" b="1" dirty="0">
              <a:solidFill>
                <a:srgbClr val="203864"/>
              </a:solidFill>
              <a:latin typeface="Arial" panose="020B0604020202020204" pitchFamily="34" charset="0"/>
            </a:endParaRPr>
          </a:p>
          <a:p>
            <a:pPr algn="ctr">
              <a:buNone/>
            </a:pPr>
            <a:r>
              <a:rPr lang="en-US" altLang="x-none" sz="2400" b="1" dirty="0">
                <a:solidFill>
                  <a:srgbClr val="203864"/>
                </a:solidFill>
                <a:latin typeface="Arial" panose="020B0604020202020204" pitchFamily="34" charset="0"/>
              </a:rPr>
              <a:t>Gi</a:t>
            </a:r>
            <a:r>
              <a:rPr sz="2400" b="1" dirty="0">
                <a:solidFill>
                  <a:srgbClr val="203864"/>
                </a:solidFill>
                <a:latin typeface="Arial" panose="020B0604020202020204" pitchFamily="34" charset="0"/>
              </a:rPr>
              <a:t>ới thiệu Microsoft Access</a:t>
            </a:r>
            <a:endParaRPr lang="en-US" altLang="x-none" sz="2400" b="1" dirty="0">
              <a:solidFill>
                <a:srgbClr val="203864"/>
              </a:solidFill>
              <a:latin typeface="Arial" panose="020B0604020202020204" pitchFamily="34" charset="0"/>
            </a:endParaRPr>
          </a:p>
        </p:txBody>
      </p:sp>
      <p:sp>
        <p:nvSpPr>
          <p:cNvPr id="3" name="Rectangle 2">
            <a:hlinkClick r:id="" action="ppaction://noaction"/>
          </p:cNvPr>
          <p:cNvSpPr/>
          <p:nvPr/>
        </p:nvSpPr>
        <p:spPr>
          <a:xfrm>
            <a:off x="6097588" y="3121025"/>
            <a:ext cx="496888" cy="422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Rectangle 27">
            <a:hlinkClick r:id="" action="ppaction://noaction"/>
          </p:cNvPr>
          <p:cNvSpPr/>
          <p:nvPr/>
        </p:nvSpPr>
        <p:spPr>
          <a:xfrm>
            <a:off x="5699125" y="2009775"/>
            <a:ext cx="496888" cy="420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Rectangle 28">
            <a:hlinkClick r:id="rId1" action="ppaction://hlinksldjump"/>
          </p:cNvPr>
          <p:cNvSpPr/>
          <p:nvPr/>
        </p:nvSpPr>
        <p:spPr>
          <a:xfrm>
            <a:off x="5984875" y="1012825"/>
            <a:ext cx="496888" cy="420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0" name="Google Shape;650;p28"/>
          <p:cNvGrpSpPr/>
          <p:nvPr/>
        </p:nvGrpSpPr>
        <p:grpSpPr>
          <a:xfrm>
            <a:off x="3055938" y="3017838"/>
            <a:ext cx="3849687" cy="622300"/>
            <a:chOff x="2922575" y="1739429"/>
            <a:chExt cx="5599396" cy="830340"/>
          </a:xfrm>
        </p:grpSpPr>
        <p:sp>
          <p:nvSpPr>
            <p:cNvPr id="150554" name="Google Shape;651;p28"/>
            <p:cNvSpPr/>
            <p:nvPr/>
          </p:nvSpPr>
          <p:spPr>
            <a:xfrm>
              <a:off x="3523550" y="2181525"/>
              <a:ext cx="737600" cy="25"/>
            </a:xfrm>
            <a:custGeom>
              <a:avLst/>
              <a:gdLst/>
              <a:ahLst/>
              <a:cxnLst>
                <a:cxn ang="0">
                  <a:pos x="0" y="2147483647"/>
                </a:cxn>
                <a:cxn ang="0">
                  <a:pos x="2147483647" y="2147483647"/>
                </a:cxn>
              </a:cxnLst>
              <a:pathLst>
                <a:path w="29504" h="1" fill="none">
                  <a:moveTo>
                    <a:pt x="0" y="1"/>
                  </a:moveTo>
                  <a:lnTo>
                    <a:pt x="29504" y="1"/>
                  </a:lnTo>
                </a:path>
              </a:pathLst>
            </a:custGeom>
            <a:noFill/>
            <a:ln w="33625" cap="rnd" cmpd="sng">
              <a:solidFill>
                <a:srgbClr val="FCBD24">
                  <a:alpha val="100000"/>
                </a:srgbClr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2" name="Google Shape;652;p28"/>
            <p:cNvSpPr/>
            <p:nvPr/>
          </p:nvSpPr>
          <p:spPr>
            <a:xfrm>
              <a:off x="2922575" y="1798739"/>
              <a:ext cx="655764" cy="756202"/>
            </a:xfrm>
            <a:custGeom>
              <a:avLst/>
              <a:gdLst/>
              <a:ahLst/>
              <a:cxnLst/>
              <a:rect l="l" t="t" r="r" b="b"/>
              <a:pathLst>
                <a:path w="26254" h="30314" extrusionOk="0">
                  <a:moveTo>
                    <a:pt x="13133" y="1"/>
                  </a:moveTo>
                  <a:lnTo>
                    <a:pt x="1" y="7585"/>
                  </a:lnTo>
                  <a:lnTo>
                    <a:pt x="1" y="22742"/>
                  </a:lnTo>
                  <a:lnTo>
                    <a:pt x="13133" y="30314"/>
                  </a:lnTo>
                  <a:lnTo>
                    <a:pt x="26254" y="22742"/>
                  </a:lnTo>
                  <a:lnTo>
                    <a:pt x="26254" y="7585"/>
                  </a:lnTo>
                  <a:lnTo>
                    <a:pt x="131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0556" name="Google Shape;653;p28"/>
            <p:cNvSpPr/>
            <p:nvPr/>
          </p:nvSpPr>
          <p:spPr>
            <a:xfrm>
              <a:off x="2984200" y="1869300"/>
              <a:ext cx="533425" cy="615875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pathLst>
                <a:path w="21337" h="24635">
                  <a:moveTo>
                    <a:pt x="10668" y="0"/>
                  </a:moveTo>
                  <a:lnTo>
                    <a:pt x="0" y="6156"/>
                  </a:lnTo>
                  <a:lnTo>
                    <a:pt x="0" y="18467"/>
                  </a:lnTo>
                  <a:lnTo>
                    <a:pt x="10668" y="24634"/>
                  </a:lnTo>
                  <a:lnTo>
                    <a:pt x="21336" y="18467"/>
                  </a:lnTo>
                  <a:lnTo>
                    <a:pt x="21336" y="6156"/>
                  </a:lnTo>
                  <a:lnTo>
                    <a:pt x="10668" y="0"/>
                  </a:lnTo>
                  <a:close/>
                </a:path>
              </a:pathLst>
            </a:custGeom>
            <a:solidFill>
              <a:srgbClr val="FCBD24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0557" name="Google Shape;654;p28"/>
            <p:cNvSpPr/>
            <p:nvPr/>
          </p:nvSpPr>
          <p:spPr>
            <a:xfrm>
              <a:off x="3100875" y="2027050"/>
              <a:ext cx="300050" cy="300050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pathLst>
                <a:path w="12002" h="12002">
                  <a:moveTo>
                    <a:pt x="6001" y="989"/>
                  </a:moveTo>
                  <a:cubicBezTo>
                    <a:pt x="8764" y="989"/>
                    <a:pt x="11014" y="3239"/>
                    <a:pt x="11014" y="6001"/>
                  </a:cubicBezTo>
                  <a:cubicBezTo>
                    <a:pt x="11014" y="8775"/>
                    <a:pt x="8764" y="11014"/>
                    <a:pt x="6001" y="11014"/>
                  </a:cubicBezTo>
                  <a:cubicBezTo>
                    <a:pt x="3227" y="11014"/>
                    <a:pt x="989" y="8775"/>
                    <a:pt x="989" y="6001"/>
                  </a:cubicBezTo>
                  <a:cubicBezTo>
                    <a:pt x="989" y="3239"/>
                    <a:pt x="3227" y="989"/>
                    <a:pt x="6001" y="989"/>
                  </a:cubicBezTo>
                  <a:close/>
                  <a:moveTo>
                    <a:pt x="6001" y="1"/>
                  </a:moveTo>
                  <a:cubicBezTo>
                    <a:pt x="2679" y="1"/>
                    <a:pt x="1" y="2691"/>
                    <a:pt x="1" y="6001"/>
                  </a:cubicBezTo>
                  <a:cubicBezTo>
                    <a:pt x="1" y="9323"/>
                    <a:pt x="2679" y="12002"/>
                    <a:pt x="6001" y="12002"/>
                  </a:cubicBezTo>
                  <a:cubicBezTo>
                    <a:pt x="9311" y="12002"/>
                    <a:pt x="12002" y="9323"/>
                    <a:pt x="12002" y="6001"/>
                  </a:cubicBezTo>
                  <a:cubicBezTo>
                    <a:pt x="12002" y="2691"/>
                    <a:pt x="9311" y="1"/>
                    <a:pt x="6001" y="1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0558" name="Google Shape;655;p28"/>
            <p:cNvSpPr/>
            <p:nvPr/>
          </p:nvSpPr>
          <p:spPr>
            <a:xfrm>
              <a:off x="3171725" y="2100950"/>
              <a:ext cx="136650" cy="98475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pathLst>
                <a:path w="5466" h="3939">
                  <a:moveTo>
                    <a:pt x="560" y="0"/>
                  </a:moveTo>
                  <a:cubicBezTo>
                    <a:pt x="429" y="0"/>
                    <a:pt x="298" y="51"/>
                    <a:pt x="203" y="152"/>
                  </a:cubicBezTo>
                  <a:cubicBezTo>
                    <a:pt x="0" y="343"/>
                    <a:pt x="0" y="676"/>
                    <a:pt x="203" y="866"/>
                  </a:cubicBezTo>
                  <a:lnTo>
                    <a:pt x="2274" y="2950"/>
                  </a:lnTo>
                  <a:cubicBezTo>
                    <a:pt x="2274" y="2986"/>
                    <a:pt x="2274" y="3010"/>
                    <a:pt x="2274" y="3045"/>
                  </a:cubicBezTo>
                  <a:cubicBezTo>
                    <a:pt x="2274" y="3545"/>
                    <a:pt x="2667" y="3938"/>
                    <a:pt x="3167" y="3938"/>
                  </a:cubicBezTo>
                  <a:cubicBezTo>
                    <a:pt x="3655" y="3938"/>
                    <a:pt x="4048" y="3545"/>
                    <a:pt x="4060" y="3057"/>
                  </a:cubicBezTo>
                  <a:lnTo>
                    <a:pt x="5263" y="1855"/>
                  </a:lnTo>
                  <a:cubicBezTo>
                    <a:pt x="5465" y="1652"/>
                    <a:pt x="5465" y="1331"/>
                    <a:pt x="5263" y="1128"/>
                  </a:cubicBezTo>
                  <a:cubicBezTo>
                    <a:pt x="5162" y="1027"/>
                    <a:pt x="5031" y="977"/>
                    <a:pt x="4900" y="977"/>
                  </a:cubicBezTo>
                  <a:cubicBezTo>
                    <a:pt x="4769" y="977"/>
                    <a:pt x="4638" y="1027"/>
                    <a:pt x="4537" y="1128"/>
                  </a:cubicBezTo>
                  <a:lnTo>
                    <a:pt x="3465" y="2212"/>
                  </a:lnTo>
                  <a:cubicBezTo>
                    <a:pt x="3370" y="2176"/>
                    <a:pt x="3274" y="2152"/>
                    <a:pt x="3167" y="2152"/>
                  </a:cubicBezTo>
                  <a:cubicBezTo>
                    <a:pt x="3096" y="2152"/>
                    <a:pt x="3024" y="2164"/>
                    <a:pt x="2953" y="2176"/>
                  </a:cubicBezTo>
                  <a:lnTo>
                    <a:pt x="917" y="152"/>
                  </a:lnTo>
                  <a:cubicBezTo>
                    <a:pt x="822" y="51"/>
                    <a:pt x="691" y="0"/>
                    <a:pt x="560" y="0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" name="Google Shape;656;p28"/>
            <p:cNvSpPr/>
            <p:nvPr/>
          </p:nvSpPr>
          <p:spPr>
            <a:xfrm>
              <a:off x="4084016" y="1739429"/>
              <a:ext cx="4437955" cy="83034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p>
              <a:pPr>
                <a:buNone/>
              </a:pPr>
              <a:r>
                <a:rPr lang="en-US" altLang="x-none" sz="1700" b="1" dirty="0">
                  <a:latin typeface="Arial" panose="020B0604020202020204" pitchFamily="34" charset="0"/>
                </a:rPr>
                <a:t>4. Một số thao tác cơ bản</a:t>
              </a:r>
              <a:endParaRPr lang="en-US" altLang="x-none" sz="1700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50" name="Google Shape;672;p28"/>
          <p:cNvGrpSpPr/>
          <p:nvPr/>
        </p:nvGrpSpPr>
        <p:grpSpPr>
          <a:xfrm>
            <a:off x="2300288" y="3794125"/>
            <a:ext cx="4606925" cy="654050"/>
            <a:chOff x="2206725" y="3849300"/>
            <a:chExt cx="6143390" cy="872805"/>
          </a:xfrm>
        </p:grpSpPr>
        <p:sp>
          <p:nvSpPr>
            <p:cNvPr id="150549" name="Google Shape;673;p28"/>
            <p:cNvSpPr/>
            <p:nvPr/>
          </p:nvSpPr>
          <p:spPr>
            <a:xfrm>
              <a:off x="2820775" y="4227925"/>
              <a:ext cx="1440375" cy="25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0"/>
                </a:cxn>
              </a:cxnLst>
              <a:pathLst>
                <a:path w="57615" h="1" fill="none">
                  <a:moveTo>
                    <a:pt x="1" y="0"/>
                  </a:moveTo>
                  <a:lnTo>
                    <a:pt x="57615" y="0"/>
                  </a:lnTo>
                </a:path>
              </a:pathLst>
            </a:custGeom>
            <a:noFill/>
            <a:ln w="33625" cap="rnd" cmpd="sng">
              <a:solidFill>
                <a:srgbClr val="4949E7">
                  <a:alpha val="100000"/>
                </a:srgbClr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52" name="Google Shape;674;p28"/>
            <p:cNvSpPr/>
            <p:nvPr/>
          </p:nvSpPr>
          <p:spPr>
            <a:xfrm>
              <a:off x="2206725" y="3849300"/>
              <a:ext cx="656255" cy="758408"/>
            </a:xfrm>
            <a:custGeom>
              <a:avLst/>
              <a:gdLst/>
              <a:ahLst/>
              <a:cxnLst/>
              <a:rect l="l" t="t" r="r" b="b"/>
              <a:pathLst>
                <a:path w="26254" h="30302" extrusionOk="0">
                  <a:moveTo>
                    <a:pt x="13133" y="0"/>
                  </a:moveTo>
                  <a:lnTo>
                    <a:pt x="0" y="7573"/>
                  </a:lnTo>
                  <a:lnTo>
                    <a:pt x="0" y="22729"/>
                  </a:lnTo>
                  <a:lnTo>
                    <a:pt x="13133" y="30302"/>
                  </a:lnTo>
                  <a:lnTo>
                    <a:pt x="26253" y="22729"/>
                  </a:lnTo>
                  <a:lnTo>
                    <a:pt x="26253" y="7573"/>
                  </a:lnTo>
                  <a:lnTo>
                    <a:pt x="1313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7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0551" name="Google Shape;675;p28"/>
            <p:cNvSpPr/>
            <p:nvPr/>
          </p:nvSpPr>
          <p:spPr>
            <a:xfrm>
              <a:off x="2268325" y="3920150"/>
              <a:ext cx="533425" cy="615875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pathLst>
                <a:path w="21337" h="24635">
                  <a:moveTo>
                    <a:pt x="10669" y="0"/>
                  </a:moveTo>
                  <a:lnTo>
                    <a:pt x="1" y="6156"/>
                  </a:lnTo>
                  <a:lnTo>
                    <a:pt x="1" y="18479"/>
                  </a:lnTo>
                  <a:lnTo>
                    <a:pt x="10669" y="24634"/>
                  </a:lnTo>
                  <a:lnTo>
                    <a:pt x="21337" y="18479"/>
                  </a:lnTo>
                  <a:lnTo>
                    <a:pt x="21337" y="6156"/>
                  </a:lnTo>
                  <a:lnTo>
                    <a:pt x="10669" y="0"/>
                  </a:lnTo>
                  <a:close/>
                </a:path>
              </a:pathLst>
            </a:custGeom>
            <a:solidFill>
              <a:srgbClr val="4949E7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0552" name="Google Shape;676;p28"/>
            <p:cNvSpPr/>
            <p:nvPr/>
          </p:nvSpPr>
          <p:spPr>
            <a:xfrm>
              <a:off x="2384125" y="4044275"/>
              <a:ext cx="298875" cy="300200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pathLst>
                <a:path w="11955" h="12008">
                  <a:moveTo>
                    <a:pt x="5080" y="0"/>
                  </a:moveTo>
                  <a:cubicBezTo>
                    <a:pt x="4833" y="0"/>
                    <a:pt x="4541" y="139"/>
                    <a:pt x="4298" y="452"/>
                  </a:cubicBezTo>
                  <a:cubicBezTo>
                    <a:pt x="4108" y="703"/>
                    <a:pt x="3929" y="1179"/>
                    <a:pt x="3894" y="1476"/>
                  </a:cubicBezTo>
                  <a:cubicBezTo>
                    <a:pt x="3786" y="2405"/>
                    <a:pt x="4382" y="2953"/>
                    <a:pt x="4608" y="3286"/>
                  </a:cubicBezTo>
                  <a:cubicBezTo>
                    <a:pt x="4763" y="3512"/>
                    <a:pt x="4846" y="3929"/>
                    <a:pt x="4691" y="4441"/>
                  </a:cubicBezTo>
                  <a:lnTo>
                    <a:pt x="1096" y="4441"/>
                  </a:lnTo>
                  <a:cubicBezTo>
                    <a:pt x="393" y="4441"/>
                    <a:pt x="0" y="4989"/>
                    <a:pt x="238" y="5656"/>
                  </a:cubicBezTo>
                  <a:lnTo>
                    <a:pt x="2072" y="10728"/>
                  </a:lnTo>
                  <a:cubicBezTo>
                    <a:pt x="2179" y="11013"/>
                    <a:pt x="2513" y="11251"/>
                    <a:pt x="2810" y="11251"/>
                  </a:cubicBezTo>
                  <a:lnTo>
                    <a:pt x="7132" y="11251"/>
                  </a:lnTo>
                  <a:cubicBezTo>
                    <a:pt x="7430" y="11251"/>
                    <a:pt x="7858" y="11430"/>
                    <a:pt x="8073" y="11644"/>
                  </a:cubicBezTo>
                  <a:lnTo>
                    <a:pt x="8275" y="11847"/>
                  </a:lnTo>
                  <a:cubicBezTo>
                    <a:pt x="8382" y="11954"/>
                    <a:pt x="8525" y="12007"/>
                    <a:pt x="8668" y="12007"/>
                  </a:cubicBezTo>
                  <a:cubicBezTo>
                    <a:pt x="8811" y="12007"/>
                    <a:pt x="8954" y="11954"/>
                    <a:pt x="9061" y="11847"/>
                  </a:cubicBezTo>
                  <a:lnTo>
                    <a:pt x="11728" y="9168"/>
                  </a:lnTo>
                  <a:cubicBezTo>
                    <a:pt x="11954" y="8954"/>
                    <a:pt x="11954" y="8596"/>
                    <a:pt x="11728" y="8382"/>
                  </a:cubicBezTo>
                  <a:lnTo>
                    <a:pt x="9371" y="6013"/>
                  </a:lnTo>
                  <a:cubicBezTo>
                    <a:pt x="9144" y="5798"/>
                    <a:pt x="8978" y="5620"/>
                    <a:pt x="8978" y="5608"/>
                  </a:cubicBezTo>
                  <a:cubicBezTo>
                    <a:pt x="8978" y="5608"/>
                    <a:pt x="8013" y="3810"/>
                    <a:pt x="6608" y="2893"/>
                  </a:cubicBezTo>
                  <a:cubicBezTo>
                    <a:pt x="5215" y="1965"/>
                    <a:pt x="5608" y="1298"/>
                    <a:pt x="5608" y="548"/>
                  </a:cubicBezTo>
                  <a:cubicBezTo>
                    <a:pt x="5608" y="203"/>
                    <a:pt x="5377" y="0"/>
                    <a:pt x="5080" y="0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55" name="Google Shape;677;p28"/>
            <p:cNvSpPr/>
            <p:nvPr/>
          </p:nvSpPr>
          <p:spPr>
            <a:xfrm>
              <a:off x="3798672" y="3849300"/>
              <a:ext cx="4551443" cy="87280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p>
              <a:pPr>
                <a:buNone/>
              </a:pPr>
              <a:r>
                <a:rPr lang="vi-VN" altLang="en-US" sz="1700" b="1" dirty="0">
                  <a:latin typeface="Arial" panose="020B0604020202020204" pitchFamily="34" charset="0"/>
                </a:rPr>
                <a:t>5</a:t>
              </a:r>
              <a:r>
                <a:rPr lang="en-US" altLang="x-none" sz="1700" b="1" dirty="0">
                  <a:latin typeface="Arial" panose="020B0604020202020204" pitchFamily="34" charset="0"/>
                </a:rPr>
                <a:t>. Đối tượng chính Access</a:t>
              </a:r>
              <a:endParaRPr lang="en-US" altLang="x-none" sz="17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150547" name="WordArt 6"/>
          <p:cNvSpPr>
            <a:spLocks noTextEdit="1"/>
          </p:cNvSpPr>
          <p:nvPr>
            <p:custDataLst>
              <p:tags r:id="rId2"/>
            </p:custDataLst>
          </p:nvPr>
        </p:nvSpPr>
        <p:spPr>
          <a:xfrm>
            <a:off x="1111250" y="98425"/>
            <a:ext cx="6934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en-US" sz="66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C9FCB">
                        <a:alpha val="100000"/>
                      </a:srgbClr>
                    </a:gs>
                    <a:gs pos="13000">
                      <a:srgbClr val="F8B049">
                        <a:alpha val="100000"/>
                      </a:srgbClr>
                    </a:gs>
                    <a:gs pos="21001">
                      <a:srgbClr val="F8B049">
                        <a:alpha val="100000"/>
                      </a:srgbClr>
                    </a:gs>
                    <a:gs pos="63000">
                      <a:srgbClr val="FEE7F2">
                        <a:alpha val="100000"/>
                      </a:srgbClr>
                    </a:gs>
                    <a:gs pos="67000">
                      <a:srgbClr val="F952A0">
                        <a:alpha val="100000"/>
                      </a:srgbClr>
                    </a:gs>
                    <a:gs pos="69000">
                      <a:srgbClr val="C50849">
                        <a:alpha val="100000"/>
                      </a:srgbClr>
                    </a:gs>
                    <a:gs pos="82001">
                      <a:srgbClr val="B43E85">
                        <a:alpha val="100000"/>
                      </a:srgbClr>
                    </a:gs>
                    <a:gs pos="100000">
                      <a:srgbClr val="F8B049">
                        <a:alpha val="100000"/>
                      </a:srgbClr>
                    </a:gs>
                  </a:gsLst>
                  <a:lin ang="5400000" scaled="1"/>
                  <a:tileRect/>
                </a:gradFill>
                <a:latin typeface="Times New Roman" panose="02020603050405020304" pitchFamily="18" charset="0"/>
                <a:ea typeface="Times New Roman" panose="02020603050405020304" pitchFamily="18" charset="0"/>
              </a:rPr>
              <a:t>NỘI DUNG BÀI HỌC</a:t>
            </a:r>
            <a:endParaRPr lang="en-US" sz="6600" b="1"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FC9FCB">
                      <a:alpha val="100000"/>
                    </a:srgbClr>
                  </a:gs>
                  <a:gs pos="13000">
                    <a:srgbClr val="F8B049">
                      <a:alpha val="100000"/>
                    </a:srgbClr>
                  </a:gs>
                  <a:gs pos="21001">
                    <a:srgbClr val="F8B049">
                      <a:alpha val="100000"/>
                    </a:srgbClr>
                  </a:gs>
                  <a:gs pos="63000">
                    <a:srgbClr val="FEE7F2">
                      <a:alpha val="100000"/>
                    </a:srgbClr>
                  </a:gs>
                  <a:gs pos="67000">
                    <a:srgbClr val="F952A0">
                      <a:alpha val="100000"/>
                    </a:srgbClr>
                  </a:gs>
                  <a:gs pos="69000">
                    <a:srgbClr val="C50849">
                      <a:alpha val="100000"/>
                    </a:srgbClr>
                  </a:gs>
                  <a:gs pos="82001">
                    <a:srgbClr val="B43E85">
                      <a:alpha val="100000"/>
                    </a:srgbClr>
                  </a:gs>
                  <a:gs pos="100000">
                    <a:srgbClr val="F8B049">
                      <a:alpha val="100000"/>
                    </a:srgbClr>
                  </a:gs>
                </a:gsLst>
                <a:lin ang="5400000" scaled="1"/>
                <a:tileRect/>
              </a:gra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054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0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6"/>
          <p:cNvSpPr/>
          <p:nvPr/>
        </p:nvSpPr>
        <p:spPr>
          <a:xfrm>
            <a:off x="4614863" y="925513"/>
            <a:ext cx="4473575" cy="1385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914400">
              <a:buFont typeface="Wingdings" panose="05000000000000000000" pitchFamily="2" charset="2"/>
              <a:buChar char="v"/>
            </a:pPr>
            <a:r>
              <a:rPr lang="en-US" altLang="x-none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x-none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Cách 4:</a:t>
            </a:r>
            <a:r>
              <a:rPr lang="en-US" altLang="x-none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Nháy chuột lên tên của CSDL (nếu có) trong khung </a:t>
            </a:r>
            <a:r>
              <a:rPr lang="en-US" altLang="x-none" sz="28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New File</a:t>
            </a:r>
            <a:endParaRPr lang="en-US" altLang="x-none" sz="2800" dirty="0">
              <a:solidFill>
                <a:srgbClr val="FF3300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111125" y="947738"/>
            <a:ext cx="4343400" cy="1385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defTabSz="914400">
              <a:buFont typeface="Wingdings" panose="05000000000000000000" pitchFamily="2" charset="2"/>
              <a:buChar char="v"/>
            </a:pPr>
            <a:r>
              <a:rPr lang="en-US" altLang="x-none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x-none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Cách 2:</a:t>
            </a:r>
            <a:r>
              <a:rPr lang="en-US" altLang="x-none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Chọn lệnh </a:t>
            </a:r>
            <a:r>
              <a:rPr lang="en-US" altLang="x-none" sz="28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File  Open</a:t>
            </a:r>
            <a:r>
              <a:rPr lang="en-US" altLang="x-none" sz="28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…</a:t>
            </a:r>
            <a:r>
              <a:rPr lang="en-US" altLang="x-none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Rồi tìm nháy v</a:t>
            </a:r>
            <a:r>
              <a:rPr lang="en-US" altLang="x-none" sz="28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à</a:t>
            </a:r>
            <a:r>
              <a:rPr lang="en-US" altLang="x-none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 tên CSDL cần mở</a:t>
            </a:r>
            <a:endParaRPr lang="en-US" altLang="x-none" sz="2800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6" name="Picture 9" descr="h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7763" y="2457450"/>
            <a:ext cx="4343400" cy="1943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10"/>
          <p:cNvSpPr/>
          <p:nvPr/>
        </p:nvSpPr>
        <p:spPr>
          <a:xfrm>
            <a:off x="3784600" y="4554538"/>
            <a:ext cx="2268538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defTabSz="914400"/>
            <a:r>
              <a:rPr lang="en-US" altLang="x-none" sz="2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Cửa sổ CSDL đã có</a:t>
            </a:r>
            <a:endParaRPr lang="en-US" altLang="x-none" sz="2000" b="1" i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10" name="Picture 3" descr="felix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7175" y="4162425"/>
            <a:ext cx="3305175" cy="108585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4945063" y="2343150"/>
          <a:ext cx="3638550" cy="264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" r:id="rId3" imgW="8220075" imgH="5381625" progId="PBrush">
                  <p:embed/>
                </p:oleObj>
              </mc:Choice>
              <mc:Fallback>
                <p:oleObj name="" r:id="rId3" imgW="8220075" imgH="5381625" progId="PBrush">
                  <p:embed/>
                  <p:pic>
                    <p:nvPicPr>
                      <p:cNvPr id="0" name="Picture 308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45063" y="2343150"/>
                        <a:ext cx="3638550" cy="2641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9" descr="h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3" y="2343150"/>
            <a:ext cx="3921125" cy="2513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7585075" y="2800350"/>
            <a:ext cx="869950" cy="492125"/>
          </a:xfrm>
          <a:prstGeom prst="rect">
            <a:avLst/>
          </a:prstGeom>
          <a:noFill/>
          <a:ln w="4127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131763" y="2755900"/>
            <a:ext cx="1712913" cy="122238"/>
          </a:xfrm>
          <a:prstGeom prst="rect">
            <a:avLst/>
          </a:prstGeom>
          <a:noFill/>
          <a:ln w="4127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5">
            <a:hlinkClick r:id="rId6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8972" name="Rectangle 10"/>
          <p:cNvSpPr/>
          <p:nvPr/>
        </p:nvSpPr>
        <p:spPr>
          <a:xfrm>
            <a:off x="852488" y="23813"/>
            <a:ext cx="5813425" cy="5619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x-none" sz="3200" b="1" dirty="0">
                <a:solidFill>
                  <a:srgbClr val="FFFF00"/>
                </a:solidFill>
                <a:latin typeface="Arial" panose="020B0604020202020204" pitchFamily="34" charset="0"/>
              </a:rPr>
              <a:t>Một số thao tác cơ bản</a:t>
            </a:r>
            <a:endParaRPr lang="en-US" altLang="x-none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68973" name="Rectangle 11">
            <a:hlinkClick r:id="rId7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endParaRPr lang="en-US" altLang="x-none" sz="2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68974" name="AutoShape 19" descr="Microsoft-Access-2010-icon | Tìm ở đây"/>
          <p:cNvSpPr>
            <a:spLocks noChangeAspect="1"/>
          </p:cNvSpPr>
          <p:nvPr/>
        </p:nvSpPr>
        <p:spPr>
          <a:xfrm>
            <a:off x="14128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168975" name="AutoShape 23" descr="Microsoft-Access-2010-icon | Tìm ở đây"/>
          <p:cNvSpPr>
            <a:spLocks noChangeAspect="1"/>
          </p:cNvSpPr>
          <p:nvPr/>
        </p:nvSpPr>
        <p:spPr>
          <a:xfrm>
            <a:off x="446088" y="16033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27063" y="552450"/>
            <a:ext cx="2805113" cy="41751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8977" name="Rectangle 13"/>
          <p:cNvSpPr/>
          <p:nvPr/>
        </p:nvSpPr>
        <p:spPr>
          <a:xfrm>
            <a:off x="593725" y="590550"/>
            <a:ext cx="3133725" cy="423863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c) Mở CSDL đã có</a:t>
            </a:r>
            <a:endParaRPr lang="en-US" altLang="x-none" sz="23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6897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3" grpId="0" animBg="1"/>
      <p:bldP spid="13" grpId="1" animBg="1"/>
      <p:bldP spid="14" grpId="0" animBg="1"/>
      <p:bldP spid="1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998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7"/>
          </a:xfrm>
        </p:spPr>
        <p:txBody>
          <a:bodyPr/>
          <a:lstStyle>
            <a:lvl1pPr marL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342900" lvl="1" indent="1143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685800" lvl="2" indent="2286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028700" lvl="3" indent="3429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371600" lvl="4" indent="4572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2832100" y="600075"/>
            <a:ext cx="23876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Chú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ý:</a:t>
            </a: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873125" y="1431925"/>
            <a:ext cx="7543800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marL="457200" indent="-457200" algn="just" defTabSz="914400">
              <a:buChar char="-"/>
            </a:pPr>
            <a:r>
              <a:rPr lang="en-US" altLang="x-none" sz="2800" dirty="0">
                <a:solidFill>
                  <a:schemeClr val="bg1"/>
                </a:solidFill>
                <a:latin typeface="Arial" panose="020B0604020202020204" pitchFamily="34" charset="0"/>
              </a:rPr>
              <a:t>Tại mỗi thời điểm, Access chỉ làm việc </a:t>
            </a:r>
            <a:endParaRPr lang="en-US" altLang="x-none" sz="2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457200" indent="-457200" algn="just" defTabSz="914400">
              <a:buNone/>
            </a:pPr>
            <a:r>
              <a:rPr lang="en-US" altLang="x-none" sz="2800" dirty="0">
                <a:solidFill>
                  <a:schemeClr val="bg1"/>
                </a:solidFill>
                <a:latin typeface="Arial" panose="020B0604020202020204" pitchFamily="34" charset="0"/>
              </a:rPr>
              <a:t>với một CSDL</a:t>
            </a:r>
            <a:r>
              <a:rPr lang="en-US" altLang="x-none" sz="2800" dirty="0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  <a:endParaRPr lang="en-US" altLang="x-none" sz="28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6"/>
          <p:cNvSpPr>
            <a:spLocks noChangeArrowheads="1"/>
          </p:cNvSpPr>
          <p:nvPr/>
        </p:nvSpPr>
        <p:spPr bwMode="auto">
          <a:xfrm>
            <a:off x="873125" y="2949575"/>
            <a:ext cx="78486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algn="just" defTabSz="914400">
              <a:buNone/>
            </a:pPr>
            <a:r>
              <a:rPr lang="en-US" altLang="x-none" sz="2800" dirty="0">
                <a:solidFill>
                  <a:schemeClr val="bg1"/>
                </a:solidFill>
                <a:latin typeface="Arial" panose="020B0604020202020204" pitchFamily="34" charset="0"/>
              </a:rPr>
              <a:t> - Access tạo ra tệp duy nhất có đuôi là </a:t>
            </a:r>
            <a:r>
              <a:rPr lang="en-US" altLang="x-none" sz="2800" dirty="0">
                <a:solidFill>
                  <a:srgbClr val="FF0000"/>
                </a:solidFill>
                <a:latin typeface="Arial" panose="020B0604020202020204" pitchFamily="34" charset="0"/>
              </a:rPr>
              <a:t>.mdb</a:t>
            </a:r>
            <a:endParaRPr lang="en-US" altLang="x-none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169990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1010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4684713"/>
            <a:ext cx="2133600" cy="357187"/>
          </a:xfrm>
        </p:spPr>
        <p:txBody>
          <a:bodyPr/>
          <a:lstStyle>
            <a:lvl1pPr marL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342900" lvl="1" indent="1143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685800" lvl="2" indent="2286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028700" lvl="3" indent="3429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371600" lvl="4" indent="4572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4581" name="Picture 5"/>
          <p:cNvPicPr>
            <a:picLocks noChangeAspect="1"/>
          </p:cNvPicPr>
          <p:nvPr/>
        </p:nvPicPr>
        <p:blipFill>
          <a:blip r:embed="rId1"/>
          <a:srcRect r="76250" b="46001"/>
          <a:stretch>
            <a:fillRect/>
          </a:stretch>
        </p:blipFill>
        <p:spPr>
          <a:xfrm>
            <a:off x="2093913" y="1143000"/>
            <a:ext cx="3163887" cy="3371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2" name="Picture 6"/>
          <p:cNvPicPr>
            <a:picLocks noChangeAspect="1"/>
          </p:cNvPicPr>
          <p:nvPr/>
        </p:nvPicPr>
        <p:blipFill>
          <a:blip r:embed="rId2"/>
          <a:srcRect l="94376" b="97000"/>
          <a:stretch>
            <a:fillRect/>
          </a:stretch>
        </p:blipFill>
        <p:spPr>
          <a:xfrm>
            <a:off x="6629400" y="2114550"/>
            <a:ext cx="1828800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3" name="Line 7"/>
          <p:cNvSpPr>
            <a:spLocks noChangeShapeType="1"/>
          </p:cNvSpPr>
          <p:nvPr/>
        </p:nvSpPr>
        <p:spPr bwMode="auto">
          <a:xfrm flipH="1" flipV="1">
            <a:off x="1143000" y="3200400"/>
            <a:ext cx="1143000" cy="12001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117475" y="2514600"/>
            <a:ext cx="1787525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p>
            <a:pPr algn="ctr" defTabSz="914400">
              <a:buNone/>
            </a:pPr>
            <a:r>
              <a:rPr lang="en-US" altLang="en-US" sz="1800" b="1" u="sng" dirty="0">
                <a:solidFill>
                  <a:srgbClr val="00B050"/>
                </a:solidFill>
                <a:latin typeface="Times New Roman" panose="02020603050405020304" pitchFamily="18" charset="0"/>
              </a:rPr>
              <a:t>Cách 1: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Chọn </a:t>
            </a:r>
            <a:b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</a:b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File 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Exit</a:t>
            </a:r>
            <a:endParaRPr lang="en-US" altLang="en-US" sz="1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7467600" y="2457450"/>
            <a:ext cx="762000" cy="9715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5526088" y="3314700"/>
            <a:ext cx="2932113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p>
            <a:pPr algn="ctr" defTabSz="914400">
              <a:buNone/>
            </a:pPr>
            <a:r>
              <a:rPr lang="en-US" altLang="en-US" sz="1800" b="1" u="sng" dirty="0">
                <a:solidFill>
                  <a:srgbClr val="00B050"/>
                </a:solidFill>
                <a:latin typeface="Times New Roman" panose="02020603050405020304" pitchFamily="18" charset="0"/>
              </a:rPr>
              <a:t>Cách 2: 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Click chọn nút Close</a:t>
            </a:r>
            <a:endParaRPr lang="en-US" altLang="en-US" sz="1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5257800" y="4171950"/>
            <a:ext cx="3657600" cy="8001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p>
            <a:pPr algn="ctr" defTabSz="914400">
              <a:buNone/>
            </a:pP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Lưu ý: Nên lưu các thông tin </a:t>
            </a:r>
            <a:b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</a:b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trước khi kết thúc </a:t>
            </a:r>
            <a:b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</a:b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phiên làm việc với Access</a:t>
            </a:r>
            <a:endParaRPr lang="en-US" altLang="en-US" sz="1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-30162"/>
            <a:ext cx="9144000" cy="72548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Oval 12">
            <a:hlinkClick r:id="rId3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1020" name="Rectangle 10"/>
          <p:cNvSpPr/>
          <p:nvPr/>
        </p:nvSpPr>
        <p:spPr>
          <a:xfrm>
            <a:off x="852488" y="53975"/>
            <a:ext cx="5813425" cy="5619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x-none" sz="3200" b="1" dirty="0">
                <a:solidFill>
                  <a:srgbClr val="FFFF00"/>
                </a:solidFill>
                <a:latin typeface="Arial" panose="020B0604020202020204" pitchFamily="34" charset="0"/>
              </a:rPr>
              <a:t>Một số thao tác cơ bản</a:t>
            </a:r>
            <a:endParaRPr lang="en-US" altLang="x-none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71021" name="Rectangle 11">
            <a:hlinkClick r:id="rId4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endParaRPr lang="en-US" altLang="x-none" sz="2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0375" y="660400"/>
            <a:ext cx="4702175" cy="41751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1023" name="Rectangle 13"/>
          <p:cNvSpPr/>
          <p:nvPr/>
        </p:nvSpPr>
        <p:spPr>
          <a:xfrm>
            <a:off x="434975" y="665163"/>
            <a:ext cx="5337175" cy="42386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d) Kết thúc làm việc với Access</a:t>
            </a:r>
            <a:endParaRPr lang="en-US" altLang="x-none" sz="23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71024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 animBg="1"/>
      <p:bldP spid="24586" grpId="0" animBg="1"/>
      <p:bldP spid="2458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2034" name="Slide Number Placeholder 5"/>
          <p:cNvSpPr txBox="1">
            <a:spLocks noGrp="1"/>
          </p:cNvSpPr>
          <p:nvPr>
            <p:ph type="sldNum" sz="quarter" idx="4"/>
          </p:nvPr>
        </p:nvSpPr>
        <p:spPr/>
        <p:txBody>
          <a:bodyPr/>
          <a:lstStyle>
            <a:lvl1pPr marL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342900" lvl="1" indent="1143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685800" lvl="2" indent="2286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028700" lvl="3" indent="3429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371600" lvl="4" indent="4572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altLang="x-none" dirty="0">
                <a:solidFill>
                  <a:srgbClr val="1D528D"/>
                </a:solidFill>
              </a:rPr>
            </a:fld>
            <a:endParaRPr lang="en-US" altLang="x-none" dirty="0">
              <a:solidFill>
                <a:srgbClr val="1D528D"/>
              </a:solidFill>
            </a:endParaRPr>
          </a:p>
        </p:txBody>
      </p:sp>
      <p:sp>
        <p:nvSpPr>
          <p:cNvPr id="172035" name="Rectangle 3"/>
          <p:cNvSpPr>
            <a:spLocks noGrp="1"/>
          </p:cNvSpPr>
          <p:nvPr>
            <p:ph type="title"/>
          </p:nvPr>
        </p:nvSpPr>
        <p:spPr>
          <a:xfrm>
            <a:off x="682625" y="73025"/>
            <a:ext cx="7391400" cy="422275"/>
          </a:xfrm>
        </p:spPr>
        <p:txBody>
          <a:bodyPr vert="horz" wrap="square" lIns="91440" tIns="45720" rIns="91440" bIns="45720" anchor="ctr" anchorCtr="0"/>
          <a:p>
            <a:pPr algn="l" eaLnBrk="1" hangingPunct="1"/>
            <a:r>
              <a:rPr lang="en-US" altLang="x-none" sz="3200" b="1" dirty="0">
                <a:solidFill>
                  <a:srgbClr val="FF0000"/>
                </a:solidFill>
              </a:rPr>
              <a:t>Làm việc với các đối tượng</a:t>
            </a:r>
            <a:endParaRPr lang="en-US" altLang="x-none" sz="3200" b="1" dirty="0">
              <a:solidFill>
                <a:srgbClr val="FF0000"/>
              </a:solidFill>
            </a:endParaRPr>
          </a:p>
        </p:txBody>
      </p:sp>
      <p:sp>
        <p:nvSpPr>
          <p:cNvPr id="203780" name="Rectangle 4"/>
          <p:cNvSpPr>
            <a:spLocks noChangeArrowheads="1"/>
          </p:cNvSpPr>
          <p:nvPr/>
        </p:nvSpPr>
        <p:spPr bwMode="auto">
          <a:xfrm>
            <a:off x="34925" y="1762125"/>
            <a:ext cx="3457575" cy="5937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FF">
                  <a:alpha val="55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sy="5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p>
            <a:pPr algn="ctr" defTabSz="914400">
              <a:buNone/>
            </a:pPr>
            <a:r>
              <a:rPr lang="en-US" altLang="x-none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Chế độ thiết kế</a:t>
            </a:r>
            <a:endParaRPr lang="en-US" altLang="x-none" sz="3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3781" name="Rectangle 5"/>
          <p:cNvSpPr>
            <a:spLocks noChangeArrowheads="1"/>
          </p:cNvSpPr>
          <p:nvPr/>
        </p:nvSpPr>
        <p:spPr bwMode="auto">
          <a:xfrm>
            <a:off x="34925" y="3543300"/>
            <a:ext cx="3457575" cy="5937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>
                  <a:alpha val="55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sy="5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p>
            <a:pPr algn="ctr" defTabSz="914400">
              <a:buNone/>
            </a:pPr>
            <a:r>
              <a:rPr lang="en-US" altLang="x-none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Chế độ trang dữ liệu</a:t>
            </a:r>
            <a:endParaRPr lang="en-US" altLang="x-none" sz="3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3782" name="Rectangle 6"/>
          <p:cNvSpPr>
            <a:spLocks noChangeArrowheads="1"/>
          </p:cNvSpPr>
          <p:nvPr/>
        </p:nvSpPr>
        <p:spPr bwMode="auto">
          <a:xfrm>
            <a:off x="3563938" y="1589088"/>
            <a:ext cx="5329238" cy="11334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FF">
                  <a:alpha val="55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sy="5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p>
            <a:pPr algn="just" defTabSz="914400">
              <a:buNone/>
            </a:pPr>
            <a:r>
              <a:rPr lang="en-US" altLang="x-none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Cho phép tạo mới hoặc thay đổi cấu trúc bảng, mẫu hỏi, thay đổi cách trình bày và định dạng biểu mẫu, báo cáo.</a:t>
            </a:r>
            <a:endParaRPr lang="en-US" altLang="x-none" sz="2800" dirty="0">
              <a:solidFill>
                <a:srgbClr val="3333FF"/>
              </a:solidFill>
              <a:latin typeface="Arial" panose="020B0604020202020204" pitchFamily="34" charset="0"/>
            </a:endParaRPr>
          </a:p>
        </p:txBody>
      </p:sp>
      <p:sp>
        <p:nvSpPr>
          <p:cNvPr id="203783" name="Rectangle 7"/>
          <p:cNvSpPr>
            <a:spLocks noChangeArrowheads="1"/>
          </p:cNvSpPr>
          <p:nvPr/>
        </p:nvSpPr>
        <p:spPr bwMode="auto">
          <a:xfrm>
            <a:off x="3563938" y="3543300"/>
            <a:ext cx="5580063" cy="11890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>
                  <a:alpha val="55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sy="5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p>
            <a:pPr defTabSz="914400">
              <a:buNone/>
            </a:pPr>
            <a:r>
              <a:rPr lang="en-US" altLang="x-none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Hiển thị dữ liệu dạng bảng, cho phép xem, xóa hay thay đổi dữ liệu đã có.</a:t>
            </a:r>
            <a:endParaRPr lang="en-US" altLang="x-none" sz="3000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03784" name="Picture 8" descr="Nut Design View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9975" y="2463800"/>
            <a:ext cx="1174750" cy="554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3785" name="Text Box 9"/>
          <p:cNvSpPr txBox="1">
            <a:spLocks noChangeArrowheads="1"/>
          </p:cNvSpPr>
          <p:nvPr/>
        </p:nvSpPr>
        <p:spPr bwMode="auto">
          <a:xfrm>
            <a:off x="0" y="2409825"/>
            <a:ext cx="2195513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defTabSz="914400">
              <a:spcBef>
                <a:spcPct val="50000"/>
              </a:spcBef>
              <a:buNone/>
            </a:pPr>
            <a:r>
              <a:rPr lang="en-US" altLang="x-none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Nút lệnh 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Design View</a:t>
            </a:r>
            <a:endParaRPr lang="en-US" altLang="x-none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3786" name="Text Box 10"/>
          <p:cNvSpPr txBox="1">
            <a:spLocks noChangeArrowheads="1"/>
          </p:cNvSpPr>
          <p:nvPr/>
        </p:nvSpPr>
        <p:spPr bwMode="auto">
          <a:xfrm>
            <a:off x="0" y="4192588"/>
            <a:ext cx="25558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defTabSz="914400">
              <a:spcBef>
                <a:spcPct val="50000"/>
              </a:spcBef>
              <a:buNone/>
            </a:pPr>
            <a:r>
              <a:rPr lang="en-US" altLang="x-none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Nút lệnh 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Datasheet View</a:t>
            </a:r>
            <a:endParaRPr lang="en-US" altLang="x-none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03787" name="Picture 11" descr="Nut Datasheet View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388" y="4137025"/>
            <a:ext cx="1098550" cy="631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3788" name="Text Box 12"/>
          <p:cNvSpPr txBox="1">
            <a:spLocks noChangeArrowheads="1"/>
          </p:cNvSpPr>
          <p:nvPr/>
        </p:nvSpPr>
        <p:spPr bwMode="auto">
          <a:xfrm>
            <a:off x="3563938" y="3073400"/>
            <a:ext cx="53292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algn="ctr" defTabSz="914400">
              <a:spcBef>
                <a:spcPct val="50000"/>
              </a:spcBef>
              <a:buNone/>
            </a:pPr>
            <a:r>
              <a:rPr lang="en-US" altLang="x-none" sz="2400" b="1" dirty="0">
                <a:solidFill>
                  <a:srgbClr val="1D528D"/>
                </a:solidFill>
                <a:latin typeface="Times New Roman" panose="02020603050405020304" pitchFamily="18" charset="0"/>
              </a:rPr>
              <a:t>Chọn View </a:t>
            </a:r>
            <a:r>
              <a:rPr lang="en-US" altLang="x-none" sz="2400" b="1" dirty="0">
                <a:solidFill>
                  <a:srgbClr val="1D528D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altLang="x-none" sz="2400" b="1" dirty="0">
                <a:solidFill>
                  <a:srgbClr val="1D528D"/>
                </a:solidFill>
                <a:latin typeface="Times New Roman" panose="02020603050405020304" pitchFamily="18" charset="0"/>
              </a:rPr>
              <a:t> Design View</a:t>
            </a:r>
            <a:endParaRPr lang="en-US" altLang="x-none" sz="2400" b="1" dirty="0">
              <a:solidFill>
                <a:srgbClr val="1D528D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3789" name="Text Box 13"/>
          <p:cNvSpPr txBox="1">
            <a:spLocks noChangeArrowheads="1"/>
          </p:cNvSpPr>
          <p:nvPr/>
        </p:nvSpPr>
        <p:spPr bwMode="auto">
          <a:xfrm>
            <a:off x="3563938" y="4714875"/>
            <a:ext cx="53292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algn="ctr" defTabSz="914400">
              <a:spcBef>
                <a:spcPct val="50000"/>
              </a:spcBef>
              <a:buNone/>
            </a:pPr>
            <a:r>
              <a:rPr lang="en-US" altLang="x-none" sz="2400" b="1" dirty="0">
                <a:solidFill>
                  <a:srgbClr val="1D528D"/>
                </a:solidFill>
                <a:latin typeface="Times New Roman" panose="02020603050405020304" pitchFamily="18" charset="0"/>
              </a:rPr>
              <a:t>Chọn View </a:t>
            </a:r>
            <a:r>
              <a:rPr lang="en-US" altLang="x-none" sz="2400" b="1" dirty="0">
                <a:solidFill>
                  <a:srgbClr val="1D528D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altLang="x-none" sz="2400" b="1" dirty="0">
                <a:solidFill>
                  <a:srgbClr val="1D528D"/>
                </a:solidFill>
                <a:latin typeface="Times New Roman" panose="02020603050405020304" pitchFamily="18" charset="0"/>
              </a:rPr>
              <a:t> Datasheet View</a:t>
            </a:r>
            <a:endParaRPr lang="en-US" altLang="x-none" sz="2400" b="1" dirty="0">
              <a:solidFill>
                <a:srgbClr val="1D528D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3790" name="AutoShape 14">
            <a:hlinkClick r:id="rId3" action="ppaction://hlinkfile" highlightClick="1"/>
          </p:cNvPr>
          <p:cNvSpPr>
            <a:spLocks noChangeArrowheads="1"/>
          </p:cNvSpPr>
          <p:nvPr/>
        </p:nvSpPr>
        <p:spPr bwMode="auto">
          <a:xfrm>
            <a:off x="8316913" y="4840288"/>
            <a:ext cx="358775" cy="16192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4700" y="669925"/>
            <a:ext cx="7021513" cy="5207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2048" name="Rectangle 13"/>
          <p:cNvSpPr/>
          <p:nvPr/>
        </p:nvSpPr>
        <p:spPr>
          <a:xfrm>
            <a:off x="1536700" y="727075"/>
            <a:ext cx="5314950" cy="422275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p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a) Ch</a:t>
            </a:r>
            <a:r>
              <a:rPr sz="2300" b="1" dirty="0">
                <a:solidFill>
                  <a:schemeClr val="bg1"/>
                </a:solidFill>
                <a:latin typeface="Arial" panose="020B0604020202020204" pitchFamily="34" charset="0"/>
              </a:rPr>
              <a:t>ế độ l</a:t>
            </a:r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àm vi</a:t>
            </a:r>
            <a:r>
              <a:rPr sz="2300" b="1" dirty="0">
                <a:solidFill>
                  <a:schemeClr val="bg1"/>
                </a:solidFill>
                <a:latin typeface="Arial" panose="020B0604020202020204" pitchFamily="34" charset="0"/>
              </a:rPr>
              <a:t>ệc với c</a:t>
            </a:r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ác đ</a:t>
            </a:r>
            <a:r>
              <a:rPr sz="2300" b="1" dirty="0">
                <a:solidFill>
                  <a:schemeClr val="bg1"/>
                </a:solidFill>
                <a:latin typeface="Arial" panose="020B0604020202020204" pitchFamily="34" charset="0"/>
              </a:rPr>
              <a:t>ối tượng</a:t>
            </a:r>
            <a:endParaRPr lang="en-US" altLang="x-none" sz="23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3" name="Oval 22">
            <a:hlinkClick r:id="rId4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051" name="Rectangle 11">
            <a:hlinkClick r:id="rId5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chemeClr val="bg1"/>
                </a:solidFill>
                <a:latin typeface="Arial" panose="020B0604020202020204" pitchFamily="34" charset="0"/>
              </a:rPr>
              <a:t>5</a:t>
            </a:r>
            <a:endParaRPr lang="en-US" altLang="x-none" sz="2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72052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8" y="4057650"/>
            <a:ext cx="820737" cy="3413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03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203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203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2" grpId="0" animBg="1"/>
      <p:bldP spid="203783" grpId="0" animBg="1"/>
      <p:bldP spid="203785" grpId="0"/>
      <p:bldP spid="203786" grpId="0"/>
      <p:bldP spid="203788" grpId="0"/>
      <p:bldP spid="20378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0" y="-15875"/>
            <a:ext cx="9144000" cy="676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7837488" y="-95250"/>
            <a:ext cx="1306513" cy="877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lowchart: Decision 5"/>
          <p:cNvSpPr/>
          <p:nvPr/>
        </p:nvSpPr>
        <p:spPr>
          <a:xfrm>
            <a:off x="0" y="-11874"/>
            <a:ext cx="892628" cy="669076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>
            <a:hlinkClick r:id="rId1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6088" y="-11112"/>
            <a:ext cx="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37488" y="-112712"/>
            <a:ext cx="1073150" cy="895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3067" name="Rectangle 10"/>
          <p:cNvSpPr/>
          <p:nvPr/>
        </p:nvSpPr>
        <p:spPr>
          <a:xfrm>
            <a:off x="852488" y="-25400"/>
            <a:ext cx="5992812" cy="5619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x-none" sz="3200" b="1" dirty="0">
                <a:solidFill>
                  <a:srgbClr val="FFFF00"/>
                </a:solidFill>
                <a:latin typeface="Arial" panose="020B0604020202020204" pitchFamily="34" charset="0"/>
              </a:rPr>
              <a:t>Làm vi</a:t>
            </a:r>
            <a:r>
              <a:rPr sz="3200" b="1" dirty="0">
                <a:solidFill>
                  <a:srgbClr val="FFFF00"/>
                </a:solidFill>
                <a:latin typeface="Arial" panose="020B0604020202020204" pitchFamily="34" charset="0"/>
              </a:rPr>
              <a:t>ệc với c</a:t>
            </a:r>
            <a:r>
              <a:rPr lang="en-US" altLang="x-none" sz="3200" b="1" dirty="0">
                <a:solidFill>
                  <a:srgbClr val="FFFF00"/>
                </a:solidFill>
                <a:latin typeface="Arial" panose="020B0604020202020204" pitchFamily="34" charset="0"/>
              </a:rPr>
              <a:t>ác đ</a:t>
            </a:r>
            <a:r>
              <a:rPr sz="3200" b="1" dirty="0">
                <a:solidFill>
                  <a:srgbClr val="FFFF00"/>
                </a:solidFill>
                <a:latin typeface="Arial" panose="020B0604020202020204" pitchFamily="34" charset="0"/>
              </a:rPr>
              <a:t>ối tượng</a:t>
            </a:r>
            <a:endParaRPr lang="en-US" altLang="x-none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73068" name="Rectangle 11">
            <a:hlinkClick r:id="rId2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chemeClr val="bg1"/>
                </a:solidFill>
                <a:latin typeface="Arial" panose="020B0604020202020204" pitchFamily="34" charset="0"/>
              </a:rPr>
              <a:t>5</a:t>
            </a:r>
            <a:endParaRPr lang="en-US" altLang="x-none" sz="2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92175" y="522288"/>
            <a:ext cx="7021513" cy="5207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3070" name="Rectangle 13"/>
          <p:cNvSpPr/>
          <p:nvPr/>
        </p:nvSpPr>
        <p:spPr>
          <a:xfrm>
            <a:off x="1654175" y="579438"/>
            <a:ext cx="5316538" cy="42386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p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a) Ch</a:t>
            </a:r>
            <a:r>
              <a:rPr sz="2300" b="1" dirty="0">
                <a:solidFill>
                  <a:schemeClr val="bg1"/>
                </a:solidFill>
                <a:latin typeface="Arial" panose="020B0604020202020204" pitchFamily="34" charset="0"/>
              </a:rPr>
              <a:t>ế độ l</a:t>
            </a:r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àm vi</a:t>
            </a:r>
            <a:r>
              <a:rPr sz="2300" b="1" dirty="0">
                <a:solidFill>
                  <a:schemeClr val="bg1"/>
                </a:solidFill>
                <a:latin typeface="Arial" panose="020B0604020202020204" pitchFamily="34" charset="0"/>
              </a:rPr>
              <a:t>ệc với c</a:t>
            </a:r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ác đ</a:t>
            </a:r>
            <a:r>
              <a:rPr sz="2300" b="1" dirty="0">
                <a:solidFill>
                  <a:schemeClr val="bg1"/>
                </a:solidFill>
                <a:latin typeface="Arial" panose="020B0604020202020204" pitchFamily="34" charset="0"/>
              </a:rPr>
              <a:t>ối tượng</a:t>
            </a:r>
            <a:endParaRPr lang="en-US" altLang="x-none" sz="23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3071" name="Google Shape;336;p19"/>
          <p:cNvSpPr/>
          <p:nvPr/>
        </p:nvSpPr>
        <p:spPr>
          <a:xfrm>
            <a:off x="4383088" y="1143000"/>
            <a:ext cx="34925" cy="3903663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1513" h="166415">
                <a:moveTo>
                  <a:pt x="751" y="1"/>
                </a:moveTo>
                <a:cubicBezTo>
                  <a:pt x="346" y="1"/>
                  <a:pt x="1" y="334"/>
                  <a:pt x="1" y="751"/>
                </a:cubicBezTo>
                <a:lnTo>
                  <a:pt x="1" y="165664"/>
                </a:lnTo>
                <a:cubicBezTo>
                  <a:pt x="1" y="166081"/>
                  <a:pt x="334" y="166414"/>
                  <a:pt x="751" y="166414"/>
                </a:cubicBezTo>
                <a:cubicBezTo>
                  <a:pt x="1167" y="166414"/>
                  <a:pt x="1513" y="166081"/>
                  <a:pt x="1513" y="165664"/>
                </a:cubicBezTo>
                <a:lnTo>
                  <a:pt x="1513" y="751"/>
                </a:lnTo>
                <a:cubicBezTo>
                  <a:pt x="1513" y="334"/>
                  <a:pt x="1167" y="1"/>
                  <a:pt x="751" y="1"/>
                </a:cubicBezTo>
                <a:close/>
              </a:path>
            </a:pathLst>
          </a:custGeom>
          <a:solidFill>
            <a:schemeClr val="bg2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73072" name="Google Shape;358;p19"/>
          <p:cNvSpPr/>
          <p:nvPr/>
        </p:nvSpPr>
        <p:spPr>
          <a:xfrm>
            <a:off x="8737600" y="1763713"/>
            <a:ext cx="406400" cy="685800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</a:cxnLst>
            <a:pathLst>
              <a:path w="4644" h="6026">
                <a:moveTo>
                  <a:pt x="0" y="1"/>
                </a:moveTo>
                <a:lnTo>
                  <a:pt x="0" y="6025"/>
                </a:lnTo>
                <a:lnTo>
                  <a:pt x="1643" y="6025"/>
                </a:lnTo>
                <a:cubicBezTo>
                  <a:pt x="3298" y="6025"/>
                  <a:pt x="4643" y="4668"/>
                  <a:pt x="4643" y="3013"/>
                </a:cubicBezTo>
                <a:cubicBezTo>
                  <a:pt x="4643" y="2179"/>
                  <a:pt x="4310" y="1429"/>
                  <a:pt x="3762" y="894"/>
                </a:cubicBezTo>
                <a:cubicBezTo>
                  <a:pt x="3215" y="346"/>
                  <a:pt x="2465" y="1"/>
                  <a:pt x="1643" y="1"/>
                </a:cubicBezTo>
                <a:lnTo>
                  <a:pt x="0" y="1"/>
                </a:lnTo>
                <a:close/>
              </a:path>
            </a:pathLst>
          </a:custGeom>
          <a:solidFill>
            <a:srgbClr val="20C33F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73073" name="Google Shape;361;p19"/>
          <p:cNvSpPr/>
          <p:nvPr/>
        </p:nvSpPr>
        <p:spPr>
          <a:xfrm>
            <a:off x="5475288" y="1162050"/>
            <a:ext cx="3668712" cy="985838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pathLst>
              <a:path w="42006" h="8669">
                <a:moveTo>
                  <a:pt x="3001" y="0"/>
                </a:moveTo>
                <a:cubicBezTo>
                  <a:pt x="1465" y="0"/>
                  <a:pt x="191" y="1155"/>
                  <a:pt x="12" y="2655"/>
                </a:cubicBezTo>
                <a:cubicBezTo>
                  <a:pt x="0" y="2775"/>
                  <a:pt x="0" y="2894"/>
                  <a:pt x="0" y="3013"/>
                </a:cubicBezTo>
                <a:cubicBezTo>
                  <a:pt x="0" y="4668"/>
                  <a:pt x="1346" y="6013"/>
                  <a:pt x="3001" y="6013"/>
                </a:cubicBezTo>
                <a:lnTo>
                  <a:pt x="39005" y="6013"/>
                </a:lnTo>
                <a:cubicBezTo>
                  <a:pt x="39827" y="6013"/>
                  <a:pt x="40589" y="6358"/>
                  <a:pt x="41124" y="6894"/>
                </a:cubicBezTo>
                <a:cubicBezTo>
                  <a:pt x="41589" y="7358"/>
                  <a:pt x="41898" y="7978"/>
                  <a:pt x="41982" y="8668"/>
                </a:cubicBezTo>
                <a:lnTo>
                  <a:pt x="42005" y="8311"/>
                </a:lnTo>
                <a:lnTo>
                  <a:pt x="42005" y="3013"/>
                </a:lnTo>
                <a:cubicBezTo>
                  <a:pt x="42005" y="2179"/>
                  <a:pt x="41672" y="1429"/>
                  <a:pt x="41124" y="881"/>
                </a:cubicBezTo>
                <a:cubicBezTo>
                  <a:pt x="40589" y="346"/>
                  <a:pt x="39827" y="0"/>
                  <a:pt x="39005" y="0"/>
                </a:cubicBezTo>
                <a:lnTo>
                  <a:pt x="3001" y="0"/>
                </a:lnTo>
                <a:close/>
              </a:path>
            </a:pathLst>
          </a:custGeom>
          <a:solidFill>
            <a:srgbClr val="B7B7B7">
              <a:alpha val="55293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73074" name="Google Shape;362;p19"/>
          <p:cNvSpPr/>
          <p:nvPr/>
        </p:nvSpPr>
        <p:spPr>
          <a:xfrm>
            <a:off x="5475288" y="1079500"/>
            <a:ext cx="3668712" cy="1027113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42006" h="9026">
                <a:moveTo>
                  <a:pt x="3001" y="1"/>
                </a:moveTo>
                <a:cubicBezTo>
                  <a:pt x="1346" y="1"/>
                  <a:pt x="0" y="1346"/>
                  <a:pt x="0" y="3013"/>
                </a:cubicBezTo>
                <a:cubicBezTo>
                  <a:pt x="0" y="4668"/>
                  <a:pt x="1346" y="6014"/>
                  <a:pt x="3001" y="6014"/>
                </a:cubicBezTo>
                <a:lnTo>
                  <a:pt x="39005" y="6014"/>
                </a:lnTo>
                <a:cubicBezTo>
                  <a:pt x="39827" y="6014"/>
                  <a:pt x="40577" y="6359"/>
                  <a:pt x="41124" y="6907"/>
                </a:cubicBezTo>
                <a:cubicBezTo>
                  <a:pt x="41672" y="7442"/>
                  <a:pt x="42005" y="8192"/>
                  <a:pt x="42005" y="9026"/>
                </a:cubicBezTo>
                <a:lnTo>
                  <a:pt x="42005" y="3013"/>
                </a:lnTo>
                <a:cubicBezTo>
                  <a:pt x="42005" y="2180"/>
                  <a:pt x="41672" y="1430"/>
                  <a:pt x="41124" y="882"/>
                </a:cubicBezTo>
                <a:cubicBezTo>
                  <a:pt x="40577" y="346"/>
                  <a:pt x="39827" y="1"/>
                  <a:pt x="39005" y="1"/>
                </a:cubicBezTo>
                <a:lnTo>
                  <a:pt x="3001" y="1"/>
                </a:lnTo>
                <a:close/>
              </a:path>
            </a:pathLst>
          </a:custGeom>
          <a:solidFill>
            <a:srgbClr val="69E781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73075" name="Google Shape;364;p19"/>
          <p:cNvSpPr txBox="1"/>
          <p:nvPr/>
        </p:nvSpPr>
        <p:spPr>
          <a:xfrm>
            <a:off x="5475288" y="1079500"/>
            <a:ext cx="3355975" cy="684213"/>
          </a:xfrm>
          <a:prstGeom prst="rect">
            <a:avLst/>
          </a:prstGeom>
          <a:noFill/>
          <a:ln w="9525">
            <a:noFill/>
          </a:ln>
        </p:spPr>
        <p:txBody>
          <a:bodyPr lIns="68569" tIns="68569" rIns="68569" bIns="68569" anchor="ctr" anchorCtr="0"/>
          <a:p>
            <a:pPr algn="ctr"/>
            <a:r>
              <a:rPr lang="en-US" altLang="x-none" sz="1700" b="1" dirty="0">
                <a:solidFill>
                  <a:srgbClr val="C00000"/>
                </a:solidFill>
                <a:latin typeface="Arial" panose="020B0604020202020204" pitchFamily="34" charset="0"/>
              </a:rPr>
              <a:t>Ch</a:t>
            </a:r>
            <a:r>
              <a:rPr sz="1700" b="1" dirty="0">
                <a:solidFill>
                  <a:srgbClr val="C00000"/>
                </a:solidFill>
                <a:latin typeface="Arial" panose="020B0604020202020204" pitchFamily="34" charset="0"/>
              </a:rPr>
              <a:t>ế độ trang dữ liệu </a:t>
            </a:r>
            <a:endParaRPr sz="17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ctr"/>
            <a:r>
              <a:rPr sz="1700" b="1" dirty="0">
                <a:solidFill>
                  <a:srgbClr val="C00000"/>
                </a:solidFill>
                <a:latin typeface="Arial" panose="020B0604020202020204" pitchFamily="34" charset="0"/>
              </a:rPr>
              <a:t>(Datasheet View)</a:t>
            </a:r>
            <a:endParaRPr lang="en-US" altLang="x-none" sz="17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73076" name="Google Shape;367;p19"/>
          <p:cNvSpPr/>
          <p:nvPr/>
        </p:nvSpPr>
        <p:spPr>
          <a:xfrm>
            <a:off x="0" y="1800225"/>
            <a:ext cx="379413" cy="673100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4644" h="6014">
                <a:moveTo>
                  <a:pt x="3001" y="1"/>
                </a:moveTo>
                <a:cubicBezTo>
                  <a:pt x="2168" y="1"/>
                  <a:pt x="1417" y="334"/>
                  <a:pt x="882" y="882"/>
                </a:cubicBezTo>
                <a:cubicBezTo>
                  <a:pt x="334" y="1418"/>
                  <a:pt x="1" y="2180"/>
                  <a:pt x="1" y="3001"/>
                </a:cubicBezTo>
                <a:cubicBezTo>
                  <a:pt x="1" y="4668"/>
                  <a:pt x="1346" y="6014"/>
                  <a:pt x="3001" y="6014"/>
                </a:cubicBezTo>
                <a:lnTo>
                  <a:pt x="4644" y="6014"/>
                </a:lnTo>
                <a:lnTo>
                  <a:pt x="4644" y="1"/>
                </a:lnTo>
                <a:lnTo>
                  <a:pt x="3001" y="1"/>
                </a:lnTo>
                <a:close/>
              </a:path>
            </a:pathLst>
          </a:custGeom>
          <a:solidFill>
            <a:srgbClr val="EB7D16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73077" name="Google Shape;370;p19"/>
          <p:cNvSpPr/>
          <p:nvPr/>
        </p:nvSpPr>
        <p:spPr>
          <a:xfrm>
            <a:off x="3175" y="1206500"/>
            <a:ext cx="3429000" cy="969963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42006" h="8669">
                <a:moveTo>
                  <a:pt x="3001" y="1"/>
                </a:moveTo>
                <a:cubicBezTo>
                  <a:pt x="2168" y="1"/>
                  <a:pt x="1417" y="346"/>
                  <a:pt x="882" y="882"/>
                </a:cubicBezTo>
                <a:cubicBezTo>
                  <a:pt x="334" y="1429"/>
                  <a:pt x="1" y="2180"/>
                  <a:pt x="1" y="3013"/>
                </a:cubicBezTo>
                <a:lnTo>
                  <a:pt x="1" y="8311"/>
                </a:lnTo>
                <a:lnTo>
                  <a:pt x="24" y="8668"/>
                </a:lnTo>
                <a:cubicBezTo>
                  <a:pt x="108" y="7978"/>
                  <a:pt x="417" y="7371"/>
                  <a:pt x="882" y="6894"/>
                </a:cubicBezTo>
                <a:cubicBezTo>
                  <a:pt x="1417" y="6359"/>
                  <a:pt x="2168" y="6013"/>
                  <a:pt x="3001" y="6013"/>
                </a:cubicBezTo>
                <a:lnTo>
                  <a:pt x="39006" y="6013"/>
                </a:lnTo>
                <a:cubicBezTo>
                  <a:pt x="40660" y="6013"/>
                  <a:pt x="42006" y="4668"/>
                  <a:pt x="42006" y="3013"/>
                </a:cubicBezTo>
                <a:cubicBezTo>
                  <a:pt x="42006" y="2894"/>
                  <a:pt x="42006" y="2775"/>
                  <a:pt x="41982" y="2656"/>
                </a:cubicBezTo>
                <a:cubicBezTo>
                  <a:pt x="41815" y="1168"/>
                  <a:pt x="40541" y="1"/>
                  <a:pt x="39006" y="1"/>
                </a:cubicBezTo>
                <a:lnTo>
                  <a:pt x="3001" y="1"/>
                </a:lnTo>
                <a:close/>
              </a:path>
            </a:pathLst>
          </a:custGeom>
          <a:solidFill>
            <a:srgbClr val="B7B7B7">
              <a:alpha val="55293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73078" name="Google Shape;371;p19"/>
          <p:cNvSpPr/>
          <p:nvPr/>
        </p:nvSpPr>
        <p:spPr>
          <a:xfrm>
            <a:off x="3175" y="1128713"/>
            <a:ext cx="3429000" cy="100647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pathLst>
              <a:path w="42006" h="9014">
                <a:moveTo>
                  <a:pt x="3001" y="0"/>
                </a:moveTo>
                <a:cubicBezTo>
                  <a:pt x="2168" y="0"/>
                  <a:pt x="1417" y="334"/>
                  <a:pt x="882" y="881"/>
                </a:cubicBezTo>
                <a:cubicBezTo>
                  <a:pt x="334" y="1417"/>
                  <a:pt x="1" y="2167"/>
                  <a:pt x="1" y="3001"/>
                </a:cubicBezTo>
                <a:lnTo>
                  <a:pt x="1" y="9013"/>
                </a:lnTo>
                <a:cubicBezTo>
                  <a:pt x="1" y="8192"/>
                  <a:pt x="334" y="7430"/>
                  <a:pt x="882" y="6894"/>
                </a:cubicBezTo>
                <a:cubicBezTo>
                  <a:pt x="1417" y="6346"/>
                  <a:pt x="2168" y="6013"/>
                  <a:pt x="3001" y="6013"/>
                </a:cubicBezTo>
                <a:lnTo>
                  <a:pt x="39006" y="6013"/>
                </a:lnTo>
                <a:cubicBezTo>
                  <a:pt x="40660" y="6013"/>
                  <a:pt x="42006" y="4667"/>
                  <a:pt x="42006" y="3001"/>
                </a:cubicBezTo>
                <a:cubicBezTo>
                  <a:pt x="42006" y="1346"/>
                  <a:pt x="40660" y="0"/>
                  <a:pt x="39006" y="0"/>
                </a:cubicBezTo>
                <a:lnTo>
                  <a:pt x="3001" y="0"/>
                </a:lnTo>
                <a:close/>
              </a:path>
            </a:pathLst>
          </a:custGeom>
          <a:solidFill>
            <a:srgbClr val="FCBD24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73079" name="Google Shape;373;p19"/>
          <p:cNvSpPr txBox="1"/>
          <p:nvPr/>
        </p:nvSpPr>
        <p:spPr>
          <a:xfrm>
            <a:off x="-315912" y="1063625"/>
            <a:ext cx="3343275" cy="671513"/>
          </a:xfrm>
          <a:prstGeom prst="rect">
            <a:avLst/>
          </a:prstGeom>
          <a:noFill/>
          <a:ln w="9525">
            <a:noFill/>
          </a:ln>
        </p:spPr>
        <p:txBody>
          <a:bodyPr lIns="68569" tIns="68569" rIns="68569" bIns="68569" anchor="ctr" anchorCtr="0"/>
          <a:p>
            <a:pPr algn="ctr"/>
            <a:r>
              <a:rPr lang="en-US" altLang="x-none" sz="1700" b="1" dirty="0">
                <a:solidFill>
                  <a:srgbClr val="C00000"/>
                </a:solidFill>
                <a:latin typeface="Arial" panose="020B0604020202020204" pitchFamily="34" charset="0"/>
              </a:rPr>
              <a:t>Chế độ thiết kế </a:t>
            </a:r>
            <a:endParaRPr lang="en-US" altLang="x-none" sz="17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US" altLang="x-none" sz="1700" b="1" dirty="0">
                <a:solidFill>
                  <a:srgbClr val="C00000"/>
                </a:solidFill>
                <a:latin typeface="Arial" panose="020B0604020202020204" pitchFamily="34" charset="0"/>
              </a:rPr>
              <a:t>(Design View) </a:t>
            </a:r>
            <a:endParaRPr lang="en-US" altLang="x-none" sz="17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173080" name="Picture 7" descr="Bang Desig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" y="2106613"/>
            <a:ext cx="4129088" cy="2940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3081" name="Picture 6" descr="Bang"/>
          <p:cNvPicPr>
            <a:picLocks noChangeAspect="1"/>
          </p:cNvPicPr>
          <p:nvPr/>
        </p:nvPicPr>
        <p:blipFill>
          <a:blip r:embed="rId4"/>
          <a:srcRect l="1028" t="26553" r="2492" b="5066"/>
          <a:stretch>
            <a:fillRect/>
          </a:stretch>
        </p:blipFill>
        <p:spPr>
          <a:xfrm>
            <a:off x="4448175" y="2228850"/>
            <a:ext cx="4794250" cy="2914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3082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6" name="Group 45"/>
          <p:cNvGrpSpPr/>
          <p:nvPr/>
        </p:nvGrpSpPr>
        <p:grpSpPr>
          <a:xfrm flipH="1">
            <a:off x="7000875" y="1935163"/>
            <a:ext cx="455613" cy="574675"/>
            <a:chOff x="3012290" y="935748"/>
            <a:chExt cx="222207" cy="269292"/>
          </a:xfrm>
        </p:grpSpPr>
        <p:sp>
          <p:nvSpPr>
            <p:cNvPr id="174111" name="Google Shape;183;p17"/>
            <p:cNvSpPr/>
            <p:nvPr/>
          </p:nvSpPr>
          <p:spPr>
            <a:xfrm>
              <a:off x="3012290" y="1070380"/>
              <a:ext cx="222207" cy="134660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pathLst>
                <a:path w="7919" h="4799" fill="none">
                  <a:moveTo>
                    <a:pt x="7918" y="4799"/>
                  </a:moveTo>
                  <a:lnTo>
                    <a:pt x="4335" y="4799"/>
                  </a:lnTo>
                  <a:lnTo>
                    <a:pt x="1" y="0"/>
                  </a:lnTo>
                </a:path>
              </a:pathLst>
            </a:custGeom>
            <a:noFill/>
            <a:ln w="38100" cap="flat" cmpd="sng">
              <a:solidFill>
                <a:srgbClr val="000000">
                  <a:alpha val="100000"/>
                </a:srgbClr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174112" name="Google Shape;184;p17"/>
            <p:cNvSpPr/>
            <p:nvPr/>
          </p:nvSpPr>
          <p:spPr>
            <a:xfrm>
              <a:off x="3012290" y="935748"/>
              <a:ext cx="222207" cy="134660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pathLst>
                <a:path w="7919" h="4799" fill="none">
                  <a:moveTo>
                    <a:pt x="7918" y="0"/>
                  </a:moveTo>
                  <a:lnTo>
                    <a:pt x="4335" y="0"/>
                  </a:lnTo>
                  <a:lnTo>
                    <a:pt x="1" y="4798"/>
                  </a:lnTo>
                </a:path>
              </a:pathLst>
            </a:custGeom>
            <a:noFill/>
            <a:ln w="38100" cap="flat" cmpd="sng">
              <a:solidFill>
                <a:srgbClr val="000000">
                  <a:alpha val="100000"/>
                </a:srgbClr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</p:grpSp>
      <p:pic>
        <p:nvPicPr>
          <p:cNvPr id="13314" name="Picture 5" descr="Doi tuong BA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3038" y="1081088"/>
            <a:ext cx="5492750" cy="39481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" name="Google Shape;176;p17"/>
          <p:cNvSpPr/>
          <p:nvPr/>
        </p:nvSpPr>
        <p:spPr>
          <a:xfrm flipV="1">
            <a:off x="3541713" y="2282825"/>
            <a:ext cx="790575" cy="327025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</a:cxnLst>
            <a:pathLst>
              <a:path w="37604" h="20279">
                <a:moveTo>
                  <a:pt x="0" y="20279"/>
                </a:moveTo>
                <a:lnTo>
                  <a:pt x="17866" y="0"/>
                </a:lnTo>
                <a:lnTo>
                  <a:pt x="37604" y="0"/>
                </a:lnTo>
              </a:path>
            </a:pathLst>
          </a:custGeom>
          <a:noFill/>
          <a:ln w="19050" cap="flat" cmpd="sng">
            <a:solidFill>
              <a:srgbClr val="C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5875"/>
            <a:ext cx="9144000" cy="676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7837488" y="-95250"/>
            <a:ext cx="1306513" cy="877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lowchart: Decision 5"/>
          <p:cNvSpPr/>
          <p:nvPr/>
        </p:nvSpPr>
        <p:spPr>
          <a:xfrm>
            <a:off x="0" y="-11874"/>
            <a:ext cx="892628" cy="669076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6088" y="-11112"/>
            <a:ext cx="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37488" y="-112712"/>
            <a:ext cx="1073150" cy="895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094" name="Rectangle 10"/>
          <p:cNvSpPr/>
          <p:nvPr/>
        </p:nvSpPr>
        <p:spPr>
          <a:xfrm>
            <a:off x="852488" y="-14287"/>
            <a:ext cx="5970587" cy="560387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x-none" sz="3200" b="1" dirty="0">
                <a:solidFill>
                  <a:srgbClr val="FFFF00"/>
                </a:solidFill>
                <a:latin typeface="Arial" panose="020B0604020202020204" pitchFamily="34" charset="0"/>
              </a:rPr>
              <a:t>Làm vi</a:t>
            </a:r>
            <a:r>
              <a:rPr sz="3200" b="1" dirty="0">
                <a:solidFill>
                  <a:srgbClr val="FFFF00"/>
                </a:solidFill>
                <a:latin typeface="Arial" panose="020B0604020202020204" pitchFamily="34" charset="0"/>
              </a:rPr>
              <a:t>ệc với c</a:t>
            </a:r>
            <a:r>
              <a:rPr lang="en-US" altLang="x-none" sz="3200" b="1" dirty="0">
                <a:solidFill>
                  <a:srgbClr val="FFFF00"/>
                </a:solidFill>
                <a:latin typeface="Arial" panose="020B0604020202020204" pitchFamily="34" charset="0"/>
              </a:rPr>
              <a:t>ác đ</a:t>
            </a:r>
            <a:r>
              <a:rPr sz="3200" b="1" dirty="0">
                <a:solidFill>
                  <a:srgbClr val="FFFF00"/>
                </a:solidFill>
                <a:latin typeface="Arial" panose="020B0604020202020204" pitchFamily="34" charset="0"/>
              </a:rPr>
              <a:t>ối tượng</a:t>
            </a:r>
            <a:endParaRPr lang="en-US" altLang="x-none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74095" name="Rectangle 11">
            <a:hlinkClick r:id="rId3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chemeClr val="bg1"/>
                </a:solidFill>
                <a:latin typeface="Arial" panose="020B0604020202020204" pitchFamily="34" charset="0"/>
              </a:rPr>
              <a:t>5</a:t>
            </a:r>
            <a:endParaRPr lang="en-US" altLang="x-none" sz="2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92175" y="522288"/>
            <a:ext cx="7021513" cy="5207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097" name="Rectangle 13"/>
          <p:cNvSpPr/>
          <p:nvPr/>
        </p:nvSpPr>
        <p:spPr>
          <a:xfrm>
            <a:off x="1654175" y="579438"/>
            <a:ext cx="3141663" cy="42386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p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b) T</a:t>
            </a:r>
            <a:r>
              <a:rPr sz="2300" b="1" dirty="0">
                <a:solidFill>
                  <a:schemeClr val="bg1"/>
                </a:solidFill>
                <a:latin typeface="Arial" panose="020B0604020202020204" pitchFamily="34" charset="0"/>
              </a:rPr>
              <a:t>ạo mới đối tượng</a:t>
            </a:r>
            <a:endParaRPr lang="en-US" altLang="x-none" sz="23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4" name="Google Shape;176;p17"/>
          <p:cNvSpPr/>
          <p:nvPr/>
        </p:nvSpPr>
        <p:spPr>
          <a:xfrm>
            <a:off x="3303588" y="1809750"/>
            <a:ext cx="941387" cy="138113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</a:cxnLst>
            <a:pathLst>
              <a:path w="37604" h="20279">
                <a:moveTo>
                  <a:pt x="0" y="20279"/>
                </a:moveTo>
                <a:lnTo>
                  <a:pt x="17866" y="0"/>
                </a:lnTo>
                <a:lnTo>
                  <a:pt x="37604" y="0"/>
                </a:lnTo>
              </a:path>
            </a:pathLst>
          </a:custGeom>
          <a:noFill/>
          <a:ln w="19050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grpSp>
        <p:nvGrpSpPr>
          <p:cNvPr id="50" name="Group 49"/>
          <p:cNvGrpSpPr/>
          <p:nvPr/>
        </p:nvGrpSpPr>
        <p:grpSpPr>
          <a:xfrm>
            <a:off x="4089400" y="2260600"/>
            <a:ext cx="2943225" cy="708025"/>
            <a:chOff x="5451577" y="3014463"/>
            <a:chExt cx="3925179" cy="94367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6107891" y="3539194"/>
              <a:ext cx="470005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4109" name="Google Shape;179;p17"/>
            <p:cNvSpPr/>
            <p:nvPr/>
          </p:nvSpPr>
          <p:spPr>
            <a:xfrm>
              <a:off x="5451577" y="3014463"/>
              <a:ext cx="902160" cy="943670"/>
            </a:xfrm>
            <a:custGeom>
              <a:avLst/>
              <a:gdLst>
                <a:gd name="txL" fmla="*/ 0 w 22527"/>
                <a:gd name="txT" fmla="*/ 0 h 22528"/>
                <a:gd name="txR" fmla="*/ 22527 w 22527"/>
                <a:gd name="txB" fmla="*/ 22528 h 22528"/>
              </a:gdLst>
              <a:ahLst/>
              <a:cxnLst/>
              <a:rect l="txL" t="txT" r="txR" b="txB"/>
              <a:pathLst>
                <a:path w="22527" h="22528">
                  <a:moveTo>
                    <a:pt x="11264" y="1"/>
                  </a:moveTo>
                  <a:cubicBezTo>
                    <a:pt x="5049" y="1"/>
                    <a:pt x="0" y="5049"/>
                    <a:pt x="0" y="11264"/>
                  </a:cubicBezTo>
                  <a:cubicBezTo>
                    <a:pt x="0" y="17467"/>
                    <a:pt x="5049" y="22527"/>
                    <a:pt x="11264" y="22527"/>
                  </a:cubicBezTo>
                  <a:cubicBezTo>
                    <a:pt x="17467" y="22527"/>
                    <a:pt x="22527" y="17467"/>
                    <a:pt x="22527" y="11264"/>
                  </a:cubicBezTo>
                  <a:cubicBezTo>
                    <a:pt x="22527" y="5049"/>
                    <a:pt x="17467" y="1"/>
                    <a:pt x="11264" y="1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</a:ln>
          </p:spPr>
          <p:txBody>
            <a:bodyPr lIns="91425" tIns="91425" rIns="91425" bIns="91425" anchor="ctr" anchorCtr="0"/>
            <a:p>
              <a:pPr algn="ctr"/>
              <a:r>
                <a:rPr sz="1500" dirty="0">
                  <a:latin typeface="Fira Sans Extra Condensed"/>
                  <a:ea typeface="Fira Sans Extra Condensed"/>
                  <a:sym typeface="Fira Sans Extra Condensed"/>
                </a:rPr>
                <a:t>C2:</a:t>
              </a:r>
              <a:endParaRPr lang="en-US" altLang="x-none" sz="1500" dirty="0">
                <a:latin typeface="Fira Sans Extra Condensed"/>
                <a:ea typeface="Fira Sans Extra Condensed"/>
                <a:sym typeface="Fira Sans Extra Condensed"/>
              </a:endParaRPr>
            </a:p>
          </p:txBody>
        </p:sp>
        <p:sp>
          <p:nvSpPr>
            <p:cNvPr id="174110" name="Google Shape;185;p17"/>
            <p:cNvSpPr/>
            <p:nvPr/>
          </p:nvSpPr>
          <p:spPr>
            <a:xfrm>
              <a:off x="6556798" y="3211732"/>
              <a:ext cx="2819958" cy="594567"/>
            </a:xfrm>
            <a:custGeom>
              <a:avLst/>
              <a:gdLst>
                <a:gd name="txL" fmla="*/ 0 w 19372"/>
                <a:gd name="txT" fmla="*/ 0 h 5109"/>
                <a:gd name="txR" fmla="*/ 19372 w 19372"/>
                <a:gd name="txB" fmla="*/ 5109 h 5109"/>
              </a:gdLst>
              <a:ahLst/>
              <a:cxnLst/>
              <a:rect l="txL" t="txT" r="txR" b="txB"/>
              <a:pathLst>
                <a:path w="19372" h="5109">
                  <a:moveTo>
                    <a:pt x="0" y="1"/>
                  </a:moveTo>
                  <a:lnTo>
                    <a:pt x="0" y="5109"/>
                  </a:lnTo>
                  <a:lnTo>
                    <a:pt x="19372" y="5109"/>
                  </a:lnTo>
                  <a:lnTo>
                    <a:pt x="1937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</a:ln>
          </p:spPr>
          <p:txBody>
            <a:bodyPr lIns="91425" tIns="91425" rIns="91425" bIns="91425" anchor="ctr" anchorCtr="0"/>
            <a:p>
              <a:r>
                <a:rPr lang="en-US" altLang="x-none" sz="1600" dirty="0">
                  <a:latin typeface="Arial" panose="020B0604020202020204" pitchFamily="34" charset="0"/>
                </a:rPr>
                <a:t>Dùng m</a:t>
              </a:r>
              <a:r>
                <a:rPr sz="1600" dirty="0">
                  <a:latin typeface="Arial" panose="020B0604020202020204" pitchFamily="34" charset="0"/>
                </a:rPr>
                <a:t>ẫu dựng sẵn</a:t>
              </a:r>
              <a:endParaRPr sz="1600" dirty="0">
                <a:latin typeface="Arial" panose="020B0604020202020204" pitchFamily="34" charset="0"/>
              </a:endParaRPr>
            </a:p>
            <a:p>
              <a:r>
                <a:rPr lang="vi-VN" altLang="en-US" sz="1700" dirty="0">
                  <a:latin typeface="Arial" panose="020B0604020202020204" pitchFamily="34" charset="0"/>
                </a:rPr>
                <a:t>By using </a:t>
              </a:r>
              <a:r>
                <a:rPr lang="vi-VN" altLang="en-US" sz="1700" dirty="0">
                  <a:latin typeface="Arial" panose="020B0604020202020204" pitchFamily="34" charset="0"/>
                </a:rPr>
                <a:t>wizard</a:t>
              </a:r>
              <a:endParaRPr lang="vi-VN" altLang="en-US" sz="1700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463" y="1809750"/>
            <a:ext cx="1595438" cy="269875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4089400" y="1530350"/>
            <a:ext cx="2943225" cy="692150"/>
            <a:chOff x="5451577" y="2040650"/>
            <a:chExt cx="3925179" cy="921829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6179873" y="2596708"/>
              <a:ext cx="495411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4106" name="Google Shape;179;p17"/>
            <p:cNvSpPr/>
            <p:nvPr/>
          </p:nvSpPr>
          <p:spPr>
            <a:xfrm>
              <a:off x="5451577" y="2040650"/>
              <a:ext cx="881279" cy="921829"/>
            </a:xfrm>
            <a:custGeom>
              <a:avLst/>
              <a:gdLst>
                <a:gd name="txL" fmla="*/ 0 w 22527"/>
                <a:gd name="txT" fmla="*/ 0 h 22528"/>
                <a:gd name="txR" fmla="*/ 22527 w 22527"/>
                <a:gd name="txB" fmla="*/ 22528 h 22528"/>
              </a:gdLst>
              <a:ahLst/>
              <a:cxnLst/>
              <a:rect l="txL" t="txT" r="txR" b="txB"/>
              <a:pathLst>
                <a:path w="22527" h="22528">
                  <a:moveTo>
                    <a:pt x="11264" y="1"/>
                  </a:moveTo>
                  <a:cubicBezTo>
                    <a:pt x="5049" y="1"/>
                    <a:pt x="0" y="5049"/>
                    <a:pt x="0" y="11264"/>
                  </a:cubicBezTo>
                  <a:cubicBezTo>
                    <a:pt x="0" y="17467"/>
                    <a:pt x="5049" y="22527"/>
                    <a:pt x="11264" y="22527"/>
                  </a:cubicBezTo>
                  <a:cubicBezTo>
                    <a:pt x="17467" y="22527"/>
                    <a:pt x="22527" y="17467"/>
                    <a:pt x="22527" y="11264"/>
                  </a:cubicBezTo>
                  <a:cubicBezTo>
                    <a:pt x="22527" y="5049"/>
                    <a:pt x="17467" y="1"/>
                    <a:pt x="11264" y="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</a:ln>
          </p:spPr>
          <p:txBody>
            <a:bodyPr lIns="91425" tIns="91425" rIns="91425" bIns="91425" anchor="ctr" anchorCtr="0"/>
            <a:p>
              <a:pPr algn="ctr"/>
              <a:r>
                <a:rPr sz="1500" dirty="0">
                  <a:latin typeface="Fira Sans Extra Condensed"/>
                  <a:ea typeface="Fira Sans Extra Condensed"/>
                  <a:sym typeface="Fira Sans Extra Condensed"/>
                </a:rPr>
                <a:t>C1:</a:t>
              </a:r>
              <a:endParaRPr lang="en-US" altLang="x-none" sz="1500" dirty="0">
                <a:latin typeface="Fira Sans Extra Condensed"/>
                <a:ea typeface="Fira Sans Extra Condensed"/>
                <a:sym typeface="Fira Sans Extra Condensed"/>
              </a:endParaRPr>
            </a:p>
          </p:txBody>
        </p:sp>
        <p:sp>
          <p:nvSpPr>
            <p:cNvPr id="174107" name="Google Shape;185;p17"/>
            <p:cNvSpPr/>
            <p:nvPr/>
          </p:nvSpPr>
          <p:spPr>
            <a:xfrm>
              <a:off x="6577680" y="2305658"/>
              <a:ext cx="2799076" cy="580806"/>
            </a:xfrm>
            <a:custGeom>
              <a:avLst/>
              <a:gdLst>
                <a:gd name="txL" fmla="*/ 0 w 19372"/>
                <a:gd name="txT" fmla="*/ 0 h 5109"/>
                <a:gd name="txR" fmla="*/ 19372 w 19372"/>
                <a:gd name="txB" fmla="*/ 5109 h 5109"/>
              </a:gdLst>
              <a:ahLst/>
              <a:cxnLst/>
              <a:rect l="txL" t="txT" r="txR" b="txB"/>
              <a:pathLst>
                <a:path w="19372" h="5109">
                  <a:moveTo>
                    <a:pt x="0" y="1"/>
                  </a:moveTo>
                  <a:lnTo>
                    <a:pt x="0" y="5109"/>
                  </a:lnTo>
                  <a:lnTo>
                    <a:pt x="19372" y="5109"/>
                  </a:lnTo>
                  <a:lnTo>
                    <a:pt x="1937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</a:ln>
          </p:spPr>
          <p:txBody>
            <a:bodyPr lIns="91425" tIns="91425" rIns="91425" bIns="91425" anchor="ctr" anchorCtr="0"/>
            <a:p>
              <a:r>
                <a:rPr lang="en-US" altLang="x-none" sz="1700" dirty="0">
                  <a:latin typeface="Arial" panose="020B0604020202020204" pitchFamily="34" charset="0"/>
                </a:rPr>
                <a:t>T</a:t>
              </a:r>
              <a:r>
                <a:rPr sz="1700" dirty="0">
                  <a:latin typeface="Arial" panose="020B0604020202020204" pitchFamily="34" charset="0"/>
                </a:rPr>
                <a:t>ự thiết kế</a:t>
              </a:r>
              <a:r>
                <a:rPr lang="vi-VN" sz="1700" dirty="0">
                  <a:latin typeface="Arial" panose="020B0604020202020204" pitchFamily="34" charset="0"/>
                </a:rPr>
                <a:t> </a:t>
              </a:r>
              <a:endParaRPr lang="vi-VN" sz="1700" dirty="0">
                <a:latin typeface="Arial" panose="020B0604020202020204" pitchFamily="34" charset="0"/>
              </a:endParaRPr>
            </a:p>
            <a:p>
              <a:r>
                <a:rPr lang="vi-VN" sz="1700" dirty="0">
                  <a:latin typeface="Arial" panose="020B0604020202020204" pitchFamily="34" charset="0"/>
                </a:rPr>
                <a:t>in Design </a:t>
              </a:r>
              <a:r>
                <a:rPr lang="vi-VN" sz="1700" dirty="0">
                  <a:latin typeface="Arial" panose="020B0604020202020204" pitchFamily="34" charset="0"/>
                </a:rPr>
                <a:t>View </a:t>
              </a:r>
              <a:endParaRPr lang="vi-VN" sz="1700" dirty="0">
                <a:latin typeface="Arial" panose="020B0604020202020204" pitchFamily="34" charset="0"/>
              </a:endParaRPr>
            </a:p>
          </p:txBody>
        </p:sp>
      </p:grpSp>
      <p:sp>
        <p:nvSpPr>
          <p:cNvPr id="42" name="Rectangle 41"/>
          <p:cNvSpPr/>
          <p:nvPr/>
        </p:nvSpPr>
        <p:spPr>
          <a:xfrm>
            <a:off x="1795463" y="2079625"/>
            <a:ext cx="1746250" cy="1968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9" name="Google Shape;185;p17"/>
          <p:cNvSpPr/>
          <p:nvPr/>
        </p:nvSpPr>
        <p:spPr>
          <a:xfrm>
            <a:off x="7456488" y="2017713"/>
            <a:ext cx="1543050" cy="530225"/>
          </a:xfrm>
          <a:custGeom>
            <a:avLst/>
            <a:gdLst/>
            <a:ahLst/>
            <a:cxnLst/>
            <a:rect l="l" t="t" r="r" b="b"/>
            <a:pathLst>
              <a:path w="19372" h="5109" extrusionOk="0">
                <a:moveTo>
                  <a:pt x="0" y="1"/>
                </a:moveTo>
                <a:lnTo>
                  <a:pt x="0" y="5109"/>
                </a:lnTo>
                <a:lnTo>
                  <a:pt x="19372" y="5109"/>
                </a:lnTo>
                <a:lnTo>
                  <a:pt x="19372" y="1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lIns="68569" tIns="68569" rIns="68569" bIns="68569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C3: </a:t>
            </a:r>
            <a:r>
              <a:rPr kumimoji="0" lang="vi-VN" sz="17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 hợp c1 và </a:t>
            </a:r>
            <a:r>
              <a:rPr kumimoji="0" lang="vi-VN" sz="17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c2</a:t>
            </a:r>
            <a:endParaRPr kumimoji="0" lang="vi-VN" sz="1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4104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2" grpId="0" animBg="1"/>
      <p:bldP spid="4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5106" name="Slide Number Placeholder 5"/>
          <p:cNvSpPr txBox="1">
            <a:spLocks noGrp="1"/>
          </p:cNvSpPr>
          <p:nvPr>
            <p:ph type="sldNum" sz="quarter" idx="4"/>
          </p:nvPr>
        </p:nvSpPr>
        <p:spPr/>
        <p:txBody>
          <a:bodyPr/>
          <a:lstStyle>
            <a:lvl1pPr marL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342900" lvl="1" indent="1143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685800" lvl="2" indent="2286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028700" lvl="3" indent="3429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371600" lvl="4" indent="4572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altLang="x-none" dirty="0">
                <a:solidFill>
                  <a:srgbClr val="1D528D"/>
                </a:solidFill>
              </a:rPr>
            </a:fld>
            <a:endParaRPr lang="en-US" altLang="x-none" dirty="0">
              <a:solidFill>
                <a:srgbClr val="1D528D"/>
              </a:solidFill>
            </a:endParaRPr>
          </a:p>
        </p:txBody>
      </p:sp>
      <p:graphicFrame>
        <p:nvGraphicFramePr>
          <p:cNvPr id="175107" name="Object 4"/>
          <p:cNvGraphicFramePr>
            <a:graphicFrameLocks noChangeAspect="1"/>
          </p:cNvGraphicFramePr>
          <p:nvPr/>
        </p:nvGraphicFramePr>
        <p:xfrm>
          <a:off x="0" y="627063"/>
          <a:ext cx="9144000" cy="451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" r:id="rId1" imgW="4724400" imgH="4238625" progId="Paint.Picture">
                  <p:embed/>
                </p:oleObj>
              </mc:Choice>
              <mc:Fallback>
                <p:oleObj name="" r:id="rId1" imgW="4724400" imgH="4238625" progId="Paint.Picture">
                  <p:embed/>
                  <p:pic>
                    <p:nvPicPr>
                      <p:cNvPr id="0" name="Picture 309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0" y="627063"/>
                        <a:ext cx="9144000" cy="45164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5108" name="Picture 6" descr="ba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313" y="465138"/>
            <a:ext cx="3810000" cy="157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3479" name="Text Box 7"/>
          <p:cNvSpPr txBox="1">
            <a:spLocks noChangeArrowheads="1"/>
          </p:cNvSpPr>
          <p:nvPr/>
        </p:nvSpPr>
        <p:spPr bwMode="auto">
          <a:xfrm>
            <a:off x="1204913" y="749300"/>
            <a:ext cx="7543800" cy="93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defTabSz="914400">
              <a:spcBef>
                <a:spcPct val="50000"/>
              </a:spcBef>
              <a:buNone/>
            </a:pPr>
            <a:r>
              <a:rPr lang="en-US" altLang="x-none" sz="2200" dirty="0">
                <a:solidFill>
                  <a:srgbClr val="FF3300"/>
                </a:solidFill>
                <a:latin typeface=".VnHelvetInsH" pitchFamily="34" charset="0"/>
              </a:rPr>
              <a:t>1.microsoft access</a:t>
            </a:r>
            <a:r>
              <a:rPr lang="en-US" altLang="x-none" sz="2200" dirty="0">
                <a:solidFill>
                  <a:srgbClr val="3333FF"/>
                </a:solidFill>
                <a:latin typeface=".VnHelvetInsH" pitchFamily="34" charset="0"/>
              </a:rPr>
              <a:t>  </a:t>
            </a:r>
            <a:r>
              <a:rPr lang="en-US" altLang="x-none" sz="2200" b="1" dirty="0">
                <a:solidFill>
                  <a:srgbClr val="1D528D"/>
                </a:solidFill>
                <a:latin typeface=".VnSouthern" pitchFamily="34" charset="0"/>
              </a:rPr>
              <a:t>lµ mét phÇn mÒm qu¶n trÞ CSDL</a:t>
            </a:r>
            <a:endParaRPr lang="en-US" altLang="x-none" sz="2200" b="1" dirty="0">
              <a:solidFill>
                <a:srgbClr val="1D528D"/>
              </a:solidFill>
              <a:latin typeface=".VnSouthern" pitchFamily="34" charset="0"/>
            </a:endParaRPr>
          </a:p>
          <a:p>
            <a:pPr defTabSz="914400">
              <a:spcBef>
                <a:spcPct val="50000"/>
              </a:spcBef>
              <a:buNone/>
            </a:pPr>
            <a:r>
              <a:rPr lang="en-US" altLang="x-none" sz="2200" b="1" dirty="0">
                <a:solidFill>
                  <a:srgbClr val="1D528D"/>
                </a:solidFill>
                <a:latin typeface=".VnSouthern" pitchFamily="34" charset="0"/>
              </a:rPr>
              <a:t>	</a:t>
            </a:r>
            <a:endParaRPr lang="en-US" altLang="x-none" sz="2200" b="1" dirty="0">
              <a:solidFill>
                <a:srgbClr val="1D528D"/>
              </a:solidFill>
              <a:latin typeface=".VnSouthern" pitchFamily="34" charset="0"/>
            </a:endParaRPr>
          </a:p>
        </p:txBody>
      </p:sp>
      <p:sp>
        <p:nvSpPr>
          <p:cNvPr id="233480" name="Text Box 8"/>
          <p:cNvSpPr txBox="1">
            <a:spLocks noChangeArrowheads="1"/>
          </p:cNvSpPr>
          <p:nvPr/>
        </p:nvSpPr>
        <p:spPr bwMode="auto">
          <a:xfrm>
            <a:off x="1258888" y="1274763"/>
            <a:ext cx="754380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2200" kern="1200" cap="none" spc="0" normalizeH="0" baseline="0" noProof="0" dirty="0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2.c¸c ®</a:t>
            </a:r>
            <a:r>
              <a:rPr kumimoji="0" lang="en-US" sz="2200" kern="1200" cap="none" spc="0" normalizeH="0" baseline="0" noProof="0" dirty="0" err="1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èi</a:t>
            </a:r>
            <a:r>
              <a:rPr kumimoji="0" lang="en-US" sz="2200" kern="1200" cap="none" spc="0" normalizeH="0" baseline="0" noProof="0" dirty="0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 </a:t>
            </a:r>
            <a:r>
              <a:rPr kumimoji="0" lang="en-US" sz="2200" kern="1200" cap="none" spc="0" normalizeH="0" baseline="0" noProof="0" dirty="0" err="1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t­îng</a:t>
            </a:r>
            <a:r>
              <a:rPr kumimoji="0" lang="en-US" sz="2200" kern="1200" cap="none" spc="0" normalizeH="0" baseline="0" noProof="0" dirty="0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 </a:t>
            </a:r>
            <a:r>
              <a:rPr kumimoji="0" lang="en-US" sz="2200" kern="1200" cap="none" spc="0" normalizeH="0" baseline="0" noProof="0" dirty="0" err="1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chÝnh</a:t>
            </a:r>
            <a:r>
              <a:rPr kumimoji="0" lang="en-US" sz="2200" kern="1200" cap="none" spc="0" normalizeH="0" baseline="0" noProof="0" dirty="0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 </a:t>
            </a:r>
            <a:r>
              <a:rPr kumimoji="0" lang="en-US" sz="2200" kern="1200" cap="none" spc="0" normalizeH="0" baseline="0" noProof="0" dirty="0" err="1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cña</a:t>
            </a:r>
            <a:r>
              <a:rPr kumimoji="0" lang="en-US" sz="2200" kern="1200" cap="none" spc="0" normalizeH="0" baseline="0" noProof="0" dirty="0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 access</a:t>
            </a:r>
            <a:endParaRPr kumimoji="0" lang="en-US" sz="2200" b="1" kern="1200" cap="none" spc="0" normalizeH="0" baseline="0" noProof="0" dirty="0">
              <a:solidFill>
                <a:srgbClr val="FF3300"/>
              </a:solidFill>
              <a:latin typeface=".VnSouthern" pitchFamily="34" charset="0"/>
              <a:ea typeface="+mn-ea"/>
              <a:cs typeface="+mn-cs"/>
            </a:endParaRPr>
          </a:p>
        </p:txBody>
      </p:sp>
      <p:sp>
        <p:nvSpPr>
          <p:cNvPr id="233481" name="Text Box 9"/>
          <p:cNvSpPr txBox="1">
            <a:spLocks noChangeArrowheads="1"/>
          </p:cNvSpPr>
          <p:nvPr/>
        </p:nvSpPr>
        <p:spPr bwMode="auto">
          <a:xfrm>
            <a:off x="1692275" y="1595438"/>
            <a:ext cx="693420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defTabSz="914400">
              <a:spcBef>
                <a:spcPct val="50000"/>
              </a:spcBef>
              <a:buNone/>
            </a:pPr>
            <a:r>
              <a:rPr lang="en-US" altLang="x-none" sz="2200" b="1" dirty="0">
                <a:solidFill>
                  <a:srgbClr val="1D528D"/>
                </a:solidFill>
                <a:latin typeface=".VnSouthern" pitchFamily="34" charset="0"/>
              </a:rPr>
              <a:t>   - B¶ng (Table)		- MÉu hái (Query)</a:t>
            </a:r>
            <a:endParaRPr lang="en-US" altLang="x-none" sz="2200" b="1" dirty="0">
              <a:solidFill>
                <a:srgbClr val="1D528D"/>
              </a:solidFill>
              <a:latin typeface=".VnSouthern" pitchFamily="34" charset="0"/>
            </a:endParaRPr>
          </a:p>
          <a:p>
            <a:pPr defTabSz="914400">
              <a:spcBef>
                <a:spcPct val="50000"/>
              </a:spcBef>
              <a:buNone/>
            </a:pPr>
            <a:r>
              <a:rPr lang="en-US" altLang="x-none" sz="2200" b="1" dirty="0">
                <a:solidFill>
                  <a:srgbClr val="1D528D"/>
                </a:solidFill>
                <a:latin typeface=".VnSouthern" pitchFamily="34" charset="0"/>
              </a:rPr>
              <a:t>   - BiÓu mÉu (form)		- B¸o c¸o (Report)</a:t>
            </a:r>
            <a:endParaRPr lang="en-US" altLang="x-none" sz="2200" b="1" dirty="0">
              <a:solidFill>
                <a:srgbClr val="1D528D"/>
              </a:solidFill>
              <a:latin typeface=".VnSouthern" pitchFamily="34" charset="0"/>
            </a:endParaRPr>
          </a:p>
        </p:txBody>
      </p:sp>
      <p:sp>
        <p:nvSpPr>
          <p:cNvPr id="233482" name="Text Box 10"/>
          <p:cNvSpPr txBox="1">
            <a:spLocks noChangeArrowheads="1"/>
          </p:cNvSpPr>
          <p:nvPr/>
        </p:nvSpPr>
        <p:spPr bwMode="auto">
          <a:xfrm>
            <a:off x="1258888" y="3759200"/>
            <a:ext cx="754380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2200" kern="1200" cap="none" spc="0" normalizeH="0" baseline="0" noProof="0" dirty="0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4.chÕ ®é </a:t>
            </a:r>
            <a:r>
              <a:rPr kumimoji="0" lang="en-US" sz="2200" kern="1200" cap="none" spc="0" normalizeH="0" baseline="0" noProof="0" dirty="0" err="1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lµm</a:t>
            </a:r>
            <a:r>
              <a:rPr kumimoji="0" lang="en-US" sz="2200" kern="1200" cap="none" spc="0" normalizeH="0" baseline="0" noProof="0" dirty="0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 </a:t>
            </a:r>
            <a:r>
              <a:rPr kumimoji="0" lang="en-US" sz="2200" kern="1200" cap="none" spc="0" normalizeH="0" baseline="0" noProof="0" dirty="0" err="1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viÖc</a:t>
            </a:r>
            <a:r>
              <a:rPr kumimoji="0" lang="en-US" sz="2200" kern="1200" cap="none" spc="0" normalizeH="0" baseline="0" noProof="0" dirty="0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 </a:t>
            </a:r>
            <a:r>
              <a:rPr kumimoji="0" lang="en-US" sz="2200" kern="1200" cap="none" spc="0" normalizeH="0" baseline="0" noProof="0" dirty="0" err="1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víi</a:t>
            </a:r>
            <a:r>
              <a:rPr kumimoji="0" lang="en-US" sz="2200" kern="1200" cap="none" spc="0" normalizeH="0" baseline="0" noProof="0" dirty="0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 </a:t>
            </a:r>
            <a:r>
              <a:rPr kumimoji="0" lang="en-US" sz="2200" kern="1200" cap="none" spc="0" normalizeH="0" baseline="0" noProof="0" dirty="0" err="1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c¸c</a:t>
            </a:r>
            <a:r>
              <a:rPr kumimoji="0" lang="en-US" sz="2200" kern="1200" cap="none" spc="0" normalizeH="0" baseline="0" noProof="0" dirty="0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 ®</a:t>
            </a:r>
            <a:r>
              <a:rPr kumimoji="0" lang="en-US" sz="2200" kern="1200" cap="none" spc="0" normalizeH="0" baseline="0" noProof="0" dirty="0" err="1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èi</a:t>
            </a:r>
            <a:r>
              <a:rPr kumimoji="0" lang="en-US" sz="2200" kern="1200" cap="none" spc="0" normalizeH="0" baseline="0" noProof="0" dirty="0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 </a:t>
            </a:r>
            <a:r>
              <a:rPr kumimoji="0" lang="en-US" sz="2200" kern="1200" cap="none" spc="0" normalizeH="0" baseline="0" noProof="0" dirty="0" err="1">
                <a:solidFill>
                  <a:srgbClr val="FF3300"/>
                </a:solidFill>
                <a:latin typeface=".VnHelvetInsH" pitchFamily="34" charset="0"/>
                <a:ea typeface="+mn-ea"/>
                <a:cs typeface="+mn-cs"/>
              </a:rPr>
              <a:t>t­îng</a:t>
            </a:r>
            <a:endParaRPr kumimoji="0" lang="en-US" sz="2200" b="1" kern="1200" cap="none" spc="0" normalizeH="0" baseline="0" noProof="0" dirty="0">
              <a:solidFill>
                <a:srgbClr val="FF3300"/>
              </a:solidFill>
              <a:latin typeface=".VnSouthern" pitchFamily="34" charset="0"/>
              <a:ea typeface="+mn-ea"/>
              <a:cs typeface="+mn-cs"/>
            </a:endParaRPr>
          </a:p>
        </p:txBody>
      </p:sp>
      <p:sp>
        <p:nvSpPr>
          <p:cNvPr id="233483" name="Text Box 11"/>
          <p:cNvSpPr txBox="1">
            <a:spLocks noChangeArrowheads="1"/>
          </p:cNvSpPr>
          <p:nvPr/>
        </p:nvSpPr>
        <p:spPr bwMode="auto">
          <a:xfrm>
            <a:off x="1692275" y="4138613"/>
            <a:ext cx="693420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defTabSz="914400">
              <a:spcBef>
                <a:spcPct val="50000"/>
              </a:spcBef>
              <a:buNone/>
            </a:pPr>
            <a:r>
              <a:rPr lang="en-US" altLang="x-none" sz="2200" b="1" dirty="0">
                <a:solidFill>
                  <a:srgbClr val="1D528D"/>
                </a:solidFill>
                <a:latin typeface=".VnSouthern" pitchFamily="34" charset="0"/>
              </a:rPr>
              <a:t>   - ChÕ ®é thiÕt kÕ (Design View)</a:t>
            </a:r>
            <a:endParaRPr lang="en-US" altLang="x-none" sz="2200" b="1" dirty="0">
              <a:solidFill>
                <a:srgbClr val="1D528D"/>
              </a:solidFill>
              <a:latin typeface=".VnSouthern" pitchFamily="34" charset="0"/>
            </a:endParaRPr>
          </a:p>
          <a:p>
            <a:pPr defTabSz="914400">
              <a:spcBef>
                <a:spcPct val="50000"/>
              </a:spcBef>
              <a:buNone/>
            </a:pPr>
            <a:r>
              <a:rPr lang="en-US" altLang="x-none" sz="2200" b="1" dirty="0">
                <a:solidFill>
                  <a:srgbClr val="1D528D"/>
                </a:solidFill>
                <a:latin typeface=".VnSouthern" pitchFamily="34" charset="0"/>
              </a:rPr>
              <a:t>   - ChÕ ®é trang dữ liÖu (Datasheet View)</a:t>
            </a:r>
            <a:endParaRPr lang="en-US" altLang="x-none" sz="2200" b="1" dirty="0">
              <a:solidFill>
                <a:srgbClr val="1D528D"/>
              </a:solidFill>
              <a:latin typeface=".VnSouthern" pitchFamily="34" charset="0"/>
            </a:endParaRPr>
          </a:p>
        </p:txBody>
      </p:sp>
      <p:sp>
        <p:nvSpPr>
          <p:cNvPr id="175114" name="WordArt 12"/>
          <p:cNvSpPr>
            <a:spLocks noTextEdit="1"/>
          </p:cNvSpPr>
          <p:nvPr/>
        </p:nvSpPr>
        <p:spPr>
          <a:xfrm>
            <a:off x="3254375" y="39688"/>
            <a:ext cx="2386013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 b="1">
                <a:ln w="19050" cap="flat" cmpd="sng">
                  <a:solidFill>
                    <a:srgbClr val="1D528D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FFFF"/>
                    </a:gs>
                    <a:gs pos="100000">
                      <a:srgbClr val="CC6600"/>
                    </a:gs>
                  </a:gsLst>
                  <a:lin ang="5400000" scaled="1"/>
                  <a:tileRect/>
                </a:gradFill>
                <a:latin typeface=".VnHelvetInsH" pitchFamily="34" charset="0"/>
                <a:ea typeface=".VnHelvetInsH" pitchFamily="34" charset="0"/>
              </a:rPr>
              <a:t>ghi nhí</a:t>
            </a:r>
            <a:endParaRPr lang="en-US" sz="3600" b="1">
              <a:ln w="19050" cap="flat" cmpd="sng">
                <a:solidFill>
                  <a:srgbClr val="1D528D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FFFFFF"/>
                  </a:gs>
                  <a:gs pos="100000">
                    <a:srgbClr val="CC6600"/>
                  </a:gs>
                </a:gsLst>
                <a:lin ang="5400000" scaled="1"/>
                <a:tileRect/>
              </a:gradFill>
              <a:latin typeface=".VnHelvetInsH" pitchFamily="34" charset="0"/>
              <a:ea typeface=".VnHelvetInsH" pitchFamily="34" charset="0"/>
            </a:endParaRPr>
          </a:p>
        </p:txBody>
      </p:sp>
      <p:sp>
        <p:nvSpPr>
          <p:cNvPr id="233485" name="Text Box 13"/>
          <p:cNvSpPr txBox="1">
            <a:spLocks noChangeArrowheads="1"/>
          </p:cNvSpPr>
          <p:nvPr/>
        </p:nvSpPr>
        <p:spPr bwMode="auto">
          <a:xfrm>
            <a:off x="1204913" y="2595563"/>
            <a:ext cx="754380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defTabSz="914400">
              <a:spcBef>
                <a:spcPct val="50000"/>
              </a:spcBef>
              <a:buNone/>
            </a:pPr>
            <a:r>
              <a:rPr lang="en-US" altLang="x-none" sz="2200" dirty="0">
                <a:solidFill>
                  <a:srgbClr val="FF3300"/>
                </a:solidFill>
                <a:latin typeface=".VnHelvetInsH" pitchFamily="34" charset="0"/>
              </a:rPr>
              <a:t>3.MéT Sè THAO T¸C C¥ B¶N</a:t>
            </a:r>
            <a:endParaRPr lang="en-US" altLang="x-none" sz="2200" b="1" dirty="0">
              <a:solidFill>
                <a:srgbClr val="FF3300"/>
              </a:solidFill>
              <a:latin typeface=".VnSouthern" pitchFamily="34" charset="0"/>
            </a:endParaRPr>
          </a:p>
        </p:txBody>
      </p:sp>
      <p:sp>
        <p:nvSpPr>
          <p:cNvPr id="233486" name="Text Box 14"/>
          <p:cNvSpPr txBox="1">
            <a:spLocks noChangeArrowheads="1"/>
          </p:cNvSpPr>
          <p:nvPr/>
        </p:nvSpPr>
        <p:spPr bwMode="auto">
          <a:xfrm>
            <a:off x="1692275" y="2921000"/>
            <a:ext cx="693420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2200" b="1" kern="1200" cap="none" spc="0" normalizeH="0" baseline="0" noProof="0" dirty="0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   - </a:t>
            </a:r>
            <a:r>
              <a:rPr kumimoji="0" lang="en-US" sz="2200" b="1" kern="1200" cap="none" spc="0" normalizeH="0" baseline="0" noProof="0" dirty="0" err="1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Khëi</a:t>
            </a:r>
            <a:r>
              <a:rPr kumimoji="0" lang="en-US" sz="2200" b="1" kern="1200" cap="none" spc="0" normalizeH="0" baseline="0" noProof="0" dirty="0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 ®</a:t>
            </a:r>
            <a:r>
              <a:rPr kumimoji="0" lang="en-US" sz="2200" b="1" kern="1200" cap="none" spc="0" normalizeH="0" baseline="0" noProof="0" dirty="0" err="1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éng</a:t>
            </a:r>
            <a:r>
              <a:rPr kumimoji="0" lang="en-US" sz="2200" b="1" kern="1200" cap="none" spc="0" normalizeH="0" baseline="0" noProof="0" dirty="0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 Access	- T¹o CSDL </a:t>
            </a:r>
            <a:r>
              <a:rPr kumimoji="0" lang="en-US" sz="2200" b="1" kern="1200" cap="none" spc="0" normalizeH="0" baseline="0" noProof="0" dirty="0" err="1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míi</a:t>
            </a:r>
            <a:endParaRPr kumimoji="0" lang="en-US" sz="2200" b="1" kern="1200" cap="none" spc="0" normalizeH="0" baseline="0" noProof="0" dirty="0">
              <a:solidFill>
                <a:srgbClr val="1D528D"/>
              </a:solidFill>
              <a:latin typeface=".VnSouthern" pitchFamily="34" charset="0"/>
              <a:ea typeface="+mn-ea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2200" b="1" kern="1200" cap="none" spc="0" normalizeH="0" baseline="0" noProof="0" dirty="0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   - </a:t>
            </a:r>
            <a:r>
              <a:rPr kumimoji="0" lang="en-US" sz="2200" b="1" kern="1200" cap="none" spc="0" normalizeH="0" baseline="0" noProof="0" dirty="0" err="1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Më</a:t>
            </a:r>
            <a:r>
              <a:rPr kumimoji="0" lang="en-US" sz="2200" b="1" kern="1200" cap="none" spc="0" normalizeH="0" baseline="0" noProof="0" dirty="0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 CSDL ®· </a:t>
            </a:r>
            <a:r>
              <a:rPr kumimoji="0" lang="en-US" sz="2200" b="1" kern="1200" cap="none" spc="0" normalizeH="0" baseline="0" noProof="0" dirty="0" err="1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cã</a:t>
            </a:r>
            <a:r>
              <a:rPr kumimoji="0" lang="en-US" sz="2200" b="1" kern="1200" cap="none" spc="0" normalizeH="0" baseline="0" noProof="0" dirty="0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		- </a:t>
            </a:r>
            <a:r>
              <a:rPr kumimoji="0" lang="en-US" sz="2200" b="1" kern="1200" cap="none" spc="0" normalizeH="0" baseline="0" noProof="0" dirty="0" err="1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KÕt</a:t>
            </a:r>
            <a:r>
              <a:rPr kumimoji="0" lang="en-US" sz="2200" b="1" kern="1200" cap="none" spc="0" normalizeH="0" baseline="0" noProof="0" dirty="0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 </a:t>
            </a:r>
            <a:r>
              <a:rPr kumimoji="0" lang="en-US" sz="2200" b="1" kern="1200" cap="none" spc="0" normalizeH="0" baseline="0" noProof="0" dirty="0" err="1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thóc</a:t>
            </a:r>
            <a:r>
              <a:rPr kumimoji="0" lang="en-US" sz="2200" b="1" kern="1200" cap="none" spc="0" normalizeH="0" baseline="0" noProof="0" dirty="0">
                <a:solidFill>
                  <a:srgbClr val="1D528D"/>
                </a:solidFill>
                <a:latin typeface=".VnSouthern" pitchFamily="34" charset="0"/>
                <a:ea typeface="+mn-ea"/>
                <a:cs typeface="+mn-cs"/>
              </a:rPr>
              <a:t> Access</a:t>
            </a:r>
            <a:endParaRPr kumimoji="0" lang="en-US" sz="2200" b="1" kern="1200" cap="none" spc="0" normalizeH="0" baseline="0" noProof="0" dirty="0">
              <a:solidFill>
                <a:srgbClr val="1D528D"/>
              </a:solidFill>
              <a:latin typeface=".VnSouthern" pitchFamily="34" charset="0"/>
              <a:ea typeface="+mn-ea"/>
              <a:cs typeface="+mn-cs"/>
            </a:endParaRPr>
          </a:p>
        </p:txBody>
      </p:sp>
      <p:pic>
        <p:nvPicPr>
          <p:cNvPr id="175117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6130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r>
              <a:rPr lang="en-US" alt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DẶN DÒ</a:t>
            </a:r>
            <a:endParaRPr lang="en-US" altLang="x-none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322388"/>
            <a:ext cx="8229600" cy="1249362"/>
          </a:xfrm>
        </p:spPr>
        <p:txBody>
          <a:bodyPr vert="horz" wrap="square" lIns="91440" tIns="45720" rIns="91440" bIns="45720" anchor="t" anchorCtr="0"/>
          <a:p>
            <a:r>
              <a:rPr lang="en-US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Xem lại các đối tượng chính của Access v</a:t>
            </a:r>
            <a:r>
              <a:rPr lang="en-US" altLang="x-none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các thao tác cơ bản với Access</a:t>
            </a:r>
            <a:endParaRPr lang="en-US" alt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x-none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tập 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tại 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lớp 1, 2, 3 </a:t>
            </a:r>
            <a:r>
              <a:rPr lang="en-US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sách giáo khoa trang 33</a:t>
            </a:r>
            <a:endParaRPr lang="en-US" alt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Đọc trước </a:t>
            </a:r>
            <a:r>
              <a:rPr lang="en-US" altLang="x-none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x-none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4. Cấu trúc bảng </a:t>
            </a:r>
            <a:endParaRPr lang="en-US" altLang="x-none" b="1" u="sng" dirty="0">
              <a:solidFill>
                <a:srgbClr val="FF0000"/>
              </a:solidFill>
            </a:endParaRPr>
          </a:p>
          <a:p>
            <a:endParaRPr lang="en-US" altLang="x-none" dirty="0"/>
          </a:p>
        </p:txBody>
      </p:sp>
      <p:pic>
        <p:nvPicPr>
          <p:cNvPr id="176132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charRg st="0" end="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charRg st="0" end="7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charRg st="73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charRg st="73" end="10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charRg st="105" end="1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charRg st="105" end="1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7154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7155" name="Picture 3" descr="AG00373_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010400" y="0"/>
            <a:ext cx="2133600" cy="1371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 rot="20800006">
            <a:off x="1244600" y="395288"/>
            <a:ext cx="5638800" cy="175418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</a:ln>
          <a:effectLst>
            <a:outerShdw dist="107763" dir="2700000" algn="ctr" rotWithShape="0">
              <a:srgbClr val="FF66FF"/>
            </a:outerShdw>
          </a:effectLst>
        </p:spPr>
        <p:txBody>
          <a:bodyPr>
            <a:spAutoFit/>
          </a:bodyPr>
          <a:p>
            <a:pPr algn="ctr" defTabSz="914400">
              <a:spcBef>
                <a:spcPct val="50000"/>
              </a:spcBef>
              <a:buNone/>
            </a:pPr>
            <a:r>
              <a:rPr lang="en-US" altLang="x-none" sz="3600" b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x-none" sz="5400" b="1" dirty="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Tiết học đến đây</a:t>
            </a:r>
            <a:r>
              <a:rPr lang="en-US" altLang="x-none" sz="5400" b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x-none" sz="5400" b="1" dirty="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là kết thúc</a:t>
            </a:r>
            <a:r>
              <a:rPr lang="en-US" altLang="x-none" sz="3600" b="1" dirty="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Calibri" panose="020F0502020204030204" pitchFamily="34" charset="0"/>
              </a:rPr>
              <a:t>.</a:t>
            </a:r>
            <a:endParaRPr lang="en-US" altLang="x-none" sz="36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77157" name="Picture 6" descr="FIREW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6400800" y="3028950"/>
            <a:ext cx="1914525" cy="1885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7158" name="Picture 7" descr="FIREW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990600" y="2971800"/>
            <a:ext cx="1914525" cy="1885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7159" name="Picture 9" descr="FIREW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3505200" y="2343150"/>
            <a:ext cx="1914525" cy="1885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7160" name="WordArt 2"/>
          <p:cNvSpPr>
            <a:spLocks noTextEdit="1"/>
          </p:cNvSpPr>
          <p:nvPr>
            <p:custDataLst>
              <p:tags r:id="rId10"/>
            </p:custDataLst>
          </p:nvPr>
        </p:nvSpPr>
        <p:spPr>
          <a:xfrm rot="-1065410">
            <a:off x="2068513" y="1885950"/>
            <a:ext cx="5810250" cy="20320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normAutofit/>
          </a:bodyPr>
          <a:p>
            <a:pPr algn="ctr" eaLnBrk="0" hangingPunct="0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Cảm ơn sự lắng nghe của các em!</a:t>
            </a:r>
            <a:endParaRPr lang="en-US" sz="3600"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  <a:tileRect/>
              </a:gradFill>
              <a:effectLst>
                <a:outerShdw dist="53882" dir="2699999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eaLnBrk="0" hangingPunct="0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Chúc các em học tốt!</a:t>
            </a:r>
            <a:endParaRPr lang="en-US" sz="3600"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  <a:tileRect/>
              </a:gradFill>
              <a:effectLst>
                <a:outerShdw dist="53882" dir="2699999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7161" name="Rectangle 3" descr="Dark vertical"/>
          <p:cNvSpPr/>
          <p:nvPr>
            <p:custDataLst>
              <p:tags r:id="rId11"/>
            </p:custDataLst>
          </p:nvPr>
        </p:nvSpPr>
        <p:spPr>
          <a:xfrm>
            <a:off x="0" y="0"/>
            <a:ext cx="9144000" cy="114300"/>
          </a:xfrm>
          <a:prstGeom prst="rect">
            <a:avLst/>
          </a:prstGeom>
          <a:pattFill prst="dkVert">
            <a:fgClr>
              <a:srgbClr val="EE7554"/>
            </a:fgClr>
            <a:bgClr>
              <a:srgbClr val="FFFFFF"/>
            </a:bgClr>
          </a:pattFill>
          <a:ln w="9525">
            <a:noFill/>
          </a:ln>
        </p:spPr>
        <p:txBody>
          <a:bodyPr wrap="none" anchor="ctr" anchorCtr="0"/>
          <a:p>
            <a:pPr algn="ctr" defTabSz="914400"/>
            <a:endParaRPr lang="en-US" altLang="x-none" sz="3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7162" name="Rectangle 3" descr="Dark vertical"/>
          <p:cNvSpPr/>
          <p:nvPr>
            <p:custDataLst>
              <p:tags r:id="rId12"/>
            </p:custDataLst>
          </p:nvPr>
        </p:nvSpPr>
        <p:spPr>
          <a:xfrm>
            <a:off x="0" y="5029200"/>
            <a:ext cx="9144000" cy="114300"/>
          </a:xfrm>
          <a:prstGeom prst="rect">
            <a:avLst/>
          </a:prstGeom>
          <a:pattFill prst="dkVert">
            <a:fgClr>
              <a:srgbClr val="EF5E53"/>
            </a:fgClr>
            <a:bgClr>
              <a:srgbClr val="FFFFFF"/>
            </a:bgClr>
          </a:pattFill>
          <a:ln w="9525">
            <a:noFill/>
          </a:ln>
        </p:spPr>
        <p:txBody>
          <a:bodyPr wrap="none" anchor="ctr" anchorCtr="0"/>
          <a:p>
            <a:pPr algn="ctr" defTabSz="914400"/>
            <a:endParaRPr lang="en-US" altLang="x-none" sz="3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7163" name="Rectangle 2" descr="Dark horizontal"/>
          <p:cNvSpPr/>
          <p:nvPr>
            <p:custDataLst>
              <p:tags r:id="rId13"/>
            </p:custDataLst>
          </p:nvPr>
        </p:nvSpPr>
        <p:spPr>
          <a:xfrm>
            <a:off x="0" y="0"/>
            <a:ext cx="107950" cy="5143500"/>
          </a:xfrm>
          <a:prstGeom prst="rect">
            <a:avLst/>
          </a:prstGeom>
          <a:pattFill prst="dkHorz">
            <a:fgClr>
              <a:srgbClr val="EA6D58"/>
            </a:fgClr>
            <a:bgClr>
              <a:srgbClr val="FFFFFF"/>
            </a:bgClr>
          </a:pattFill>
          <a:ln w="9525">
            <a:noFill/>
          </a:ln>
        </p:spPr>
        <p:txBody>
          <a:bodyPr wrap="none" anchor="ctr" anchorCtr="0"/>
          <a:p>
            <a:pPr algn="ctr" defTabSz="914400"/>
            <a:endParaRPr lang="en-US" altLang="x-none" sz="3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7164" name="Rectangle 2" descr="Dark horizontal"/>
          <p:cNvSpPr/>
          <p:nvPr>
            <p:custDataLst>
              <p:tags r:id="rId14"/>
            </p:custDataLst>
          </p:nvPr>
        </p:nvSpPr>
        <p:spPr>
          <a:xfrm>
            <a:off x="9036050" y="0"/>
            <a:ext cx="107950" cy="5143500"/>
          </a:xfrm>
          <a:prstGeom prst="rect">
            <a:avLst/>
          </a:prstGeom>
          <a:pattFill prst="dkHorz">
            <a:fgClr>
              <a:srgbClr val="EA6D58"/>
            </a:fgClr>
            <a:bgClr>
              <a:srgbClr val="FFFFFF"/>
            </a:bgClr>
          </a:pattFill>
          <a:ln w="9525">
            <a:noFill/>
          </a:ln>
        </p:spPr>
        <p:txBody>
          <a:bodyPr wrap="none" anchor="ctr" anchorCtr="0"/>
          <a:p>
            <a:pPr algn="ctr" defTabSz="914400"/>
            <a:endParaRPr lang="en-US" altLang="x-none" sz="3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custDataLst>
      <p:tags r:id="rId1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7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0" y="-15875"/>
            <a:ext cx="9144000" cy="676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7837488" y="-95250"/>
            <a:ext cx="1306513" cy="877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lowchart: Decision 5"/>
          <p:cNvSpPr/>
          <p:nvPr/>
        </p:nvSpPr>
        <p:spPr>
          <a:xfrm>
            <a:off x="0" y="-11874"/>
            <a:ext cx="892628" cy="669076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6088" y="-11112"/>
            <a:ext cx="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37488" y="-112712"/>
            <a:ext cx="1073150" cy="895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1563" name="Rectangle 10"/>
          <p:cNvSpPr/>
          <p:nvPr/>
        </p:nvSpPr>
        <p:spPr>
          <a:xfrm>
            <a:off x="985838" y="11113"/>
            <a:ext cx="5935662" cy="5619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3200" b="1" dirty="0">
                <a:solidFill>
                  <a:srgbClr val="FFFF00"/>
                </a:solidFill>
                <a:latin typeface="Arial" panose="020B0604020202020204" pitchFamily="34" charset="0"/>
              </a:rPr>
              <a:t> Phần mềm Microsoft Access</a:t>
            </a:r>
            <a:endParaRPr lang="en-US" altLang="x-none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51564" name="Rectangle 11">
            <a:hlinkClick r:id="rId3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chemeClr val="bg1"/>
                </a:solidFill>
                <a:latin typeface="Arial" panose="020B0604020202020204" pitchFamily="34" charset="0"/>
              </a:rPr>
              <a:t>1</a:t>
            </a:r>
            <a:endParaRPr lang="en-US" altLang="x-none" sz="2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2" descr="vanphong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413" y="1404938"/>
            <a:ext cx="3086100" cy="305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7" name="Picture 23" descr="vanphong2 copy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8213" y="1138238"/>
            <a:ext cx="2597150" cy="411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 Box 73">
            <a:hlinkClick r:id="" action="ppaction://noaction"/>
          </p:cNvPr>
          <p:cNvSpPr txBox="1"/>
          <p:nvPr/>
        </p:nvSpPr>
        <p:spPr>
          <a:xfrm>
            <a:off x="1068388" y="4410075"/>
            <a:ext cx="4479925" cy="715963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ctr" eaLnBrk="0" hangingPunct="0"/>
            <a:r>
              <a:rPr lang="en-US" altLang="vi-VN" sz="21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Thông tin của nhà trường được </a:t>
            </a:r>
            <a:endParaRPr lang="en-US" altLang="vi-VN" sz="21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0" hangingPunct="0"/>
            <a:r>
              <a:rPr lang="en-US" altLang="vi-VN" sz="21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lưu trữ bằng sổ sách</a:t>
            </a:r>
            <a:endParaRPr lang="vi-VN" altLang="vi-VN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151568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Picture 15" descr="Idea_Man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7484" y="206477"/>
            <a:ext cx="3357369" cy="2703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Rounded Rectangle 16"/>
          <p:cNvSpPr/>
          <p:nvPr/>
        </p:nvSpPr>
        <p:spPr>
          <a:xfrm>
            <a:off x="1838325" y="976313"/>
            <a:ext cx="2743200" cy="4000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342900" lvl="1" indent="1143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685800" lvl="2" indent="2286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028700" lvl="3" indent="3429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371600" lvl="4" indent="45720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4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defTabSz="914400" eaLnBrk="1" hangingPunct="1">
              <a:buNone/>
            </a:pPr>
            <a:r>
              <a:rPr lang="en-US" altLang="x-none" sz="24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PHÁP</a:t>
            </a:r>
            <a:endParaRPr lang="en-US" altLang="x-none" sz="2400" b="1" dirty="0">
              <a:solidFill>
                <a:srgbClr val="0033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669" name="AutoShape 21"/>
          <p:cNvSpPr/>
          <p:nvPr/>
        </p:nvSpPr>
        <p:spPr>
          <a:xfrm>
            <a:off x="4114800" y="3714750"/>
            <a:ext cx="685800" cy="2286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defTabSz="914400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7671" name="Picture 23" descr="vanphong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914650"/>
            <a:ext cx="2514600" cy="1865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75" name="Picture 27" descr="tepti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2857500"/>
            <a:ext cx="2882900" cy="2070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76" name="Text Box 28"/>
          <p:cNvSpPr txBox="1"/>
          <p:nvPr/>
        </p:nvSpPr>
        <p:spPr>
          <a:xfrm>
            <a:off x="5846763" y="3646488"/>
            <a:ext cx="2144712" cy="8302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defTabSz="914400"/>
            <a:r>
              <a:rPr lang="en-US" altLang="x-none" sz="2400" b="1" dirty="0">
                <a:solidFill>
                  <a:srgbClr val="173D89"/>
                </a:solidFill>
                <a:latin typeface="Times New Roman" panose="02020603050405020304" pitchFamily="18" charset="0"/>
              </a:rPr>
              <a:t>Tệp tin </a:t>
            </a:r>
            <a:endParaRPr lang="en-US" altLang="x-none" sz="2400" b="1" dirty="0">
              <a:solidFill>
                <a:srgbClr val="173D89"/>
              </a:solidFill>
              <a:latin typeface="Times New Roman" panose="02020603050405020304" pitchFamily="18" charset="0"/>
            </a:endParaRPr>
          </a:p>
          <a:p>
            <a:pPr algn="ctr" defTabSz="914400"/>
            <a:r>
              <a:rPr lang="en-US" altLang="x-none" sz="2400" b="1" dirty="0">
                <a:solidFill>
                  <a:srgbClr val="173D89"/>
                </a:solidFill>
                <a:latin typeface="Times New Roman" panose="02020603050405020304" pitchFamily="18" charset="0"/>
              </a:rPr>
              <a:t>trong máy tính</a:t>
            </a:r>
            <a:endParaRPr lang="en-US" altLang="x-none" sz="2400" b="1" dirty="0">
              <a:solidFill>
                <a:srgbClr val="173D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7677" name="Picture 29" descr="phanmem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800100"/>
            <a:ext cx="2362200" cy="1771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78" name="Text Box 30"/>
          <p:cNvSpPr txBox="1">
            <a:spLocks noChangeArrowheads="1"/>
          </p:cNvSpPr>
          <p:nvPr/>
        </p:nvSpPr>
        <p:spPr bwMode="auto">
          <a:xfrm rot="5400000">
            <a:off x="5126831" y="1475581"/>
            <a:ext cx="1633538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p>
            <a:pPr algn="ctr" defTabSz="914400">
              <a:buNone/>
            </a:pPr>
            <a:r>
              <a:rPr lang="en-US" altLang="x-none" sz="2000" b="1" dirty="0">
                <a:solidFill>
                  <a:srgbClr val="00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PHẦN MỀM</a:t>
            </a:r>
            <a:endParaRPr lang="en-US" altLang="x-none" sz="2000" b="1" dirty="0">
              <a:solidFill>
                <a:srgbClr val="000066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27679" name="AutoShape 31"/>
          <p:cNvSpPr/>
          <p:nvPr/>
        </p:nvSpPr>
        <p:spPr>
          <a:xfrm>
            <a:off x="6324600" y="2457450"/>
            <a:ext cx="457200" cy="400050"/>
          </a:xfrm>
          <a:prstGeom prst="downArrow">
            <a:avLst>
              <a:gd name="adj1" fmla="val 50000"/>
              <a:gd name="adj2" fmla="val 29166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defTabSz="914400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680" name="Text Box 32"/>
          <p:cNvSpPr txBox="1"/>
          <p:nvPr/>
        </p:nvSpPr>
        <p:spPr>
          <a:xfrm>
            <a:off x="6096000" y="3714750"/>
            <a:ext cx="1689100" cy="7699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defTabSz="914400"/>
            <a:r>
              <a:rPr lang="en-US" altLang="x-none" sz="4400" b="1" dirty="0">
                <a:solidFill>
                  <a:srgbClr val="1E0363"/>
                </a:solidFill>
                <a:latin typeface="Times New Roman" panose="02020603050405020304" pitchFamily="18" charset="0"/>
              </a:rPr>
              <a:t>CSDL</a:t>
            </a:r>
            <a:endParaRPr lang="en-US" altLang="x-none" sz="4400" b="1" dirty="0">
              <a:solidFill>
                <a:srgbClr val="1E0363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81" name="Text Box 33"/>
          <p:cNvSpPr txBox="1">
            <a:spLocks noChangeArrowheads="1"/>
          </p:cNvSpPr>
          <p:nvPr/>
        </p:nvSpPr>
        <p:spPr bwMode="auto">
          <a:xfrm rot="5400000">
            <a:off x="5168106" y="1219994"/>
            <a:ext cx="1582738" cy="8921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p>
            <a:pPr algn="ctr" defTabSz="914400">
              <a:buNone/>
            </a:pPr>
            <a:r>
              <a:rPr lang="en-US" altLang="x-none" sz="2600" b="1" dirty="0">
                <a:solidFill>
                  <a:srgbClr val="1E036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Hệ QTCSDL</a:t>
            </a:r>
            <a:endParaRPr lang="en-US" altLang="x-none" sz="2600" b="1" dirty="0">
              <a:solidFill>
                <a:srgbClr val="1E0363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27682" name="AutoShape 34"/>
          <p:cNvSpPr/>
          <p:nvPr/>
        </p:nvSpPr>
        <p:spPr>
          <a:xfrm>
            <a:off x="4114800" y="3714750"/>
            <a:ext cx="685800" cy="2286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defTabSz="914400"/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684" name="Oval 36"/>
          <p:cNvSpPr/>
          <p:nvPr/>
        </p:nvSpPr>
        <p:spPr>
          <a:xfrm>
            <a:off x="5105400" y="685800"/>
            <a:ext cx="2895600" cy="211455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 defTabSz="914400"/>
            <a:r>
              <a:rPr lang="en-US" altLang="x-none" sz="1800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</a:t>
            </a:r>
            <a:endParaRPr lang="en-US" altLang="x-none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52591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27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7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6" dur="5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9" dur="5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2" dur="500"/>
                                        <p:tgtEl>
                                          <p:spTgt spid="27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7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669" grpId="0" animBg="1"/>
      <p:bldP spid="27676" grpId="0"/>
      <p:bldP spid="27676" grpId="1"/>
      <p:bldP spid="27678" grpId="0"/>
      <p:bldP spid="27678" grpId="1"/>
      <p:bldP spid="27679" grpId="0" animBg="1"/>
      <p:bldP spid="27680" grpId="0"/>
      <p:bldP spid="27681" grpId="0"/>
      <p:bldP spid="27682" grpId="0" animBg="1"/>
      <p:bldP spid="2768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0" y="-15875"/>
            <a:ext cx="9144000" cy="676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7837488" y="-95250"/>
            <a:ext cx="1306513" cy="877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lowchart: Decision 5"/>
          <p:cNvSpPr/>
          <p:nvPr/>
        </p:nvSpPr>
        <p:spPr>
          <a:xfrm>
            <a:off x="0" y="-11874"/>
            <a:ext cx="892628" cy="669076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>
            <a:hlinkClick r:id="rId1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6088" y="-11112"/>
            <a:ext cx="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37488" y="-112712"/>
            <a:ext cx="1073150" cy="895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3611" name="Rectangle 10"/>
          <p:cNvSpPr/>
          <p:nvPr/>
        </p:nvSpPr>
        <p:spPr>
          <a:xfrm>
            <a:off x="779463" y="-127000"/>
            <a:ext cx="6397625" cy="80803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ctr">
              <a:lnSpc>
                <a:spcPct val="150000"/>
              </a:lnSpc>
            </a:pPr>
            <a:r>
              <a:rPr lang="en-US" altLang="x-none" sz="23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x-none" sz="3200" b="1" dirty="0">
                <a:solidFill>
                  <a:srgbClr val="FFFF00"/>
                </a:solidFill>
                <a:latin typeface="Arial" panose="020B0604020202020204" pitchFamily="34" charset="0"/>
              </a:rPr>
              <a:t>Phần mềm Microsoft Access</a:t>
            </a:r>
            <a:endParaRPr lang="en-US" altLang="x-none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53612" name="Rectangle 11">
            <a:hlinkClick r:id="rId2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chemeClr val="bg1"/>
                </a:solidFill>
                <a:latin typeface="Arial" panose="020B0604020202020204" pitchFamily="34" charset="0"/>
              </a:rPr>
              <a:t>1</a:t>
            </a:r>
            <a:endParaRPr lang="en-US" altLang="x-none" sz="2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20"/>
          <p:cNvSpPr/>
          <p:nvPr/>
        </p:nvSpPr>
        <p:spPr>
          <a:xfrm>
            <a:off x="433388" y="609600"/>
            <a:ext cx="8477250" cy="13620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>
            <a:spAutoFit/>
          </a:bodyPr>
          <a:p>
            <a:pPr algn="just" eaLnBrk="0" hangingPunct="0"/>
            <a:r>
              <a:rPr lang="en-US" altLang="vi-VN" sz="2800" dirty="0">
                <a:latin typeface="Times New Roman" panose="02020603050405020304" pitchFamily="18" charset="0"/>
              </a:rPr>
              <a:t>Là hệ </a:t>
            </a:r>
            <a:r>
              <a:rPr lang="en-US" altLang="vi-VN" sz="2800" dirty="0">
                <a:solidFill>
                  <a:srgbClr val="FF3300"/>
                </a:solidFill>
                <a:latin typeface="Times New Roman" panose="02020603050405020304" pitchFamily="18" charset="0"/>
              </a:rPr>
              <a:t>QTCSDL</a:t>
            </a:r>
            <a:r>
              <a:rPr lang="en-US" altLang="vi-VN" sz="2800" dirty="0">
                <a:solidFill>
                  <a:schemeClr val="tx2"/>
                </a:solidFill>
                <a:latin typeface="Times New Roman" panose="02020603050405020304" pitchFamily="18" charset="0"/>
              </a:rPr>
              <a:t> n</a:t>
            </a:r>
            <a:r>
              <a:rPr lang="en-US" altLang="vi-VN" sz="2800" dirty="0">
                <a:latin typeface="Times New Roman" panose="02020603050405020304" pitchFamily="18" charset="0"/>
              </a:rPr>
              <a:t>ằm trong bộ phần mềm Microsoft Office của hãng Microsoft dành cho máy tính cá nhân và máy tính trong mạng cục bộ.</a:t>
            </a:r>
            <a:endParaRPr lang="vi-VN" altLang="vi-VN" sz="2800" dirty="0">
              <a:latin typeface="Arial" panose="020B0604020202020204" pitchFamily="34" charset="0"/>
            </a:endParaRPr>
          </a:p>
        </p:txBody>
      </p:sp>
      <p:pic>
        <p:nvPicPr>
          <p:cNvPr id="19" name="Picture 23" descr="h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700" y="2020888"/>
            <a:ext cx="3914775" cy="2973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88" y="2020888"/>
            <a:ext cx="4167187" cy="2973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16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8" y="4538663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0" y="-15875"/>
            <a:ext cx="9144000" cy="676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7837488" y="-95250"/>
            <a:ext cx="1306513" cy="877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lowchart: Decision 5"/>
          <p:cNvSpPr/>
          <p:nvPr/>
        </p:nvSpPr>
        <p:spPr>
          <a:xfrm>
            <a:off x="0" y="-11874"/>
            <a:ext cx="892628" cy="669076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>
            <a:hlinkClick r:id="rId1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6088" y="-11112"/>
            <a:ext cx="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37488" y="-112712"/>
            <a:ext cx="1073150" cy="895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4635" name="Rectangle 10"/>
          <p:cNvSpPr/>
          <p:nvPr/>
        </p:nvSpPr>
        <p:spPr>
          <a:xfrm>
            <a:off x="985838" y="11113"/>
            <a:ext cx="4348162" cy="5619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vi-VN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 năng của Access</a:t>
            </a:r>
            <a:endParaRPr lang="en-US" altLang="vi-VN" sz="3200" b="1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4636" name="Rectangle 11">
            <a:hlinkClick r:id="rId2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chemeClr val="bg1"/>
                </a:solidFill>
                <a:latin typeface="Arial" panose="020B0604020202020204" pitchFamily="34" charset="0"/>
              </a:rPr>
              <a:t>2</a:t>
            </a:r>
            <a:endParaRPr lang="en-US" altLang="x-none" sz="2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21"/>
          <p:cNvSpPr/>
          <p:nvPr/>
        </p:nvSpPr>
        <p:spPr>
          <a:xfrm>
            <a:off x="423863" y="881063"/>
            <a:ext cx="7275512" cy="930275"/>
          </a:xfrm>
          <a:prstGeom prst="rect">
            <a:avLst/>
          </a:prstGeom>
          <a:noFill/>
          <a:ln w="25400">
            <a:noFill/>
          </a:ln>
        </p:spPr>
        <p:txBody>
          <a:bodyPr lIns="68580" tIns="34290" rIns="68580" bIns="34290">
            <a:spAutoFit/>
          </a:bodyPr>
          <a:p>
            <a:pPr algn="ctr" eaLnBrk="0" hangingPunct="0"/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Cung cấp công cụ cho phép 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tạo lập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b="1" dirty="0">
                <a:solidFill>
                  <a:srgbClr val="92D050"/>
                </a:solidFill>
                <a:latin typeface="Times New Roman" panose="02020603050405020304" pitchFamily="18" charset="0"/>
              </a:rPr>
              <a:t>lưu trữ, </a:t>
            </a:r>
            <a:endParaRPr lang="en-US" altLang="vi-VN" sz="2800" b="1" dirty="0">
              <a:solidFill>
                <a:srgbClr val="92D050"/>
              </a:solidFill>
              <a:latin typeface="Times New Roman" panose="02020603050405020304" pitchFamily="18" charset="0"/>
            </a:endParaRPr>
          </a:p>
          <a:p>
            <a:pPr algn="ctr" eaLnBrk="0" hangingPunct="0"/>
            <a:r>
              <a:rPr lang="en-US" altLang="vi-VN" sz="2800" b="1" dirty="0">
                <a:solidFill>
                  <a:srgbClr val="92D050"/>
                </a:solidFill>
                <a:latin typeface="Times New Roman" panose="02020603050405020304" pitchFamily="18" charset="0"/>
              </a:rPr>
              <a:t>cập nhật và khai thác</a:t>
            </a:r>
            <a:r>
              <a:rPr lang="en-US" altLang="vi-VN" sz="2800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dữ liệu.</a:t>
            </a:r>
            <a:endParaRPr lang="vi-VN" altLang="vi-VN" sz="2800" b="1" dirty="0">
              <a:latin typeface="Arial" panose="020B0604020202020204" pitchFamily="34" charset="0"/>
            </a:endParaRPr>
          </a:p>
        </p:txBody>
      </p:sp>
      <p:grpSp>
        <p:nvGrpSpPr>
          <p:cNvPr id="40" name="Google Shape;398;p20"/>
          <p:cNvGrpSpPr/>
          <p:nvPr/>
        </p:nvGrpSpPr>
        <p:grpSpPr>
          <a:xfrm>
            <a:off x="719138" y="2179638"/>
            <a:ext cx="2697162" cy="3009900"/>
            <a:chOff x="1124671" y="1532850"/>
            <a:chExt cx="1330848" cy="2442898"/>
          </a:xfrm>
        </p:grpSpPr>
        <p:sp>
          <p:nvSpPr>
            <p:cNvPr id="154650" name="Google Shape;399;p20"/>
            <p:cNvSpPr/>
            <p:nvPr/>
          </p:nvSpPr>
          <p:spPr>
            <a:xfrm>
              <a:off x="1125055" y="1791529"/>
              <a:ext cx="1330464" cy="1700416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</a:cxnLst>
              <a:pathLst>
                <a:path w="41577" h="53138">
                  <a:moveTo>
                    <a:pt x="2334" y="0"/>
                  </a:moveTo>
                  <a:cubicBezTo>
                    <a:pt x="1048" y="0"/>
                    <a:pt x="0" y="1036"/>
                    <a:pt x="0" y="2322"/>
                  </a:cubicBezTo>
                  <a:lnTo>
                    <a:pt x="0" y="50804"/>
                  </a:lnTo>
                  <a:cubicBezTo>
                    <a:pt x="0" y="50899"/>
                    <a:pt x="12" y="50983"/>
                    <a:pt x="12" y="51066"/>
                  </a:cubicBezTo>
                  <a:cubicBezTo>
                    <a:pt x="36" y="51280"/>
                    <a:pt x="96" y="51495"/>
                    <a:pt x="179" y="51697"/>
                  </a:cubicBezTo>
                  <a:cubicBezTo>
                    <a:pt x="524" y="52543"/>
                    <a:pt x="1358" y="53138"/>
                    <a:pt x="2334" y="53138"/>
                  </a:cubicBezTo>
                  <a:lnTo>
                    <a:pt x="39255" y="53138"/>
                  </a:lnTo>
                  <a:cubicBezTo>
                    <a:pt x="40541" y="53138"/>
                    <a:pt x="41577" y="52090"/>
                    <a:pt x="41577" y="50804"/>
                  </a:cubicBezTo>
                  <a:lnTo>
                    <a:pt x="41577" y="2322"/>
                  </a:lnTo>
                  <a:cubicBezTo>
                    <a:pt x="41577" y="1036"/>
                    <a:pt x="40541" y="0"/>
                    <a:pt x="39255" y="0"/>
                  </a:cubicBezTo>
                  <a:lnTo>
                    <a:pt x="2334" y="0"/>
                  </a:lnTo>
                  <a:close/>
                </a:path>
              </a:pathLst>
            </a:custGeom>
            <a:solidFill>
              <a:schemeClr val="bg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4651" name="Google Shape;400;p20"/>
            <p:cNvSpPr/>
            <p:nvPr/>
          </p:nvSpPr>
          <p:spPr>
            <a:xfrm>
              <a:off x="1125055" y="3383281"/>
              <a:ext cx="1330464" cy="108608"/>
            </a:xfrm>
            <a:custGeom>
              <a:avLst/>
              <a:gdLst/>
              <a:ahLst/>
              <a:cxnLst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</a:cxnLst>
              <a:pathLst>
                <a:path w="41577" h="3394">
                  <a:moveTo>
                    <a:pt x="0" y="1"/>
                  </a:moveTo>
                  <a:lnTo>
                    <a:pt x="0" y="1060"/>
                  </a:lnTo>
                  <a:cubicBezTo>
                    <a:pt x="0" y="1155"/>
                    <a:pt x="12" y="1239"/>
                    <a:pt x="12" y="1322"/>
                  </a:cubicBezTo>
                  <a:cubicBezTo>
                    <a:pt x="36" y="1536"/>
                    <a:pt x="96" y="1751"/>
                    <a:pt x="179" y="1953"/>
                  </a:cubicBezTo>
                  <a:cubicBezTo>
                    <a:pt x="524" y="2799"/>
                    <a:pt x="1358" y="3394"/>
                    <a:pt x="2334" y="3394"/>
                  </a:cubicBezTo>
                  <a:lnTo>
                    <a:pt x="39255" y="3394"/>
                  </a:lnTo>
                  <a:cubicBezTo>
                    <a:pt x="40541" y="3394"/>
                    <a:pt x="41577" y="2346"/>
                    <a:pt x="41577" y="1060"/>
                  </a:cubicBezTo>
                  <a:lnTo>
                    <a:pt x="41577" y="1"/>
                  </a:lnTo>
                  <a:cubicBezTo>
                    <a:pt x="41577" y="1286"/>
                    <a:pt x="40541" y="2322"/>
                    <a:pt x="39255" y="2322"/>
                  </a:cubicBezTo>
                  <a:lnTo>
                    <a:pt x="2334" y="2322"/>
                  </a:lnTo>
                  <a:cubicBezTo>
                    <a:pt x="1358" y="2322"/>
                    <a:pt x="524" y="1727"/>
                    <a:pt x="179" y="882"/>
                  </a:cubicBezTo>
                  <a:cubicBezTo>
                    <a:pt x="96" y="691"/>
                    <a:pt x="36" y="477"/>
                    <a:pt x="12" y="263"/>
                  </a:cubicBezTo>
                  <a:cubicBezTo>
                    <a:pt x="12" y="167"/>
                    <a:pt x="0" y="84"/>
                    <a:pt x="0" y="1"/>
                  </a:cubicBez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4652" name="Google Shape;401;p20"/>
            <p:cNvSpPr/>
            <p:nvPr/>
          </p:nvSpPr>
          <p:spPr>
            <a:xfrm>
              <a:off x="1125055" y="1757610"/>
              <a:ext cx="917472" cy="472864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pathLst>
                <a:path w="28671" h="14777">
                  <a:moveTo>
                    <a:pt x="84" y="1"/>
                  </a:moveTo>
                  <a:cubicBezTo>
                    <a:pt x="60" y="167"/>
                    <a:pt x="48" y="322"/>
                    <a:pt x="36" y="489"/>
                  </a:cubicBezTo>
                  <a:cubicBezTo>
                    <a:pt x="12" y="727"/>
                    <a:pt x="0" y="965"/>
                    <a:pt x="0" y="1203"/>
                  </a:cubicBezTo>
                  <a:lnTo>
                    <a:pt x="0" y="13693"/>
                  </a:lnTo>
                  <a:lnTo>
                    <a:pt x="0" y="13967"/>
                  </a:lnTo>
                  <a:cubicBezTo>
                    <a:pt x="0" y="13967"/>
                    <a:pt x="0" y="14550"/>
                    <a:pt x="0" y="14776"/>
                  </a:cubicBezTo>
                  <a:cubicBezTo>
                    <a:pt x="1286" y="9716"/>
                    <a:pt x="9561" y="8835"/>
                    <a:pt x="12680" y="8764"/>
                  </a:cubicBezTo>
                  <a:cubicBezTo>
                    <a:pt x="12930" y="8756"/>
                    <a:pt x="13149" y="8753"/>
                    <a:pt x="13329" y="8753"/>
                  </a:cubicBezTo>
                  <a:cubicBezTo>
                    <a:pt x="13689" y="8753"/>
                    <a:pt x="13895" y="8764"/>
                    <a:pt x="13895" y="8764"/>
                  </a:cubicBezTo>
                  <a:lnTo>
                    <a:pt x="21241" y="8764"/>
                  </a:lnTo>
                  <a:cubicBezTo>
                    <a:pt x="25265" y="8764"/>
                    <a:pt x="28623" y="5311"/>
                    <a:pt x="28671" y="977"/>
                  </a:cubicBezTo>
                  <a:cubicBezTo>
                    <a:pt x="28671" y="846"/>
                    <a:pt x="28671" y="715"/>
                    <a:pt x="28671" y="584"/>
                  </a:cubicBezTo>
                  <a:lnTo>
                    <a:pt x="28671" y="572"/>
                  </a:lnTo>
                  <a:cubicBezTo>
                    <a:pt x="28671" y="548"/>
                    <a:pt x="28671" y="513"/>
                    <a:pt x="28671" y="489"/>
                  </a:cubicBezTo>
                  <a:cubicBezTo>
                    <a:pt x="28659" y="394"/>
                    <a:pt x="28659" y="298"/>
                    <a:pt x="28647" y="215"/>
                  </a:cubicBezTo>
                  <a:cubicBezTo>
                    <a:pt x="28647" y="144"/>
                    <a:pt x="28635" y="72"/>
                    <a:pt x="28635" y="1"/>
                  </a:cubicBezTo>
                  <a:lnTo>
                    <a:pt x="84" y="1"/>
                  </a:ln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4653" name="Google Shape;402;p20"/>
            <p:cNvSpPr/>
            <p:nvPr/>
          </p:nvSpPr>
          <p:spPr>
            <a:xfrm>
              <a:off x="1124671" y="1532850"/>
              <a:ext cx="917856" cy="671328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</a:cxnLst>
              <a:pathLst>
                <a:path w="28683" h="20979">
                  <a:moveTo>
                    <a:pt x="7644" y="0"/>
                  </a:moveTo>
                  <a:cubicBezTo>
                    <a:pt x="3656" y="0"/>
                    <a:pt x="381" y="3060"/>
                    <a:pt x="48" y="6965"/>
                  </a:cubicBezTo>
                  <a:cubicBezTo>
                    <a:pt x="24" y="7179"/>
                    <a:pt x="12" y="7406"/>
                    <a:pt x="12" y="7632"/>
                  </a:cubicBezTo>
                  <a:lnTo>
                    <a:pt x="12" y="20717"/>
                  </a:lnTo>
                  <a:cubicBezTo>
                    <a:pt x="12" y="20800"/>
                    <a:pt x="0" y="20895"/>
                    <a:pt x="12" y="20979"/>
                  </a:cubicBezTo>
                  <a:cubicBezTo>
                    <a:pt x="417" y="15431"/>
                    <a:pt x="9371" y="14716"/>
                    <a:pt x="12692" y="14633"/>
                  </a:cubicBezTo>
                  <a:cubicBezTo>
                    <a:pt x="12942" y="14629"/>
                    <a:pt x="13161" y="14627"/>
                    <a:pt x="13341" y="14627"/>
                  </a:cubicBezTo>
                  <a:cubicBezTo>
                    <a:pt x="13701" y="14627"/>
                    <a:pt x="13907" y="14633"/>
                    <a:pt x="13907" y="14633"/>
                  </a:cubicBezTo>
                  <a:lnTo>
                    <a:pt x="21253" y="14633"/>
                  </a:lnTo>
                  <a:cubicBezTo>
                    <a:pt x="25218" y="14633"/>
                    <a:pt x="28528" y="11537"/>
                    <a:pt x="28683" y="7608"/>
                  </a:cubicBezTo>
                  <a:lnTo>
                    <a:pt x="28683" y="7596"/>
                  </a:lnTo>
                  <a:cubicBezTo>
                    <a:pt x="28683" y="7537"/>
                    <a:pt x="28683" y="7477"/>
                    <a:pt x="28683" y="7418"/>
                  </a:cubicBezTo>
                  <a:cubicBezTo>
                    <a:pt x="28683" y="7287"/>
                    <a:pt x="28683" y="7156"/>
                    <a:pt x="28683" y="7025"/>
                  </a:cubicBezTo>
                  <a:cubicBezTo>
                    <a:pt x="28683" y="7013"/>
                    <a:pt x="28683" y="6989"/>
                    <a:pt x="28683" y="6965"/>
                  </a:cubicBezTo>
                  <a:cubicBezTo>
                    <a:pt x="28492" y="3084"/>
                    <a:pt x="25289" y="0"/>
                    <a:pt x="21372" y="0"/>
                  </a:cubicBezTo>
                  <a:lnTo>
                    <a:pt x="7644" y="0"/>
                  </a:lnTo>
                  <a:close/>
                </a:path>
              </a:pathLst>
            </a:custGeom>
            <a:solidFill>
              <a:srgbClr val="EC3A3B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5" name="Google Shape;403;p20"/>
            <p:cNvSpPr/>
            <p:nvPr/>
          </p:nvSpPr>
          <p:spPr>
            <a:xfrm>
              <a:off x="1197519" y="3491291"/>
              <a:ext cx="1185935" cy="96633"/>
            </a:xfrm>
            <a:custGeom>
              <a:avLst/>
              <a:gdLst/>
              <a:ahLst/>
              <a:cxnLst/>
              <a:rect l="l" t="t" r="r" b="b"/>
              <a:pathLst>
                <a:path w="37041" h="2990" extrusionOk="0">
                  <a:moveTo>
                    <a:pt x="0" y="1"/>
                  </a:moveTo>
                  <a:cubicBezTo>
                    <a:pt x="0" y="1656"/>
                    <a:pt x="1334" y="2989"/>
                    <a:pt x="2989" y="2989"/>
                  </a:cubicBezTo>
                  <a:lnTo>
                    <a:pt x="34040" y="2989"/>
                  </a:lnTo>
                  <a:cubicBezTo>
                    <a:pt x="35695" y="2989"/>
                    <a:pt x="37041" y="1656"/>
                    <a:pt x="37041" y="1"/>
                  </a:cubicBezTo>
                  <a:close/>
                </a:path>
              </a:pathLst>
            </a:custGeom>
            <a:solidFill>
              <a:srgbClr val="EC3A3B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4655" name="Google Shape;404;p20"/>
            <p:cNvSpPr/>
            <p:nvPr/>
          </p:nvSpPr>
          <p:spPr>
            <a:xfrm>
              <a:off x="1670639" y="3736068"/>
              <a:ext cx="239296" cy="239680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pathLst>
                <a:path w="7478" h="7490">
                  <a:moveTo>
                    <a:pt x="3739" y="1"/>
                  </a:moveTo>
                  <a:cubicBezTo>
                    <a:pt x="1667" y="1"/>
                    <a:pt x="0" y="1680"/>
                    <a:pt x="0" y="3751"/>
                  </a:cubicBezTo>
                  <a:cubicBezTo>
                    <a:pt x="0" y="5811"/>
                    <a:pt x="1667" y="7490"/>
                    <a:pt x="3739" y="7490"/>
                  </a:cubicBezTo>
                  <a:cubicBezTo>
                    <a:pt x="5810" y="7490"/>
                    <a:pt x="7477" y="5811"/>
                    <a:pt x="7477" y="3751"/>
                  </a:cubicBezTo>
                  <a:cubicBezTo>
                    <a:pt x="7477" y="1680"/>
                    <a:pt x="5810" y="1"/>
                    <a:pt x="3739" y="1"/>
                  </a:cubicBezTo>
                  <a:close/>
                </a:path>
              </a:pathLst>
            </a:custGeom>
            <a:solidFill>
              <a:schemeClr val="bg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4656" name="Google Shape;405;p20"/>
            <p:cNvSpPr/>
            <p:nvPr/>
          </p:nvSpPr>
          <p:spPr>
            <a:xfrm>
              <a:off x="1712142" y="3777603"/>
              <a:ext cx="156256" cy="156608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pathLst>
                <a:path w="4883" h="4894">
                  <a:moveTo>
                    <a:pt x="2442" y="1"/>
                  </a:moveTo>
                  <a:cubicBezTo>
                    <a:pt x="1096" y="1"/>
                    <a:pt x="1" y="1096"/>
                    <a:pt x="1" y="2453"/>
                  </a:cubicBezTo>
                  <a:cubicBezTo>
                    <a:pt x="1" y="3799"/>
                    <a:pt x="1096" y="4894"/>
                    <a:pt x="2442" y="4894"/>
                  </a:cubicBezTo>
                  <a:cubicBezTo>
                    <a:pt x="3787" y="4894"/>
                    <a:pt x="4882" y="3799"/>
                    <a:pt x="4882" y="2453"/>
                  </a:cubicBezTo>
                  <a:cubicBezTo>
                    <a:pt x="4882" y="1096"/>
                    <a:pt x="3787" y="1"/>
                    <a:pt x="2442" y="1"/>
                  </a:cubicBezTo>
                  <a:close/>
                </a:path>
              </a:pathLst>
            </a:custGeom>
            <a:solidFill>
              <a:srgbClr val="EC3A3B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8" name="Google Shape;406;p20"/>
            <p:cNvSpPr/>
            <p:nvPr/>
          </p:nvSpPr>
          <p:spPr>
            <a:xfrm>
              <a:off x="1678473" y="3587925"/>
              <a:ext cx="224027" cy="213882"/>
            </a:xfrm>
            <a:custGeom>
              <a:avLst/>
              <a:gdLst/>
              <a:ahLst/>
              <a:cxnLst/>
              <a:rect l="l" t="t" r="r" b="b"/>
              <a:pathLst>
                <a:path w="6990" h="6716" extrusionOk="0">
                  <a:moveTo>
                    <a:pt x="0" y="0"/>
                  </a:moveTo>
                  <a:lnTo>
                    <a:pt x="3489" y="6715"/>
                  </a:lnTo>
                  <a:lnTo>
                    <a:pt x="6989" y="0"/>
                  </a:lnTo>
                  <a:close/>
                </a:path>
              </a:pathLst>
            </a:custGeom>
            <a:solidFill>
              <a:srgbClr val="EC3A3B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4658" name="Google Shape;408;p20"/>
            <p:cNvSpPr txBox="1"/>
            <p:nvPr/>
          </p:nvSpPr>
          <p:spPr>
            <a:xfrm>
              <a:off x="1125056" y="1923293"/>
              <a:ext cx="1330463" cy="135445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91425" rIns="91425" bIns="91425" anchor="ctr" anchorCtr="0"/>
            <a:p>
              <a:r>
                <a:rPr sz="2400" dirty="0">
                  <a:solidFill>
                    <a:srgbClr val="000000"/>
                  </a:solidFill>
                  <a:latin typeface="Arial" panose="020B0604020202020204" pitchFamily="34" charset="0"/>
                </a:rPr>
                <a:t>Tạo lập các CSDL và lưu trữ chúng</a:t>
              </a:r>
              <a:r>
                <a:rPr lang="en-US" altLang="x-none" sz="2400" dirty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en-US" altLang="x-none" sz="2400" dirty="0">
                  <a:solidFill>
                    <a:srgbClr val="002060"/>
                  </a:solidFill>
                  <a:latin typeface="Calibri" panose="020F0502020204030204" pitchFamily="34" charset="0"/>
                </a:rPr>
                <a:t>(B</a:t>
              </a:r>
              <a:r>
                <a:rPr sz="2400" dirty="0">
                  <a:solidFill>
                    <a:srgbClr val="002060"/>
                  </a:solidFill>
                  <a:latin typeface="Arial" panose="020B0604020202020204" pitchFamily="34" charset="0"/>
                </a:rPr>
                <a:t>ảng) </a:t>
              </a:r>
              <a:r>
                <a:rPr sz="2400" dirty="0">
                  <a:solidFill>
                    <a:srgbClr val="000000"/>
                  </a:solidFill>
                  <a:latin typeface="Arial" panose="020B0604020202020204" pitchFamily="34" charset="0"/>
                </a:rPr>
                <a:t>trên các thiết bị nhớ</a:t>
              </a:r>
              <a:endParaRPr sz="24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51" name="Google Shape;409;p20"/>
          <p:cNvGrpSpPr/>
          <p:nvPr/>
        </p:nvGrpSpPr>
        <p:grpSpPr>
          <a:xfrm>
            <a:off x="4552950" y="2160588"/>
            <a:ext cx="2727325" cy="3008312"/>
            <a:chOff x="2584828" y="1532850"/>
            <a:chExt cx="1395902" cy="2442898"/>
          </a:xfrm>
        </p:grpSpPr>
        <p:sp>
          <p:nvSpPr>
            <p:cNvPr id="154641" name="Google Shape;410;p20"/>
            <p:cNvSpPr/>
            <p:nvPr/>
          </p:nvSpPr>
          <p:spPr>
            <a:xfrm>
              <a:off x="3140485" y="3736068"/>
              <a:ext cx="239680" cy="239680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pathLst>
                <a:path w="7490" h="7490">
                  <a:moveTo>
                    <a:pt x="3739" y="1"/>
                  </a:moveTo>
                  <a:cubicBezTo>
                    <a:pt x="1679" y="1"/>
                    <a:pt x="0" y="1680"/>
                    <a:pt x="0" y="3751"/>
                  </a:cubicBezTo>
                  <a:cubicBezTo>
                    <a:pt x="0" y="5811"/>
                    <a:pt x="1679" y="7490"/>
                    <a:pt x="3739" y="7490"/>
                  </a:cubicBezTo>
                  <a:cubicBezTo>
                    <a:pt x="5811" y="7490"/>
                    <a:pt x="7489" y="5811"/>
                    <a:pt x="7489" y="3751"/>
                  </a:cubicBezTo>
                  <a:cubicBezTo>
                    <a:pt x="7489" y="1680"/>
                    <a:pt x="5811" y="1"/>
                    <a:pt x="3739" y="1"/>
                  </a:cubicBezTo>
                  <a:close/>
                </a:path>
              </a:pathLst>
            </a:custGeom>
            <a:solidFill>
              <a:schemeClr val="bg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4642" name="Google Shape;411;p20"/>
            <p:cNvSpPr/>
            <p:nvPr/>
          </p:nvSpPr>
          <p:spPr>
            <a:xfrm>
              <a:off x="3182019" y="3777603"/>
              <a:ext cx="156608" cy="156608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pathLst>
                <a:path w="4894" h="4894">
                  <a:moveTo>
                    <a:pt x="2441" y="1"/>
                  </a:moveTo>
                  <a:cubicBezTo>
                    <a:pt x="1096" y="1"/>
                    <a:pt x="0" y="1096"/>
                    <a:pt x="0" y="2453"/>
                  </a:cubicBezTo>
                  <a:cubicBezTo>
                    <a:pt x="0" y="3799"/>
                    <a:pt x="1096" y="4894"/>
                    <a:pt x="2441" y="4894"/>
                  </a:cubicBezTo>
                  <a:cubicBezTo>
                    <a:pt x="3798" y="4894"/>
                    <a:pt x="4894" y="3799"/>
                    <a:pt x="4894" y="2453"/>
                  </a:cubicBezTo>
                  <a:cubicBezTo>
                    <a:pt x="4894" y="1096"/>
                    <a:pt x="3798" y="1"/>
                    <a:pt x="2441" y="1"/>
                  </a:cubicBezTo>
                  <a:close/>
                </a:path>
              </a:pathLst>
            </a:custGeom>
            <a:solidFill>
              <a:srgbClr val="FCBD24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4643" name="Google Shape;412;p20"/>
            <p:cNvSpPr/>
            <p:nvPr/>
          </p:nvSpPr>
          <p:spPr>
            <a:xfrm>
              <a:off x="2594901" y="1791529"/>
              <a:ext cx="1330496" cy="1700416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</a:cxnLst>
              <a:pathLst>
                <a:path w="41578" h="53138">
                  <a:moveTo>
                    <a:pt x="2334" y="0"/>
                  </a:moveTo>
                  <a:cubicBezTo>
                    <a:pt x="1048" y="0"/>
                    <a:pt x="1" y="1036"/>
                    <a:pt x="1" y="2322"/>
                  </a:cubicBezTo>
                  <a:lnTo>
                    <a:pt x="1" y="50804"/>
                  </a:lnTo>
                  <a:cubicBezTo>
                    <a:pt x="1" y="50899"/>
                    <a:pt x="13" y="50983"/>
                    <a:pt x="24" y="51066"/>
                  </a:cubicBezTo>
                  <a:cubicBezTo>
                    <a:pt x="48" y="51280"/>
                    <a:pt x="96" y="51495"/>
                    <a:pt x="179" y="51697"/>
                  </a:cubicBezTo>
                  <a:cubicBezTo>
                    <a:pt x="524" y="52543"/>
                    <a:pt x="1358" y="53138"/>
                    <a:pt x="2334" y="53138"/>
                  </a:cubicBezTo>
                  <a:lnTo>
                    <a:pt x="39256" y="53138"/>
                  </a:lnTo>
                  <a:cubicBezTo>
                    <a:pt x="40541" y="53138"/>
                    <a:pt x="41577" y="52090"/>
                    <a:pt x="41577" y="50804"/>
                  </a:cubicBezTo>
                  <a:lnTo>
                    <a:pt x="41577" y="2322"/>
                  </a:lnTo>
                  <a:cubicBezTo>
                    <a:pt x="41577" y="1036"/>
                    <a:pt x="40541" y="0"/>
                    <a:pt x="39256" y="0"/>
                  </a:cubicBezTo>
                  <a:lnTo>
                    <a:pt x="2334" y="0"/>
                  </a:lnTo>
                  <a:close/>
                </a:path>
              </a:pathLst>
            </a:custGeom>
            <a:solidFill>
              <a:schemeClr val="bg2">
                <a:alpha val="100000"/>
              </a:scheme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4644" name="Google Shape;413;p20"/>
            <p:cNvSpPr/>
            <p:nvPr/>
          </p:nvSpPr>
          <p:spPr>
            <a:xfrm>
              <a:off x="2594901" y="3383281"/>
              <a:ext cx="1330496" cy="108608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pathLst>
                <a:path w="41578" h="3394">
                  <a:moveTo>
                    <a:pt x="1" y="1"/>
                  </a:moveTo>
                  <a:lnTo>
                    <a:pt x="1" y="1060"/>
                  </a:lnTo>
                  <a:cubicBezTo>
                    <a:pt x="1" y="1155"/>
                    <a:pt x="13" y="1239"/>
                    <a:pt x="24" y="1322"/>
                  </a:cubicBezTo>
                  <a:cubicBezTo>
                    <a:pt x="48" y="1536"/>
                    <a:pt x="96" y="1751"/>
                    <a:pt x="179" y="1953"/>
                  </a:cubicBezTo>
                  <a:cubicBezTo>
                    <a:pt x="524" y="2799"/>
                    <a:pt x="1358" y="3394"/>
                    <a:pt x="2334" y="3394"/>
                  </a:cubicBezTo>
                  <a:lnTo>
                    <a:pt x="39256" y="3394"/>
                  </a:lnTo>
                  <a:cubicBezTo>
                    <a:pt x="40541" y="3394"/>
                    <a:pt x="41577" y="2346"/>
                    <a:pt x="41577" y="1060"/>
                  </a:cubicBezTo>
                  <a:lnTo>
                    <a:pt x="41577" y="1"/>
                  </a:lnTo>
                  <a:cubicBezTo>
                    <a:pt x="41577" y="1286"/>
                    <a:pt x="40541" y="2322"/>
                    <a:pt x="39256" y="2322"/>
                  </a:cubicBezTo>
                  <a:lnTo>
                    <a:pt x="2334" y="2322"/>
                  </a:lnTo>
                  <a:cubicBezTo>
                    <a:pt x="1358" y="2322"/>
                    <a:pt x="524" y="1727"/>
                    <a:pt x="179" y="882"/>
                  </a:cubicBezTo>
                  <a:cubicBezTo>
                    <a:pt x="96" y="691"/>
                    <a:pt x="48" y="477"/>
                    <a:pt x="24" y="263"/>
                  </a:cubicBezTo>
                  <a:cubicBezTo>
                    <a:pt x="13" y="167"/>
                    <a:pt x="1" y="84"/>
                    <a:pt x="1" y="1"/>
                  </a:cubicBez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4645" name="Google Shape;414;p20"/>
            <p:cNvSpPr/>
            <p:nvPr/>
          </p:nvSpPr>
          <p:spPr>
            <a:xfrm>
              <a:off x="2594901" y="1757610"/>
              <a:ext cx="917856" cy="472864"/>
            </a:xfrm>
            <a:custGeom>
              <a:avLst/>
              <a:gdLst/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pathLst>
                <a:path w="28683" h="14777">
                  <a:moveTo>
                    <a:pt x="84" y="1"/>
                  </a:moveTo>
                  <a:cubicBezTo>
                    <a:pt x="60" y="167"/>
                    <a:pt x="48" y="322"/>
                    <a:pt x="36" y="489"/>
                  </a:cubicBezTo>
                  <a:cubicBezTo>
                    <a:pt x="13" y="727"/>
                    <a:pt x="1" y="965"/>
                    <a:pt x="1" y="1203"/>
                  </a:cubicBezTo>
                  <a:lnTo>
                    <a:pt x="1" y="13693"/>
                  </a:lnTo>
                  <a:lnTo>
                    <a:pt x="1" y="13967"/>
                  </a:lnTo>
                  <a:cubicBezTo>
                    <a:pt x="1" y="13967"/>
                    <a:pt x="1" y="14550"/>
                    <a:pt x="1" y="14776"/>
                  </a:cubicBezTo>
                  <a:cubicBezTo>
                    <a:pt x="1298" y="9716"/>
                    <a:pt x="9561" y="8835"/>
                    <a:pt x="12681" y="8764"/>
                  </a:cubicBezTo>
                  <a:cubicBezTo>
                    <a:pt x="12935" y="8756"/>
                    <a:pt x="13156" y="8753"/>
                    <a:pt x="13337" y="8753"/>
                  </a:cubicBezTo>
                  <a:cubicBezTo>
                    <a:pt x="13701" y="8753"/>
                    <a:pt x="13907" y="8764"/>
                    <a:pt x="13907" y="8764"/>
                  </a:cubicBezTo>
                  <a:lnTo>
                    <a:pt x="21253" y="8764"/>
                  </a:lnTo>
                  <a:cubicBezTo>
                    <a:pt x="25278" y="8764"/>
                    <a:pt x="28623" y="5311"/>
                    <a:pt x="28671" y="977"/>
                  </a:cubicBezTo>
                  <a:cubicBezTo>
                    <a:pt x="28683" y="846"/>
                    <a:pt x="28683" y="715"/>
                    <a:pt x="28671" y="584"/>
                  </a:cubicBezTo>
                  <a:lnTo>
                    <a:pt x="28671" y="572"/>
                  </a:lnTo>
                  <a:cubicBezTo>
                    <a:pt x="28671" y="548"/>
                    <a:pt x="28671" y="513"/>
                    <a:pt x="28671" y="489"/>
                  </a:cubicBezTo>
                  <a:cubicBezTo>
                    <a:pt x="28671" y="394"/>
                    <a:pt x="28659" y="298"/>
                    <a:pt x="28647" y="215"/>
                  </a:cubicBezTo>
                  <a:cubicBezTo>
                    <a:pt x="28647" y="144"/>
                    <a:pt x="28635" y="72"/>
                    <a:pt x="28635" y="1"/>
                  </a:cubicBezTo>
                  <a:lnTo>
                    <a:pt x="84" y="1"/>
                  </a:ln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54646" name="Google Shape;415;p20"/>
            <p:cNvSpPr/>
            <p:nvPr/>
          </p:nvSpPr>
          <p:spPr>
            <a:xfrm>
              <a:off x="2594901" y="1532850"/>
              <a:ext cx="917856" cy="671328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</a:cxnLst>
              <a:pathLst>
                <a:path w="28683" h="20979">
                  <a:moveTo>
                    <a:pt x="7633" y="0"/>
                  </a:moveTo>
                  <a:cubicBezTo>
                    <a:pt x="3644" y="0"/>
                    <a:pt x="370" y="3060"/>
                    <a:pt x="36" y="6965"/>
                  </a:cubicBezTo>
                  <a:cubicBezTo>
                    <a:pt x="13" y="7179"/>
                    <a:pt x="1" y="7406"/>
                    <a:pt x="1" y="7632"/>
                  </a:cubicBezTo>
                  <a:lnTo>
                    <a:pt x="1" y="20717"/>
                  </a:lnTo>
                  <a:cubicBezTo>
                    <a:pt x="1" y="20800"/>
                    <a:pt x="1" y="20895"/>
                    <a:pt x="1" y="20979"/>
                  </a:cubicBezTo>
                  <a:cubicBezTo>
                    <a:pt x="405" y="15431"/>
                    <a:pt x="9359" y="14716"/>
                    <a:pt x="12681" y="14633"/>
                  </a:cubicBezTo>
                  <a:cubicBezTo>
                    <a:pt x="12935" y="14629"/>
                    <a:pt x="13156" y="14627"/>
                    <a:pt x="13337" y="14627"/>
                  </a:cubicBezTo>
                  <a:cubicBezTo>
                    <a:pt x="13701" y="14627"/>
                    <a:pt x="13907" y="14633"/>
                    <a:pt x="13907" y="14633"/>
                  </a:cubicBezTo>
                  <a:lnTo>
                    <a:pt x="21253" y="14633"/>
                  </a:lnTo>
                  <a:cubicBezTo>
                    <a:pt x="25206" y="14633"/>
                    <a:pt x="28516" y="11537"/>
                    <a:pt x="28671" y="7608"/>
                  </a:cubicBezTo>
                  <a:lnTo>
                    <a:pt x="28671" y="7596"/>
                  </a:lnTo>
                  <a:cubicBezTo>
                    <a:pt x="28671" y="7537"/>
                    <a:pt x="28671" y="7477"/>
                    <a:pt x="28671" y="7418"/>
                  </a:cubicBezTo>
                  <a:cubicBezTo>
                    <a:pt x="28683" y="7287"/>
                    <a:pt x="28671" y="7156"/>
                    <a:pt x="28671" y="7025"/>
                  </a:cubicBezTo>
                  <a:cubicBezTo>
                    <a:pt x="28671" y="7013"/>
                    <a:pt x="28671" y="6989"/>
                    <a:pt x="28671" y="6965"/>
                  </a:cubicBezTo>
                  <a:cubicBezTo>
                    <a:pt x="28492" y="3084"/>
                    <a:pt x="25289" y="0"/>
                    <a:pt x="21360" y="0"/>
                  </a:cubicBezTo>
                  <a:lnTo>
                    <a:pt x="7633" y="0"/>
                  </a:lnTo>
                  <a:close/>
                </a:path>
              </a:pathLst>
            </a:custGeom>
            <a:solidFill>
              <a:srgbClr val="FCBD24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58" name="Google Shape;416;p20"/>
            <p:cNvSpPr/>
            <p:nvPr/>
          </p:nvSpPr>
          <p:spPr>
            <a:xfrm>
              <a:off x="2667705" y="3492325"/>
              <a:ext cx="1185461" cy="95396"/>
            </a:xfrm>
            <a:custGeom>
              <a:avLst/>
              <a:gdLst/>
              <a:ahLst/>
              <a:cxnLst/>
              <a:rect l="l" t="t" r="r" b="b"/>
              <a:pathLst>
                <a:path w="37042" h="2990" extrusionOk="0">
                  <a:moveTo>
                    <a:pt x="1" y="1"/>
                  </a:moveTo>
                  <a:cubicBezTo>
                    <a:pt x="1" y="1656"/>
                    <a:pt x="1334" y="2989"/>
                    <a:pt x="2989" y="2989"/>
                  </a:cubicBezTo>
                  <a:lnTo>
                    <a:pt x="34041" y="2989"/>
                  </a:lnTo>
                  <a:cubicBezTo>
                    <a:pt x="35696" y="2989"/>
                    <a:pt x="37041" y="1656"/>
                    <a:pt x="37041" y="1"/>
                  </a:cubicBezTo>
                  <a:close/>
                </a:path>
              </a:pathLst>
            </a:custGeom>
            <a:solidFill>
              <a:srgbClr val="FCBD24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" name="Google Shape;417;p20"/>
            <p:cNvSpPr/>
            <p:nvPr/>
          </p:nvSpPr>
          <p:spPr>
            <a:xfrm>
              <a:off x="3148714" y="3587721"/>
              <a:ext cx="223442" cy="215284"/>
            </a:xfrm>
            <a:custGeom>
              <a:avLst/>
              <a:gdLst/>
              <a:ahLst/>
              <a:cxnLst/>
              <a:rect l="l" t="t" r="r" b="b"/>
              <a:pathLst>
                <a:path w="6990" h="6716" extrusionOk="0">
                  <a:moveTo>
                    <a:pt x="0" y="0"/>
                  </a:moveTo>
                  <a:lnTo>
                    <a:pt x="3489" y="6715"/>
                  </a:lnTo>
                  <a:lnTo>
                    <a:pt x="6989" y="0"/>
                  </a:lnTo>
                  <a:close/>
                </a:path>
              </a:pathLst>
            </a:custGeom>
            <a:solidFill>
              <a:srgbClr val="FCBD24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4649" name="Google Shape;419;p20"/>
            <p:cNvSpPr txBox="1"/>
            <p:nvPr/>
          </p:nvSpPr>
          <p:spPr>
            <a:xfrm>
              <a:off x="2584828" y="2423580"/>
              <a:ext cx="1395902" cy="67140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5" tIns="91425" rIns="91425" bIns="91425" anchor="ctr" anchorCtr="0"/>
            <a:p>
              <a:r>
                <a:rPr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Tạo </a:t>
              </a:r>
              <a:r>
                <a:rPr sz="1800" dirty="0">
                  <a:solidFill>
                    <a:srgbClr val="002060"/>
                  </a:solidFill>
                  <a:latin typeface="Arial" panose="020B0604020202020204" pitchFamily="34" charset="0"/>
                </a:rPr>
                <a:t>biểu mẩu </a:t>
              </a:r>
              <a:r>
                <a:rPr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để cập nhật dữ liệu, </a:t>
              </a:r>
              <a:r>
                <a:rPr sz="1800" dirty="0">
                  <a:solidFill>
                    <a:srgbClr val="002060"/>
                  </a:solidFill>
                  <a:latin typeface="Arial" panose="020B0604020202020204" pitchFamily="34" charset="0"/>
                </a:rPr>
                <a:t>báo cáo </a:t>
              </a:r>
              <a:r>
                <a:rPr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thống kê hay những </a:t>
              </a:r>
              <a:r>
                <a:rPr sz="1800" dirty="0">
                  <a:solidFill>
                    <a:srgbClr val="002060"/>
                  </a:solidFill>
                  <a:latin typeface="Arial" panose="020B0604020202020204" pitchFamily="34" charset="0"/>
                </a:rPr>
                <a:t>mẩu hỏi </a:t>
              </a:r>
              <a:r>
                <a:rPr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để khai thác dữ liệu trong CSDL, giải quyết các bài toán quản lí.</a:t>
              </a:r>
              <a:endParaRPr sz="1800" dirty="0">
                <a:latin typeface="Arial" panose="020B0604020202020204" pitchFamily="34" charset="0"/>
              </a:endParaRPr>
            </a:p>
          </p:txBody>
        </p:sp>
      </p:grpSp>
      <p:pic>
        <p:nvPicPr>
          <p:cNvPr id="154640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0" y="-15875"/>
            <a:ext cx="9144000" cy="676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7837488" y="-95250"/>
            <a:ext cx="1306513" cy="877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lowchart: Decision 5"/>
          <p:cNvSpPr/>
          <p:nvPr/>
        </p:nvSpPr>
        <p:spPr>
          <a:xfrm>
            <a:off x="0" y="-11874"/>
            <a:ext cx="892628" cy="669076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6088" y="-11112"/>
            <a:ext cx="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37488" y="-112712"/>
            <a:ext cx="1073150" cy="895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5659" name="Rectangle 10"/>
          <p:cNvSpPr/>
          <p:nvPr/>
        </p:nvSpPr>
        <p:spPr>
          <a:xfrm>
            <a:off x="852488" y="53975"/>
            <a:ext cx="7937500" cy="5619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32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3200" b="1" dirty="0">
                <a:solidFill>
                  <a:srgbClr val="FFFF00"/>
                </a:solidFill>
                <a:latin typeface="Arial" panose="020B0604020202020204" pitchFamily="34" charset="0"/>
              </a:rPr>
              <a:t>Các loại đối tượng chính của Access</a:t>
            </a:r>
            <a:endParaRPr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55660" name="Rectangle 11">
            <a:hlinkClick r:id="rId3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endParaRPr lang="en-US" altLang="x-none" sz="2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155661" name="Picture 31" descr="h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63" y="1247775"/>
            <a:ext cx="3984625" cy="2843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5662" name="Rectangle 32"/>
          <p:cNvSpPr/>
          <p:nvPr/>
        </p:nvSpPr>
        <p:spPr>
          <a:xfrm>
            <a:off x="157163" y="1897063"/>
            <a:ext cx="925512" cy="900112"/>
          </a:xfrm>
          <a:prstGeom prst="rect">
            <a:avLst/>
          </a:prstGeom>
          <a:noFill/>
          <a:ln w="41275" cap="flat" cmpd="sng">
            <a:solidFill>
              <a:srgbClr val="FF0000"/>
            </a:solidFill>
            <a:prstDash val="sysDot"/>
            <a:miter/>
            <a:headEnd type="none" w="med" len="med"/>
            <a:tailEnd type="none" w="med" len="med"/>
          </a:ln>
        </p:spPr>
        <p:txBody>
          <a:bodyPr wrap="none" lIns="68580" tIns="34290" rIns="68580" bIns="34290" anchor="ctr" anchorCtr="0"/>
          <a:p>
            <a:pPr algn="ctr" eaLnBrk="0" hangingPunct="0"/>
            <a:endParaRPr lang="vi-VN" altLang="vi-VN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55663" name="Google Shape;203;p16"/>
          <p:cNvSpPr/>
          <p:nvPr/>
        </p:nvSpPr>
        <p:spPr>
          <a:xfrm>
            <a:off x="4337050" y="1270000"/>
            <a:ext cx="1654175" cy="549275"/>
          </a:xfrm>
          <a:custGeom>
            <a:avLst/>
            <a:gdLst>
              <a:gd name="txL" fmla="*/ 0 w 39244"/>
              <a:gd name="txT" fmla="*/ 0 h 12717"/>
              <a:gd name="txR" fmla="*/ 39244 w 39244"/>
              <a:gd name="txB" fmla="*/ 12717 h 12717"/>
            </a:gdLst>
            <a:ahLst/>
            <a:cxnLst/>
            <a:rect l="txL" t="txT" r="txR" b="txB"/>
            <a:pathLst>
              <a:path w="39244" h="12717">
                <a:moveTo>
                  <a:pt x="1417" y="1"/>
                </a:moveTo>
                <a:cubicBezTo>
                  <a:pt x="631" y="1"/>
                  <a:pt x="0" y="632"/>
                  <a:pt x="0" y="1406"/>
                </a:cubicBezTo>
                <a:lnTo>
                  <a:pt x="0" y="5037"/>
                </a:lnTo>
                <a:lnTo>
                  <a:pt x="1310" y="6359"/>
                </a:lnTo>
                <a:lnTo>
                  <a:pt x="0" y="7668"/>
                </a:lnTo>
                <a:lnTo>
                  <a:pt x="0" y="11300"/>
                </a:lnTo>
                <a:cubicBezTo>
                  <a:pt x="0" y="12073"/>
                  <a:pt x="631" y="12716"/>
                  <a:pt x="1417" y="12716"/>
                </a:cubicBezTo>
                <a:lnTo>
                  <a:pt x="36517" y="12716"/>
                </a:lnTo>
                <a:cubicBezTo>
                  <a:pt x="37302" y="12716"/>
                  <a:pt x="37934" y="12073"/>
                  <a:pt x="37934" y="11300"/>
                </a:cubicBezTo>
                <a:lnTo>
                  <a:pt x="37934" y="7668"/>
                </a:lnTo>
                <a:lnTo>
                  <a:pt x="39243" y="6359"/>
                </a:lnTo>
                <a:lnTo>
                  <a:pt x="37934" y="5037"/>
                </a:lnTo>
                <a:lnTo>
                  <a:pt x="37934" y="1406"/>
                </a:lnTo>
                <a:cubicBezTo>
                  <a:pt x="37934" y="632"/>
                  <a:pt x="37302" y="1"/>
                  <a:pt x="36517" y="1"/>
                </a:cubicBezTo>
                <a:lnTo>
                  <a:pt x="1417" y="1"/>
                </a:lnTo>
                <a:close/>
              </a:path>
            </a:pathLst>
          </a:custGeom>
          <a:solidFill>
            <a:srgbClr val="FCBD24"/>
          </a:solidFill>
          <a:ln w="9525">
            <a:noFill/>
          </a:ln>
        </p:spPr>
        <p:txBody>
          <a:bodyPr lIns="68569" tIns="68569" rIns="68569" bIns="68569" anchor="ctr" anchorCtr="0"/>
          <a:p>
            <a:pPr algn="ctr"/>
            <a:r>
              <a:rPr lang="en-US" altLang="x-none" sz="1800" b="1" dirty="0">
                <a:solidFill>
                  <a:srgbClr val="000000"/>
                </a:solidFill>
                <a:latin typeface="Arial" panose="020B0604020202020204" pitchFamily="34" charset="0"/>
                <a:ea typeface="Fira Sans Extra Condensed"/>
                <a:sym typeface="Fira Sans Extra Condensed"/>
              </a:rPr>
              <a:t>Bảng(Table)</a:t>
            </a:r>
            <a:endParaRPr lang="en-US" altLang="x-none" sz="1800" b="1" dirty="0">
              <a:solidFill>
                <a:srgbClr val="000000"/>
              </a:solidFill>
              <a:latin typeface="Arial" panose="020B0604020202020204" pitchFamily="34" charset="0"/>
              <a:ea typeface="Fira Sans Extra Condensed"/>
              <a:sym typeface="Fira Sans Extra Condensed"/>
            </a:endParaRPr>
          </a:p>
        </p:txBody>
      </p:sp>
      <p:sp>
        <p:nvSpPr>
          <p:cNvPr id="155664" name="Google Shape;203;p16"/>
          <p:cNvSpPr/>
          <p:nvPr/>
        </p:nvSpPr>
        <p:spPr>
          <a:xfrm>
            <a:off x="4359275" y="1984375"/>
            <a:ext cx="2220913" cy="565150"/>
          </a:xfrm>
          <a:custGeom>
            <a:avLst/>
            <a:gdLst>
              <a:gd name="txL" fmla="*/ 0 w 39244"/>
              <a:gd name="txT" fmla="*/ 0 h 12717"/>
              <a:gd name="txR" fmla="*/ 39244 w 39244"/>
              <a:gd name="txB" fmla="*/ 12717 h 12717"/>
            </a:gdLst>
            <a:ahLst/>
            <a:cxnLst/>
            <a:rect l="txL" t="txT" r="txR" b="txB"/>
            <a:pathLst>
              <a:path w="39244" h="12717">
                <a:moveTo>
                  <a:pt x="1417" y="1"/>
                </a:moveTo>
                <a:cubicBezTo>
                  <a:pt x="631" y="1"/>
                  <a:pt x="0" y="632"/>
                  <a:pt x="0" y="1406"/>
                </a:cubicBezTo>
                <a:lnTo>
                  <a:pt x="0" y="5037"/>
                </a:lnTo>
                <a:lnTo>
                  <a:pt x="1310" y="6359"/>
                </a:lnTo>
                <a:lnTo>
                  <a:pt x="0" y="7668"/>
                </a:lnTo>
                <a:lnTo>
                  <a:pt x="0" y="11300"/>
                </a:lnTo>
                <a:cubicBezTo>
                  <a:pt x="0" y="12073"/>
                  <a:pt x="631" y="12716"/>
                  <a:pt x="1417" y="12716"/>
                </a:cubicBezTo>
                <a:lnTo>
                  <a:pt x="36517" y="12716"/>
                </a:lnTo>
                <a:cubicBezTo>
                  <a:pt x="37302" y="12716"/>
                  <a:pt x="37934" y="12073"/>
                  <a:pt x="37934" y="11300"/>
                </a:cubicBezTo>
                <a:lnTo>
                  <a:pt x="37934" y="7668"/>
                </a:lnTo>
                <a:lnTo>
                  <a:pt x="39243" y="6359"/>
                </a:lnTo>
                <a:lnTo>
                  <a:pt x="37934" y="5037"/>
                </a:lnTo>
                <a:lnTo>
                  <a:pt x="37934" y="1406"/>
                </a:lnTo>
                <a:cubicBezTo>
                  <a:pt x="37934" y="632"/>
                  <a:pt x="37302" y="1"/>
                  <a:pt x="36517" y="1"/>
                </a:cubicBezTo>
                <a:lnTo>
                  <a:pt x="1417" y="1"/>
                </a:lnTo>
                <a:close/>
              </a:path>
            </a:pathLst>
          </a:custGeom>
          <a:solidFill>
            <a:srgbClr val="00B0F0"/>
          </a:solidFill>
          <a:ln w="9525">
            <a:noFill/>
          </a:ln>
        </p:spPr>
        <p:txBody>
          <a:bodyPr lIns="68569" tIns="68569" rIns="68569" bIns="68569" anchor="ctr" anchorCtr="0"/>
          <a:p>
            <a:pPr algn="ctr"/>
            <a:r>
              <a:rPr lang="en-US" altLang="x-none" sz="1800" b="1" dirty="0">
                <a:solidFill>
                  <a:srgbClr val="FFFFFF"/>
                </a:solidFill>
                <a:latin typeface="Arial" panose="020B0604020202020204" pitchFamily="34" charset="0"/>
                <a:ea typeface="Fira Sans Extra Condensed"/>
                <a:sym typeface="Fira Sans Extra Condensed"/>
              </a:rPr>
              <a:t>Mãu hỏi(Query)</a:t>
            </a:r>
            <a:endParaRPr lang="en-US" altLang="x-none" sz="1800" b="1" dirty="0">
              <a:solidFill>
                <a:srgbClr val="FFFFFF"/>
              </a:solidFill>
              <a:latin typeface="Arial" panose="020B0604020202020204" pitchFamily="34" charset="0"/>
              <a:ea typeface="Fira Sans Extra Condensed"/>
              <a:sym typeface="Fira Sans Extra Condensed"/>
            </a:endParaRPr>
          </a:p>
        </p:txBody>
      </p:sp>
      <p:sp>
        <p:nvSpPr>
          <p:cNvPr id="155665" name="Google Shape;203;p16"/>
          <p:cNvSpPr/>
          <p:nvPr/>
        </p:nvSpPr>
        <p:spPr>
          <a:xfrm>
            <a:off x="4403725" y="2695575"/>
            <a:ext cx="2087563" cy="579438"/>
          </a:xfrm>
          <a:custGeom>
            <a:avLst/>
            <a:gdLst>
              <a:gd name="txL" fmla="*/ 0 w 39244"/>
              <a:gd name="txT" fmla="*/ 0 h 12717"/>
              <a:gd name="txR" fmla="*/ 39244 w 39244"/>
              <a:gd name="txB" fmla="*/ 12717 h 12717"/>
            </a:gdLst>
            <a:ahLst/>
            <a:cxnLst/>
            <a:rect l="txL" t="txT" r="txR" b="txB"/>
            <a:pathLst>
              <a:path w="39244" h="12717">
                <a:moveTo>
                  <a:pt x="1417" y="1"/>
                </a:moveTo>
                <a:cubicBezTo>
                  <a:pt x="631" y="1"/>
                  <a:pt x="0" y="632"/>
                  <a:pt x="0" y="1406"/>
                </a:cubicBezTo>
                <a:lnTo>
                  <a:pt x="0" y="5037"/>
                </a:lnTo>
                <a:lnTo>
                  <a:pt x="1310" y="6359"/>
                </a:lnTo>
                <a:lnTo>
                  <a:pt x="0" y="7668"/>
                </a:lnTo>
                <a:lnTo>
                  <a:pt x="0" y="11300"/>
                </a:lnTo>
                <a:cubicBezTo>
                  <a:pt x="0" y="12073"/>
                  <a:pt x="631" y="12716"/>
                  <a:pt x="1417" y="12716"/>
                </a:cubicBezTo>
                <a:lnTo>
                  <a:pt x="36517" y="12716"/>
                </a:lnTo>
                <a:cubicBezTo>
                  <a:pt x="37302" y="12716"/>
                  <a:pt x="37934" y="12073"/>
                  <a:pt x="37934" y="11300"/>
                </a:cubicBezTo>
                <a:lnTo>
                  <a:pt x="37934" y="7668"/>
                </a:lnTo>
                <a:lnTo>
                  <a:pt x="39243" y="6359"/>
                </a:lnTo>
                <a:lnTo>
                  <a:pt x="37934" y="5037"/>
                </a:lnTo>
                <a:lnTo>
                  <a:pt x="37934" y="1406"/>
                </a:lnTo>
                <a:cubicBezTo>
                  <a:pt x="37934" y="632"/>
                  <a:pt x="37302" y="1"/>
                  <a:pt x="36517" y="1"/>
                </a:cubicBezTo>
                <a:lnTo>
                  <a:pt x="1417" y="1"/>
                </a:lnTo>
                <a:close/>
              </a:path>
            </a:pathLst>
          </a:custGeom>
          <a:solidFill>
            <a:srgbClr val="C00000"/>
          </a:solidFill>
          <a:ln w="9525">
            <a:noFill/>
          </a:ln>
        </p:spPr>
        <p:txBody>
          <a:bodyPr lIns="68569" tIns="68569" rIns="68569" bIns="68569" anchor="ctr" anchorCtr="0"/>
          <a:p>
            <a:pPr algn="ctr"/>
            <a:r>
              <a:rPr lang="en-US" altLang="x-none" sz="1800" b="1" dirty="0">
                <a:solidFill>
                  <a:srgbClr val="FFFFFF"/>
                </a:solidFill>
                <a:latin typeface="Arial" panose="020B0604020202020204" pitchFamily="34" charset="0"/>
                <a:ea typeface="Fira Sans Extra Condensed"/>
                <a:sym typeface="Fira Sans Extra Condensed"/>
              </a:rPr>
              <a:t>Biểu mẫu(Form)</a:t>
            </a:r>
            <a:endParaRPr lang="en-US" altLang="x-none" sz="1800" b="1" dirty="0">
              <a:solidFill>
                <a:srgbClr val="FFFFFF"/>
              </a:solidFill>
              <a:latin typeface="Arial" panose="020B0604020202020204" pitchFamily="34" charset="0"/>
              <a:ea typeface="Fira Sans Extra Condensed"/>
              <a:sym typeface="Fira Sans Extra Condensed"/>
            </a:endParaRPr>
          </a:p>
        </p:txBody>
      </p:sp>
      <p:sp>
        <p:nvSpPr>
          <p:cNvPr id="155666" name="Google Shape;203;p16"/>
          <p:cNvSpPr/>
          <p:nvPr/>
        </p:nvSpPr>
        <p:spPr>
          <a:xfrm>
            <a:off x="4403725" y="3490913"/>
            <a:ext cx="2297113" cy="547687"/>
          </a:xfrm>
          <a:custGeom>
            <a:avLst/>
            <a:gdLst>
              <a:gd name="txL" fmla="*/ 0 w 39244"/>
              <a:gd name="txT" fmla="*/ 0 h 12717"/>
              <a:gd name="txR" fmla="*/ 39244 w 39244"/>
              <a:gd name="txB" fmla="*/ 12717 h 12717"/>
            </a:gdLst>
            <a:ahLst/>
            <a:cxnLst/>
            <a:rect l="txL" t="txT" r="txR" b="txB"/>
            <a:pathLst>
              <a:path w="39244" h="12717">
                <a:moveTo>
                  <a:pt x="1417" y="1"/>
                </a:moveTo>
                <a:cubicBezTo>
                  <a:pt x="631" y="1"/>
                  <a:pt x="0" y="632"/>
                  <a:pt x="0" y="1406"/>
                </a:cubicBezTo>
                <a:lnTo>
                  <a:pt x="0" y="5037"/>
                </a:lnTo>
                <a:lnTo>
                  <a:pt x="1310" y="6359"/>
                </a:lnTo>
                <a:lnTo>
                  <a:pt x="0" y="7668"/>
                </a:lnTo>
                <a:lnTo>
                  <a:pt x="0" y="11300"/>
                </a:lnTo>
                <a:cubicBezTo>
                  <a:pt x="0" y="12073"/>
                  <a:pt x="631" y="12716"/>
                  <a:pt x="1417" y="12716"/>
                </a:cubicBezTo>
                <a:lnTo>
                  <a:pt x="36517" y="12716"/>
                </a:lnTo>
                <a:cubicBezTo>
                  <a:pt x="37302" y="12716"/>
                  <a:pt x="37934" y="12073"/>
                  <a:pt x="37934" y="11300"/>
                </a:cubicBezTo>
                <a:lnTo>
                  <a:pt x="37934" y="7668"/>
                </a:lnTo>
                <a:lnTo>
                  <a:pt x="39243" y="6359"/>
                </a:lnTo>
                <a:lnTo>
                  <a:pt x="37934" y="5037"/>
                </a:lnTo>
                <a:lnTo>
                  <a:pt x="37934" y="1406"/>
                </a:lnTo>
                <a:cubicBezTo>
                  <a:pt x="37934" y="632"/>
                  <a:pt x="37302" y="1"/>
                  <a:pt x="36517" y="1"/>
                </a:cubicBezTo>
                <a:lnTo>
                  <a:pt x="1417" y="1"/>
                </a:lnTo>
                <a:close/>
              </a:path>
            </a:pathLst>
          </a:custGeom>
          <a:solidFill>
            <a:srgbClr val="002060"/>
          </a:solidFill>
          <a:ln w="9525">
            <a:noFill/>
          </a:ln>
        </p:spPr>
        <p:txBody>
          <a:bodyPr lIns="68569" tIns="68569" rIns="68569" bIns="68569" anchor="ctr" anchorCtr="0"/>
          <a:p>
            <a:pPr algn="ctr"/>
            <a:r>
              <a:rPr lang="en-US" altLang="x-none" sz="1800" b="1" dirty="0">
                <a:solidFill>
                  <a:srgbClr val="FFFFFF"/>
                </a:solidFill>
                <a:latin typeface="Arial" panose="020B0604020202020204" pitchFamily="34" charset="0"/>
                <a:ea typeface="Fira Sans Extra Condensed"/>
                <a:sym typeface="Fira Sans Extra Condensed"/>
              </a:rPr>
              <a:t>Báo cáo(Report)</a:t>
            </a:r>
            <a:endParaRPr lang="en-US" altLang="x-none" sz="1800" b="1" dirty="0">
              <a:solidFill>
                <a:srgbClr val="FFFFFF"/>
              </a:solidFill>
              <a:latin typeface="Arial" panose="020B0604020202020204" pitchFamily="34" charset="0"/>
              <a:ea typeface="Fira Sans Extra Condensed"/>
              <a:sym typeface="Fira Sans Extra Condensed"/>
            </a:endParaRPr>
          </a:p>
        </p:txBody>
      </p:sp>
      <p:sp>
        <p:nvSpPr>
          <p:cNvPr id="155667" name="Google Shape;201;p16"/>
          <p:cNvSpPr/>
          <p:nvPr/>
        </p:nvSpPr>
        <p:spPr>
          <a:xfrm>
            <a:off x="1484313" y="1319213"/>
            <a:ext cx="17462" cy="44450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pathLst>
              <a:path w="740" h="1965">
                <a:moveTo>
                  <a:pt x="370" y="0"/>
                </a:moveTo>
                <a:cubicBezTo>
                  <a:pt x="191" y="0"/>
                  <a:pt x="1" y="155"/>
                  <a:pt x="1" y="333"/>
                </a:cubicBezTo>
                <a:lnTo>
                  <a:pt x="1" y="1631"/>
                </a:lnTo>
                <a:cubicBezTo>
                  <a:pt x="1" y="1822"/>
                  <a:pt x="191" y="1965"/>
                  <a:pt x="370" y="1965"/>
                </a:cubicBezTo>
                <a:cubicBezTo>
                  <a:pt x="560" y="1965"/>
                  <a:pt x="739" y="1822"/>
                  <a:pt x="739" y="1631"/>
                </a:cubicBezTo>
                <a:lnTo>
                  <a:pt x="739" y="333"/>
                </a:lnTo>
                <a:cubicBezTo>
                  <a:pt x="739" y="155"/>
                  <a:pt x="560" y="0"/>
                  <a:pt x="370" y="0"/>
                </a:cubicBezTo>
                <a:close/>
              </a:path>
            </a:pathLst>
          </a:custGeom>
          <a:solidFill>
            <a:srgbClr val="FCBD24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pic>
        <p:nvPicPr>
          <p:cNvPr id="15566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0" y="-15875"/>
            <a:ext cx="9144000" cy="676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7837488" y="-95250"/>
            <a:ext cx="1306513" cy="877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lowchart: Decision 5"/>
          <p:cNvSpPr/>
          <p:nvPr/>
        </p:nvSpPr>
        <p:spPr>
          <a:xfrm>
            <a:off x="0" y="-11874"/>
            <a:ext cx="892628" cy="669076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>
            <a:hlinkClick r:id="rId1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6088" y="-11112"/>
            <a:ext cx="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37488" y="-112712"/>
            <a:ext cx="1073150" cy="895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6683" name="Rectangle 10"/>
          <p:cNvSpPr/>
          <p:nvPr/>
        </p:nvSpPr>
        <p:spPr>
          <a:xfrm>
            <a:off x="852488" y="53975"/>
            <a:ext cx="7869237" cy="5619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3200" b="1" dirty="0">
                <a:solidFill>
                  <a:srgbClr val="FFFF00"/>
                </a:solidFill>
                <a:latin typeface="Arial" panose="020B0604020202020204" pitchFamily="34" charset="0"/>
              </a:rPr>
              <a:t>Các loại đối tượng chính của Access</a:t>
            </a:r>
            <a:endParaRPr lang="en-US" altLang="x-none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56684" name="Rectangle 11">
            <a:hlinkClick r:id="rId2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endParaRPr lang="en-US" altLang="x-none" sz="2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156685" name="Picture 24" descr="bang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38" y="1095375"/>
            <a:ext cx="5538787" cy="2792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6686" name="Google Shape;203;p16"/>
          <p:cNvSpPr/>
          <p:nvPr/>
        </p:nvSpPr>
        <p:spPr>
          <a:xfrm>
            <a:off x="157163" y="3940175"/>
            <a:ext cx="1655762" cy="547688"/>
          </a:xfrm>
          <a:custGeom>
            <a:avLst/>
            <a:gdLst>
              <a:gd name="txL" fmla="*/ 0 w 39244"/>
              <a:gd name="txT" fmla="*/ 0 h 12717"/>
              <a:gd name="txR" fmla="*/ 39244 w 39244"/>
              <a:gd name="txB" fmla="*/ 12717 h 12717"/>
            </a:gdLst>
            <a:ahLst/>
            <a:cxnLst/>
            <a:rect l="txL" t="txT" r="txR" b="txB"/>
            <a:pathLst>
              <a:path w="39244" h="12717">
                <a:moveTo>
                  <a:pt x="1417" y="1"/>
                </a:moveTo>
                <a:cubicBezTo>
                  <a:pt x="631" y="1"/>
                  <a:pt x="0" y="632"/>
                  <a:pt x="0" y="1406"/>
                </a:cubicBezTo>
                <a:lnTo>
                  <a:pt x="0" y="5037"/>
                </a:lnTo>
                <a:lnTo>
                  <a:pt x="1310" y="6359"/>
                </a:lnTo>
                <a:lnTo>
                  <a:pt x="0" y="7668"/>
                </a:lnTo>
                <a:lnTo>
                  <a:pt x="0" y="11300"/>
                </a:lnTo>
                <a:cubicBezTo>
                  <a:pt x="0" y="12073"/>
                  <a:pt x="631" y="12716"/>
                  <a:pt x="1417" y="12716"/>
                </a:cubicBezTo>
                <a:lnTo>
                  <a:pt x="36517" y="12716"/>
                </a:lnTo>
                <a:cubicBezTo>
                  <a:pt x="37302" y="12716"/>
                  <a:pt x="37934" y="12073"/>
                  <a:pt x="37934" y="11300"/>
                </a:cubicBezTo>
                <a:lnTo>
                  <a:pt x="37934" y="7668"/>
                </a:lnTo>
                <a:lnTo>
                  <a:pt x="39243" y="6359"/>
                </a:lnTo>
                <a:lnTo>
                  <a:pt x="37934" y="5037"/>
                </a:lnTo>
                <a:lnTo>
                  <a:pt x="37934" y="1406"/>
                </a:lnTo>
                <a:cubicBezTo>
                  <a:pt x="37934" y="632"/>
                  <a:pt x="37302" y="1"/>
                  <a:pt x="36517" y="1"/>
                </a:cubicBezTo>
                <a:lnTo>
                  <a:pt x="1417" y="1"/>
                </a:lnTo>
                <a:close/>
              </a:path>
            </a:pathLst>
          </a:custGeom>
          <a:solidFill>
            <a:srgbClr val="FCBD24"/>
          </a:solidFill>
          <a:ln w="9525">
            <a:noFill/>
          </a:ln>
        </p:spPr>
        <p:txBody>
          <a:bodyPr lIns="68569" tIns="68569" rIns="68569" bIns="68569" anchor="ctr" anchorCtr="0"/>
          <a:p>
            <a:pPr algn="ctr"/>
            <a:r>
              <a:rPr lang="en-US" altLang="x-none" sz="1800" b="1" dirty="0">
                <a:solidFill>
                  <a:srgbClr val="000000"/>
                </a:solidFill>
                <a:latin typeface="Arial" panose="020B0604020202020204" pitchFamily="34" charset="0"/>
                <a:ea typeface="Fira Sans Extra Condensed"/>
                <a:sym typeface="Fira Sans Extra Condensed"/>
              </a:rPr>
              <a:t>Bảng(Table)</a:t>
            </a:r>
            <a:endParaRPr lang="en-US" altLang="x-none" sz="1800" b="1" dirty="0">
              <a:solidFill>
                <a:srgbClr val="000000"/>
              </a:solidFill>
              <a:latin typeface="Arial" panose="020B0604020202020204" pitchFamily="34" charset="0"/>
              <a:ea typeface="Fira Sans Extra Condensed"/>
              <a:sym typeface="Fira Sans Extra Condensed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84363" y="3940175"/>
            <a:ext cx="5702300" cy="1116013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>
            <a:spAutoFit/>
          </a:bodyPr>
          <a:p>
            <a:pPr>
              <a:buFont typeface="Wingdings" panose="05000000000000000000" pitchFamily="2" charset="2"/>
              <a:buChar char="Ø"/>
            </a:pPr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Dùng đ</a:t>
            </a: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ể lưu dữ liệu. </a:t>
            </a:r>
            <a:endParaRPr sz="1700" dirty="0">
              <a:solidFill>
                <a:srgbClr val="141414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Mỗi bảng chứa th</a:t>
            </a:r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ông tin v</a:t>
            </a: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ề một chủ thể x</a:t>
            </a:r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ác đ</a:t>
            </a: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ịnh gồm nhiều h</a:t>
            </a:r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àng, m</a:t>
            </a: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ỗi h</a:t>
            </a:r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àng ch</a:t>
            </a: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ứa c</a:t>
            </a:r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ác thông tin v</a:t>
            </a: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ề một c</a:t>
            </a:r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á th</a:t>
            </a: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ể x</a:t>
            </a:r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ác đ</a:t>
            </a: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ịnh của chủ thể</a:t>
            </a:r>
            <a:endParaRPr lang="en-US" altLang="x-none" sz="1700" dirty="0">
              <a:solidFill>
                <a:srgbClr val="141414"/>
              </a:solidFill>
              <a:latin typeface="Arial" panose="020B0604020202020204" pitchFamily="34" charset="0"/>
            </a:endParaRPr>
          </a:p>
        </p:txBody>
      </p:sp>
      <p:pic>
        <p:nvPicPr>
          <p:cNvPr id="156688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charRg st="0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charRg st="22" end="1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0" y="-15875"/>
            <a:ext cx="9144000" cy="676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7837488" y="-95250"/>
            <a:ext cx="1306513" cy="877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lowchart: Decision 5"/>
          <p:cNvSpPr/>
          <p:nvPr/>
        </p:nvSpPr>
        <p:spPr>
          <a:xfrm>
            <a:off x="0" y="-11874"/>
            <a:ext cx="892628" cy="669076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157163" y="73025"/>
            <a:ext cx="554038" cy="4841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1625"/>
            <a:ext cx="892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6088" y="-11112"/>
            <a:ext cx="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37488" y="-112712"/>
            <a:ext cx="1073150" cy="895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7707" name="Rectangle 10"/>
          <p:cNvSpPr/>
          <p:nvPr/>
        </p:nvSpPr>
        <p:spPr>
          <a:xfrm>
            <a:off x="852488" y="53975"/>
            <a:ext cx="7521575" cy="5619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r>
              <a:rPr lang="en-US" altLang="x-none" sz="23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 panose="020B0604020202020204" pitchFamily="34" charset="0"/>
              </a:rPr>
              <a:t>Các loại đối tượng chính của Access</a:t>
            </a:r>
            <a:endParaRPr lang="en-US" altLang="x-none" sz="32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57708" name="Rectangle 11">
            <a:hlinkClick r:id="rId3" action="ppaction://hlinksldjump"/>
          </p:cNvPr>
          <p:cNvSpPr/>
          <p:nvPr/>
        </p:nvSpPr>
        <p:spPr>
          <a:xfrm>
            <a:off x="274638" y="69850"/>
            <a:ext cx="319087" cy="469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p>
            <a:pPr algn="r"/>
            <a:r>
              <a:rPr lang="en-US" altLang="x-none" sz="2600" b="1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endParaRPr lang="en-US" altLang="x-none" sz="2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157709" name="Picture 10" descr="Quer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63" y="1195388"/>
            <a:ext cx="5486400" cy="33004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7710" name="Google Shape;203;p16"/>
          <p:cNvSpPr/>
          <p:nvPr/>
        </p:nvSpPr>
        <p:spPr>
          <a:xfrm>
            <a:off x="5911850" y="1298575"/>
            <a:ext cx="2220913" cy="565150"/>
          </a:xfrm>
          <a:custGeom>
            <a:avLst/>
            <a:gdLst>
              <a:gd name="txL" fmla="*/ 0 w 39244"/>
              <a:gd name="txT" fmla="*/ 0 h 12717"/>
              <a:gd name="txR" fmla="*/ 39244 w 39244"/>
              <a:gd name="txB" fmla="*/ 12717 h 12717"/>
            </a:gdLst>
            <a:ahLst/>
            <a:cxnLst/>
            <a:rect l="txL" t="txT" r="txR" b="txB"/>
            <a:pathLst>
              <a:path w="39244" h="12717">
                <a:moveTo>
                  <a:pt x="1417" y="1"/>
                </a:moveTo>
                <a:cubicBezTo>
                  <a:pt x="631" y="1"/>
                  <a:pt x="0" y="632"/>
                  <a:pt x="0" y="1406"/>
                </a:cubicBezTo>
                <a:lnTo>
                  <a:pt x="0" y="5037"/>
                </a:lnTo>
                <a:lnTo>
                  <a:pt x="1310" y="6359"/>
                </a:lnTo>
                <a:lnTo>
                  <a:pt x="0" y="7668"/>
                </a:lnTo>
                <a:lnTo>
                  <a:pt x="0" y="11300"/>
                </a:lnTo>
                <a:cubicBezTo>
                  <a:pt x="0" y="12073"/>
                  <a:pt x="631" y="12716"/>
                  <a:pt x="1417" y="12716"/>
                </a:cubicBezTo>
                <a:lnTo>
                  <a:pt x="36517" y="12716"/>
                </a:lnTo>
                <a:cubicBezTo>
                  <a:pt x="37302" y="12716"/>
                  <a:pt x="37934" y="12073"/>
                  <a:pt x="37934" y="11300"/>
                </a:cubicBezTo>
                <a:lnTo>
                  <a:pt x="37934" y="7668"/>
                </a:lnTo>
                <a:lnTo>
                  <a:pt x="39243" y="6359"/>
                </a:lnTo>
                <a:lnTo>
                  <a:pt x="37934" y="5037"/>
                </a:lnTo>
                <a:lnTo>
                  <a:pt x="37934" y="1406"/>
                </a:lnTo>
                <a:cubicBezTo>
                  <a:pt x="37934" y="632"/>
                  <a:pt x="37302" y="1"/>
                  <a:pt x="36517" y="1"/>
                </a:cubicBezTo>
                <a:lnTo>
                  <a:pt x="1417" y="1"/>
                </a:lnTo>
                <a:close/>
              </a:path>
            </a:pathLst>
          </a:custGeom>
          <a:solidFill>
            <a:srgbClr val="00B0F0"/>
          </a:solidFill>
          <a:ln w="9525">
            <a:noFill/>
          </a:ln>
        </p:spPr>
        <p:txBody>
          <a:bodyPr lIns="68569" tIns="68569" rIns="68569" bIns="68569" anchor="ctr" anchorCtr="0"/>
          <a:p>
            <a:pPr algn="ctr"/>
            <a:r>
              <a:rPr lang="en-US" altLang="x-none" sz="1800" b="1" dirty="0">
                <a:solidFill>
                  <a:srgbClr val="FFFFFF"/>
                </a:solidFill>
                <a:latin typeface="Arial" panose="020B0604020202020204" pitchFamily="34" charset="0"/>
                <a:ea typeface="Fira Sans Extra Condensed"/>
                <a:sym typeface="Fira Sans Extra Condensed"/>
              </a:rPr>
              <a:t>Mãu hỏi(Query)</a:t>
            </a:r>
            <a:endParaRPr lang="en-US" altLang="x-none" sz="1800" b="1" dirty="0">
              <a:solidFill>
                <a:srgbClr val="FFFFFF"/>
              </a:solidFill>
              <a:latin typeface="Arial" panose="020B0604020202020204" pitchFamily="34" charset="0"/>
              <a:ea typeface="Fira Sans Extra Condensed"/>
              <a:sym typeface="Fira Sans Extra Condensed"/>
            </a:endParaRPr>
          </a:p>
        </p:txBody>
      </p:sp>
      <p:sp>
        <p:nvSpPr>
          <p:cNvPr id="157711" name="Rectangle 1"/>
          <p:cNvSpPr/>
          <p:nvPr/>
        </p:nvSpPr>
        <p:spPr>
          <a:xfrm>
            <a:off x="6018213" y="2087563"/>
            <a:ext cx="2006600" cy="1116012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ysDot"/>
            <a:miter/>
            <a:headEnd type="none" w="med" len="med"/>
            <a:tailEnd type="none" w="med" len="med"/>
          </a:ln>
        </p:spPr>
        <p:txBody>
          <a:bodyPr lIns="68580" tIns="34290" rIns="68580" bIns="34290">
            <a:spAutoFit/>
          </a:bodyPr>
          <a:p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Dùng đ</a:t>
            </a: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ể sắp xếp, thống k</a:t>
            </a:r>
            <a:r>
              <a:rPr lang="en-US" altLang="x-none" sz="1700" dirty="0">
                <a:solidFill>
                  <a:srgbClr val="141414"/>
                </a:solidFill>
                <a:latin typeface="Arial" panose="020B0604020202020204" pitchFamily="34" charset="0"/>
              </a:rPr>
              <a:t>ê, k</a:t>
            </a:r>
            <a:r>
              <a:rPr sz="1700" dirty="0">
                <a:solidFill>
                  <a:srgbClr val="141414"/>
                </a:solidFill>
                <a:latin typeface="Arial" panose="020B0604020202020204" pitchFamily="34" charset="0"/>
              </a:rPr>
              <a:t>ết xuất dữ liệu của một hay nhiều bảng.</a:t>
            </a:r>
            <a:endParaRPr lang="en-US" altLang="x-none" sz="1700" dirty="0">
              <a:solidFill>
                <a:srgbClr val="141414"/>
              </a:solidFill>
              <a:latin typeface="Arial" panose="020B0604020202020204" pitchFamily="34" charset="0"/>
            </a:endParaRPr>
          </a:p>
        </p:txBody>
      </p:sp>
      <p:pic>
        <p:nvPicPr>
          <p:cNvPr id="157712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8" y="4813300"/>
            <a:ext cx="820737" cy="34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0.xml><?xml version="1.0" encoding="utf-8"?>
<p:tagLst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1.xml><?xml version="1.0" encoding="utf-8"?>
<p:tagLst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12.xml><?xml version="1.0" encoding="utf-8"?>
<p:tagLst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3.xml><?xml version="1.0" encoding="utf-8"?>
<p:tagLst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.xml><?xml version="1.0" encoding="utf-8"?>
<p:tagLst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5.xml><?xml version="1.0" encoding="utf-8"?>
<p:tagLst xmlns:p="http://schemas.openxmlformats.org/presentationml/2006/main">
  <p:tag name="PRESENTER_SHAPETEXTINFO" val="&lt;ShapeTextInfo&gt;&lt;TableIndex row=&quot;-1&quot; col=&quot;-1&quot;&gt;&lt;linesCount val=&quot;1&quot;/&gt;&lt;lineCharCount val=&quot;13&quot;/&gt;&lt;/TableIndex&gt;&lt;/ShapeTextInfo&gt;"/>
  <p:tag name="PRESENTER_SHAPEINFO" val="&lt;ThreeDShapeInfo&gt;&lt;uuid val=&quot;{F0C07A6C-1B53-4F9C-BA96-D3C65B85C4DB}&quot;/&gt;&lt;isInvalidForFieldText val=&quot;0&quot;/&gt;&lt;Image&gt;&lt;filename val=&quot;C:\Users\ADMINI~1\AppData\Local\Temp\PR\data\asimages\{F0C07A6C-1B53-4F9C-BA96-D3C65B85C4DB}_4.png&quot;/&gt;&lt;left val=&quot;143&quot;/&gt;&lt;top val=&quot;65&quot;/&gt;&lt;width val=&quot;547&quot;/&gt;&lt;height val=&quot;61&quot;/&gt;&lt;hasText val=&quot;1&quot;/&gt;&lt;/Image&gt;&lt;/ThreeDShapeInfo&gt;"/>
</p:tagLst>
</file>

<file path=ppt/tags/tag16.xml><?xml version="1.0" encoding="utf-8"?>
<p:tagLst xmlns:p="http://schemas.openxmlformats.org/presentationml/2006/main">
  <p:tag name="HTML_AUTOSHAPE_INFO" val="&lt;ThreeDShapeInfo&gt;&lt;uuid val=&quot;{AB6BDDB3-2836-4A65-92CE-BFF025DC5797}&quot;/&gt;&lt;isInvalidForFieldText val=&quot;0&quot;/&gt;&lt;Image&gt;&lt;filename val=&quot;C:\Users\ADMINI~1\AppData\Local\Temp\~Ca4C0C\data\asimages\{AB6BDDB3-2836-4A65-92CE-BFF025DC5797}.png&quot;/&gt;&lt;left val=&quot;0&quot;/&gt;&lt;top val=&quot;0&quot;/&gt;&lt;width val=&quot;720&quot;/&gt;&lt;height val=&quot;540&quot;/&gt;&lt;hasText val=&quot;1&quot;/&gt;&lt;/Image&gt;&lt;/ThreeDShapeInfo&gt;"/>
</p:tagLst>
</file>

<file path=ppt/tags/tag17.xml><?xml version="1.0" encoding="utf-8"?>
<p:tagLst xmlns:p="http://schemas.openxmlformats.org/presentationml/2006/main">
  <p:tag name="HTML_AUTOSHAPE_INFO" val="&lt;ThreeDShapeInfo&gt;&lt;uuid val=&quot;{E5B7F471-D552-4365-99BF-8FF6D441D771}&quot;/&gt;&lt;isInvalidForFieldText val=&quot;0&quot;/&gt;&lt;Image&gt;&lt;filename val=&quot;C:\Users\ADMINI~1\AppData\Local\Temp\~Ca4C0C\data\asimages\{E5B7F471-D552-4365-99BF-8FF6D441D771}.png&quot;/&gt;&lt;left val=&quot;551&quot;/&gt;&lt;top val=&quot;0&quot;/&gt;&lt;width val=&quot;168&quot;/&gt;&lt;height val=&quot;144&quot;/&gt;&lt;hasText val=&quot;1&quot;/&gt;&lt;/Image&gt;&lt;/ThreeDShapeInfo&gt;"/>
</p:tagLst>
</file>

<file path=ppt/tags/tag18.xml><?xml version="1.0" encoding="utf-8"?>
<p:tagLst xmlns:p="http://schemas.openxmlformats.org/presentationml/2006/main">
  <p:tag name="PRESENTER_SHAPETEXTINFO" val="&lt;ShapeTextInfo&gt;&lt;TableIndex row=&quot;-1&quot; col=&quot;-1&quot;&gt;&lt;linesCount val=&quot;2&quot;/&gt;&lt;lineCharCount val=&quot;18&quot;/&gt;&lt;lineCharCount val=&quot;12&quot;/&gt;&lt;/TableIndex&gt;&lt;/ShapeTextInfo&gt;"/>
  <p:tag name="PRESENTER_SHAPEINFO" val="&lt;ThreeDShapeInfo&gt;&lt;uuid val=&quot;{A03BCBC8-6388-49AD-9638-D3B7754EC715}&quot;/&gt;&lt;isInvalidForFieldText val=&quot;0&quot;/&gt;&lt;Image&gt;&lt;filename val=&quot;C:\Users\ADMINI~1\AppData\Local\Temp\PR\data\asimages\{A03BCBC8-6388-49AD-9638-D3B7754EC715}_28.png&quot;/&gt;&lt;left val=&quot;87&quot;/&gt;&lt;top val=&quot;0&quot;/&gt;&lt;width val=&quot;472&quot;/&gt;&lt;height val=&quot;274&quot;/&gt;&lt;hasText val=&quot;1&quot;/&gt;&lt;/Image&gt;&lt;/ThreeDShapeInfo&gt;"/>
</p:tagLst>
</file>

<file path=ppt/tags/tag19.xml><?xml version="1.0" encoding="utf-8"?>
<p:tagLst xmlns:p="http://schemas.openxmlformats.org/presentationml/2006/main">
  <p:tag name="HTML_AUTOSHAPE_INFO" val="&lt;ThreeDShapeInfo&gt;&lt;uuid val=&quot;{4136C85B-D695-4B23-A726-0144553DB6F8}&quot;/&gt;&lt;isInvalidForFieldText val=&quot;0&quot;/&gt;&lt;Image&gt;&lt;filename val=&quot;C:\Users\ADMINI~1\AppData\Local\Temp\~Ca4C0C\data\asimages\{4136C85B-D695-4B23-A726-0144553DB6F8}.png&quot;/&gt;&lt;left val=&quot;503&quot;/&gt;&lt;top val=&quot;317&quot;/&gt;&lt;width val=&quot;151&quot;/&gt;&lt;height val=&quot;198&quot;/&gt;&lt;hasText val=&quot;1&quot;/&gt;&lt;/Image&gt;&lt;/ThreeDShapeInfo&gt;"/>
</p:tagLst>
</file>

<file path=ppt/tags/tag2.xml><?xml version="1.0" encoding="utf-8"?>
<p:tagLst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0.xml><?xml version="1.0" encoding="utf-8"?>
<p:tagLst xmlns:p="http://schemas.openxmlformats.org/presentationml/2006/main">
  <p:tag name="HTML_AUTOSHAPE_INFO" val="&lt;ThreeDShapeInfo&gt;&lt;uuid val=&quot;{AC15D02C-5FDB-48EA-B87B-1B9A5FAFB6E0}&quot;/&gt;&lt;isInvalidForFieldText val=&quot;0&quot;/&gt;&lt;Image&gt;&lt;filename val=&quot;C:\Users\ADMINI~1\AppData\Local\Temp\~Ca4C0C\data\asimages\{AC15D02C-5FDB-48EA-B87B-1B9A5FAFB6E0}.png&quot;/&gt;&lt;left val=&quot;77&quot;/&gt;&lt;top val=&quot;311&quot;/&gt;&lt;width val=&quot;151&quot;/&gt;&lt;height val=&quot;198&quot;/&gt;&lt;hasText val=&quot;1&quot;/&gt;&lt;/Image&gt;&lt;/ThreeDShapeInfo&gt;"/>
</p:tagLst>
</file>

<file path=ppt/tags/tag21.xml><?xml version="1.0" encoding="utf-8"?>
<p:tagLst xmlns:p="http://schemas.openxmlformats.org/presentationml/2006/main">
  <p:tag name="HTML_AUTOSHAPE_INFO" val="&lt;ThreeDShapeInfo&gt;&lt;uuid val=&quot;{96727EC3-DD41-487B-84F0-E363082E85AC}&quot;/&gt;&lt;isInvalidForFieldText val=&quot;0&quot;/&gt;&lt;Image&gt;&lt;filename val=&quot;C:\Users\ADMINI~1\AppData\Local\Temp\~Ca4C0C\data\asimages\{96727EC3-DD41-487B-84F0-E363082E85AC}.png&quot;/&gt;&lt;left val=&quot;275&quot;/&gt;&lt;top val=&quot;245&quot;/&gt;&lt;width val=&quot;151&quot;/&gt;&lt;height val=&quot;198&quot;/&gt;&lt;hasText val=&quot;1&quot;/&gt;&lt;/Image&gt;&lt;/ThreeDShapeInfo&gt;"/>
</p:tagLst>
</file>

<file path=ppt/tags/tag22.xml><?xml version="1.0" encoding="utf-8"?>
<p:tagLst xmlns:p="http://schemas.openxmlformats.org/presentationml/2006/main">
  <p:tag name="PRESENTER_SHAPETEXTINFO" val="&lt;ShapeTextInfo&gt;&lt;TableIndex row=&quot;-1&quot; col=&quot;-1&quot;&gt;&lt;linesCount val=&quot;2&quot;/&gt;&lt;lineCharCount val=&quot;32&quot;/&gt;&lt;lineCharCount val=&quot;20&quot;/&gt;&lt;/TableIndex&gt;&lt;/ShapeTextInfo&gt;"/>
  <p:tag name="PRESENTER_SHAPEINFO" val="&lt;ThreeDShapeInfo&gt;&lt;uuid val=&quot;{D3466A83-16CC-4FC5-9724-905F08F93D00}&quot;/&gt;&lt;isInvalidForFieldText val=&quot;0&quot;/&gt;&lt;Image&gt;&lt;filename val=&quot;C:\Users\ADMINI~1\AppData\Local\Temp\PR\data\asimages\{D3466A83-16CC-4FC5-9724-905F08F93D00}_28.png&quot;/&gt;&lt;left val=&quot;140&quot;/&gt;&lt;top val=&quot;132&quot;/&gt;&lt;width val=&quot;501&quot;/&gt;&lt;height val=&quot;343&quot;/&gt;&lt;hasText val=&quot;1&quot;/&gt;&lt;/Image&gt;&lt;/ThreeDShapeInfo&gt;"/>
</p:tagLst>
</file>

<file path=ppt/tags/tag23.xml><?xml version="1.0" encoding="utf-8"?>
<p:tagLst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4.xml><?xml version="1.0" encoding="utf-8"?>
<p:tagLst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5.xml><?xml version="1.0" encoding="utf-8"?>
<p:tagLst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6.xml><?xml version="1.0" encoding="utf-8"?>
<p:tagLst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7.xml><?xml version="1.0" encoding="utf-8"?>
<p:tagLst xmlns:p="http://schemas.openxmlformats.org/presentationml/2006/main">
  <p:tag name="HTML_SHAPEINFO" val="&lt;SlideThumbPath val=&quot;Slide28.PNG&quot;/&gt;"/>
</p:tagLst>
</file>

<file path=ppt/tags/tag3.xml><?xml version="1.0" encoding="utf-8"?>
<p:tagLst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4.xml><?xml version="1.0" encoding="utf-8"?>
<p:tagLst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5.xml><?xml version="1.0" encoding="utf-8"?>
<p:tagLst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.xml><?xml version="1.0" encoding="utf-8"?>
<p:tagLst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7.xml><?xml version="1.0" encoding="utf-8"?>
<p:tagLst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8.xml><?xml version="1.0" encoding="utf-8"?>
<p:tagLst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.xml><?xml version="1.0" encoding="utf-8"?>
<p:tagLst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db2004156gl">
  <a:themeElements>
    <a:clrScheme name="sample 3">
      <a:dk1>
        <a:srgbClr val="000000"/>
      </a:dk1>
      <a:lt1>
        <a:srgbClr val="FFFFFF"/>
      </a:lt1>
      <a:dk2>
        <a:srgbClr val="173D89"/>
      </a:dk2>
      <a:lt2>
        <a:srgbClr val="969696"/>
      </a:lt2>
      <a:accent1>
        <a:srgbClr val="9181E1"/>
      </a:accent1>
      <a:accent2>
        <a:srgbClr val="4CD2AF"/>
      </a:accent2>
      <a:accent3>
        <a:srgbClr val="FFFFFF"/>
      </a:accent3>
      <a:accent4>
        <a:srgbClr val="000000"/>
      </a:accent4>
      <a:accent5>
        <a:srgbClr val="C7C1EE"/>
      </a:accent5>
      <a:accent6>
        <a:srgbClr val="44BE9E"/>
      </a:accent6>
      <a:hlink>
        <a:srgbClr val="5FB6F1"/>
      </a:hlink>
      <a:folHlink>
        <a:srgbClr val="94B1EC"/>
      </a:folHlink>
    </a:clrScheme>
    <a:fontScheme name="sampl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sample 1">
        <a:dk1>
          <a:srgbClr val="000000"/>
        </a:dk1>
        <a:lt1>
          <a:srgbClr val="FFFFFF"/>
        </a:lt1>
        <a:dk2>
          <a:srgbClr val="7E6256"/>
        </a:dk2>
        <a:lt2>
          <a:srgbClr val="969696"/>
        </a:lt2>
        <a:accent1>
          <a:srgbClr val="E4CF84"/>
        </a:accent1>
        <a:accent2>
          <a:srgbClr val="92A5E0"/>
        </a:accent2>
        <a:accent3>
          <a:srgbClr val="FFFFFF"/>
        </a:accent3>
        <a:accent4>
          <a:srgbClr val="000000"/>
        </a:accent4>
        <a:accent5>
          <a:srgbClr val="EFE4C2"/>
        </a:accent5>
        <a:accent6>
          <a:srgbClr val="8495CB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8DB1F3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7FA0DC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0000"/>
        </a:dk1>
        <a:lt1>
          <a:srgbClr val="FFFFFF"/>
        </a:lt1>
        <a:dk2>
          <a:srgbClr val="173D89"/>
        </a:dk2>
        <a:lt2>
          <a:srgbClr val="969696"/>
        </a:lt2>
        <a:accent1>
          <a:srgbClr val="9181E1"/>
        </a:accent1>
        <a:accent2>
          <a:srgbClr val="4CD2AF"/>
        </a:accent2>
        <a:accent3>
          <a:srgbClr val="FFFFFF"/>
        </a:accent3>
        <a:accent4>
          <a:srgbClr val="000000"/>
        </a:accent4>
        <a:accent5>
          <a:srgbClr val="C7C1EE"/>
        </a:accent5>
        <a:accent6>
          <a:srgbClr val="44BE9E"/>
        </a:accent6>
        <a:hlink>
          <a:srgbClr val="5FB6F1"/>
        </a:hlink>
        <a:folHlink>
          <a:srgbClr val="94B1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db2004156gl">
  <a:themeElements>
    <a:clrScheme name="sample 3">
      <a:dk1>
        <a:srgbClr val="000000"/>
      </a:dk1>
      <a:lt1>
        <a:srgbClr val="FFFFFF"/>
      </a:lt1>
      <a:dk2>
        <a:srgbClr val="173D89"/>
      </a:dk2>
      <a:lt2>
        <a:srgbClr val="969696"/>
      </a:lt2>
      <a:accent1>
        <a:srgbClr val="9181E1"/>
      </a:accent1>
      <a:accent2>
        <a:srgbClr val="4CD2AF"/>
      </a:accent2>
      <a:accent3>
        <a:srgbClr val="FFFFFF"/>
      </a:accent3>
      <a:accent4>
        <a:srgbClr val="000000"/>
      </a:accent4>
      <a:accent5>
        <a:srgbClr val="C7C1EE"/>
      </a:accent5>
      <a:accent6>
        <a:srgbClr val="44BE9E"/>
      </a:accent6>
      <a:hlink>
        <a:srgbClr val="5FB6F1"/>
      </a:hlink>
      <a:folHlink>
        <a:srgbClr val="94B1EC"/>
      </a:folHlink>
    </a:clrScheme>
    <a:fontScheme name="sampl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sample 1">
        <a:dk1>
          <a:srgbClr val="000000"/>
        </a:dk1>
        <a:lt1>
          <a:srgbClr val="FFFFFF"/>
        </a:lt1>
        <a:dk2>
          <a:srgbClr val="7E6256"/>
        </a:dk2>
        <a:lt2>
          <a:srgbClr val="969696"/>
        </a:lt2>
        <a:accent1>
          <a:srgbClr val="E4CF84"/>
        </a:accent1>
        <a:accent2>
          <a:srgbClr val="92A5E0"/>
        </a:accent2>
        <a:accent3>
          <a:srgbClr val="FFFFFF"/>
        </a:accent3>
        <a:accent4>
          <a:srgbClr val="000000"/>
        </a:accent4>
        <a:accent5>
          <a:srgbClr val="EFE4C2"/>
        </a:accent5>
        <a:accent6>
          <a:srgbClr val="8495CB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8DB1F3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7FA0DC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0000"/>
        </a:dk1>
        <a:lt1>
          <a:srgbClr val="FFFFFF"/>
        </a:lt1>
        <a:dk2>
          <a:srgbClr val="173D89"/>
        </a:dk2>
        <a:lt2>
          <a:srgbClr val="969696"/>
        </a:lt2>
        <a:accent1>
          <a:srgbClr val="9181E1"/>
        </a:accent1>
        <a:accent2>
          <a:srgbClr val="4CD2AF"/>
        </a:accent2>
        <a:accent3>
          <a:srgbClr val="FFFFFF"/>
        </a:accent3>
        <a:accent4>
          <a:srgbClr val="000000"/>
        </a:accent4>
        <a:accent5>
          <a:srgbClr val="C7C1EE"/>
        </a:accent5>
        <a:accent6>
          <a:srgbClr val="44BE9E"/>
        </a:accent6>
        <a:hlink>
          <a:srgbClr val="5FB6F1"/>
        </a:hlink>
        <a:folHlink>
          <a:srgbClr val="94B1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db2004156gl">
  <a:themeElements>
    <a:clrScheme name="sample 3">
      <a:dk1>
        <a:srgbClr val="000000"/>
      </a:dk1>
      <a:lt1>
        <a:srgbClr val="FFFFFF"/>
      </a:lt1>
      <a:dk2>
        <a:srgbClr val="173D89"/>
      </a:dk2>
      <a:lt2>
        <a:srgbClr val="969696"/>
      </a:lt2>
      <a:accent1>
        <a:srgbClr val="9181E1"/>
      </a:accent1>
      <a:accent2>
        <a:srgbClr val="4CD2AF"/>
      </a:accent2>
      <a:accent3>
        <a:srgbClr val="FFFFFF"/>
      </a:accent3>
      <a:accent4>
        <a:srgbClr val="000000"/>
      </a:accent4>
      <a:accent5>
        <a:srgbClr val="C7C1EE"/>
      </a:accent5>
      <a:accent6>
        <a:srgbClr val="44BE9E"/>
      </a:accent6>
      <a:hlink>
        <a:srgbClr val="5FB6F1"/>
      </a:hlink>
      <a:folHlink>
        <a:srgbClr val="94B1EC"/>
      </a:folHlink>
    </a:clrScheme>
    <a:fontScheme name="sampl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sample 1">
        <a:dk1>
          <a:srgbClr val="000000"/>
        </a:dk1>
        <a:lt1>
          <a:srgbClr val="FFFFFF"/>
        </a:lt1>
        <a:dk2>
          <a:srgbClr val="7E6256"/>
        </a:dk2>
        <a:lt2>
          <a:srgbClr val="969696"/>
        </a:lt2>
        <a:accent1>
          <a:srgbClr val="E4CF84"/>
        </a:accent1>
        <a:accent2>
          <a:srgbClr val="92A5E0"/>
        </a:accent2>
        <a:accent3>
          <a:srgbClr val="FFFFFF"/>
        </a:accent3>
        <a:accent4>
          <a:srgbClr val="000000"/>
        </a:accent4>
        <a:accent5>
          <a:srgbClr val="EFE4C2"/>
        </a:accent5>
        <a:accent6>
          <a:srgbClr val="8495CB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8DB1F3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7FA0DC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0000"/>
        </a:dk1>
        <a:lt1>
          <a:srgbClr val="FFFFFF"/>
        </a:lt1>
        <a:dk2>
          <a:srgbClr val="173D89"/>
        </a:dk2>
        <a:lt2>
          <a:srgbClr val="969696"/>
        </a:lt2>
        <a:accent1>
          <a:srgbClr val="9181E1"/>
        </a:accent1>
        <a:accent2>
          <a:srgbClr val="4CD2AF"/>
        </a:accent2>
        <a:accent3>
          <a:srgbClr val="FFFFFF"/>
        </a:accent3>
        <a:accent4>
          <a:srgbClr val="000000"/>
        </a:accent4>
        <a:accent5>
          <a:srgbClr val="C7C1EE"/>
        </a:accent5>
        <a:accent6>
          <a:srgbClr val="44BE9E"/>
        </a:accent6>
        <a:hlink>
          <a:srgbClr val="5FB6F1"/>
        </a:hlink>
        <a:folHlink>
          <a:srgbClr val="94B1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cdb2004156gl">
  <a:themeElements>
    <a:clrScheme name="sample 3">
      <a:dk1>
        <a:srgbClr val="000000"/>
      </a:dk1>
      <a:lt1>
        <a:srgbClr val="FFFFFF"/>
      </a:lt1>
      <a:dk2>
        <a:srgbClr val="173D89"/>
      </a:dk2>
      <a:lt2>
        <a:srgbClr val="969696"/>
      </a:lt2>
      <a:accent1>
        <a:srgbClr val="9181E1"/>
      </a:accent1>
      <a:accent2>
        <a:srgbClr val="4CD2AF"/>
      </a:accent2>
      <a:accent3>
        <a:srgbClr val="FFFFFF"/>
      </a:accent3>
      <a:accent4>
        <a:srgbClr val="000000"/>
      </a:accent4>
      <a:accent5>
        <a:srgbClr val="C7C1EE"/>
      </a:accent5>
      <a:accent6>
        <a:srgbClr val="44BE9E"/>
      </a:accent6>
      <a:hlink>
        <a:srgbClr val="5FB6F1"/>
      </a:hlink>
      <a:folHlink>
        <a:srgbClr val="94B1EC"/>
      </a:folHlink>
    </a:clrScheme>
    <a:fontScheme name="sampl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sample 1">
        <a:dk1>
          <a:srgbClr val="000000"/>
        </a:dk1>
        <a:lt1>
          <a:srgbClr val="FFFFFF"/>
        </a:lt1>
        <a:dk2>
          <a:srgbClr val="7E6256"/>
        </a:dk2>
        <a:lt2>
          <a:srgbClr val="969696"/>
        </a:lt2>
        <a:accent1>
          <a:srgbClr val="E4CF84"/>
        </a:accent1>
        <a:accent2>
          <a:srgbClr val="92A5E0"/>
        </a:accent2>
        <a:accent3>
          <a:srgbClr val="FFFFFF"/>
        </a:accent3>
        <a:accent4>
          <a:srgbClr val="000000"/>
        </a:accent4>
        <a:accent5>
          <a:srgbClr val="EFE4C2"/>
        </a:accent5>
        <a:accent6>
          <a:srgbClr val="8495CB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8DB1F3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7FA0DC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0000"/>
        </a:dk1>
        <a:lt1>
          <a:srgbClr val="FFFFFF"/>
        </a:lt1>
        <a:dk2>
          <a:srgbClr val="173D89"/>
        </a:dk2>
        <a:lt2>
          <a:srgbClr val="969696"/>
        </a:lt2>
        <a:accent1>
          <a:srgbClr val="9181E1"/>
        </a:accent1>
        <a:accent2>
          <a:srgbClr val="4CD2AF"/>
        </a:accent2>
        <a:accent3>
          <a:srgbClr val="FFFFFF"/>
        </a:accent3>
        <a:accent4>
          <a:srgbClr val="000000"/>
        </a:accent4>
        <a:accent5>
          <a:srgbClr val="C7C1EE"/>
        </a:accent5>
        <a:accent6>
          <a:srgbClr val="44BE9E"/>
        </a:accent6>
        <a:hlink>
          <a:srgbClr val="5FB6F1"/>
        </a:hlink>
        <a:folHlink>
          <a:srgbClr val="94B1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4374</Words>
  <Application>WPS Presentation</Application>
  <PresentationFormat/>
  <Paragraphs>329</Paragraphs>
  <Slides>28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12</vt:i4>
      </vt:variant>
      <vt:variant>
        <vt:lpstr>嵌入 OLE 服务器</vt:lpstr>
      </vt:variant>
      <vt:variant>
        <vt:i4>19</vt:i4>
      </vt:variant>
      <vt:variant>
        <vt:lpstr>幻灯片标题</vt:lpstr>
      </vt:variant>
      <vt:variant>
        <vt:i4>28</vt:i4>
      </vt:variant>
    </vt:vector>
  </HeadingPairs>
  <TitlesOfParts>
    <vt:vector size="77" baseType="lpstr">
      <vt:lpstr>Arial</vt:lpstr>
      <vt:lpstr>SimSun</vt:lpstr>
      <vt:lpstr>Wingdings</vt:lpstr>
      <vt:lpstr>Calibri</vt:lpstr>
      <vt:lpstr>Times New Roman</vt:lpstr>
      <vt:lpstr>Verdana</vt:lpstr>
      <vt:lpstr>Tahoma</vt:lpstr>
      <vt:lpstr>Calibri</vt:lpstr>
      <vt:lpstr>.VnClarendonH</vt:lpstr>
      <vt:lpstr>Segoe Print</vt:lpstr>
      <vt:lpstr>Fira Sans Extra Condensed</vt:lpstr>
      <vt:lpstr>Microsoft YaHei</vt:lpstr>
      <vt:lpstr>Arial Unicode MS</vt:lpstr>
      <vt:lpstr>.VnTime</vt:lpstr>
      <vt:lpstr>Symbol</vt:lpstr>
      <vt:lpstr>.VnHelvetInsH</vt:lpstr>
      <vt:lpstr>.VnSouthern</vt:lpstr>
      <vt:lpstr>Calibri Light</vt:lpstr>
      <vt:lpstr>Office Theme</vt:lpstr>
      <vt:lpstr>cdb2004100l</vt:lpstr>
      <vt:lpstr>cdb2004156gl</vt:lpstr>
      <vt:lpstr>1_cdb2004156gl</vt:lpstr>
      <vt:lpstr>2_cdb2004156gl</vt:lpstr>
      <vt:lpstr>Default Design</vt:lpstr>
      <vt:lpstr>2_Default Design</vt:lpstr>
      <vt:lpstr>3_Default Design</vt:lpstr>
      <vt:lpstr>3_cdb2004156gl</vt:lpstr>
      <vt:lpstr>1_cdb2004100l</vt:lpstr>
      <vt:lpstr>2_cdb2004100l</vt:lpstr>
      <vt:lpstr>6_Office Theme</vt:lpstr>
      <vt:lpstr>Photoshop.Image.6</vt:lpstr>
      <vt:lpstr>Equation.3</vt:lpstr>
      <vt:lpstr>Equation.3</vt:lpstr>
      <vt:lpstr>Paint.Picture</vt:lpstr>
      <vt:lpstr>Paint.Picture</vt:lpstr>
      <vt:lpstr>Equation.3</vt:lpstr>
      <vt:lpstr>Equation.3</vt:lpstr>
      <vt:lpstr>Equation.3</vt:lpstr>
      <vt:lpstr>Paint.Picture</vt:lpstr>
      <vt:lpstr>PBrush</vt:lpstr>
      <vt:lpstr>Paint.Picture</vt:lpstr>
      <vt:lpstr>Photoshop.Image.6</vt:lpstr>
      <vt:lpstr>Photoshop.Image.6</vt:lpstr>
      <vt:lpstr>PBrush</vt:lpstr>
      <vt:lpstr>Equation.3</vt:lpstr>
      <vt:lpstr>Equation.3</vt:lpstr>
      <vt:lpstr>Equation.3</vt:lpstr>
      <vt:lpstr>Paint.Picture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Cửa sổ CSDL mới tạo: Quanli_HS</vt:lpstr>
      <vt:lpstr>PowerPoint 演示文稿</vt:lpstr>
      <vt:lpstr>PowerPoint 演示文稿</vt:lpstr>
      <vt:lpstr>PowerPoint 演示文稿</vt:lpstr>
      <vt:lpstr>PowerPoint 演示文稿</vt:lpstr>
      <vt:lpstr>Làm việc với các đối tượng</vt:lpstr>
      <vt:lpstr>PowerPoint 演示文稿</vt:lpstr>
      <vt:lpstr>PowerPoint 演示文稿</vt:lpstr>
      <vt:lpstr>PowerPoint 演示文稿</vt:lpstr>
      <vt:lpstr>DẶN DÒ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</dc:creator>
  <cp:lastModifiedBy>ASUS</cp:lastModifiedBy>
  <cp:revision>71</cp:revision>
  <dcterms:created xsi:type="dcterms:W3CDTF">2021-09-20T08:38:00Z</dcterms:created>
  <dcterms:modified xsi:type="dcterms:W3CDTF">2022-11-14T03:48:18Z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030845EC72574E23966C5C80D5020678</vt:lpwstr>
  </property>
  <property fmtid="{D5CDD505-2E9C-101B-9397-08002B2CF9AE}" pid="3" name="KSOProductBuildVer">
    <vt:lpwstr>1033-11.2.0.11380</vt:lpwstr>
  </property>
</Properties>
</file>