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7" r:id="rId5"/>
    <p:sldMasterId id="2147483700" r:id="rId6"/>
    <p:sldMasterId id="2147483713" r:id="rId7"/>
    <p:sldMasterId id="2147483725" r:id="rId8"/>
    <p:sldMasterId id="2147483738" r:id="rId9"/>
    <p:sldMasterId id="2147483751" r:id="rId10"/>
    <p:sldMasterId id="2147483764" r:id="rId11"/>
    <p:sldMasterId id="2147483778" r:id="rId12"/>
    <p:sldMasterId id="2147483792" r:id="rId13"/>
  </p:sldMasterIdLst>
  <p:notesMasterIdLst>
    <p:notesMasterId r:id="rId42"/>
  </p:notesMasterIdLst>
  <p:sldIdLst>
    <p:sldId id="275" r:id="rId14"/>
    <p:sldId id="257" r:id="rId15"/>
    <p:sldId id="258" r:id="rId16"/>
    <p:sldId id="277" r:id="rId17"/>
    <p:sldId id="259" r:id="rId18"/>
    <p:sldId id="262" r:id="rId19"/>
    <p:sldId id="278" r:id="rId20"/>
    <p:sldId id="279" r:id="rId21"/>
    <p:sldId id="280" r:id="rId22"/>
    <p:sldId id="281" r:id="rId23"/>
    <p:sldId id="282" r:id="rId24"/>
    <p:sldId id="283" r:id="rId25"/>
    <p:sldId id="276" r:id="rId26"/>
    <p:sldId id="264" r:id="rId27"/>
    <p:sldId id="295" r:id="rId28"/>
    <p:sldId id="286" r:id="rId29"/>
    <p:sldId id="287" r:id="rId30"/>
    <p:sldId id="291" r:id="rId31"/>
    <p:sldId id="292" r:id="rId32"/>
    <p:sldId id="284" r:id="rId33"/>
    <p:sldId id="293" r:id="rId34"/>
    <p:sldId id="294" r:id="rId35"/>
    <p:sldId id="302" r:id="rId36"/>
    <p:sldId id="274" r:id="rId37"/>
    <p:sldId id="273" r:id="rId38"/>
    <p:sldId id="303" r:id="rId39"/>
    <p:sldId id="300" r:id="rId40"/>
    <p:sldId id="305" r:id="rId41"/>
  </p:sldIdLst>
  <p:sldSz cx="9144000" cy="5143500"/>
  <p:notesSz cx="6858000" cy="9144000"/>
  <p:defaultTextStyle>
    <a:defPPr>
      <a:defRPr lang="vi-V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lvl="1" indent="1143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lvl="2" indent="2286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lvl="3" indent="3429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lvl="4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4572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9043"/>
    <p:restoredTop sz="94660"/>
  </p:normalViewPr>
  <p:slideViewPr>
    <p:cSldViewPr snapToGrid="0" showGuides="1">
      <p:cViewPr varScale="1">
        <p:scale>
          <a:sx n="97" d="100"/>
          <a:sy n="97" d="100"/>
        </p:scale>
        <p:origin x="-114" y="-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28.xml"/><Relationship Id="rId40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EAF699-CD69-443A-BC5B-D8DEDFF40E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audio" Target="../media/audio1.wav"/><Relationship Id="rId4" Type="http://schemas.openxmlformats.org/officeDocument/2006/relationships/image" Target="../media/image2.GIF"/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audio" Target="../media/audio1.wav"/><Relationship Id="rId4" Type="http://schemas.openxmlformats.org/officeDocument/2006/relationships/image" Target="../media/image2.GIF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audio" Target="../media/audio1.wav"/><Relationship Id="rId4" Type="http://schemas.openxmlformats.org/officeDocument/2006/relationships/image" Target="../media/image2.GIF"/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9562"/>
            <a:ext cx="2076450" cy="443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9562"/>
            <a:ext cx="6076950" cy="443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9565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807244"/>
            <a:ext cx="8229600" cy="393620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table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38"/>
          <p:cNvGrpSpPr/>
          <p:nvPr/>
        </p:nvGrpSpPr>
        <p:grpSpPr>
          <a:xfrm>
            <a:off x="-4762" y="1657350"/>
            <a:ext cx="9148762" cy="3486150"/>
            <a:chOff x="-3" y="1392"/>
            <a:chExt cx="5763" cy="2928"/>
          </a:xfrm>
        </p:grpSpPr>
        <p:sp>
          <p:nvSpPr>
            <p:cNvPr id="100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1624" name="Group 20"/>
            <p:cNvGrpSpPr/>
            <p:nvPr/>
          </p:nvGrpSpPr>
          <p:grpSpPr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11786" name="Group 21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11814" name="Line 22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15" name="Line 23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16" name="Line 24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17" name="Line 25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18" name="Line 26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19" name="Line 27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820" name="Oval 28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1" name="Oval 29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2" name="Oval 30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3" name="Oval 31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4" name="Oval 32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5" name="Oval 33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6" name="Oval 34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7" name="Oval 35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8" name="Oval 36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29" name="Oval 37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0" name="Oval 38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1" name="Oval 39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2" name="Oval 40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3" name="Oval 41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4" name="Oval 42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5" name="Oval 43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6" name="Oval 44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7" name="Oval 45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8" name="Oval 46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39" name="Oval 47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1787" name="Group 48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1788" name="Line 49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89" name="Line 50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90" name="Line 51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91" name="Line 52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92" name="Line 53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93" name="Line 54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94" name="Oval 55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95" name="Oval 56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96" name="Oval 57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97" name="Oval 58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98" name="Oval 59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99" name="Oval 60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0" name="Oval 61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1" name="Oval 62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2" name="Oval 63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3" name="Oval 64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4" name="Oval 65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5" name="Oval 66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6" name="Oval 67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7" name="Oval 68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8" name="Oval 69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09" name="Oval 70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10" name="Oval 71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11" name="Oval 72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12" name="Oval 73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813" name="Oval 74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1625" name="Group 75"/>
            <p:cNvGrpSpPr/>
            <p:nvPr/>
          </p:nvGrpSpPr>
          <p:grpSpPr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11732" name="Group 76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11760" name="Line 77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61" name="Line 78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62" name="Line 79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63" name="Line 80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64" name="Line 81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65" name="Line 82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66" name="Oval 83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67" name="Oval 84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68" name="Oval 85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69" name="Oval 86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0" name="Oval 87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1" name="Oval 88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2" name="Oval 89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3" name="Oval 90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4" name="Oval 91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5" name="Oval 92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6" name="Oval 93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7" name="Oval 94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8" name="Oval 95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79" name="Oval 96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80" name="Oval 97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81" name="Oval 98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82" name="Oval 99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83" name="Oval 100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84" name="Oval 101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85" name="Oval 102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1733" name="Group 103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1734" name="Line 104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35" name="Line 105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36" name="Line 106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37" name="Line 107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38" name="Line 108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39" name="Line 109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40" name="Oval 110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1" name="Oval 111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2" name="Oval 112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3" name="Oval 113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4" name="Oval 114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5" name="Oval 115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6" name="Oval 116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7" name="Oval 117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8" name="Oval 118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49" name="Oval 119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0" name="Oval 120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1" name="Oval 121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2" name="Oval 122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3" name="Oval 123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4" name="Oval 124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5" name="Oval 125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6" name="Oval 126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7" name="Oval 127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8" name="Oval 128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59" name="Oval 129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1626" name="Group 130"/>
            <p:cNvGrpSpPr/>
            <p:nvPr/>
          </p:nvGrpSpPr>
          <p:grpSpPr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111678" name="Group 131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11706" name="Line 132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07" name="Line 133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08" name="Line 134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09" name="Line 135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10" name="Line 136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11" name="Line 137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712" name="Oval 138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3" name="Oval 139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4" name="Oval 140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5" name="Oval 141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6" name="Oval 142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7" name="Oval 143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8" name="Oval 144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19" name="Oval 145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0" name="Oval 146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1" name="Oval 147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2" name="Oval 148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3" name="Oval 149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4" name="Oval 150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5" name="Oval 151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6" name="Oval 152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7" name="Oval 153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8" name="Oval 154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29" name="Oval 155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30" name="Oval 156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31" name="Oval 157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1679" name="Group 158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11680" name="Line 159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81" name="Line 160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82" name="Line 161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83" name="Line 162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84" name="Line 163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85" name="Line 164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86" name="Oval 165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87" name="Oval 166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88" name="Oval 167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89" name="Oval 168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0" name="Oval 169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1" name="Oval 170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2" name="Oval 171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3" name="Oval 172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4" name="Oval 173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5" name="Oval 174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6" name="Oval 175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7" name="Oval 176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8" name="Oval 177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699" name="Oval 178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00" name="Oval 179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01" name="Oval 180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02" name="Oval 181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03" name="Oval 182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04" name="Oval 183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705" name="Oval 184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1627" name="Line 185"/>
            <p:cNvSpPr/>
            <p:nvPr/>
          </p:nvSpPr>
          <p:spPr>
            <a:xfrm>
              <a:off x="5173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28" name="Line 186"/>
            <p:cNvSpPr/>
            <p:nvPr/>
          </p:nvSpPr>
          <p:spPr>
            <a:xfrm>
              <a:off x="5324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29" name="Line 187"/>
            <p:cNvSpPr/>
            <p:nvPr/>
          </p:nvSpPr>
          <p:spPr>
            <a:xfrm>
              <a:off x="5460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30" name="Line 188"/>
            <p:cNvSpPr/>
            <p:nvPr/>
          </p:nvSpPr>
          <p:spPr>
            <a:xfrm>
              <a:off x="5596" y="1416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1631" name="Line 189"/>
            <p:cNvSpPr/>
            <p:nvPr/>
          </p:nvSpPr>
          <p:spPr>
            <a:xfrm>
              <a:off x="5732" y="1416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11632" name="Group 190"/>
            <p:cNvGrpSpPr/>
            <p:nvPr/>
          </p:nvGrpSpPr>
          <p:grpSpPr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11634" name="Group 191"/>
              <p:cNvGrpSpPr/>
              <p:nvPr userDrawn="1"/>
            </p:nvGrpSpPr>
            <p:grpSpPr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111675" name="Line 192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76" name="Line 193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77" name="Line 194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635" name="Group 195"/>
              <p:cNvGrpSpPr/>
              <p:nvPr userDrawn="1"/>
            </p:nvGrpSpPr>
            <p:grpSpPr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111672" name="Line 196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73" name="Line 197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74" name="Line 198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636" name="Group 199"/>
              <p:cNvGrpSpPr/>
              <p:nvPr userDrawn="1"/>
            </p:nvGrpSpPr>
            <p:grpSpPr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111669" name="Line 200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70" name="Line 201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71" name="Line 202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637" name="Group 203"/>
              <p:cNvGrpSpPr/>
              <p:nvPr userDrawn="1"/>
            </p:nvGrpSpPr>
            <p:grpSpPr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111666" name="Line 204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7" name="Line 205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8" name="Line 206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638" name="Group 207"/>
              <p:cNvGrpSpPr/>
              <p:nvPr userDrawn="1"/>
            </p:nvGrpSpPr>
            <p:grpSpPr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111663" name="Line 208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4" name="Line 209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5" name="Line 210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639" name="Group 211"/>
              <p:cNvGrpSpPr/>
              <p:nvPr userDrawn="1"/>
            </p:nvGrpSpPr>
            <p:grpSpPr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111660" name="Line 212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1" name="Line 213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62" name="Line 214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1640" name="Group 215"/>
              <p:cNvGrpSpPr/>
              <p:nvPr userDrawn="1"/>
            </p:nvGrpSpPr>
            <p:grpSpPr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111657" name="Line 216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58" name="Line 217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659" name="Line 218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1641" name="Oval 219"/>
              <p:cNvSpPr/>
              <p:nvPr userDrawn="1"/>
            </p:nvSpPr>
            <p:spPr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2" name="Oval 220"/>
              <p:cNvSpPr/>
              <p:nvPr userDrawn="1"/>
            </p:nvSpPr>
            <p:spPr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3" name="Oval 221"/>
              <p:cNvSpPr/>
              <p:nvPr userDrawn="1"/>
            </p:nvSpPr>
            <p:spPr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4" name="Oval 222"/>
              <p:cNvSpPr/>
              <p:nvPr userDrawn="1"/>
            </p:nvSpPr>
            <p:spPr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5" name="Oval 223"/>
              <p:cNvSpPr/>
              <p:nvPr userDrawn="1"/>
            </p:nvSpPr>
            <p:spPr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6" name="Oval 224"/>
              <p:cNvSpPr/>
              <p:nvPr userDrawn="1"/>
            </p:nvSpPr>
            <p:spPr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7" name="Oval 225"/>
              <p:cNvSpPr/>
              <p:nvPr userDrawn="1"/>
            </p:nvSpPr>
            <p:spPr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8" name="Oval 226"/>
              <p:cNvSpPr/>
              <p:nvPr userDrawn="1"/>
            </p:nvSpPr>
            <p:spPr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49" name="Oval 227"/>
              <p:cNvSpPr/>
              <p:nvPr userDrawn="1"/>
            </p:nvSpPr>
            <p:spPr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0" name="Oval 228"/>
              <p:cNvSpPr/>
              <p:nvPr userDrawn="1"/>
            </p:nvSpPr>
            <p:spPr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1" name="Oval 229"/>
              <p:cNvSpPr/>
              <p:nvPr userDrawn="1"/>
            </p:nvSpPr>
            <p:spPr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2" name="Oval 230"/>
              <p:cNvSpPr/>
              <p:nvPr userDrawn="1"/>
            </p:nvSpPr>
            <p:spPr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3" name="Oval 231"/>
              <p:cNvSpPr/>
              <p:nvPr userDrawn="1"/>
            </p:nvSpPr>
            <p:spPr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4" name="Oval 232"/>
              <p:cNvSpPr/>
              <p:nvPr userDrawn="1"/>
            </p:nvSpPr>
            <p:spPr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5" name="Oval 233"/>
              <p:cNvSpPr/>
              <p:nvPr userDrawn="1"/>
            </p:nvSpPr>
            <p:spPr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56" name="Oval 234"/>
              <p:cNvSpPr/>
              <p:nvPr userDrawn="1"/>
            </p:nvSpPr>
            <p:spPr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11619" name="Object 18"/>
          <p:cNvGraphicFramePr>
            <a:graphicFrameLocks noChangeAspect="1"/>
          </p:cNvGraphicFramePr>
          <p:nvPr/>
        </p:nvGraphicFramePr>
        <p:xfrm>
          <a:off x="0" y="0"/>
          <a:ext cx="9144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7708900" imgH="1701800" progId="Photoshop.Image.6">
                  <p:embed/>
                </p:oleObj>
              </mc:Choice>
              <mc:Fallback>
                <p:oleObj name="" r:id="rId2" imgW="7708900" imgH="1701800" progId="Photoshop.Image.6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64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Oval 236" descr="06_original_w"/>
          <p:cNvSpPr/>
          <p:nvPr/>
        </p:nvSpPr>
        <p:spPr>
          <a:xfrm>
            <a:off x="323850" y="1112838"/>
            <a:ext cx="1800225" cy="140493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lvl="0" defTabSz="914400" eaLnBrk="1" hangingPunct="1"/>
            <a:endParaRPr lang="en-US" altLang="x-none" sz="1800" b="1" dirty="0">
              <a:solidFill>
                <a:srgbClr val="1D528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57454"/>
            <a:ext cx="5105400" cy="759619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7086600" cy="2857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</p:cSld>
  <p:clrMapOvr>
    <a:masterClrMapping/>
  </p:clrMapOvr>
  <p:transition>
    <p:zoom/>
    <p:sndAc>
      <p:stSnd>
        <p:snd r:embed="rId5" name="SOUND5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0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0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1544"/>
            <a:ext cx="4038600" cy="3821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4"/>
            <a:ext cx="4038600" cy="3821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21544"/>
            <a:ext cx="8229600" cy="382190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38"/>
          <p:cNvGrpSpPr/>
          <p:nvPr/>
        </p:nvGrpSpPr>
        <p:grpSpPr>
          <a:xfrm>
            <a:off x="-4762" y="1657350"/>
            <a:ext cx="9148762" cy="3486150"/>
            <a:chOff x="-3" y="1392"/>
            <a:chExt cx="5763" cy="2928"/>
          </a:xfrm>
        </p:grpSpPr>
        <p:sp>
          <p:nvSpPr>
            <p:cNvPr id="100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320" name="Group 20"/>
            <p:cNvGrpSpPr/>
            <p:nvPr/>
          </p:nvGrpSpPr>
          <p:grpSpPr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3482" name="Group 21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3510" name="Line 22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511" name="Line 23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512" name="Line 24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513" name="Line 25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514" name="Line 26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515" name="Line 27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516" name="Oval 28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17" name="Oval 29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18" name="Oval 30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19" name="Oval 31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0" name="Oval 32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1" name="Oval 33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2" name="Oval 34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3" name="Oval 35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4" name="Oval 36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5" name="Oval 37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6" name="Oval 38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7" name="Oval 39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8" name="Oval 40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29" name="Oval 41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0" name="Oval 42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1" name="Oval 43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2" name="Oval 44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3" name="Oval 45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4" name="Oval 46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35" name="Oval 47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483" name="Group 48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3484" name="Line 49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85" name="Line 50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86" name="Line 51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87" name="Line 52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88" name="Line 53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89" name="Line 54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90" name="Oval 55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1" name="Oval 56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2" name="Oval 57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3" name="Oval 58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4" name="Oval 59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5" name="Oval 60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6" name="Oval 61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7" name="Oval 62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8" name="Oval 63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99" name="Oval 64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0" name="Oval 65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1" name="Oval 66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2" name="Oval 67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3" name="Oval 68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4" name="Oval 69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5" name="Oval 70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6" name="Oval 71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7" name="Oval 72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8" name="Oval 73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09" name="Oval 74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321" name="Group 75"/>
            <p:cNvGrpSpPr/>
            <p:nvPr/>
          </p:nvGrpSpPr>
          <p:grpSpPr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3428" name="Group 76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3456" name="Line 77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57" name="Line 78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58" name="Line 79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59" name="Line 80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60" name="Line 81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61" name="Line 82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62" name="Oval 83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3" name="Oval 84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4" name="Oval 85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5" name="Oval 86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6" name="Oval 87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7" name="Oval 88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8" name="Oval 89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69" name="Oval 90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0" name="Oval 91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1" name="Oval 92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2" name="Oval 93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3" name="Oval 94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4" name="Oval 95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5" name="Oval 96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6" name="Oval 97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7" name="Oval 98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8" name="Oval 99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79" name="Oval 100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80" name="Oval 101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81" name="Oval 102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429" name="Group 103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3430" name="Line 104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31" name="Line 105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32" name="Line 106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33" name="Line 107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34" name="Line 108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35" name="Line 109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36" name="Oval 110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37" name="Oval 111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38" name="Oval 112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39" name="Oval 113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0" name="Oval 114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1" name="Oval 115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2" name="Oval 116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3" name="Oval 117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4" name="Oval 118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5" name="Oval 119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6" name="Oval 120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7" name="Oval 121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8" name="Oval 122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49" name="Oval 123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0" name="Oval 124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1" name="Oval 125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2" name="Oval 126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3" name="Oval 127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4" name="Oval 128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55" name="Oval 129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322" name="Group 130"/>
            <p:cNvGrpSpPr/>
            <p:nvPr/>
          </p:nvGrpSpPr>
          <p:grpSpPr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13374" name="Group 131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3402" name="Line 132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03" name="Line 133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04" name="Line 134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05" name="Line 135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06" name="Line 136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07" name="Line 137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408" name="Oval 138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09" name="Oval 139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0" name="Oval 140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1" name="Oval 141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2" name="Oval 142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3" name="Oval 143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4" name="Oval 144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5" name="Oval 145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6" name="Oval 146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7" name="Oval 147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8" name="Oval 148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19" name="Oval 149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0" name="Oval 150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1" name="Oval 151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2" name="Oval 152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3" name="Oval 153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4" name="Oval 154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5" name="Oval 155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6" name="Oval 156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27" name="Oval 157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75" name="Group 158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3376" name="Line 159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77" name="Line 160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78" name="Line 161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79" name="Line 162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80" name="Line 163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81" name="Line 164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82" name="Oval 165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3" name="Oval 166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4" name="Oval 167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5" name="Oval 168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6" name="Oval 169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7" name="Oval 170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8" name="Oval 171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89" name="Oval 172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0" name="Oval 173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1" name="Oval 174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2" name="Oval 175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3" name="Oval 176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4" name="Oval 177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5" name="Oval 178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6" name="Oval 179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7" name="Oval 180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8" name="Oval 181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99" name="Oval 182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00" name="Oval 183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01" name="Oval 184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eaLnBrk="1" hangingPunct="1"/>
                  <a:endParaRPr lang="en-US" altLang="x-none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323" name="Line 185"/>
            <p:cNvSpPr/>
            <p:nvPr/>
          </p:nvSpPr>
          <p:spPr>
            <a:xfrm>
              <a:off x="5173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4" name="Line 186"/>
            <p:cNvSpPr/>
            <p:nvPr/>
          </p:nvSpPr>
          <p:spPr>
            <a:xfrm>
              <a:off x="5324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5" name="Line 187"/>
            <p:cNvSpPr/>
            <p:nvPr/>
          </p:nvSpPr>
          <p:spPr>
            <a:xfrm>
              <a:off x="5460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6" name="Line 188"/>
            <p:cNvSpPr/>
            <p:nvPr/>
          </p:nvSpPr>
          <p:spPr>
            <a:xfrm>
              <a:off x="5596" y="1416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7" name="Line 189"/>
            <p:cNvSpPr/>
            <p:nvPr/>
          </p:nvSpPr>
          <p:spPr>
            <a:xfrm>
              <a:off x="5732" y="1416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3328" name="Group 190"/>
            <p:cNvGrpSpPr/>
            <p:nvPr/>
          </p:nvGrpSpPr>
          <p:grpSpPr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3330" name="Group 191"/>
              <p:cNvGrpSpPr/>
              <p:nvPr userDrawn="1"/>
            </p:nvGrpSpPr>
            <p:grpSpPr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13371" name="Line 192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72" name="Line 193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73" name="Line 194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331" name="Group 195"/>
              <p:cNvGrpSpPr/>
              <p:nvPr userDrawn="1"/>
            </p:nvGrpSpPr>
            <p:grpSpPr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13368" name="Line 196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9" name="Line 197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70" name="Line 198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332" name="Group 199"/>
              <p:cNvGrpSpPr/>
              <p:nvPr userDrawn="1"/>
            </p:nvGrpSpPr>
            <p:grpSpPr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13365" name="Line 200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6" name="Line 201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7" name="Line 202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333" name="Group 203"/>
              <p:cNvGrpSpPr/>
              <p:nvPr userDrawn="1"/>
            </p:nvGrpSpPr>
            <p:grpSpPr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13362" name="Line 204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3" name="Line 205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4" name="Line 206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334" name="Group 207"/>
              <p:cNvGrpSpPr/>
              <p:nvPr userDrawn="1"/>
            </p:nvGrpSpPr>
            <p:grpSpPr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13359" name="Line 208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0" name="Line 209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61" name="Line 210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335" name="Group 211"/>
              <p:cNvGrpSpPr/>
              <p:nvPr userDrawn="1"/>
            </p:nvGrpSpPr>
            <p:grpSpPr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13356" name="Line 212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57" name="Line 213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58" name="Line 214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3336" name="Group 215"/>
              <p:cNvGrpSpPr/>
              <p:nvPr userDrawn="1"/>
            </p:nvGrpSpPr>
            <p:grpSpPr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13353" name="Line 216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54" name="Line 217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55" name="Line 218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3337" name="Oval 219"/>
              <p:cNvSpPr/>
              <p:nvPr userDrawn="1"/>
            </p:nvSpPr>
            <p:spPr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Oval 220"/>
              <p:cNvSpPr/>
              <p:nvPr userDrawn="1"/>
            </p:nvSpPr>
            <p:spPr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9" name="Oval 221"/>
              <p:cNvSpPr/>
              <p:nvPr userDrawn="1"/>
            </p:nvSpPr>
            <p:spPr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0" name="Oval 222"/>
              <p:cNvSpPr/>
              <p:nvPr userDrawn="1"/>
            </p:nvSpPr>
            <p:spPr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1" name="Oval 223"/>
              <p:cNvSpPr/>
              <p:nvPr userDrawn="1"/>
            </p:nvSpPr>
            <p:spPr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2" name="Oval 224"/>
              <p:cNvSpPr/>
              <p:nvPr userDrawn="1"/>
            </p:nvSpPr>
            <p:spPr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3" name="Oval 225"/>
              <p:cNvSpPr/>
              <p:nvPr userDrawn="1"/>
            </p:nvSpPr>
            <p:spPr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4" name="Oval 226"/>
              <p:cNvSpPr/>
              <p:nvPr userDrawn="1"/>
            </p:nvSpPr>
            <p:spPr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5" name="Oval 227"/>
              <p:cNvSpPr/>
              <p:nvPr userDrawn="1"/>
            </p:nvSpPr>
            <p:spPr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6" name="Oval 228"/>
              <p:cNvSpPr/>
              <p:nvPr userDrawn="1"/>
            </p:nvSpPr>
            <p:spPr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7" name="Oval 229"/>
              <p:cNvSpPr/>
              <p:nvPr userDrawn="1"/>
            </p:nvSpPr>
            <p:spPr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8" name="Oval 230"/>
              <p:cNvSpPr/>
              <p:nvPr userDrawn="1"/>
            </p:nvSpPr>
            <p:spPr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9" name="Oval 231"/>
              <p:cNvSpPr/>
              <p:nvPr userDrawn="1"/>
            </p:nvSpPr>
            <p:spPr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0" name="Oval 232"/>
              <p:cNvSpPr/>
              <p:nvPr userDrawn="1"/>
            </p:nvSpPr>
            <p:spPr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1" name="Oval 233"/>
              <p:cNvSpPr/>
              <p:nvPr userDrawn="1"/>
            </p:nvSpPr>
            <p:spPr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52" name="Oval 234"/>
              <p:cNvSpPr/>
              <p:nvPr userDrawn="1"/>
            </p:nvSpPr>
            <p:spPr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/>
                <a:endParaRPr lang="en-US" altLang="x-none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3315" name="Object 18"/>
          <p:cNvGraphicFramePr>
            <a:graphicFrameLocks noChangeAspect="1"/>
          </p:cNvGraphicFramePr>
          <p:nvPr/>
        </p:nvGraphicFramePr>
        <p:xfrm>
          <a:off x="0" y="0"/>
          <a:ext cx="9144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7708900" imgH="1701800" progId="Photoshop.Image.6">
                  <p:embed/>
                </p:oleObj>
              </mc:Choice>
              <mc:Fallback>
                <p:oleObj name="" r:id="rId2" imgW="7708900" imgH="1701800" progId="Photoshop.Image.6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64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Oval 236" descr="06_original_w"/>
          <p:cNvSpPr/>
          <p:nvPr/>
        </p:nvSpPr>
        <p:spPr>
          <a:xfrm>
            <a:off x="323850" y="1112838"/>
            <a:ext cx="1800225" cy="140493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 anchorCtr="0"/>
          <a:p>
            <a:pPr lvl="0" eaLnBrk="1" hangingPunct="1"/>
            <a:endParaRPr lang="en-US" altLang="x-none" b="1" dirty="0">
              <a:solidFill>
                <a:srgbClr val="1D528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57477"/>
            <a:ext cx="5105400" cy="759619"/>
          </a:xfr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7086600" cy="2857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9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</p:cSld>
  <p:clrMapOvr>
    <a:masterClrMapping/>
  </p:clrMapOvr>
  <p:transition>
    <p:zoom/>
    <p:sndAc>
      <p:stSnd>
        <p:snd r:embed="rId5" name="SOUND5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1544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4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38"/>
          <p:cNvGrpSpPr/>
          <p:nvPr/>
        </p:nvGrpSpPr>
        <p:grpSpPr>
          <a:xfrm>
            <a:off x="-4762" y="1657350"/>
            <a:ext cx="9148762" cy="3486150"/>
            <a:chOff x="-3" y="1392"/>
            <a:chExt cx="5763" cy="2928"/>
          </a:xfrm>
        </p:grpSpPr>
        <p:sp>
          <p:nvSpPr>
            <p:cNvPr id="100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4936" name="Group 20"/>
            <p:cNvGrpSpPr/>
            <p:nvPr/>
          </p:nvGrpSpPr>
          <p:grpSpPr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125098" name="Group 21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25126" name="Line 22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27" name="Line 23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28" name="Line 24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29" name="Line 25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30" name="Line 26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31" name="Line 27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32" name="Oval 28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3" name="Oval 29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4" name="Oval 30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5" name="Oval 31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6" name="Oval 32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7" name="Oval 33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8" name="Oval 34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39" name="Oval 35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0" name="Oval 36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1" name="Oval 37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2" name="Oval 38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3" name="Oval 39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4" name="Oval 40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5" name="Oval 41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6" name="Oval 42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7" name="Oval 43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8" name="Oval 44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49" name="Oval 45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50" name="Oval 46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51" name="Oval 47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5099" name="Group 48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25100" name="Line 49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01" name="Line 50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02" name="Line 51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03" name="Line 52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04" name="Line 53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05" name="Line 54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106" name="Oval 55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07" name="Oval 56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08" name="Oval 57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09" name="Oval 58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0" name="Oval 59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1" name="Oval 60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2" name="Oval 61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3" name="Oval 62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4" name="Oval 63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5" name="Oval 64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6" name="Oval 65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7" name="Oval 66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8" name="Oval 67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19" name="Oval 68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20" name="Oval 69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21" name="Oval 70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22" name="Oval 71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23" name="Oval 72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24" name="Oval 73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125" name="Oval 74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4937" name="Group 75"/>
            <p:cNvGrpSpPr/>
            <p:nvPr/>
          </p:nvGrpSpPr>
          <p:grpSpPr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125044" name="Group 76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25072" name="Line 77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73" name="Line 78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74" name="Line 79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75" name="Line 80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76" name="Line 81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77" name="Line 82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78" name="Oval 83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79" name="Oval 84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0" name="Oval 85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1" name="Oval 86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2" name="Oval 87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3" name="Oval 88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4" name="Oval 89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5" name="Oval 90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6" name="Oval 91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7" name="Oval 92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8" name="Oval 93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89" name="Oval 94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0" name="Oval 95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1" name="Oval 96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2" name="Oval 97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3" name="Oval 98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4" name="Oval 99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5" name="Oval 100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6" name="Oval 101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97" name="Oval 102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5045" name="Group 103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25046" name="Line 104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47" name="Line 105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48" name="Line 106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49" name="Line 107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50" name="Line 108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51" name="Line 109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52" name="Oval 110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3" name="Oval 111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4" name="Oval 112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5" name="Oval 113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6" name="Oval 114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7" name="Oval 115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8" name="Oval 116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59" name="Oval 117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0" name="Oval 118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1" name="Oval 119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2" name="Oval 120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3" name="Oval 121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4" name="Oval 122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5" name="Oval 123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6" name="Oval 124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7" name="Oval 125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8" name="Oval 126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69" name="Oval 127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70" name="Oval 128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71" name="Oval 129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4938" name="Group 130"/>
            <p:cNvGrpSpPr/>
            <p:nvPr/>
          </p:nvGrpSpPr>
          <p:grpSpPr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124990" name="Group 131"/>
              <p:cNvGrpSpPr/>
              <p:nvPr userDrawn="1"/>
            </p:nvGrpSpPr>
            <p:grpSpPr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125018" name="Line 132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19" name="Line 133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20" name="Line 134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21" name="Line 135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22" name="Line 136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23" name="Line 137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024" name="Oval 138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25" name="Oval 139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26" name="Oval 140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27" name="Oval 141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28" name="Oval 142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29" name="Oval 143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0" name="Oval 144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1" name="Oval 145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2" name="Oval 146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3" name="Oval 147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4" name="Oval 148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5" name="Oval 149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6" name="Oval 150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7" name="Oval 151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8" name="Oval 152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39" name="Oval 153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40" name="Oval 154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41" name="Oval 155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42" name="Oval 156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43" name="Oval 157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4991" name="Group 158"/>
              <p:cNvGrpSpPr/>
              <p:nvPr userDrawn="1"/>
            </p:nvGrpSpPr>
            <p:grpSpPr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124992" name="Line 159"/>
                <p:cNvSpPr/>
                <p:nvPr userDrawn="1"/>
              </p:nvSpPr>
              <p:spPr>
                <a:xfrm>
                  <a:off x="144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93" name="Line 160"/>
                <p:cNvSpPr/>
                <p:nvPr userDrawn="1"/>
              </p:nvSpPr>
              <p:spPr>
                <a:xfrm>
                  <a:off x="295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94" name="Line 161"/>
                <p:cNvSpPr/>
                <p:nvPr userDrawn="1"/>
              </p:nvSpPr>
              <p:spPr>
                <a:xfrm>
                  <a:off x="431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95" name="Line 162"/>
                <p:cNvSpPr/>
                <p:nvPr userDrawn="1"/>
              </p:nvSpPr>
              <p:spPr>
                <a:xfrm>
                  <a:off x="567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96" name="Line 163"/>
                <p:cNvSpPr/>
                <p:nvPr userDrawn="1"/>
              </p:nvSpPr>
              <p:spPr>
                <a:xfrm>
                  <a:off x="703" y="4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97" name="Line 164"/>
                <p:cNvSpPr/>
                <p:nvPr userDrawn="1"/>
              </p:nvSpPr>
              <p:spPr>
                <a:xfrm>
                  <a:off x="839" y="-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98" name="Oval 165"/>
                <p:cNvSpPr/>
                <p:nvPr userDrawn="1"/>
              </p:nvSpPr>
              <p:spPr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999" name="Oval 166"/>
                <p:cNvSpPr/>
                <p:nvPr userDrawn="1"/>
              </p:nvSpPr>
              <p:spPr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0" name="Oval 167"/>
                <p:cNvSpPr/>
                <p:nvPr userDrawn="1"/>
              </p:nvSpPr>
              <p:spPr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1" name="Oval 168"/>
                <p:cNvSpPr/>
                <p:nvPr userDrawn="1"/>
              </p:nvSpPr>
              <p:spPr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2" name="Oval 169"/>
                <p:cNvSpPr/>
                <p:nvPr userDrawn="1"/>
              </p:nvSpPr>
              <p:spPr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3" name="Oval 170"/>
                <p:cNvSpPr/>
                <p:nvPr userDrawn="1"/>
              </p:nvSpPr>
              <p:spPr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4" name="Oval 171"/>
                <p:cNvSpPr/>
                <p:nvPr userDrawn="1"/>
              </p:nvSpPr>
              <p:spPr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5" name="Oval 172"/>
                <p:cNvSpPr/>
                <p:nvPr userDrawn="1"/>
              </p:nvSpPr>
              <p:spPr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6" name="Oval 173"/>
                <p:cNvSpPr/>
                <p:nvPr userDrawn="1"/>
              </p:nvSpPr>
              <p:spPr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7" name="Oval 174"/>
                <p:cNvSpPr/>
                <p:nvPr userDrawn="1"/>
              </p:nvSpPr>
              <p:spPr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8" name="Oval 175"/>
                <p:cNvSpPr/>
                <p:nvPr userDrawn="1"/>
              </p:nvSpPr>
              <p:spPr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09" name="Oval 176"/>
                <p:cNvSpPr/>
                <p:nvPr userDrawn="1"/>
              </p:nvSpPr>
              <p:spPr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0" name="Oval 177"/>
                <p:cNvSpPr/>
                <p:nvPr userDrawn="1"/>
              </p:nvSpPr>
              <p:spPr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1" name="Oval 178"/>
                <p:cNvSpPr/>
                <p:nvPr userDrawn="1"/>
              </p:nvSpPr>
              <p:spPr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2" name="Oval 179"/>
                <p:cNvSpPr/>
                <p:nvPr userDrawn="1"/>
              </p:nvSpPr>
              <p:spPr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3" name="Oval 180"/>
                <p:cNvSpPr/>
                <p:nvPr userDrawn="1"/>
              </p:nvSpPr>
              <p:spPr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4" name="Oval 181"/>
                <p:cNvSpPr/>
                <p:nvPr userDrawn="1"/>
              </p:nvSpPr>
              <p:spPr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5" name="Oval 182"/>
                <p:cNvSpPr/>
                <p:nvPr userDrawn="1"/>
              </p:nvSpPr>
              <p:spPr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6" name="Oval 183"/>
                <p:cNvSpPr/>
                <p:nvPr userDrawn="1"/>
              </p:nvSpPr>
              <p:spPr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017" name="Oval 184"/>
                <p:cNvSpPr/>
                <p:nvPr userDrawn="1"/>
              </p:nvSpPr>
              <p:spPr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pPr lvl="0" defTabSz="914400" eaLnBrk="1" hangingPunct="1"/>
                  <a:endParaRPr lang="en-US" altLang="x-none" sz="1800" b="1" dirty="0">
                    <a:solidFill>
                      <a:srgbClr val="1D528D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4939" name="Line 185"/>
            <p:cNvSpPr/>
            <p:nvPr/>
          </p:nvSpPr>
          <p:spPr>
            <a:xfrm>
              <a:off x="5173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40" name="Line 186"/>
            <p:cNvSpPr/>
            <p:nvPr/>
          </p:nvSpPr>
          <p:spPr>
            <a:xfrm>
              <a:off x="5324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41" name="Line 187"/>
            <p:cNvSpPr/>
            <p:nvPr/>
          </p:nvSpPr>
          <p:spPr>
            <a:xfrm>
              <a:off x="5460" y="1412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42" name="Line 188"/>
            <p:cNvSpPr/>
            <p:nvPr/>
          </p:nvSpPr>
          <p:spPr>
            <a:xfrm>
              <a:off x="5596" y="1416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4943" name="Line 189"/>
            <p:cNvSpPr/>
            <p:nvPr/>
          </p:nvSpPr>
          <p:spPr>
            <a:xfrm>
              <a:off x="5732" y="1416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24944" name="Group 190"/>
            <p:cNvGrpSpPr/>
            <p:nvPr/>
          </p:nvGrpSpPr>
          <p:grpSpPr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124946" name="Group 191"/>
              <p:cNvGrpSpPr/>
              <p:nvPr userDrawn="1"/>
            </p:nvGrpSpPr>
            <p:grpSpPr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124987" name="Line 192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8" name="Line 193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9" name="Line 194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4947" name="Group 195"/>
              <p:cNvGrpSpPr/>
              <p:nvPr userDrawn="1"/>
            </p:nvGrpSpPr>
            <p:grpSpPr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124984" name="Line 196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5" name="Line 197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6" name="Line 198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4948" name="Group 199"/>
              <p:cNvGrpSpPr/>
              <p:nvPr userDrawn="1"/>
            </p:nvGrpSpPr>
            <p:grpSpPr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124981" name="Line 200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2" name="Line 201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3" name="Line 202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4949" name="Group 203"/>
              <p:cNvGrpSpPr/>
              <p:nvPr userDrawn="1"/>
            </p:nvGrpSpPr>
            <p:grpSpPr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124978" name="Line 204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9" name="Line 205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80" name="Line 206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4950" name="Group 207"/>
              <p:cNvGrpSpPr/>
              <p:nvPr userDrawn="1"/>
            </p:nvGrpSpPr>
            <p:grpSpPr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124975" name="Line 208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6" name="Line 209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7" name="Line 210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4951" name="Group 211"/>
              <p:cNvGrpSpPr/>
              <p:nvPr userDrawn="1"/>
            </p:nvGrpSpPr>
            <p:grpSpPr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124972" name="Line 212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3" name="Line 213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4" name="Line 214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24952" name="Group 215"/>
              <p:cNvGrpSpPr/>
              <p:nvPr userDrawn="1"/>
            </p:nvGrpSpPr>
            <p:grpSpPr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124969" name="Line 216"/>
                <p:cNvSpPr/>
                <p:nvPr userDrawn="1"/>
              </p:nvSpPr>
              <p:spPr>
                <a:xfrm>
                  <a:off x="7" y="119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0" name="Line 217"/>
                <p:cNvSpPr/>
                <p:nvPr userDrawn="1"/>
              </p:nvSpPr>
              <p:spPr>
                <a:xfrm>
                  <a:off x="8" y="255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971" name="Line 218"/>
                <p:cNvSpPr/>
                <p:nvPr userDrawn="1"/>
              </p:nvSpPr>
              <p:spPr>
                <a:xfrm>
                  <a:off x="5" y="391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4953" name="Oval 219"/>
              <p:cNvSpPr/>
              <p:nvPr userDrawn="1"/>
            </p:nvSpPr>
            <p:spPr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54" name="Oval 220"/>
              <p:cNvSpPr/>
              <p:nvPr userDrawn="1"/>
            </p:nvSpPr>
            <p:spPr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55" name="Oval 221"/>
              <p:cNvSpPr/>
              <p:nvPr userDrawn="1"/>
            </p:nvSpPr>
            <p:spPr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56" name="Oval 222"/>
              <p:cNvSpPr/>
              <p:nvPr userDrawn="1"/>
            </p:nvSpPr>
            <p:spPr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57" name="Oval 223"/>
              <p:cNvSpPr/>
              <p:nvPr userDrawn="1"/>
            </p:nvSpPr>
            <p:spPr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58" name="Oval 224"/>
              <p:cNvSpPr/>
              <p:nvPr userDrawn="1"/>
            </p:nvSpPr>
            <p:spPr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59" name="Oval 225"/>
              <p:cNvSpPr/>
              <p:nvPr userDrawn="1"/>
            </p:nvSpPr>
            <p:spPr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0" name="Oval 226"/>
              <p:cNvSpPr/>
              <p:nvPr userDrawn="1"/>
            </p:nvSpPr>
            <p:spPr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1" name="Oval 227"/>
              <p:cNvSpPr/>
              <p:nvPr userDrawn="1"/>
            </p:nvSpPr>
            <p:spPr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2" name="Oval 228"/>
              <p:cNvSpPr/>
              <p:nvPr userDrawn="1"/>
            </p:nvSpPr>
            <p:spPr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3" name="Oval 229"/>
              <p:cNvSpPr/>
              <p:nvPr userDrawn="1"/>
            </p:nvSpPr>
            <p:spPr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4" name="Oval 230"/>
              <p:cNvSpPr/>
              <p:nvPr userDrawn="1"/>
            </p:nvSpPr>
            <p:spPr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5" name="Oval 231"/>
              <p:cNvSpPr/>
              <p:nvPr userDrawn="1"/>
            </p:nvSpPr>
            <p:spPr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6" name="Oval 232"/>
              <p:cNvSpPr/>
              <p:nvPr userDrawn="1"/>
            </p:nvSpPr>
            <p:spPr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7" name="Oval 233"/>
              <p:cNvSpPr/>
              <p:nvPr userDrawn="1"/>
            </p:nvSpPr>
            <p:spPr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68" name="Oval 234"/>
              <p:cNvSpPr/>
              <p:nvPr userDrawn="1"/>
            </p:nvSpPr>
            <p:spPr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p>
                <a:pPr lvl="0" defTabSz="914400" eaLnBrk="1" hangingPunct="1"/>
                <a:endParaRPr lang="en-US" altLang="x-none" sz="1800" b="1" dirty="0">
                  <a:solidFill>
                    <a:srgbClr val="1D528D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24931" name="Object 18"/>
          <p:cNvGraphicFramePr>
            <a:graphicFrameLocks noChangeAspect="1"/>
          </p:cNvGraphicFramePr>
          <p:nvPr/>
        </p:nvGraphicFramePr>
        <p:xfrm>
          <a:off x="0" y="0"/>
          <a:ext cx="91440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7708900" imgH="1701800" progId="Photoshop.Image.6">
                  <p:embed/>
                </p:oleObj>
              </mc:Choice>
              <mc:Fallback>
                <p:oleObj name="" r:id="rId2" imgW="7708900" imgH="1701800" progId="Photoshop.Image.6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64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Oval 236" descr="06_original_w"/>
          <p:cNvSpPr/>
          <p:nvPr/>
        </p:nvSpPr>
        <p:spPr>
          <a:xfrm>
            <a:off x="323850" y="1112838"/>
            <a:ext cx="1800225" cy="140493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lvl="0" defTabSz="914400" eaLnBrk="1" hangingPunct="1"/>
            <a:endParaRPr lang="en-US" altLang="x-none" sz="1800" b="1" dirty="0">
              <a:solidFill>
                <a:srgbClr val="1D528D"/>
              </a:solidFill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457450"/>
            <a:ext cx="5105400" cy="759619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229100"/>
            <a:ext cx="7086600" cy="28575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</p:cSld>
  <p:clrMapOvr>
    <a:masterClrMapping/>
  </p:clrMapOvr>
  <p:transition>
    <p:zoom/>
    <p:sndAc>
      <p:stSnd>
        <p:snd r:embed="rId5" name="SOUND5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1544"/>
            <a:ext cx="4038600" cy="3821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4"/>
            <a:ext cx="4038600" cy="3821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21544"/>
            <a:ext cx="8229600" cy="382190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1544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4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5AA36D-5ED3-4783-8F9E-7AEFBBA461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650020-C6A9-4FBC-8429-D874A5110C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169F3D-164D-4EA2-B1D6-D22D2351D6B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0C2347-D8D4-40FC-9DBA-5B121449D7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B6841F-B046-4FE3-AFFC-9831800F13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89F96-1194-4826-BC4C-36B4D6E319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5C328-B3FF-4C79-A3D1-2BC804E02E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F5373A-A363-416C-AFAE-CA2E776E29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C535DF-8104-42BA-B493-62B23884A6F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594C96-67DA-4D0C-8A3A-6ADCC7E09E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9A09FF-CF98-41E2-B3C1-F8CDCC4CE0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ClarendonH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.VnClarendonH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ClarendonH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x-none" dirty="0">
                <a:latin typeface=".VnClarendonH" pitchFamily="34" charset="0"/>
              </a:rPr>
            </a:fld>
            <a:endParaRPr lang="en-US" altLang="x-none" dirty="0">
              <a:latin typeface=".VnClarendon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1547"/>
            <a:ext cx="4038600" cy="38219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7"/>
            <a:ext cx="4038600" cy="38219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68580" tIns="34290" rIns="68580" bIns="3429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21547"/>
            <a:ext cx="8229600" cy="3821906"/>
          </a:xfrm>
        </p:spPr>
        <p:txBody>
          <a:bodyPr vert="horz" wrap="square" lIns="68580" tIns="34290" rIns="68580" bIns="3429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sz="2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73914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1547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1547"/>
            <a:ext cx="4038600" cy="38219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9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SOUND5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/>
        </p:nvSpPr>
        <p:spPr bwMode="gray">
          <a:xfrm>
            <a:off x="0" y="0"/>
            <a:ext cx="7677150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18"/>
          <p:cNvSpPr/>
          <p:nvPr/>
        </p:nvSpPr>
        <p:spPr>
          <a:xfrm>
            <a:off x="0" y="571500"/>
            <a:ext cx="9144000" cy="1789113"/>
          </a:xfrm>
          <a:prstGeom prst="rect">
            <a:avLst/>
          </a:prstGeom>
          <a:solidFill>
            <a:schemeClr val="hlink">
              <a:alpha val="96077"/>
            </a:scheme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19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56078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Freeform 20" descr="gbc_1"/>
          <p:cNvSpPr/>
          <p:nvPr/>
        </p:nvSpPr>
        <p:spPr>
          <a:xfrm>
            <a:off x="0" y="685800"/>
            <a:ext cx="7326313" cy="1674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6630" name="Rectangle 21"/>
          <p:cNvSpPr/>
          <p:nvPr/>
        </p:nvSpPr>
        <p:spPr>
          <a:xfrm>
            <a:off x="0" y="2343150"/>
            <a:ext cx="9144000" cy="5715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631" name="Picture 13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0"/>
            <a:ext cx="137001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00300"/>
            <a:ext cx="7239000" cy="457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4529138"/>
            <a:ext cx="3581400" cy="228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8075"/>
            <a:ext cx="2133600" cy="1000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4933950"/>
            <a:ext cx="2895600" cy="12858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941888"/>
            <a:ext cx="457200" cy="1254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9562"/>
            <a:ext cx="2076450" cy="443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9562"/>
            <a:ext cx="6076950" cy="443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9565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807244"/>
            <a:ext cx="8229600" cy="393620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table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/>
        </p:nvSpPr>
        <p:spPr bwMode="gray">
          <a:xfrm>
            <a:off x="0" y="0"/>
            <a:ext cx="7677150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18"/>
          <p:cNvSpPr/>
          <p:nvPr/>
        </p:nvSpPr>
        <p:spPr>
          <a:xfrm>
            <a:off x="0" y="571500"/>
            <a:ext cx="9144000" cy="1789113"/>
          </a:xfrm>
          <a:prstGeom prst="rect">
            <a:avLst/>
          </a:prstGeom>
          <a:solidFill>
            <a:schemeClr val="hlink">
              <a:alpha val="96077"/>
            </a:scheme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19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56078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Freeform 20" descr="gbc_1"/>
          <p:cNvSpPr/>
          <p:nvPr/>
        </p:nvSpPr>
        <p:spPr>
          <a:xfrm>
            <a:off x="0" y="685800"/>
            <a:ext cx="7326313" cy="1674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8918" name="Rectangle 21"/>
          <p:cNvSpPr/>
          <p:nvPr/>
        </p:nvSpPr>
        <p:spPr>
          <a:xfrm>
            <a:off x="0" y="2343150"/>
            <a:ext cx="9144000" cy="5715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8919" name="Picture 13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0"/>
            <a:ext cx="137001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00300"/>
            <a:ext cx="7239000" cy="457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4529138"/>
            <a:ext cx="3581400" cy="228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6488"/>
            <a:ext cx="2133600" cy="101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4933950"/>
            <a:ext cx="2895600" cy="12858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941888"/>
            <a:ext cx="457200" cy="1254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9562"/>
            <a:ext cx="2076450" cy="443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9562"/>
            <a:ext cx="6076950" cy="443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9565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807244"/>
            <a:ext cx="8229600" cy="393620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table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/>
        </p:nvSpPr>
        <p:spPr bwMode="gray">
          <a:xfrm>
            <a:off x="0" y="0"/>
            <a:ext cx="7677150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18"/>
          <p:cNvSpPr/>
          <p:nvPr/>
        </p:nvSpPr>
        <p:spPr>
          <a:xfrm>
            <a:off x="0" y="571500"/>
            <a:ext cx="9144000" cy="1789113"/>
          </a:xfrm>
          <a:prstGeom prst="rect">
            <a:avLst/>
          </a:prstGeom>
          <a:solidFill>
            <a:schemeClr val="hlink">
              <a:alpha val="96077"/>
            </a:scheme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19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56078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Freeform 20" descr="gbc_1"/>
          <p:cNvSpPr/>
          <p:nvPr/>
        </p:nvSpPr>
        <p:spPr>
          <a:xfrm>
            <a:off x="0" y="685800"/>
            <a:ext cx="7326313" cy="1674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06" name="Rectangle 21"/>
          <p:cNvSpPr/>
          <p:nvPr/>
        </p:nvSpPr>
        <p:spPr>
          <a:xfrm>
            <a:off x="0" y="2343150"/>
            <a:ext cx="9144000" cy="5715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07" name="Picture 13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0"/>
            <a:ext cx="137001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00300"/>
            <a:ext cx="7239000" cy="457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4529138"/>
            <a:ext cx="3581400" cy="228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8075"/>
            <a:ext cx="2133600" cy="1000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4933950"/>
            <a:ext cx="2895600" cy="12858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941888"/>
            <a:ext cx="457200" cy="1254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9562"/>
            <a:ext cx="2076450" cy="443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9562"/>
            <a:ext cx="6076950" cy="443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9565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807244"/>
            <a:ext cx="8229600" cy="393620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table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5"/>
            <a:ext cx="4629150" cy="3655219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/>
        </p:nvSpPr>
        <p:spPr bwMode="gray">
          <a:xfrm>
            <a:off x="0" y="0"/>
            <a:ext cx="7677150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31" name="Rectangle 18"/>
          <p:cNvSpPr/>
          <p:nvPr/>
        </p:nvSpPr>
        <p:spPr>
          <a:xfrm>
            <a:off x="0" y="571500"/>
            <a:ext cx="9144000" cy="1789113"/>
          </a:xfrm>
          <a:prstGeom prst="rect">
            <a:avLst/>
          </a:prstGeom>
          <a:solidFill>
            <a:schemeClr val="hlink">
              <a:alpha val="96077"/>
            </a:scheme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19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56078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33" name="Freeform 20" descr="gbc_1"/>
          <p:cNvSpPr/>
          <p:nvPr/>
        </p:nvSpPr>
        <p:spPr>
          <a:xfrm>
            <a:off x="0" y="685800"/>
            <a:ext cx="7326313" cy="1674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9334" name="Rectangle 21"/>
          <p:cNvSpPr/>
          <p:nvPr/>
        </p:nvSpPr>
        <p:spPr>
          <a:xfrm>
            <a:off x="0" y="2343150"/>
            <a:ext cx="9144000" cy="5715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9335" name="Picture 13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0"/>
            <a:ext cx="137001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00300"/>
            <a:ext cx="7239000" cy="457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334000" y="4529138"/>
            <a:ext cx="3581400" cy="228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18075"/>
            <a:ext cx="2133600" cy="1000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4933950"/>
            <a:ext cx="2895600" cy="12858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941888"/>
            <a:ext cx="457200" cy="1254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7244"/>
            <a:ext cx="4038600" cy="39362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68580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x-none" dirty="0">
                <a:latin typeface="Tahoma" panose="020B0604030504040204" pitchFamily="34" charset="0"/>
              </a:rPr>
            </a:fld>
            <a:endParaRPr lang="en-US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6" Type="http://schemas.openxmlformats.org/officeDocument/2006/relationships/theme" Target="../theme/theme10.xml"/><Relationship Id="rId15" Type="http://schemas.openxmlformats.org/officeDocument/2006/relationships/audio" Target="../media/audio1.wav"/><Relationship Id="rId14" Type="http://schemas.openxmlformats.org/officeDocument/2006/relationships/image" Target="../media/image2.GIF"/><Relationship Id="rId1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1.xml"/><Relationship Id="rId15" Type="http://schemas.openxmlformats.org/officeDocument/2006/relationships/audio" Target="../media/audio1.wav"/><Relationship Id="rId14" Type="http://schemas.openxmlformats.org/officeDocument/2006/relationships/image" Target="../media/image2.GIF"/><Relationship Id="rId1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7" Type="http://schemas.openxmlformats.org/officeDocument/2006/relationships/theme" Target="../theme/theme12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audio" Target="../media/audio1.wav"/><Relationship Id="rId14" Type="http://schemas.openxmlformats.org/officeDocument/2006/relationships/image" Target="../media/image2.GIF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4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4" Type="http://schemas.openxmlformats.org/officeDocument/2006/relationships/theme" Target="../theme/theme7.xml"/><Relationship Id="rId13" Type="http://schemas.openxmlformats.org/officeDocument/2006/relationships/image" Target="../media/image7.jpeg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4" Type="http://schemas.openxmlformats.org/officeDocument/2006/relationships/theme" Target="../theme/theme8.xml"/><Relationship Id="rId13" Type="http://schemas.openxmlformats.org/officeDocument/2006/relationships/image" Target="../media/image7.jpeg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4" Type="http://schemas.openxmlformats.org/officeDocument/2006/relationships/theme" Target="../theme/theme9.xml"/><Relationship Id="rId13" Type="http://schemas.openxmlformats.org/officeDocument/2006/relationships/image" Target="../media/image5.jpeg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lvl="0"/>
            <a:r>
              <a:rPr lang="en-US" altLang="x-none"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lvl="0"/>
            <a:r>
              <a:rPr lang="en-US" altLang="x-none" dirty="0"/>
              <a:t>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A1CA7-E8BB-45D0-AE03-94AF9E16238F}" type="datetimeFigureOut">
              <a:rPr kumimoji="0" lang="vi-V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3175"/>
            <a:ext cx="9144000" cy="7000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43" name="Group 16"/>
          <p:cNvGrpSpPr/>
          <p:nvPr/>
        </p:nvGrpSpPr>
        <p:grpSpPr>
          <a:xfrm>
            <a:off x="-12700" y="0"/>
            <a:ext cx="9150350" cy="760413"/>
            <a:chOff x="476" y="-638"/>
            <a:chExt cx="5764" cy="638"/>
          </a:xfrm>
        </p:grpSpPr>
        <p:sp>
          <p:nvSpPr>
            <p:cNvPr id="10251" name="Oval 17"/>
            <p:cNvSpPr/>
            <p:nvPr userDrawn="1"/>
          </p:nvSpPr>
          <p:spPr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2" name="Oval 18"/>
            <p:cNvSpPr/>
            <p:nvPr userDrawn="1"/>
          </p:nvSpPr>
          <p:spPr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3" name="Oval 19"/>
            <p:cNvSpPr/>
            <p:nvPr userDrawn="1"/>
          </p:nvSpPr>
          <p:spPr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4" name="Oval 20"/>
            <p:cNvSpPr/>
            <p:nvPr userDrawn="1"/>
          </p:nvSpPr>
          <p:spPr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5" name="Oval 21"/>
            <p:cNvSpPr/>
            <p:nvPr userDrawn="1"/>
          </p:nvSpPr>
          <p:spPr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6" name="Oval 22"/>
            <p:cNvSpPr/>
            <p:nvPr userDrawn="1"/>
          </p:nvSpPr>
          <p:spPr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7" name="Line 23"/>
            <p:cNvSpPr/>
            <p:nvPr userDrawn="1"/>
          </p:nvSpPr>
          <p:spPr>
            <a:xfrm>
              <a:off x="577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8" name="Line 24"/>
            <p:cNvSpPr/>
            <p:nvPr userDrawn="1"/>
          </p:nvSpPr>
          <p:spPr>
            <a:xfrm>
              <a:off x="719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9" name="Line 25"/>
            <p:cNvSpPr/>
            <p:nvPr userDrawn="1"/>
          </p:nvSpPr>
          <p:spPr>
            <a:xfrm>
              <a:off x="864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Line 26"/>
            <p:cNvSpPr/>
            <p:nvPr userDrawn="1"/>
          </p:nvSpPr>
          <p:spPr>
            <a:xfrm>
              <a:off x="1000" y="-633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1" name="Line 27"/>
            <p:cNvSpPr/>
            <p:nvPr userDrawn="1"/>
          </p:nvSpPr>
          <p:spPr>
            <a:xfrm>
              <a:off x="1136" y="-633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2" name="Line 28"/>
            <p:cNvSpPr/>
            <p:nvPr userDrawn="1"/>
          </p:nvSpPr>
          <p:spPr>
            <a:xfrm>
              <a:off x="1272" y="-635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3" name="Line 29"/>
            <p:cNvSpPr/>
            <p:nvPr userDrawn="1"/>
          </p:nvSpPr>
          <p:spPr>
            <a:xfrm>
              <a:off x="1414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4" name="Line 30"/>
            <p:cNvSpPr/>
            <p:nvPr userDrawn="1"/>
          </p:nvSpPr>
          <p:spPr>
            <a:xfrm>
              <a:off x="1565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5" name="Line 31"/>
            <p:cNvSpPr/>
            <p:nvPr userDrawn="1"/>
          </p:nvSpPr>
          <p:spPr>
            <a:xfrm>
              <a:off x="1701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6" name="Line 32"/>
            <p:cNvSpPr/>
            <p:nvPr userDrawn="1"/>
          </p:nvSpPr>
          <p:spPr>
            <a:xfrm>
              <a:off x="1837" y="-633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7" name="Line 33"/>
            <p:cNvSpPr/>
            <p:nvPr userDrawn="1"/>
          </p:nvSpPr>
          <p:spPr>
            <a:xfrm>
              <a:off x="1973" y="-633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8" name="Line 34"/>
            <p:cNvSpPr/>
            <p:nvPr userDrawn="1"/>
          </p:nvSpPr>
          <p:spPr>
            <a:xfrm>
              <a:off x="2109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9" name="Oval 35"/>
            <p:cNvSpPr/>
            <p:nvPr userDrawn="1"/>
          </p:nvSpPr>
          <p:spPr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0" name="Oval 36"/>
            <p:cNvSpPr/>
            <p:nvPr userDrawn="1"/>
          </p:nvSpPr>
          <p:spPr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1" name="Oval 37"/>
            <p:cNvSpPr/>
            <p:nvPr userDrawn="1"/>
          </p:nvSpPr>
          <p:spPr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2" name="Oval 38"/>
            <p:cNvSpPr/>
            <p:nvPr userDrawn="1"/>
          </p:nvSpPr>
          <p:spPr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3" name="Oval 39"/>
            <p:cNvSpPr/>
            <p:nvPr userDrawn="1"/>
          </p:nvSpPr>
          <p:spPr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4" name="Oval 40"/>
            <p:cNvSpPr/>
            <p:nvPr userDrawn="1"/>
          </p:nvSpPr>
          <p:spPr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5" name="Oval 41"/>
            <p:cNvSpPr/>
            <p:nvPr userDrawn="1"/>
          </p:nvSpPr>
          <p:spPr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6" name="Oval 42"/>
            <p:cNvSpPr/>
            <p:nvPr userDrawn="1"/>
          </p:nvSpPr>
          <p:spPr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7" name="Oval 43"/>
            <p:cNvSpPr/>
            <p:nvPr userDrawn="1"/>
          </p:nvSpPr>
          <p:spPr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8" name="Oval 44"/>
            <p:cNvSpPr/>
            <p:nvPr userDrawn="1"/>
          </p:nvSpPr>
          <p:spPr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Oval 45"/>
            <p:cNvSpPr/>
            <p:nvPr userDrawn="1"/>
          </p:nvSpPr>
          <p:spPr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0" name="Oval 46"/>
            <p:cNvSpPr/>
            <p:nvPr userDrawn="1"/>
          </p:nvSpPr>
          <p:spPr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281" name="Group 47"/>
            <p:cNvGrpSpPr/>
            <p:nvPr userDrawn="1"/>
          </p:nvGrpSpPr>
          <p:grpSpPr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327" name="Line 48"/>
              <p:cNvSpPr/>
              <p:nvPr userDrawn="1"/>
            </p:nvSpPr>
            <p:spPr>
              <a:xfrm>
                <a:off x="-765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8" name="Line 49"/>
              <p:cNvSpPr/>
              <p:nvPr userDrawn="1"/>
            </p:nvSpPr>
            <p:spPr>
              <a:xfrm>
                <a:off x="-614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9" name="Line 50"/>
              <p:cNvSpPr/>
              <p:nvPr userDrawn="1"/>
            </p:nvSpPr>
            <p:spPr>
              <a:xfrm>
                <a:off x="-478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0" name="Line 51"/>
              <p:cNvSpPr/>
              <p:nvPr userDrawn="1"/>
            </p:nvSpPr>
            <p:spPr>
              <a:xfrm>
                <a:off x="-342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1" name="Line 52"/>
              <p:cNvSpPr/>
              <p:nvPr userDrawn="1"/>
            </p:nvSpPr>
            <p:spPr>
              <a:xfrm>
                <a:off x="-206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2" name="Line 53"/>
              <p:cNvSpPr/>
              <p:nvPr userDrawn="1"/>
            </p:nvSpPr>
            <p:spPr>
              <a:xfrm>
                <a:off x="-70" y="-144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3" name="Line 54"/>
              <p:cNvSpPr/>
              <p:nvPr userDrawn="1"/>
            </p:nvSpPr>
            <p:spPr>
              <a:xfrm>
                <a:off x="72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4" name="Line 55"/>
              <p:cNvSpPr/>
              <p:nvPr userDrawn="1"/>
            </p:nvSpPr>
            <p:spPr>
              <a:xfrm>
                <a:off x="223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5" name="Line 56"/>
              <p:cNvSpPr/>
              <p:nvPr userDrawn="1"/>
            </p:nvSpPr>
            <p:spPr>
              <a:xfrm>
                <a:off x="359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6" name="Line 57"/>
              <p:cNvSpPr/>
              <p:nvPr userDrawn="1"/>
            </p:nvSpPr>
            <p:spPr>
              <a:xfrm>
                <a:off x="495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7" name="Line 58"/>
              <p:cNvSpPr/>
              <p:nvPr userDrawn="1"/>
            </p:nvSpPr>
            <p:spPr>
              <a:xfrm>
                <a:off x="631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38" name="Line 59"/>
              <p:cNvSpPr/>
              <p:nvPr userDrawn="1"/>
            </p:nvSpPr>
            <p:spPr>
              <a:xfrm>
                <a:off x="767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82" name="Oval 60"/>
            <p:cNvSpPr/>
            <p:nvPr userDrawn="1"/>
          </p:nvSpPr>
          <p:spPr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Oval 61"/>
            <p:cNvSpPr/>
            <p:nvPr userDrawn="1"/>
          </p:nvSpPr>
          <p:spPr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4" name="Oval 62"/>
            <p:cNvSpPr/>
            <p:nvPr userDrawn="1"/>
          </p:nvSpPr>
          <p:spPr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Oval 63"/>
            <p:cNvSpPr/>
            <p:nvPr userDrawn="1"/>
          </p:nvSpPr>
          <p:spPr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6" name="Oval 64"/>
            <p:cNvSpPr/>
            <p:nvPr userDrawn="1"/>
          </p:nvSpPr>
          <p:spPr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7" name="Oval 65"/>
            <p:cNvSpPr/>
            <p:nvPr userDrawn="1"/>
          </p:nvSpPr>
          <p:spPr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8" name="Oval 66"/>
            <p:cNvSpPr/>
            <p:nvPr userDrawn="1"/>
          </p:nvSpPr>
          <p:spPr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9" name="Oval 67"/>
            <p:cNvSpPr/>
            <p:nvPr userDrawn="1"/>
          </p:nvSpPr>
          <p:spPr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0" name="Oval 68"/>
            <p:cNvSpPr/>
            <p:nvPr userDrawn="1"/>
          </p:nvSpPr>
          <p:spPr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1" name="Oval 69"/>
            <p:cNvSpPr/>
            <p:nvPr userDrawn="1"/>
          </p:nvSpPr>
          <p:spPr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2" name="Oval 70"/>
            <p:cNvSpPr/>
            <p:nvPr userDrawn="1"/>
          </p:nvSpPr>
          <p:spPr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3" name="Oval 71"/>
            <p:cNvSpPr/>
            <p:nvPr userDrawn="1"/>
          </p:nvSpPr>
          <p:spPr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294" name="Group 72"/>
            <p:cNvGrpSpPr/>
            <p:nvPr userDrawn="1"/>
          </p:nvGrpSpPr>
          <p:grpSpPr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315" name="Line 73"/>
              <p:cNvSpPr/>
              <p:nvPr userDrawn="1"/>
            </p:nvSpPr>
            <p:spPr>
              <a:xfrm>
                <a:off x="-765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16" name="Line 74"/>
              <p:cNvSpPr/>
              <p:nvPr userDrawn="1"/>
            </p:nvSpPr>
            <p:spPr>
              <a:xfrm>
                <a:off x="-614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17" name="Line 75"/>
              <p:cNvSpPr/>
              <p:nvPr userDrawn="1"/>
            </p:nvSpPr>
            <p:spPr>
              <a:xfrm>
                <a:off x="-478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18" name="Line 76"/>
              <p:cNvSpPr/>
              <p:nvPr userDrawn="1"/>
            </p:nvSpPr>
            <p:spPr>
              <a:xfrm>
                <a:off x="-342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19" name="Line 77"/>
              <p:cNvSpPr/>
              <p:nvPr userDrawn="1"/>
            </p:nvSpPr>
            <p:spPr>
              <a:xfrm>
                <a:off x="-206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0" name="Line 78"/>
              <p:cNvSpPr/>
              <p:nvPr userDrawn="1"/>
            </p:nvSpPr>
            <p:spPr>
              <a:xfrm>
                <a:off x="-70" y="-144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1" name="Line 79"/>
              <p:cNvSpPr/>
              <p:nvPr userDrawn="1"/>
            </p:nvSpPr>
            <p:spPr>
              <a:xfrm>
                <a:off x="72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2" name="Line 80"/>
              <p:cNvSpPr/>
              <p:nvPr userDrawn="1"/>
            </p:nvSpPr>
            <p:spPr>
              <a:xfrm>
                <a:off x="223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3" name="Line 81"/>
              <p:cNvSpPr/>
              <p:nvPr userDrawn="1"/>
            </p:nvSpPr>
            <p:spPr>
              <a:xfrm>
                <a:off x="359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4" name="Line 82"/>
              <p:cNvSpPr/>
              <p:nvPr userDrawn="1"/>
            </p:nvSpPr>
            <p:spPr>
              <a:xfrm>
                <a:off x="495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5" name="Line 83"/>
              <p:cNvSpPr/>
              <p:nvPr userDrawn="1"/>
            </p:nvSpPr>
            <p:spPr>
              <a:xfrm>
                <a:off x="631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26" name="Line 84"/>
              <p:cNvSpPr/>
              <p:nvPr userDrawn="1"/>
            </p:nvSpPr>
            <p:spPr>
              <a:xfrm>
                <a:off x="767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95" name="Oval 85"/>
            <p:cNvSpPr/>
            <p:nvPr userDrawn="1"/>
          </p:nvSpPr>
          <p:spPr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6" name="Oval 86"/>
            <p:cNvSpPr/>
            <p:nvPr userDrawn="1"/>
          </p:nvSpPr>
          <p:spPr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7" name="Oval 87"/>
            <p:cNvSpPr/>
            <p:nvPr userDrawn="1"/>
          </p:nvSpPr>
          <p:spPr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8" name="Oval 88"/>
            <p:cNvSpPr/>
            <p:nvPr userDrawn="1"/>
          </p:nvSpPr>
          <p:spPr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9" name="Oval 89"/>
            <p:cNvSpPr/>
            <p:nvPr userDrawn="1"/>
          </p:nvSpPr>
          <p:spPr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0" name="Oval 90"/>
            <p:cNvSpPr/>
            <p:nvPr userDrawn="1"/>
          </p:nvSpPr>
          <p:spPr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1" name="Oval 91"/>
            <p:cNvSpPr/>
            <p:nvPr userDrawn="1"/>
          </p:nvSpPr>
          <p:spPr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2" name="Oval 92"/>
            <p:cNvSpPr/>
            <p:nvPr userDrawn="1"/>
          </p:nvSpPr>
          <p:spPr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3" name="Oval 93"/>
            <p:cNvSpPr/>
            <p:nvPr userDrawn="1"/>
          </p:nvSpPr>
          <p:spPr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4" name="Oval 94"/>
            <p:cNvSpPr/>
            <p:nvPr userDrawn="1"/>
          </p:nvSpPr>
          <p:spPr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5" name="Oval 95"/>
            <p:cNvSpPr/>
            <p:nvPr userDrawn="1"/>
          </p:nvSpPr>
          <p:spPr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6" name="Line 96"/>
            <p:cNvSpPr/>
            <p:nvPr userDrawn="1"/>
          </p:nvSpPr>
          <p:spPr>
            <a:xfrm>
              <a:off x="5602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7" name="Line 97"/>
            <p:cNvSpPr/>
            <p:nvPr userDrawn="1"/>
          </p:nvSpPr>
          <p:spPr>
            <a:xfrm>
              <a:off x="5753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8" name="Line 98"/>
            <p:cNvSpPr/>
            <p:nvPr userDrawn="1"/>
          </p:nvSpPr>
          <p:spPr>
            <a:xfrm>
              <a:off x="5889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9" name="Line 99"/>
            <p:cNvSpPr/>
            <p:nvPr userDrawn="1"/>
          </p:nvSpPr>
          <p:spPr>
            <a:xfrm>
              <a:off x="6025" y="-635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0" name="Line 100"/>
            <p:cNvSpPr/>
            <p:nvPr userDrawn="1"/>
          </p:nvSpPr>
          <p:spPr>
            <a:xfrm>
              <a:off x="6161" y="-635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1" name="Line 101"/>
            <p:cNvSpPr/>
            <p:nvPr userDrawn="1"/>
          </p:nvSpPr>
          <p:spPr>
            <a:xfrm>
              <a:off x="476" y="-525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2" name="Line 102"/>
            <p:cNvSpPr/>
            <p:nvPr userDrawn="1"/>
          </p:nvSpPr>
          <p:spPr>
            <a:xfrm>
              <a:off x="477" y="-389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3" name="Line 103"/>
            <p:cNvSpPr/>
            <p:nvPr userDrawn="1"/>
          </p:nvSpPr>
          <p:spPr>
            <a:xfrm>
              <a:off x="478" y="-253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4" name="Line 104"/>
            <p:cNvSpPr/>
            <p:nvPr userDrawn="1"/>
          </p:nvSpPr>
          <p:spPr>
            <a:xfrm>
              <a:off x="480" y="-126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600075"/>
            <a:ext cx="9144000" cy="2270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Oval 106" descr="06_original_w"/>
          <p:cNvSpPr/>
          <p:nvPr/>
        </p:nvSpPr>
        <p:spPr>
          <a:xfrm>
            <a:off x="7885113" y="88900"/>
            <a:ext cx="936625" cy="755650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lvl="0" algn="ctr" defTabSz="914400" eaLnBrk="1" hangingPunct="1"/>
            <a:endParaRPr lang="en-US" altLang="x-none" sz="2000" b="1" dirty="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Rectangle 3"/>
          <p:cNvSpPr>
            <a:spLocks noGrp="1"/>
          </p:cNvSpPr>
          <p:nvPr>
            <p:ph type="body" idx="1"/>
          </p:nvPr>
        </p:nvSpPr>
        <p:spPr>
          <a:xfrm>
            <a:off x="457200" y="922338"/>
            <a:ext cx="8229600" cy="38211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400" b="0">
                <a:solidFill>
                  <a:srgbClr val="1D528D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400" b="0">
                <a:solidFill>
                  <a:srgbClr val="1D528D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0250" name="Rectangle 2"/>
          <p:cNvSpPr>
            <a:spLocks noGrp="1"/>
          </p:cNvSpPr>
          <p:nvPr>
            <p:ph type="title"/>
          </p:nvPr>
        </p:nvSpPr>
        <p:spPr>
          <a:xfrm>
            <a:off x="457200" y="171450"/>
            <a:ext cx="7391400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>
    <p:zoom/>
    <p:sndAc>
      <p:stSnd>
        <p:snd r:embed="rId15" name="SOUND5.WAV"/>
      </p:stSnd>
    </p:sndAc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3175"/>
            <a:ext cx="9144000" cy="7000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267" name="Group 16"/>
          <p:cNvGrpSpPr/>
          <p:nvPr/>
        </p:nvGrpSpPr>
        <p:grpSpPr>
          <a:xfrm>
            <a:off x="-12700" y="0"/>
            <a:ext cx="9150350" cy="760413"/>
            <a:chOff x="476" y="-638"/>
            <a:chExt cx="5764" cy="638"/>
          </a:xfrm>
        </p:grpSpPr>
        <p:sp>
          <p:nvSpPr>
            <p:cNvPr id="11275" name="Oval 17"/>
            <p:cNvSpPr/>
            <p:nvPr userDrawn="1"/>
          </p:nvSpPr>
          <p:spPr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6" name="Oval 18"/>
            <p:cNvSpPr/>
            <p:nvPr userDrawn="1"/>
          </p:nvSpPr>
          <p:spPr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7" name="Oval 19"/>
            <p:cNvSpPr/>
            <p:nvPr userDrawn="1"/>
          </p:nvSpPr>
          <p:spPr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8" name="Oval 20"/>
            <p:cNvSpPr/>
            <p:nvPr userDrawn="1"/>
          </p:nvSpPr>
          <p:spPr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9" name="Oval 21"/>
            <p:cNvSpPr/>
            <p:nvPr userDrawn="1"/>
          </p:nvSpPr>
          <p:spPr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0" name="Oval 22"/>
            <p:cNvSpPr/>
            <p:nvPr userDrawn="1"/>
          </p:nvSpPr>
          <p:spPr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Line 23"/>
            <p:cNvSpPr/>
            <p:nvPr userDrawn="1"/>
          </p:nvSpPr>
          <p:spPr>
            <a:xfrm>
              <a:off x="577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2" name="Line 24"/>
            <p:cNvSpPr/>
            <p:nvPr userDrawn="1"/>
          </p:nvSpPr>
          <p:spPr>
            <a:xfrm>
              <a:off x="719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3" name="Line 25"/>
            <p:cNvSpPr/>
            <p:nvPr userDrawn="1"/>
          </p:nvSpPr>
          <p:spPr>
            <a:xfrm>
              <a:off x="864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4" name="Line 26"/>
            <p:cNvSpPr/>
            <p:nvPr userDrawn="1"/>
          </p:nvSpPr>
          <p:spPr>
            <a:xfrm>
              <a:off x="1000" y="-633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5" name="Line 27"/>
            <p:cNvSpPr/>
            <p:nvPr userDrawn="1"/>
          </p:nvSpPr>
          <p:spPr>
            <a:xfrm>
              <a:off x="1136" y="-633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6" name="Line 28"/>
            <p:cNvSpPr/>
            <p:nvPr userDrawn="1"/>
          </p:nvSpPr>
          <p:spPr>
            <a:xfrm>
              <a:off x="1272" y="-635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7" name="Line 29"/>
            <p:cNvSpPr/>
            <p:nvPr userDrawn="1"/>
          </p:nvSpPr>
          <p:spPr>
            <a:xfrm>
              <a:off x="1414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8" name="Line 30"/>
            <p:cNvSpPr/>
            <p:nvPr userDrawn="1"/>
          </p:nvSpPr>
          <p:spPr>
            <a:xfrm>
              <a:off x="1565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9" name="Line 31"/>
            <p:cNvSpPr/>
            <p:nvPr userDrawn="1"/>
          </p:nvSpPr>
          <p:spPr>
            <a:xfrm>
              <a:off x="1701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90" name="Line 32"/>
            <p:cNvSpPr/>
            <p:nvPr userDrawn="1"/>
          </p:nvSpPr>
          <p:spPr>
            <a:xfrm>
              <a:off x="1837" y="-633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91" name="Line 33"/>
            <p:cNvSpPr/>
            <p:nvPr userDrawn="1"/>
          </p:nvSpPr>
          <p:spPr>
            <a:xfrm>
              <a:off x="1973" y="-633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92" name="Line 34"/>
            <p:cNvSpPr/>
            <p:nvPr userDrawn="1"/>
          </p:nvSpPr>
          <p:spPr>
            <a:xfrm>
              <a:off x="2109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93" name="Oval 35"/>
            <p:cNvSpPr/>
            <p:nvPr userDrawn="1"/>
          </p:nvSpPr>
          <p:spPr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4" name="Oval 36"/>
            <p:cNvSpPr/>
            <p:nvPr userDrawn="1"/>
          </p:nvSpPr>
          <p:spPr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5" name="Oval 37"/>
            <p:cNvSpPr/>
            <p:nvPr userDrawn="1"/>
          </p:nvSpPr>
          <p:spPr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6" name="Oval 38"/>
            <p:cNvSpPr/>
            <p:nvPr userDrawn="1"/>
          </p:nvSpPr>
          <p:spPr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7" name="Oval 39"/>
            <p:cNvSpPr/>
            <p:nvPr userDrawn="1"/>
          </p:nvSpPr>
          <p:spPr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8" name="Oval 40"/>
            <p:cNvSpPr/>
            <p:nvPr userDrawn="1"/>
          </p:nvSpPr>
          <p:spPr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9" name="Oval 41"/>
            <p:cNvSpPr/>
            <p:nvPr userDrawn="1"/>
          </p:nvSpPr>
          <p:spPr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0" name="Oval 42"/>
            <p:cNvSpPr/>
            <p:nvPr userDrawn="1"/>
          </p:nvSpPr>
          <p:spPr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1" name="Oval 43"/>
            <p:cNvSpPr/>
            <p:nvPr userDrawn="1"/>
          </p:nvSpPr>
          <p:spPr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2" name="Oval 44"/>
            <p:cNvSpPr/>
            <p:nvPr userDrawn="1"/>
          </p:nvSpPr>
          <p:spPr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3" name="Oval 45"/>
            <p:cNvSpPr/>
            <p:nvPr userDrawn="1"/>
          </p:nvSpPr>
          <p:spPr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4" name="Oval 46"/>
            <p:cNvSpPr/>
            <p:nvPr userDrawn="1"/>
          </p:nvSpPr>
          <p:spPr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305" name="Group 47"/>
            <p:cNvGrpSpPr/>
            <p:nvPr userDrawn="1"/>
          </p:nvGrpSpPr>
          <p:grpSpPr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351" name="Line 48"/>
              <p:cNvSpPr/>
              <p:nvPr userDrawn="1"/>
            </p:nvSpPr>
            <p:spPr>
              <a:xfrm>
                <a:off x="-765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2" name="Line 49"/>
              <p:cNvSpPr/>
              <p:nvPr userDrawn="1"/>
            </p:nvSpPr>
            <p:spPr>
              <a:xfrm>
                <a:off x="-614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3" name="Line 50"/>
              <p:cNvSpPr/>
              <p:nvPr userDrawn="1"/>
            </p:nvSpPr>
            <p:spPr>
              <a:xfrm>
                <a:off x="-478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4" name="Line 51"/>
              <p:cNvSpPr/>
              <p:nvPr userDrawn="1"/>
            </p:nvSpPr>
            <p:spPr>
              <a:xfrm>
                <a:off x="-342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5" name="Line 52"/>
              <p:cNvSpPr/>
              <p:nvPr userDrawn="1"/>
            </p:nvSpPr>
            <p:spPr>
              <a:xfrm>
                <a:off x="-206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6" name="Line 53"/>
              <p:cNvSpPr/>
              <p:nvPr userDrawn="1"/>
            </p:nvSpPr>
            <p:spPr>
              <a:xfrm>
                <a:off x="-70" y="-144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7" name="Line 54"/>
              <p:cNvSpPr/>
              <p:nvPr userDrawn="1"/>
            </p:nvSpPr>
            <p:spPr>
              <a:xfrm>
                <a:off x="72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8" name="Line 55"/>
              <p:cNvSpPr/>
              <p:nvPr userDrawn="1"/>
            </p:nvSpPr>
            <p:spPr>
              <a:xfrm>
                <a:off x="223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9" name="Line 56"/>
              <p:cNvSpPr/>
              <p:nvPr userDrawn="1"/>
            </p:nvSpPr>
            <p:spPr>
              <a:xfrm>
                <a:off x="359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0" name="Line 57"/>
              <p:cNvSpPr/>
              <p:nvPr userDrawn="1"/>
            </p:nvSpPr>
            <p:spPr>
              <a:xfrm>
                <a:off x="495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1" name="Line 58"/>
              <p:cNvSpPr/>
              <p:nvPr userDrawn="1"/>
            </p:nvSpPr>
            <p:spPr>
              <a:xfrm>
                <a:off x="631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2" name="Line 59"/>
              <p:cNvSpPr/>
              <p:nvPr userDrawn="1"/>
            </p:nvSpPr>
            <p:spPr>
              <a:xfrm>
                <a:off x="767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306" name="Oval 60"/>
            <p:cNvSpPr/>
            <p:nvPr userDrawn="1"/>
          </p:nvSpPr>
          <p:spPr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7" name="Oval 61"/>
            <p:cNvSpPr/>
            <p:nvPr userDrawn="1"/>
          </p:nvSpPr>
          <p:spPr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8" name="Oval 62"/>
            <p:cNvSpPr/>
            <p:nvPr userDrawn="1"/>
          </p:nvSpPr>
          <p:spPr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9" name="Oval 63"/>
            <p:cNvSpPr/>
            <p:nvPr userDrawn="1"/>
          </p:nvSpPr>
          <p:spPr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0" name="Oval 64"/>
            <p:cNvSpPr/>
            <p:nvPr userDrawn="1"/>
          </p:nvSpPr>
          <p:spPr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1" name="Oval 65"/>
            <p:cNvSpPr/>
            <p:nvPr userDrawn="1"/>
          </p:nvSpPr>
          <p:spPr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2" name="Oval 66"/>
            <p:cNvSpPr/>
            <p:nvPr userDrawn="1"/>
          </p:nvSpPr>
          <p:spPr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3" name="Oval 67"/>
            <p:cNvSpPr/>
            <p:nvPr userDrawn="1"/>
          </p:nvSpPr>
          <p:spPr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4" name="Oval 68"/>
            <p:cNvSpPr/>
            <p:nvPr userDrawn="1"/>
          </p:nvSpPr>
          <p:spPr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5" name="Oval 69"/>
            <p:cNvSpPr/>
            <p:nvPr userDrawn="1"/>
          </p:nvSpPr>
          <p:spPr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6" name="Oval 70"/>
            <p:cNvSpPr/>
            <p:nvPr userDrawn="1"/>
          </p:nvSpPr>
          <p:spPr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7" name="Oval 71"/>
            <p:cNvSpPr/>
            <p:nvPr userDrawn="1"/>
          </p:nvSpPr>
          <p:spPr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318" name="Group 72"/>
            <p:cNvGrpSpPr/>
            <p:nvPr userDrawn="1"/>
          </p:nvGrpSpPr>
          <p:grpSpPr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1339" name="Line 73"/>
              <p:cNvSpPr/>
              <p:nvPr userDrawn="1"/>
            </p:nvSpPr>
            <p:spPr>
              <a:xfrm>
                <a:off x="-765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0" name="Line 74"/>
              <p:cNvSpPr/>
              <p:nvPr userDrawn="1"/>
            </p:nvSpPr>
            <p:spPr>
              <a:xfrm>
                <a:off x="-614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1" name="Line 75"/>
              <p:cNvSpPr/>
              <p:nvPr userDrawn="1"/>
            </p:nvSpPr>
            <p:spPr>
              <a:xfrm>
                <a:off x="-478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2" name="Line 76"/>
              <p:cNvSpPr/>
              <p:nvPr userDrawn="1"/>
            </p:nvSpPr>
            <p:spPr>
              <a:xfrm>
                <a:off x="-342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3" name="Line 77"/>
              <p:cNvSpPr/>
              <p:nvPr userDrawn="1"/>
            </p:nvSpPr>
            <p:spPr>
              <a:xfrm>
                <a:off x="-206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4" name="Line 78"/>
              <p:cNvSpPr/>
              <p:nvPr userDrawn="1"/>
            </p:nvSpPr>
            <p:spPr>
              <a:xfrm>
                <a:off x="-70" y="-144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5" name="Line 79"/>
              <p:cNvSpPr/>
              <p:nvPr userDrawn="1"/>
            </p:nvSpPr>
            <p:spPr>
              <a:xfrm>
                <a:off x="72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6" name="Line 80"/>
              <p:cNvSpPr/>
              <p:nvPr userDrawn="1"/>
            </p:nvSpPr>
            <p:spPr>
              <a:xfrm>
                <a:off x="223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7" name="Line 81"/>
              <p:cNvSpPr/>
              <p:nvPr userDrawn="1"/>
            </p:nvSpPr>
            <p:spPr>
              <a:xfrm>
                <a:off x="359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8" name="Line 82"/>
              <p:cNvSpPr/>
              <p:nvPr userDrawn="1"/>
            </p:nvSpPr>
            <p:spPr>
              <a:xfrm>
                <a:off x="495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9" name="Line 83"/>
              <p:cNvSpPr/>
              <p:nvPr userDrawn="1"/>
            </p:nvSpPr>
            <p:spPr>
              <a:xfrm>
                <a:off x="631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0" name="Line 84"/>
              <p:cNvSpPr/>
              <p:nvPr userDrawn="1"/>
            </p:nvSpPr>
            <p:spPr>
              <a:xfrm>
                <a:off x="767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319" name="Oval 85"/>
            <p:cNvSpPr/>
            <p:nvPr userDrawn="1"/>
          </p:nvSpPr>
          <p:spPr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0" name="Oval 86"/>
            <p:cNvSpPr/>
            <p:nvPr userDrawn="1"/>
          </p:nvSpPr>
          <p:spPr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1" name="Oval 87"/>
            <p:cNvSpPr/>
            <p:nvPr userDrawn="1"/>
          </p:nvSpPr>
          <p:spPr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2" name="Oval 88"/>
            <p:cNvSpPr/>
            <p:nvPr userDrawn="1"/>
          </p:nvSpPr>
          <p:spPr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3" name="Oval 89"/>
            <p:cNvSpPr/>
            <p:nvPr userDrawn="1"/>
          </p:nvSpPr>
          <p:spPr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4" name="Oval 90"/>
            <p:cNvSpPr/>
            <p:nvPr userDrawn="1"/>
          </p:nvSpPr>
          <p:spPr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5" name="Oval 91"/>
            <p:cNvSpPr/>
            <p:nvPr userDrawn="1"/>
          </p:nvSpPr>
          <p:spPr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6" name="Oval 92"/>
            <p:cNvSpPr/>
            <p:nvPr userDrawn="1"/>
          </p:nvSpPr>
          <p:spPr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7" name="Oval 93"/>
            <p:cNvSpPr/>
            <p:nvPr userDrawn="1"/>
          </p:nvSpPr>
          <p:spPr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8" name="Oval 94"/>
            <p:cNvSpPr/>
            <p:nvPr userDrawn="1"/>
          </p:nvSpPr>
          <p:spPr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9" name="Oval 95"/>
            <p:cNvSpPr/>
            <p:nvPr userDrawn="1"/>
          </p:nvSpPr>
          <p:spPr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defTabSz="914400" eaLnBrk="1" hangingPunct="1"/>
              <a:endParaRPr lang="en-US" altLang="x-none" sz="1800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0" name="Line 96"/>
            <p:cNvSpPr/>
            <p:nvPr userDrawn="1"/>
          </p:nvSpPr>
          <p:spPr>
            <a:xfrm>
              <a:off x="5602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1" name="Line 97"/>
            <p:cNvSpPr/>
            <p:nvPr userDrawn="1"/>
          </p:nvSpPr>
          <p:spPr>
            <a:xfrm>
              <a:off x="5753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2" name="Line 98"/>
            <p:cNvSpPr/>
            <p:nvPr userDrawn="1"/>
          </p:nvSpPr>
          <p:spPr>
            <a:xfrm>
              <a:off x="5889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3" name="Line 99"/>
            <p:cNvSpPr/>
            <p:nvPr userDrawn="1"/>
          </p:nvSpPr>
          <p:spPr>
            <a:xfrm>
              <a:off x="6025" y="-635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4" name="Line 100"/>
            <p:cNvSpPr/>
            <p:nvPr userDrawn="1"/>
          </p:nvSpPr>
          <p:spPr>
            <a:xfrm>
              <a:off x="6161" y="-635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5" name="Line 101"/>
            <p:cNvSpPr/>
            <p:nvPr userDrawn="1"/>
          </p:nvSpPr>
          <p:spPr>
            <a:xfrm>
              <a:off x="476" y="-525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6" name="Line 102"/>
            <p:cNvSpPr/>
            <p:nvPr userDrawn="1"/>
          </p:nvSpPr>
          <p:spPr>
            <a:xfrm>
              <a:off x="477" y="-389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7" name="Line 103"/>
            <p:cNvSpPr/>
            <p:nvPr userDrawn="1"/>
          </p:nvSpPr>
          <p:spPr>
            <a:xfrm>
              <a:off x="478" y="-253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338" name="Line 104"/>
            <p:cNvSpPr/>
            <p:nvPr userDrawn="1"/>
          </p:nvSpPr>
          <p:spPr>
            <a:xfrm>
              <a:off x="480" y="-126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600075"/>
            <a:ext cx="9144000" cy="2270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Oval 106" descr="06_original_w"/>
          <p:cNvSpPr/>
          <p:nvPr/>
        </p:nvSpPr>
        <p:spPr>
          <a:xfrm>
            <a:off x="7885113" y="88900"/>
            <a:ext cx="936625" cy="755650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lvl="0" algn="ctr" defTabSz="914400" eaLnBrk="1" hangingPunct="1"/>
            <a:endParaRPr lang="en-US" altLang="x-none" sz="2000" b="1" dirty="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Rectangle 3"/>
          <p:cNvSpPr>
            <a:spLocks noGrp="1"/>
          </p:cNvSpPr>
          <p:nvPr>
            <p:ph type="body" idx="1"/>
          </p:nvPr>
        </p:nvSpPr>
        <p:spPr>
          <a:xfrm>
            <a:off x="457200" y="922338"/>
            <a:ext cx="8229600" cy="38211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400" b="0">
                <a:solidFill>
                  <a:srgbClr val="1D528D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400" b="0">
                <a:solidFill>
                  <a:srgbClr val="1D528D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74" name="Rectangle 2"/>
          <p:cNvSpPr>
            <a:spLocks noGrp="1"/>
          </p:cNvSpPr>
          <p:nvPr>
            <p:ph type="title"/>
          </p:nvPr>
        </p:nvSpPr>
        <p:spPr>
          <a:xfrm>
            <a:off x="457200" y="171450"/>
            <a:ext cx="7391400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zoom/>
    <p:sndAc>
      <p:stSnd>
        <p:snd r:embed="rId15" name="SOUND5.WAV"/>
      </p:stSnd>
    </p:sndAc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2290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3CCF08-7E94-4F2E-BE11-8665431657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pitchFamily="34" charset="0"/>
              </a:rPr>
            </a:fld>
            <a:endParaRPr lang="en-US" altLang="x-none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3175"/>
            <a:ext cx="9144000" cy="7000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51" name="Group 16"/>
          <p:cNvGrpSpPr/>
          <p:nvPr/>
        </p:nvGrpSpPr>
        <p:grpSpPr>
          <a:xfrm>
            <a:off x="-12700" y="0"/>
            <a:ext cx="9150350" cy="760413"/>
            <a:chOff x="476" y="-638"/>
            <a:chExt cx="5764" cy="638"/>
          </a:xfrm>
        </p:grpSpPr>
        <p:sp>
          <p:nvSpPr>
            <p:cNvPr id="2059" name="Oval 17"/>
            <p:cNvSpPr/>
            <p:nvPr userDrawn="1"/>
          </p:nvSpPr>
          <p:spPr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Oval 18"/>
            <p:cNvSpPr/>
            <p:nvPr userDrawn="1"/>
          </p:nvSpPr>
          <p:spPr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Oval 19"/>
            <p:cNvSpPr/>
            <p:nvPr userDrawn="1"/>
          </p:nvSpPr>
          <p:spPr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2" name="Oval 20"/>
            <p:cNvSpPr/>
            <p:nvPr userDrawn="1"/>
          </p:nvSpPr>
          <p:spPr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3" name="Oval 21"/>
            <p:cNvSpPr/>
            <p:nvPr userDrawn="1"/>
          </p:nvSpPr>
          <p:spPr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Oval 22"/>
            <p:cNvSpPr/>
            <p:nvPr userDrawn="1"/>
          </p:nvSpPr>
          <p:spPr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5" name="Line 23"/>
            <p:cNvSpPr/>
            <p:nvPr userDrawn="1"/>
          </p:nvSpPr>
          <p:spPr>
            <a:xfrm>
              <a:off x="577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6" name="Line 24"/>
            <p:cNvSpPr/>
            <p:nvPr userDrawn="1"/>
          </p:nvSpPr>
          <p:spPr>
            <a:xfrm>
              <a:off x="719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7" name="Line 25"/>
            <p:cNvSpPr/>
            <p:nvPr userDrawn="1"/>
          </p:nvSpPr>
          <p:spPr>
            <a:xfrm>
              <a:off x="864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8" name="Line 26"/>
            <p:cNvSpPr/>
            <p:nvPr userDrawn="1"/>
          </p:nvSpPr>
          <p:spPr>
            <a:xfrm>
              <a:off x="1000" y="-633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9" name="Line 27"/>
            <p:cNvSpPr/>
            <p:nvPr userDrawn="1"/>
          </p:nvSpPr>
          <p:spPr>
            <a:xfrm>
              <a:off x="1136" y="-633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0" name="Line 28"/>
            <p:cNvSpPr/>
            <p:nvPr userDrawn="1"/>
          </p:nvSpPr>
          <p:spPr>
            <a:xfrm>
              <a:off x="1272" y="-635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1" name="Line 29"/>
            <p:cNvSpPr/>
            <p:nvPr userDrawn="1"/>
          </p:nvSpPr>
          <p:spPr>
            <a:xfrm>
              <a:off x="1414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2" name="Line 30"/>
            <p:cNvSpPr/>
            <p:nvPr userDrawn="1"/>
          </p:nvSpPr>
          <p:spPr>
            <a:xfrm>
              <a:off x="1565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3" name="Line 31"/>
            <p:cNvSpPr/>
            <p:nvPr userDrawn="1"/>
          </p:nvSpPr>
          <p:spPr>
            <a:xfrm>
              <a:off x="1701" y="-634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4" name="Line 32"/>
            <p:cNvSpPr/>
            <p:nvPr userDrawn="1"/>
          </p:nvSpPr>
          <p:spPr>
            <a:xfrm>
              <a:off x="1837" y="-633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5" name="Line 33"/>
            <p:cNvSpPr/>
            <p:nvPr userDrawn="1"/>
          </p:nvSpPr>
          <p:spPr>
            <a:xfrm>
              <a:off x="1973" y="-633"/>
              <a:ext cx="0" cy="633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6" name="Line 34"/>
            <p:cNvSpPr/>
            <p:nvPr userDrawn="1"/>
          </p:nvSpPr>
          <p:spPr>
            <a:xfrm>
              <a:off x="2109" y="-634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77" name="Oval 35"/>
            <p:cNvSpPr/>
            <p:nvPr userDrawn="1"/>
          </p:nvSpPr>
          <p:spPr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8" name="Oval 36"/>
            <p:cNvSpPr/>
            <p:nvPr userDrawn="1"/>
          </p:nvSpPr>
          <p:spPr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" name="Oval 37"/>
            <p:cNvSpPr/>
            <p:nvPr userDrawn="1"/>
          </p:nvSpPr>
          <p:spPr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" name="Oval 38"/>
            <p:cNvSpPr/>
            <p:nvPr userDrawn="1"/>
          </p:nvSpPr>
          <p:spPr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1" name="Oval 39"/>
            <p:cNvSpPr/>
            <p:nvPr userDrawn="1"/>
          </p:nvSpPr>
          <p:spPr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2" name="Oval 40"/>
            <p:cNvSpPr/>
            <p:nvPr userDrawn="1"/>
          </p:nvSpPr>
          <p:spPr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3" name="Oval 41"/>
            <p:cNvSpPr/>
            <p:nvPr userDrawn="1"/>
          </p:nvSpPr>
          <p:spPr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4" name="Oval 42"/>
            <p:cNvSpPr/>
            <p:nvPr userDrawn="1"/>
          </p:nvSpPr>
          <p:spPr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5" name="Oval 43"/>
            <p:cNvSpPr/>
            <p:nvPr userDrawn="1"/>
          </p:nvSpPr>
          <p:spPr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6" name="Oval 44"/>
            <p:cNvSpPr/>
            <p:nvPr userDrawn="1"/>
          </p:nvSpPr>
          <p:spPr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7" name="Oval 45"/>
            <p:cNvSpPr/>
            <p:nvPr userDrawn="1"/>
          </p:nvSpPr>
          <p:spPr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8" name="Oval 46"/>
            <p:cNvSpPr/>
            <p:nvPr userDrawn="1"/>
          </p:nvSpPr>
          <p:spPr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89" name="Group 47"/>
            <p:cNvGrpSpPr/>
            <p:nvPr userDrawn="1"/>
          </p:nvGrpSpPr>
          <p:grpSpPr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2135" name="Line 48"/>
              <p:cNvSpPr/>
              <p:nvPr userDrawn="1"/>
            </p:nvSpPr>
            <p:spPr>
              <a:xfrm>
                <a:off x="-765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6" name="Line 49"/>
              <p:cNvSpPr/>
              <p:nvPr userDrawn="1"/>
            </p:nvSpPr>
            <p:spPr>
              <a:xfrm>
                <a:off x="-614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7" name="Line 50"/>
              <p:cNvSpPr/>
              <p:nvPr userDrawn="1"/>
            </p:nvSpPr>
            <p:spPr>
              <a:xfrm>
                <a:off x="-478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8" name="Line 51"/>
              <p:cNvSpPr/>
              <p:nvPr userDrawn="1"/>
            </p:nvSpPr>
            <p:spPr>
              <a:xfrm>
                <a:off x="-342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9" name="Line 52"/>
              <p:cNvSpPr/>
              <p:nvPr userDrawn="1"/>
            </p:nvSpPr>
            <p:spPr>
              <a:xfrm>
                <a:off x="-206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0" name="Line 53"/>
              <p:cNvSpPr/>
              <p:nvPr userDrawn="1"/>
            </p:nvSpPr>
            <p:spPr>
              <a:xfrm>
                <a:off x="-70" y="-144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1" name="Line 54"/>
              <p:cNvSpPr/>
              <p:nvPr userDrawn="1"/>
            </p:nvSpPr>
            <p:spPr>
              <a:xfrm>
                <a:off x="72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2" name="Line 55"/>
              <p:cNvSpPr/>
              <p:nvPr userDrawn="1"/>
            </p:nvSpPr>
            <p:spPr>
              <a:xfrm>
                <a:off x="223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3" name="Line 56"/>
              <p:cNvSpPr/>
              <p:nvPr userDrawn="1"/>
            </p:nvSpPr>
            <p:spPr>
              <a:xfrm>
                <a:off x="359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4" name="Line 57"/>
              <p:cNvSpPr/>
              <p:nvPr userDrawn="1"/>
            </p:nvSpPr>
            <p:spPr>
              <a:xfrm>
                <a:off x="495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5" name="Line 58"/>
              <p:cNvSpPr/>
              <p:nvPr userDrawn="1"/>
            </p:nvSpPr>
            <p:spPr>
              <a:xfrm>
                <a:off x="631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46" name="Line 59"/>
              <p:cNvSpPr/>
              <p:nvPr userDrawn="1"/>
            </p:nvSpPr>
            <p:spPr>
              <a:xfrm>
                <a:off x="767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090" name="Oval 60"/>
            <p:cNvSpPr/>
            <p:nvPr userDrawn="1"/>
          </p:nvSpPr>
          <p:spPr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1" name="Oval 61"/>
            <p:cNvSpPr/>
            <p:nvPr userDrawn="1"/>
          </p:nvSpPr>
          <p:spPr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2" name="Oval 62"/>
            <p:cNvSpPr/>
            <p:nvPr userDrawn="1"/>
          </p:nvSpPr>
          <p:spPr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3" name="Oval 63"/>
            <p:cNvSpPr/>
            <p:nvPr userDrawn="1"/>
          </p:nvSpPr>
          <p:spPr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4" name="Oval 64"/>
            <p:cNvSpPr/>
            <p:nvPr userDrawn="1"/>
          </p:nvSpPr>
          <p:spPr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5" name="Oval 65"/>
            <p:cNvSpPr/>
            <p:nvPr userDrawn="1"/>
          </p:nvSpPr>
          <p:spPr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6" name="Oval 66"/>
            <p:cNvSpPr/>
            <p:nvPr userDrawn="1"/>
          </p:nvSpPr>
          <p:spPr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7" name="Oval 67"/>
            <p:cNvSpPr/>
            <p:nvPr userDrawn="1"/>
          </p:nvSpPr>
          <p:spPr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8" name="Oval 68"/>
            <p:cNvSpPr/>
            <p:nvPr userDrawn="1"/>
          </p:nvSpPr>
          <p:spPr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9" name="Oval 69"/>
            <p:cNvSpPr/>
            <p:nvPr userDrawn="1"/>
          </p:nvSpPr>
          <p:spPr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" name="Oval 70"/>
            <p:cNvSpPr/>
            <p:nvPr userDrawn="1"/>
          </p:nvSpPr>
          <p:spPr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" name="Oval 71"/>
            <p:cNvSpPr/>
            <p:nvPr userDrawn="1"/>
          </p:nvSpPr>
          <p:spPr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2" name="Group 72"/>
            <p:cNvGrpSpPr/>
            <p:nvPr userDrawn="1"/>
          </p:nvGrpSpPr>
          <p:grpSpPr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2123" name="Line 73"/>
              <p:cNvSpPr/>
              <p:nvPr userDrawn="1"/>
            </p:nvSpPr>
            <p:spPr>
              <a:xfrm>
                <a:off x="-765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4" name="Line 74"/>
              <p:cNvSpPr/>
              <p:nvPr userDrawn="1"/>
            </p:nvSpPr>
            <p:spPr>
              <a:xfrm>
                <a:off x="-614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5" name="Line 75"/>
              <p:cNvSpPr/>
              <p:nvPr userDrawn="1"/>
            </p:nvSpPr>
            <p:spPr>
              <a:xfrm>
                <a:off x="-478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6" name="Line 76"/>
              <p:cNvSpPr/>
              <p:nvPr userDrawn="1"/>
            </p:nvSpPr>
            <p:spPr>
              <a:xfrm>
                <a:off x="-342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7" name="Line 77"/>
              <p:cNvSpPr/>
              <p:nvPr userDrawn="1"/>
            </p:nvSpPr>
            <p:spPr>
              <a:xfrm>
                <a:off x="-206" y="-1441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8" name="Line 78"/>
              <p:cNvSpPr/>
              <p:nvPr userDrawn="1"/>
            </p:nvSpPr>
            <p:spPr>
              <a:xfrm>
                <a:off x="-70" y="-144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29" name="Line 79"/>
              <p:cNvSpPr/>
              <p:nvPr userDrawn="1"/>
            </p:nvSpPr>
            <p:spPr>
              <a:xfrm>
                <a:off x="72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0" name="Line 80"/>
              <p:cNvSpPr/>
              <p:nvPr userDrawn="1"/>
            </p:nvSpPr>
            <p:spPr>
              <a:xfrm>
                <a:off x="223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1" name="Line 81"/>
              <p:cNvSpPr/>
              <p:nvPr userDrawn="1"/>
            </p:nvSpPr>
            <p:spPr>
              <a:xfrm>
                <a:off x="359" y="-1442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2" name="Line 82"/>
              <p:cNvSpPr/>
              <p:nvPr userDrawn="1"/>
            </p:nvSpPr>
            <p:spPr>
              <a:xfrm>
                <a:off x="495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3" name="Line 83"/>
              <p:cNvSpPr/>
              <p:nvPr userDrawn="1"/>
            </p:nvSpPr>
            <p:spPr>
              <a:xfrm>
                <a:off x="631" y="-1438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34" name="Line 84"/>
              <p:cNvSpPr/>
              <p:nvPr userDrawn="1"/>
            </p:nvSpPr>
            <p:spPr>
              <a:xfrm>
                <a:off x="767" y="-1445"/>
                <a:ext cx="0" cy="2886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03" name="Oval 85"/>
            <p:cNvSpPr/>
            <p:nvPr userDrawn="1"/>
          </p:nvSpPr>
          <p:spPr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4" name="Oval 86"/>
            <p:cNvSpPr/>
            <p:nvPr userDrawn="1"/>
          </p:nvSpPr>
          <p:spPr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5" name="Oval 87"/>
            <p:cNvSpPr/>
            <p:nvPr userDrawn="1"/>
          </p:nvSpPr>
          <p:spPr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6" name="Oval 88"/>
            <p:cNvSpPr/>
            <p:nvPr userDrawn="1"/>
          </p:nvSpPr>
          <p:spPr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7" name="Oval 89"/>
            <p:cNvSpPr/>
            <p:nvPr userDrawn="1"/>
          </p:nvSpPr>
          <p:spPr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8" name="Oval 90"/>
            <p:cNvSpPr/>
            <p:nvPr userDrawn="1"/>
          </p:nvSpPr>
          <p:spPr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9" name="Oval 91"/>
            <p:cNvSpPr/>
            <p:nvPr userDrawn="1"/>
          </p:nvSpPr>
          <p:spPr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" name="Oval 92"/>
            <p:cNvSpPr/>
            <p:nvPr userDrawn="1"/>
          </p:nvSpPr>
          <p:spPr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" name="Oval 93"/>
            <p:cNvSpPr/>
            <p:nvPr userDrawn="1"/>
          </p:nvSpPr>
          <p:spPr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2" name="Oval 94"/>
            <p:cNvSpPr/>
            <p:nvPr userDrawn="1"/>
          </p:nvSpPr>
          <p:spPr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3" name="Oval 95"/>
            <p:cNvSpPr/>
            <p:nvPr userDrawn="1"/>
          </p:nvSpPr>
          <p:spPr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/>
              <a:endParaRPr lang="en-US" altLang="x-none" b="1" dirty="0">
                <a:solidFill>
                  <a:srgbClr val="1D528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4" name="Line 96"/>
            <p:cNvSpPr/>
            <p:nvPr userDrawn="1"/>
          </p:nvSpPr>
          <p:spPr>
            <a:xfrm>
              <a:off x="5602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5" name="Line 97"/>
            <p:cNvSpPr/>
            <p:nvPr userDrawn="1"/>
          </p:nvSpPr>
          <p:spPr>
            <a:xfrm>
              <a:off x="5753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6" name="Line 98"/>
            <p:cNvSpPr/>
            <p:nvPr userDrawn="1"/>
          </p:nvSpPr>
          <p:spPr>
            <a:xfrm>
              <a:off x="5889" y="-636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7" name="Line 99"/>
            <p:cNvSpPr/>
            <p:nvPr userDrawn="1"/>
          </p:nvSpPr>
          <p:spPr>
            <a:xfrm>
              <a:off x="6025" y="-635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8" name="Line 100"/>
            <p:cNvSpPr/>
            <p:nvPr userDrawn="1"/>
          </p:nvSpPr>
          <p:spPr>
            <a:xfrm>
              <a:off x="6161" y="-635"/>
              <a:ext cx="0" cy="63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19" name="Line 101"/>
            <p:cNvSpPr/>
            <p:nvPr userDrawn="1"/>
          </p:nvSpPr>
          <p:spPr>
            <a:xfrm>
              <a:off x="476" y="-525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20" name="Line 102"/>
            <p:cNvSpPr/>
            <p:nvPr userDrawn="1"/>
          </p:nvSpPr>
          <p:spPr>
            <a:xfrm>
              <a:off x="477" y="-389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21" name="Line 103"/>
            <p:cNvSpPr/>
            <p:nvPr userDrawn="1"/>
          </p:nvSpPr>
          <p:spPr>
            <a:xfrm>
              <a:off x="478" y="-253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22" name="Line 104"/>
            <p:cNvSpPr/>
            <p:nvPr userDrawn="1"/>
          </p:nvSpPr>
          <p:spPr>
            <a:xfrm>
              <a:off x="480" y="-126"/>
              <a:ext cx="5760" cy="0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600075"/>
            <a:ext cx="9144000" cy="2270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3" name="Oval 106" descr="06_original_w"/>
          <p:cNvSpPr/>
          <p:nvPr/>
        </p:nvSpPr>
        <p:spPr>
          <a:xfrm>
            <a:off x="7885113" y="88900"/>
            <a:ext cx="936625" cy="755650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 anchorCtr="0"/>
          <a:p>
            <a:pPr lvl="0" algn="ctr" eaLnBrk="1" hangingPunct="1"/>
            <a:endParaRPr lang="en-US" altLang="x-none" sz="1500" b="1" dirty="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>
            <a:spLocks noGrp="1"/>
          </p:cNvSpPr>
          <p:nvPr>
            <p:ph type="body" idx="1"/>
          </p:nvPr>
        </p:nvSpPr>
        <p:spPr>
          <a:xfrm>
            <a:off x="457200" y="922338"/>
            <a:ext cx="8229600" cy="38211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>
              <a:defRPr sz="1100" b="0">
                <a:solidFill>
                  <a:srgbClr val="1D528D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algn="ctr">
              <a:defRPr sz="1100" b="0">
                <a:solidFill>
                  <a:srgbClr val="1D528D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algn="r">
              <a:defRPr sz="1100">
                <a:solidFill>
                  <a:srgbClr val="1D528D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2058" name="Rectangle 2"/>
          <p:cNvSpPr>
            <a:spLocks noGrp="1"/>
          </p:cNvSpPr>
          <p:nvPr>
            <p:ph type="title"/>
          </p:nvPr>
        </p:nvSpPr>
        <p:spPr>
          <a:xfrm>
            <a:off x="457200" y="171450"/>
            <a:ext cx="7391400" cy="4222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/>
    <p:sndAc>
      <p:stSnd>
        <p:snd r:embed="rId15" name="SOUND5.WAV"/>
      </p:stSnd>
    </p:sndAc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16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Freeform 20" descr="gbc_3"/>
          <p:cNvSpPr/>
          <p:nvPr/>
        </p:nvSpPr>
        <p:spPr>
          <a:xfrm>
            <a:off x="0" y="0"/>
            <a:ext cx="8915400" cy="7604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</a:cxnLst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6" name="Freeform 19"/>
          <p:cNvSpPr/>
          <p:nvPr/>
        </p:nvSpPr>
        <p:spPr>
          <a:xfrm>
            <a:off x="0" y="0"/>
            <a:ext cx="8924925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7" name="Rectangle 17"/>
          <p:cNvSpPr/>
          <p:nvPr/>
        </p:nvSpPr>
        <p:spPr>
          <a:xfrm>
            <a:off x="0" y="303213"/>
            <a:ext cx="9144000" cy="457200"/>
          </a:xfrm>
          <a:prstGeom prst="rect">
            <a:avLst/>
          </a:prstGeom>
          <a:solidFill>
            <a:srgbClr val="173D89">
              <a:alpha val="76862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8229600" cy="3935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3081" name="Freeform 18"/>
          <p:cNvSpPr/>
          <p:nvPr/>
        </p:nvSpPr>
        <p:spPr>
          <a:xfrm>
            <a:off x="8664575" y="303213"/>
            <a:ext cx="477838" cy="457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82" name="Rectangle 2"/>
          <p:cNvSpPr>
            <a:spLocks noGrp="1"/>
          </p:cNvSpPr>
          <p:nvPr>
            <p:ph type="title"/>
          </p:nvPr>
        </p:nvSpPr>
        <p:spPr>
          <a:xfrm>
            <a:off x="533400" y="309563"/>
            <a:ext cx="8229600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16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Freeform 20" descr="gbc_3"/>
          <p:cNvSpPr/>
          <p:nvPr/>
        </p:nvSpPr>
        <p:spPr>
          <a:xfrm>
            <a:off x="0" y="0"/>
            <a:ext cx="8915400" cy="7604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</a:cxnLst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0" name="Freeform 19"/>
          <p:cNvSpPr/>
          <p:nvPr/>
        </p:nvSpPr>
        <p:spPr>
          <a:xfrm>
            <a:off x="0" y="0"/>
            <a:ext cx="8924925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1" name="Rectangle 17"/>
          <p:cNvSpPr/>
          <p:nvPr/>
        </p:nvSpPr>
        <p:spPr>
          <a:xfrm>
            <a:off x="0" y="303213"/>
            <a:ext cx="9144000" cy="457200"/>
          </a:xfrm>
          <a:prstGeom prst="rect">
            <a:avLst/>
          </a:prstGeom>
          <a:solidFill>
            <a:srgbClr val="173D89">
              <a:alpha val="76862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3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8229600" cy="3935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4105" name="Freeform 18"/>
          <p:cNvSpPr/>
          <p:nvPr/>
        </p:nvSpPr>
        <p:spPr>
          <a:xfrm>
            <a:off x="8664575" y="303213"/>
            <a:ext cx="477838" cy="457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6" name="Rectangle 2"/>
          <p:cNvSpPr>
            <a:spLocks noGrp="1"/>
          </p:cNvSpPr>
          <p:nvPr>
            <p:ph type="title"/>
          </p:nvPr>
        </p:nvSpPr>
        <p:spPr>
          <a:xfrm>
            <a:off x="533400" y="309563"/>
            <a:ext cx="8229600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16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Freeform 20" descr="gbc_3"/>
          <p:cNvSpPr/>
          <p:nvPr/>
        </p:nvSpPr>
        <p:spPr>
          <a:xfrm>
            <a:off x="0" y="0"/>
            <a:ext cx="8915400" cy="7604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</a:cxnLst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4" name="Freeform 19"/>
          <p:cNvSpPr/>
          <p:nvPr/>
        </p:nvSpPr>
        <p:spPr>
          <a:xfrm>
            <a:off x="0" y="0"/>
            <a:ext cx="8924925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5" name="Rectangle 17"/>
          <p:cNvSpPr/>
          <p:nvPr/>
        </p:nvSpPr>
        <p:spPr>
          <a:xfrm>
            <a:off x="0" y="303213"/>
            <a:ext cx="9144000" cy="457200"/>
          </a:xfrm>
          <a:prstGeom prst="rect">
            <a:avLst/>
          </a:prstGeom>
          <a:solidFill>
            <a:srgbClr val="173D89">
              <a:alpha val="76862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3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8229600" cy="3935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5129" name="Freeform 18"/>
          <p:cNvSpPr/>
          <p:nvPr/>
        </p:nvSpPr>
        <p:spPr>
          <a:xfrm>
            <a:off x="8664575" y="303213"/>
            <a:ext cx="477838" cy="457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30" name="Rectangle 2"/>
          <p:cNvSpPr>
            <a:spLocks noGrp="1"/>
          </p:cNvSpPr>
          <p:nvPr>
            <p:ph type="title"/>
          </p:nvPr>
        </p:nvSpPr>
        <p:spPr>
          <a:xfrm>
            <a:off x="533400" y="309563"/>
            <a:ext cx="8229600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defTabSz="9144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16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Freeform 20" descr="gbc_3"/>
          <p:cNvSpPr/>
          <p:nvPr/>
        </p:nvSpPr>
        <p:spPr>
          <a:xfrm>
            <a:off x="0" y="0"/>
            <a:ext cx="8915400" cy="7604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0" y="2147483647"/>
              </a:cxn>
            </a:cxnLst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220" name="Freeform 19"/>
          <p:cNvSpPr/>
          <p:nvPr/>
        </p:nvSpPr>
        <p:spPr>
          <a:xfrm>
            <a:off x="0" y="0"/>
            <a:ext cx="8924925" cy="514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221" name="Rectangle 17"/>
          <p:cNvSpPr/>
          <p:nvPr/>
        </p:nvSpPr>
        <p:spPr>
          <a:xfrm>
            <a:off x="0" y="303213"/>
            <a:ext cx="9144000" cy="457200"/>
          </a:xfrm>
          <a:prstGeom prst="rect">
            <a:avLst/>
          </a:prstGeom>
          <a:solidFill>
            <a:srgbClr val="173D89">
              <a:alpha val="76862"/>
            </a:srgbClr>
          </a:solidFill>
          <a:ln w="9525">
            <a:noFill/>
          </a:ln>
        </p:spPr>
        <p:txBody>
          <a:bodyPr wrap="none" anchor="ctr" anchorCtr="0"/>
          <a:p>
            <a:pPr lvl="0" defTabSz="914400" eaLnBrk="1" hangingPunct="1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3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8229600" cy="3935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27600"/>
            <a:ext cx="2133600" cy="144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914400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914900"/>
            <a:ext cx="1219200" cy="169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lvl="0" defTabSz="914400" eaLnBrk="1" hangingPunct="1">
              <a:buNone/>
            </a:pPr>
            <a:fld id="{9A0DB2DC-4C9A-4742-B13C-FB6460FD3503}" type="slidenum">
              <a:rPr lang="en-US" altLang="x-none" dirty="0"/>
            </a:fld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5" name="Freeform 18"/>
          <p:cNvSpPr/>
          <p:nvPr/>
        </p:nvSpPr>
        <p:spPr>
          <a:xfrm>
            <a:off x="8664575" y="303213"/>
            <a:ext cx="477838" cy="457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226" name="Rectangle 2"/>
          <p:cNvSpPr>
            <a:spLocks noGrp="1"/>
          </p:cNvSpPr>
          <p:nvPr>
            <p:ph type="title"/>
          </p:nvPr>
        </p:nvSpPr>
        <p:spPr>
          <a:xfrm>
            <a:off x="533400" y="309563"/>
            <a:ext cx="8229600" cy="42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26.png"/><Relationship Id="rId7" Type="http://schemas.openxmlformats.org/officeDocument/2006/relationships/oleObject" Target="../embeddings/oleObject8.bin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2" Type="http://schemas.openxmlformats.org/officeDocument/2006/relationships/slide" Target="slide3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3.xml"/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oleObject" Target="../embeddings/oleObject13.bin"/><Relationship Id="rId7" Type="http://schemas.openxmlformats.org/officeDocument/2006/relationships/image" Target="../media/image26.png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67.xml"/><Relationship Id="rId10" Type="http://schemas.openxmlformats.org/officeDocument/2006/relationships/image" Target="../media/image8.pn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image" Target="../media/image8.png"/><Relationship Id="rId7" Type="http://schemas.openxmlformats.org/officeDocument/2006/relationships/image" Target="../media/image32.png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0" Type="http://schemas.openxmlformats.org/officeDocument/2006/relationships/vmlDrawing" Target="../drawings/vmlDrawing7.v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image" Target="../media/image8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5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slide" Target="slide2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image" Target="../media/image8.png"/><Relationship Id="rId7" Type="http://schemas.openxmlformats.org/officeDocument/2006/relationships/slide" Target="slide3.xml"/><Relationship Id="rId6" Type="http://schemas.openxmlformats.org/officeDocument/2006/relationships/slide" Target="slide2.xml"/><Relationship Id="rId5" Type="http://schemas.openxmlformats.org/officeDocument/2006/relationships/image" Target="../media/image38.png"/><Relationship Id="rId4" Type="http://schemas.openxmlformats.org/officeDocument/2006/relationships/image" Target="../media/image26.png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7.GIF"/><Relationship Id="rId10" Type="http://schemas.openxmlformats.org/officeDocument/2006/relationships/vmlDrawing" Target="../drawings/vmlDrawing8.v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5.xml"/><Relationship Id="rId5" Type="http://schemas.openxmlformats.org/officeDocument/2006/relationships/image" Target="../media/image8.png"/><Relationship Id="rId4" Type="http://schemas.openxmlformats.org/officeDocument/2006/relationships/slide" Target="slide3.xml"/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9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hyperlink" Target="..\..\..\..\KINHDOANH.mdb" TargetMode="Externa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22.xml"/><Relationship Id="rId4" Type="http://schemas.openxmlformats.org/officeDocument/2006/relationships/image" Target="../media/image8.png"/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7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50.GIF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49.GIF"/><Relationship Id="rId3" Type="http://schemas.openxmlformats.org/officeDocument/2006/relationships/tags" Target="../tags/tag17.xml"/><Relationship Id="rId2" Type="http://schemas.openxmlformats.org/officeDocument/2006/relationships/image" Target="../media/image48.wmf"/><Relationship Id="rId16" Type="http://schemas.openxmlformats.org/officeDocument/2006/relationships/slideLayout" Target="../slideLayouts/slideLayout135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WordArt 16"/>
          <p:cNvSpPr>
            <a:spLocks noTextEdit="1"/>
          </p:cNvSpPr>
          <p:nvPr/>
        </p:nvSpPr>
        <p:spPr>
          <a:xfrm>
            <a:off x="395288" y="2217738"/>
            <a:ext cx="8616950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 b="1">
                <a:solidFill>
                  <a:srgbClr val="000000"/>
                </a:solidFill>
                <a:effectLst>
                  <a:prstShdw prst="shdw13" dist="53882" dir="13499999">
                    <a:srgbClr val="CC3300">
                      <a:alpha val="50000"/>
                    </a:srgbClr>
                  </a:prstShdw>
                </a:effectLst>
                <a:latin typeface="+mn-lt"/>
                <a:ea typeface="+mn-lt"/>
              </a:rPr>
              <a:t> § 3. GIỚI THIỆU MICROSOFT ACCESS</a:t>
            </a:r>
            <a:endParaRPr lang="en-US" sz="2700" b="1">
              <a:solidFill>
                <a:srgbClr val="000000"/>
              </a:solidFill>
              <a:effectLst>
                <a:prstShdw prst="shdw13" dist="53882" dir="13499999">
                  <a:srgbClr val="CC3300">
                    <a:alpha val="50000"/>
                  </a:srgbClr>
                </a:prstShdw>
              </a:effectLst>
              <a:latin typeface="+mn-lt"/>
              <a:ea typeface="+mn-lt"/>
            </a:endParaRPr>
          </a:p>
        </p:txBody>
      </p:sp>
      <p:sp>
        <p:nvSpPr>
          <p:cNvPr id="149507" name="WordArt 17"/>
          <p:cNvSpPr>
            <a:spLocks noTextEdit="1"/>
          </p:cNvSpPr>
          <p:nvPr/>
        </p:nvSpPr>
        <p:spPr>
          <a:xfrm>
            <a:off x="755650" y="411163"/>
            <a:ext cx="7810500" cy="1220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 b="1" spc="540">
                <a:gradFill rotWithShape="1">
                  <a:gsLst>
                    <a:gs pos="0">
                      <a:srgbClr val="FFFFFF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prstShdw prst="shdw17" dist="52363" dir="20757825">
                    <a:srgbClr val="CC3300"/>
                  </a:prstShdw>
                </a:effectLst>
                <a:latin typeface="+mn-lt"/>
                <a:ea typeface="+mn-lt"/>
              </a:rPr>
              <a:t>HỆ QUẢN TRỊ CƠ SỞ DỮ LIỆU</a:t>
            </a:r>
            <a:endParaRPr lang="en-US" sz="2700" b="1" spc="540">
              <a:gradFill rotWithShape="1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prstShdw prst="shdw17" dist="52363" dir="20757825">
                  <a:srgbClr val="CC3300"/>
                </a:prstShdw>
              </a:effectLst>
              <a:latin typeface="+mn-lt"/>
              <a:ea typeface="+mn-lt"/>
            </a:endParaRPr>
          </a:p>
          <a:p>
            <a:pPr algn="ctr"/>
            <a:r>
              <a:rPr lang="en-US" sz="2700" b="1" spc="540">
                <a:gradFill rotWithShape="1">
                  <a:gsLst>
                    <a:gs pos="0">
                      <a:srgbClr val="FFFFFF"/>
                    </a:gs>
                    <a:gs pos="100000">
                      <a:srgbClr val="FFFF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prstShdw prst="shdw17" dist="52363" dir="20757825">
                    <a:srgbClr val="CC3300"/>
                  </a:prstShdw>
                </a:effectLst>
                <a:latin typeface="+mn-lt"/>
                <a:ea typeface="+mn-lt"/>
              </a:rPr>
              <a:t>MICROSOFT ACCESS</a:t>
            </a:r>
            <a:endParaRPr lang="en-US" sz="2700" b="1" spc="540">
              <a:gradFill rotWithShape="1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prstShdw prst="shdw17" dist="52363" dir="20757825">
                  <a:srgbClr val="CC3300"/>
                </a:prstShdw>
              </a:effectLst>
              <a:latin typeface="+mn-lt"/>
              <a:ea typeface="+mn-lt"/>
            </a:endParaRPr>
          </a:p>
        </p:txBody>
      </p:sp>
      <p:sp>
        <p:nvSpPr>
          <p:cNvPr id="149508" name="Text Box 18"/>
          <p:cNvSpPr txBox="1"/>
          <p:nvPr/>
        </p:nvSpPr>
        <p:spPr>
          <a:xfrm>
            <a:off x="2824163" y="373063"/>
            <a:ext cx="138112" cy="2841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endParaRPr lang="en-US" altLang="x-none" b="1" dirty="0">
              <a:solidFill>
                <a:srgbClr val="1D528D"/>
              </a:solidFill>
              <a:latin typeface="Arial" panose="020B0604020202020204" pitchFamily="34" charset="0"/>
            </a:endParaRPr>
          </a:p>
        </p:txBody>
      </p:sp>
      <p:sp>
        <p:nvSpPr>
          <p:cNvPr id="149509" name="Text Box 19"/>
          <p:cNvSpPr txBox="1"/>
          <p:nvPr/>
        </p:nvSpPr>
        <p:spPr>
          <a:xfrm>
            <a:off x="0" y="38100"/>
            <a:ext cx="2736850" cy="48418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68580" tIns="34290" rIns="68580" bIns="34290">
            <a:spAutoFit/>
          </a:bodyPr>
          <a:p>
            <a:pPr>
              <a:spcBef>
                <a:spcPct val="50000"/>
              </a:spcBef>
            </a:pPr>
            <a:r>
              <a:rPr lang="en-US" altLang="x-none" sz="2700" b="1" dirty="0">
                <a:solidFill>
                  <a:srgbClr val="FFFFFF"/>
                </a:solidFill>
                <a:latin typeface="Arial" panose="020B0604020202020204" pitchFamily="34" charset="0"/>
              </a:rPr>
              <a:t>Chương II.</a:t>
            </a:r>
            <a:endParaRPr lang="en-US" altLang="x-none" sz="27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8731" name="Rectangle 10"/>
          <p:cNvSpPr/>
          <p:nvPr/>
        </p:nvSpPr>
        <p:spPr>
          <a:xfrm>
            <a:off x="852488" y="53975"/>
            <a:ext cx="7639050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Các loại đối tượng chính của Access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8732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8733" name="Picture 10" descr="18-08-10 6-05-58 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1195388"/>
            <a:ext cx="5143500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34" name="Google Shape;203;p16"/>
          <p:cNvSpPr/>
          <p:nvPr/>
        </p:nvSpPr>
        <p:spPr>
          <a:xfrm>
            <a:off x="5983288" y="1195388"/>
            <a:ext cx="2089150" cy="579437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Biểu mẫu(Form)</a:t>
            </a: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8735" name="Rectangle 1"/>
          <p:cNvSpPr/>
          <p:nvPr/>
        </p:nvSpPr>
        <p:spPr>
          <a:xfrm>
            <a:off x="5761038" y="2093913"/>
            <a:ext cx="3149600" cy="85407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p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Giúp t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ạo giao diện thuận tiện cho việc nhập hoặc hiển thị th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ông tin</a:t>
            </a:r>
            <a:endParaRPr lang="en-US" altLang="x-none" sz="1700" dirty="0">
              <a:solidFill>
                <a:srgbClr val="141414"/>
              </a:solidFill>
              <a:latin typeface="Arial" panose="020B0604020202020204" pitchFamily="34" charset="0"/>
            </a:endParaRPr>
          </a:p>
        </p:txBody>
      </p:sp>
      <p:pic>
        <p:nvPicPr>
          <p:cNvPr id="158736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9755" name="Rectangle 10"/>
          <p:cNvSpPr/>
          <p:nvPr/>
        </p:nvSpPr>
        <p:spPr>
          <a:xfrm>
            <a:off x="852488" y="53975"/>
            <a:ext cx="8058150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Các loại đối tượng chính của Access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9756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9757" name="Picture 10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1433513"/>
            <a:ext cx="4743450" cy="269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58" name="Google Shape;203;p16"/>
          <p:cNvSpPr/>
          <p:nvPr/>
        </p:nvSpPr>
        <p:spPr>
          <a:xfrm>
            <a:off x="5200650" y="1433513"/>
            <a:ext cx="2297113" cy="547687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002060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Báo cáo(Report)</a:t>
            </a: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9759" name="Rectangle 1"/>
          <p:cNvSpPr/>
          <p:nvPr/>
        </p:nvSpPr>
        <p:spPr>
          <a:xfrm>
            <a:off x="5299075" y="2111375"/>
            <a:ext cx="2900363" cy="59213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p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Đ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ịnh dạng, t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ính toán d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ữ liệu được kết xuất hoăc in</a:t>
            </a:r>
            <a:endParaRPr lang="en-US" altLang="x-none" sz="1700" dirty="0">
              <a:solidFill>
                <a:srgbClr val="141414"/>
              </a:solidFill>
              <a:latin typeface="Arial" panose="020B0604020202020204" pitchFamily="34" charset="0"/>
            </a:endParaRPr>
          </a:p>
        </p:txBody>
      </p:sp>
      <p:pic>
        <p:nvPicPr>
          <p:cNvPr id="159760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Flowchart: Decision 20"/>
          <p:cNvSpPr/>
          <p:nvPr/>
        </p:nvSpPr>
        <p:spPr>
          <a:xfrm>
            <a:off x="-9832" y="184767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773" name="Rectangle 6"/>
          <p:cNvSpPr/>
          <p:nvPr/>
        </p:nvSpPr>
        <p:spPr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0774" name="Rectangle 8"/>
          <p:cNvSpPr/>
          <p:nvPr/>
        </p:nvSpPr>
        <p:spPr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0775" name="Rectangle 10"/>
          <p:cNvSpPr/>
          <p:nvPr/>
        </p:nvSpPr>
        <p:spPr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609600" y="857250"/>
            <a:ext cx="8153400" cy="1147763"/>
            <a:chOff x="384" y="720"/>
            <a:chExt cx="5136" cy="964"/>
          </a:xfrm>
        </p:grpSpPr>
        <p:sp>
          <p:nvSpPr>
            <p:cNvPr id="22544" name="AutoShape 71"/>
            <p:cNvSpPr>
              <a:spLocks noChangeArrowheads="1"/>
            </p:cNvSpPr>
            <p:nvPr/>
          </p:nvSpPr>
          <p:spPr bwMode="gray">
            <a:xfrm>
              <a:off x="1440" y="960"/>
              <a:ext cx="4080" cy="48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anchor="ctr"/>
            <a:p>
              <a:pPr defTabSz="914400">
                <a:buNone/>
              </a:pPr>
              <a:r>
                <a:rPr lang="en-US" altLang="x-none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Lưu trữ dữ liệu, chứa thông tin của chủ thể</a:t>
              </a:r>
              <a:endPara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45" name="AutoShape 72"/>
            <p:cNvSpPr>
              <a:spLocks noChangeArrowheads="1"/>
            </p:cNvSpPr>
            <p:nvPr/>
          </p:nvSpPr>
          <p:spPr bwMode="gray">
            <a:xfrm>
              <a:off x="384" y="720"/>
              <a:ext cx="1008" cy="964"/>
            </a:xfrm>
            <a:prstGeom prst="diamond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p>
              <a:pPr algn="ctr" defTabSz="914400">
                <a:buNone/>
              </a:pPr>
              <a:r>
                <a:rPr lang="en-US" altLang="x-none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Bảng</a:t>
              </a:r>
              <a:endPara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defTabSz="914400">
                <a:buNone/>
              </a:pPr>
              <a:r>
                <a:rPr lang="en-US" altLang="x-none" sz="2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(Table)</a:t>
              </a:r>
              <a:endParaRPr lang="en-US" altLang="x-none" sz="22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0" y="1885950"/>
            <a:ext cx="8077200" cy="1147763"/>
            <a:chOff x="0" y="1584"/>
            <a:chExt cx="5088" cy="964"/>
          </a:xfrm>
        </p:grpSpPr>
        <p:sp>
          <p:nvSpPr>
            <p:cNvPr id="160786" name="AutoShape 72"/>
            <p:cNvSpPr/>
            <p:nvPr/>
          </p:nvSpPr>
          <p:spPr>
            <a:xfrm>
              <a:off x="0" y="1584"/>
              <a:ext cx="1008" cy="964"/>
            </a:xfrm>
            <a:prstGeom prst="diamond">
              <a:avLst/>
            </a:prstGeom>
            <a:solidFill>
              <a:srgbClr val="FFDE75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p>
              <a:pPr algn="ctr" defTabSz="914400"/>
              <a:r>
                <a:rPr lang="en-US" altLang="x-none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Mẫu hỏi </a:t>
              </a:r>
              <a:endPara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defTabSz="914400"/>
              <a:r>
                <a:rPr lang="en-US" altLang="x-none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(Query)</a:t>
              </a:r>
              <a:endPara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787" name="AutoShape 71"/>
            <p:cNvSpPr/>
            <p:nvPr/>
          </p:nvSpPr>
          <p:spPr>
            <a:xfrm>
              <a:off x="1056" y="1872"/>
              <a:ext cx="4032" cy="480"/>
            </a:xfrm>
            <a:prstGeom prst="roundRect">
              <a:avLst>
                <a:gd name="adj" fmla="val 16667"/>
              </a:avLst>
            </a:prstGeom>
            <a:solidFill>
              <a:srgbClr val="FFDE75"/>
            </a:soli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anchor="ctr" anchorCtr="0"/>
            <a:p>
              <a:pPr defTabSz="914400"/>
              <a:r>
                <a:rPr lang="en-US" altLang="x-none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Sắp xếp, tìm kiếm, kết xuất dữ liệu</a:t>
              </a:r>
              <a:endPara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09600" y="2914650"/>
            <a:ext cx="8001000" cy="1147763"/>
            <a:chOff x="384" y="2448"/>
            <a:chExt cx="5040" cy="964"/>
          </a:xfrm>
        </p:grpSpPr>
        <p:sp>
          <p:nvSpPr>
            <p:cNvPr id="160784" name="AutoShape 72"/>
            <p:cNvSpPr/>
            <p:nvPr/>
          </p:nvSpPr>
          <p:spPr>
            <a:xfrm>
              <a:off x="384" y="2448"/>
              <a:ext cx="1008" cy="964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p>
              <a:pPr algn="ctr" defTabSz="914400"/>
              <a:r>
                <a:rPr lang="en-US" altLang="x-none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Biểu mẫu </a:t>
              </a:r>
              <a:endPara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defTabSz="914400"/>
              <a:r>
                <a:rPr lang="en-US" altLang="x-none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(Form)</a:t>
              </a:r>
              <a:endPara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785" name="AutoShape 71"/>
            <p:cNvSpPr/>
            <p:nvPr/>
          </p:nvSpPr>
          <p:spPr>
            <a:xfrm>
              <a:off x="1440" y="2736"/>
              <a:ext cx="3984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anchor="ctr" anchorCtr="0"/>
            <a:p>
              <a:pPr defTabSz="914400"/>
              <a:r>
                <a:rPr lang="en-US" altLang="x-none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Tạo giao diện nhập hoặc hiển thị thông tin</a:t>
              </a:r>
              <a:endPara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0" y="3995738"/>
            <a:ext cx="8991600" cy="1147762"/>
            <a:chOff x="0" y="3356"/>
            <a:chExt cx="5664" cy="964"/>
          </a:xfrm>
        </p:grpSpPr>
        <p:sp>
          <p:nvSpPr>
            <p:cNvPr id="160782" name="AutoShape 72"/>
            <p:cNvSpPr/>
            <p:nvPr/>
          </p:nvSpPr>
          <p:spPr>
            <a:xfrm>
              <a:off x="0" y="3356"/>
              <a:ext cx="1008" cy="964"/>
            </a:xfrm>
            <a:prstGeom prst="diamond">
              <a:avLst/>
            </a:prstGeom>
            <a:solidFill>
              <a:srgbClr val="99FF66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 anchorCtr="0"/>
            <a:p>
              <a:pPr algn="ctr" defTabSz="914400"/>
              <a:r>
                <a:rPr lang="en-US" altLang="x-none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Báo cáo </a:t>
              </a:r>
              <a:endPara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 defTabSz="914400"/>
              <a:r>
                <a:rPr lang="en-US" altLang="x-none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(Report)</a:t>
              </a:r>
              <a:endPara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783" name="AutoShape 71"/>
            <p:cNvSpPr/>
            <p:nvPr/>
          </p:nvSpPr>
          <p:spPr>
            <a:xfrm>
              <a:off x="1056" y="3640"/>
              <a:ext cx="4608" cy="48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anchor="ctr" anchorCtr="0"/>
            <a:p>
              <a:pPr defTabSz="914400"/>
              <a:r>
                <a:rPr lang="en-US" altLang="x-none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Định dạng, tính toán, tổng hợp DL được chọn và in ra</a:t>
              </a:r>
              <a:endParaRPr lang="en-US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0780" name="Rectangle 2"/>
          <p:cNvSpPr/>
          <p:nvPr/>
        </p:nvSpPr>
        <p:spPr>
          <a:xfrm>
            <a:off x="0" y="309563"/>
            <a:ext cx="9144000" cy="4333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914400"/>
            <a:r>
              <a:rPr lang="en-US" altLang="x-none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x-none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x-none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x-non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đối tượng chính trong Access</a:t>
            </a:r>
            <a:endParaRPr lang="en-US" altLang="x-none" sz="320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pic>
        <p:nvPicPr>
          <p:cNvPr id="160781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25400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803" name="Rectangle 10"/>
          <p:cNvSpPr/>
          <p:nvPr/>
        </p:nvSpPr>
        <p:spPr>
          <a:xfrm>
            <a:off x="852488" y="4763"/>
            <a:ext cx="581342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Một số thao tác cơ bản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1804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1805" name="Rectangle 5"/>
          <p:cNvSpPr/>
          <p:nvPr/>
        </p:nvSpPr>
        <p:spPr>
          <a:xfrm>
            <a:off x="23813" y="3894138"/>
            <a:ext cx="5797550" cy="12080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eaLnBrk="0" hangingPunct="0"/>
            <a:r>
              <a:rPr lang="en-US" altLang="vi-VN" sz="32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Cách 2:</a:t>
            </a:r>
            <a:r>
              <a:rPr lang="en-US" altLang="vi-VN" sz="32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Nháy đúp vào biểu tượng ACCESS trên màn hình</a:t>
            </a:r>
            <a:endParaRPr lang="vi-VN" altLang="vi-VN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1806" name="Rectangle 6"/>
          <p:cNvSpPr/>
          <p:nvPr/>
        </p:nvSpPr>
        <p:spPr>
          <a:xfrm>
            <a:off x="0" y="908050"/>
            <a:ext cx="4097338" cy="2532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0" hangingPunct="0"/>
            <a:r>
              <a:rPr lang="en-US" altLang="vi-VN" sz="3200" b="1" u="sng" dirty="0">
                <a:solidFill>
                  <a:srgbClr val="CC3300"/>
                </a:solidFill>
                <a:latin typeface="Arial" panose="020B0604020202020204" pitchFamily="34" charset="0"/>
              </a:rPr>
              <a:t>Cách 1: </a:t>
            </a:r>
            <a:r>
              <a:rPr lang="en-US" alt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Start → All Programs → Microsoft Office → Microsoft Office Access 2003</a:t>
            </a:r>
            <a:endParaRPr lang="vi-VN" altLang="vi-VN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180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719138"/>
            <a:ext cx="5313363" cy="3114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821363" y="3883025"/>
          <a:ext cx="1181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733425" imgH="866775" progId="PBrush">
                  <p:embed/>
                </p:oleObj>
              </mc:Choice>
              <mc:Fallback>
                <p:oleObj name="" r:id="rId4" imgW="733425" imgH="866775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1363" y="3883025"/>
                        <a:ext cx="1181100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9" name="AutoShape 19" descr="Microsoft-Access-2010-icon | Tìm ở đây"/>
          <p:cNvSpPr>
            <a:spLocks noChangeAspect="1"/>
          </p:cNvSpPr>
          <p:nvPr/>
        </p:nvSpPr>
        <p:spPr>
          <a:xfrm>
            <a:off x="141288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61810" name="AutoShape 21" descr="Microsoft-Access-2010-icon | Tìm ở đây"/>
          <p:cNvSpPr>
            <a:spLocks noChangeAspect="1"/>
          </p:cNvSpPr>
          <p:nvPr/>
        </p:nvSpPr>
        <p:spPr>
          <a:xfrm>
            <a:off x="293688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61811" name="AutoShape 23" descr="Microsoft-Access-2010-icon | Tìm ở đây"/>
          <p:cNvSpPr>
            <a:spLocks noChangeAspect="1"/>
          </p:cNvSpPr>
          <p:nvPr/>
        </p:nvSpPr>
        <p:spPr>
          <a:xfrm>
            <a:off x="446088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61812" name="AutoShape 25" descr="Microsoft-Access-2010-icon | Tìm ở đây"/>
          <p:cNvSpPr>
            <a:spLocks noChangeAspect="1"/>
          </p:cNvSpPr>
          <p:nvPr/>
        </p:nvSpPr>
        <p:spPr>
          <a:xfrm>
            <a:off x="598488" y="3127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pic>
        <p:nvPicPr>
          <p:cNvPr id="161813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363" y="3786188"/>
            <a:ext cx="1360487" cy="135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627063" y="552450"/>
            <a:ext cx="2165350" cy="417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815" name="Rectangle 13"/>
          <p:cNvSpPr/>
          <p:nvPr/>
        </p:nvSpPr>
        <p:spPr>
          <a:xfrm>
            <a:off x="650875" y="546100"/>
            <a:ext cx="1965325" cy="4238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a) Khởi động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1816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2827" name="Rectangle 10"/>
          <p:cNvSpPr/>
          <p:nvPr/>
        </p:nvSpPr>
        <p:spPr>
          <a:xfrm>
            <a:off x="852488" y="53975"/>
            <a:ext cx="5778500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ột số thao tác cơ bản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2828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2829" name="Title 1"/>
          <p:cNvSpPr>
            <a:spLocks noGrp="1"/>
          </p:cNvSpPr>
          <p:nvPr>
            <p:ph type="title"/>
          </p:nvPr>
        </p:nvSpPr>
        <p:spPr>
          <a:xfrm>
            <a:off x="1023938" y="3700463"/>
            <a:ext cx="5829300" cy="1020762"/>
          </a:xfrm>
        </p:spPr>
        <p:txBody>
          <a:bodyPr vert="horz" wrap="square" lIns="68580" tIns="34290" rIns="68580" bIns="34290" anchor="t" anchorCtr="0"/>
          <a:p>
            <a:pPr>
              <a:lnSpc>
                <a:spcPct val="100000"/>
              </a:lnSpc>
            </a:pPr>
            <a:endParaRPr lang="vi-VN" altLang="vi-V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2830" name="Text Placeholder 2"/>
          <p:cNvSpPr>
            <a:spLocks noGrp="1"/>
          </p:cNvSpPr>
          <p:nvPr>
            <p:ph type="body" idx="4294967295"/>
          </p:nvPr>
        </p:nvSpPr>
        <p:spPr>
          <a:xfrm>
            <a:off x="1023938" y="2574925"/>
            <a:ext cx="5829300" cy="1125538"/>
          </a:xfrm>
        </p:spPr>
        <p:txBody>
          <a:bodyPr vert="horz" wrap="square" lIns="68580" tIns="34290" rIns="68580" bIns="34290" anchor="b" anchorCtr="0"/>
          <a:p>
            <a:pPr marL="257175" indent="-257175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vi-VN" altLang="vi-VN" sz="2400" dirty="0"/>
          </a:p>
        </p:txBody>
      </p:sp>
      <p:graphicFrame>
        <p:nvGraphicFramePr>
          <p:cNvPr id="162831" name="Object 15"/>
          <p:cNvGraphicFramePr>
            <a:graphicFrameLocks noChangeAspect="1"/>
          </p:cNvGraphicFramePr>
          <p:nvPr/>
        </p:nvGraphicFramePr>
        <p:xfrm>
          <a:off x="3868738" y="3222625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14300" imgH="215900" progId="Equation.3">
                  <p:embed/>
                </p:oleObj>
              </mc:Choice>
              <mc:Fallback>
                <p:oleObj name="" r:id="rId3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8738" y="3222625"/>
                        <a:ext cx="85725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2" name="Object 16"/>
          <p:cNvGraphicFramePr>
            <a:graphicFrameLocks noChangeAspect="1"/>
          </p:cNvGraphicFramePr>
          <p:nvPr/>
        </p:nvGraphicFramePr>
        <p:xfrm>
          <a:off x="3868738" y="3222625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114300" imgH="215900" progId="Equation.3">
                  <p:embed/>
                </p:oleObj>
              </mc:Choice>
              <mc:Fallback>
                <p:oleObj name="" r:id="rId5" imgW="114300" imgH="2159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8738" y="3222625"/>
                        <a:ext cx="85725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3" name="Object 17"/>
          <p:cNvGraphicFramePr>
            <a:graphicFrameLocks noChangeAspect="1"/>
          </p:cNvGraphicFramePr>
          <p:nvPr/>
        </p:nvGraphicFramePr>
        <p:xfrm>
          <a:off x="3868738" y="3222625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6" imgW="114300" imgH="215900" progId="Equation.3">
                  <p:embed/>
                </p:oleObj>
              </mc:Choice>
              <mc:Fallback>
                <p:oleObj name="" r:id="rId6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8738" y="3222625"/>
                        <a:ext cx="85725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4" name="Object 18"/>
          <p:cNvGraphicFramePr>
            <a:graphicFrameLocks noChangeAspect="1"/>
          </p:cNvGraphicFramePr>
          <p:nvPr/>
        </p:nvGraphicFramePr>
        <p:xfrm>
          <a:off x="0" y="660400"/>
          <a:ext cx="8910638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8220075" imgH="5381625" progId="Paint.Picture">
                  <p:embed/>
                </p:oleObj>
              </mc:Choice>
              <mc:Fallback>
                <p:oleObj name="" r:id="rId7" imgW="8220075" imgH="538162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660400"/>
                        <a:ext cx="8910638" cy="454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5" name="AutoShape 16"/>
          <p:cNvSpPr/>
          <p:nvPr/>
        </p:nvSpPr>
        <p:spPr>
          <a:xfrm>
            <a:off x="1168400" y="3595688"/>
            <a:ext cx="2228850" cy="85725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>
            <a:noFill/>
          </a:ln>
        </p:spPr>
        <p:txBody>
          <a:bodyPr lIns="68580" tIns="34290" rIns="68580" bIns="34290"/>
          <a:p>
            <a:pPr eaLnBrk="0" hangingPunct="0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62836" name="AutoShape 18"/>
          <p:cNvSpPr/>
          <p:nvPr/>
        </p:nvSpPr>
        <p:spPr>
          <a:xfrm>
            <a:off x="2613025" y="1316038"/>
            <a:ext cx="1939925" cy="342900"/>
          </a:xfrm>
          <a:prstGeom prst="wedgeRectCallout">
            <a:avLst>
              <a:gd name="adj1" fmla="val -83069"/>
              <a:gd name="adj2" fmla="val -15659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p>
            <a:pPr algn="ctr" eaLnBrk="0" hangingPunct="0"/>
            <a:r>
              <a:rPr lang="en-US" altLang="vi-VN" sz="1800" dirty="0">
                <a:latin typeface="Times New Roman" panose="02020603050405020304" pitchFamily="18" charset="0"/>
              </a:rPr>
              <a:t>Thanh bảng chọn</a:t>
            </a: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62837" name="AutoShape 19"/>
          <p:cNvSpPr/>
          <p:nvPr/>
        </p:nvSpPr>
        <p:spPr>
          <a:xfrm>
            <a:off x="3887788" y="1851025"/>
            <a:ext cx="1714500" cy="342900"/>
          </a:xfrm>
          <a:prstGeom prst="wedgeRectCallout">
            <a:avLst>
              <a:gd name="adj1" fmla="val 2903"/>
              <a:gd name="adj2" fmla="val -279931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p>
            <a:pPr algn="ctr" eaLnBrk="0" hangingPunct="0"/>
            <a:r>
              <a:rPr lang="en-US" altLang="vi-VN" sz="1800" dirty="0">
                <a:latin typeface="Times New Roman" panose="02020603050405020304" pitchFamily="18" charset="0"/>
              </a:rPr>
              <a:t>Thanh công cụ</a:t>
            </a: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62838" name="AutoShape 21"/>
          <p:cNvSpPr/>
          <p:nvPr/>
        </p:nvSpPr>
        <p:spPr>
          <a:xfrm>
            <a:off x="4973638" y="3138488"/>
            <a:ext cx="1657350" cy="342900"/>
          </a:xfrm>
          <a:prstGeom prst="wedgeRectCallout">
            <a:avLst>
              <a:gd name="adj1" fmla="val 71051"/>
              <a:gd name="adj2" fmla="val -267708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p>
            <a:pPr algn="ctr" eaLnBrk="0" hangingPunct="0"/>
            <a:r>
              <a:rPr lang="en-US" altLang="vi-VN" sz="1800" dirty="0">
                <a:latin typeface="Times New Roman" panose="02020603050405020304" pitchFamily="18" charset="0"/>
              </a:rPr>
              <a:t>Khung tác vụ</a:t>
            </a: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23" name="AutoShape 17"/>
          <p:cNvSpPr/>
          <p:nvPr/>
        </p:nvSpPr>
        <p:spPr>
          <a:xfrm>
            <a:off x="274638" y="1395413"/>
            <a:ext cx="1557337" cy="374650"/>
          </a:xfrm>
          <a:prstGeom prst="wedgeRectCallout">
            <a:avLst>
              <a:gd name="adj1" fmla="val 1083"/>
              <a:gd name="adj2" fmla="val -223264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x-none" sz="1800" dirty="0">
                <a:latin typeface="Times New Roman" panose="02020603050405020304" pitchFamily="18" charset="0"/>
              </a:rPr>
              <a:t>Thanh tiêu đề</a:t>
            </a:r>
            <a:endParaRPr lang="en-US" altLang="x-none" sz="1800" dirty="0">
              <a:latin typeface="Times New Roman" panose="02020603050405020304" pitchFamily="18" charset="0"/>
            </a:endParaRPr>
          </a:p>
        </p:txBody>
      </p:sp>
      <p:sp>
        <p:nvSpPr>
          <p:cNvPr id="162840" name="Rectangle 6"/>
          <p:cNvSpPr/>
          <p:nvPr/>
        </p:nvSpPr>
        <p:spPr>
          <a:xfrm>
            <a:off x="714375" y="4473575"/>
            <a:ext cx="48498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x-none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Màn hình làm việc của Access</a:t>
            </a:r>
            <a:endParaRPr lang="en-US" altLang="x-none" sz="28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2841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43" name="Picture 5"/>
          <p:cNvPicPr>
            <a:picLocks noChangeAspect="1"/>
          </p:cNvPicPr>
          <p:nvPr/>
        </p:nvPicPr>
        <p:blipFill>
          <a:blip r:embed="rId1"/>
          <a:srcRect b="5000"/>
          <a:stretch>
            <a:fillRect/>
          </a:stretch>
        </p:blipFill>
        <p:spPr>
          <a:xfrm>
            <a:off x="0" y="766763"/>
            <a:ext cx="9144000" cy="437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Line 6"/>
          <p:cNvSpPr/>
          <p:nvPr/>
        </p:nvSpPr>
        <p:spPr>
          <a:xfrm>
            <a:off x="128588" y="1150938"/>
            <a:ext cx="1090612" cy="849312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3" name="Rectangle 7"/>
          <p:cNvSpPr/>
          <p:nvPr/>
        </p:nvSpPr>
        <p:spPr>
          <a:xfrm>
            <a:off x="609600" y="2000250"/>
            <a:ext cx="2971800" cy="571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defTabSz="914400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Cách 1: Click chọn nút New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8246" name="Picture 8"/>
          <p:cNvPicPr>
            <a:picLocks noChangeAspect="1"/>
          </p:cNvPicPr>
          <p:nvPr>
            <p:ph idx="1"/>
          </p:nvPr>
        </p:nvPicPr>
        <p:blipFill>
          <a:blip r:embed="rId2"/>
          <a:srcRect l="595" r="75568" b="85196"/>
          <a:stretch>
            <a:fillRect/>
          </a:stretch>
        </p:blipFill>
        <p:spPr>
          <a:xfrm>
            <a:off x="3962400" y="2452688"/>
            <a:ext cx="3200400" cy="2062162"/>
          </a:xfrm>
        </p:spPr>
      </p:pic>
      <p:sp>
        <p:nvSpPr>
          <p:cNvPr id="19465" name="Rectangle 9"/>
          <p:cNvSpPr/>
          <p:nvPr/>
        </p:nvSpPr>
        <p:spPr>
          <a:xfrm>
            <a:off x="609600" y="2971800"/>
            <a:ext cx="2895600" cy="571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defTabSz="914400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Cách 2: Chọn File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New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Rectangle 10"/>
          <p:cNvSpPr/>
          <p:nvPr/>
        </p:nvSpPr>
        <p:spPr>
          <a:xfrm>
            <a:off x="609600" y="4000500"/>
            <a:ext cx="2895600" cy="571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defTabSz="914400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Cách 3: Ấn Ctrl + N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50" name="Rectangle 13"/>
          <p:cNvSpPr/>
          <p:nvPr/>
        </p:nvSpPr>
        <p:spPr>
          <a:xfrm>
            <a:off x="650875" y="201613"/>
            <a:ext cx="3630613" cy="4238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b) Tạo cơ sở dữ liệu mới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27400" y="3111500"/>
            <a:ext cx="7239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5" grpId="0" animBg="1"/>
      <p:bldP spid="194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64866" name="Object 3"/>
          <p:cNvGraphicFramePr>
            <a:graphicFrameLocks noChangeAspect="1"/>
          </p:cNvGraphicFramePr>
          <p:nvPr/>
        </p:nvGraphicFramePr>
        <p:xfrm>
          <a:off x="4514850" y="282733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114300" imgH="215900" progId="Equation.3">
                  <p:embed/>
                </p:oleObj>
              </mc:Choice>
              <mc:Fallback>
                <p:oleObj name="" r:id="rId2" imgW="114300" imgH="2159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827338"/>
                        <a:ext cx="1143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7" name="Object 4"/>
          <p:cNvGraphicFramePr>
            <a:graphicFrameLocks noChangeAspect="1"/>
          </p:cNvGraphicFramePr>
          <p:nvPr/>
        </p:nvGraphicFramePr>
        <p:xfrm>
          <a:off x="4514850" y="282733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4" imgW="114300" imgH="215900" progId="Equation.3">
                  <p:embed/>
                </p:oleObj>
              </mc:Choice>
              <mc:Fallback>
                <p:oleObj name="" r:id="rId4" imgW="114300" imgH="2159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827338"/>
                        <a:ext cx="1143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8" name="Object 5"/>
          <p:cNvGraphicFramePr>
            <a:graphicFrameLocks noChangeAspect="1"/>
          </p:cNvGraphicFramePr>
          <p:nvPr/>
        </p:nvGraphicFramePr>
        <p:xfrm>
          <a:off x="4514850" y="282733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114300" imgH="215900" progId="Equation.3">
                  <p:embed/>
                </p:oleObj>
              </mc:Choice>
              <mc:Fallback>
                <p:oleObj name="" r:id="rId5" imgW="114300" imgH="2159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827338"/>
                        <a:ext cx="1143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3697288" y="258763"/>
            <a:ext cx="358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File -&gt; New…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514475" y="261938"/>
            <a:ext cx="2438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 defTabSz="914400">
              <a:buNone/>
            </a:pPr>
            <a:r>
              <a:rPr lang="en-US" altLang="x-none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</a:t>
            </a:r>
            <a:r>
              <a:rPr lang="en-US" altLang="x-none" sz="2800" b="1" dirty="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en-US" altLang="x-none"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Bước 1:</a:t>
            </a:r>
            <a:endParaRPr lang="en-US" altLang="x-none" sz="28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0" y="4025900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 defTabSz="914400">
              <a:buNone/>
            </a:pPr>
            <a:r>
              <a:rPr lang="en-US" altLang="x-none" sz="2800" b="1" dirty="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en-US" altLang="x-none"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Bước 2:</a:t>
            </a:r>
            <a:endParaRPr lang="en-US" altLang="x-none" sz="28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1752600" y="4025900"/>
            <a:ext cx="7391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 defTabSz="914400">
              <a:buNone/>
            </a:pP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Chọn 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Blank Database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trên khung tác vụ, xuất hiện hộp thoại </a:t>
            </a:r>
            <a:r>
              <a:rPr lang="en-US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File New Database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x-none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9045" name="Object 21"/>
          <p:cNvGraphicFramePr>
            <a:graphicFrameLocks noChangeAspect="1"/>
          </p:cNvGraphicFramePr>
          <p:nvPr/>
        </p:nvGraphicFramePr>
        <p:xfrm>
          <a:off x="328613" y="806450"/>
          <a:ext cx="87185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6" imgW="8220075" imgH="5381625" progId="Paint.Picture">
                  <p:embed/>
                </p:oleObj>
              </mc:Choice>
              <mc:Fallback>
                <p:oleObj name="" r:id="rId6" imgW="8220075" imgH="5381625" progId="Paint.Picture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613" y="806450"/>
                        <a:ext cx="8718550" cy="317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46" name="Object 22"/>
          <p:cNvGraphicFramePr>
            <a:graphicFrameLocks noChangeAspect="1"/>
          </p:cNvGraphicFramePr>
          <p:nvPr/>
        </p:nvGraphicFramePr>
        <p:xfrm>
          <a:off x="565150" y="1300163"/>
          <a:ext cx="30765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8" imgW="3076575" imgH="647700" progId="Paint.Picture">
                  <p:embed/>
                </p:oleObj>
              </mc:Choice>
              <mc:Fallback>
                <p:oleObj name="" r:id="rId8" imgW="3076575" imgH="647700" progId="Paint.Picture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150" y="1300163"/>
                        <a:ext cx="3076575" cy="823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47" name="Oval 23"/>
          <p:cNvSpPr>
            <a:spLocks noChangeArrowheads="1"/>
          </p:cNvSpPr>
          <p:nvPr/>
        </p:nvSpPr>
        <p:spPr bwMode="auto">
          <a:xfrm flipH="1">
            <a:off x="6910388" y="2024063"/>
            <a:ext cx="1524000" cy="17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29048" name="Oval 24"/>
          <p:cNvSpPr>
            <a:spLocks noChangeArrowheads="1"/>
          </p:cNvSpPr>
          <p:nvPr/>
        </p:nvSpPr>
        <p:spPr bwMode="auto">
          <a:xfrm flipH="1">
            <a:off x="519113" y="1300163"/>
            <a:ext cx="257175" cy="200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025" y="4540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4288" y="-42862"/>
            <a:ext cx="3581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 2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Line 6"/>
          <p:cNvSpPr/>
          <p:nvPr/>
        </p:nvSpPr>
        <p:spPr>
          <a:xfrm>
            <a:off x="633413" y="1001713"/>
            <a:ext cx="14287" cy="398462"/>
          </a:xfrm>
          <a:prstGeom prst="line">
            <a:avLst/>
          </a:prstGeom>
          <a:ln w="571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3" name="Straight Arrow Connector 2"/>
          <p:cNvCxnSpPr/>
          <p:nvPr/>
        </p:nvCxnSpPr>
        <p:spPr>
          <a:xfrm>
            <a:off x="6016625" y="2024063"/>
            <a:ext cx="1012825" cy="857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4882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/>
      <p:bldP spid="129034" grpId="0"/>
      <p:bldP spid="129040" grpId="0"/>
      <p:bldP spid="129042" grpId="0"/>
      <p:bldP spid="129047" grpId="0" animBg="1"/>
      <p:bldP spid="12904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0"/>
            <a:ext cx="8991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4514850" y="282733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114300" imgH="215900" progId="Equation.3">
                  <p:embed/>
                </p:oleObj>
              </mc:Choice>
              <mc:Fallback>
                <p:oleObj name="" r:id="rId2" imgW="114300" imgH="2159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827338"/>
                        <a:ext cx="1143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4514850" y="282733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4" imgW="114300" imgH="215900" progId="Equation.3">
                  <p:embed/>
                </p:oleObj>
              </mc:Choice>
              <mc:Fallback>
                <p:oleObj name="" r:id="rId4" imgW="114300" imgH="2159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827338"/>
                        <a:ext cx="1143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4514850" y="282733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114300" imgH="215900" progId="Equation.3">
                  <p:embed/>
                </p:oleObj>
              </mc:Choice>
              <mc:Fallback>
                <p:oleObj name="" r:id="rId5" imgW="114300" imgH="2159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827338"/>
                        <a:ext cx="114300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0" y="79375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 defTabSz="914400">
              <a:buNone/>
            </a:pPr>
            <a:r>
              <a:rPr lang="en-US" altLang="x-none" sz="2800" b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en-US" altLang="x-none" sz="2800" b="1" u="sng" dirty="0">
                <a:solidFill>
                  <a:srgbClr val="FFFF00"/>
                </a:solidFill>
                <a:latin typeface="Arial" panose="020B0604020202020204" pitchFamily="34" charset="0"/>
              </a:rPr>
              <a:t>Bước 3:</a:t>
            </a:r>
            <a:endParaRPr lang="en-US" altLang="x-none" sz="2800" b="1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1725613" y="30163"/>
            <a:ext cx="7315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 defTabSz="914400">
              <a:buNone/>
            </a:pP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x-non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Chọn nơi lưu dữ liệu, nhập tên dữ liệu. sau đó nháy vào nút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Create </a:t>
            </a:r>
            <a:r>
              <a:rPr lang="en-US" altLang="x-non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để tạo CSDL</a:t>
            </a:r>
            <a:r>
              <a:rPr lang="en-US" altLang="x-non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endParaRPr lang="en-US" altLang="x-none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146" name="Object 26"/>
          <p:cNvGraphicFramePr>
            <a:graphicFrameLocks noChangeAspect="1"/>
          </p:cNvGraphicFramePr>
          <p:nvPr/>
        </p:nvGraphicFramePr>
        <p:xfrm>
          <a:off x="1285875" y="1028700"/>
          <a:ext cx="7086600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6" imgW="5686425" imgH="3676650" progId="Paint.Picture">
                  <p:embed/>
                </p:oleObj>
              </mc:Choice>
              <mc:Fallback>
                <p:oleObj name="" r:id="rId6" imgW="5686425" imgH="3676650" progId="Paint.Picture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75" y="1028700"/>
                        <a:ext cx="7086600" cy="3163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7" name="AutoShape 27"/>
          <p:cNvSpPr/>
          <p:nvPr/>
        </p:nvSpPr>
        <p:spPr bwMode="auto">
          <a:xfrm>
            <a:off x="3067050" y="1925638"/>
            <a:ext cx="5143500" cy="581025"/>
          </a:xfrm>
          <a:prstGeom prst="borderCallout2">
            <a:avLst>
              <a:gd name="adj1" fmla="val -1707"/>
              <a:gd name="adj2" fmla="val 9672"/>
              <a:gd name="adj3" fmla="val 233"/>
              <a:gd name="adj4" fmla="val 24597"/>
              <a:gd name="adj5" fmla="val -105154"/>
              <a:gd name="adj6" fmla="val 27343"/>
            </a:avLst>
          </a:prstGeom>
          <a:solidFill>
            <a:srgbClr val="CCFFCC"/>
          </a:solidFill>
          <a:ln w="19050">
            <a:solidFill>
              <a:srgbClr val="C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 defTabSz="914400">
              <a:buNone/>
            </a:pP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Chọn ổ đĩa và thư mục lưu trữ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8" name="AutoShape 28"/>
          <p:cNvSpPr/>
          <p:nvPr/>
        </p:nvSpPr>
        <p:spPr bwMode="auto">
          <a:xfrm>
            <a:off x="3571875" y="2886075"/>
            <a:ext cx="4114800" cy="574675"/>
          </a:xfrm>
          <a:prstGeom prst="borderCallout2">
            <a:avLst>
              <a:gd name="adj1" fmla="val 18750"/>
              <a:gd name="adj2" fmla="val -418"/>
              <a:gd name="adj3" fmla="val 18750"/>
              <a:gd name="adj4" fmla="val -3394"/>
              <a:gd name="adj5" fmla="val 153762"/>
              <a:gd name="adj6" fmla="val -4137"/>
            </a:avLst>
          </a:prstGeom>
          <a:solidFill>
            <a:srgbClr val="CCFFCC"/>
          </a:solidFill>
          <a:ln w="19050">
            <a:solidFill>
              <a:srgbClr val="C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 defTabSz="914400">
              <a:buNone/>
            </a:pP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Nhập tên CSDL mới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9" name="AutoShape 29"/>
          <p:cNvSpPr/>
          <p:nvPr/>
        </p:nvSpPr>
        <p:spPr bwMode="auto">
          <a:xfrm>
            <a:off x="1295400" y="4383088"/>
            <a:ext cx="6400800" cy="457200"/>
          </a:xfrm>
          <a:prstGeom prst="borderCallout2">
            <a:avLst>
              <a:gd name="adj1" fmla="val 18750"/>
              <a:gd name="adj2" fmla="val 101190"/>
              <a:gd name="adj3" fmla="val 18750"/>
              <a:gd name="adj4" fmla="val 103569"/>
              <a:gd name="adj5" fmla="val -106250"/>
              <a:gd name="adj6" fmla="val 10595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ctr" defTabSz="914400">
              <a:buNone/>
            </a:pP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Nhấn </a:t>
            </a:r>
            <a:r>
              <a:rPr lang="en-US" altLang="x-none" sz="3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reate để sang cửa sổ tiếp theo</a:t>
            </a:r>
            <a:endParaRPr lang="en-US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784975" y="3824288"/>
            <a:ext cx="490538" cy="6397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138988" y="3667125"/>
            <a:ext cx="1247775" cy="2762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5902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/>
      <p:bldP spid="133140" grpId="0"/>
      <p:bldP spid="133147" grpId="0" animBg="1"/>
      <p:bldP spid="133148" grpId="0" animBg="1"/>
      <p:bldP spid="133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81000" y="171450"/>
            <a:ext cx="8229600" cy="85725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Cửa sổ CSDL mới tạo: Quanli_HS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1"/>
          <a:srcRect l="3125" t="12001" r="60001" b="45000"/>
          <a:stretch>
            <a:fillRect/>
          </a:stretch>
        </p:blipFill>
        <p:spPr>
          <a:xfrm>
            <a:off x="3429000" y="1257300"/>
            <a:ext cx="5029200" cy="274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638800" y="3206750"/>
            <a:ext cx="685800" cy="1028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2590800" y="1606550"/>
            <a:ext cx="9906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667000" y="2235200"/>
            <a:ext cx="838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62000" y="1885950"/>
            <a:ext cx="1854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Thanh công cụ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57200" y="2914650"/>
            <a:ext cx="2528888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Bảng chọn đối tượng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962400" y="4229100"/>
            <a:ext cx="39624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Trang bảng của đối tượng Tables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6923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2" grpId="0" animBg="1"/>
      <p:bldP spid="21513" grpId="0" animBg="1"/>
      <p:bldP spid="215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Rectangle 18"/>
          <p:cNvSpPr/>
          <p:nvPr/>
        </p:nvSpPr>
        <p:spPr>
          <a:xfrm>
            <a:off x="0" y="-30162"/>
            <a:ext cx="9144000" cy="7254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93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5" name="Picture 7"/>
          <p:cNvPicPr>
            <a:picLocks noChangeAspect="1"/>
          </p:cNvPicPr>
          <p:nvPr/>
        </p:nvPicPr>
        <p:blipFill>
          <a:blip r:embed="rId1"/>
          <a:srcRect b="5000"/>
          <a:stretch>
            <a:fillRect/>
          </a:stretch>
        </p:blipFill>
        <p:spPr>
          <a:xfrm>
            <a:off x="381000" y="1360488"/>
            <a:ext cx="8382000" cy="373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2"/>
          <a:srcRect l="1093" r="75951" b="81772"/>
          <a:stretch>
            <a:fillRect/>
          </a:stretch>
        </p:blipFill>
        <p:spPr>
          <a:xfrm>
            <a:off x="4114800" y="2000250"/>
            <a:ext cx="320040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85800" y="1714500"/>
            <a:ext cx="76200" cy="628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81000" y="2343150"/>
            <a:ext cx="3068638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Cách 1: Click chọn nút Open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3200400" y="2971800"/>
            <a:ext cx="9906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03250" y="3257550"/>
            <a:ext cx="259715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File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 Open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33400" y="4057650"/>
            <a:ext cx="2754313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3: Ctrl + O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2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0" y="4686300"/>
            <a:ext cx="495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Xuất hiện cửa sổ cơ sở dữ liệu của CSDL đó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949" name="Rectangle 10"/>
          <p:cNvSpPr/>
          <p:nvPr/>
        </p:nvSpPr>
        <p:spPr>
          <a:xfrm>
            <a:off x="852488" y="53975"/>
            <a:ext cx="581342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Một số thao tác cơ bản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7950" name="Rectangle 11">
            <a:hlinkClick r:id="rId5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7951" name="AutoShape 23" descr="Microsoft-Access-2010-icon | Tìm ở đây"/>
          <p:cNvSpPr>
            <a:spLocks noChangeAspect="1"/>
          </p:cNvSpPr>
          <p:nvPr/>
        </p:nvSpPr>
        <p:spPr>
          <a:xfrm>
            <a:off x="446088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375" y="798513"/>
            <a:ext cx="2803525" cy="417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7953" name="Rectangle 13"/>
          <p:cNvSpPr/>
          <p:nvPr/>
        </p:nvSpPr>
        <p:spPr>
          <a:xfrm>
            <a:off x="434975" y="723900"/>
            <a:ext cx="3133725" cy="423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c) Mở CSDL đã có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7954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40" grpId="0" animBg="1"/>
      <p:bldP spid="22541" grpId="0" animBg="1"/>
      <p:bldP spid="225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0530" name="Group 38"/>
          <p:cNvGrpSpPr/>
          <p:nvPr/>
        </p:nvGrpSpPr>
        <p:grpSpPr>
          <a:xfrm>
            <a:off x="76200" y="1192213"/>
            <a:ext cx="3417888" cy="3219450"/>
            <a:chOff x="700217" y="1572958"/>
            <a:chExt cx="3009861" cy="3015087"/>
          </a:xfrm>
        </p:grpSpPr>
        <p:sp>
          <p:nvSpPr>
            <p:cNvPr id="150571" name="Google Shape;186;p17"/>
            <p:cNvSpPr/>
            <p:nvPr/>
          </p:nvSpPr>
          <p:spPr>
            <a:xfrm>
              <a:off x="713281" y="2992370"/>
              <a:ext cx="1569550" cy="1595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782" h="63827">
                  <a:moveTo>
                    <a:pt x="62044" y="49671"/>
                  </a:moveTo>
                  <a:cubicBezTo>
                    <a:pt x="62042" y="49671"/>
                    <a:pt x="62041" y="49671"/>
                    <a:pt x="62039" y="49671"/>
                  </a:cubicBezTo>
                  <a:cubicBezTo>
                    <a:pt x="62041" y="49671"/>
                    <a:pt x="62042" y="49671"/>
                    <a:pt x="62044" y="49671"/>
                  </a:cubicBezTo>
                  <a:close/>
                  <a:moveTo>
                    <a:pt x="7244" y="0"/>
                  </a:moveTo>
                  <a:cubicBezTo>
                    <a:pt x="7120" y="0"/>
                    <a:pt x="6995" y="4"/>
                    <a:pt x="6870" y="10"/>
                  </a:cubicBezTo>
                  <a:cubicBezTo>
                    <a:pt x="2989" y="213"/>
                    <a:pt x="0" y="3534"/>
                    <a:pt x="203" y="7416"/>
                  </a:cubicBezTo>
                  <a:cubicBezTo>
                    <a:pt x="1874" y="39140"/>
                    <a:pt x="28215" y="63827"/>
                    <a:pt x="59635" y="63827"/>
                  </a:cubicBezTo>
                  <a:cubicBezTo>
                    <a:pt x="60679" y="63827"/>
                    <a:pt x="61728" y="63799"/>
                    <a:pt x="62782" y="63744"/>
                  </a:cubicBezTo>
                  <a:cubicBezTo>
                    <a:pt x="62657" y="63751"/>
                    <a:pt x="62533" y="63754"/>
                    <a:pt x="62409" y="63754"/>
                  </a:cubicBezTo>
                  <a:cubicBezTo>
                    <a:pt x="58679" y="63754"/>
                    <a:pt x="55572" y="60834"/>
                    <a:pt x="55376" y="57077"/>
                  </a:cubicBezTo>
                  <a:cubicBezTo>
                    <a:pt x="55162" y="53185"/>
                    <a:pt x="58148" y="49876"/>
                    <a:pt x="62039" y="49671"/>
                  </a:cubicBezTo>
                  <a:cubicBezTo>
                    <a:pt x="61236" y="49713"/>
                    <a:pt x="60436" y="49734"/>
                    <a:pt x="59640" y="49734"/>
                  </a:cubicBezTo>
                  <a:cubicBezTo>
                    <a:pt x="35660" y="49734"/>
                    <a:pt x="15555" y="30888"/>
                    <a:pt x="14288" y="6678"/>
                  </a:cubicBezTo>
                  <a:cubicBezTo>
                    <a:pt x="14080" y="2910"/>
                    <a:pt x="10973" y="0"/>
                    <a:pt x="7244" y="0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72" name="Google Shape;186;p17"/>
            <p:cNvSpPr/>
            <p:nvPr/>
          </p:nvSpPr>
          <p:spPr>
            <a:xfrm rot="5400000">
              <a:off x="713279" y="1559896"/>
              <a:ext cx="1569550" cy="1595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782" h="63827">
                  <a:moveTo>
                    <a:pt x="62044" y="49671"/>
                  </a:moveTo>
                  <a:cubicBezTo>
                    <a:pt x="62042" y="49671"/>
                    <a:pt x="62041" y="49671"/>
                    <a:pt x="62039" y="49671"/>
                  </a:cubicBezTo>
                  <a:cubicBezTo>
                    <a:pt x="62041" y="49671"/>
                    <a:pt x="62042" y="49671"/>
                    <a:pt x="62044" y="49671"/>
                  </a:cubicBezTo>
                  <a:close/>
                  <a:moveTo>
                    <a:pt x="7244" y="0"/>
                  </a:moveTo>
                  <a:cubicBezTo>
                    <a:pt x="7120" y="0"/>
                    <a:pt x="6995" y="4"/>
                    <a:pt x="6870" y="10"/>
                  </a:cubicBezTo>
                  <a:cubicBezTo>
                    <a:pt x="2989" y="213"/>
                    <a:pt x="0" y="3534"/>
                    <a:pt x="203" y="7416"/>
                  </a:cubicBezTo>
                  <a:cubicBezTo>
                    <a:pt x="1874" y="39140"/>
                    <a:pt x="28215" y="63827"/>
                    <a:pt x="59635" y="63827"/>
                  </a:cubicBezTo>
                  <a:cubicBezTo>
                    <a:pt x="60679" y="63827"/>
                    <a:pt x="61728" y="63799"/>
                    <a:pt x="62782" y="63744"/>
                  </a:cubicBezTo>
                  <a:cubicBezTo>
                    <a:pt x="62657" y="63751"/>
                    <a:pt x="62533" y="63754"/>
                    <a:pt x="62409" y="63754"/>
                  </a:cubicBezTo>
                  <a:cubicBezTo>
                    <a:pt x="58679" y="63754"/>
                    <a:pt x="55572" y="60834"/>
                    <a:pt x="55376" y="57077"/>
                  </a:cubicBezTo>
                  <a:cubicBezTo>
                    <a:pt x="55162" y="53185"/>
                    <a:pt x="58148" y="49876"/>
                    <a:pt x="62039" y="49671"/>
                  </a:cubicBezTo>
                  <a:cubicBezTo>
                    <a:pt x="61236" y="49713"/>
                    <a:pt x="60436" y="49734"/>
                    <a:pt x="59640" y="49734"/>
                  </a:cubicBezTo>
                  <a:cubicBezTo>
                    <a:pt x="35660" y="49734"/>
                    <a:pt x="15555" y="30888"/>
                    <a:pt x="14288" y="6678"/>
                  </a:cubicBezTo>
                  <a:cubicBezTo>
                    <a:pt x="14080" y="2910"/>
                    <a:pt x="10973" y="0"/>
                    <a:pt x="7244" y="0"/>
                  </a:cubicBezTo>
                  <a:close/>
                </a:path>
              </a:pathLst>
            </a:custGeom>
            <a:solidFill>
              <a:srgbClr val="8080E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73" name="Google Shape;186;p17"/>
            <p:cNvSpPr/>
            <p:nvPr/>
          </p:nvSpPr>
          <p:spPr>
            <a:xfrm rot="10800000">
              <a:off x="2127468" y="1572958"/>
              <a:ext cx="1569550" cy="1595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782" h="63827">
                  <a:moveTo>
                    <a:pt x="62044" y="49671"/>
                  </a:moveTo>
                  <a:cubicBezTo>
                    <a:pt x="62042" y="49671"/>
                    <a:pt x="62041" y="49671"/>
                    <a:pt x="62039" y="49671"/>
                  </a:cubicBezTo>
                  <a:cubicBezTo>
                    <a:pt x="62041" y="49671"/>
                    <a:pt x="62042" y="49671"/>
                    <a:pt x="62044" y="49671"/>
                  </a:cubicBezTo>
                  <a:close/>
                  <a:moveTo>
                    <a:pt x="7244" y="0"/>
                  </a:moveTo>
                  <a:cubicBezTo>
                    <a:pt x="7120" y="0"/>
                    <a:pt x="6995" y="4"/>
                    <a:pt x="6870" y="10"/>
                  </a:cubicBezTo>
                  <a:cubicBezTo>
                    <a:pt x="2989" y="213"/>
                    <a:pt x="0" y="3534"/>
                    <a:pt x="203" y="7416"/>
                  </a:cubicBezTo>
                  <a:cubicBezTo>
                    <a:pt x="1874" y="39140"/>
                    <a:pt x="28215" y="63827"/>
                    <a:pt x="59635" y="63827"/>
                  </a:cubicBezTo>
                  <a:cubicBezTo>
                    <a:pt x="60679" y="63827"/>
                    <a:pt x="61728" y="63799"/>
                    <a:pt x="62782" y="63744"/>
                  </a:cubicBezTo>
                  <a:cubicBezTo>
                    <a:pt x="62657" y="63751"/>
                    <a:pt x="62533" y="63754"/>
                    <a:pt x="62409" y="63754"/>
                  </a:cubicBezTo>
                  <a:cubicBezTo>
                    <a:pt x="58679" y="63754"/>
                    <a:pt x="55572" y="60834"/>
                    <a:pt x="55376" y="57077"/>
                  </a:cubicBezTo>
                  <a:cubicBezTo>
                    <a:pt x="55162" y="53185"/>
                    <a:pt x="58148" y="49876"/>
                    <a:pt x="62039" y="49671"/>
                  </a:cubicBezTo>
                  <a:cubicBezTo>
                    <a:pt x="61236" y="49713"/>
                    <a:pt x="60436" y="49734"/>
                    <a:pt x="59640" y="49734"/>
                  </a:cubicBezTo>
                  <a:cubicBezTo>
                    <a:pt x="35660" y="49734"/>
                    <a:pt x="15555" y="30888"/>
                    <a:pt x="14288" y="6678"/>
                  </a:cubicBezTo>
                  <a:cubicBezTo>
                    <a:pt x="14080" y="2910"/>
                    <a:pt x="10973" y="0"/>
                    <a:pt x="7244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74" name="Google Shape;186;p17"/>
            <p:cNvSpPr/>
            <p:nvPr/>
          </p:nvSpPr>
          <p:spPr>
            <a:xfrm rot="-5400000">
              <a:off x="2127465" y="3005432"/>
              <a:ext cx="1569550" cy="15956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782" h="63827">
                  <a:moveTo>
                    <a:pt x="62044" y="49671"/>
                  </a:moveTo>
                  <a:cubicBezTo>
                    <a:pt x="62042" y="49671"/>
                    <a:pt x="62041" y="49671"/>
                    <a:pt x="62039" y="49671"/>
                  </a:cubicBezTo>
                  <a:cubicBezTo>
                    <a:pt x="62041" y="49671"/>
                    <a:pt x="62042" y="49671"/>
                    <a:pt x="62044" y="49671"/>
                  </a:cubicBezTo>
                  <a:close/>
                  <a:moveTo>
                    <a:pt x="7244" y="0"/>
                  </a:moveTo>
                  <a:cubicBezTo>
                    <a:pt x="7120" y="0"/>
                    <a:pt x="6995" y="4"/>
                    <a:pt x="6870" y="10"/>
                  </a:cubicBezTo>
                  <a:cubicBezTo>
                    <a:pt x="2989" y="213"/>
                    <a:pt x="0" y="3534"/>
                    <a:pt x="203" y="7416"/>
                  </a:cubicBezTo>
                  <a:cubicBezTo>
                    <a:pt x="1874" y="39140"/>
                    <a:pt x="28215" y="63827"/>
                    <a:pt x="59635" y="63827"/>
                  </a:cubicBezTo>
                  <a:cubicBezTo>
                    <a:pt x="60679" y="63827"/>
                    <a:pt x="61728" y="63799"/>
                    <a:pt x="62782" y="63744"/>
                  </a:cubicBezTo>
                  <a:cubicBezTo>
                    <a:pt x="62657" y="63751"/>
                    <a:pt x="62533" y="63754"/>
                    <a:pt x="62409" y="63754"/>
                  </a:cubicBezTo>
                  <a:cubicBezTo>
                    <a:pt x="58679" y="63754"/>
                    <a:pt x="55572" y="60834"/>
                    <a:pt x="55376" y="57077"/>
                  </a:cubicBezTo>
                  <a:cubicBezTo>
                    <a:pt x="55162" y="53185"/>
                    <a:pt x="58148" y="49876"/>
                    <a:pt x="62039" y="49671"/>
                  </a:cubicBezTo>
                  <a:cubicBezTo>
                    <a:pt x="61236" y="49713"/>
                    <a:pt x="60436" y="49734"/>
                    <a:pt x="59640" y="49734"/>
                  </a:cubicBezTo>
                  <a:cubicBezTo>
                    <a:pt x="35660" y="49734"/>
                    <a:pt x="15555" y="30888"/>
                    <a:pt x="14288" y="6678"/>
                  </a:cubicBezTo>
                  <a:cubicBezTo>
                    <a:pt x="14080" y="2910"/>
                    <a:pt x="10973" y="0"/>
                    <a:pt x="7244" y="0"/>
                  </a:cubicBez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44" name="Arc 43"/>
          <p:cNvSpPr/>
          <p:nvPr/>
        </p:nvSpPr>
        <p:spPr>
          <a:xfrm rot="5400000">
            <a:off x="540459" y="1457961"/>
            <a:ext cx="2429652" cy="2650102"/>
          </a:xfrm>
          <a:prstGeom prst="arc">
            <a:avLst>
              <a:gd name="adj1" fmla="val 11238518"/>
              <a:gd name="adj2" fmla="val 21187592"/>
            </a:avLst>
          </a:prstGeom>
          <a:ln w="762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644;p28"/>
          <p:cNvSpPr/>
          <p:nvPr/>
        </p:nvSpPr>
        <p:spPr>
          <a:xfrm>
            <a:off x="2106613" y="973138"/>
            <a:ext cx="1081087" cy="0"/>
          </a:xfrm>
          <a:custGeom>
            <a:avLst/>
            <a:gdLst/>
            <a:ahLst/>
            <a:cxnLst>
              <a:cxn ang="0">
                <a:pos x="830444330" y="1"/>
              </a:cxn>
              <a:cxn ang="0">
                <a:pos x="2147483647" y="1"/>
              </a:cxn>
            </a:cxnLst>
            <a:pathLst>
              <a:path w="57615" h="1" fill="none">
                <a:moveTo>
                  <a:pt x="1" y="1"/>
                </a:moveTo>
                <a:lnTo>
                  <a:pt x="57615" y="1"/>
                </a:lnTo>
              </a:path>
            </a:pathLst>
          </a:custGeom>
          <a:noFill/>
          <a:ln w="33625" cap="rnd" cmpd="sng">
            <a:solidFill>
              <a:srgbClr val="69E781">
                <a:alpha val="100000"/>
              </a:srgbClr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6" name="Google Shape;645;p28"/>
          <p:cNvSpPr/>
          <p:nvPr/>
        </p:nvSpPr>
        <p:spPr>
          <a:xfrm>
            <a:off x="1560513" y="735013"/>
            <a:ext cx="492125" cy="5683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26254" h="30314">
                <a:moveTo>
                  <a:pt x="13133" y="0"/>
                </a:moveTo>
                <a:lnTo>
                  <a:pt x="0" y="7572"/>
                </a:lnTo>
                <a:lnTo>
                  <a:pt x="0" y="22729"/>
                </a:lnTo>
                <a:lnTo>
                  <a:pt x="13133" y="30313"/>
                </a:lnTo>
                <a:lnTo>
                  <a:pt x="26253" y="22729"/>
                </a:lnTo>
                <a:lnTo>
                  <a:pt x="26253" y="7572"/>
                </a:lnTo>
                <a:lnTo>
                  <a:pt x="1313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7" name="Google Shape;646;p28"/>
          <p:cNvSpPr/>
          <p:nvPr/>
        </p:nvSpPr>
        <p:spPr>
          <a:xfrm>
            <a:off x="1628775" y="798513"/>
            <a:ext cx="400050" cy="461962"/>
          </a:xfrm>
          <a:custGeom>
            <a:avLst/>
            <a:gdLst/>
            <a:ahLst/>
            <a:cxnLst>
              <a:cxn ang="0">
                <a:pos x="2147483647" y="825525963"/>
              </a:cxn>
              <a:cxn ang="0">
                <a:pos x="824847565" y="2147483647"/>
              </a:cxn>
              <a:cxn ang="0">
                <a:pos x="82484756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825525963"/>
              </a:cxn>
            </a:cxnLst>
            <a:pathLst>
              <a:path w="21337" h="24635">
                <a:moveTo>
                  <a:pt x="10669" y="1"/>
                </a:moveTo>
                <a:lnTo>
                  <a:pt x="1" y="6156"/>
                </a:lnTo>
                <a:lnTo>
                  <a:pt x="1" y="18479"/>
                </a:lnTo>
                <a:lnTo>
                  <a:pt x="10669" y="24635"/>
                </a:lnTo>
                <a:lnTo>
                  <a:pt x="21337" y="18479"/>
                </a:lnTo>
                <a:lnTo>
                  <a:pt x="21337" y="6156"/>
                </a:lnTo>
                <a:lnTo>
                  <a:pt x="10669" y="1"/>
                </a:lnTo>
                <a:close/>
              </a:path>
            </a:pathLst>
          </a:custGeom>
          <a:solidFill>
            <a:srgbClr val="69E781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0537" name="Google Shape;647;p28"/>
          <p:cNvSpPr/>
          <p:nvPr/>
        </p:nvSpPr>
        <p:spPr>
          <a:xfrm>
            <a:off x="1736725" y="1055688"/>
            <a:ext cx="247650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82600072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826000726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826000726"/>
              </a:cxn>
            </a:cxnLst>
            <a:pathLst>
              <a:path w="13205" h="13205">
                <a:moveTo>
                  <a:pt x="6611" y="2399"/>
                </a:moveTo>
                <a:cubicBezTo>
                  <a:pt x="7277" y="2399"/>
                  <a:pt x="7954" y="2558"/>
                  <a:pt x="8585" y="2894"/>
                </a:cubicBezTo>
                <a:cubicBezTo>
                  <a:pt x="10633" y="3977"/>
                  <a:pt x="11407" y="6525"/>
                  <a:pt x="10324" y="8585"/>
                </a:cubicBezTo>
                <a:cubicBezTo>
                  <a:pt x="9564" y="10005"/>
                  <a:pt x="8105" y="10813"/>
                  <a:pt x="6599" y="10813"/>
                </a:cubicBezTo>
                <a:cubicBezTo>
                  <a:pt x="5934" y="10813"/>
                  <a:pt x="5260" y="10655"/>
                  <a:pt x="4632" y="10323"/>
                </a:cubicBezTo>
                <a:cubicBezTo>
                  <a:pt x="2584" y="9228"/>
                  <a:pt x="1799" y="6680"/>
                  <a:pt x="2894" y="4632"/>
                </a:cubicBezTo>
                <a:cubicBezTo>
                  <a:pt x="3654" y="3212"/>
                  <a:pt x="5106" y="2399"/>
                  <a:pt x="6611" y="2399"/>
                </a:cubicBezTo>
                <a:close/>
                <a:moveTo>
                  <a:pt x="5680" y="1"/>
                </a:moveTo>
                <a:lnTo>
                  <a:pt x="3692" y="608"/>
                </a:lnTo>
                <a:lnTo>
                  <a:pt x="3977" y="1548"/>
                </a:lnTo>
                <a:cubicBezTo>
                  <a:pt x="3287" y="1918"/>
                  <a:pt x="2656" y="2418"/>
                  <a:pt x="2156" y="3061"/>
                </a:cubicBezTo>
                <a:lnTo>
                  <a:pt x="1275" y="2596"/>
                </a:lnTo>
                <a:lnTo>
                  <a:pt x="298" y="4430"/>
                </a:lnTo>
                <a:lnTo>
                  <a:pt x="1180" y="4894"/>
                </a:lnTo>
                <a:cubicBezTo>
                  <a:pt x="929" y="5668"/>
                  <a:pt x="858" y="6466"/>
                  <a:pt x="941" y="7252"/>
                </a:cubicBezTo>
                <a:lnTo>
                  <a:pt x="1" y="7537"/>
                </a:lnTo>
                <a:lnTo>
                  <a:pt x="608" y="9526"/>
                </a:lnTo>
                <a:lnTo>
                  <a:pt x="1549" y="9240"/>
                </a:lnTo>
                <a:cubicBezTo>
                  <a:pt x="1918" y="9930"/>
                  <a:pt x="2418" y="10561"/>
                  <a:pt x="3061" y="11062"/>
                </a:cubicBezTo>
                <a:lnTo>
                  <a:pt x="2596" y="11931"/>
                </a:lnTo>
                <a:lnTo>
                  <a:pt x="4430" y="12907"/>
                </a:lnTo>
                <a:lnTo>
                  <a:pt x="4894" y="12038"/>
                </a:lnTo>
                <a:cubicBezTo>
                  <a:pt x="5449" y="12217"/>
                  <a:pt x="6016" y="12305"/>
                  <a:pt x="6583" y="12305"/>
                </a:cubicBezTo>
                <a:cubicBezTo>
                  <a:pt x="6806" y="12305"/>
                  <a:pt x="7029" y="12291"/>
                  <a:pt x="7252" y="12264"/>
                </a:cubicBezTo>
                <a:lnTo>
                  <a:pt x="7537" y="13205"/>
                </a:lnTo>
                <a:lnTo>
                  <a:pt x="9526" y="12597"/>
                </a:lnTo>
                <a:lnTo>
                  <a:pt x="9240" y="11657"/>
                </a:lnTo>
                <a:cubicBezTo>
                  <a:pt x="9931" y="11300"/>
                  <a:pt x="10562" y="10788"/>
                  <a:pt x="11062" y="10157"/>
                </a:cubicBezTo>
                <a:lnTo>
                  <a:pt x="11931" y="10621"/>
                </a:lnTo>
                <a:lnTo>
                  <a:pt x="12907" y="8776"/>
                </a:lnTo>
                <a:lnTo>
                  <a:pt x="12038" y="8323"/>
                </a:lnTo>
                <a:cubicBezTo>
                  <a:pt x="12288" y="7537"/>
                  <a:pt x="12359" y="6740"/>
                  <a:pt x="12264" y="5966"/>
                </a:cubicBezTo>
                <a:lnTo>
                  <a:pt x="13205" y="5668"/>
                </a:lnTo>
                <a:lnTo>
                  <a:pt x="12598" y="3680"/>
                </a:lnTo>
                <a:lnTo>
                  <a:pt x="11657" y="3977"/>
                </a:lnTo>
                <a:cubicBezTo>
                  <a:pt x="11300" y="3275"/>
                  <a:pt x="10788" y="2656"/>
                  <a:pt x="10157" y="2144"/>
                </a:cubicBezTo>
                <a:lnTo>
                  <a:pt x="10621" y="1275"/>
                </a:lnTo>
                <a:lnTo>
                  <a:pt x="8776" y="298"/>
                </a:lnTo>
                <a:lnTo>
                  <a:pt x="8323" y="1179"/>
                </a:lnTo>
                <a:cubicBezTo>
                  <a:pt x="7745" y="995"/>
                  <a:pt x="7160" y="908"/>
                  <a:pt x="6583" y="908"/>
                </a:cubicBezTo>
                <a:cubicBezTo>
                  <a:pt x="6376" y="908"/>
                  <a:pt x="6170" y="919"/>
                  <a:pt x="5966" y="941"/>
                </a:cubicBezTo>
                <a:lnTo>
                  <a:pt x="5680" y="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" name="Google Shape;649;p28"/>
          <p:cNvSpPr/>
          <p:nvPr/>
        </p:nvSpPr>
        <p:spPr>
          <a:xfrm>
            <a:off x="2641600" y="668338"/>
            <a:ext cx="3705225" cy="6111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txBody>
          <a:bodyPr lIns="68569" tIns="68569" rIns="68569" bIns="68569" anchor="ctr" anchorCtr="0"/>
          <a:p>
            <a:r>
              <a:rPr lang="en-US" altLang="x-none" sz="1700" b="1" dirty="0">
                <a:latin typeface="Arial" panose="020B0604020202020204" pitchFamily="34" charset="0"/>
              </a:rPr>
              <a:t>1. Phần mềm Microsoft Access</a:t>
            </a:r>
            <a:endParaRPr lang="en-US" altLang="x-none" sz="1700" b="1" dirty="0">
              <a:latin typeface="Arial" panose="020B0604020202020204" pitchFamily="34" charset="0"/>
            </a:endParaRPr>
          </a:p>
        </p:txBody>
      </p:sp>
      <p:grpSp>
        <p:nvGrpSpPr>
          <p:cNvPr id="11" name="Google Shape;650;p28"/>
          <p:cNvGrpSpPr/>
          <p:nvPr/>
        </p:nvGrpSpPr>
        <p:grpSpPr>
          <a:xfrm>
            <a:off x="2641600" y="1403350"/>
            <a:ext cx="3849688" cy="622300"/>
            <a:chOff x="2922575" y="1739429"/>
            <a:chExt cx="5599396" cy="830340"/>
          </a:xfrm>
        </p:grpSpPr>
        <p:sp>
          <p:nvSpPr>
            <p:cNvPr id="150565" name="Google Shape;651;p28"/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29504" h="1" fill="none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>
                  <a:alpha val="100000"/>
                </a:srgb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13" name="Google Shape;652;p28"/>
            <p:cNvSpPr/>
            <p:nvPr/>
          </p:nvSpPr>
          <p:spPr>
            <a:xfrm>
              <a:off x="2922575" y="1798739"/>
              <a:ext cx="655764" cy="756203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567" name="Google Shape;653;p28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1337" h="24635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68" name="Google Shape;654;p28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2002" h="12002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69" name="Google Shape;655;p28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466" h="3939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" name="Google Shape;656;p28"/>
            <p:cNvSpPr/>
            <p:nvPr/>
          </p:nvSpPr>
          <p:spPr>
            <a:xfrm>
              <a:off x="4084017" y="1739429"/>
              <a:ext cx="4437954" cy="83034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p>
              <a:pPr>
                <a:buNone/>
              </a:pPr>
              <a:r>
                <a:rPr lang="en-US" altLang="x-none" sz="17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2. Khả năng của Access</a:t>
              </a:r>
              <a:endParaRPr lang="en-US" altLang="x-none" sz="17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oogle Shape;672;p28"/>
          <p:cNvGrpSpPr/>
          <p:nvPr/>
        </p:nvGrpSpPr>
        <p:grpSpPr>
          <a:xfrm>
            <a:off x="3106738" y="2211388"/>
            <a:ext cx="4414837" cy="654050"/>
            <a:chOff x="2206725" y="3849300"/>
            <a:chExt cx="5886206" cy="872805"/>
          </a:xfrm>
        </p:grpSpPr>
        <p:sp>
          <p:nvSpPr>
            <p:cNvPr id="150560" name="Google Shape;673;p28"/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615" h="1" fill="none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>
                  <a:alpha val="100000"/>
                </a:srgb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21" name="Google Shape;674;p28"/>
            <p:cNvSpPr/>
            <p:nvPr/>
          </p:nvSpPr>
          <p:spPr>
            <a:xfrm>
              <a:off x="2206725" y="3849300"/>
              <a:ext cx="656140" cy="758408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562" name="Google Shape;675;p28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1337" h="24635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63" name="Google Shape;676;p28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55" h="12008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" name="Google Shape;677;p28"/>
            <p:cNvSpPr/>
            <p:nvPr/>
          </p:nvSpPr>
          <p:spPr>
            <a:xfrm>
              <a:off x="3540170" y="3849300"/>
              <a:ext cx="4552761" cy="87280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p>
              <a:pPr>
                <a:buNone/>
              </a:pPr>
              <a:r>
                <a:rPr lang="en-US" altLang="x-none" sz="1700" b="1" dirty="0">
                  <a:latin typeface="Arial" panose="020B0604020202020204" pitchFamily="34" charset="0"/>
                </a:rPr>
                <a:t>3. Đối tượng chính Access</a:t>
              </a:r>
              <a:endParaRPr lang="en-US" altLang="x-none" sz="17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hlinkClick r:id="" action="ppaction://noaction"/>
          </p:cNvPr>
          <p:cNvSpPr/>
          <p:nvPr/>
        </p:nvSpPr>
        <p:spPr>
          <a:xfrm>
            <a:off x="579438" y="2085975"/>
            <a:ext cx="2184400" cy="1546225"/>
          </a:xfrm>
          <a:prstGeom prst="rect">
            <a:avLst/>
          </a:prstGeom>
        </p:spPr>
        <p:txBody>
          <a:bodyPr lIns="68580" tIns="34290" rIns="68580" bIns="34290">
            <a:spAutoFit/>
          </a:bodyPr>
          <a:p>
            <a:pPr algn="ctr">
              <a:buNone/>
            </a:pPr>
            <a:r>
              <a:rPr lang="en-US" altLang="x-none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Bài 3.</a:t>
            </a:r>
            <a:r>
              <a:rPr lang="en-US" altLang="x-none" sz="2400" b="1" dirty="0">
                <a:solidFill>
                  <a:srgbClr val="203864"/>
                </a:solidFill>
                <a:latin typeface="Arial" panose="020B0604020202020204" pitchFamily="34" charset="0"/>
              </a:rPr>
              <a:t> </a:t>
            </a:r>
            <a:endParaRPr lang="en-US" altLang="x-none" sz="2400" b="1" dirty="0">
              <a:solidFill>
                <a:srgbClr val="203864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altLang="x-none" sz="2400" b="1" dirty="0">
                <a:solidFill>
                  <a:srgbClr val="203864"/>
                </a:solidFill>
                <a:latin typeface="Arial" panose="020B0604020202020204" pitchFamily="34" charset="0"/>
              </a:rPr>
              <a:t>Gi</a:t>
            </a:r>
            <a:r>
              <a:rPr sz="2400" b="1" dirty="0">
                <a:solidFill>
                  <a:srgbClr val="203864"/>
                </a:solidFill>
                <a:latin typeface="Arial" panose="020B0604020202020204" pitchFamily="34" charset="0"/>
              </a:rPr>
              <a:t>ới thiệu Microsoft Access</a:t>
            </a:r>
            <a:endParaRPr lang="en-US" altLang="x-none" sz="2400" b="1" dirty="0">
              <a:solidFill>
                <a:srgbClr val="203864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6097588" y="3121025"/>
            <a:ext cx="496888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5699125" y="2009775"/>
            <a:ext cx="496888" cy="4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>
            <a:hlinkClick r:id="rId1" action="ppaction://hlinksldjump"/>
          </p:cNvPr>
          <p:cNvSpPr/>
          <p:nvPr/>
        </p:nvSpPr>
        <p:spPr>
          <a:xfrm>
            <a:off x="5984875" y="1012825"/>
            <a:ext cx="496888" cy="4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oogle Shape;650;p28"/>
          <p:cNvGrpSpPr/>
          <p:nvPr/>
        </p:nvGrpSpPr>
        <p:grpSpPr>
          <a:xfrm>
            <a:off x="3055938" y="3017838"/>
            <a:ext cx="3849687" cy="622300"/>
            <a:chOff x="2922575" y="1739429"/>
            <a:chExt cx="5599396" cy="830340"/>
          </a:xfrm>
        </p:grpSpPr>
        <p:sp>
          <p:nvSpPr>
            <p:cNvPr id="150554" name="Google Shape;651;p28"/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29504" h="1" fill="none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>
                  <a:alpha val="100000"/>
                </a:srgb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32" name="Google Shape;652;p28"/>
            <p:cNvSpPr/>
            <p:nvPr/>
          </p:nvSpPr>
          <p:spPr>
            <a:xfrm>
              <a:off x="2922575" y="1798739"/>
              <a:ext cx="655764" cy="756202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556" name="Google Shape;653;p28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1337" h="24635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57" name="Google Shape;654;p28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2002" h="12002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58" name="Google Shape;655;p28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466" h="3939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" name="Google Shape;656;p28"/>
            <p:cNvSpPr/>
            <p:nvPr/>
          </p:nvSpPr>
          <p:spPr>
            <a:xfrm>
              <a:off x="4084016" y="1739429"/>
              <a:ext cx="4437955" cy="83034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p>
              <a:pPr>
                <a:buNone/>
              </a:pPr>
              <a:r>
                <a:rPr lang="en-US" altLang="x-none" sz="1700" b="1" dirty="0">
                  <a:latin typeface="Arial" panose="020B0604020202020204" pitchFamily="34" charset="0"/>
                </a:rPr>
                <a:t>4. Một số thao tác cơ bản</a:t>
              </a:r>
              <a:endParaRPr lang="en-US" altLang="x-none" sz="17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oogle Shape;672;p28"/>
          <p:cNvGrpSpPr/>
          <p:nvPr/>
        </p:nvGrpSpPr>
        <p:grpSpPr>
          <a:xfrm>
            <a:off x="2300288" y="3794125"/>
            <a:ext cx="4606925" cy="654050"/>
            <a:chOff x="2206725" y="3849300"/>
            <a:chExt cx="6143390" cy="872805"/>
          </a:xfrm>
        </p:grpSpPr>
        <p:sp>
          <p:nvSpPr>
            <p:cNvPr id="150549" name="Google Shape;673;p28"/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615" h="1" fill="none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>
                  <a:alpha val="100000"/>
                </a:srgb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52" name="Google Shape;674;p28"/>
            <p:cNvSpPr/>
            <p:nvPr/>
          </p:nvSpPr>
          <p:spPr>
            <a:xfrm>
              <a:off x="2206725" y="3849300"/>
              <a:ext cx="656255" cy="758408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551" name="Google Shape;675;p28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1337" h="24635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0552" name="Google Shape;676;p28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55" h="12008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" name="Google Shape;677;p28"/>
            <p:cNvSpPr/>
            <p:nvPr/>
          </p:nvSpPr>
          <p:spPr>
            <a:xfrm>
              <a:off x="3798672" y="3849300"/>
              <a:ext cx="4551443" cy="87280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p>
              <a:pPr>
                <a:buNone/>
              </a:pPr>
              <a:r>
                <a:rPr lang="vi-VN" altLang="en-US" sz="1700" b="1" dirty="0">
                  <a:latin typeface="Arial" panose="020B0604020202020204" pitchFamily="34" charset="0"/>
                </a:rPr>
                <a:t>5</a:t>
              </a:r>
              <a:r>
                <a:rPr lang="en-US" altLang="x-none" sz="1700" b="1" dirty="0">
                  <a:latin typeface="Arial" panose="020B0604020202020204" pitchFamily="34" charset="0"/>
                </a:rPr>
                <a:t>. Đối tượng chính Access</a:t>
              </a:r>
              <a:endParaRPr lang="en-US" altLang="x-none" sz="17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50547" name="WordArt 6"/>
          <p:cNvSpPr>
            <a:spLocks noTextEdit="1"/>
          </p:cNvSpPr>
          <p:nvPr>
            <p:custDataLst>
              <p:tags r:id="rId2"/>
            </p:custDataLst>
          </p:nvPr>
        </p:nvSpPr>
        <p:spPr>
          <a:xfrm>
            <a:off x="1111250" y="98425"/>
            <a:ext cx="6934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6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C9FCB">
                        <a:alpha val="100000"/>
                      </a:srgbClr>
                    </a:gs>
                    <a:gs pos="13000">
                      <a:srgbClr val="F8B049">
                        <a:alpha val="100000"/>
                      </a:srgbClr>
                    </a:gs>
                    <a:gs pos="21001">
                      <a:srgbClr val="F8B049">
                        <a:alpha val="100000"/>
                      </a:srgbClr>
                    </a:gs>
                    <a:gs pos="63000">
                      <a:srgbClr val="FEE7F2">
                        <a:alpha val="100000"/>
                      </a:srgbClr>
                    </a:gs>
                    <a:gs pos="67000">
                      <a:srgbClr val="F952A0">
                        <a:alpha val="100000"/>
                      </a:srgbClr>
                    </a:gs>
                    <a:gs pos="69000">
                      <a:srgbClr val="C50849">
                        <a:alpha val="100000"/>
                      </a:srgbClr>
                    </a:gs>
                    <a:gs pos="82001">
                      <a:srgbClr val="B43E85">
                        <a:alpha val="100000"/>
                      </a:srgbClr>
                    </a:gs>
                    <a:gs pos="100000">
                      <a:srgbClr val="F8B049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6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C9FCB">
                      <a:alpha val="100000"/>
                    </a:srgbClr>
                  </a:gs>
                  <a:gs pos="13000">
                    <a:srgbClr val="F8B049">
                      <a:alpha val="100000"/>
                    </a:srgbClr>
                  </a:gs>
                  <a:gs pos="21001">
                    <a:srgbClr val="F8B049">
                      <a:alpha val="100000"/>
                    </a:srgbClr>
                  </a:gs>
                  <a:gs pos="63000">
                    <a:srgbClr val="FEE7F2">
                      <a:alpha val="100000"/>
                    </a:srgbClr>
                  </a:gs>
                  <a:gs pos="67000">
                    <a:srgbClr val="F952A0">
                      <a:alpha val="100000"/>
                    </a:srgbClr>
                  </a:gs>
                  <a:gs pos="69000">
                    <a:srgbClr val="C50849">
                      <a:alpha val="100000"/>
                    </a:srgbClr>
                  </a:gs>
                  <a:gs pos="82001">
                    <a:srgbClr val="B43E85">
                      <a:alpha val="100000"/>
                    </a:srgbClr>
                  </a:gs>
                  <a:gs pos="100000">
                    <a:srgbClr val="F8B049">
                      <a:alpha val="100000"/>
                    </a:srgbClr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054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6"/>
          <p:cNvSpPr/>
          <p:nvPr/>
        </p:nvSpPr>
        <p:spPr>
          <a:xfrm>
            <a:off x="4614863" y="925513"/>
            <a:ext cx="4473575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buFont typeface="Wingdings" panose="05000000000000000000" pitchFamily="2" charset="2"/>
              <a:buChar char="v"/>
            </a:pP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 4: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Nháy chuột lên tên của CSDL (nếu có) trong khung </a:t>
            </a:r>
            <a:r>
              <a:rPr lang="en-US" altLang="x-none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New File</a:t>
            </a:r>
            <a:endParaRPr lang="en-US" altLang="x-none" sz="28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11125" y="947738"/>
            <a:ext cx="434340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buFont typeface="Wingdings" panose="05000000000000000000" pitchFamily="2" charset="2"/>
              <a:buChar char="v"/>
            </a:pP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 2: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Chọn lệnh </a:t>
            </a:r>
            <a:r>
              <a:rPr lang="en-US" altLang="x-none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File  Open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Rồi tìm nháy v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tên CSDL cần mở</a:t>
            </a:r>
            <a:endParaRPr lang="en-US" altLang="x-none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9" descr="h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7763" y="2457450"/>
            <a:ext cx="434340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0"/>
          <p:cNvSpPr/>
          <p:nvPr/>
        </p:nvSpPr>
        <p:spPr>
          <a:xfrm>
            <a:off x="3784600" y="4554538"/>
            <a:ext cx="22685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defTabSz="914400"/>
            <a:r>
              <a:rPr lang="en-US" altLang="x-none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 sổ CSDL đã có</a:t>
            </a:r>
            <a:endParaRPr lang="en-US" altLang="x-none" sz="2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Picture 3" descr="feli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4162425"/>
            <a:ext cx="3305175" cy="10858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945063" y="2343150"/>
          <a:ext cx="363855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8220075" imgH="5381625" progId="PBrush">
                  <p:embed/>
                </p:oleObj>
              </mc:Choice>
              <mc:Fallback>
                <p:oleObj name="" r:id="rId3" imgW="8220075" imgH="5381625" progId="PBrush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5063" y="2343150"/>
                        <a:ext cx="3638550" cy="264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 descr="h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3" y="2343150"/>
            <a:ext cx="3921125" cy="251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585075" y="2800350"/>
            <a:ext cx="869950" cy="49212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31763" y="2755900"/>
            <a:ext cx="1712913" cy="122238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8972" name="Rectangle 10"/>
          <p:cNvSpPr/>
          <p:nvPr/>
        </p:nvSpPr>
        <p:spPr>
          <a:xfrm>
            <a:off x="852488" y="23813"/>
            <a:ext cx="581342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Một số thao tác cơ bản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8973" name="Rectangle 11">
            <a:hlinkClick r:id="rId7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8974" name="AutoShape 19" descr="Microsoft-Access-2010-icon | Tìm ở đây"/>
          <p:cNvSpPr>
            <a:spLocks noChangeAspect="1"/>
          </p:cNvSpPr>
          <p:nvPr/>
        </p:nvSpPr>
        <p:spPr>
          <a:xfrm>
            <a:off x="141288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68975" name="AutoShape 23" descr="Microsoft-Access-2010-icon | Tìm ở đây"/>
          <p:cNvSpPr>
            <a:spLocks noChangeAspect="1"/>
          </p:cNvSpPr>
          <p:nvPr/>
        </p:nvSpPr>
        <p:spPr>
          <a:xfrm>
            <a:off x="446088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063" y="552450"/>
            <a:ext cx="2805113" cy="417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8977" name="Rectangle 13"/>
          <p:cNvSpPr/>
          <p:nvPr/>
        </p:nvSpPr>
        <p:spPr>
          <a:xfrm>
            <a:off x="593725" y="590550"/>
            <a:ext cx="3133725" cy="423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c) Mở CSDL đã có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897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32100" y="600075"/>
            <a:ext cx="238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ý: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873125" y="1431925"/>
            <a:ext cx="7543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457200" indent="-457200" algn="just" defTabSz="914400">
              <a:buChar char="-"/>
            </a:pPr>
            <a:r>
              <a:rPr lang="en-US" altLang="x-none" sz="2800" dirty="0">
                <a:solidFill>
                  <a:schemeClr val="bg1"/>
                </a:solidFill>
                <a:latin typeface="Arial" panose="020B0604020202020204" pitchFamily="34" charset="0"/>
              </a:rPr>
              <a:t>Tại mỗi thời điểm, Access chỉ làm việc </a:t>
            </a:r>
            <a:endParaRPr lang="en-US" altLang="x-none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just" defTabSz="914400">
              <a:buNone/>
            </a:pPr>
            <a:r>
              <a:rPr lang="en-US" altLang="x-none" sz="2800" dirty="0">
                <a:solidFill>
                  <a:schemeClr val="bg1"/>
                </a:solidFill>
                <a:latin typeface="Arial" panose="020B0604020202020204" pitchFamily="34" charset="0"/>
              </a:rPr>
              <a:t>với một CSDL</a:t>
            </a:r>
            <a:r>
              <a:rPr lang="en-US" altLang="x-none" sz="28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x-non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73125" y="2949575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 defTabSz="914400">
              <a:buNone/>
            </a:pPr>
            <a:r>
              <a:rPr lang="en-US" altLang="x-none" sz="2800" dirty="0">
                <a:solidFill>
                  <a:schemeClr val="bg1"/>
                </a:solidFill>
                <a:latin typeface="Arial" panose="020B0604020202020204" pitchFamily="34" charset="0"/>
              </a:rPr>
              <a:t> - Access tạo ra tệp duy nhất có đuôi là </a:t>
            </a:r>
            <a:r>
              <a:rPr lang="en-US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.mdb</a:t>
            </a:r>
            <a:endParaRPr lang="en-US" altLang="x-non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999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101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1"/>
          <a:srcRect r="76250" b="46001"/>
          <a:stretch>
            <a:fillRect/>
          </a:stretch>
        </p:blipFill>
        <p:spPr>
          <a:xfrm>
            <a:off x="2093913" y="1143000"/>
            <a:ext cx="3163887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2"/>
          <a:srcRect l="94376" b="97000"/>
          <a:stretch>
            <a:fillRect/>
          </a:stretch>
        </p:blipFill>
        <p:spPr>
          <a:xfrm>
            <a:off x="6629400" y="2114550"/>
            <a:ext cx="18288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 flipV="1">
            <a:off x="1143000" y="3200400"/>
            <a:ext cx="1143000" cy="1200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17475" y="2514600"/>
            <a:ext cx="1787525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Cách 1: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Chọn </a:t>
            </a:r>
            <a:b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File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Exit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7467600" y="2457450"/>
            <a:ext cx="762000" cy="971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526088" y="3314700"/>
            <a:ext cx="2932113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Cách 2: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Click chọn nút Close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257800" y="4171950"/>
            <a:ext cx="3657600" cy="800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Lưu ý: Nên lưu các thông tin </a:t>
            </a:r>
            <a:b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trước khi kết thúc </a:t>
            </a:r>
            <a:b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phiên làm việc với Access</a:t>
            </a:r>
            <a:endParaRPr lang="en-US" altLang="en-US" sz="1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30162"/>
            <a:ext cx="9144000" cy="7254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1020" name="Rectangle 10"/>
          <p:cNvSpPr/>
          <p:nvPr/>
        </p:nvSpPr>
        <p:spPr>
          <a:xfrm>
            <a:off x="852488" y="53975"/>
            <a:ext cx="581342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Một số thao tác cơ bản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1021" name="Rectangle 11">
            <a:hlinkClick r:id="rId4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0375" y="660400"/>
            <a:ext cx="4702175" cy="417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1023" name="Rectangle 13"/>
          <p:cNvSpPr/>
          <p:nvPr/>
        </p:nvSpPr>
        <p:spPr>
          <a:xfrm>
            <a:off x="434975" y="665163"/>
            <a:ext cx="5337175" cy="4238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d) Kết thúc làm việc với Access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1024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6" grpId="0" animBg="1"/>
      <p:bldP spid="245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Slide Number Placeholder 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x-none" dirty="0">
                <a:solidFill>
                  <a:srgbClr val="1D528D"/>
                </a:solidFill>
              </a:rPr>
            </a:fld>
            <a:endParaRPr lang="en-US" altLang="x-none" dirty="0">
              <a:solidFill>
                <a:srgbClr val="1D528D"/>
              </a:solidFill>
            </a:endParaRPr>
          </a:p>
        </p:txBody>
      </p:sp>
      <p:sp>
        <p:nvSpPr>
          <p:cNvPr id="172035" name="Rectangle 3"/>
          <p:cNvSpPr>
            <a:spLocks noGrp="1"/>
          </p:cNvSpPr>
          <p:nvPr>
            <p:ph type="title"/>
          </p:nvPr>
        </p:nvSpPr>
        <p:spPr>
          <a:xfrm>
            <a:off x="682625" y="73025"/>
            <a:ext cx="7391400" cy="422275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x-none" sz="3200" b="1" dirty="0">
                <a:solidFill>
                  <a:srgbClr val="FF0000"/>
                </a:solidFill>
              </a:rPr>
              <a:t>Làm việc với các đối tượng</a:t>
            </a:r>
            <a:endParaRPr lang="en-US" altLang="x-none" sz="3200" b="1" dirty="0">
              <a:solidFill>
                <a:srgbClr val="FF0000"/>
              </a:solidFill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4925" y="1762125"/>
            <a:ext cx="3457575" cy="593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x-none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Chế độ thiết kế</a:t>
            </a:r>
            <a:endParaRPr lang="en-US" altLang="x-none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34925" y="3543300"/>
            <a:ext cx="3457575" cy="593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p>
            <a:pPr algn="ctr" defTabSz="914400">
              <a:buNone/>
            </a:pPr>
            <a:r>
              <a:rPr lang="en-US" altLang="x-none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Chế độ trang dữ liệu</a:t>
            </a:r>
            <a:endParaRPr lang="en-US" altLang="x-none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3563938" y="1589088"/>
            <a:ext cx="5329238" cy="1133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p>
            <a:pPr algn="just" defTabSz="914400">
              <a:buNone/>
            </a:pPr>
            <a:r>
              <a:rPr lang="en-US" altLang="x-none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Cho phép tạo mới hoặc thay đổi cấu trúc bảng, mẫu hỏi, thay đổi cách trình bày và định dạng biểu mẫu, báo cáo.</a:t>
            </a:r>
            <a:endParaRPr lang="en-US" altLang="x-none" sz="28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3563938" y="3543300"/>
            <a:ext cx="5580063" cy="1189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p>
            <a:pPr defTabSz="914400">
              <a:buNone/>
            </a:pPr>
            <a:r>
              <a:rPr lang="en-US" altLang="x-none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Hiển thị dữ liệu dạng bảng, cho phép xem, xóa hay thay đổi dữ liệu đã có.</a:t>
            </a:r>
            <a:endParaRPr lang="en-US" altLang="x-none" sz="3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3784" name="Picture 8" descr="Nut Design 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463800"/>
            <a:ext cx="117475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0" y="2409825"/>
            <a:ext cx="21955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defTabSz="914400">
              <a:spcBef>
                <a:spcPct val="50000"/>
              </a:spcBef>
              <a:buNone/>
            </a:pPr>
            <a:r>
              <a:rPr lang="en-US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Nút lệnh 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Design View</a:t>
            </a:r>
            <a:endParaRPr lang="en-US" altLang="x-none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0" y="4192588"/>
            <a:ext cx="25558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defTabSz="914400">
              <a:spcBef>
                <a:spcPct val="50000"/>
              </a:spcBef>
              <a:buNone/>
            </a:pPr>
            <a:r>
              <a:rPr lang="en-US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Nút lệnh 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Datasheet View</a:t>
            </a:r>
            <a:endParaRPr lang="en-US" altLang="x-none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3787" name="Picture 11" descr="Nut Datasheet 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8" y="4137025"/>
            <a:ext cx="1098550" cy="63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3563938" y="3073400"/>
            <a:ext cx="5329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 defTabSz="914400">
              <a:spcBef>
                <a:spcPct val="50000"/>
              </a:spcBef>
              <a:buNone/>
            </a:pPr>
            <a:r>
              <a:rPr lang="en-US" altLang="x-none" sz="2400" b="1" dirty="0">
                <a:solidFill>
                  <a:srgbClr val="1D528D"/>
                </a:solidFill>
                <a:latin typeface="Times New Roman" panose="02020603050405020304" pitchFamily="18" charset="0"/>
              </a:rPr>
              <a:t>Chọn View </a:t>
            </a:r>
            <a:r>
              <a:rPr lang="en-US" altLang="x-none" sz="2400" b="1" dirty="0">
                <a:solidFill>
                  <a:srgbClr val="1D528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x-none" sz="2400" b="1" dirty="0">
                <a:solidFill>
                  <a:srgbClr val="1D528D"/>
                </a:solidFill>
                <a:latin typeface="Times New Roman" panose="02020603050405020304" pitchFamily="18" charset="0"/>
              </a:rPr>
              <a:t> Design View</a:t>
            </a:r>
            <a:endParaRPr lang="en-US" altLang="x-none" sz="2400" b="1" dirty="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563938" y="4714875"/>
            <a:ext cx="5329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 defTabSz="914400">
              <a:spcBef>
                <a:spcPct val="50000"/>
              </a:spcBef>
              <a:buNone/>
            </a:pPr>
            <a:r>
              <a:rPr lang="en-US" altLang="x-none" sz="2400" b="1" dirty="0">
                <a:solidFill>
                  <a:srgbClr val="1D528D"/>
                </a:solidFill>
                <a:latin typeface="Times New Roman" panose="02020603050405020304" pitchFamily="18" charset="0"/>
              </a:rPr>
              <a:t>Chọn View </a:t>
            </a:r>
            <a:r>
              <a:rPr lang="en-US" altLang="x-none" sz="2400" b="1" dirty="0">
                <a:solidFill>
                  <a:srgbClr val="1D528D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x-none" sz="2400" b="1" dirty="0">
                <a:solidFill>
                  <a:srgbClr val="1D528D"/>
                </a:solidFill>
                <a:latin typeface="Times New Roman" panose="02020603050405020304" pitchFamily="18" charset="0"/>
              </a:rPr>
              <a:t> Datasheet View</a:t>
            </a:r>
            <a:endParaRPr lang="en-US" altLang="x-none" sz="2400" b="1" dirty="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90" name="AutoShape 1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16913" y="4840288"/>
            <a:ext cx="358775" cy="1619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700" y="669925"/>
            <a:ext cx="7021513" cy="520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2048" name="Rectangle 13"/>
          <p:cNvSpPr/>
          <p:nvPr/>
        </p:nvSpPr>
        <p:spPr>
          <a:xfrm>
            <a:off x="1536700" y="727075"/>
            <a:ext cx="5314950" cy="42227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a) Ch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ế độ l</a:t>
            </a:r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àm vi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ệc với c</a:t>
            </a:r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ác đ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ối tượng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Oval 22">
            <a:hlinkClick r:id="rId4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1" name="Rectangle 11">
            <a:hlinkClick r:id="rId5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2052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" y="4057650"/>
            <a:ext cx="820737" cy="34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  <p:bldP spid="203783" grpId="0" animBg="1"/>
      <p:bldP spid="203785" grpId="0"/>
      <p:bldP spid="203786" grpId="0"/>
      <p:bldP spid="203788" grpId="0"/>
      <p:bldP spid="2037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3067" name="Rectangle 10"/>
          <p:cNvSpPr/>
          <p:nvPr/>
        </p:nvSpPr>
        <p:spPr>
          <a:xfrm>
            <a:off x="852488" y="-25400"/>
            <a:ext cx="5992812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Làm vi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ệc với c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ác đ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ối tượng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3068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175" y="522288"/>
            <a:ext cx="7021513" cy="520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3070" name="Rectangle 13"/>
          <p:cNvSpPr/>
          <p:nvPr/>
        </p:nvSpPr>
        <p:spPr>
          <a:xfrm>
            <a:off x="1654175" y="579438"/>
            <a:ext cx="5316538" cy="4238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a) Ch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ế độ l</a:t>
            </a:r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àm vi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ệc với c</a:t>
            </a:r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ác đ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ối tượng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3071" name="Google Shape;336;p19"/>
          <p:cNvSpPr/>
          <p:nvPr/>
        </p:nvSpPr>
        <p:spPr>
          <a:xfrm>
            <a:off x="4383088" y="1143000"/>
            <a:ext cx="34925" cy="39036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513" h="166415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2" name="Google Shape;358;p19"/>
          <p:cNvSpPr/>
          <p:nvPr/>
        </p:nvSpPr>
        <p:spPr>
          <a:xfrm>
            <a:off x="8737600" y="1763713"/>
            <a:ext cx="406400" cy="6858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4644" h="6026">
                <a:moveTo>
                  <a:pt x="0" y="1"/>
                </a:moveTo>
                <a:lnTo>
                  <a:pt x="0" y="6025"/>
                </a:lnTo>
                <a:lnTo>
                  <a:pt x="1643" y="6025"/>
                </a:lnTo>
                <a:cubicBezTo>
                  <a:pt x="3298" y="6025"/>
                  <a:pt x="4643" y="4668"/>
                  <a:pt x="4643" y="3013"/>
                </a:cubicBezTo>
                <a:cubicBezTo>
                  <a:pt x="4643" y="2179"/>
                  <a:pt x="4310" y="1429"/>
                  <a:pt x="3762" y="894"/>
                </a:cubicBezTo>
                <a:cubicBezTo>
                  <a:pt x="3215" y="346"/>
                  <a:pt x="2465" y="1"/>
                  <a:pt x="1643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20C33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3" name="Google Shape;361;p19"/>
          <p:cNvSpPr/>
          <p:nvPr/>
        </p:nvSpPr>
        <p:spPr>
          <a:xfrm>
            <a:off x="5475288" y="1162050"/>
            <a:ext cx="3668712" cy="9858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42006" h="8669">
                <a:moveTo>
                  <a:pt x="3001" y="0"/>
                </a:moveTo>
                <a:cubicBezTo>
                  <a:pt x="1465" y="0"/>
                  <a:pt x="191" y="1155"/>
                  <a:pt x="12" y="2655"/>
                </a:cubicBezTo>
                <a:cubicBezTo>
                  <a:pt x="0" y="2775"/>
                  <a:pt x="0" y="2894"/>
                  <a:pt x="0" y="3013"/>
                </a:cubicBezTo>
                <a:cubicBezTo>
                  <a:pt x="0" y="4668"/>
                  <a:pt x="1346" y="6013"/>
                  <a:pt x="3001" y="6013"/>
                </a:cubicBezTo>
                <a:lnTo>
                  <a:pt x="39005" y="6013"/>
                </a:lnTo>
                <a:cubicBezTo>
                  <a:pt x="39827" y="6013"/>
                  <a:pt x="40589" y="6358"/>
                  <a:pt x="41124" y="6894"/>
                </a:cubicBezTo>
                <a:cubicBezTo>
                  <a:pt x="41589" y="7358"/>
                  <a:pt x="41898" y="7978"/>
                  <a:pt x="41982" y="8668"/>
                </a:cubicBezTo>
                <a:lnTo>
                  <a:pt x="42005" y="8311"/>
                </a:lnTo>
                <a:lnTo>
                  <a:pt x="42005" y="3013"/>
                </a:lnTo>
                <a:cubicBezTo>
                  <a:pt x="42005" y="2179"/>
                  <a:pt x="41672" y="1429"/>
                  <a:pt x="41124" y="881"/>
                </a:cubicBezTo>
                <a:cubicBezTo>
                  <a:pt x="40589" y="346"/>
                  <a:pt x="39827" y="0"/>
                  <a:pt x="39005" y="0"/>
                </a:cubicBezTo>
                <a:lnTo>
                  <a:pt x="3001" y="0"/>
                </a:lnTo>
                <a:close/>
              </a:path>
            </a:pathLst>
          </a:custGeom>
          <a:solidFill>
            <a:srgbClr val="B7B7B7">
              <a:alpha val="55293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4" name="Google Shape;362;p19"/>
          <p:cNvSpPr/>
          <p:nvPr/>
        </p:nvSpPr>
        <p:spPr>
          <a:xfrm>
            <a:off x="5475288" y="1079500"/>
            <a:ext cx="3668712" cy="1027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2006" h="9026">
                <a:moveTo>
                  <a:pt x="3001" y="1"/>
                </a:moveTo>
                <a:cubicBezTo>
                  <a:pt x="1346" y="1"/>
                  <a:pt x="0" y="1346"/>
                  <a:pt x="0" y="3013"/>
                </a:cubicBezTo>
                <a:cubicBezTo>
                  <a:pt x="0" y="4668"/>
                  <a:pt x="1346" y="6014"/>
                  <a:pt x="3001" y="6014"/>
                </a:cubicBezTo>
                <a:lnTo>
                  <a:pt x="39005" y="6014"/>
                </a:lnTo>
                <a:cubicBezTo>
                  <a:pt x="39827" y="6014"/>
                  <a:pt x="40577" y="6359"/>
                  <a:pt x="41124" y="6907"/>
                </a:cubicBezTo>
                <a:cubicBezTo>
                  <a:pt x="41672" y="7442"/>
                  <a:pt x="42005" y="8192"/>
                  <a:pt x="42005" y="9026"/>
                </a:cubicBezTo>
                <a:lnTo>
                  <a:pt x="42005" y="3013"/>
                </a:lnTo>
                <a:cubicBezTo>
                  <a:pt x="42005" y="2180"/>
                  <a:pt x="41672" y="1430"/>
                  <a:pt x="41124" y="882"/>
                </a:cubicBezTo>
                <a:cubicBezTo>
                  <a:pt x="40577" y="346"/>
                  <a:pt x="39827" y="1"/>
                  <a:pt x="39005" y="1"/>
                </a:cubicBezTo>
                <a:lnTo>
                  <a:pt x="3001" y="1"/>
                </a:lnTo>
                <a:close/>
              </a:path>
            </a:pathLst>
          </a:custGeom>
          <a:solidFill>
            <a:srgbClr val="69E781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5" name="Google Shape;364;p19"/>
          <p:cNvSpPr txBox="1"/>
          <p:nvPr/>
        </p:nvSpPr>
        <p:spPr>
          <a:xfrm>
            <a:off x="5475288" y="1079500"/>
            <a:ext cx="3355975" cy="684213"/>
          </a:xfrm>
          <a:prstGeom prst="rect">
            <a:avLst/>
          </a:prstGeom>
          <a:noFill/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700" b="1" dirty="0">
                <a:solidFill>
                  <a:srgbClr val="C00000"/>
                </a:solidFill>
                <a:latin typeface="Arial" panose="020B0604020202020204" pitchFamily="34" charset="0"/>
              </a:rPr>
              <a:t>Ch</a:t>
            </a:r>
            <a:r>
              <a:rPr sz="1700" b="1" dirty="0">
                <a:solidFill>
                  <a:srgbClr val="C00000"/>
                </a:solidFill>
                <a:latin typeface="Arial" panose="020B0604020202020204" pitchFamily="34" charset="0"/>
              </a:rPr>
              <a:t>ế độ trang dữ liệu </a:t>
            </a:r>
            <a:endParaRPr sz="17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sz="1700" b="1" dirty="0">
                <a:solidFill>
                  <a:srgbClr val="C00000"/>
                </a:solidFill>
                <a:latin typeface="Arial" panose="020B0604020202020204" pitchFamily="34" charset="0"/>
              </a:rPr>
              <a:t>(Datasheet View)</a:t>
            </a:r>
            <a:endParaRPr lang="en-US" altLang="x-none" sz="17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3076" name="Google Shape;367;p19"/>
          <p:cNvSpPr/>
          <p:nvPr/>
        </p:nvSpPr>
        <p:spPr>
          <a:xfrm>
            <a:off x="0" y="1800225"/>
            <a:ext cx="379413" cy="673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644" h="6014">
                <a:moveTo>
                  <a:pt x="3001" y="1"/>
                </a:moveTo>
                <a:cubicBezTo>
                  <a:pt x="2168" y="1"/>
                  <a:pt x="1417" y="334"/>
                  <a:pt x="882" y="882"/>
                </a:cubicBezTo>
                <a:cubicBezTo>
                  <a:pt x="334" y="1418"/>
                  <a:pt x="1" y="2180"/>
                  <a:pt x="1" y="3001"/>
                </a:cubicBezTo>
                <a:cubicBezTo>
                  <a:pt x="1" y="4668"/>
                  <a:pt x="1346" y="6014"/>
                  <a:pt x="3001" y="6014"/>
                </a:cubicBezTo>
                <a:lnTo>
                  <a:pt x="4644" y="6014"/>
                </a:lnTo>
                <a:lnTo>
                  <a:pt x="4644" y="1"/>
                </a:lnTo>
                <a:lnTo>
                  <a:pt x="3001" y="1"/>
                </a:lnTo>
                <a:close/>
              </a:path>
            </a:pathLst>
          </a:custGeom>
          <a:solidFill>
            <a:srgbClr val="EB7D16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7" name="Google Shape;370;p19"/>
          <p:cNvSpPr/>
          <p:nvPr/>
        </p:nvSpPr>
        <p:spPr>
          <a:xfrm>
            <a:off x="3175" y="1206500"/>
            <a:ext cx="3429000" cy="9699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2006" h="8669">
                <a:moveTo>
                  <a:pt x="3001" y="1"/>
                </a:moveTo>
                <a:cubicBezTo>
                  <a:pt x="2168" y="1"/>
                  <a:pt x="1417" y="346"/>
                  <a:pt x="882" y="882"/>
                </a:cubicBezTo>
                <a:cubicBezTo>
                  <a:pt x="334" y="1429"/>
                  <a:pt x="1" y="2180"/>
                  <a:pt x="1" y="3013"/>
                </a:cubicBezTo>
                <a:lnTo>
                  <a:pt x="1" y="8311"/>
                </a:lnTo>
                <a:lnTo>
                  <a:pt x="24" y="8668"/>
                </a:lnTo>
                <a:cubicBezTo>
                  <a:pt x="108" y="7978"/>
                  <a:pt x="417" y="7371"/>
                  <a:pt x="882" y="6894"/>
                </a:cubicBezTo>
                <a:cubicBezTo>
                  <a:pt x="1417" y="6359"/>
                  <a:pt x="2168" y="6013"/>
                  <a:pt x="3001" y="6013"/>
                </a:cubicBezTo>
                <a:lnTo>
                  <a:pt x="39006" y="6013"/>
                </a:lnTo>
                <a:cubicBezTo>
                  <a:pt x="40660" y="6013"/>
                  <a:pt x="42006" y="4668"/>
                  <a:pt x="42006" y="3013"/>
                </a:cubicBezTo>
                <a:cubicBezTo>
                  <a:pt x="42006" y="2894"/>
                  <a:pt x="42006" y="2775"/>
                  <a:pt x="41982" y="2656"/>
                </a:cubicBezTo>
                <a:cubicBezTo>
                  <a:pt x="41815" y="1168"/>
                  <a:pt x="40541" y="1"/>
                  <a:pt x="39006" y="1"/>
                </a:cubicBezTo>
                <a:lnTo>
                  <a:pt x="3001" y="1"/>
                </a:lnTo>
                <a:close/>
              </a:path>
            </a:pathLst>
          </a:custGeom>
          <a:solidFill>
            <a:srgbClr val="B7B7B7">
              <a:alpha val="55293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8" name="Google Shape;371;p19"/>
          <p:cNvSpPr/>
          <p:nvPr/>
        </p:nvSpPr>
        <p:spPr>
          <a:xfrm>
            <a:off x="3175" y="1128713"/>
            <a:ext cx="3429000" cy="10064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42006" h="9014">
                <a:moveTo>
                  <a:pt x="3001" y="0"/>
                </a:moveTo>
                <a:cubicBezTo>
                  <a:pt x="2168" y="0"/>
                  <a:pt x="1417" y="334"/>
                  <a:pt x="882" y="881"/>
                </a:cubicBezTo>
                <a:cubicBezTo>
                  <a:pt x="334" y="1417"/>
                  <a:pt x="1" y="2167"/>
                  <a:pt x="1" y="3001"/>
                </a:cubicBezTo>
                <a:lnTo>
                  <a:pt x="1" y="9013"/>
                </a:lnTo>
                <a:cubicBezTo>
                  <a:pt x="1" y="8192"/>
                  <a:pt x="334" y="7430"/>
                  <a:pt x="882" y="6894"/>
                </a:cubicBezTo>
                <a:cubicBezTo>
                  <a:pt x="1417" y="6346"/>
                  <a:pt x="2168" y="6013"/>
                  <a:pt x="3001" y="6013"/>
                </a:cubicBezTo>
                <a:lnTo>
                  <a:pt x="39006" y="6013"/>
                </a:lnTo>
                <a:cubicBezTo>
                  <a:pt x="40660" y="6013"/>
                  <a:pt x="42006" y="4667"/>
                  <a:pt x="42006" y="3001"/>
                </a:cubicBezTo>
                <a:cubicBezTo>
                  <a:pt x="42006" y="1346"/>
                  <a:pt x="40660" y="0"/>
                  <a:pt x="39006" y="0"/>
                </a:cubicBezTo>
                <a:lnTo>
                  <a:pt x="3001" y="0"/>
                </a:lnTo>
                <a:close/>
              </a:path>
            </a:pathLst>
          </a:custGeom>
          <a:solidFill>
            <a:srgbClr val="FCBD24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3079" name="Google Shape;373;p19"/>
          <p:cNvSpPr txBox="1"/>
          <p:nvPr/>
        </p:nvSpPr>
        <p:spPr>
          <a:xfrm>
            <a:off x="-315912" y="1063625"/>
            <a:ext cx="3343275" cy="671513"/>
          </a:xfrm>
          <a:prstGeom prst="rect">
            <a:avLst/>
          </a:prstGeom>
          <a:noFill/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700" b="1" dirty="0">
                <a:solidFill>
                  <a:srgbClr val="C00000"/>
                </a:solidFill>
                <a:latin typeface="Arial" panose="020B0604020202020204" pitchFamily="34" charset="0"/>
              </a:rPr>
              <a:t>Chế độ thiết kế </a:t>
            </a:r>
            <a:endParaRPr lang="en-US" altLang="x-none" sz="17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x-none" sz="1700" b="1" dirty="0">
                <a:solidFill>
                  <a:srgbClr val="C00000"/>
                </a:solidFill>
                <a:latin typeface="Arial" panose="020B0604020202020204" pitchFamily="34" charset="0"/>
              </a:rPr>
              <a:t>(Design View) </a:t>
            </a:r>
            <a:endParaRPr lang="en-US" altLang="x-none" sz="17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73080" name="Picture 7" descr="Bang Desig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2106613"/>
            <a:ext cx="4129088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81" name="Picture 6" descr="Bang"/>
          <p:cNvPicPr>
            <a:picLocks noChangeAspect="1"/>
          </p:cNvPicPr>
          <p:nvPr/>
        </p:nvPicPr>
        <p:blipFill>
          <a:blip r:embed="rId4"/>
          <a:srcRect l="1028" t="26553" r="2492" b="5066"/>
          <a:stretch>
            <a:fillRect/>
          </a:stretch>
        </p:blipFill>
        <p:spPr>
          <a:xfrm>
            <a:off x="4448175" y="2228850"/>
            <a:ext cx="479425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82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" name="Group 45"/>
          <p:cNvGrpSpPr/>
          <p:nvPr/>
        </p:nvGrpSpPr>
        <p:grpSpPr>
          <a:xfrm flipH="1">
            <a:off x="7000875" y="1935163"/>
            <a:ext cx="455613" cy="574675"/>
            <a:chOff x="3012290" y="935748"/>
            <a:chExt cx="222207" cy="269292"/>
          </a:xfrm>
        </p:grpSpPr>
        <p:sp>
          <p:nvSpPr>
            <p:cNvPr id="174111" name="Google Shape;183;p17"/>
            <p:cNvSpPr/>
            <p:nvPr/>
          </p:nvSpPr>
          <p:spPr>
            <a:xfrm>
              <a:off x="3012290" y="1070380"/>
              <a:ext cx="222207" cy="13466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919" h="4799" fill="none">
                  <a:moveTo>
                    <a:pt x="7918" y="4799"/>
                  </a:moveTo>
                  <a:lnTo>
                    <a:pt x="4335" y="4799"/>
                  </a:ln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rgbClr val="000000">
                  <a:alpha val="100000"/>
                </a:srgb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174112" name="Google Shape;184;p17"/>
            <p:cNvSpPr/>
            <p:nvPr/>
          </p:nvSpPr>
          <p:spPr>
            <a:xfrm>
              <a:off x="3012290" y="935748"/>
              <a:ext cx="222207" cy="13466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919" h="4799" fill="none">
                  <a:moveTo>
                    <a:pt x="7918" y="0"/>
                  </a:moveTo>
                  <a:lnTo>
                    <a:pt x="4335" y="0"/>
                  </a:lnTo>
                  <a:lnTo>
                    <a:pt x="1" y="4798"/>
                  </a:lnTo>
                </a:path>
              </a:pathLst>
            </a:custGeom>
            <a:noFill/>
            <a:ln w="38100" cap="flat" cmpd="sng">
              <a:solidFill>
                <a:srgbClr val="000000">
                  <a:alpha val="100000"/>
                </a:srgb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13314" name="Picture 5" descr="Doi tuong B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8" y="1081088"/>
            <a:ext cx="5492750" cy="3948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Google Shape;176;p17"/>
          <p:cNvSpPr/>
          <p:nvPr/>
        </p:nvSpPr>
        <p:spPr>
          <a:xfrm flipV="1">
            <a:off x="3541713" y="2282825"/>
            <a:ext cx="790575" cy="3270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37604" h="20279">
                <a:moveTo>
                  <a:pt x="0" y="20279"/>
                </a:moveTo>
                <a:lnTo>
                  <a:pt x="17866" y="0"/>
                </a:lnTo>
                <a:lnTo>
                  <a:pt x="37604" y="0"/>
                </a:lnTo>
              </a:path>
            </a:pathLst>
          </a:custGeom>
          <a:noFill/>
          <a:ln w="19050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094" name="Rectangle 10"/>
          <p:cNvSpPr/>
          <p:nvPr/>
        </p:nvSpPr>
        <p:spPr>
          <a:xfrm>
            <a:off x="852488" y="-14287"/>
            <a:ext cx="5970587" cy="5603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Làm vi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ệc với c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ác đ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ối tượng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095" name="Rectangle 11">
            <a:hlinkClick r:id="rId3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175" y="522288"/>
            <a:ext cx="7021513" cy="520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097" name="Rectangle 13"/>
          <p:cNvSpPr/>
          <p:nvPr/>
        </p:nvSpPr>
        <p:spPr>
          <a:xfrm>
            <a:off x="1654175" y="579438"/>
            <a:ext cx="3141663" cy="4238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b) T</a:t>
            </a:r>
            <a:r>
              <a:rPr sz="2300" b="1" dirty="0">
                <a:solidFill>
                  <a:schemeClr val="bg1"/>
                </a:solidFill>
                <a:latin typeface="Arial" panose="020B0604020202020204" pitchFamily="34" charset="0"/>
              </a:rPr>
              <a:t>ạo mới đối tượng</a:t>
            </a:r>
            <a:endParaRPr lang="en-US" altLang="x-none" sz="2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Google Shape;176;p17"/>
          <p:cNvSpPr/>
          <p:nvPr/>
        </p:nvSpPr>
        <p:spPr>
          <a:xfrm>
            <a:off x="3303588" y="1809750"/>
            <a:ext cx="941387" cy="1381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</a:cxnLst>
            <a:pathLst>
              <a:path w="37604" h="20279">
                <a:moveTo>
                  <a:pt x="0" y="20279"/>
                </a:moveTo>
                <a:lnTo>
                  <a:pt x="17866" y="0"/>
                </a:lnTo>
                <a:lnTo>
                  <a:pt x="37604" y="0"/>
                </a:ln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089400" y="2260600"/>
            <a:ext cx="2943225" cy="708025"/>
            <a:chOff x="5451577" y="3014463"/>
            <a:chExt cx="3925179" cy="94367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107891" y="3539194"/>
              <a:ext cx="47000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09" name="Google Shape;179;p17"/>
            <p:cNvSpPr/>
            <p:nvPr/>
          </p:nvSpPr>
          <p:spPr>
            <a:xfrm>
              <a:off x="5451577" y="3014463"/>
              <a:ext cx="902160" cy="943670"/>
            </a:xfrm>
            <a:custGeom>
              <a:avLst/>
              <a:gdLst>
                <a:gd name="txL" fmla="*/ 0 w 22527"/>
                <a:gd name="txT" fmla="*/ 0 h 22528"/>
                <a:gd name="txR" fmla="*/ 22527 w 22527"/>
                <a:gd name="txB" fmla="*/ 22528 h 22528"/>
              </a:gdLst>
              <a:ahLst/>
              <a:cxnLst/>
              <a:rect l="txL" t="txT" r="txR" b="txB"/>
              <a:pathLst>
                <a:path w="22527" h="22528">
                  <a:moveTo>
                    <a:pt x="11264" y="1"/>
                  </a:moveTo>
                  <a:cubicBezTo>
                    <a:pt x="5049" y="1"/>
                    <a:pt x="0" y="5049"/>
                    <a:pt x="0" y="11264"/>
                  </a:cubicBezTo>
                  <a:cubicBezTo>
                    <a:pt x="0" y="17467"/>
                    <a:pt x="5049" y="22527"/>
                    <a:pt x="11264" y="22527"/>
                  </a:cubicBezTo>
                  <a:cubicBezTo>
                    <a:pt x="17467" y="22527"/>
                    <a:pt x="22527" y="17467"/>
                    <a:pt x="22527" y="11264"/>
                  </a:cubicBezTo>
                  <a:cubicBezTo>
                    <a:pt x="22527" y="5049"/>
                    <a:pt x="17467" y="1"/>
                    <a:pt x="11264" y="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 lIns="91425" tIns="91425" rIns="91425" bIns="91425" anchor="ctr" anchorCtr="0"/>
            <a:p>
              <a:pPr algn="ctr"/>
              <a:r>
                <a:rPr sz="1500" dirty="0">
                  <a:latin typeface="Fira Sans Extra Condensed"/>
                  <a:ea typeface="Fira Sans Extra Condensed"/>
                  <a:sym typeface="Fira Sans Extra Condensed"/>
                </a:rPr>
                <a:t>C2:</a:t>
              </a:r>
              <a:endParaRPr lang="en-US" altLang="x-none" sz="1500" dirty="0">
                <a:latin typeface="Fira Sans Extra Condensed"/>
                <a:ea typeface="Fira Sans Extra Condensed"/>
                <a:sym typeface="Fira Sans Extra Condensed"/>
              </a:endParaRPr>
            </a:p>
          </p:txBody>
        </p:sp>
        <p:sp>
          <p:nvSpPr>
            <p:cNvPr id="174110" name="Google Shape;185;p17"/>
            <p:cNvSpPr/>
            <p:nvPr/>
          </p:nvSpPr>
          <p:spPr>
            <a:xfrm>
              <a:off x="6556798" y="3211732"/>
              <a:ext cx="2819958" cy="594567"/>
            </a:xfrm>
            <a:custGeom>
              <a:avLst/>
              <a:gdLst>
                <a:gd name="txL" fmla="*/ 0 w 19372"/>
                <a:gd name="txT" fmla="*/ 0 h 5109"/>
                <a:gd name="txR" fmla="*/ 19372 w 19372"/>
                <a:gd name="txB" fmla="*/ 5109 h 5109"/>
              </a:gdLst>
              <a:ahLst/>
              <a:cxnLst/>
              <a:rect l="txL" t="txT" r="txR" b="txB"/>
              <a:pathLst>
                <a:path w="19372" h="5109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 lIns="91425" tIns="91425" rIns="91425" bIns="91425" anchor="ctr" anchorCtr="0"/>
            <a:p>
              <a:r>
                <a:rPr lang="en-US" altLang="x-none" sz="1600" dirty="0">
                  <a:latin typeface="Arial" panose="020B0604020202020204" pitchFamily="34" charset="0"/>
                </a:rPr>
                <a:t>Dùng m</a:t>
              </a:r>
              <a:r>
                <a:rPr sz="1600" dirty="0">
                  <a:latin typeface="Arial" panose="020B0604020202020204" pitchFamily="34" charset="0"/>
                </a:rPr>
                <a:t>ẫu dựng sẵn</a:t>
              </a:r>
              <a:endParaRPr sz="1600" dirty="0">
                <a:latin typeface="Arial" panose="020B0604020202020204" pitchFamily="34" charset="0"/>
              </a:endParaRPr>
            </a:p>
            <a:p>
              <a:r>
                <a:rPr lang="vi-VN" altLang="en-US" sz="1700" dirty="0">
                  <a:latin typeface="Arial" panose="020B0604020202020204" pitchFamily="34" charset="0"/>
                </a:rPr>
                <a:t>By using </a:t>
              </a:r>
              <a:r>
                <a:rPr lang="vi-VN" altLang="en-US" sz="1700" dirty="0">
                  <a:latin typeface="Arial" panose="020B0604020202020204" pitchFamily="34" charset="0"/>
                </a:rPr>
                <a:t>wizard</a:t>
              </a:r>
              <a:endParaRPr lang="vi-VN" altLang="en-US" sz="1700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463" y="1809750"/>
            <a:ext cx="1595438" cy="2698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89400" y="1530350"/>
            <a:ext cx="2943225" cy="692150"/>
            <a:chOff x="5451577" y="2040650"/>
            <a:chExt cx="3925179" cy="921829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179873" y="2596708"/>
              <a:ext cx="49541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06" name="Google Shape;179;p17"/>
            <p:cNvSpPr/>
            <p:nvPr/>
          </p:nvSpPr>
          <p:spPr>
            <a:xfrm>
              <a:off x="5451577" y="2040650"/>
              <a:ext cx="881279" cy="921829"/>
            </a:xfrm>
            <a:custGeom>
              <a:avLst/>
              <a:gdLst>
                <a:gd name="txL" fmla="*/ 0 w 22527"/>
                <a:gd name="txT" fmla="*/ 0 h 22528"/>
                <a:gd name="txR" fmla="*/ 22527 w 22527"/>
                <a:gd name="txB" fmla="*/ 22528 h 22528"/>
              </a:gdLst>
              <a:ahLst/>
              <a:cxnLst/>
              <a:rect l="txL" t="txT" r="txR" b="txB"/>
              <a:pathLst>
                <a:path w="22527" h="22528">
                  <a:moveTo>
                    <a:pt x="11264" y="1"/>
                  </a:moveTo>
                  <a:cubicBezTo>
                    <a:pt x="5049" y="1"/>
                    <a:pt x="0" y="5049"/>
                    <a:pt x="0" y="11264"/>
                  </a:cubicBezTo>
                  <a:cubicBezTo>
                    <a:pt x="0" y="17467"/>
                    <a:pt x="5049" y="22527"/>
                    <a:pt x="11264" y="22527"/>
                  </a:cubicBezTo>
                  <a:cubicBezTo>
                    <a:pt x="17467" y="22527"/>
                    <a:pt x="22527" y="17467"/>
                    <a:pt x="22527" y="11264"/>
                  </a:cubicBezTo>
                  <a:cubicBezTo>
                    <a:pt x="22527" y="5049"/>
                    <a:pt x="17467" y="1"/>
                    <a:pt x="11264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 lIns="91425" tIns="91425" rIns="91425" bIns="91425" anchor="ctr" anchorCtr="0"/>
            <a:p>
              <a:pPr algn="ctr"/>
              <a:r>
                <a:rPr sz="1500" dirty="0">
                  <a:latin typeface="Fira Sans Extra Condensed"/>
                  <a:ea typeface="Fira Sans Extra Condensed"/>
                  <a:sym typeface="Fira Sans Extra Condensed"/>
                </a:rPr>
                <a:t>C1:</a:t>
              </a:r>
              <a:endParaRPr lang="en-US" altLang="x-none" sz="1500" dirty="0">
                <a:latin typeface="Fira Sans Extra Condensed"/>
                <a:ea typeface="Fira Sans Extra Condensed"/>
                <a:sym typeface="Fira Sans Extra Condensed"/>
              </a:endParaRPr>
            </a:p>
          </p:txBody>
        </p:sp>
        <p:sp>
          <p:nvSpPr>
            <p:cNvPr id="174107" name="Google Shape;185;p17"/>
            <p:cNvSpPr/>
            <p:nvPr/>
          </p:nvSpPr>
          <p:spPr>
            <a:xfrm>
              <a:off x="6577680" y="2305658"/>
              <a:ext cx="2799076" cy="580806"/>
            </a:xfrm>
            <a:custGeom>
              <a:avLst/>
              <a:gdLst>
                <a:gd name="txL" fmla="*/ 0 w 19372"/>
                <a:gd name="txT" fmla="*/ 0 h 5109"/>
                <a:gd name="txR" fmla="*/ 19372 w 19372"/>
                <a:gd name="txB" fmla="*/ 5109 h 5109"/>
              </a:gdLst>
              <a:ahLst/>
              <a:cxnLst/>
              <a:rect l="txL" t="txT" r="txR" b="txB"/>
              <a:pathLst>
                <a:path w="19372" h="5109">
                  <a:moveTo>
                    <a:pt x="0" y="1"/>
                  </a:moveTo>
                  <a:lnTo>
                    <a:pt x="0" y="5109"/>
                  </a:lnTo>
                  <a:lnTo>
                    <a:pt x="19372" y="5109"/>
                  </a:lnTo>
                  <a:lnTo>
                    <a:pt x="193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 lIns="91425" tIns="91425" rIns="91425" bIns="91425" anchor="ctr" anchorCtr="0"/>
            <a:p>
              <a:r>
                <a:rPr lang="en-US" altLang="x-none" sz="1700" dirty="0">
                  <a:latin typeface="Arial" panose="020B0604020202020204" pitchFamily="34" charset="0"/>
                </a:rPr>
                <a:t>T</a:t>
              </a:r>
              <a:r>
                <a:rPr sz="1700" dirty="0">
                  <a:latin typeface="Arial" panose="020B0604020202020204" pitchFamily="34" charset="0"/>
                </a:rPr>
                <a:t>ự thiết kế</a:t>
              </a:r>
              <a:r>
                <a:rPr lang="vi-VN" sz="1700" dirty="0">
                  <a:latin typeface="Arial" panose="020B0604020202020204" pitchFamily="34" charset="0"/>
                </a:rPr>
                <a:t> </a:t>
              </a:r>
              <a:endParaRPr lang="vi-VN" sz="1700" dirty="0">
                <a:latin typeface="Arial" panose="020B0604020202020204" pitchFamily="34" charset="0"/>
              </a:endParaRPr>
            </a:p>
            <a:p>
              <a:r>
                <a:rPr lang="vi-VN" sz="1700" dirty="0">
                  <a:latin typeface="Arial" panose="020B0604020202020204" pitchFamily="34" charset="0"/>
                </a:rPr>
                <a:t>in Design </a:t>
              </a:r>
              <a:r>
                <a:rPr lang="vi-VN" sz="1700" dirty="0">
                  <a:latin typeface="Arial" panose="020B0604020202020204" pitchFamily="34" charset="0"/>
                </a:rPr>
                <a:t>View </a:t>
              </a:r>
              <a:endParaRPr lang="vi-VN" sz="1700" dirty="0"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795463" y="2079625"/>
            <a:ext cx="1746250" cy="196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Google Shape;185;p17"/>
          <p:cNvSpPr/>
          <p:nvPr/>
        </p:nvSpPr>
        <p:spPr>
          <a:xfrm>
            <a:off x="7456488" y="2017713"/>
            <a:ext cx="1543050" cy="530225"/>
          </a:xfrm>
          <a:custGeom>
            <a:avLst/>
            <a:gdLst/>
            <a:ahLst/>
            <a:cxnLst/>
            <a:rect l="l" t="t" r="r" b="b"/>
            <a:pathLst>
              <a:path w="19372" h="5109" extrusionOk="0">
                <a:moveTo>
                  <a:pt x="0" y="1"/>
                </a:moveTo>
                <a:lnTo>
                  <a:pt x="0" y="5109"/>
                </a:lnTo>
                <a:lnTo>
                  <a:pt x="19372" y="5109"/>
                </a:lnTo>
                <a:lnTo>
                  <a:pt x="19372" y="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C3: 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hợp c1 và </a:t>
            </a:r>
            <a:r>
              <a:rPr kumimoji="0" lang="vi-VN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c2</a:t>
            </a:r>
            <a:endParaRPr kumimoji="0" lang="vi-VN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04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06" name="Slide Number Placeholder 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x-none" dirty="0">
                <a:solidFill>
                  <a:srgbClr val="1D528D"/>
                </a:solidFill>
              </a:rPr>
            </a:fld>
            <a:endParaRPr lang="en-US" altLang="x-none" dirty="0">
              <a:solidFill>
                <a:srgbClr val="1D528D"/>
              </a:solidFill>
            </a:endParaRPr>
          </a:p>
        </p:txBody>
      </p:sp>
      <p:graphicFrame>
        <p:nvGraphicFramePr>
          <p:cNvPr id="175107" name="Object 4"/>
          <p:cNvGraphicFramePr>
            <a:graphicFrameLocks noChangeAspect="1"/>
          </p:cNvGraphicFramePr>
          <p:nvPr/>
        </p:nvGraphicFramePr>
        <p:xfrm>
          <a:off x="0" y="627063"/>
          <a:ext cx="9144000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4724400" imgH="4238625" progId="Paint.Picture">
                  <p:embed/>
                </p:oleObj>
              </mc:Choice>
              <mc:Fallback>
                <p:oleObj name="" r:id="rId1" imgW="4724400" imgH="4238625" progId="Paint.Picture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627063"/>
                        <a:ext cx="9144000" cy="4516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8" name="Picture 6" descr="b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465138"/>
            <a:ext cx="3810000" cy="157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204913" y="749300"/>
            <a:ext cx="75438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defTabSz="914400">
              <a:spcBef>
                <a:spcPct val="50000"/>
              </a:spcBef>
              <a:buNone/>
            </a:pPr>
            <a:r>
              <a:rPr lang="en-US" altLang="x-none" sz="2200" dirty="0">
                <a:solidFill>
                  <a:srgbClr val="FF3300"/>
                </a:solidFill>
                <a:latin typeface=".VnHelvetInsH" pitchFamily="34" charset="0"/>
              </a:rPr>
              <a:t>1.microsoft access</a:t>
            </a:r>
            <a:r>
              <a:rPr lang="en-US" altLang="x-none" sz="2200" dirty="0">
                <a:solidFill>
                  <a:srgbClr val="3333FF"/>
                </a:solidFill>
                <a:latin typeface=".VnHelvetInsH" pitchFamily="34" charset="0"/>
              </a:rPr>
              <a:t>  </a:t>
            </a:r>
            <a:r>
              <a:rPr lang="en-US" altLang="x-none" sz="2200" b="1" dirty="0">
                <a:solidFill>
                  <a:srgbClr val="1D528D"/>
                </a:solidFill>
                <a:latin typeface=".VnSouthern" pitchFamily="34" charset="0"/>
              </a:rPr>
              <a:t>lµ mét phÇn mÒm qu¶n trÞ CSDL</a:t>
            </a:r>
            <a:endParaRPr lang="en-US" altLang="x-none" sz="2200" b="1" dirty="0">
              <a:solidFill>
                <a:srgbClr val="1D528D"/>
              </a:solidFill>
              <a:latin typeface=".VnSouthern" pitchFamily="34" charset="0"/>
            </a:endParaRPr>
          </a:p>
          <a:p>
            <a:pPr defTabSz="914400">
              <a:spcBef>
                <a:spcPct val="50000"/>
              </a:spcBef>
              <a:buNone/>
            </a:pPr>
            <a:r>
              <a:rPr lang="en-US" altLang="x-none" sz="2200" b="1" dirty="0">
                <a:solidFill>
                  <a:srgbClr val="1D528D"/>
                </a:solidFill>
                <a:latin typeface=".VnSouthern" pitchFamily="34" charset="0"/>
              </a:rPr>
              <a:t>	</a:t>
            </a:r>
            <a:endParaRPr lang="en-US" altLang="x-none" sz="2200" b="1" dirty="0">
              <a:solidFill>
                <a:srgbClr val="1D528D"/>
              </a:solidFill>
              <a:latin typeface=".VnSouthern" pitchFamily="34" charset="0"/>
            </a:endParaRP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258888" y="1274763"/>
            <a:ext cx="7543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2.c¸c ®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èi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t­îng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chÝnh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cña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access</a:t>
            </a:r>
            <a:endParaRPr kumimoji="0" lang="en-US" sz="2200" b="1" kern="1200" cap="none" spc="0" normalizeH="0" baseline="0" noProof="0" dirty="0">
              <a:solidFill>
                <a:srgbClr val="FF3300"/>
              </a:solidFill>
              <a:latin typeface=".VnSouthern" pitchFamily="34" charset="0"/>
              <a:ea typeface="+mn-ea"/>
              <a:cs typeface="+mn-cs"/>
            </a:endParaRP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692275" y="1595438"/>
            <a:ext cx="6934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defTabSz="914400">
              <a:spcBef>
                <a:spcPct val="50000"/>
              </a:spcBef>
              <a:buNone/>
            </a:pPr>
            <a:r>
              <a:rPr lang="en-US" altLang="x-none" sz="2200" b="1" dirty="0">
                <a:solidFill>
                  <a:srgbClr val="1D528D"/>
                </a:solidFill>
                <a:latin typeface=".VnSouthern" pitchFamily="34" charset="0"/>
              </a:rPr>
              <a:t>   - B¶ng (Table)		- MÉu hái (Query)</a:t>
            </a:r>
            <a:endParaRPr lang="en-US" altLang="x-none" sz="2200" b="1" dirty="0">
              <a:solidFill>
                <a:srgbClr val="1D528D"/>
              </a:solidFill>
              <a:latin typeface=".VnSouthern" pitchFamily="34" charset="0"/>
            </a:endParaRPr>
          </a:p>
          <a:p>
            <a:pPr defTabSz="914400">
              <a:spcBef>
                <a:spcPct val="50000"/>
              </a:spcBef>
              <a:buNone/>
            </a:pPr>
            <a:r>
              <a:rPr lang="en-US" altLang="x-none" sz="2200" b="1" dirty="0">
                <a:solidFill>
                  <a:srgbClr val="1D528D"/>
                </a:solidFill>
                <a:latin typeface=".VnSouthern" pitchFamily="34" charset="0"/>
              </a:rPr>
              <a:t>   - BiÓu mÉu (form)		- B¸o c¸o (Report)</a:t>
            </a:r>
            <a:endParaRPr lang="en-US" altLang="x-none" sz="2200" b="1" dirty="0">
              <a:solidFill>
                <a:srgbClr val="1D528D"/>
              </a:solidFill>
              <a:latin typeface=".VnSouthern" pitchFamily="34" charset="0"/>
            </a:endParaRP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1258888" y="3759200"/>
            <a:ext cx="7543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4.chÕ ®é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lµm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viÖc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víi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c¸c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®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èi</a:t>
            </a:r>
            <a:r>
              <a:rPr kumimoji="0" lang="en-US" sz="2200" kern="1200" cap="none" spc="0" normalizeH="0" baseline="0" noProof="0" dirty="0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 </a:t>
            </a:r>
            <a:r>
              <a:rPr kumimoji="0" lang="en-US" sz="2200" kern="1200" cap="none" spc="0" normalizeH="0" baseline="0" noProof="0" dirty="0" err="1">
                <a:solidFill>
                  <a:srgbClr val="FF3300"/>
                </a:solidFill>
                <a:latin typeface=".VnHelvetInsH" pitchFamily="34" charset="0"/>
                <a:ea typeface="+mn-ea"/>
                <a:cs typeface="+mn-cs"/>
              </a:rPr>
              <a:t>t­îng</a:t>
            </a:r>
            <a:endParaRPr kumimoji="0" lang="en-US" sz="2200" b="1" kern="1200" cap="none" spc="0" normalizeH="0" baseline="0" noProof="0" dirty="0">
              <a:solidFill>
                <a:srgbClr val="FF3300"/>
              </a:solidFill>
              <a:latin typeface=".VnSouthern" pitchFamily="34" charset="0"/>
              <a:ea typeface="+mn-ea"/>
              <a:cs typeface="+mn-cs"/>
            </a:endParaRP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1692275" y="4138613"/>
            <a:ext cx="6934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defTabSz="914400">
              <a:spcBef>
                <a:spcPct val="50000"/>
              </a:spcBef>
              <a:buNone/>
            </a:pPr>
            <a:r>
              <a:rPr lang="en-US" altLang="x-none" sz="2200" b="1" dirty="0">
                <a:solidFill>
                  <a:srgbClr val="1D528D"/>
                </a:solidFill>
                <a:latin typeface=".VnSouthern" pitchFamily="34" charset="0"/>
              </a:rPr>
              <a:t>   - ChÕ ®é thiÕt kÕ (Design View)</a:t>
            </a:r>
            <a:endParaRPr lang="en-US" altLang="x-none" sz="2200" b="1" dirty="0">
              <a:solidFill>
                <a:srgbClr val="1D528D"/>
              </a:solidFill>
              <a:latin typeface=".VnSouthern" pitchFamily="34" charset="0"/>
            </a:endParaRPr>
          </a:p>
          <a:p>
            <a:pPr defTabSz="914400">
              <a:spcBef>
                <a:spcPct val="50000"/>
              </a:spcBef>
              <a:buNone/>
            </a:pPr>
            <a:r>
              <a:rPr lang="en-US" altLang="x-none" sz="2200" b="1" dirty="0">
                <a:solidFill>
                  <a:srgbClr val="1D528D"/>
                </a:solidFill>
                <a:latin typeface=".VnSouthern" pitchFamily="34" charset="0"/>
              </a:rPr>
              <a:t>   - ChÕ ®é trang dữ liÖu (Datasheet View)</a:t>
            </a:r>
            <a:endParaRPr lang="en-US" altLang="x-none" sz="2200" b="1" dirty="0">
              <a:solidFill>
                <a:srgbClr val="1D528D"/>
              </a:solidFill>
              <a:latin typeface=".VnSouthern" pitchFamily="34" charset="0"/>
            </a:endParaRPr>
          </a:p>
        </p:txBody>
      </p:sp>
      <p:sp>
        <p:nvSpPr>
          <p:cNvPr id="175114" name="WordArt 12"/>
          <p:cNvSpPr>
            <a:spLocks noTextEdit="1"/>
          </p:cNvSpPr>
          <p:nvPr/>
        </p:nvSpPr>
        <p:spPr>
          <a:xfrm>
            <a:off x="3254375" y="39688"/>
            <a:ext cx="238601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1D528D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6600"/>
                    </a:gs>
                  </a:gsLst>
                  <a:lin ang="5400000" scaled="1"/>
                  <a:tileRect/>
                </a:gradFill>
                <a:latin typeface=".VnHelvetInsH" pitchFamily="34" charset="0"/>
                <a:ea typeface=".VnHelvetInsH" pitchFamily="34" charset="0"/>
              </a:rPr>
              <a:t>ghi nhí</a:t>
            </a:r>
            <a:endParaRPr lang="en-US" sz="3600" b="1">
              <a:ln w="19050" cap="flat" cmpd="sng">
                <a:solidFill>
                  <a:srgbClr val="1D528D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FF"/>
                  </a:gs>
                  <a:gs pos="100000">
                    <a:srgbClr val="CC6600"/>
                  </a:gs>
                </a:gsLst>
                <a:lin ang="5400000" scaled="1"/>
                <a:tileRect/>
              </a:gradFill>
              <a:latin typeface=".VnHelvetInsH" pitchFamily="34" charset="0"/>
              <a:ea typeface=".VnHelvetInsH" pitchFamily="34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1204913" y="2595563"/>
            <a:ext cx="7543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defTabSz="914400">
              <a:spcBef>
                <a:spcPct val="50000"/>
              </a:spcBef>
              <a:buNone/>
            </a:pPr>
            <a:r>
              <a:rPr lang="en-US" altLang="x-none" sz="2200" dirty="0">
                <a:solidFill>
                  <a:srgbClr val="FF3300"/>
                </a:solidFill>
                <a:latin typeface=".VnHelvetInsH" pitchFamily="34" charset="0"/>
              </a:rPr>
              <a:t>3.MéT Sè THAO T¸C C¥ B¶N</a:t>
            </a:r>
            <a:endParaRPr lang="en-US" altLang="x-none" sz="2200" b="1" dirty="0">
              <a:solidFill>
                <a:srgbClr val="FF3300"/>
              </a:solidFill>
              <a:latin typeface=".VnSouthern" pitchFamily="34" charset="0"/>
            </a:endParaRP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1692275" y="2921000"/>
            <a:ext cx="6934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  - 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Khëi</a:t>
            </a: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®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éng</a:t>
            </a: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Access	- T¹o CSDL 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míi</a:t>
            </a:r>
            <a:endParaRPr kumimoji="0" lang="en-US" sz="2200" b="1" kern="1200" cap="none" spc="0" normalizeH="0" baseline="0" noProof="0" dirty="0">
              <a:solidFill>
                <a:srgbClr val="1D528D"/>
              </a:solidFill>
              <a:latin typeface=".VnSouthern" pitchFamily="34" charset="0"/>
              <a:ea typeface="+mn-ea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  - 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Më</a:t>
            </a: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CSDL ®· 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cã</a:t>
            </a: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		- 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KÕt</a:t>
            </a: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</a:t>
            </a:r>
            <a:r>
              <a:rPr kumimoji="0" lang="en-US" sz="2200" b="1" kern="1200" cap="none" spc="0" normalizeH="0" baseline="0" noProof="0" dirty="0" err="1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thóc</a:t>
            </a:r>
            <a:r>
              <a:rPr kumimoji="0" lang="en-US" sz="2200" b="1" kern="1200" cap="none" spc="0" normalizeH="0" baseline="0" noProof="0" dirty="0">
                <a:solidFill>
                  <a:srgbClr val="1D528D"/>
                </a:solidFill>
                <a:latin typeface=".VnSouthern" pitchFamily="34" charset="0"/>
                <a:ea typeface="+mn-ea"/>
                <a:cs typeface="+mn-cs"/>
              </a:rPr>
              <a:t> Access</a:t>
            </a:r>
            <a:endParaRPr kumimoji="0" lang="en-US" sz="2200" b="1" kern="1200" cap="none" spc="0" normalizeH="0" baseline="0" noProof="0" dirty="0">
              <a:solidFill>
                <a:srgbClr val="1D528D"/>
              </a:solidFill>
              <a:latin typeface=".VnSouthern" pitchFamily="34" charset="0"/>
              <a:ea typeface="+mn-ea"/>
              <a:cs typeface="+mn-cs"/>
            </a:endParaRPr>
          </a:p>
        </p:txBody>
      </p:sp>
      <p:pic>
        <p:nvPicPr>
          <p:cNvPr id="175117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DẶN DÒ</a:t>
            </a:r>
            <a:endParaRPr lang="en-US" altLang="x-none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22388"/>
            <a:ext cx="8229600" cy="1249362"/>
          </a:xfrm>
        </p:spPr>
        <p:txBody>
          <a:bodyPr vert="horz" wrap="square" lIns="91440" tIns="45720" rIns="91440" bIns="45720" anchor="t" anchorCtr="0"/>
          <a:p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đối tượng chính của Access v</a:t>
            </a:r>
            <a:r>
              <a:rPr lang="en-US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thao tác cơ bản với Access</a:t>
            </a:r>
            <a:endParaRPr lang="en-US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1, 2, 3 </a:t>
            </a:r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trang 33</a:t>
            </a:r>
            <a:endParaRPr lang="en-US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4. Cấu trúc bảng </a:t>
            </a:r>
            <a:endParaRPr lang="en-US" altLang="x-none" b="1" u="sng" dirty="0">
              <a:solidFill>
                <a:srgbClr val="FF0000"/>
              </a:solidFill>
            </a:endParaRPr>
          </a:p>
          <a:p>
            <a:endParaRPr lang="en-US" altLang="x-none" dirty="0"/>
          </a:p>
        </p:txBody>
      </p:sp>
      <p:pic>
        <p:nvPicPr>
          <p:cNvPr id="17613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7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charRg st="73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05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charRg st="105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7154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5" name="Picture 3" descr="AG00373_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0400" y="0"/>
            <a:ext cx="21336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800006">
            <a:off x="1244600" y="395288"/>
            <a:ext cx="5638800" cy="17541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</a:ln>
          <a:effectLst>
            <a:outerShdw dist="107763" dir="2700000" algn="ctr" rotWithShape="0">
              <a:srgbClr val="FF66FF"/>
            </a:outerShdw>
          </a:effectLst>
        </p:spPr>
        <p:txBody>
          <a:bodyPr>
            <a:spAutoFit/>
          </a:bodyPr>
          <a:p>
            <a:pPr algn="ctr" defTabSz="914400">
              <a:spcBef>
                <a:spcPct val="50000"/>
              </a:spcBef>
              <a:buNone/>
            </a:pPr>
            <a:r>
              <a:rPr lang="en-US" altLang="x-none" sz="3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x-none" sz="54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Tiết học đến đây</a:t>
            </a:r>
            <a:r>
              <a:rPr lang="en-US" altLang="x-none" sz="5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x-none" sz="54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là kết thúc</a:t>
            </a:r>
            <a:r>
              <a:rPr lang="en-US" altLang="x-none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.</a:t>
            </a:r>
            <a:endParaRPr lang="en-US" altLang="x-none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7157" name="Picture 6" descr="FIREW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6400800" y="3028950"/>
            <a:ext cx="19145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8" name="Picture 7" descr="FIREW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990600" y="2971800"/>
            <a:ext cx="19145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9" name="Picture 9" descr="FIREW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3505200" y="2343150"/>
            <a:ext cx="19145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60" name="WordArt 2"/>
          <p:cNvSpPr>
            <a:spLocks noTextEdit="1"/>
          </p:cNvSpPr>
          <p:nvPr>
            <p:custDataLst>
              <p:tags r:id="rId10"/>
            </p:custDataLst>
          </p:nvPr>
        </p:nvSpPr>
        <p:spPr>
          <a:xfrm rot="-1065410">
            <a:off x="2068513" y="1885950"/>
            <a:ext cx="5810250" cy="2032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ơn sự lắng nghe của các em!</a:t>
            </a:r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tốt!</a:t>
            </a:r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161" name="Rectangle 3" descr="Dark vertical"/>
          <p:cNvSpPr/>
          <p:nvPr>
            <p:custDataLst>
              <p:tags r:id="rId11"/>
            </p:custDataLst>
          </p:nvPr>
        </p:nvSpPr>
        <p:spPr>
          <a:xfrm>
            <a:off x="0" y="0"/>
            <a:ext cx="9144000" cy="114300"/>
          </a:xfrm>
          <a:prstGeom prst="rect">
            <a:avLst/>
          </a:prstGeom>
          <a:pattFill prst="dkVert">
            <a:fgClr>
              <a:srgbClr val="EE7554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 anchorCtr="0"/>
          <a:p>
            <a:pPr algn="ctr" defTabSz="914400"/>
            <a:endParaRPr lang="en-US" altLang="x-none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7162" name="Rectangle 3" descr="Dark vertical"/>
          <p:cNvSpPr/>
          <p:nvPr>
            <p:custDataLst>
              <p:tags r:id="rId12"/>
            </p:custDataLst>
          </p:nvPr>
        </p:nvSpPr>
        <p:spPr>
          <a:xfrm>
            <a:off x="0" y="5029200"/>
            <a:ext cx="9144000" cy="114300"/>
          </a:xfrm>
          <a:prstGeom prst="rect">
            <a:avLst/>
          </a:prstGeom>
          <a:pattFill prst="dkVert">
            <a:fgClr>
              <a:srgbClr val="EF5E53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 anchorCtr="0"/>
          <a:p>
            <a:pPr algn="ctr" defTabSz="914400"/>
            <a:endParaRPr lang="en-US" altLang="x-none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7163" name="Rectangle 2" descr="Dark horizontal"/>
          <p:cNvSpPr/>
          <p:nvPr>
            <p:custDataLst>
              <p:tags r:id="rId13"/>
            </p:custDataLst>
          </p:nvPr>
        </p:nvSpPr>
        <p:spPr>
          <a:xfrm>
            <a:off x="0" y="0"/>
            <a:ext cx="107950" cy="5143500"/>
          </a:xfrm>
          <a:prstGeom prst="rect">
            <a:avLst/>
          </a:prstGeom>
          <a:pattFill prst="dkHorz">
            <a:fgClr>
              <a:srgbClr val="EA6D58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 anchorCtr="0"/>
          <a:p>
            <a:pPr algn="ctr" defTabSz="914400"/>
            <a:endParaRPr lang="en-US" altLang="x-none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7164" name="Rectangle 2" descr="Dark horizontal"/>
          <p:cNvSpPr/>
          <p:nvPr>
            <p:custDataLst>
              <p:tags r:id="rId14"/>
            </p:custDataLst>
          </p:nvPr>
        </p:nvSpPr>
        <p:spPr>
          <a:xfrm>
            <a:off x="9036050" y="0"/>
            <a:ext cx="107950" cy="5143500"/>
          </a:xfrm>
          <a:prstGeom prst="rect">
            <a:avLst/>
          </a:prstGeom>
          <a:pattFill prst="dkHorz">
            <a:fgClr>
              <a:srgbClr val="EA6D58"/>
            </a:fgClr>
            <a:bgClr>
              <a:srgbClr val="FFFFFF"/>
            </a:bgClr>
          </a:pattFill>
          <a:ln w="9525">
            <a:noFill/>
          </a:ln>
        </p:spPr>
        <p:txBody>
          <a:bodyPr wrap="none" anchor="ctr" anchorCtr="0"/>
          <a:p>
            <a:pPr algn="ctr" defTabSz="914400"/>
            <a:endParaRPr lang="en-US" altLang="x-none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1563" name="Rectangle 10"/>
          <p:cNvSpPr/>
          <p:nvPr/>
        </p:nvSpPr>
        <p:spPr>
          <a:xfrm>
            <a:off x="985838" y="11113"/>
            <a:ext cx="5935662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Phần mềm Microsoft Access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1564" name="Rectangle 11">
            <a:hlinkClick r:id="rId3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2" descr="vanphon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3" y="1404938"/>
            <a:ext cx="3086100" cy="305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23" descr="vanphong2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213" y="1138238"/>
            <a:ext cx="259715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73">
            <a:hlinkClick r:id="" action="ppaction://noaction"/>
          </p:cNvPr>
          <p:cNvSpPr txBox="1"/>
          <p:nvPr/>
        </p:nvSpPr>
        <p:spPr>
          <a:xfrm>
            <a:off x="1068388" y="4410075"/>
            <a:ext cx="4479925" cy="71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ctr" eaLnBrk="0" hangingPunct="0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Thông tin của nhà trường được 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lưu trữ bằng sổ sách</a:t>
            </a:r>
            <a:endParaRPr lang="vi-VN" altLang="vi-VN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51568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Picture 15" descr="Idea_Man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7484" y="206477"/>
            <a:ext cx="3357369" cy="270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1838325" y="976313"/>
            <a:ext cx="274320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342900" lvl="1" indent="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lvl="2" indent="2286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lvl="3" indent="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lvl="4" indent="4572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defTabSz="914400" eaLnBrk="1" hangingPunct="1">
              <a:buNone/>
            </a:pPr>
            <a:r>
              <a:rPr lang="en-US" altLang="x-none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endParaRPr lang="en-US" altLang="x-none" sz="24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9" name="AutoShape 21"/>
          <p:cNvSpPr/>
          <p:nvPr/>
        </p:nvSpPr>
        <p:spPr>
          <a:xfrm>
            <a:off x="4114800" y="3714750"/>
            <a:ext cx="685800" cy="228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defTabSz="914400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71" name="Picture 23" descr="vanphon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914650"/>
            <a:ext cx="2514600" cy="186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5" name="Picture 27" descr="tept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857500"/>
            <a:ext cx="2882900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6" name="Text Box 28"/>
          <p:cNvSpPr txBox="1"/>
          <p:nvPr/>
        </p:nvSpPr>
        <p:spPr>
          <a:xfrm>
            <a:off x="5846763" y="3646488"/>
            <a:ext cx="2144712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defTabSz="914400"/>
            <a:r>
              <a:rPr lang="en-US" altLang="x-none" sz="2400" b="1" dirty="0">
                <a:solidFill>
                  <a:srgbClr val="173D89"/>
                </a:solidFill>
                <a:latin typeface="Times New Roman" panose="02020603050405020304" pitchFamily="18" charset="0"/>
              </a:rPr>
              <a:t>Tệp tin </a:t>
            </a:r>
            <a:endParaRPr lang="en-US" altLang="x-none" sz="2400" b="1" dirty="0">
              <a:solidFill>
                <a:srgbClr val="173D89"/>
              </a:solidFill>
              <a:latin typeface="Times New Roman" panose="02020603050405020304" pitchFamily="18" charset="0"/>
            </a:endParaRPr>
          </a:p>
          <a:p>
            <a:pPr algn="ctr" defTabSz="914400"/>
            <a:r>
              <a:rPr lang="en-US" altLang="x-none" sz="2400" b="1" dirty="0">
                <a:solidFill>
                  <a:srgbClr val="173D89"/>
                </a:solidFill>
                <a:latin typeface="Times New Roman" panose="02020603050405020304" pitchFamily="18" charset="0"/>
              </a:rPr>
              <a:t>trong máy tính</a:t>
            </a:r>
            <a:endParaRPr lang="en-US" altLang="x-none" sz="2400" b="1" dirty="0">
              <a:solidFill>
                <a:srgbClr val="173D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77" name="Picture 29" descr="phanmem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800100"/>
            <a:ext cx="2362200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8" name="Text Box 30"/>
          <p:cNvSpPr txBox="1">
            <a:spLocks noChangeArrowheads="1"/>
          </p:cNvSpPr>
          <p:nvPr/>
        </p:nvSpPr>
        <p:spPr bwMode="auto">
          <a:xfrm rot="5400000">
            <a:off x="5126831" y="1475581"/>
            <a:ext cx="16335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algn="ctr" defTabSz="914400">
              <a:buNone/>
            </a:pPr>
            <a:r>
              <a:rPr lang="en-US" altLang="x-none" sz="20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PHẦN MỀM</a:t>
            </a:r>
            <a:endParaRPr lang="en-US" altLang="x-none" sz="2000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679" name="AutoShape 31"/>
          <p:cNvSpPr/>
          <p:nvPr/>
        </p:nvSpPr>
        <p:spPr>
          <a:xfrm>
            <a:off x="6324600" y="2457450"/>
            <a:ext cx="457200" cy="400050"/>
          </a:xfrm>
          <a:prstGeom prst="downArrow">
            <a:avLst>
              <a:gd name="adj1" fmla="val 50000"/>
              <a:gd name="adj2" fmla="val 291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defTabSz="914400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80" name="Text Box 32"/>
          <p:cNvSpPr txBox="1"/>
          <p:nvPr/>
        </p:nvSpPr>
        <p:spPr>
          <a:xfrm>
            <a:off x="6096000" y="3714750"/>
            <a:ext cx="1689100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/>
            <a:r>
              <a:rPr lang="en-US" altLang="x-none" sz="4400" b="1" dirty="0">
                <a:solidFill>
                  <a:srgbClr val="1E0363"/>
                </a:solidFill>
                <a:latin typeface="Times New Roman" panose="02020603050405020304" pitchFamily="18" charset="0"/>
              </a:rPr>
              <a:t>CSDL</a:t>
            </a:r>
            <a:endParaRPr lang="en-US" altLang="x-none" sz="4400" b="1" dirty="0">
              <a:solidFill>
                <a:srgbClr val="1E036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 rot="5400000">
            <a:off x="5168106" y="1219994"/>
            <a:ext cx="1582738" cy="892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defTabSz="914400">
              <a:buNone/>
            </a:pPr>
            <a:r>
              <a:rPr lang="en-US" altLang="x-none" sz="2600" b="1" dirty="0">
                <a:solidFill>
                  <a:srgbClr val="1E036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Hệ QTCSDL</a:t>
            </a:r>
            <a:endParaRPr lang="en-US" altLang="x-none" sz="2600" b="1" dirty="0">
              <a:solidFill>
                <a:srgbClr val="1E036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682" name="AutoShape 34"/>
          <p:cNvSpPr/>
          <p:nvPr/>
        </p:nvSpPr>
        <p:spPr>
          <a:xfrm>
            <a:off x="4114800" y="3714750"/>
            <a:ext cx="685800" cy="228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defTabSz="914400"/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84" name="Oval 36"/>
          <p:cNvSpPr/>
          <p:nvPr/>
        </p:nvSpPr>
        <p:spPr>
          <a:xfrm>
            <a:off x="5105400" y="685800"/>
            <a:ext cx="2895600" cy="21145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defTabSz="914400"/>
            <a:r>
              <a:rPr lang="en-US" altLang="x-none" sz="18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</a:t>
            </a:r>
            <a:endParaRPr lang="en-US" altLang="x-none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2591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669" grpId="0" animBg="1"/>
      <p:bldP spid="27676" grpId="0"/>
      <p:bldP spid="27676" grpId="1"/>
      <p:bldP spid="27678" grpId="0"/>
      <p:bldP spid="27678" grpId="1"/>
      <p:bldP spid="27679" grpId="0" animBg="1"/>
      <p:bldP spid="27680" grpId="0"/>
      <p:bldP spid="27681" grpId="0"/>
      <p:bldP spid="27682" grpId="0" animBg="1"/>
      <p:bldP spid="276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1" name="Rectangle 10"/>
          <p:cNvSpPr/>
          <p:nvPr/>
        </p:nvSpPr>
        <p:spPr>
          <a:xfrm>
            <a:off x="779463" y="-127000"/>
            <a:ext cx="6397625" cy="808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ctr">
              <a:lnSpc>
                <a:spcPct val="150000"/>
              </a:lnSpc>
            </a:pPr>
            <a:r>
              <a:rPr lang="en-US" altLang="x-none" sz="23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FFFF00"/>
                </a:solidFill>
                <a:latin typeface="Arial" panose="020B0604020202020204" pitchFamily="34" charset="0"/>
              </a:rPr>
              <a:t>Phần mềm Microsoft Access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12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0"/>
          <p:cNvSpPr/>
          <p:nvPr/>
        </p:nvSpPr>
        <p:spPr>
          <a:xfrm>
            <a:off x="433388" y="609600"/>
            <a:ext cx="8477250" cy="1362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>
            <a:spAutoFit/>
          </a:bodyPr>
          <a:p>
            <a:pPr algn="just" eaLnBrk="0" hangingPunct="0"/>
            <a:r>
              <a:rPr lang="en-US" altLang="vi-VN" sz="2800" dirty="0">
                <a:latin typeface="Times New Roman" panose="02020603050405020304" pitchFamily="18" charset="0"/>
              </a:rPr>
              <a:t>Là hệ </a:t>
            </a: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QTCSDL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n</a:t>
            </a:r>
            <a:r>
              <a:rPr lang="en-US" altLang="vi-VN" sz="2800" dirty="0">
                <a:latin typeface="Times New Roman" panose="02020603050405020304" pitchFamily="18" charset="0"/>
              </a:rPr>
              <a:t>ằm trong bộ phần mềm Microsoft Office của hãng Microsoft dành cho máy tính cá nhân và máy tính trong mạng cục bộ.</a:t>
            </a:r>
            <a:endParaRPr lang="vi-VN" altLang="vi-VN" sz="2800" dirty="0">
              <a:latin typeface="Arial" panose="020B0604020202020204" pitchFamily="34" charset="0"/>
            </a:endParaRPr>
          </a:p>
        </p:txBody>
      </p:sp>
      <p:pic>
        <p:nvPicPr>
          <p:cNvPr id="19" name="Picture 23" descr="h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020888"/>
            <a:ext cx="3914775" cy="297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" y="2020888"/>
            <a:ext cx="4167187" cy="297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16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4538663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4635" name="Rectangle 10"/>
          <p:cNvSpPr/>
          <p:nvPr/>
        </p:nvSpPr>
        <p:spPr>
          <a:xfrm>
            <a:off x="985838" y="11113"/>
            <a:ext cx="4348162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của Access</a:t>
            </a:r>
            <a:endParaRPr lang="en-US" altLang="vi-VN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36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x-none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1"/>
          <p:cNvSpPr/>
          <p:nvPr/>
        </p:nvSpPr>
        <p:spPr>
          <a:xfrm>
            <a:off x="423863" y="881063"/>
            <a:ext cx="7275512" cy="930275"/>
          </a:xfrm>
          <a:prstGeom prst="rect">
            <a:avLst/>
          </a:prstGeom>
          <a:noFill/>
          <a:ln w="25400">
            <a:noFill/>
          </a:ln>
        </p:spPr>
        <p:txBody>
          <a:bodyPr lIns="68580" tIns="34290" rIns="68580" bIns="34290">
            <a:spAutoFit/>
          </a:bodyPr>
          <a:p>
            <a:pPr algn="ctr" eaLnBrk="0" hangingPunct="0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Cung cấp công cụ cho phép 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tạo lập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lưu trữ, </a:t>
            </a:r>
            <a:endParaRPr lang="en-US" altLang="vi-VN" sz="28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vi-V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cập nhật và khai thác</a:t>
            </a:r>
            <a:r>
              <a:rPr lang="en-US" altLang="vi-VN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dữ liệu.</a:t>
            </a:r>
            <a:endParaRPr lang="vi-VN" altLang="vi-VN" sz="2800" b="1" dirty="0">
              <a:latin typeface="Arial" panose="020B0604020202020204" pitchFamily="34" charset="0"/>
            </a:endParaRPr>
          </a:p>
        </p:txBody>
      </p:sp>
      <p:grpSp>
        <p:nvGrpSpPr>
          <p:cNvPr id="40" name="Google Shape;398;p20"/>
          <p:cNvGrpSpPr/>
          <p:nvPr/>
        </p:nvGrpSpPr>
        <p:grpSpPr>
          <a:xfrm>
            <a:off x="719138" y="2179638"/>
            <a:ext cx="2697162" cy="3009900"/>
            <a:chOff x="1124671" y="1532850"/>
            <a:chExt cx="1330848" cy="2442898"/>
          </a:xfrm>
        </p:grpSpPr>
        <p:sp>
          <p:nvSpPr>
            <p:cNvPr id="154650" name="Google Shape;399;p20"/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41577" h="53138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lnTo>
                    <a:pt x="2334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51" name="Google Shape;400;p20"/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41577" h="3394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52" name="Google Shape;401;p20"/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8671" h="14777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CC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53" name="Google Shape;402;p20"/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683" h="20979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lnTo>
                    <a:pt x="7644" y="0"/>
                  </a:lnTo>
                  <a:close/>
                </a:path>
              </a:pathLst>
            </a:custGeom>
            <a:solidFill>
              <a:srgbClr val="EC3A3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5" name="Google Shape;403;p20"/>
            <p:cNvSpPr/>
            <p:nvPr/>
          </p:nvSpPr>
          <p:spPr>
            <a:xfrm>
              <a:off x="1197519" y="3491291"/>
              <a:ext cx="1185935" cy="96633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655" name="Google Shape;404;p20"/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478" h="749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56" name="Google Shape;405;p20"/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883" h="4894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EC3A3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" name="Google Shape;406;p20"/>
            <p:cNvSpPr/>
            <p:nvPr/>
          </p:nvSpPr>
          <p:spPr>
            <a:xfrm>
              <a:off x="1678473" y="3587925"/>
              <a:ext cx="224027" cy="21388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658" name="Google Shape;408;p20"/>
            <p:cNvSpPr txBox="1"/>
            <p:nvPr/>
          </p:nvSpPr>
          <p:spPr>
            <a:xfrm>
              <a:off x="1125056" y="1923293"/>
              <a:ext cx="1330463" cy="13544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5" tIns="91425" rIns="91425" bIns="91425" anchor="ctr" anchorCtr="0"/>
            <a:p>
              <a:r>
                <a:rPr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Tạo lập các CSDL và lưu trữ chúng</a:t>
              </a:r>
              <a:r>
                <a:rPr lang="en-US" altLang="x-none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x-none" sz="2400" dirty="0">
                  <a:solidFill>
                    <a:srgbClr val="002060"/>
                  </a:solidFill>
                  <a:latin typeface="Calibri" panose="020F0502020204030204" pitchFamily="34" charset="0"/>
                </a:rPr>
                <a:t>(B</a:t>
              </a:r>
              <a:r>
                <a:rPr sz="2400" dirty="0">
                  <a:solidFill>
                    <a:srgbClr val="002060"/>
                  </a:solidFill>
                  <a:latin typeface="Arial" panose="020B0604020202020204" pitchFamily="34" charset="0"/>
                </a:rPr>
                <a:t>ảng) </a:t>
              </a:r>
              <a:r>
                <a:rPr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trên các thiết bị nhớ</a:t>
              </a:r>
              <a:endParaRPr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oogle Shape;409;p20"/>
          <p:cNvGrpSpPr/>
          <p:nvPr/>
        </p:nvGrpSpPr>
        <p:grpSpPr>
          <a:xfrm>
            <a:off x="4552950" y="2160588"/>
            <a:ext cx="2727325" cy="3008312"/>
            <a:chOff x="2584828" y="1532850"/>
            <a:chExt cx="1395902" cy="2442898"/>
          </a:xfrm>
        </p:grpSpPr>
        <p:sp>
          <p:nvSpPr>
            <p:cNvPr id="154641" name="Google Shape;410;p20"/>
            <p:cNvSpPr/>
            <p:nvPr/>
          </p:nvSpPr>
          <p:spPr>
            <a:xfrm>
              <a:off x="3140485" y="3736068"/>
              <a:ext cx="239680" cy="23968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490" h="7490">
                  <a:moveTo>
                    <a:pt x="3739" y="1"/>
                  </a:moveTo>
                  <a:cubicBezTo>
                    <a:pt x="1679" y="1"/>
                    <a:pt x="0" y="1680"/>
                    <a:pt x="0" y="3751"/>
                  </a:cubicBezTo>
                  <a:cubicBezTo>
                    <a:pt x="0" y="5811"/>
                    <a:pt x="1679" y="7490"/>
                    <a:pt x="3739" y="7490"/>
                  </a:cubicBezTo>
                  <a:cubicBezTo>
                    <a:pt x="5811" y="7490"/>
                    <a:pt x="7489" y="5811"/>
                    <a:pt x="7489" y="3751"/>
                  </a:cubicBezTo>
                  <a:cubicBezTo>
                    <a:pt x="7489" y="1680"/>
                    <a:pt x="5811" y="1"/>
                    <a:pt x="3739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42" name="Google Shape;411;p20"/>
            <p:cNvSpPr/>
            <p:nvPr/>
          </p:nvSpPr>
          <p:spPr>
            <a:xfrm>
              <a:off x="3182019" y="3777603"/>
              <a:ext cx="156608" cy="15660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894" h="4894">
                  <a:moveTo>
                    <a:pt x="2441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41" y="1"/>
                  </a:cubicBezTo>
                  <a:close/>
                </a:path>
              </a:pathLst>
            </a:custGeom>
            <a:solidFill>
              <a:srgbClr val="FCBD2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43" name="Google Shape;412;p20"/>
            <p:cNvSpPr/>
            <p:nvPr/>
          </p:nvSpPr>
          <p:spPr>
            <a:xfrm>
              <a:off x="2594901" y="1791529"/>
              <a:ext cx="1330496" cy="1700416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41578" h="53138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lnTo>
                    <a:pt x="2334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44" name="Google Shape;413;p20"/>
            <p:cNvSpPr/>
            <p:nvPr/>
          </p:nvSpPr>
          <p:spPr>
            <a:xfrm>
              <a:off x="2594901" y="3383281"/>
              <a:ext cx="1330496" cy="10860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1578" h="3394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45" name="Google Shape;414;p20"/>
            <p:cNvSpPr/>
            <p:nvPr/>
          </p:nvSpPr>
          <p:spPr>
            <a:xfrm>
              <a:off x="2594901" y="1757610"/>
              <a:ext cx="917856" cy="47286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8683" h="14777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CC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4646" name="Google Shape;415;p20"/>
            <p:cNvSpPr/>
            <p:nvPr/>
          </p:nvSpPr>
          <p:spPr>
            <a:xfrm>
              <a:off x="2594901" y="1532850"/>
              <a:ext cx="917856" cy="67132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683" h="20979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lnTo>
                    <a:pt x="7633" y="0"/>
                  </a:lnTo>
                  <a:close/>
                </a:path>
              </a:pathLst>
            </a:custGeom>
            <a:solidFill>
              <a:srgbClr val="FCBD2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" name="Google Shape;416;p20"/>
            <p:cNvSpPr/>
            <p:nvPr/>
          </p:nvSpPr>
          <p:spPr>
            <a:xfrm>
              <a:off x="2667705" y="3492325"/>
              <a:ext cx="1185461" cy="95396"/>
            </a:xfrm>
            <a:custGeom>
              <a:avLst/>
              <a:gdLst/>
              <a:ahLst/>
              <a:cxnLst/>
              <a:rect l="l" t="t" r="r" b="b"/>
              <a:pathLst>
                <a:path w="37042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6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Google Shape;417;p20"/>
            <p:cNvSpPr/>
            <p:nvPr/>
          </p:nvSpPr>
          <p:spPr>
            <a:xfrm>
              <a:off x="3148714" y="3587721"/>
              <a:ext cx="223442" cy="215284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649" name="Google Shape;419;p20"/>
            <p:cNvSpPr txBox="1"/>
            <p:nvPr/>
          </p:nvSpPr>
          <p:spPr>
            <a:xfrm>
              <a:off x="2584828" y="2423580"/>
              <a:ext cx="1395902" cy="6714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5" tIns="91425" rIns="91425" bIns="91425" anchor="ctr" anchorCtr="0"/>
            <a:p>
              <a:r>
                <a:rPr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Tạo </a:t>
              </a:r>
              <a:r>
                <a:rPr sz="1800" dirty="0">
                  <a:solidFill>
                    <a:srgbClr val="002060"/>
                  </a:solidFill>
                  <a:latin typeface="Arial" panose="020B0604020202020204" pitchFamily="34" charset="0"/>
                </a:rPr>
                <a:t>biểu mẩu </a:t>
              </a:r>
              <a:r>
                <a:rPr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để cập nhật dữ liệu, </a:t>
              </a:r>
              <a:r>
                <a:rPr sz="1800" dirty="0">
                  <a:solidFill>
                    <a:srgbClr val="002060"/>
                  </a:solidFill>
                  <a:latin typeface="Arial" panose="020B0604020202020204" pitchFamily="34" charset="0"/>
                </a:rPr>
                <a:t>báo cáo </a:t>
              </a:r>
              <a:r>
                <a:rPr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thống kê hay những </a:t>
              </a:r>
              <a:r>
                <a:rPr sz="1800" dirty="0">
                  <a:solidFill>
                    <a:srgbClr val="002060"/>
                  </a:solidFill>
                  <a:latin typeface="Arial" panose="020B0604020202020204" pitchFamily="34" charset="0"/>
                </a:rPr>
                <a:t>mẩu hỏi </a:t>
              </a:r>
              <a:r>
                <a:rPr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để khai thác dữ liệu trong CSDL, giải quyết các bài toán quản lí.</a:t>
              </a:r>
              <a:endParaRPr sz="1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154640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5659" name="Rectangle 10"/>
          <p:cNvSpPr/>
          <p:nvPr/>
        </p:nvSpPr>
        <p:spPr>
          <a:xfrm>
            <a:off x="852488" y="53975"/>
            <a:ext cx="7937500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32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Các loại đối tượng chính của Access</a:t>
            </a:r>
            <a:endParaRPr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5660" name="Rectangle 11">
            <a:hlinkClick r:id="rId3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5661" name="Picture 31" descr="h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3" y="1247775"/>
            <a:ext cx="3984625" cy="284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62" name="Rectangle 32"/>
          <p:cNvSpPr/>
          <p:nvPr/>
        </p:nvSpPr>
        <p:spPr>
          <a:xfrm>
            <a:off x="157163" y="1897063"/>
            <a:ext cx="925512" cy="900112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lIns="68580" tIns="34290" rIns="68580" bIns="34290" anchor="ctr" anchorCtr="0"/>
          <a:p>
            <a:pPr algn="ctr" eaLnBrk="0" hangingPunct="0"/>
            <a:endParaRPr lang="vi-VN" altLang="vi-V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63" name="Google Shape;203;p16"/>
          <p:cNvSpPr/>
          <p:nvPr/>
        </p:nvSpPr>
        <p:spPr>
          <a:xfrm>
            <a:off x="4337050" y="1270000"/>
            <a:ext cx="1654175" cy="549275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FCBD24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000000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Bảng(Table)</a:t>
            </a: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5664" name="Google Shape;203;p16"/>
          <p:cNvSpPr/>
          <p:nvPr/>
        </p:nvSpPr>
        <p:spPr>
          <a:xfrm>
            <a:off x="4359275" y="1984375"/>
            <a:ext cx="2220913" cy="565150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Mãu hỏi(Query)</a:t>
            </a: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5665" name="Google Shape;203;p16"/>
          <p:cNvSpPr/>
          <p:nvPr/>
        </p:nvSpPr>
        <p:spPr>
          <a:xfrm>
            <a:off x="4403725" y="2695575"/>
            <a:ext cx="2087563" cy="579438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C00000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Biểu mẫu(Form)</a:t>
            </a: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5666" name="Google Shape;203;p16"/>
          <p:cNvSpPr/>
          <p:nvPr/>
        </p:nvSpPr>
        <p:spPr>
          <a:xfrm>
            <a:off x="4403725" y="3490913"/>
            <a:ext cx="2297113" cy="547687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002060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Báo cáo(Report)</a:t>
            </a: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5667" name="Google Shape;201;p16"/>
          <p:cNvSpPr/>
          <p:nvPr/>
        </p:nvSpPr>
        <p:spPr>
          <a:xfrm>
            <a:off x="1484313" y="1319213"/>
            <a:ext cx="17462" cy="444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740" h="1965">
                <a:moveTo>
                  <a:pt x="370" y="0"/>
                </a:moveTo>
                <a:cubicBezTo>
                  <a:pt x="191" y="0"/>
                  <a:pt x="1" y="155"/>
                  <a:pt x="1" y="333"/>
                </a:cubicBezTo>
                <a:lnTo>
                  <a:pt x="1" y="1631"/>
                </a:lnTo>
                <a:cubicBezTo>
                  <a:pt x="1" y="1822"/>
                  <a:pt x="191" y="1965"/>
                  <a:pt x="370" y="1965"/>
                </a:cubicBezTo>
                <a:cubicBezTo>
                  <a:pt x="560" y="1965"/>
                  <a:pt x="739" y="1822"/>
                  <a:pt x="739" y="1631"/>
                </a:cubicBezTo>
                <a:lnTo>
                  <a:pt x="739" y="333"/>
                </a:lnTo>
                <a:cubicBezTo>
                  <a:pt x="739" y="155"/>
                  <a:pt x="560" y="0"/>
                  <a:pt x="370" y="0"/>
                </a:cubicBezTo>
                <a:close/>
              </a:path>
            </a:pathLst>
          </a:custGeom>
          <a:solidFill>
            <a:srgbClr val="FCBD24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5566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1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6683" name="Rectangle 10"/>
          <p:cNvSpPr/>
          <p:nvPr/>
        </p:nvSpPr>
        <p:spPr>
          <a:xfrm>
            <a:off x="852488" y="53975"/>
            <a:ext cx="7869237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Các loại đối tượng chính của Access</a:t>
            </a:r>
            <a:endParaRPr lang="en-US" altLang="x-none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Rectangle 11">
            <a:hlinkClick r:id="rId2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6685" name="Picture 24" descr="bang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8" y="1095375"/>
            <a:ext cx="5538787" cy="279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86" name="Google Shape;203;p16"/>
          <p:cNvSpPr/>
          <p:nvPr/>
        </p:nvSpPr>
        <p:spPr>
          <a:xfrm>
            <a:off x="157163" y="3940175"/>
            <a:ext cx="1655762" cy="547688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FCBD24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000000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Bảng(Table)</a:t>
            </a: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84363" y="3940175"/>
            <a:ext cx="5702300" cy="111601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Dùng đ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ể lưu dữ liệu. </a:t>
            </a:r>
            <a:endParaRPr sz="1700" dirty="0">
              <a:solidFill>
                <a:srgbClr val="14141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Mỗi bảng chứa th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ông tin v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ề một chủ thể x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ác đ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ịnh gồm nhiều h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àng, m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ỗi h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àng ch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ứa c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ác thông tin v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ề một c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á th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ể x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ác đ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ịnh của chủ thể</a:t>
            </a:r>
            <a:endParaRPr lang="en-US" altLang="x-none" sz="1700" dirty="0">
              <a:solidFill>
                <a:srgbClr val="141414"/>
              </a:solidFill>
              <a:latin typeface="Arial" panose="020B0604020202020204" pitchFamily="34" charset="0"/>
            </a:endParaRPr>
          </a:p>
        </p:txBody>
      </p:sp>
      <p:pic>
        <p:nvPicPr>
          <p:cNvPr id="156688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22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0" y="-15875"/>
            <a:ext cx="914400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hlinkClick r:id="rId1" action="ppaction://hlinksldjump"/>
          </p:cNvPr>
          <p:cNvSpPr/>
          <p:nvPr/>
        </p:nvSpPr>
        <p:spPr>
          <a:xfrm>
            <a:off x="7837488" y="-95250"/>
            <a:ext cx="1306513" cy="877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0" y="-11874"/>
            <a:ext cx="892628" cy="669076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157163" y="73025"/>
            <a:ext cx="554038" cy="484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01625"/>
            <a:ext cx="892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088" y="-11112"/>
            <a:ext cx="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7488" y="-112712"/>
            <a:ext cx="107315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707" name="Rectangle 10"/>
          <p:cNvSpPr/>
          <p:nvPr/>
        </p:nvSpPr>
        <p:spPr>
          <a:xfrm>
            <a:off x="852488" y="53975"/>
            <a:ext cx="752157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x-none" sz="23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Các loại đối tượng chính của Access</a:t>
            </a:r>
            <a:endParaRPr lang="en-US" altLang="x-none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7708" name="Rectangle 11">
            <a:hlinkClick r:id="rId3" action="ppaction://hlinksldjump"/>
          </p:cNvPr>
          <p:cNvSpPr/>
          <p:nvPr/>
        </p:nvSpPr>
        <p:spPr>
          <a:xfrm>
            <a:off x="274638" y="69850"/>
            <a:ext cx="319087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algn="r"/>
            <a:r>
              <a:rPr lang="en-US" altLang="x-none" sz="2600" b="1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x-none" sz="2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7709" name="Picture 10" descr="Quer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3" y="1195388"/>
            <a:ext cx="5486400" cy="330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10" name="Google Shape;203;p16"/>
          <p:cNvSpPr/>
          <p:nvPr/>
        </p:nvSpPr>
        <p:spPr>
          <a:xfrm>
            <a:off x="5911850" y="1298575"/>
            <a:ext cx="2220913" cy="565150"/>
          </a:xfrm>
          <a:custGeom>
            <a:avLst/>
            <a:gdLst>
              <a:gd name="txL" fmla="*/ 0 w 39244"/>
              <a:gd name="txT" fmla="*/ 0 h 12717"/>
              <a:gd name="txR" fmla="*/ 39244 w 39244"/>
              <a:gd name="txB" fmla="*/ 12717 h 12717"/>
            </a:gdLst>
            <a:ahLst/>
            <a:cxnLst/>
            <a:rect l="txL" t="txT" r="txR" b="txB"/>
            <a:pathLst>
              <a:path w="39244" h="12717">
                <a:moveTo>
                  <a:pt x="1417" y="1"/>
                </a:moveTo>
                <a:cubicBezTo>
                  <a:pt x="631" y="1"/>
                  <a:pt x="0" y="632"/>
                  <a:pt x="0" y="1406"/>
                </a:cubicBezTo>
                <a:lnTo>
                  <a:pt x="0" y="5037"/>
                </a:lnTo>
                <a:lnTo>
                  <a:pt x="1310" y="6359"/>
                </a:lnTo>
                <a:lnTo>
                  <a:pt x="0" y="7668"/>
                </a:lnTo>
                <a:lnTo>
                  <a:pt x="0" y="11300"/>
                </a:lnTo>
                <a:cubicBezTo>
                  <a:pt x="0" y="12073"/>
                  <a:pt x="631" y="12716"/>
                  <a:pt x="1417" y="12716"/>
                </a:cubicBezTo>
                <a:lnTo>
                  <a:pt x="36517" y="12716"/>
                </a:lnTo>
                <a:cubicBezTo>
                  <a:pt x="37302" y="12716"/>
                  <a:pt x="37934" y="12073"/>
                  <a:pt x="37934" y="11300"/>
                </a:cubicBezTo>
                <a:lnTo>
                  <a:pt x="37934" y="7668"/>
                </a:lnTo>
                <a:lnTo>
                  <a:pt x="39243" y="6359"/>
                </a:lnTo>
                <a:lnTo>
                  <a:pt x="37934" y="5037"/>
                </a:lnTo>
                <a:lnTo>
                  <a:pt x="37934" y="1406"/>
                </a:lnTo>
                <a:cubicBezTo>
                  <a:pt x="37934" y="632"/>
                  <a:pt x="37302" y="1"/>
                  <a:pt x="36517" y="1"/>
                </a:cubicBezTo>
                <a:lnTo>
                  <a:pt x="1417" y="1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txBody>
          <a:bodyPr lIns="68569" tIns="68569" rIns="68569" bIns="68569" anchor="ctr" anchorCtr="0"/>
          <a:p>
            <a:pPr algn="ctr"/>
            <a:r>
              <a:rPr lang="en-US" altLang="x-none" sz="1800" b="1" dirty="0">
                <a:solidFill>
                  <a:srgbClr val="FFFFFF"/>
                </a:solidFill>
                <a:latin typeface="Arial" panose="020B0604020202020204" pitchFamily="34" charset="0"/>
                <a:ea typeface="Fira Sans Extra Condensed"/>
                <a:sym typeface="Fira Sans Extra Condensed"/>
              </a:rPr>
              <a:t>Mãu hỏi(Query)</a:t>
            </a: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  <a:ea typeface="Fira Sans Extra Condensed"/>
              <a:sym typeface="Fira Sans Extra Condensed"/>
            </a:endParaRPr>
          </a:p>
        </p:txBody>
      </p:sp>
      <p:sp>
        <p:nvSpPr>
          <p:cNvPr id="157711" name="Rectangle 1"/>
          <p:cNvSpPr/>
          <p:nvPr/>
        </p:nvSpPr>
        <p:spPr>
          <a:xfrm>
            <a:off x="6018213" y="2087563"/>
            <a:ext cx="2006600" cy="111601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p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Dùng đ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ể sắp xếp, thống k</a:t>
            </a:r>
            <a:r>
              <a:rPr lang="en-US" altLang="x-none" sz="1700" dirty="0">
                <a:solidFill>
                  <a:srgbClr val="141414"/>
                </a:solidFill>
                <a:latin typeface="Arial" panose="020B0604020202020204" pitchFamily="34" charset="0"/>
              </a:rPr>
              <a:t>ê, k</a:t>
            </a:r>
            <a:r>
              <a:rPr sz="1700" dirty="0">
                <a:solidFill>
                  <a:srgbClr val="141414"/>
                </a:solidFill>
                <a:latin typeface="Arial" panose="020B0604020202020204" pitchFamily="34" charset="0"/>
              </a:rPr>
              <a:t>ết xuất dữ liệu của một hay nhiều bảng.</a:t>
            </a:r>
            <a:endParaRPr lang="en-US" altLang="x-none" sz="1700" dirty="0">
              <a:solidFill>
                <a:srgbClr val="141414"/>
              </a:solidFill>
              <a:latin typeface="Arial" panose="020B0604020202020204" pitchFamily="34" charset="0"/>
            </a:endParaRPr>
          </a:p>
        </p:txBody>
      </p:sp>
      <p:pic>
        <p:nvPicPr>
          <p:cNvPr id="157712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4813300"/>
            <a:ext cx="820737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F0C07A6C-1B53-4F9C-BA96-D3C65B85C4DB}&quot;/&gt;&lt;isInvalidForFieldText val=&quot;0&quot;/&gt;&lt;Image&gt;&lt;filename val=&quot;C:\Users\ADMINI~1\AppData\Local\Temp\PR\data\asimages\{F0C07A6C-1B53-4F9C-BA96-D3C65B85C4DB}_4.png&quot;/&gt;&lt;left val=&quot;143&quot;/&gt;&lt;top val=&quot;65&quot;/&gt;&lt;width val=&quot;547&quot;/&gt;&lt;height val=&quot;61&quot;/&gt;&lt;hasText val=&quot;1&quot;/&gt;&lt;/Image&gt;&lt;/ThreeDShapeInfo&gt;"/>
</p:tagLst>
</file>

<file path=ppt/tags/tag16.xml><?xml version="1.0" encoding="utf-8"?>
<p:tagLst xmlns:p="http://schemas.openxmlformats.org/presentationml/2006/main">
  <p:tag name="HTML_AUTOSHAPE_INFO" val="&lt;ThreeDShapeInfo&gt;&lt;uuid val=&quot;{AB6BDDB3-2836-4A65-92CE-BFF025DC5797}&quot;/&gt;&lt;isInvalidForFieldText val=&quot;0&quot;/&gt;&lt;Image&gt;&lt;filename val=&quot;C:\Users\ADMINI~1\AppData\Local\Temp\~Ca4C0C\data\asimages\{AB6BDDB3-2836-4A65-92CE-BFF025DC5797}.png&quot;/&gt;&lt;left val=&quot;0&quot;/&gt;&lt;top val=&quot;0&quot;/&gt;&lt;width val=&quot;720&quot;/&gt;&lt;height val=&quot;540&quot;/&gt;&lt;hasText val=&quot;1&quot;/&gt;&lt;/Image&gt;&lt;/ThreeDShapeInfo&gt;"/>
</p:tagLst>
</file>

<file path=ppt/tags/tag17.xml><?xml version="1.0" encoding="utf-8"?>
<p:tagLst xmlns:p="http://schemas.openxmlformats.org/presentationml/2006/main">
  <p:tag name="HTML_AUTOSHAPE_INFO" val="&lt;ThreeDShapeInfo&gt;&lt;uuid val=&quot;{E5B7F471-D552-4365-99BF-8FF6D441D771}&quot;/&gt;&lt;isInvalidForFieldText val=&quot;0&quot;/&gt;&lt;Image&gt;&lt;filename val=&quot;C:\Users\ADMINI~1\AppData\Local\Temp\~Ca4C0C\data\asimages\{E5B7F471-D552-4365-99BF-8FF6D441D771}.png&quot;/&gt;&lt;left val=&quot;551&quot;/&gt;&lt;top val=&quot;0&quot;/&gt;&lt;width val=&quot;168&quot;/&gt;&lt;height val=&quot;144&quot;/&gt;&lt;hasText val=&quot;1&quot;/&gt;&lt;/Image&gt;&lt;/ThreeDShape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2&quot;/&gt;&lt;/TableIndex&gt;&lt;/ShapeTextInfo&gt;"/>
  <p:tag name="PRESENTER_SHAPEINFO" val="&lt;ThreeDShapeInfo&gt;&lt;uuid val=&quot;{A03BCBC8-6388-49AD-9638-D3B7754EC715}&quot;/&gt;&lt;isInvalidForFieldText val=&quot;0&quot;/&gt;&lt;Image&gt;&lt;filename val=&quot;C:\Users\ADMINI~1\AppData\Local\Temp\PR\data\asimages\{A03BCBC8-6388-49AD-9638-D3B7754EC715}_28.png&quot;/&gt;&lt;left val=&quot;87&quot;/&gt;&lt;top val=&quot;0&quot;/&gt;&lt;width val=&quot;472&quot;/&gt;&lt;height val=&quot;274&quot;/&gt;&lt;hasText val=&quot;1&quot;/&gt;&lt;/Image&gt;&lt;/ThreeDShapeInfo&gt;"/>
</p:tagLst>
</file>

<file path=ppt/tags/tag19.xml><?xml version="1.0" encoding="utf-8"?>
<p:tagLst xmlns:p="http://schemas.openxmlformats.org/presentationml/2006/main">
  <p:tag name="HTML_AUTOSHAPE_INFO" val="&lt;ThreeDShapeInfo&gt;&lt;uuid val=&quot;{4136C85B-D695-4B23-A726-0144553DB6F8}&quot;/&gt;&lt;isInvalidForFieldText val=&quot;0&quot;/&gt;&lt;Image&gt;&lt;filename val=&quot;C:\Users\ADMINI~1\AppData\Local\Temp\~Ca4C0C\data\asimages\{4136C85B-D695-4B23-A726-0144553DB6F8}.png&quot;/&gt;&lt;left val=&quot;503&quot;/&gt;&lt;top val=&quot;317&quot;/&gt;&lt;width val=&quot;151&quot;/&gt;&lt;height val=&quot;198&quot;/&gt;&lt;hasText val=&quot;1&quot;/&gt;&lt;/Image&gt;&lt;/ThreeDShape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p="http://schemas.openxmlformats.org/presentationml/2006/main">
  <p:tag name="HTML_AUTOSHAPE_INFO" val="&lt;ThreeDShapeInfo&gt;&lt;uuid val=&quot;{AC15D02C-5FDB-48EA-B87B-1B9A5FAFB6E0}&quot;/&gt;&lt;isInvalidForFieldText val=&quot;0&quot;/&gt;&lt;Image&gt;&lt;filename val=&quot;C:\Users\ADMINI~1\AppData\Local\Temp\~Ca4C0C\data\asimages\{AC15D02C-5FDB-48EA-B87B-1B9A5FAFB6E0}.png&quot;/&gt;&lt;left val=&quot;77&quot;/&gt;&lt;top val=&quot;311&quot;/&gt;&lt;width val=&quot;151&quot;/&gt;&lt;height val=&quot;198&quot;/&gt;&lt;hasText val=&quot;1&quot;/&gt;&lt;/Image&gt;&lt;/ThreeDShapeInfo&gt;"/>
</p:tagLst>
</file>

<file path=ppt/tags/tag21.xml><?xml version="1.0" encoding="utf-8"?>
<p:tagLst xmlns:p="http://schemas.openxmlformats.org/presentationml/2006/main">
  <p:tag name="HTML_AUTOSHAPE_INFO" val="&lt;ThreeDShapeInfo&gt;&lt;uuid val=&quot;{96727EC3-DD41-487B-84F0-E363082E85AC}&quot;/&gt;&lt;isInvalidForFieldText val=&quot;0&quot;/&gt;&lt;Image&gt;&lt;filename val=&quot;C:\Users\ADMINI~1\AppData\Local\Temp\~Ca4C0C\data\asimages\{96727EC3-DD41-487B-84F0-E363082E85AC}.png&quot;/&gt;&lt;left val=&quot;275&quot;/&gt;&lt;top val=&quot;245&quot;/&gt;&lt;width val=&quot;151&quot;/&gt;&lt;height val=&quot;198&quot;/&gt;&lt;hasText val=&quot;1&quot;/&gt;&lt;/Image&gt;&lt;/ThreeDShape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0&quot;/&gt;&lt;/TableIndex&gt;&lt;/ShapeTextInfo&gt;"/>
  <p:tag name="PRESENTER_SHAPEINFO" val="&lt;ThreeDShapeInfo&gt;&lt;uuid val=&quot;{D3466A83-16CC-4FC5-9724-905F08F93D00}&quot;/&gt;&lt;isInvalidForFieldText val=&quot;0&quot;/&gt;&lt;Image&gt;&lt;filename val=&quot;C:\Users\ADMINI~1\AppData\Local\Temp\PR\data\asimages\{D3466A83-16CC-4FC5-9724-905F08F93D00}_28.png&quot;/&gt;&lt;left val=&quot;140&quot;/&gt;&lt;top val=&quot;132&quot;/&gt;&lt;width val=&quot;501&quot;/&gt;&lt;height val=&quot;343&quot;/&gt;&lt;hasText val=&quot;1&quot;/&gt;&lt;/Image&gt;&lt;/ThreeDShape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p="http://schemas.openxmlformats.org/presentationml/2006/main">
  <p:tag name="HTML_SHAPEINFO" val="&lt;SlideThumbPath val=&quot;Slide28.PNG&quot;/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b2004156gl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db2004156gl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db2004156gl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db2004156gl">
  <a:themeElements>
    <a:clrScheme name="sample 3">
      <a:dk1>
        <a:srgbClr val="000000"/>
      </a:dk1>
      <a:lt1>
        <a:srgbClr val="FFFFFF"/>
      </a:lt1>
      <a:dk2>
        <a:srgbClr val="173D89"/>
      </a:dk2>
      <a:lt2>
        <a:srgbClr val="969696"/>
      </a:lt2>
      <a:accent1>
        <a:srgbClr val="9181E1"/>
      </a:accent1>
      <a:accent2>
        <a:srgbClr val="4CD2AF"/>
      </a:accent2>
      <a:accent3>
        <a:srgbClr val="FFFFFF"/>
      </a:accent3>
      <a:accent4>
        <a:srgbClr val="000000"/>
      </a:accent4>
      <a:accent5>
        <a:srgbClr val="C7C1EE"/>
      </a:accent5>
      <a:accent6>
        <a:srgbClr val="44BE9E"/>
      </a:accent6>
      <a:hlink>
        <a:srgbClr val="5FB6F1"/>
      </a:hlink>
      <a:folHlink>
        <a:srgbClr val="94B1EC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4374</Words>
  <Application>WPS Presentation</Application>
  <PresentationFormat/>
  <Paragraphs>329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28</vt:i4>
      </vt:variant>
    </vt:vector>
  </HeadingPairs>
  <TitlesOfParts>
    <vt:vector size="77" baseType="lpstr">
      <vt:lpstr>Arial</vt:lpstr>
      <vt:lpstr>SimSun</vt:lpstr>
      <vt:lpstr>Wingdings</vt:lpstr>
      <vt:lpstr>Calibri</vt:lpstr>
      <vt:lpstr>Times New Roman</vt:lpstr>
      <vt:lpstr>Verdana</vt:lpstr>
      <vt:lpstr>Tahoma</vt:lpstr>
      <vt:lpstr>Calibri</vt:lpstr>
      <vt:lpstr>.VnClarendonH</vt:lpstr>
      <vt:lpstr>Segoe Print</vt:lpstr>
      <vt:lpstr>Fira Sans Extra Condensed</vt:lpstr>
      <vt:lpstr>Microsoft YaHei</vt:lpstr>
      <vt:lpstr>Arial Unicode MS</vt:lpstr>
      <vt:lpstr>.VnTime</vt:lpstr>
      <vt:lpstr>Symbol</vt:lpstr>
      <vt:lpstr>.VnHelvetInsH</vt:lpstr>
      <vt:lpstr>.VnSouthern</vt:lpstr>
      <vt:lpstr>Calibri Light</vt:lpstr>
      <vt:lpstr>Office Theme</vt:lpstr>
      <vt:lpstr>cdb2004100l</vt:lpstr>
      <vt:lpstr>cdb2004156gl</vt:lpstr>
      <vt:lpstr>1_cdb2004156gl</vt:lpstr>
      <vt:lpstr>2_cdb2004156gl</vt:lpstr>
      <vt:lpstr>Default Design</vt:lpstr>
      <vt:lpstr>2_Default Design</vt:lpstr>
      <vt:lpstr>3_Default Design</vt:lpstr>
      <vt:lpstr>3_cdb2004156gl</vt:lpstr>
      <vt:lpstr>1_cdb2004100l</vt:lpstr>
      <vt:lpstr>2_cdb2004100l</vt:lpstr>
      <vt:lpstr>6_Office Theme</vt:lpstr>
      <vt:lpstr>Photoshop.Image.6</vt:lpstr>
      <vt:lpstr>Equation.3</vt:lpstr>
      <vt:lpstr>Equation.3</vt:lpstr>
      <vt:lpstr>Paint.Picture</vt:lpstr>
      <vt:lpstr>Paint.Picture</vt:lpstr>
      <vt:lpstr>Equation.3</vt:lpstr>
      <vt:lpstr>Equation.3</vt:lpstr>
      <vt:lpstr>Equation.3</vt:lpstr>
      <vt:lpstr>Paint.Picture</vt:lpstr>
      <vt:lpstr>PBrush</vt:lpstr>
      <vt:lpstr>Paint.Picture</vt:lpstr>
      <vt:lpstr>Photoshop.Image.6</vt:lpstr>
      <vt:lpstr>Photoshop.Image.6</vt:lpstr>
      <vt:lpstr>PBrush</vt:lpstr>
      <vt:lpstr>Equation.3</vt:lpstr>
      <vt:lpstr>Equation.3</vt:lpstr>
      <vt:lpstr>Equation.3</vt:lpstr>
      <vt:lpstr>Paint.Picture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Cửa sổ CSDL mới tạo: Quanli_HS</vt:lpstr>
      <vt:lpstr>PowerPoint 演示文稿</vt:lpstr>
      <vt:lpstr>PowerPoint 演示文稿</vt:lpstr>
      <vt:lpstr>PowerPoint 演示文稿</vt:lpstr>
      <vt:lpstr>PowerPoint 演示文稿</vt:lpstr>
      <vt:lpstr>Làm việc với các đối tượng</vt:lpstr>
      <vt:lpstr>PowerPoint 演示文稿</vt:lpstr>
      <vt:lpstr>PowerPoint 演示文稿</vt:lpstr>
      <vt:lpstr>PowerPoint 演示文稿</vt:lpstr>
      <vt:lpstr>DẶN DÒ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ASUS</cp:lastModifiedBy>
  <cp:revision>71</cp:revision>
  <dcterms:created xsi:type="dcterms:W3CDTF">2021-09-20T08:38:00Z</dcterms:created>
  <dcterms:modified xsi:type="dcterms:W3CDTF">2022-11-14T03:48:18Z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030845EC72574E23966C5C80D5020678</vt:lpwstr>
  </property>
  <property fmtid="{D5CDD505-2E9C-101B-9397-08002B2CF9AE}" pid="3" name="KSOProductBuildVer">
    <vt:lpwstr>1033-11.2.0.11380</vt:lpwstr>
  </property>
</Properties>
</file>