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648" r:id="rId1"/>
  </p:sldMasterIdLst>
  <p:notesMasterIdLst>
    <p:notesMasterId r:id="rId4"/>
  </p:notesMasterIdLst>
  <p:handoutMasterIdLst>
    <p:handoutMasterId r:id="rId27"/>
  </p:handoutMasterIdLst>
  <p:sldIdLst>
    <p:sldId id="256" r:id="rId3"/>
    <p:sldId id="281" r:id="rId5"/>
    <p:sldId id="398" r:id="rId6"/>
    <p:sldId id="399" r:id="rId7"/>
    <p:sldId id="402" r:id="rId8"/>
    <p:sldId id="401" r:id="rId9"/>
    <p:sldId id="405" r:id="rId10"/>
    <p:sldId id="406" r:id="rId11"/>
    <p:sldId id="403" r:id="rId12"/>
    <p:sldId id="408" r:id="rId13"/>
    <p:sldId id="414" r:id="rId14"/>
    <p:sldId id="404" r:id="rId15"/>
    <p:sldId id="410" r:id="rId16"/>
    <p:sldId id="409" r:id="rId17"/>
    <p:sldId id="411" r:id="rId18"/>
    <p:sldId id="415" r:id="rId19"/>
    <p:sldId id="416" r:id="rId20"/>
    <p:sldId id="412" r:id="rId21"/>
    <p:sldId id="417" r:id="rId22"/>
    <p:sldId id="420" r:id="rId23"/>
    <p:sldId id="418" r:id="rId24"/>
    <p:sldId id="419" r:id="rId25"/>
    <p:sldId id="276" r:id="rId26"/>
  </p:sldIdLst>
  <p:sldSz cx="9144000" cy="6858000" type="screen4x3"/>
  <p:notesSz cx="7103745" cy="10234295"/>
  <p:embeddedFontLst>
    <p:embeddedFont>
      <p:font typeface="Calibri" panose="020F0502020204030204" pitchFamily="34" charset="0"/>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1" d="100"/>
          <a:sy n="101" d="100"/>
        </p:scale>
        <p:origin x="1836" y="10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1" Type="http://schemas.openxmlformats.org/officeDocument/2006/relationships/font" Target="fonts/font1.fntdata"/><Relationship Id="rId30" Type="http://schemas.openxmlformats.org/officeDocument/2006/relationships/tableStyles" Target="tableStyles.xml"/><Relationship Id="rId3" Type="http://schemas.openxmlformats.org/officeDocument/2006/relationships/slide" Target="slides/slide1.xml"/><Relationship Id="rId29" Type="http://schemas.openxmlformats.org/officeDocument/2006/relationships/viewProps" Target="viewProps.xml"/><Relationship Id="rId28" Type="http://schemas.openxmlformats.org/officeDocument/2006/relationships/presProps" Target="presProps.xml"/><Relationship Id="rId27" Type="http://schemas.openxmlformats.org/officeDocument/2006/relationships/handoutMaster" Target="handoutMasters/handoutMaster1.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1731"/>
          </a:xfrm>
          <a:prstGeom prst="rect">
            <a:avLst/>
          </a:prstGeom>
        </p:spPr>
        <p:txBody>
          <a:bodyPr vert="horz" lIns="99075" tIns="49538" rIns="99075" bIns="49538" rtlCol="0"/>
          <a:lstStyle>
            <a:lvl1pPr algn="l">
              <a:defRPr sz="1300"/>
            </a:lvl1pPr>
          </a:lstStyle>
          <a:p>
            <a:endParaRPr lang="en-US"/>
          </a:p>
        </p:txBody>
      </p:sp>
      <p:sp>
        <p:nvSpPr>
          <p:cNvPr id="3" name="Date Placeholder 2"/>
          <p:cNvSpPr>
            <a:spLocks noGrp="1"/>
          </p:cNvSpPr>
          <p:nvPr>
            <p:ph type="dt" sz="quarter" idx="1"/>
          </p:nvPr>
        </p:nvSpPr>
        <p:spPr>
          <a:xfrm>
            <a:off x="4023992" y="0"/>
            <a:ext cx="3078427" cy="511731"/>
          </a:xfrm>
          <a:prstGeom prst="rect">
            <a:avLst/>
          </a:prstGeom>
        </p:spPr>
        <p:txBody>
          <a:bodyPr vert="horz" lIns="99075" tIns="49538" rIns="99075" bIns="49538" rtlCol="0"/>
          <a:lstStyle>
            <a:lvl1pPr algn="r">
              <a:defRPr sz="1300"/>
            </a:lvl1pPr>
          </a:lstStyle>
          <a:p>
            <a:fld id="{8D2668F7-66CA-45C5-9E7D-CFAE3C1ED636}" type="datetimeFigureOut">
              <a:rPr lang="en-US" smtClean="0"/>
            </a:fld>
            <a:endParaRPr lang="en-US"/>
          </a:p>
        </p:txBody>
      </p:sp>
      <p:sp>
        <p:nvSpPr>
          <p:cNvPr id="4" name="Footer Placeholder 3"/>
          <p:cNvSpPr>
            <a:spLocks noGrp="1"/>
          </p:cNvSpPr>
          <p:nvPr>
            <p:ph type="ftr" sz="quarter" idx="2"/>
          </p:nvPr>
        </p:nvSpPr>
        <p:spPr>
          <a:xfrm>
            <a:off x="0" y="9721106"/>
            <a:ext cx="3078427" cy="511731"/>
          </a:xfrm>
          <a:prstGeom prst="rect">
            <a:avLst/>
          </a:prstGeom>
        </p:spPr>
        <p:txBody>
          <a:bodyPr vert="horz" lIns="99075" tIns="49538" rIns="99075" bIns="49538" rtlCol="0" anchor="b"/>
          <a:lstStyle>
            <a:lvl1pPr algn="l">
              <a:defRPr sz="1300"/>
            </a:lvl1pPr>
          </a:lstStyle>
          <a:p>
            <a:endParaRPr lang="en-US"/>
          </a:p>
        </p:txBody>
      </p:sp>
      <p:sp>
        <p:nvSpPr>
          <p:cNvPr id="5" name="Slide Number Placeholder 4"/>
          <p:cNvSpPr>
            <a:spLocks noGrp="1"/>
          </p:cNvSpPr>
          <p:nvPr>
            <p:ph type="sldNum" sz="quarter" idx="3"/>
          </p:nvPr>
        </p:nvSpPr>
        <p:spPr>
          <a:xfrm>
            <a:off x="4023992" y="9721106"/>
            <a:ext cx="3078427" cy="511731"/>
          </a:xfrm>
          <a:prstGeom prst="rect">
            <a:avLst/>
          </a:prstGeom>
        </p:spPr>
        <p:txBody>
          <a:bodyPr vert="horz" lIns="99075" tIns="49538" rIns="99075" bIns="49538" rtlCol="0" anchor="b"/>
          <a:lstStyle>
            <a:lvl1pPr algn="r">
              <a:defRPr sz="1300"/>
            </a:lvl1pPr>
          </a:lstStyle>
          <a:p>
            <a:fld id="{42AA0F32-7828-4B50-B900-80F7094AF665}" type="slidenum">
              <a:rPr lang="en-US" smtClean="0"/>
            </a:fld>
            <a:endParaRPr lang="en-US"/>
          </a:p>
        </p:txBody>
      </p:sp>
    </p:spTree>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1731"/>
          </a:xfrm>
          <a:prstGeom prst="rect">
            <a:avLst/>
          </a:prstGeom>
        </p:spPr>
        <p:txBody>
          <a:bodyPr vert="horz" lIns="99075" tIns="49538" rIns="99075" bIns="49538" rtlCol="0"/>
          <a:lstStyle>
            <a:lvl1pPr algn="l">
              <a:defRPr sz="1300"/>
            </a:lvl1pPr>
          </a:lstStyle>
          <a:p>
            <a:endParaRPr lang="en-US"/>
          </a:p>
        </p:txBody>
      </p:sp>
      <p:sp>
        <p:nvSpPr>
          <p:cNvPr id="3" name="Date Placeholder 2"/>
          <p:cNvSpPr>
            <a:spLocks noGrp="1"/>
          </p:cNvSpPr>
          <p:nvPr>
            <p:ph type="dt" idx="1"/>
          </p:nvPr>
        </p:nvSpPr>
        <p:spPr>
          <a:xfrm>
            <a:off x="4023992" y="0"/>
            <a:ext cx="3078427" cy="511731"/>
          </a:xfrm>
          <a:prstGeom prst="rect">
            <a:avLst/>
          </a:prstGeom>
        </p:spPr>
        <p:txBody>
          <a:bodyPr vert="horz" lIns="99075" tIns="49538" rIns="99075" bIns="49538" rtlCol="0"/>
          <a:lstStyle>
            <a:lvl1pPr algn="r">
              <a:defRPr sz="1300"/>
            </a:lvl1pPr>
          </a:lstStyle>
          <a:p>
            <a:fld id="{D81FE3CA-BD17-4C90-9BF6-6BABA79F689F}" type="datetimeFigureOut">
              <a:rPr lang="en-US" smtClean="0"/>
            </a:fld>
            <a:endParaRPr lang="en-US"/>
          </a:p>
        </p:txBody>
      </p:sp>
      <p:sp>
        <p:nvSpPr>
          <p:cNvPr id="4" name="Slide Image Placeholder 3"/>
          <p:cNvSpPr>
            <a:spLocks noGrp="1" noRot="1" noChangeAspect="1"/>
          </p:cNvSpPr>
          <p:nvPr>
            <p:ph type="sldImg" idx="2"/>
          </p:nvPr>
        </p:nvSpPr>
        <p:spPr>
          <a:xfrm>
            <a:off x="995363" y="768350"/>
            <a:ext cx="5113337" cy="3836988"/>
          </a:xfrm>
          <a:prstGeom prst="rect">
            <a:avLst/>
          </a:prstGeom>
          <a:noFill/>
          <a:ln w="12700">
            <a:solidFill>
              <a:prstClr val="black"/>
            </a:solidFill>
          </a:ln>
        </p:spPr>
        <p:txBody>
          <a:bodyPr vert="horz" lIns="99075" tIns="49538" rIns="99075" bIns="49538" rtlCol="0" anchor="ctr"/>
          <a:lstStyle/>
          <a:p>
            <a:endParaRPr lang="en-US"/>
          </a:p>
        </p:txBody>
      </p:sp>
      <p:sp>
        <p:nvSpPr>
          <p:cNvPr id="5" name="Notes Placeholder 4"/>
          <p:cNvSpPr>
            <a:spLocks noGrp="1"/>
          </p:cNvSpPr>
          <p:nvPr>
            <p:ph type="body" sz="quarter" idx="3"/>
          </p:nvPr>
        </p:nvSpPr>
        <p:spPr>
          <a:xfrm>
            <a:off x="710407" y="4861441"/>
            <a:ext cx="5683250" cy="4605576"/>
          </a:xfrm>
          <a:prstGeom prst="rect">
            <a:avLst/>
          </a:prstGeom>
        </p:spPr>
        <p:txBody>
          <a:bodyPr vert="horz" lIns="99075" tIns="49538" rIns="99075" bIns="49538"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9721106"/>
            <a:ext cx="3078427" cy="511731"/>
          </a:xfrm>
          <a:prstGeom prst="rect">
            <a:avLst/>
          </a:prstGeom>
        </p:spPr>
        <p:txBody>
          <a:bodyPr vert="horz" lIns="99075" tIns="49538" rIns="99075" bIns="49538" rtlCol="0" anchor="b"/>
          <a:lstStyle>
            <a:lvl1pPr algn="l">
              <a:defRPr sz="1300"/>
            </a:lvl1pPr>
          </a:lstStyle>
          <a:p>
            <a:endParaRPr lang="en-US"/>
          </a:p>
        </p:txBody>
      </p:sp>
      <p:sp>
        <p:nvSpPr>
          <p:cNvPr id="7" name="Slide Number Placeholder 6"/>
          <p:cNvSpPr>
            <a:spLocks noGrp="1"/>
          </p:cNvSpPr>
          <p:nvPr>
            <p:ph type="sldNum" sz="quarter" idx="5"/>
          </p:nvPr>
        </p:nvSpPr>
        <p:spPr>
          <a:xfrm>
            <a:off x="4023992" y="9721106"/>
            <a:ext cx="3078427" cy="511731"/>
          </a:xfrm>
          <a:prstGeom prst="rect">
            <a:avLst/>
          </a:prstGeom>
        </p:spPr>
        <p:txBody>
          <a:bodyPr vert="horz" lIns="99075" tIns="49538" rIns="99075" bIns="49538" rtlCol="0" anchor="b"/>
          <a:lstStyle>
            <a:lvl1pPr algn="r">
              <a:defRPr sz="1300"/>
            </a:lvl1pPr>
          </a:lstStyle>
          <a:p>
            <a:fld id="{3D85117B-5ABF-4DAD-B190-C75FBBBEF072}" type="slidenum">
              <a:rPr lang="en-US" smtClean="0"/>
            </a:fld>
            <a:endParaRPr lang="en-US"/>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0"/>
            <a:ext cx="7772400" cy="2743200"/>
          </a:xfrm>
        </p:spPr>
        <p:txBody>
          <a:bodyPr>
            <a:normAutofit/>
          </a:bodyPr>
          <a:lstStyle>
            <a:lvl1pPr algn="ctr">
              <a:defRPr sz="5400" b="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defRPr>
            </a:lvl1pPr>
          </a:lstStyle>
          <a:p>
            <a:r>
              <a:rPr lang="en-US"/>
              <a:t>Click to edit Master title style</a:t>
            </a:r>
            <a:endParaRPr lang="en-US"/>
          </a:p>
        </p:txBody>
      </p:sp>
      <p:sp>
        <p:nvSpPr>
          <p:cNvPr id="3" name="Subtitle 2"/>
          <p:cNvSpPr>
            <a:spLocks noGrp="1"/>
          </p:cNvSpPr>
          <p:nvPr>
            <p:ph type="subTitle" idx="1"/>
          </p:nvPr>
        </p:nvSpPr>
        <p:spPr>
          <a:xfrm>
            <a:off x="1273821" y="4191000"/>
            <a:ext cx="6597705" cy="1600200"/>
          </a:xfrm>
        </p:spPr>
        <p:txBody>
          <a:bodyPr>
            <a:normAutofit/>
          </a:bodyPr>
          <a:lstStyle>
            <a:lvl1pPr marL="0" indent="0" algn="l">
              <a:buNone/>
              <a:defRPr sz="2800" b="1">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346" y="30346"/>
            <a:ext cx="960254" cy="960254"/>
          </a:xfrm>
          <a:prstGeom prst="rect">
            <a:avLst/>
          </a:prstGeom>
        </p:spPr>
      </p:pic>
      <p:sp>
        <p:nvSpPr>
          <p:cNvPr id="8" name="TextBox 7"/>
          <p:cNvSpPr txBox="1"/>
          <p:nvPr userDrawn="1"/>
        </p:nvSpPr>
        <p:spPr>
          <a:xfrm>
            <a:off x="1165927" y="0"/>
            <a:ext cx="6705600" cy="923330"/>
          </a:xfrm>
          <a:prstGeom prst="rect">
            <a:avLst/>
          </a:prstGeom>
          <a:noFill/>
        </p:spPr>
        <p:txBody>
          <a:bodyPr wrap="square" rtlCol="0" anchor="b" anchorCtr="0">
            <a:spAutoFit/>
          </a:bodyPr>
          <a:lstStyle/>
          <a:p>
            <a:pPr algn="ctr"/>
            <a:r>
              <a:rPr lang="en-US" b="0">
                <a:solidFill>
                  <a:srgbClr val="7030A0"/>
                </a:solidFill>
                <a:latin typeface="Times New Roman" panose="02020603050405020304" pitchFamily="18" charset="0"/>
                <a:cs typeface="Times New Roman" panose="02020603050405020304" pitchFamily="18" charset="0"/>
              </a:rPr>
              <a:t>SỞ</a:t>
            </a:r>
            <a:r>
              <a:rPr lang="en-US" b="0" baseline="0">
                <a:solidFill>
                  <a:srgbClr val="7030A0"/>
                </a:solidFill>
                <a:latin typeface="Times New Roman" panose="02020603050405020304" pitchFamily="18" charset="0"/>
                <a:cs typeface="Times New Roman" panose="02020603050405020304" pitchFamily="18" charset="0"/>
              </a:rPr>
              <a:t> GIÁO DỤC VÀ ĐÀO TẠO THÀNH PHỐ HỒ CHÍ MINH</a:t>
            </a:r>
            <a:endParaRPr lang="en-US" b="0" baseline="0">
              <a:solidFill>
                <a:srgbClr val="7030A0"/>
              </a:solidFill>
              <a:latin typeface="Times New Roman" panose="02020603050405020304" pitchFamily="18" charset="0"/>
              <a:cs typeface="Times New Roman" panose="02020603050405020304" pitchFamily="18" charset="0"/>
            </a:endParaRPr>
          </a:p>
          <a:p>
            <a:pPr algn="ctr"/>
            <a:r>
              <a:rPr lang="en-US" b="1" baseline="0">
                <a:solidFill>
                  <a:srgbClr val="7030A0"/>
                </a:solidFill>
                <a:latin typeface="Times New Roman" panose="02020603050405020304" pitchFamily="18" charset="0"/>
                <a:cs typeface="Times New Roman" panose="02020603050405020304" pitchFamily="18" charset="0"/>
              </a:rPr>
              <a:t>Trường THPT TRẦN QUANG KHẢI</a:t>
            </a:r>
            <a:endParaRPr lang="en-US" b="1" baseline="0">
              <a:solidFill>
                <a:srgbClr val="7030A0"/>
              </a:solidFill>
              <a:latin typeface="Times New Roman" panose="02020603050405020304" pitchFamily="18" charset="0"/>
              <a:cs typeface="Times New Roman" panose="02020603050405020304" pitchFamily="18" charset="0"/>
            </a:endParaRPr>
          </a:p>
          <a:p>
            <a:pPr algn="ctr"/>
            <a:r>
              <a:rPr lang="en-US" b="0" baseline="0" err="1">
                <a:solidFill>
                  <a:srgbClr val="7030A0"/>
                </a:solidFill>
                <a:latin typeface="Times New Roman" panose="02020603050405020304" pitchFamily="18" charset="0"/>
                <a:cs typeface="Times New Roman" panose="02020603050405020304" pitchFamily="18" charset="0"/>
              </a:rPr>
              <a:t>Tổ</a:t>
            </a:r>
            <a:r>
              <a:rPr lang="en-US" b="0" baseline="0">
                <a:solidFill>
                  <a:srgbClr val="7030A0"/>
                </a:solidFill>
                <a:latin typeface="Times New Roman" panose="02020603050405020304" pitchFamily="18" charset="0"/>
                <a:cs typeface="Times New Roman" panose="02020603050405020304" pitchFamily="18" charset="0"/>
              </a:rPr>
              <a:t> </a:t>
            </a:r>
            <a:r>
              <a:rPr lang="en-US" b="0" baseline="0" err="1">
                <a:solidFill>
                  <a:srgbClr val="7030A0"/>
                </a:solidFill>
                <a:latin typeface="Times New Roman" panose="02020603050405020304" pitchFamily="18" charset="0"/>
                <a:cs typeface="Times New Roman" panose="02020603050405020304" pitchFamily="18" charset="0"/>
              </a:rPr>
              <a:t>bộ</a:t>
            </a:r>
            <a:r>
              <a:rPr lang="en-US" b="0" baseline="0">
                <a:solidFill>
                  <a:srgbClr val="7030A0"/>
                </a:solidFill>
                <a:latin typeface="Times New Roman" panose="02020603050405020304" pitchFamily="18" charset="0"/>
                <a:cs typeface="Times New Roman" panose="02020603050405020304" pitchFamily="18" charset="0"/>
              </a:rPr>
              <a:t> </a:t>
            </a:r>
            <a:r>
              <a:rPr lang="en-US" b="0" baseline="0" err="1">
                <a:solidFill>
                  <a:srgbClr val="7030A0"/>
                </a:solidFill>
                <a:latin typeface="Times New Roman" panose="02020603050405020304" pitchFamily="18" charset="0"/>
                <a:cs typeface="Times New Roman" panose="02020603050405020304" pitchFamily="18" charset="0"/>
              </a:rPr>
              <a:t>môn</a:t>
            </a:r>
            <a:r>
              <a:rPr lang="en-US" b="0" baseline="0">
                <a:solidFill>
                  <a:srgbClr val="7030A0"/>
                </a:solidFill>
                <a:latin typeface="Times New Roman" panose="02020603050405020304" pitchFamily="18" charset="0"/>
                <a:cs typeface="Times New Roman" panose="02020603050405020304" pitchFamily="18" charset="0"/>
              </a:rPr>
              <a:t>: </a:t>
            </a:r>
            <a:r>
              <a:rPr lang="en-US" b="1" baseline="0">
                <a:solidFill>
                  <a:srgbClr val="7030A0"/>
                </a:solidFill>
                <a:latin typeface="Times New Roman" panose="02020603050405020304" pitchFamily="18" charset="0"/>
                <a:cs typeface="Times New Roman" panose="02020603050405020304" pitchFamily="18" charset="0"/>
              </a:rPr>
              <a:t>TIN HỌC</a:t>
            </a:r>
            <a:endParaRPr lang="en-US" b="1">
              <a:solidFill>
                <a:srgbClr val="7030A0"/>
              </a:solidFill>
              <a:latin typeface="Times New Roman" panose="02020603050405020304" pitchFamily="18" charset="0"/>
              <a:cs typeface="Times New Roman" panose="02020603050405020304" pitchFamily="18" charset="0"/>
            </a:endParaRPr>
          </a:p>
        </p:txBody>
      </p:sp>
      <p:cxnSp>
        <p:nvCxnSpPr>
          <p:cNvPr id="10" name="Straight Connector 9"/>
          <p:cNvCxnSpPr/>
          <p:nvPr userDrawn="1"/>
        </p:nvCxnSpPr>
        <p:spPr>
          <a:xfrm>
            <a:off x="5105400" y="5943600"/>
            <a:ext cx="3733800" cy="0"/>
          </a:xfrm>
          <a:prstGeom prst="line">
            <a:avLst/>
          </a:prstGeom>
          <a:ln w="19050">
            <a:solidFill>
              <a:srgbClr val="7030A0"/>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userDrawn="1"/>
        </p:nvSpPr>
        <p:spPr>
          <a:xfrm>
            <a:off x="5286375" y="5943600"/>
            <a:ext cx="3371850" cy="369332"/>
          </a:xfrm>
          <a:prstGeom prst="rect">
            <a:avLst/>
          </a:prstGeom>
          <a:noFill/>
        </p:spPr>
        <p:txBody>
          <a:bodyPr wrap="square" rtlCol="0">
            <a:spAutoFit/>
          </a:bodyPr>
          <a:lstStyle/>
          <a:p>
            <a:pPr algn="ctr"/>
            <a:r>
              <a:rPr lang="en-US" sz="1800" b="0">
                <a:solidFill>
                  <a:srgbClr val="7030A0"/>
                </a:solidFill>
                <a:effectLst/>
                <a:latin typeface="Times New Roman" panose="02020603050405020304" pitchFamily="18" charset="0"/>
                <a:cs typeface="Times New Roman" panose="02020603050405020304" pitchFamily="18" charset="0"/>
              </a:rPr>
              <a:t>Bài</a:t>
            </a:r>
            <a:r>
              <a:rPr lang="en-US" sz="1800" b="0" baseline="0">
                <a:solidFill>
                  <a:srgbClr val="7030A0"/>
                </a:solidFill>
                <a:effectLst/>
                <a:latin typeface="Times New Roman" panose="02020603050405020304" pitchFamily="18" charset="0"/>
                <a:cs typeface="Times New Roman" panose="02020603050405020304" pitchFamily="18" charset="0"/>
              </a:rPr>
              <a:t> dạy điện tử Tin học Lớp 12</a:t>
            </a:r>
            <a:endParaRPr lang="en-US" sz="1800" b="0">
              <a:solidFill>
                <a:srgbClr val="7030A0"/>
              </a:solidFill>
              <a:effectLst/>
              <a:latin typeface="Times New Roman" panose="02020603050405020304" pitchFamily="18" charset="0"/>
              <a:cs typeface="Times New Roman" panose="02020603050405020304" pitchFamily="18" charset="0"/>
            </a:endParaRPr>
          </a:p>
        </p:txBody>
      </p:sp>
      <p:sp>
        <p:nvSpPr>
          <p:cNvPr id="12" name="Date Placeholder 3"/>
          <p:cNvSpPr>
            <a:spLocks noGrp="1"/>
          </p:cNvSpPr>
          <p:nvPr>
            <p:ph type="dt" sz="half" idx="2"/>
          </p:nvPr>
        </p:nvSpPr>
        <p:spPr>
          <a:xfrm>
            <a:off x="152400" y="6356350"/>
            <a:ext cx="2133600" cy="365125"/>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endParaRPr lang="en-US"/>
          </a:p>
        </p:txBody>
      </p:sp>
      <p:sp>
        <p:nvSpPr>
          <p:cNvPr id="13" name="Footer Placeholder 4"/>
          <p:cNvSpPr>
            <a:spLocks noGrp="1"/>
          </p:cNvSpPr>
          <p:nvPr>
            <p:ph type="ftr" sz="quarter" idx="3"/>
          </p:nvPr>
        </p:nvSpPr>
        <p:spPr>
          <a:xfrm>
            <a:off x="3124200" y="6356350"/>
            <a:ext cx="2895600" cy="365125"/>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endParaRPr lang="en-US"/>
          </a:p>
        </p:txBody>
      </p:sp>
      <p:sp>
        <p:nvSpPr>
          <p:cNvPr id="14" name="Slide Number Placeholder 5"/>
          <p:cNvSpPr>
            <a:spLocks noGrp="1"/>
          </p:cNvSpPr>
          <p:nvPr>
            <p:ph type="sldNum" sz="quarter" idx="4"/>
          </p:nvPr>
        </p:nvSpPr>
        <p:spPr>
          <a:xfrm>
            <a:off x="6858000" y="6356350"/>
            <a:ext cx="2133600" cy="365125"/>
          </a:xfrm>
          <a:prstGeom prst="rect">
            <a:avLst/>
          </a:prstGeom>
        </p:spPr>
        <p:txBody>
          <a:bodyPr/>
          <a:lstStyle>
            <a:lvl1pPr algn="r">
              <a:defRPr sz="1800">
                <a:latin typeface="Times New Roman" panose="02020603050405020304" pitchFamily="18" charset="0"/>
                <a:cs typeface="Times New Roman" panose="02020603050405020304" pitchFamily="18" charset="0"/>
              </a:defRPr>
            </a:lvl1pPr>
          </a:lstStyle>
          <a:p>
            <a:fld id="{B6F15528-21DE-4FAA-801E-634DDDAF4B2B}" type="slidenum">
              <a:rPr lang="en-US" smtClean="0"/>
            </a:fld>
            <a:endParaRPr lang="en-US"/>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53400" y="30346"/>
            <a:ext cx="960254" cy="96025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3"/>
          <p:cNvSpPr>
            <a:spLocks noGrp="1"/>
          </p:cNvSpPr>
          <p:nvPr>
            <p:ph type="dt" sz="half" idx="2"/>
          </p:nvPr>
        </p:nvSpPr>
        <p:spPr>
          <a:xfrm>
            <a:off x="152400" y="6356350"/>
            <a:ext cx="2133600" cy="365125"/>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endParaRPr lang="en-US"/>
          </a:p>
        </p:txBody>
      </p:sp>
      <p:sp>
        <p:nvSpPr>
          <p:cNvPr id="8" name="Footer Placeholder 4"/>
          <p:cNvSpPr>
            <a:spLocks noGrp="1"/>
          </p:cNvSpPr>
          <p:nvPr>
            <p:ph type="ftr" sz="quarter" idx="3"/>
          </p:nvPr>
        </p:nvSpPr>
        <p:spPr>
          <a:xfrm>
            <a:off x="3124200" y="6356350"/>
            <a:ext cx="2895600" cy="365125"/>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endParaRPr lang="en-US"/>
          </a:p>
        </p:txBody>
      </p:sp>
      <p:sp>
        <p:nvSpPr>
          <p:cNvPr id="9" name="Slide Number Placeholder 5"/>
          <p:cNvSpPr>
            <a:spLocks noGrp="1"/>
          </p:cNvSpPr>
          <p:nvPr>
            <p:ph type="sldNum" sz="quarter" idx="4"/>
          </p:nvPr>
        </p:nvSpPr>
        <p:spPr>
          <a:xfrm>
            <a:off x="6858000" y="6356350"/>
            <a:ext cx="2133600" cy="365125"/>
          </a:xfrm>
          <a:prstGeom prst="rect">
            <a:avLst/>
          </a:prstGeom>
        </p:spPr>
        <p:txBody>
          <a:bodyPr/>
          <a:lstStyle>
            <a:lvl1pPr algn="r">
              <a:defRPr sz="1800">
                <a:latin typeface="Times New Roman" panose="02020603050405020304" pitchFamily="18" charset="0"/>
                <a:cs typeface="Times New Roman" panose="02020603050405020304" pitchFamily="18" charset="0"/>
              </a:defRPr>
            </a:lvl1pPr>
          </a:lstStyle>
          <a:p>
            <a:fld id="{B6F15528-21DE-4FAA-801E-634DDDAF4B2B}"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90600"/>
            <a:ext cx="2057400" cy="5135563"/>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3"/>
          <p:cNvSpPr>
            <a:spLocks noGrp="1"/>
          </p:cNvSpPr>
          <p:nvPr>
            <p:ph type="dt" sz="half" idx="2"/>
          </p:nvPr>
        </p:nvSpPr>
        <p:spPr>
          <a:xfrm>
            <a:off x="152400" y="6356350"/>
            <a:ext cx="2133600" cy="365125"/>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endParaRPr lang="en-US"/>
          </a:p>
        </p:txBody>
      </p:sp>
      <p:sp>
        <p:nvSpPr>
          <p:cNvPr id="8" name="Footer Placeholder 4"/>
          <p:cNvSpPr>
            <a:spLocks noGrp="1"/>
          </p:cNvSpPr>
          <p:nvPr>
            <p:ph type="ftr" sz="quarter" idx="3"/>
          </p:nvPr>
        </p:nvSpPr>
        <p:spPr>
          <a:xfrm>
            <a:off x="3124200" y="6356350"/>
            <a:ext cx="2895600" cy="365125"/>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endParaRPr lang="en-US"/>
          </a:p>
        </p:txBody>
      </p:sp>
      <p:sp>
        <p:nvSpPr>
          <p:cNvPr id="9" name="Slide Number Placeholder 5"/>
          <p:cNvSpPr>
            <a:spLocks noGrp="1"/>
          </p:cNvSpPr>
          <p:nvPr>
            <p:ph type="sldNum" sz="quarter" idx="4"/>
          </p:nvPr>
        </p:nvSpPr>
        <p:spPr>
          <a:xfrm>
            <a:off x="6858000" y="6356350"/>
            <a:ext cx="2133600" cy="365125"/>
          </a:xfrm>
          <a:prstGeom prst="rect">
            <a:avLst/>
          </a:prstGeom>
        </p:spPr>
        <p:txBody>
          <a:bodyPr/>
          <a:lstStyle>
            <a:lvl1pPr algn="r">
              <a:defRPr sz="1800">
                <a:latin typeface="Times New Roman" panose="02020603050405020304" pitchFamily="18" charset="0"/>
                <a:cs typeface="Times New Roman" panose="02020603050405020304" pitchFamily="18" charset="0"/>
              </a:defRPr>
            </a:lvl1pPr>
          </a:lstStyle>
          <a:p>
            <a:fld id="{B6F15528-21DE-4FAA-801E-634DDDAF4B2B}"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800"/>
            </a:lvl1pPr>
          </a:lstStyle>
          <a:p>
            <a:r>
              <a:rPr lang="en-US"/>
              <a:t>Click to edit Master title style</a:t>
            </a:r>
            <a:endParaRPr lang="en-US"/>
          </a:p>
        </p:txBody>
      </p:sp>
      <p:sp>
        <p:nvSpPr>
          <p:cNvPr id="3" name="Content Placeholder 2"/>
          <p:cNvSpPr>
            <a:spLocks noGrp="1"/>
          </p:cNvSpPr>
          <p:nvPr>
            <p:ph idx="1"/>
          </p:nvPr>
        </p:nvSpPr>
        <p:spPr/>
        <p:txBody>
          <a:bodyPr>
            <a:normAutofit/>
          </a:bodyPr>
          <a:lstStyle>
            <a:lvl1pPr marL="342900" indent="-342900">
              <a:buFont typeface="Times New Roman" panose="02020603050405020304" pitchFamily="18" charset="0"/>
              <a:buChar char="‒"/>
              <a:defRPr sz="2400"/>
            </a:lvl1pPr>
            <a:lvl2pPr marL="742950" indent="-285750">
              <a:buFont typeface="Times New Roman" panose="02020603050405020304" pitchFamily="18" charset="0"/>
              <a:buChar char="+"/>
              <a:defRPr sz="2400"/>
            </a:lvl2pPr>
            <a:lvl3pPr marL="1143000" indent="-228600">
              <a:buFont typeface="Courier New" panose="02070309020205020404" pitchFamily="49" charset="0"/>
              <a:buChar char="o"/>
              <a:defRPr sz="2400"/>
            </a:lvl3pPr>
            <a:lvl4pPr marL="1600200" indent="-228600">
              <a:buFont typeface="Arial" panose="020B0604020202020204" pitchFamily="34" charset="0"/>
              <a:buChar char="•"/>
              <a:defRPr sz="2400"/>
            </a:lvl4pPr>
            <a:lvl5pPr>
              <a:defRPr sz="2400"/>
            </a:lvl5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3"/>
          <p:cNvSpPr>
            <a:spLocks noGrp="1"/>
          </p:cNvSpPr>
          <p:nvPr>
            <p:ph type="dt" sz="half" idx="2"/>
          </p:nvPr>
        </p:nvSpPr>
        <p:spPr>
          <a:xfrm>
            <a:off x="152400" y="6356350"/>
            <a:ext cx="2133600" cy="365125"/>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endParaRPr lang="en-US"/>
          </a:p>
        </p:txBody>
      </p:sp>
      <p:sp>
        <p:nvSpPr>
          <p:cNvPr id="8" name="Footer Placeholder 4"/>
          <p:cNvSpPr>
            <a:spLocks noGrp="1"/>
          </p:cNvSpPr>
          <p:nvPr>
            <p:ph type="ftr" sz="quarter" idx="3"/>
          </p:nvPr>
        </p:nvSpPr>
        <p:spPr>
          <a:xfrm>
            <a:off x="3124200" y="6356350"/>
            <a:ext cx="2895600" cy="365125"/>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endParaRPr lang="en-US"/>
          </a:p>
        </p:txBody>
      </p:sp>
      <p:sp>
        <p:nvSpPr>
          <p:cNvPr id="9" name="Slide Number Placeholder 5"/>
          <p:cNvSpPr>
            <a:spLocks noGrp="1"/>
          </p:cNvSpPr>
          <p:nvPr>
            <p:ph type="sldNum" sz="quarter" idx="4"/>
          </p:nvPr>
        </p:nvSpPr>
        <p:spPr>
          <a:xfrm>
            <a:off x="6858000" y="6356350"/>
            <a:ext cx="2133600" cy="365125"/>
          </a:xfrm>
          <a:prstGeom prst="rect">
            <a:avLst/>
          </a:prstGeom>
        </p:spPr>
        <p:txBody>
          <a:bodyPr/>
          <a:lstStyle>
            <a:lvl1pPr algn="r">
              <a:defRPr sz="1800">
                <a:latin typeface="Times New Roman" panose="02020603050405020304" pitchFamily="18" charset="0"/>
                <a:cs typeface="Times New Roman" panose="02020603050405020304" pitchFamily="18" charset="0"/>
              </a:defRPr>
            </a:lvl1pPr>
          </a:lstStyle>
          <a:p>
            <a:fld id="{B6F15528-21DE-4FAA-801E-634DDDAF4B2B}"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en-US"/>
          </a:p>
        </p:txBody>
      </p:sp>
      <p:sp>
        <p:nvSpPr>
          <p:cNvPr id="7" name="Date Placeholder 3"/>
          <p:cNvSpPr>
            <a:spLocks noGrp="1"/>
          </p:cNvSpPr>
          <p:nvPr>
            <p:ph type="dt" sz="half" idx="2"/>
          </p:nvPr>
        </p:nvSpPr>
        <p:spPr>
          <a:xfrm>
            <a:off x="152400" y="6356350"/>
            <a:ext cx="2133600" cy="365125"/>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endParaRPr lang="en-US"/>
          </a:p>
        </p:txBody>
      </p:sp>
      <p:sp>
        <p:nvSpPr>
          <p:cNvPr id="8" name="Footer Placeholder 4"/>
          <p:cNvSpPr>
            <a:spLocks noGrp="1"/>
          </p:cNvSpPr>
          <p:nvPr>
            <p:ph type="ftr" sz="quarter" idx="3"/>
          </p:nvPr>
        </p:nvSpPr>
        <p:spPr>
          <a:xfrm>
            <a:off x="3124200" y="6356350"/>
            <a:ext cx="2895600" cy="365125"/>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endParaRPr lang="en-US"/>
          </a:p>
        </p:txBody>
      </p:sp>
      <p:sp>
        <p:nvSpPr>
          <p:cNvPr id="9" name="Slide Number Placeholder 5"/>
          <p:cNvSpPr>
            <a:spLocks noGrp="1"/>
          </p:cNvSpPr>
          <p:nvPr>
            <p:ph type="sldNum" sz="quarter" idx="4"/>
          </p:nvPr>
        </p:nvSpPr>
        <p:spPr>
          <a:xfrm>
            <a:off x="6858000" y="6356350"/>
            <a:ext cx="2133600" cy="365125"/>
          </a:xfrm>
          <a:prstGeom prst="rect">
            <a:avLst/>
          </a:prstGeom>
        </p:spPr>
        <p:txBody>
          <a:bodyPr/>
          <a:lstStyle>
            <a:lvl1pPr algn="r">
              <a:defRPr sz="1800">
                <a:latin typeface="Times New Roman" panose="02020603050405020304" pitchFamily="18" charset="0"/>
                <a:cs typeface="Times New Roman" panose="02020603050405020304" pitchFamily="18" charset="0"/>
              </a:defRPr>
            </a:lvl1pPr>
          </a:lstStyle>
          <a:p>
            <a:fld id="{B6F15528-21DE-4FAA-801E-634DDDAF4B2B}"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457200" y="990600"/>
            <a:ext cx="4038600" cy="5135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4648200" y="990600"/>
            <a:ext cx="4038600" cy="5135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8" name="Date Placeholder 3"/>
          <p:cNvSpPr>
            <a:spLocks noGrp="1"/>
          </p:cNvSpPr>
          <p:nvPr>
            <p:ph type="dt" sz="half" idx="10"/>
          </p:nvPr>
        </p:nvSpPr>
        <p:spPr>
          <a:xfrm>
            <a:off x="152400" y="6356350"/>
            <a:ext cx="2133600" cy="365125"/>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endParaRPr lang="en-US"/>
          </a:p>
        </p:txBody>
      </p:sp>
      <p:sp>
        <p:nvSpPr>
          <p:cNvPr id="9" name="Footer Placeholder 4"/>
          <p:cNvSpPr>
            <a:spLocks noGrp="1"/>
          </p:cNvSpPr>
          <p:nvPr>
            <p:ph type="ftr" sz="quarter" idx="3"/>
          </p:nvPr>
        </p:nvSpPr>
        <p:spPr>
          <a:xfrm>
            <a:off x="3124200" y="6356350"/>
            <a:ext cx="2895600" cy="365125"/>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endParaRPr lang="en-US"/>
          </a:p>
        </p:txBody>
      </p:sp>
      <p:sp>
        <p:nvSpPr>
          <p:cNvPr id="10" name="Slide Number Placeholder 5"/>
          <p:cNvSpPr>
            <a:spLocks noGrp="1"/>
          </p:cNvSpPr>
          <p:nvPr>
            <p:ph type="sldNum" sz="quarter" idx="4"/>
          </p:nvPr>
        </p:nvSpPr>
        <p:spPr>
          <a:xfrm>
            <a:off x="6858000" y="6356350"/>
            <a:ext cx="2133600" cy="365125"/>
          </a:xfrm>
          <a:prstGeom prst="rect">
            <a:avLst/>
          </a:prstGeom>
        </p:spPr>
        <p:txBody>
          <a:bodyPr/>
          <a:lstStyle>
            <a:lvl1pPr algn="r">
              <a:defRPr sz="1800">
                <a:latin typeface="Times New Roman" panose="02020603050405020304" pitchFamily="18" charset="0"/>
                <a:cs typeface="Times New Roman" panose="02020603050405020304" pitchFamily="18" charset="0"/>
              </a:defRPr>
            </a:lvl1pPr>
          </a:lstStyle>
          <a:p>
            <a:fld id="{B6F15528-21DE-4FAA-801E-634DDDAF4B2B}"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a:p>
        </p:txBody>
      </p:sp>
      <p:sp>
        <p:nvSpPr>
          <p:cNvPr id="3" name="Text Placeholder 2"/>
          <p:cNvSpPr>
            <a:spLocks noGrp="1"/>
          </p:cNvSpPr>
          <p:nvPr>
            <p:ph type="body" idx="1"/>
          </p:nvPr>
        </p:nvSpPr>
        <p:spPr>
          <a:xfrm>
            <a:off x="457200" y="990600"/>
            <a:ext cx="4040188" cy="639762"/>
          </a:xfrm>
        </p:spPr>
        <p:txBody>
          <a:bodyPr anchor="b"/>
          <a:lstStyle>
            <a:lvl1pPr marL="0" indent="0" algn="ctr">
              <a:spcBef>
                <a:spcPts val="600"/>
              </a:spcBef>
              <a:spcAft>
                <a:spcPts val="600"/>
              </a:spcAft>
              <a:buNone/>
              <a:defRPr sz="2400" b="1">
                <a:solidFill>
                  <a:srgbClr val="00B05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457200" y="1752600"/>
            <a:ext cx="4040188" cy="44958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4645025" y="990600"/>
            <a:ext cx="4041775" cy="639762"/>
          </a:xfrm>
        </p:spPr>
        <p:txBody>
          <a:bodyPr anchor="b"/>
          <a:lstStyle>
            <a:lvl1pPr marL="0" indent="0" algn="ctr">
              <a:spcBef>
                <a:spcPts val="600"/>
              </a:spcBef>
              <a:spcAft>
                <a:spcPts val="600"/>
              </a:spcAft>
              <a:buNone/>
              <a:defRPr sz="2400" b="1">
                <a:solidFill>
                  <a:srgbClr val="00B05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4645025" y="1752600"/>
            <a:ext cx="4041775" cy="44958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10" name="Date Placeholder 3"/>
          <p:cNvSpPr>
            <a:spLocks noGrp="1"/>
          </p:cNvSpPr>
          <p:nvPr>
            <p:ph type="dt" sz="half" idx="10"/>
          </p:nvPr>
        </p:nvSpPr>
        <p:spPr>
          <a:xfrm>
            <a:off x="152400" y="6356350"/>
            <a:ext cx="2133600" cy="365125"/>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endParaRPr lang="en-US"/>
          </a:p>
        </p:txBody>
      </p:sp>
      <p:sp>
        <p:nvSpPr>
          <p:cNvPr id="11" name="Footer Placeholder 4"/>
          <p:cNvSpPr>
            <a:spLocks noGrp="1"/>
          </p:cNvSpPr>
          <p:nvPr>
            <p:ph type="ftr" sz="quarter" idx="11"/>
          </p:nvPr>
        </p:nvSpPr>
        <p:spPr>
          <a:xfrm>
            <a:off x="3124200" y="6356350"/>
            <a:ext cx="2895600" cy="365125"/>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endParaRPr lang="en-US"/>
          </a:p>
        </p:txBody>
      </p:sp>
      <p:sp>
        <p:nvSpPr>
          <p:cNvPr id="12" name="Slide Number Placeholder 5"/>
          <p:cNvSpPr>
            <a:spLocks noGrp="1"/>
          </p:cNvSpPr>
          <p:nvPr>
            <p:ph type="sldNum" sz="quarter" idx="12"/>
          </p:nvPr>
        </p:nvSpPr>
        <p:spPr>
          <a:xfrm>
            <a:off x="6858000" y="6356350"/>
            <a:ext cx="2133600" cy="365125"/>
          </a:xfrm>
          <a:prstGeom prst="rect">
            <a:avLst/>
          </a:prstGeom>
        </p:spPr>
        <p:txBody>
          <a:bodyPr/>
          <a:lstStyle>
            <a:lvl1pPr algn="r">
              <a:defRPr sz="1800">
                <a:latin typeface="Times New Roman" panose="02020603050405020304" pitchFamily="18" charset="0"/>
                <a:cs typeface="Times New Roman" panose="02020603050405020304" pitchFamily="18" charset="0"/>
              </a:defRPr>
            </a:lvl1pPr>
          </a:lstStyle>
          <a:p>
            <a:fld id="{B6F15528-21DE-4FAA-801E-634DDDAF4B2B}"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6" name="Date Placeholder 3"/>
          <p:cNvSpPr>
            <a:spLocks noGrp="1"/>
          </p:cNvSpPr>
          <p:nvPr>
            <p:ph type="dt" sz="half" idx="2"/>
          </p:nvPr>
        </p:nvSpPr>
        <p:spPr>
          <a:xfrm>
            <a:off x="152400" y="6356350"/>
            <a:ext cx="2133600" cy="365125"/>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endParaRPr lang="en-US"/>
          </a:p>
        </p:txBody>
      </p:sp>
      <p:sp>
        <p:nvSpPr>
          <p:cNvPr id="7" name="Footer Placeholder 4"/>
          <p:cNvSpPr>
            <a:spLocks noGrp="1"/>
          </p:cNvSpPr>
          <p:nvPr>
            <p:ph type="ftr" sz="quarter" idx="3"/>
          </p:nvPr>
        </p:nvSpPr>
        <p:spPr>
          <a:xfrm>
            <a:off x="3124200" y="6356350"/>
            <a:ext cx="2895600" cy="365125"/>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endParaRPr lang="en-US"/>
          </a:p>
        </p:txBody>
      </p:sp>
      <p:sp>
        <p:nvSpPr>
          <p:cNvPr id="8" name="Slide Number Placeholder 5"/>
          <p:cNvSpPr>
            <a:spLocks noGrp="1"/>
          </p:cNvSpPr>
          <p:nvPr>
            <p:ph type="sldNum" sz="quarter" idx="4"/>
          </p:nvPr>
        </p:nvSpPr>
        <p:spPr>
          <a:xfrm>
            <a:off x="6858000" y="6356350"/>
            <a:ext cx="2133600" cy="365125"/>
          </a:xfrm>
          <a:prstGeom prst="rect">
            <a:avLst/>
          </a:prstGeom>
        </p:spPr>
        <p:txBody>
          <a:bodyPr/>
          <a:lstStyle>
            <a:lvl1pPr algn="r">
              <a:defRPr sz="1800">
                <a:latin typeface="Times New Roman" panose="02020603050405020304" pitchFamily="18" charset="0"/>
                <a:cs typeface="Times New Roman" panose="02020603050405020304" pitchFamily="18" charset="0"/>
              </a:defRPr>
            </a:lvl1pPr>
          </a:lstStyle>
          <a:p>
            <a:fld id="{B6F15528-21DE-4FAA-801E-634DDDAF4B2B}"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3"/>
          <p:cNvSpPr>
            <a:spLocks noGrp="1"/>
          </p:cNvSpPr>
          <p:nvPr>
            <p:ph type="dt" sz="half" idx="2"/>
          </p:nvPr>
        </p:nvSpPr>
        <p:spPr>
          <a:xfrm>
            <a:off x="152400" y="6356350"/>
            <a:ext cx="2133600" cy="365125"/>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endParaRPr lang="en-US"/>
          </a:p>
        </p:txBody>
      </p:sp>
      <p:sp>
        <p:nvSpPr>
          <p:cNvPr id="6" name="Footer Placeholder 4"/>
          <p:cNvSpPr>
            <a:spLocks noGrp="1"/>
          </p:cNvSpPr>
          <p:nvPr>
            <p:ph type="ftr" sz="quarter" idx="3"/>
          </p:nvPr>
        </p:nvSpPr>
        <p:spPr>
          <a:xfrm>
            <a:off x="3124200" y="6356350"/>
            <a:ext cx="2895600" cy="365125"/>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endParaRPr lang="en-US"/>
          </a:p>
        </p:txBody>
      </p:sp>
      <p:sp>
        <p:nvSpPr>
          <p:cNvPr id="7" name="Slide Number Placeholder 5"/>
          <p:cNvSpPr>
            <a:spLocks noGrp="1"/>
          </p:cNvSpPr>
          <p:nvPr>
            <p:ph type="sldNum" sz="quarter" idx="4"/>
          </p:nvPr>
        </p:nvSpPr>
        <p:spPr>
          <a:xfrm>
            <a:off x="6858000" y="6356350"/>
            <a:ext cx="2133600" cy="365125"/>
          </a:xfrm>
          <a:prstGeom prst="rect">
            <a:avLst/>
          </a:prstGeom>
        </p:spPr>
        <p:txBody>
          <a:bodyPr/>
          <a:lstStyle>
            <a:lvl1pPr algn="r">
              <a:defRPr sz="1800">
                <a:latin typeface="Times New Roman" panose="02020603050405020304" pitchFamily="18" charset="0"/>
                <a:cs typeface="Times New Roman" panose="02020603050405020304" pitchFamily="18" charset="0"/>
              </a:defRPr>
            </a:lvl1pPr>
          </a:lstStyle>
          <a:p>
            <a:fld id="{B6F15528-21DE-4FAA-801E-634DDDAF4B2B}"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3008313" cy="1066800"/>
          </a:xfrm>
        </p:spPr>
        <p:txBody>
          <a:bodyPr anchor="b"/>
          <a:lstStyle>
            <a:lvl1pPr algn="l">
              <a:defRPr sz="2000" b="1"/>
            </a:lvl1pPr>
          </a:lstStyle>
          <a:p>
            <a:r>
              <a:rPr lang="en-US"/>
              <a:t>Click to edit Master title style</a:t>
            </a:r>
            <a:endParaRPr lang="en-US"/>
          </a:p>
        </p:txBody>
      </p:sp>
      <p:sp>
        <p:nvSpPr>
          <p:cNvPr id="3" name="Content Placeholder 2"/>
          <p:cNvSpPr>
            <a:spLocks noGrp="1"/>
          </p:cNvSpPr>
          <p:nvPr>
            <p:ph idx="1"/>
          </p:nvPr>
        </p:nvSpPr>
        <p:spPr>
          <a:xfrm>
            <a:off x="3575050" y="990600"/>
            <a:ext cx="5111750" cy="51355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457200" y="2057400"/>
            <a:ext cx="3008313" cy="40687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8" name="Date Placeholder 3"/>
          <p:cNvSpPr>
            <a:spLocks noGrp="1"/>
          </p:cNvSpPr>
          <p:nvPr>
            <p:ph type="dt" sz="half" idx="10"/>
          </p:nvPr>
        </p:nvSpPr>
        <p:spPr>
          <a:xfrm>
            <a:off x="152400" y="6356350"/>
            <a:ext cx="2133600" cy="365125"/>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endParaRPr lang="en-US"/>
          </a:p>
        </p:txBody>
      </p:sp>
      <p:sp>
        <p:nvSpPr>
          <p:cNvPr id="9" name="Footer Placeholder 4"/>
          <p:cNvSpPr>
            <a:spLocks noGrp="1"/>
          </p:cNvSpPr>
          <p:nvPr>
            <p:ph type="ftr" sz="quarter" idx="3"/>
          </p:nvPr>
        </p:nvSpPr>
        <p:spPr>
          <a:xfrm>
            <a:off x="3124200" y="6356350"/>
            <a:ext cx="2895600" cy="365125"/>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endParaRPr lang="en-US"/>
          </a:p>
        </p:txBody>
      </p:sp>
      <p:sp>
        <p:nvSpPr>
          <p:cNvPr id="10" name="Slide Number Placeholder 5"/>
          <p:cNvSpPr>
            <a:spLocks noGrp="1"/>
          </p:cNvSpPr>
          <p:nvPr>
            <p:ph type="sldNum" sz="quarter" idx="4"/>
          </p:nvPr>
        </p:nvSpPr>
        <p:spPr>
          <a:xfrm>
            <a:off x="6858000" y="6356350"/>
            <a:ext cx="2133600" cy="365125"/>
          </a:xfrm>
          <a:prstGeom prst="rect">
            <a:avLst/>
          </a:prstGeom>
        </p:spPr>
        <p:txBody>
          <a:bodyPr/>
          <a:lstStyle>
            <a:lvl1pPr algn="r">
              <a:defRPr sz="1800">
                <a:latin typeface="Times New Roman" panose="02020603050405020304" pitchFamily="18" charset="0"/>
                <a:cs typeface="Times New Roman" panose="02020603050405020304" pitchFamily="18" charset="0"/>
              </a:defRPr>
            </a:lvl1pPr>
          </a:lstStyle>
          <a:p>
            <a:fld id="{B6F15528-21DE-4FAA-801E-634DDDAF4B2B}"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8" name="Date Placeholder 3"/>
          <p:cNvSpPr>
            <a:spLocks noGrp="1"/>
          </p:cNvSpPr>
          <p:nvPr>
            <p:ph type="dt" sz="half" idx="10"/>
          </p:nvPr>
        </p:nvSpPr>
        <p:spPr>
          <a:xfrm>
            <a:off x="152400" y="6356350"/>
            <a:ext cx="2133600" cy="365125"/>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endParaRPr lang="en-US"/>
          </a:p>
        </p:txBody>
      </p:sp>
      <p:sp>
        <p:nvSpPr>
          <p:cNvPr id="9" name="Footer Placeholder 4"/>
          <p:cNvSpPr>
            <a:spLocks noGrp="1"/>
          </p:cNvSpPr>
          <p:nvPr>
            <p:ph type="ftr" sz="quarter" idx="3"/>
          </p:nvPr>
        </p:nvSpPr>
        <p:spPr>
          <a:xfrm>
            <a:off x="3124200" y="6356350"/>
            <a:ext cx="2895600" cy="365125"/>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endParaRPr lang="en-US"/>
          </a:p>
        </p:txBody>
      </p:sp>
      <p:sp>
        <p:nvSpPr>
          <p:cNvPr id="10" name="Slide Number Placeholder 5"/>
          <p:cNvSpPr>
            <a:spLocks noGrp="1"/>
          </p:cNvSpPr>
          <p:nvPr>
            <p:ph type="sldNum" sz="quarter" idx="4"/>
          </p:nvPr>
        </p:nvSpPr>
        <p:spPr>
          <a:xfrm>
            <a:off x="6858000" y="6356350"/>
            <a:ext cx="2133600" cy="365125"/>
          </a:xfrm>
          <a:prstGeom prst="rect">
            <a:avLst/>
          </a:prstGeom>
        </p:spPr>
        <p:txBody>
          <a:bodyPr/>
          <a:lstStyle>
            <a:lvl1pPr algn="r">
              <a:defRPr sz="1800">
                <a:latin typeface="Times New Roman" panose="02020603050405020304" pitchFamily="18" charset="0"/>
                <a:cs typeface="Times New Roman" panose="02020603050405020304" pitchFamily="18" charset="0"/>
              </a:defRPr>
            </a:lvl1pPr>
          </a:lstStyle>
          <a:p>
            <a:fld id="{B6F15528-21DE-4FAA-801E-634DDDAF4B2B}"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14300"/>
            <a:ext cx="7924800" cy="685800"/>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228600" y="990601"/>
            <a:ext cx="8458200" cy="5334000"/>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152400" y="6356350"/>
            <a:ext cx="2133600" cy="365125"/>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endParaRPr lang="en-US"/>
          </a:p>
        </p:txBody>
      </p:sp>
      <p:sp>
        <p:nvSpPr>
          <p:cNvPr id="6" name="Slide Number Placeholder 5"/>
          <p:cNvSpPr>
            <a:spLocks noGrp="1"/>
          </p:cNvSpPr>
          <p:nvPr>
            <p:ph type="sldNum" sz="quarter" idx="4"/>
          </p:nvPr>
        </p:nvSpPr>
        <p:spPr>
          <a:xfrm>
            <a:off x="6858000" y="6356350"/>
            <a:ext cx="2133600" cy="365125"/>
          </a:xfrm>
          <a:prstGeom prst="rect">
            <a:avLst/>
          </a:prstGeom>
        </p:spPr>
        <p:txBody>
          <a:bodyPr/>
          <a:lstStyle>
            <a:lvl1pPr algn="r">
              <a:defRPr sz="1400">
                <a:latin typeface="Times New Roman" panose="02020603050405020304" pitchFamily="18" charset="0"/>
                <a:cs typeface="Times New Roman" panose="02020603050405020304" pitchFamily="18" charset="0"/>
              </a:defRPr>
            </a:lvl1pPr>
          </a:lstStyle>
          <a:p>
            <a:fld id="{B6F15528-21DE-4FAA-801E-634DDDAF4B2B}"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just" defTabSz="914400" rtl="0" eaLnBrk="1" latinLnBrk="0" hangingPunct="1">
        <a:spcBef>
          <a:spcPct val="0"/>
        </a:spcBef>
        <a:buNone/>
        <a:defRPr sz="2800" b="1" kern="1200">
          <a:solidFill>
            <a:srgbClr val="FF0000"/>
          </a:solidFill>
          <a:latin typeface="Times New Roman" panose="02020603050405020304" pitchFamily="18" charset="0"/>
          <a:ea typeface="+mj-ea"/>
          <a:cs typeface="Times New Roman" panose="02020603050405020304" pitchFamily="18" charset="0"/>
        </a:defRPr>
      </a:lvl1pPr>
    </p:titleStyle>
    <p:bodyStyle>
      <a:lvl1pPr marL="342900" indent="-342900" algn="just" defTabSz="914400" rtl="0" eaLnBrk="1" latinLnBrk="0" hangingPunct="1">
        <a:spcBef>
          <a:spcPct val="20000"/>
        </a:spcBef>
        <a:buFont typeface="Times New Roman" panose="02020603050405020304" pitchFamily="18" charset="0"/>
        <a:buChar char="‒"/>
        <a:defRPr sz="24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just" defTabSz="914400" rtl="0" eaLnBrk="1" latinLnBrk="0" hangingPunct="1">
        <a:spcBef>
          <a:spcPct val="20000"/>
        </a:spcBef>
        <a:buFont typeface="Times New Roman" panose="02020603050405020304" pitchFamily="18"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just" defTabSz="914400" rtl="0" eaLnBrk="1" latinLnBrk="0" hangingPunct="1">
        <a:spcBef>
          <a:spcPct val="20000"/>
        </a:spcBef>
        <a:buFont typeface="Courier New" panose="02070309020205020404" pitchFamily="49" charset="0"/>
        <a:buChar char="o"/>
        <a:defRPr sz="24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just" defTabSz="914400" rtl="0" eaLnBrk="1" latinLnBrk="0" hangingPunct="1">
        <a:spcBef>
          <a:spcPct val="20000"/>
        </a:spcBef>
        <a:buFont typeface="Arial" panose="020B0604020202020204"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just" defTabSz="914400" rtl="0" eaLnBrk="1" latinLnBrk="0" hangingPunct="1">
        <a:spcBef>
          <a:spcPct val="20000"/>
        </a:spcBef>
        <a:buFont typeface="Arial" panose="020B0604020202020204"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5.png"/><Relationship Id="rId1" Type="http://schemas.openxmlformats.org/officeDocument/2006/relationships/image" Target="../media/image3.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4.png"/><Relationship Id="rId1"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5.png"/><Relationship Id="rId1"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4.png"/><Relationship Id="rId1"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5.png"/><Relationship Id="rId1"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5.png"/><Relationship Id="rId1"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8.png"/><Relationship Id="rId1" Type="http://schemas.openxmlformats.org/officeDocument/2006/relationships/image" Target="../media/image7.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9.png"/></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2.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png"/><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png"/><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5.png"/><Relationship Id="rId1"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5.png"/><Relationship Id="rId1"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4.png"/><Relationship Id="rId1" Type="http://schemas.openxmlformats.org/officeDocument/2006/relationships/image" Target="../media/image3.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780" y="22860"/>
            <a:ext cx="9126220" cy="4650740"/>
          </a:xfrm>
          <a:gradFill>
            <a:gsLst>
              <a:gs pos="0">
                <a:srgbClr val="FECF40"/>
              </a:gs>
              <a:gs pos="100000">
                <a:srgbClr val="846C21"/>
              </a:gs>
            </a:gsLst>
            <a:lin scaled="0"/>
          </a:gradFill>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vi-VN" altLang="en-US"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Chương III. </a:t>
            </a:r>
            <a:br>
              <a:rPr lang="vi-VN" altLang="en-US"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vi-VN" altLang="en-US"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CƠ SỞ DỮ LIỆU QUAN HỆ</a:t>
            </a:r>
            <a:br>
              <a:rPr lang="en-US"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br>
              <a:rPr lang="en-US"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en-US" sz="4400" spc="50">
                <a:ln w="11430"/>
                <a:gradFill>
                  <a:gsLst>
                    <a:gs pos="0">
                      <a:srgbClr val="012D86"/>
                    </a:gs>
                    <a:gs pos="100000">
                      <a:srgbClr val="0E2557"/>
                    </a:gs>
                  </a:gsLst>
                  <a:lin scaled="0"/>
                </a:gradFill>
                <a:effectLst>
                  <a:outerShdw blurRad="76200" dist="50800" dir="5400000" algn="tl" rotWithShape="0">
                    <a:srgbClr val="000000">
                      <a:alpha val="65000"/>
                    </a:srgbClr>
                  </a:outerShdw>
                </a:effectLst>
              </a:rPr>
              <a:t>§10</a:t>
            </a:r>
            <a:r>
              <a:rPr lang="vi-VN" altLang="en-US" sz="4400" spc="50">
                <a:ln w="11430"/>
                <a:gradFill>
                  <a:gsLst>
                    <a:gs pos="0">
                      <a:srgbClr val="012D86"/>
                    </a:gs>
                    <a:gs pos="100000">
                      <a:srgbClr val="0E2557"/>
                    </a:gs>
                  </a:gsLst>
                  <a:lin scaled="0"/>
                </a:gradFill>
                <a:effectLst>
                  <a:outerShdw blurRad="76200" dist="50800" dir="5400000" algn="tl" rotWithShape="0">
                    <a:srgbClr val="000000">
                      <a:alpha val="65000"/>
                    </a:srgbClr>
                  </a:outerShdw>
                </a:effectLst>
              </a:rPr>
              <a:t>. </a:t>
            </a:r>
            <a:r>
              <a:rPr lang="en-US" sz="4400" spc="50">
                <a:ln w="11430"/>
                <a:gradFill>
                  <a:gsLst>
                    <a:gs pos="0">
                      <a:srgbClr val="012D86"/>
                    </a:gs>
                    <a:gs pos="100000">
                      <a:srgbClr val="0E2557"/>
                    </a:gs>
                  </a:gsLst>
                  <a:lin scaled="0"/>
                </a:gradFill>
                <a:effectLst>
                  <a:outerShdw blurRad="76200" dist="50800" dir="5400000" algn="tl" rotWithShape="0">
                    <a:srgbClr val="000000">
                      <a:alpha val="65000"/>
                    </a:srgbClr>
                  </a:outerShdw>
                </a:effectLst>
              </a:rPr>
              <a:t>CƠ SỞ DỮ LIỆU</a:t>
            </a:r>
            <a:br>
              <a:rPr lang="en-US" sz="4400" spc="50">
                <a:ln w="11430"/>
                <a:gradFill>
                  <a:gsLst>
                    <a:gs pos="0">
                      <a:srgbClr val="012D86"/>
                    </a:gs>
                    <a:gs pos="100000">
                      <a:srgbClr val="0E2557"/>
                    </a:gs>
                  </a:gsLst>
                  <a:lin scaled="0"/>
                </a:gradFill>
                <a:effectLst>
                  <a:outerShdw blurRad="76200" dist="50800" dir="5400000" algn="tl" rotWithShape="0">
                    <a:srgbClr val="000000">
                      <a:alpha val="65000"/>
                    </a:srgbClr>
                  </a:outerShdw>
                </a:effectLst>
              </a:rPr>
            </a:br>
            <a:r>
              <a:rPr lang="en-US" sz="4400" spc="50">
                <a:ln w="11430"/>
                <a:gradFill>
                  <a:gsLst>
                    <a:gs pos="0">
                      <a:srgbClr val="012D86"/>
                    </a:gs>
                    <a:gs pos="100000">
                      <a:srgbClr val="0E2557"/>
                    </a:gs>
                  </a:gsLst>
                  <a:lin scaled="0"/>
                </a:gradFill>
                <a:effectLst>
                  <a:outerShdw blurRad="76200" dist="50800" dir="5400000" algn="tl" rotWithShape="0">
                    <a:srgbClr val="000000">
                      <a:alpha val="65000"/>
                    </a:srgbClr>
                  </a:outerShdw>
                </a:effectLst>
              </a:rPr>
              <a:t>QUAN HỆ</a:t>
            </a:r>
            <a:endParaRPr lang="en-US" sz="4400" spc="50">
              <a:ln w="11430"/>
              <a:gradFill>
                <a:gsLst>
                  <a:gs pos="0">
                    <a:srgbClr val="012D86"/>
                  </a:gs>
                  <a:gs pos="100000">
                    <a:srgbClr val="0E2557"/>
                  </a:gs>
                </a:gsLst>
                <a:lin scaled="0"/>
              </a:gradFill>
              <a:effectLst>
                <a:outerShdw blurRad="76200" dist="50800" dir="5400000" algn="tl" rotWithShape="0">
                  <a:srgbClr val="000000">
                    <a:alpha val="65000"/>
                  </a:srgbClr>
                </a:outerShdw>
              </a:effectLst>
            </a:endParaRPr>
          </a:p>
        </p:txBody>
      </p:sp>
      <p:sp>
        <p:nvSpPr>
          <p:cNvPr id="4" name="Subtitle 3"/>
          <p:cNvSpPr/>
          <p:nvPr>
            <p:ph type="subTitle" idx="1"/>
          </p:nvPr>
        </p:nvSpPr>
        <p:spPr/>
        <p:txBody>
          <a:bodyPr/>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1&gt; Mô hình dữ liệu quan hệ</a:t>
            </a:r>
            <a:endParaRPr lang="en-US"/>
          </a:p>
        </p:txBody>
      </p:sp>
      <p:sp>
        <p:nvSpPr>
          <p:cNvPr id="3" name="Slide Number Placeholder 2"/>
          <p:cNvSpPr>
            <a:spLocks noGrp="1"/>
          </p:cNvSpPr>
          <p:nvPr>
            <p:ph type="sldNum" sz="quarter" idx="4"/>
          </p:nvPr>
        </p:nvSpPr>
        <p:spPr/>
        <p:txBody>
          <a:bodyPr/>
          <a:lstStyle/>
          <a:p>
            <a:fld id="{B6F15528-21DE-4FAA-801E-634DDDAF4B2B}" type="slidenum">
              <a:rPr lang="en-US" smtClean="0"/>
            </a:fld>
            <a:endParaRPr lang="en-US"/>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6200" y="3352800"/>
            <a:ext cx="475456" cy="428759"/>
          </a:xfrm>
          <a:prstGeom prst="rect">
            <a:avLst/>
          </a:prstGeom>
        </p:spPr>
      </p:pic>
      <p:sp>
        <p:nvSpPr>
          <p:cNvPr id="7" name="Cloud Callout 6"/>
          <p:cNvSpPr/>
          <p:nvPr/>
        </p:nvSpPr>
        <p:spPr>
          <a:xfrm>
            <a:off x="1371600" y="1066799"/>
            <a:ext cx="6629400" cy="2362201"/>
          </a:xfrm>
          <a:prstGeom prst="cloudCallout">
            <a:avLst>
              <a:gd name="adj1" fmla="val -60780"/>
              <a:gd name="adj2" fmla="val 48783"/>
            </a:avLst>
          </a:prstGeom>
        </p:spPr>
        <p:style>
          <a:lnRef idx="2">
            <a:schemeClr val="accent3"/>
          </a:lnRef>
          <a:fillRef idx="1">
            <a:schemeClr val="lt1"/>
          </a:fillRef>
          <a:effectRef idx="0">
            <a:schemeClr val="accent3"/>
          </a:effectRef>
          <a:fontRef idx="minor">
            <a:schemeClr val="dk1"/>
          </a:fontRef>
        </p:style>
        <p:txBody>
          <a:bodyPr rtlCol="0" anchor="ctr"/>
          <a:lstStyle/>
          <a:p>
            <a:pPr algn="just"/>
            <a:r>
              <a:rPr lang="en-US" sz="2000" i="1">
                <a:latin typeface="Times New Roman" panose="02020603050405020304" pitchFamily="18" charset="0"/>
                <a:cs typeface="Times New Roman" panose="02020603050405020304" pitchFamily="18" charset="0"/>
              </a:rPr>
              <a:t>Hãy trình hiểu biết của bản thân về các yếu tố trong mô hình dữ liệu quan hệ?</a:t>
            </a:r>
            <a:endParaRPr lang="en-US" sz="2000" i="1">
              <a:latin typeface="Times New Roman" panose="02020603050405020304" pitchFamily="18" charset="0"/>
              <a:cs typeface="Times New Roman" panose="02020603050405020304" pitchFamily="18" charset="0"/>
            </a:endParaRPr>
          </a:p>
          <a:p>
            <a:pPr marL="342900" indent="-342900" algn="just">
              <a:buFont typeface="Times New Roman" panose="02020603050405020304" pitchFamily="18" charset="0"/>
              <a:buChar char="‒"/>
            </a:pPr>
            <a:r>
              <a:rPr lang="en-US" sz="2000" i="1">
                <a:latin typeface="Times New Roman" panose="02020603050405020304" pitchFamily="18" charset="0"/>
                <a:cs typeface="Times New Roman" panose="02020603050405020304" pitchFamily="18" charset="0"/>
              </a:rPr>
              <a:t>Về mặt cấu trúc.</a:t>
            </a:r>
            <a:endParaRPr lang="en-US" sz="2000" i="1">
              <a:latin typeface="Times New Roman" panose="02020603050405020304" pitchFamily="18" charset="0"/>
              <a:cs typeface="Times New Roman" panose="02020603050405020304" pitchFamily="18" charset="0"/>
            </a:endParaRPr>
          </a:p>
          <a:p>
            <a:pPr marL="342900" indent="-342900" algn="just">
              <a:buFont typeface="Times New Roman" panose="02020603050405020304" pitchFamily="18" charset="0"/>
              <a:buChar char="‒"/>
            </a:pPr>
            <a:r>
              <a:rPr lang="en-US" sz="2000" i="1">
                <a:latin typeface="Times New Roman" panose="02020603050405020304" pitchFamily="18" charset="0"/>
                <a:cs typeface="Times New Roman" panose="02020603050405020304" pitchFamily="18" charset="0"/>
              </a:rPr>
              <a:t>Về mặt thao tác trên dữ liệu.</a:t>
            </a:r>
            <a:endParaRPr lang="en-US" sz="2000" i="1">
              <a:latin typeface="Times New Roman" panose="02020603050405020304" pitchFamily="18" charset="0"/>
              <a:cs typeface="Times New Roman" panose="02020603050405020304" pitchFamily="18" charset="0"/>
            </a:endParaRPr>
          </a:p>
          <a:p>
            <a:pPr marL="342900" indent="-342900" algn="just">
              <a:buFont typeface="Times New Roman" panose="02020603050405020304" pitchFamily="18" charset="0"/>
              <a:buChar char="‒"/>
            </a:pPr>
            <a:r>
              <a:rPr lang="en-US" sz="2000" i="1">
                <a:latin typeface="Times New Roman" panose="02020603050405020304" pitchFamily="18" charset="0"/>
                <a:cs typeface="Times New Roman" panose="02020603050405020304" pitchFamily="18" charset="0"/>
              </a:rPr>
              <a:t>Về mặt các ràng buộc dữ liệu.</a:t>
            </a:r>
            <a:endParaRPr lang="en-US" sz="2000" i="1">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5839259"/>
            <a:ext cx="465881" cy="717709"/>
          </a:xfrm>
          <a:prstGeom prst="rect">
            <a:avLst/>
          </a:prstGeom>
        </p:spPr>
      </p:pic>
      <p:sp>
        <p:nvSpPr>
          <p:cNvPr id="9" name="Rounded Rectangular Callout 8"/>
          <p:cNvSpPr/>
          <p:nvPr/>
        </p:nvSpPr>
        <p:spPr>
          <a:xfrm>
            <a:off x="1371600" y="3886200"/>
            <a:ext cx="6629400" cy="2743200"/>
          </a:xfrm>
          <a:prstGeom prst="wedgeRoundRectCallout">
            <a:avLst>
              <a:gd name="adj1" fmla="val -61571"/>
              <a:gd name="adj2" fmla="val 33884"/>
              <a:gd name="adj3" fmla="val 16667"/>
            </a:avLst>
          </a:prstGeom>
        </p:spPr>
        <p:style>
          <a:lnRef idx="2">
            <a:schemeClr val="accent3"/>
          </a:lnRef>
          <a:fillRef idx="1">
            <a:schemeClr val="lt1"/>
          </a:fillRef>
          <a:effectRef idx="0">
            <a:schemeClr val="accent3"/>
          </a:effectRef>
          <a:fontRef idx="minor">
            <a:schemeClr val="dk1"/>
          </a:fontRef>
        </p:style>
        <p:txBody>
          <a:bodyPr rtlCol="0" anchor="ctr"/>
          <a:lstStyle/>
          <a:p>
            <a:pPr marL="342900" lvl="0" indent="-342900" algn="just">
              <a:buFont typeface="Times New Roman" panose="02020603050405020304" pitchFamily="18" charset="0"/>
              <a:buChar char="‒"/>
            </a:pPr>
            <a:r>
              <a:rPr lang="en-US" sz="2000" b="1">
                <a:latin typeface="Times New Roman" panose="02020603050405020304" pitchFamily="18" charset="0"/>
                <a:cs typeface="Times New Roman" panose="02020603050405020304" pitchFamily="18" charset="0"/>
              </a:rPr>
              <a:t>Về mặt cấu trúc</a:t>
            </a:r>
            <a:r>
              <a:rPr lang="en-US" sz="2000">
                <a:latin typeface="Times New Roman" panose="02020603050405020304" pitchFamily="18" charset="0"/>
                <a:cs typeface="Times New Roman" panose="02020603050405020304" pitchFamily="18" charset="0"/>
              </a:rPr>
              <a:t>: dữ liệu được thể hiện trong các bảng. Mỗi bảng bao gồm các hàng và các cột thể hiện thông tin về một chủ thể.</a:t>
            </a:r>
            <a:endParaRPr lang="en-US" sz="2000">
              <a:latin typeface="Times New Roman" panose="02020603050405020304" pitchFamily="18" charset="0"/>
              <a:cs typeface="Times New Roman" panose="02020603050405020304" pitchFamily="18" charset="0"/>
            </a:endParaRPr>
          </a:p>
          <a:p>
            <a:pPr marL="342900" lvl="0" indent="-342900" algn="just">
              <a:buFont typeface="Times New Roman" panose="02020603050405020304" pitchFamily="18" charset="0"/>
              <a:buChar char="‒"/>
            </a:pPr>
            <a:r>
              <a:rPr lang="en-US" sz="2000" b="1">
                <a:latin typeface="Times New Roman" panose="02020603050405020304" pitchFamily="18" charset="0"/>
                <a:cs typeface="Times New Roman" panose="02020603050405020304" pitchFamily="18" charset="0"/>
              </a:rPr>
              <a:t>Về mặt thao tác trên dữ liệu</a:t>
            </a:r>
            <a:r>
              <a:rPr lang="en-US" sz="2000">
                <a:latin typeface="Times New Roman" panose="02020603050405020304" pitchFamily="18" charset="0"/>
                <a:cs typeface="Times New Roman" panose="02020603050405020304" pitchFamily="18" charset="0"/>
              </a:rPr>
              <a:t>: có thể cập nhật dữ liệu như thêm, xóa hay sửa bản ghi trong một bảng.</a:t>
            </a:r>
            <a:endParaRPr lang="en-US" sz="2000">
              <a:latin typeface="Times New Roman" panose="02020603050405020304" pitchFamily="18" charset="0"/>
              <a:cs typeface="Times New Roman" panose="02020603050405020304" pitchFamily="18" charset="0"/>
            </a:endParaRPr>
          </a:p>
          <a:p>
            <a:pPr marL="342900" lvl="0" indent="-342900" algn="just">
              <a:buFont typeface="Times New Roman" panose="02020603050405020304" pitchFamily="18" charset="0"/>
              <a:buChar char="‒"/>
            </a:pPr>
            <a:r>
              <a:rPr lang="en-US" sz="2000" b="1">
                <a:latin typeface="Times New Roman" panose="02020603050405020304" pitchFamily="18" charset="0"/>
                <a:cs typeface="Times New Roman" panose="02020603050405020304" pitchFamily="18" charset="0"/>
              </a:rPr>
              <a:t>Về mặt các ràng buộc dữ liệu</a:t>
            </a:r>
            <a:r>
              <a:rPr lang="en-US" sz="2000">
                <a:latin typeface="Times New Roman" panose="02020603050405020304" pitchFamily="18" charset="0"/>
                <a:cs typeface="Times New Roman" panose="02020603050405020304" pitchFamily="18" charset="0"/>
              </a:rPr>
              <a:t>: dữ liệu trong một bảng phải thỏa mãn một số ràng buộc, chẳng hạn, không được có hai bộ nào trong một bảng giống nhau hoàn toàn.</a:t>
            </a:r>
            <a:endParaRPr lang="en-US" sz="20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nextCondLst>
                <p:cond evt="onClick" delay="0">
                  <p:tgtEl>
                    <p:spTgt spid="8"/>
                  </p:tgtEl>
                </p:cond>
              </p:nextCondLst>
            </p:seq>
          </p:childTnLst>
        </p:cTn>
      </p:par>
    </p:tnLst>
    <p:bldLst>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1&gt; Mô hình dữ liệu quan hệ</a:t>
            </a:r>
            <a:endParaRPr lang="en-US"/>
          </a:p>
        </p:txBody>
      </p:sp>
      <p:sp>
        <p:nvSpPr>
          <p:cNvPr id="3" name="Content Placeholder 2"/>
          <p:cNvSpPr>
            <a:spLocks noGrp="1"/>
          </p:cNvSpPr>
          <p:nvPr>
            <p:ph idx="1"/>
          </p:nvPr>
        </p:nvSpPr>
        <p:spPr/>
        <p:txBody>
          <a:bodyPr>
            <a:normAutofit fontScale="85000" lnSpcReduction="20000"/>
          </a:bodyPr>
          <a:lstStyle/>
          <a:p>
            <a:pPr lvl="0"/>
            <a:r>
              <a:rPr lang="en-US" b="1">
                <a:solidFill>
                  <a:srgbClr val="00B050"/>
                </a:solidFill>
              </a:rPr>
              <a:t>Mô hình dữ liệu quan hệ </a:t>
            </a:r>
            <a:r>
              <a:rPr lang="en-US"/>
              <a:t>(mô hình quan hệ) là một tập các khái niệm dùng để mô tả: </a:t>
            </a:r>
            <a:endParaRPr lang="en-US"/>
          </a:p>
          <a:p>
            <a:pPr lvl="1"/>
            <a:r>
              <a:rPr lang="en-US"/>
              <a:t>Cấu trúc dữ liệu.</a:t>
            </a:r>
            <a:endParaRPr lang="en-US"/>
          </a:p>
          <a:p>
            <a:pPr lvl="1"/>
            <a:r>
              <a:rPr lang="en-US"/>
              <a:t>Các thao tác và phép toán trên dữ liệu.</a:t>
            </a:r>
            <a:endParaRPr lang="en-US"/>
          </a:p>
          <a:p>
            <a:pPr lvl="1"/>
            <a:r>
              <a:rPr lang="en-US"/>
              <a:t>Các ràng buộc dữ liệu.</a:t>
            </a:r>
            <a:endParaRPr lang="en-US"/>
          </a:p>
          <a:p>
            <a:r>
              <a:rPr lang="en-US" b="1">
                <a:solidFill>
                  <a:srgbClr val="00B050"/>
                </a:solidFill>
              </a:rPr>
              <a:t>Các loại mô hình dữ liệu:</a:t>
            </a:r>
            <a:r>
              <a:rPr lang="en-US">
                <a:solidFill>
                  <a:srgbClr val="00B050"/>
                </a:solidFill>
              </a:rPr>
              <a:t> </a:t>
            </a:r>
            <a:endParaRPr lang="en-US">
              <a:solidFill>
                <a:srgbClr val="00B050"/>
              </a:solidFill>
            </a:endParaRPr>
          </a:p>
          <a:p>
            <a:pPr lvl="1"/>
            <a:r>
              <a:rPr lang="en-US"/>
              <a:t>Mô hình dữ liệu hướng đối tượng.</a:t>
            </a:r>
            <a:endParaRPr lang="en-US"/>
          </a:p>
          <a:p>
            <a:pPr lvl="1"/>
            <a:r>
              <a:rPr lang="en-US"/>
              <a:t>Mô hình dữ liệu quan hệ.</a:t>
            </a:r>
            <a:endParaRPr lang="en-US"/>
          </a:p>
          <a:p>
            <a:pPr lvl="1"/>
            <a:r>
              <a:rPr lang="en-US"/>
              <a:t>Mô hình dữ liệu phân cấp.</a:t>
            </a:r>
            <a:endParaRPr lang="en-US"/>
          </a:p>
          <a:p>
            <a:r>
              <a:rPr lang="en-US" b="1">
                <a:solidFill>
                  <a:srgbClr val="00B050"/>
                </a:solidFill>
              </a:rPr>
              <a:t>Trong mô hình quan hệ: </a:t>
            </a:r>
            <a:endParaRPr lang="en-US">
              <a:solidFill>
                <a:srgbClr val="00B050"/>
              </a:solidFill>
            </a:endParaRPr>
          </a:p>
          <a:p>
            <a:pPr lvl="1"/>
            <a:r>
              <a:rPr lang="en-US" b="1"/>
              <a:t>Về mặt cấu trúc</a:t>
            </a:r>
            <a:r>
              <a:rPr lang="en-US"/>
              <a:t>: dữ liệu được thể hiện trong các bảng. Mỗi bảng bao gồm các hàng và các cột thể hiện thông tin về một chủ thể.</a:t>
            </a:r>
            <a:endParaRPr lang="en-US"/>
          </a:p>
          <a:p>
            <a:pPr lvl="1"/>
            <a:r>
              <a:rPr lang="en-US" b="1"/>
              <a:t>Về mặt thao tác trên dữ liệu</a:t>
            </a:r>
            <a:r>
              <a:rPr lang="en-US"/>
              <a:t>: có thể cập nhật dữ liệu như thêm, xóa hay sửa bản ghi trong một bảng.</a:t>
            </a:r>
            <a:endParaRPr lang="en-US"/>
          </a:p>
          <a:p>
            <a:pPr lvl="1"/>
            <a:r>
              <a:rPr lang="en-US" b="1"/>
              <a:t>Về mặt các ràng buộc dữ liệu</a:t>
            </a:r>
            <a:r>
              <a:rPr lang="en-US"/>
              <a:t>: dữ liệu trong một bảng phải thỏa mãn một số ràng buộc, chẳng hạn, không được có hai bộ nào trong một bảng giống nhau hoàn toàn.</a:t>
            </a:r>
            <a:endParaRPr lang="en-US"/>
          </a:p>
          <a:p>
            <a:endParaRPr lang="en-US"/>
          </a:p>
        </p:txBody>
      </p:sp>
      <p:sp>
        <p:nvSpPr>
          <p:cNvPr id="4" name="Slide Number Placeholder 3"/>
          <p:cNvSpPr>
            <a:spLocks noGrp="1"/>
          </p:cNvSpPr>
          <p:nvPr>
            <p:ph type="sldNum" sz="quarter" idx="4"/>
          </p:nvPr>
        </p:nvSpPr>
        <p:spPr/>
        <p:txBody>
          <a:bodyPr/>
          <a:lstStyle/>
          <a:p>
            <a:fld id="{B6F15528-21DE-4FAA-801E-634DDDAF4B2B}" type="slidenum">
              <a:rPr lang="en-US" smtClean="0"/>
            </a:fld>
            <a:endParaRPr lang="en-US"/>
          </a:p>
        </p:txBody>
      </p:sp>
      <p:pic>
        <p:nvPicPr>
          <p:cNvPr id="5" name="Picture 4"/>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534400" y="6096000"/>
            <a:ext cx="425114" cy="285853"/>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14300"/>
            <a:ext cx="7924800" cy="685800"/>
          </a:xfrm>
        </p:spPr>
        <p:txBody>
          <a:bodyPr/>
          <a:lstStyle/>
          <a:p>
            <a:r>
              <a:rPr lang="en-US"/>
              <a:t>2&gt; Cơ sở dữ liệu quan hệ</a:t>
            </a:r>
            <a:endParaRPr lang="en-US"/>
          </a:p>
        </p:txBody>
      </p:sp>
      <p:sp>
        <p:nvSpPr>
          <p:cNvPr id="3" name="Slide Number Placeholder 2"/>
          <p:cNvSpPr>
            <a:spLocks noGrp="1"/>
          </p:cNvSpPr>
          <p:nvPr>
            <p:ph type="sldNum" sz="quarter" idx="4"/>
          </p:nvPr>
        </p:nvSpPr>
        <p:spPr/>
        <p:txBody>
          <a:bodyPr/>
          <a:lstStyle/>
          <a:p>
            <a:fld id="{B6F15528-21DE-4FAA-801E-634DDDAF4B2B}" type="slidenum">
              <a:rPr lang="en-US" smtClean="0"/>
            </a:fld>
            <a:endParaRPr lang="en-US"/>
          </a:p>
        </p:txBody>
      </p:sp>
      <p:pic>
        <p:nvPicPr>
          <p:cNvPr id="4" name="Picture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6200" y="2895600"/>
            <a:ext cx="475456" cy="428759"/>
          </a:xfrm>
          <a:prstGeom prst="rect">
            <a:avLst/>
          </a:prstGeom>
        </p:spPr>
      </p:pic>
      <p:sp>
        <p:nvSpPr>
          <p:cNvPr id="5" name="Cloud Callout 4"/>
          <p:cNvSpPr/>
          <p:nvPr/>
        </p:nvSpPr>
        <p:spPr>
          <a:xfrm>
            <a:off x="1752600" y="1066799"/>
            <a:ext cx="5638800" cy="1828801"/>
          </a:xfrm>
          <a:prstGeom prst="cloudCallout">
            <a:avLst>
              <a:gd name="adj1" fmla="val -69196"/>
              <a:gd name="adj2" fmla="val 56378"/>
            </a:avLst>
          </a:prstGeom>
        </p:spPr>
        <p:style>
          <a:lnRef idx="2">
            <a:schemeClr val="accent3"/>
          </a:lnRef>
          <a:fillRef idx="1">
            <a:schemeClr val="lt1"/>
          </a:fillRef>
          <a:effectRef idx="0">
            <a:schemeClr val="accent3"/>
          </a:effectRef>
          <a:fontRef idx="minor">
            <a:schemeClr val="dk1"/>
          </a:fontRef>
        </p:style>
        <p:txBody>
          <a:bodyPr rtlCol="0" anchor="ctr"/>
          <a:lstStyle/>
          <a:p>
            <a:pPr algn="just"/>
            <a:r>
              <a:rPr lang="en-US" sz="2400" i="1">
                <a:latin typeface="Times New Roman" panose="02020603050405020304" pitchFamily="18" charset="0"/>
                <a:cs typeface="Times New Roman" panose="02020603050405020304" pitchFamily="18" charset="0"/>
              </a:rPr>
              <a:t>Cơ sở dữ liệu là gì?</a:t>
            </a:r>
            <a:endParaRPr lang="en-US" sz="2400" i="1">
              <a:latin typeface="Times New Roman" panose="02020603050405020304" pitchFamily="18" charset="0"/>
              <a:cs typeface="Times New Roman" panose="02020603050405020304" pitchFamily="18" charset="0"/>
            </a:endParaRPr>
          </a:p>
        </p:txBody>
      </p:sp>
      <p:sp>
        <p:nvSpPr>
          <p:cNvPr id="7" name="Rounded Rectangular Callout 6"/>
          <p:cNvSpPr/>
          <p:nvPr/>
        </p:nvSpPr>
        <p:spPr>
          <a:xfrm>
            <a:off x="971550" y="3454912"/>
            <a:ext cx="7200900" cy="2869687"/>
          </a:xfrm>
          <a:prstGeom prst="wedgeRoundRectCallout">
            <a:avLst>
              <a:gd name="adj1" fmla="val -55471"/>
              <a:gd name="adj2" fmla="val 33059"/>
              <a:gd name="adj3" fmla="val 16667"/>
            </a:avLst>
          </a:prstGeom>
        </p:spPr>
        <p:style>
          <a:lnRef idx="2">
            <a:schemeClr val="accent3"/>
          </a:lnRef>
          <a:fillRef idx="1">
            <a:schemeClr val="lt1"/>
          </a:fillRef>
          <a:effectRef idx="0">
            <a:schemeClr val="accent3"/>
          </a:effectRef>
          <a:fontRef idx="minor">
            <a:schemeClr val="dk1"/>
          </a:fontRef>
        </p:style>
        <p:txBody>
          <a:bodyPr rtlCol="0" anchor="ctr"/>
          <a:lstStyle/>
          <a:p>
            <a:pPr marL="5080" lvl="1" algn="just"/>
            <a:r>
              <a:rPr lang="en-US" sz="2400">
                <a:latin typeface="Times New Roman" panose="02020603050405020304" pitchFamily="18" charset="0"/>
                <a:cs typeface="Times New Roman" panose="02020603050405020304" pitchFamily="18" charset="0"/>
              </a:rPr>
              <a:t>Một CSDL (Database) là một tập hợp các dữ liệu có liên quan với nhau, chứa thông tin của một tổ chức nào đó (như một trường học, một ngân hàng, một công ty, một nhà máy, …), được lưu trữ trên các thiết bị nhớ (như băng từ, đĩa từ, USB, …) để đáp ứng nhu cầu khai thác thông tin của nhiều người dùng với nhiều mục đích khác nhau.</a:t>
            </a:r>
            <a:endParaRPr lang="en-US" sz="2400">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189" y="5638800"/>
            <a:ext cx="438211" cy="438211"/>
          </a:xfrm>
          <a:prstGeom prst="rect">
            <a:avLst/>
          </a:prstGeom>
        </p:spPr>
      </p:pic>
      <p:sp>
        <p:nvSpPr>
          <p:cNvPr id="9" name="TextBox 8"/>
          <p:cNvSpPr txBox="1"/>
          <p:nvPr/>
        </p:nvSpPr>
        <p:spPr>
          <a:xfrm>
            <a:off x="228600" y="838200"/>
            <a:ext cx="3276600" cy="461665"/>
          </a:xfrm>
          <a:prstGeom prst="rect">
            <a:avLst/>
          </a:prstGeom>
          <a:noFill/>
        </p:spPr>
        <p:txBody>
          <a:bodyPr wrap="square" rtlCol="0">
            <a:spAutoFit/>
          </a:bodyPr>
          <a:lstStyle/>
          <a:p>
            <a:r>
              <a:rPr lang="en-US" sz="2400" b="1">
                <a:solidFill>
                  <a:srgbClr val="FF0000"/>
                </a:solidFill>
                <a:latin typeface="Times New Roman" panose="02020603050405020304" pitchFamily="18" charset="0"/>
                <a:cs typeface="Times New Roman" panose="02020603050405020304" pitchFamily="18" charset="0"/>
              </a:rPr>
              <a:t>a) Khái niệm</a:t>
            </a:r>
            <a:endParaRPr lang="en-US" sz="2400" b="1">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nextCondLst>
                <p:cond evt="onClick" delay="0">
                  <p:tgtEl>
                    <p:spTgt spid="8"/>
                  </p:tgtEl>
                </p:cond>
              </p:nextCondLst>
            </p:seq>
          </p:childTnLst>
        </p:cTn>
      </p:par>
    </p:tnLst>
    <p:bldLst>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2&gt; Cơ sở dữ liệu quan hệ</a:t>
            </a:r>
            <a:endParaRPr lang="en-US"/>
          </a:p>
        </p:txBody>
      </p:sp>
      <p:sp>
        <p:nvSpPr>
          <p:cNvPr id="3" name="Slide Number Placeholder 2"/>
          <p:cNvSpPr>
            <a:spLocks noGrp="1"/>
          </p:cNvSpPr>
          <p:nvPr>
            <p:ph type="sldNum" sz="quarter" idx="4"/>
          </p:nvPr>
        </p:nvSpPr>
        <p:spPr/>
        <p:txBody>
          <a:bodyPr/>
          <a:lstStyle/>
          <a:p>
            <a:fld id="{B6F15528-21DE-4FAA-801E-634DDDAF4B2B}" type="slidenum">
              <a:rPr lang="en-US" smtClean="0"/>
            </a:fld>
            <a:endParaRPr lang="en-US"/>
          </a:p>
        </p:txBody>
      </p:sp>
      <p:pic>
        <p:nvPicPr>
          <p:cNvPr id="4" name="Picture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6200" y="2895600"/>
            <a:ext cx="475456" cy="428759"/>
          </a:xfrm>
          <a:prstGeom prst="rect">
            <a:avLst/>
          </a:prstGeom>
        </p:spPr>
      </p:pic>
      <p:sp>
        <p:nvSpPr>
          <p:cNvPr id="5" name="Cloud Callout 4"/>
          <p:cNvSpPr/>
          <p:nvPr/>
        </p:nvSpPr>
        <p:spPr>
          <a:xfrm>
            <a:off x="1752600" y="1066799"/>
            <a:ext cx="5638800" cy="1828801"/>
          </a:xfrm>
          <a:prstGeom prst="cloudCallout">
            <a:avLst>
              <a:gd name="adj1" fmla="val -69196"/>
              <a:gd name="adj2" fmla="val 56378"/>
            </a:avLst>
          </a:prstGeom>
        </p:spPr>
        <p:style>
          <a:lnRef idx="2">
            <a:schemeClr val="accent3"/>
          </a:lnRef>
          <a:fillRef idx="1">
            <a:schemeClr val="lt1"/>
          </a:fillRef>
          <a:effectRef idx="0">
            <a:schemeClr val="accent3"/>
          </a:effectRef>
          <a:fontRef idx="minor">
            <a:schemeClr val="dk1"/>
          </a:fontRef>
        </p:style>
        <p:txBody>
          <a:bodyPr rtlCol="0" anchor="ctr"/>
          <a:lstStyle/>
          <a:p>
            <a:pPr algn="just"/>
            <a:r>
              <a:rPr lang="en-US" sz="2400" i="1">
                <a:latin typeface="Times New Roman" panose="02020603050405020304" pitchFamily="18" charset="0"/>
                <a:cs typeface="Times New Roman" panose="02020603050405020304" pitchFamily="18" charset="0"/>
              </a:rPr>
              <a:t>Cơ sở dữ liệu quan hệ là gì?</a:t>
            </a:r>
            <a:endParaRPr lang="en-US" sz="2400" i="1">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75" y="5469794"/>
            <a:ext cx="465881" cy="717709"/>
          </a:xfrm>
          <a:prstGeom prst="rect">
            <a:avLst/>
          </a:prstGeom>
        </p:spPr>
      </p:pic>
      <p:sp>
        <p:nvSpPr>
          <p:cNvPr id="7" name="Rounded Rectangular Callout 6"/>
          <p:cNvSpPr/>
          <p:nvPr/>
        </p:nvSpPr>
        <p:spPr>
          <a:xfrm>
            <a:off x="971550" y="3454912"/>
            <a:ext cx="7200900" cy="2869687"/>
          </a:xfrm>
          <a:prstGeom prst="wedgeRoundRectCallout">
            <a:avLst>
              <a:gd name="adj1" fmla="val -55471"/>
              <a:gd name="adj2" fmla="val 33059"/>
              <a:gd name="adj3" fmla="val 16667"/>
            </a:avLst>
          </a:prstGeom>
        </p:spPr>
        <p:style>
          <a:lnRef idx="2">
            <a:schemeClr val="accent3"/>
          </a:lnRef>
          <a:fillRef idx="1">
            <a:schemeClr val="lt1"/>
          </a:fillRef>
          <a:effectRef idx="0">
            <a:schemeClr val="accent3"/>
          </a:effectRef>
          <a:fontRef idx="minor">
            <a:schemeClr val="dk1"/>
          </a:fontRef>
        </p:style>
        <p:txBody>
          <a:bodyPr rtlCol="0" anchor="ctr"/>
          <a:lstStyle/>
          <a:p>
            <a:pPr marL="342900" lvl="0" indent="-342900" algn="just">
              <a:buFont typeface="Wingdings" panose="05000000000000000000" pitchFamily="2" charset="2"/>
              <a:buChar char="q"/>
            </a:pPr>
            <a:r>
              <a:rPr lang="en-US" sz="2400">
                <a:latin typeface="Times New Roman" panose="02020603050405020304" pitchFamily="18" charset="0"/>
                <a:cs typeface="Times New Roman" panose="02020603050405020304" pitchFamily="18" charset="0"/>
              </a:rPr>
              <a:t>Cơ sở dữ liệu được xây dựng dựa trên mô hình dữ liệu quan hệ gọi là </a:t>
            </a:r>
            <a:r>
              <a:rPr lang="en-US" sz="2400" b="1">
                <a:latin typeface="Times New Roman" panose="02020603050405020304" pitchFamily="18" charset="0"/>
                <a:cs typeface="Times New Roman" panose="02020603050405020304" pitchFamily="18" charset="0"/>
              </a:rPr>
              <a:t>cơ sở dữ liệu quan hệ</a:t>
            </a:r>
            <a:r>
              <a:rPr lang="en-US" sz="2400">
                <a:latin typeface="Times New Roman" panose="02020603050405020304" pitchFamily="18" charset="0"/>
                <a:cs typeface="Times New Roman" panose="02020603050405020304" pitchFamily="18" charset="0"/>
              </a:rPr>
              <a:t>. </a:t>
            </a:r>
            <a:endParaRPr lang="en-US" sz="2400">
              <a:latin typeface="Times New Roman" panose="02020603050405020304" pitchFamily="18" charset="0"/>
              <a:cs typeface="Times New Roman" panose="02020603050405020304" pitchFamily="18" charset="0"/>
            </a:endParaRPr>
          </a:p>
        </p:txBody>
      </p:sp>
      <p:sp>
        <p:nvSpPr>
          <p:cNvPr id="8" name="TextBox 7"/>
          <p:cNvSpPr txBox="1"/>
          <p:nvPr/>
        </p:nvSpPr>
        <p:spPr>
          <a:xfrm>
            <a:off x="228600" y="838200"/>
            <a:ext cx="3276600" cy="461665"/>
          </a:xfrm>
          <a:prstGeom prst="rect">
            <a:avLst/>
          </a:prstGeom>
          <a:noFill/>
        </p:spPr>
        <p:txBody>
          <a:bodyPr wrap="square" rtlCol="0">
            <a:spAutoFit/>
          </a:bodyPr>
          <a:lstStyle/>
          <a:p>
            <a:r>
              <a:rPr lang="en-US" sz="2400" b="1">
                <a:solidFill>
                  <a:srgbClr val="FF0000"/>
                </a:solidFill>
                <a:latin typeface="Times New Roman" panose="02020603050405020304" pitchFamily="18" charset="0"/>
                <a:cs typeface="Times New Roman" panose="02020603050405020304" pitchFamily="18" charset="0"/>
              </a:rPr>
              <a:t>a) Khái niệm</a:t>
            </a:r>
            <a:endParaRPr lang="en-US" sz="2400" b="1">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nextCondLst>
                <p:cond evt="onClick" delay="0">
                  <p:tgtEl>
                    <p:spTgt spid="6"/>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2&gt; Cơ sở dữ liệu quan hệ</a:t>
            </a:r>
            <a:endParaRPr lang="en-US"/>
          </a:p>
        </p:txBody>
      </p:sp>
      <p:sp>
        <p:nvSpPr>
          <p:cNvPr id="3" name="Slide Number Placeholder 2"/>
          <p:cNvSpPr>
            <a:spLocks noGrp="1"/>
          </p:cNvSpPr>
          <p:nvPr>
            <p:ph type="sldNum" sz="quarter" idx="4"/>
          </p:nvPr>
        </p:nvSpPr>
        <p:spPr/>
        <p:txBody>
          <a:bodyPr/>
          <a:lstStyle/>
          <a:p>
            <a:fld id="{B6F15528-21DE-4FAA-801E-634DDDAF4B2B}" type="slidenum">
              <a:rPr lang="en-US" smtClean="0"/>
            </a:fld>
            <a:endParaRPr lang="en-US"/>
          </a:p>
        </p:txBody>
      </p:sp>
      <p:pic>
        <p:nvPicPr>
          <p:cNvPr id="4" name="Picture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6200" y="2895600"/>
            <a:ext cx="475456" cy="428759"/>
          </a:xfrm>
          <a:prstGeom prst="rect">
            <a:avLst/>
          </a:prstGeom>
        </p:spPr>
      </p:pic>
      <p:sp>
        <p:nvSpPr>
          <p:cNvPr id="5" name="Cloud Callout 4"/>
          <p:cNvSpPr/>
          <p:nvPr/>
        </p:nvSpPr>
        <p:spPr>
          <a:xfrm>
            <a:off x="1752600" y="1066799"/>
            <a:ext cx="5638800" cy="1828801"/>
          </a:xfrm>
          <a:prstGeom prst="cloudCallout">
            <a:avLst>
              <a:gd name="adj1" fmla="val -69196"/>
              <a:gd name="adj2" fmla="val 56378"/>
            </a:avLst>
          </a:prstGeom>
        </p:spPr>
        <p:style>
          <a:lnRef idx="2">
            <a:schemeClr val="accent3"/>
          </a:lnRef>
          <a:fillRef idx="1">
            <a:schemeClr val="lt1"/>
          </a:fillRef>
          <a:effectRef idx="0">
            <a:schemeClr val="accent3"/>
          </a:effectRef>
          <a:fontRef idx="minor">
            <a:schemeClr val="dk1"/>
          </a:fontRef>
        </p:style>
        <p:txBody>
          <a:bodyPr rtlCol="0" anchor="ctr"/>
          <a:lstStyle/>
          <a:p>
            <a:pPr algn="just"/>
            <a:r>
              <a:rPr lang="en-US" sz="2400" i="1">
                <a:latin typeface="Times New Roman" panose="02020603050405020304" pitchFamily="18" charset="0"/>
                <a:cs typeface="Times New Roman" panose="02020603050405020304" pitchFamily="18" charset="0"/>
              </a:rPr>
              <a:t>Hệ quản trị cơ sở dữ liệu là gì?</a:t>
            </a:r>
            <a:endParaRPr lang="en-US" sz="2400" i="1">
              <a:latin typeface="Times New Roman" panose="02020603050405020304" pitchFamily="18" charset="0"/>
              <a:cs typeface="Times New Roman" panose="02020603050405020304" pitchFamily="18" charset="0"/>
            </a:endParaRPr>
          </a:p>
        </p:txBody>
      </p:sp>
      <p:sp>
        <p:nvSpPr>
          <p:cNvPr id="7" name="Rounded Rectangular Callout 6"/>
          <p:cNvSpPr/>
          <p:nvPr/>
        </p:nvSpPr>
        <p:spPr>
          <a:xfrm>
            <a:off x="971550" y="3454912"/>
            <a:ext cx="7200900" cy="2869687"/>
          </a:xfrm>
          <a:prstGeom prst="wedgeRoundRectCallout">
            <a:avLst>
              <a:gd name="adj1" fmla="val -55471"/>
              <a:gd name="adj2" fmla="val 33059"/>
              <a:gd name="adj3" fmla="val 16667"/>
            </a:avLst>
          </a:prstGeom>
        </p:spPr>
        <p:style>
          <a:lnRef idx="2">
            <a:schemeClr val="accent3"/>
          </a:lnRef>
          <a:fillRef idx="1">
            <a:schemeClr val="lt1"/>
          </a:fillRef>
          <a:effectRef idx="0">
            <a:schemeClr val="accent3"/>
          </a:effectRef>
          <a:fontRef idx="minor">
            <a:schemeClr val="dk1"/>
          </a:fontRef>
        </p:style>
        <p:txBody>
          <a:bodyPr rtlCol="0" anchor="ctr"/>
          <a:lstStyle/>
          <a:p>
            <a:pPr marL="5080" lvl="1" algn="just"/>
            <a:r>
              <a:rPr lang="en-US" sz="2400">
                <a:latin typeface="Times New Roman" panose="02020603050405020304" pitchFamily="18" charset="0"/>
                <a:cs typeface="Times New Roman" panose="02020603050405020304" pitchFamily="18" charset="0"/>
              </a:rPr>
              <a:t>Phần mềm cung cấp một môi trường thuận lợi và hiệu quả để tạo lập, lưu trữ và khai thác thông tin của cơ sở dữ liệu được gọi là hệ quản trị cơ sở dữ liệu (Database Management System).</a:t>
            </a:r>
            <a:endParaRPr lang="en-US" sz="2400">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189" y="5638800"/>
            <a:ext cx="438211" cy="438211"/>
          </a:xfrm>
          <a:prstGeom prst="rect">
            <a:avLst/>
          </a:prstGeom>
        </p:spPr>
      </p:pic>
      <p:sp>
        <p:nvSpPr>
          <p:cNvPr id="9" name="TextBox 8"/>
          <p:cNvSpPr txBox="1"/>
          <p:nvPr/>
        </p:nvSpPr>
        <p:spPr>
          <a:xfrm>
            <a:off x="228600" y="838200"/>
            <a:ext cx="3276600" cy="461665"/>
          </a:xfrm>
          <a:prstGeom prst="rect">
            <a:avLst/>
          </a:prstGeom>
          <a:noFill/>
        </p:spPr>
        <p:txBody>
          <a:bodyPr wrap="square" rtlCol="0">
            <a:spAutoFit/>
          </a:bodyPr>
          <a:lstStyle/>
          <a:p>
            <a:r>
              <a:rPr lang="en-US" sz="2400" b="1">
                <a:solidFill>
                  <a:srgbClr val="FF0000"/>
                </a:solidFill>
                <a:latin typeface="Times New Roman" panose="02020603050405020304" pitchFamily="18" charset="0"/>
                <a:cs typeface="Times New Roman" panose="02020603050405020304" pitchFamily="18" charset="0"/>
              </a:rPr>
              <a:t>a) Khái niệm</a:t>
            </a:r>
            <a:endParaRPr lang="en-US" sz="2400" b="1">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nextCondLst>
                <p:cond evt="onClick" delay="0">
                  <p:tgtEl>
                    <p:spTgt spid="8"/>
                  </p:tgtEl>
                </p:cond>
              </p:nextCondLst>
            </p:seq>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2&gt; Cơ sở dữ liệu quan hệ</a:t>
            </a:r>
            <a:endParaRPr lang="en-US"/>
          </a:p>
        </p:txBody>
      </p:sp>
      <p:sp>
        <p:nvSpPr>
          <p:cNvPr id="3" name="Slide Number Placeholder 2"/>
          <p:cNvSpPr>
            <a:spLocks noGrp="1"/>
          </p:cNvSpPr>
          <p:nvPr>
            <p:ph type="sldNum" sz="quarter" idx="4"/>
          </p:nvPr>
        </p:nvSpPr>
        <p:spPr/>
        <p:txBody>
          <a:bodyPr/>
          <a:lstStyle/>
          <a:p>
            <a:fld id="{B6F15528-21DE-4FAA-801E-634DDDAF4B2B}" type="slidenum">
              <a:rPr lang="en-US" smtClean="0"/>
            </a:fld>
            <a:endParaRPr lang="en-US"/>
          </a:p>
        </p:txBody>
      </p:sp>
      <p:pic>
        <p:nvPicPr>
          <p:cNvPr id="4" name="Picture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6200" y="2895600"/>
            <a:ext cx="475456" cy="428759"/>
          </a:xfrm>
          <a:prstGeom prst="rect">
            <a:avLst/>
          </a:prstGeom>
        </p:spPr>
      </p:pic>
      <p:sp>
        <p:nvSpPr>
          <p:cNvPr id="5" name="Cloud Callout 4"/>
          <p:cNvSpPr/>
          <p:nvPr/>
        </p:nvSpPr>
        <p:spPr>
          <a:xfrm>
            <a:off x="1752600" y="1066799"/>
            <a:ext cx="5638800" cy="1828801"/>
          </a:xfrm>
          <a:prstGeom prst="cloudCallout">
            <a:avLst>
              <a:gd name="adj1" fmla="val -69196"/>
              <a:gd name="adj2" fmla="val 56378"/>
            </a:avLst>
          </a:prstGeom>
        </p:spPr>
        <p:style>
          <a:lnRef idx="2">
            <a:schemeClr val="accent3"/>
          </a:lnRef>
          <a:fillRef idx="1">
            <a:schemeClr val="lt1"/>
          </a:fillRef>
          <a:effectRef idx="0">
            <a:schemeClr val="accent3"/>
          </a:effectRef>
          <a:fontRef idx="minor">
            <a:schemeClr val="dk1"/>
          </a:fontRef>
        </p:style>
        <p:txBody>
          <a:bodyPr rtlCol="0" anchor="ctr"/>
          <a:lstStyle/>
          <a:p>
            <a:pPr algn="just"/>
            <a:r>
              <a:rPr lang="en-US" sz="2400" i="1">
                <a:latin typeface="Times New Roman" panose="02020603050405020304" pitchFamily="18" charset="0"/>
                <a:cs typeface="Times New Roman" panose="02020603050405020304" pitchFamily="18" charset="0"/>
              </a:rPr>
              <a:t>Hệ quản trị cơ sở dữ liệu quan hệ là gì?</a:t>
            </a:r>
            <a:endParaRPr lang="en-US" sz="2400" i="1">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75" y="5469794"/>
            <a:ext cx="465881" cy="717709"/>
          </a:xfrm>
          <a:prstGeom prst="rect">
            <a:avLst/>
          </a:prstGeom>
        </p:spPr>
      </p:pic>
      <p:sp>
        <p:nvSpPr>
          <p:cNvPr id="7" name="Rounded Rectangular Callout 6"/>
          <p:cNvSpPr/>
          <p:nvPr/>
        </p:nvSpPr>
        <p:spPr>
          <a:xfrm>
            <a:off x="971550" y="3454912"/>
            <a:ext cx="7200900" cy="2869687"/>
          </a:xfrm>
          <a:prstGeom prst="wedgeRoundRectCallout">
            <a:avLst>
              <a:gd name="adj1" fmla="val -55471"/>
              <a:gd name="adj2" fmla="val 33059"/>
              <a:gd name="adj3" fmla="val 16667"/>
            </a:avLst>
          </a:prstGeom>
        </p:spPr>
        <p:style>
          <a:lnRef idx="2">
            <a:schemeClr val="accent3"/>
          </a:lnRef>
          <a:fillRef idx="1">
            <a:schemeClr val="lt1"/>
          </a:fillRef>
          <a:effectRef idx="0">
            <a:schemeClr val="accent3"/>
          </a:effectRef>
          <a:fontRef idx="minor">
            <a:schemeClr val="dk1"/>
          </a:fontRef>
        </p:style>
        <p:txBody>
          <a:bodyPr rtlCol="0" anchor="ctr"/>
          <a:lstStyle/>
          <a:p>
            <a:pPr marL="347980" lvl="1" indent="-342900" algn="just">
              <a:buFont typeface="Wingdings" panose="05000000000000000000" pitchFamily="2" charset="2"/>
              <a:buChar char="q"/>
            </a:pPr>
            <a:r>
              <a:rPr lang="en-US" sz="2400">
                <a:latin typeface="Times New Roman" panose="02020603050405020304" pitchFamily="18" charset="0"/>
                <a:cs typeface="Times New Roman" panose="02020603050405020304" pitchFamily="18" charset="0"/>
              </a:rPr>
              <a:t>Hệ quản trị CSDL dùng để tạo lập, cập nhật và khai thác CSDL quan hệ gọi là </a:t>
            </a:r>
            <a:r>
              <a:rPr lang="en-US" sz="2400" b="1">
                <a:latin typeface="Times New Roman" panose="02020603050405020304" pitchFamily="18" charset="0"/>
                <a:cs typeface="Times New Roman" panose="02020603050405020304" pitchFamily="18" charset="0"/>
              </a:rPr>
              <a:t>hệ QTCSDL quan hệ.</a:t>
            </a:r>
            <a:endParaRPr lang="en-US" sz="2400">
              <a:latin typeface="Times New Roman" panose="02020603050405020304" pitchFamily="18" charset="0"/>
              <a:cs typeface="Times New Roman" panose="02020603050405020304" pitchFamily="18" charset="0"/>
            </a:endParaRPr>
          </a:p>
        </p:txBody>
      </p:sp>
      <p:sp>
        <p:nvSpPr>
          <p:cNvPr id="8" name="TextBox 7"/>
          <p:cNvSpPr txBox="1"/>
          <p:nvPr/>
        </p:nvSpPr>
        <p:spPr>
          <a:xfrm>
            <a:off x="228600" y="838200"/>
            <a:ext cx="3276600" cy="461665"/>
          </a:xfrm>
          <a:prstGeom prst="rect">
            <a:avLst/>
          </a:prstGeom>
          <a:noFill/>
        </p:spPr>
        <p:txBody>
          <a:bodyPr wrap="square" rtlCol="0">
            <a:spAutoFit/>
          </a:bodyPr>
          <a:lstStyle/>
          <a:p>
            <a:r>
              <a:rPr lang="en-US" sz="2400" b="1">
                <a:solidFill>
                  <a:srgbClr val="FF0000"/>
                </a:solidFill>
                <a:latin typeface="Times New Roman" panose="02020603050405020304" pitchFamily="18" charset="0"/>
                <a:cs typeface="Times New Roman" panose="02020603050405020304" pitchFamily="18" charset="0"/>
              </a:rPr>
              <a:t>a) Khái niệm</a:t>
            </a:r>
            <a:endParaRPr lang="en-US" sz="2400" b="1">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nextCondLst>
                <p:cond evt="onClick" delay="0">
                  <p:tgtEl>
                    <p:spTgt spid="6"/>
                  </p:tgtEl>
                </p:cond>
              </p:nextCondLst>
            </p:seq>
          </p:childTnLst>
        </p:cTn>
      </p:par>
    </p:tnLst>
    <p:bldLst>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2&gt; Cơ sở dữ liệu quan hệ</a:t>
            </a:r>
            <a:endParaRPr lang="en-US"/>
          </a:p>
        </p:txBody>
      </p:sp>
      <p:sp>
        <p:nvSpPr>
          <p:cNvPr id="3" name="Slide Number Placeholder 2"/>
          <p:cNvSpPr>
            <a:spLocks noGrp="1"/>
          </p:cNvSpPr>
          <p:nvPr>
            <p:ph type="sldNum" sz="quarter" idx="4"/>
          </p:nvPr>
        </p:nvSpPr>
        <p:spPr/>
        <p:txBody>
          <a:bodyPr/>
          <a:lstStyle/>
          <a:p>
            <a:fld id="{B6F15528-21DE-4FAA-801E-634DDDAF4B2B}" type="slidenum">
              <a:rPr lang="en-US" smtClean="0"/>
            </a:fld>
            <a:endParaRPr lang="en-US"/>
          </a:p>
        </p:txBody>
      </p:sp>
      <p:pic>
        <p:nvPicPr>
          <p:cNvPr id="4" name="Picture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6200" y="2895600"/>
            <a:ext cx="475456" cy="428759"/>
          </a:xfrm>
          <a:prstGeom prst="rect">
            <a:avLst/>
          </a:prstGeom>
        </p:spPr>
      </p:pic>
      <p:sp>
        <p:nvSpPr>
          <p:cNvPr id="5" name="Cloud Callout 4"/>
          <p:cNvSpPr/>
          <p:nvPr/>
        </p:nvSpPr>
        <p:spPr>
          <a:xfrm>
            <a:off x="1752600" y="1066799"/>
            <a:ext cx="5638800" cy="1828801"/>
          </a:xfrm>
          <a:prstGeom prst="cloudCallout">
            <a:avLst>
              <a:gd name="adj1" fmla="val -69196"/>
              <a:gd name="adj2" fmla="val 56378"/>
            </a:avLst>
          </a:prstGeom>
        </p:spPr>
        <p:style>
          <a:lnRef idx="2">
            <a:schemeClr val="accent3"/>
          </a:lnRef>
          <a:fillRef idx="1">
            <a:schemeClr val="lt1"/>
          </a:fillRef>
          <a:effectRef idx="0">
            <a:schemeClr val="accent3"/>
          </a:effectRef>
          <a:fontRef idx="minor">
            <a:schemeClr val="dk1"/>
          </a:fontRef>
        </p:style>
        <p:txBody>
          <a:bodyPr rtlCol="0" anchor="ctr"/>
          <a:lstStyle/>
          <a:p>
            <a:pPr algn="just"/>
            <a:r>
              <a:rPr lang="en-US" sz="2400" i="1">
                <a:latin typeface="Times New Roman" panose="02020603050405020304" pitchFamily="18" charset="0"/>
                <a:cs typeface="Times New Roman" panose="02020603050405020304" pitchFamily="18" charset="0"/>
              </a:rPr>
              <a:t>Hãy trình bày các đặc trưng chính của một quan hệ trong hệ CSDL quan hệ?</a:t>
            </a:r>
            <a:endParaRPr lang="en-US" sz="2400" i="1">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75" y="5469794"/>
            <a:ext cx="465881" cy="717709"/>
          </a:xfrm>
          <a:prstGeom prst="rect">
            <a:avLst/>
          </a:prstGeom>
        </p:spPr>
      </p:pic>
      <p:sp>
        <p:nvSpPr>
          <p:cNvPr id="7" name="Rounded Rectangular Callout 6"/>
          <p:cNvSpPr/>
          <p:nvPr/>
        </p:nvSpPr>
        <p:spPr>
          <a:xfrm>
            <a:off x="971550" y="3454912"/>
            <a:ext cx="7200900" cy="2869687"/>
          </a:xfrm>
          <a:prstGeom prst="wedgeRoundRectCallout">
            <a:avLst>
              <a:gd name="adj1" fmla="val -55471"/>
              <a:gd name="adj2" fmla="val 33059"/>
              <a:gd name="adj3" fmla="val 16667"/>
            </a:avLst>
          </a:prstGeom>
        </p:spPr>
        <p:style>
          <a:lnRef idx="2">
            <a:schemeClr val="accent3"/>
          </a:lnRef>
          <a:fillRef idx="1">
            <a:schemeClr val="lt1"/>
          </a:fillRef>
          <a:effectRef idx="0">
            <a:schemeClr val="accent3"/>
          </a:effectRef>
          <a:fontRef idx="minor">
            <a:schemeClr val="dk1"/>
          </a:fontRef>
        </p:style>
        <p:txBody>
          <a:bodyPr rtlCol="0" anchor="ctr"/>
          <a:lstStyle/>
          <a:p>
            <a:pPr marL="342900" lvl="0" indent="-342900" algn="just">
              <a:buFont typeface="Times New Roman" panose="02020603050405020304" pitchFamily="18" charset="0"/>
              <a:buChar char="‒"/>
            </a:pPr>
            <a:r>
              <a:rPr lang="en-US" sz="2400">
                <a:latin typeface="Times New Roman" panose="02020603050405020304" pitchFamily="18" charset="0"/>
                <a:cs typeface="Times New Roman" panose="02020603050405020304" pitchFamily="18" charset="0"/>
              </a:rPr>
              <a:t>Mỗi quan hệ có một tên phân biệt với tên các quan hệ khác.</a:t>
            </a:r>
            <a:endParaRPr lang="en-US" sz="2400">
              <a:latin typeface="Times New Roman" panose="02020603050405020304" pitchFamily="18" charset="0"/>
              <a:cs typeface="Times New Roman" panose="02020603050405020304" pitchFamily="18" charset="0"/>
            </a:endParaRPr>
          </a:p>
          <a:p>
            <a:pPr marL="342900" lvl="0" indent="-342900" algn="just">
              <a:buFont typeface="Times New Roman" panose="02020603050405020304" pitchFamily="18" charset="0"/>
              <a:buChar char="‒"/>
            </a:pPr>
            <a:r>
              <a:rPr lang="en-US" sz="2400">
                <a:latin typeface="Times New Roman" panose="02020603050405020304" pitchFamily="18" charset="0"/>
                <a:cs typeface="Times New Roman" panose="02020603050405020304" pitchFamily="18" charset="0"/>
              </a:rPr>
              <a:t>Các bộ là phân biệt và thứ tự các bộ không quan trọng.</a:t>
            </a:r>
            <a:endParaRPr lang="en-US" sz="2400">
              <a:latin typeface="Times New Roman" panose="02020603050405020304" pitchFamily="18" charset="0"/>
              <a:cs typeface="Times New Roman" panose="02020603050405020304" pitchFamily="18" charset="0"/>
            </a:endParaRPr>
          </a:p>
          <a:p>
            <a:pPr marL="342900" lvl="0" indent="-342900" algn="just">
              <a:buFont typeface="Times New Roman" panose="02020603050405020304" pitchFamily="18" charset="0"/>
              <a:buChar char="‒"/>
            </a:pPr>
            <a:r>
              <a:rPr lang="en-US" sz="2400">
                <a:latin typeface="Times New Roman" panose="02020603050405020304" pitchFamily="18" charset="0"/>
                <a:cs typeface="Times New Roman" panose="02020603050405020304" pitchFamily="18" charset="0"/>
              </a:rPr>
              <a:t>Mỗi thuộc tính có một tên để phân biệt, thứ tự các thuộc tính không quan trọng.</a:t>
            </a:r>
            <a:endParaRPr lang="en-US" sz="2400">
              <a:latin typeface="Times New Roman" panose="02020603050405020304" pitchFamily="18" charset="0"/>
              <a:cs typeface="Times New Roman" panose="02020603050405020304" pitchFamily="18" charset="0"/>
            </a:endParaRPr>
          </a:p>
          <a:p>
            <a:pPr marL="342900" lvl="0" indent="-342900" algn="just">
              <a:buFont typeface="Times New Roman" panose="02020603050405020304" pitchFamily="18" charset="0"/>
              <a:buChar char="‒"/>
            </a:pPr>
            <a:r>
              <a:rPr lang="en-US" sz="2400">
                <a:latin typeface="Times New Roman" panose="02020603050405020304" pitchFamily="18" charset="0"/>
                <a:cs typeface="Times New Roman" panose="02020603050405020304" pitchFamily="18" charset="0"/>
              </a:rPr>
              <a:t>Quan hệ không có thuộc tính đa trị hay phức hợp.</a:t>
            </a:r>
            <a:endParaRPr lang="en-US" sz="2400">
              <a:latin typeface="Times New Roman" panose="02020603050405020304" pitchFamily="18" charset="0"/>
              <a:cs typeface="Times New Roman" panose="02020603050405020304" pitchFamily="18" charset="0"/>
            </a:endParaRPr>
          </a:p>
        </p:txBody>
      </p:sp>
      <p:sp>
        <p:nvSpPr>
          <p:cNvPr id="8" name="TextBox 7"/>
          <p:cNvSpPr txBox="1"/>
          <p:nvPr/>
        </p:nvSpPr>
        <p:spPr>
          <a:xfrm>
            <a:off x="228600" y="838200"/>
            <a:ext cx="3276600" cy="461665"/>
          </a:xfrm>
          <a:prstGeom prst="rect">
            <a:avLst/>
          </a:prstGeom>
          <a:noFill/>
        </p:spPr>
        <p:txBody>
          <a:bodyPr wrap="square" rtlCol="0">
            <a:spAutoFit/>
          </a:bodyPr>
          <a:lstStyle/>
          <a:p>
            <a:r>
              <a:rPr lang="en-US" sz="2400" b="1">
                <a:solidFill>
                  <a:srgbClr val="FF0000"/>
                </a:solidFill>
                <a:latin typeface="Times New Roman" panose="02020603050405020304" pitchFamily="18" charset="0"/>
                <a:cs typeface="Times New Roman" panose="02020603050405020304" pitchFamily="18" charset="0"/>
              </a:rPr>
              <a:t>a) Khái niệm</a:t>
            </a:r>
            <a:endParaRPr lang="en-US" sz="2400" b="1">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nextCondLst>
                <p:cond evt="onClick" delay="0">
                  <p:tgtEl>
                    <p:spTgt spid="6"/>
                  </p:tgtEl>
                </p:cond>
              </p:nextCondLst>
            </p:seq>
          </p:childTnLst>
        </p:cTn>
      </p:par>
    </p:tnLst>
    <p:bldLst>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2&gt; Cơ sở dữ liệu quan hệ</a:t>
            </a:r>
            <a:endParaRPr lang="en-US"/>
          </a:p>
        </p:txBody>
      </p:sp>
      <p:sp>
        <p:nvSpPr>
          <p:cNvPr id="3" name="Slide Number Placeholder 2"/>
          <p:cNvSpPr>
            <a:spLocks noGrp="1"/>
          </p:cNvSpPr>
          <p:nvPr>
            <p:ph type="sldNum" sz="quarter" idx="4"/>
          </p:nvPr>
        </p:nvSpPr>
        <p:spPr/>
        <p:txBody>
          <a:bodyPr/>
          <a:lstStyle/>
          <a:p>
            <a:fld id="{B6F15528-21DE-4FAA-801E-634DDDAF4B2B}" type="slidenum">
              <a:rPr lang="en-US" smtClean="0"/>
            </a:fld>
            <a:endParaRPr lang="en-US"/>
          </a:p>
        </p:txBody>
      </p:sp>
      <p:sp>
        <p:nvSpPr>
          <p:cNvPr id="8" name="TextBox 7"/>
          <p:cNvSpPr txBox="1"/>
          <p:nvPr/>
        </p:nvSpPr>
        <p:spPr>
          <a:xfrm>
            <a:off x="228600" y="838200"/>
            <a:ext cx="3276600" cy="461665"/>
          </a:xfrm>
          <a:prstGeom prst="rect">
            <a:avLst/>
          </a:prstGeom>
          <a:noFill/>
        </p:spPr>
        <p:txBody>
          <a:bodyPr wrap="square" rtlCol="0">
            <a:spAutoFit/>
          </a:bodyPr>
          <a:lstStyle/>
          <a:p>
            <a:r>
              <a:rPr lang="en-US" sz="2400" b="1">
                <a:solidFill>
                  <a:srgbClr val="FF0000"/>
                </a:solidFill>
                <a:latin typeface="Times New Roman" panose="02020603050405020304" pitchFamily="18" charset="0"/>
                <a:cs typeface="Times New Roman" panose="02020603050405020304" pitchFamily="18" charset="0"/>
              </a:rPr>
              <a:t>a) Khái niệm</a:t>
            </a:r>
            <a:endParaRPr lang="en-US" sz="2400" b="1">
              <a:solidFill>
                <a:srgbClr val="FF0000"/>
              </a:solidFill>
              <a:latin typeface="Times New Roman" panose="02020603050405020304" pitchFamily="18" charset="0"/>
              <a:cs typeface="Times New Roman" panose="02020603050405020304" pitchFamily="18" charset="0"/>
            </a:endParaRPr>
          </a:p>
        </p:txBody>
      </p:sp>
      <p:pic>
        <p:nvPicPr>
          <p:cNvPr id="9" name="Picture 8" descr="Screen Clipping"/>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28600" y="1371600"/>
            <a:ext cx="5230906" cy="2286000"/>
          </a:xfrm>
          <a:prstGeom prst="rect">
            <a:avLst/>
          </a:prstGeom>
        </p:spPr>
      </p:pic>
      <p:pic>
        <p:nvPicPr>
          <p:cNvPr id="10" name="Picture 9"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31838" y="3657600"/>
            <a:ext cx="4793609" cy="2695643"/>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2&gt; Cơ sở dữ liệu quan hệ</a:t>
            </a:r>
            <a:endParaRPr lang="en-US"/>
          </a:p>
        </p:txBody>
      </p:sp>
      <p:sp>
        <p:nvSpPr>
          <p:cNvPr id="3" name="Slide Number Placeholder 2"/>
          <p:cNvSpPr>
            <a:spLocks noGrp="1"/>
          </p:cNvSpPr>
          <p:nvPr>
            <p:ph type="sldNum" sz="quarter" idx="4"/>
          </p:nvPr>
        </p:nvSpPr>
        <p:spPr/>
        <p:txBody>
          <a:bodyPr/>
          <a:lstStyle/>
          <a:p>
            <a:fld id="{B6F15528-21DE-4FAA-801E-634DDDAF4B2B}" type="slidenum">
              <a:rPr lang="en-US" smtClean="0"/>
            </a:fld>
            <a:endParaRPr lang="en-US"/>
          </a:p>
        </p:txBody>
      </p:sp>
      <p:sp>
        <p:nvSpPr>
          <p:cNvPr id="4" name="TextBox 3"/>
          <p:cNvSpPr txBox="1"/>
          <p:nvPr/>
        </p:nvSpPr>
        <p:spPr>
          <a:xfrm>
            <a:off x="228600" y="838200"/>
            <a:ext cx="3276600" cy="461665"/>
          </a:xfrm>
          <a:prstGeom prst="rect">
            <a:avLst/>
          </a:prstGeom>
          <a:noFill/>
        </p:spPr>
        <p:txBody>
          <a:bodyPr wrap="square" rtlCol="0">
            <a:spAutoFit/>
          </a:bodyPr>
          <a:lstStyle/>
          <a:p>
            <a:r>
              <a:rPr lang="en-US" sz="2400" b="1">
                <a:solidFill>
                  <a:srgbClr val="FF0000"/>
                </a:solidFill>
                <a:latin typeface="Times New Roman" panose="02020603050405020304" pitchFamily="18" charset="0"/>
                <a:cs typeface="Times New Roman" panose="02020603050405020304" pitchFamily="18" charset="0"/>
              </a:rPr>
              <a:t>b) Ví dụ: (SGK</a:t>
            </a:r>
            <a:r>
              <a:rPr lang="en-US" sz="2400" b="1" baseline="-25000">
                <a:solidFill>
                  <a:srgbClr val="FF0000"/>
                </a:solidFill>
                <a:latin typeface="Times New Roman" panose="02020603050405020304" pitchFamily="18" charset="0"/>
                <a:cs typeface="Times New Roman" panose="02020603050405020304" pitchFamily="18" charset="0"/>
              </a:rPr>
              <a:t>83</a:t>
            </a:r>
            <a:r>
              <a:rPr lang="en-US" sz="2400" b="1">
                <a:solidFill>
                  <a:srgbClr val="FF0000"/>
                </a:solidFill>
                <a:latin typeface="Times New Roman" panose="02020603050405020304" pitchFamily="18" charset="0"/>
                <a:cs typeface="Times New Roman" panose="02020603050405020304" pitchFamily="18" charset="0"/>
              </a:rPr>
              <a:t>)</a:t>
            </a:r>
            <a:endParaRPr lang="en-US" sz="2400" b="1">
              <a:solidFill>
                <a:srgbClr val="FF0000"/>
              </a:solidFill>
              <a:latin typeface="Times New Roman" panose="02020603050405020304" pitchFamily="18" charset="0"/>
              <a:cs typeface="Times New Roman" panose="02020603050405020304" pitchFamily="18" charset="0"/>
            </a:endParaRPr>
          </a:p>
        </p:txBody>
      </p:sp>
      <p:pic>
        <p:nvPicPr>
          <p:cNvPr id="5" name="Picture 4" descr="Screen Clipping"/>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22262" y="1407695"/>
            <a:ext cx="7299476" cy="484070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B6F15528-21DE-4FAA-801E-634DDDAF4B2B}" type="slidenum">
              <a:rPr lang="en-US" smtClean="0"/>
            </a:fld>
            <a:endParaRPr lang="en-US"/>
          </a:p>
        </p:txBody>
      </p:sp>
      <p:sp>
        <p:nvSpPr>
          <p:cNvPr id="4" name="Title 1"/>
          <p:cNvSpPr>
            <a:spLocks noGrp="1"/>
          </p:cNvSpPr>
          <p:nvPr>
            <p:ph type="title"/>
          </p:nvPr>
        </p:nvSpPr>
        <p:spPr>
          <a:xfrm>
            <a:off x="228600" y="114300"/>
            <a:ext cx="7924800" cy="685800"/>
          </a:xfrm>
        </p:spPr>
        <p:txBody>
          <a:bodyPr/>
          <a:lstStyle/>
          <a:p>
            <a:r>
              <a:rPr lang="en-US"/>
              <a:t>2&gt; Cơ sở dữ liệu quan hệ</a:t>
            </a:r>
            <a:endParaRPr lang="en-US"/>
          </a:p>
        </p:txBody>
      </p:sp>
      <p:sp>
        <p:nvSpPr>
          <p:cNvPr id="5" name="TextBox 4"/>
          <p:cNvSpPr txBox="1"/>
          <p:nvPr/>
        </p:nvSpPr>
        <p:spPr>
          <a:xfrm>
            <a:off x="228600" y="838200"/>
            <a:ext cx="7924800" cy="461665"/>
          </a:xfrm>
          <a:prstGeom prst="rect">
            <a:avLst/>
          </a:prstGeom>
          <a:noFill/>
        </p:spPr>
        <p:txBody>
          <a:bodyPr wrap="square" rtlCol="0">
            <a:spAutoFit/>
          </a:bodyPr>
          <a:lstStyle/>
          <a:p>
            <a:r>
              <a:rPr lang="en-US" sz="2400" b="1">
                <a:solidFill>
                  <a:srgbClr val="FF0000"/>
                </a:solidFill>
                <a:latin typeface="Times New Roman" panose="02020603050405020304" pitchFamily="18" charset="0"/>
                <a:cs typeface="Times New Roman" panose="02020603050405020304" pitchFamily="18" charset="0"/>
              </a:rPr>
              <a:t>c) Khóa và liên kết giữa các bảng</a:t>
            </a:r>
            <a:endParaRPr lang="en-US" sz="2400" b="1">
              <a:solidFill>
                <a:srgbClr val="FF0000"/>
              </a:solidFill>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8529974" y="5105400"/>
            <a:ext cx="537825" cy="512009"/>
          </a:xfrm>
          <a:prstGeom prst="rect">
            <a:avLst/>
          </a:prstGeom>
        </p:spPr>
      </p:pic>
      <p:sp>
        <p:nvSpPr>
          <p:cNvPr id="11" name="Rectangular Callout 10"/>
          <p:cNvSpPr/>
          <p:nvPr/>
        </p:nvSpPr>
        <p:spPr>
          <a:xfrm>
            <a:off x="4495800" y="1447800"/>
            <a:ext cx="4034174" cy="2643120"/>
          </a:xfrm>
          <a:prstGeom prst="wedgeRectCallout">
            <a:avLst>
              <a:gd name="adj1" fmla="val 50789"/>
              <a:gd name="adj2" fmla="val 90043"/>
            </a:avLst>
          </a:prstGeom>
        </p:spPr>
        <p:style>
          <a:lnRef idx="2">
            <a:schemeClr val="accent3"/>
          </a:lnRef>
          <a:fillRef idx="1">
            <a:schemeClr val="lt1"/>
          </a:fillRef>
          <a:effectRef idx="0">
            <a:schemeClr val="accent3"/>
          </a:effectRef>
          <a:fontRef idx="minor">
            <a:schemeClr val="dk1"/>
          </a:fontRef>
        </p:style>
        <p:txBody>
          <a:bodyPr rtlCol="0" anchor="ctr"/>
          <a:lstStyle/>
          <a:p>
            <a:pPr algn="just"/>
            <a:r>
              <a:rPr lang="en-US" sz="2400">
                <a:latin typeface="Times New Roman" panose="02020603050405020304" pitchFamily="18" charset="0"/>
                <a:cs typeface="Times New Roman" panose="02020603050405020304" pitchFamily="18" charset="0"/>
              </a:rPr>
              <a:t>Khi các em gửi thư, các em phải ghi đầy đủ địa chỉ của người gửi và địa chỉ người nhận. Như vậy địa chỉ của người gửi và địa chỉ của người nhận chính là </a:t>
            </a:r>
            <a:r>
              <a:rPr lang="en-US" sz="2400" b="1" i="1">
                <a:latin typeface="Times New Roman" panose="02020603050405020304" pitchFamily="18" charset="0"/>
                <a:cs typeface="Times New Roman" panose="02020603050405020304" pitchFamily="18" charset="0"/>
              </a:rPr>
              <a:t>các khóa</a:t>
            </a:r>
            <a:r>
              <a:rPr lang="en-US" sz="2400">
                <a:latin typeface="Times New Roman" panose="02020603050405020304" pitchFamily="18" charset="0"/>
                <a:cs typeface="Times New Roman" panose="02020603050405020304" pitchFamily="18" charset="0"/>
              </a:rPr>
              <a:t>.</a:t>
            </a:r>
            <a:endParaRPr lang="en-US" sz="2400">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4724400"/>
            <a:ext cx="533475" cy="481080"/>
          </a:xfrm>
          <a:prstGeom prst="rect">
            <a:avLst/>
          </a:prstGeom>
        </p:spPr>
      </p:pic>
      <p:sp>
        <p:nvSpPr>
          <p:cNvPr id="14" name="Cloud Callout 13"/>
          <p:cNvSpPr/>
          <p:nvPr/>
        </p:nvSpPr>
        <p:spPr>
          <a:xfrm>
            <a:off x="228601" y="1447800"/>
            <a:ext cx="4114800" cy="2643120"/>
          </a:xfrm>
          <a:prstGeom prst="cloudCallout">
            <a:avLst>
              <a:gd name="adj1" fmla="val -39501"/>
              <a:gd name="adj2" fmla="val 73608"/>
            </a:avLst>
          </a:prstGeom>
        </p:spPr>
        <p:style>
          <a:lnRef idx="2">
            <a:schemeClr val="accent3"/>
          </a:lnRef>
          <a:fillRef idx="1">
            <a:schemeClr val="lt1"/>
          </a:fillRef>
          <a:effectRef idx="0">
            <a:schemeClr val="accent3"/>
          </a:effectRef>
          <a:fontRef idx="minor">
            <a:schemeClr val="dk1"/>
          </a:fontRef>
        </p:style>
        <p:txBody>
          <a:bodyPr rtlCol="0" anchor="ctr"/>
          <a:lstStyle/>
          <a:p>
            <a:pPr algn="just"/>
            <a:r>
              <a:rPr lang="en-US" sz="2400" i="1">
                <a:latin typeface="Times New Roman" panose="02020603050405020304" pitchFamily="18" charset="0"/>
                <a:cs typeface="Times New Roman" panose="02020603050405020304" pitchFamily="18" charset="0"/>
              </a:rPr>
              <a:t>Nếu các em không ghi 1 trong 2 địa chỉ thì điều gì sẽ xảy ra</a:t>
            </a:r>
            <a:r>
              <a:rPr lang="en-US" sz="2400">
                <a:latin typeface="Times New Roman" panose="02020603050405020304" pitchFamily="18" charset="0"/>
                <a:cs typeface="Times New Roman" panose="02020603050405020304" pitchFamily="18" charset="0"/>
              </a:rPr>
              <a:t>?</a:t>
            </a:r>
            <a:endParaRPr lang="en-US" sz="2400">
              <a:latin typeface="Times New Roman" panose="02020603050405020304" pitchFamily="18" charset="0"/>
              <a:cs typeface="Times New Roman" panose="02020603050405020304" pitchFamily="18" charset="0"/>
            </a:endParaRPr>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6172200"/>
            <a:ext cx="438211" cy="438211"/>
          </a:xfrm>
          <a:prstGeom prst="rect">
            <a:avLst/>
          </a:prstGeom>
        </p:spPr>
      </p:pic>
      <p:sp>
        <p:nvSpPr>
          <p:cNvPr id="16" name="Rounded Rectangular Callout 15"/>
          <p:cNvSpPr/>
          <p:nvPr/>
        </p:nvSpPr>
        <p:spPr>
          <a:xfrm>
            <a:off x="1790700" y="4724400"/>
            <a:ext cx="5562600" cy="1447800"/>
          </a:xfrm>
          <a:prstGeom prst="wedgeRoundRectCallout">
            <a:avLst>
              <a:gd name="adj1" fmla="val -72707"/>
              <a:gd name="adj2" fmla="val 56104"/>
              <a:gd name="adj3" fmla="val 16667"/>
            </a:avLst>
          </a:prstGeom>
        </p:spPr>
        <p:style>
          <a:lnRef idx="2">
            <a:schemeClr val="accent3"/>
          </a:lnRef>
          <a:fillRef idx="1">
            <a:schemeClr val="lt1"/>
          </a:fillRef>
          <a:effectRef idx="0">
            <a:schemeClr val="accent3"/>
          </a:effectRef>
          <a:fontRef idx="minor">
            <a:schemeClr val="dk1"/>
          </a:fontRef>
        </p:style>
        <p:txBody>
          <a:bodyPr rtlCol="0" anchor="ctr"/>
          <a:lstStyle/>
          <a:p>
            <a:pPr lvl="0" algn="just"/>
            <a:r>
              <a:rPr lang="en-US" sz="2400">
                <a:latin typeface="Times New Roman" panose="02020603050405020304" pitchFamily="18" charset="0"/>
                <a:cs typeface="Times New Roman" panose="02020603050405020304" pitchFamily="18" charset="0"/>
              </a:rPr>
              <a:t>Có thể không ghi địa chỉ người gửi, nhưng bắt buộc phải ghi địa chỉ người nhận.</a:t>
            </a:r>
            <a:endParaRPr lang="en-US" sz="24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childTnLst>
                    </p:cTn>
                  </p:par>
                </p:childTnLst>
              </p:cTn>
              <p:nextCondLst>
                <p:cond evt="onClick" delay="0">
                  <p:tgtEl>
                    <p:spTgt spid="15"/>
                  </p:tgtEl>
                </p:cond>
              </p:nextCondLst>
            </p:seq>
          </p:childTnLst>
        </p:cTn>
      </p:par>
    </p:tnLst>
    <p:bldLst>
      <p:bldP spid="1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
          </p:nvPr>
        </p:nvSpPr>
        <p:spPr/>
        <p:txBody>
          <a:bodyPr/>
          <a:lstStyle/>
          <a:p>
            <a:fld id="{B6F15528-21DE-4FAA-801E-634DDDAF4B2B}" type="slidenum">
              <a:rPr lang="en-US" smtClean="0"/>
            </a:fld>
            <a:endParaRPr lang="en-US"/>
          </a:p>
        </p:txBody>
      </p:sp>
      <p:pic>
        <p:nvPicPr>
          <p:cNvPr id="4" name="Picture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8529975" y="4157582"/>
            <a:ext cx="537825" cy="512009"/>
          </a:xfrm>
          <a:prstGeom prst="rect">
            <a:avLst/>
          </a:prstGeom>
        </p:spPr>
      </p:pic>
      <p:sp>
        <p:nvSpPr>
          <p:cNvPr id="7" name="Rectangular Callout 6"/>
          <p:cNvSpPr/>
          <p:nvPr/>
        </p:nvSpPr>
        <p:spPr>
          <a:xfrm>
            <a:off x="952500" y="990600"/>
            <a:ext cx="7239000" cy="2514600"/>
          </a:xfrm>
          <a:prstGeom prst="wedgeRectCallout">
            <a:avLst>
              <a:gd name="adj1" fmla="val 53650"/>
              <a:gd name="adj2" fmla="val 80121"/>
            </a:avLst>
          </a:prstGeom>
        </p:spPr>
        <p:style>
          <a:lnRef idx="2">
            <a:schemeClr val="accent3"/>
          </a:lnRef>
          <a:fillRef idx="1">
            <a:schemeClr val="lt1"/>
          </a:fillRef>
          <a:effectRef idx="0">
            <a:schemeClr val="accent3"/>
          </a:effectRef>
          <a:fontRef idx="minor">
            <a:schemeClr val="dk1"/>
          </a:fontRef>
        </p:style>
        <p:txBody>
          <a:bodyPr rtlCol="0" anchor="ctr"/>
          <a:lstStyle/>
          <a:p>
            <a:pPr marL="342900" indent="-342900" algn="just">
              <a:buFont typeface="Times New Roman" panose="02020603050405020304" pitchFamily="18" charset="0"/>
              <a:buChar char="‒"/>
            </a:pPr>
            <a:r>
              <a:rPr lang="en-US" sz="2400">
                <a:latin typeface="Times New Roman" panose="02020603050405020304" pitchFamily="18" charset="0"/>
                <a:cs typeface="Times New Roman" panose="02020603050405020304" pitchFamily="18" charset="0"/>
              </a:rPr>
              <a:t>Như đã biết ở các bài trước, có thể mô tả dữ liệu lưu trữ trong CSDL bằng ngôn ngữ định nghĩa dữ liệu của một hệ quản trị CSDL cụ thể. </a:t>
            </a:r>
            <a:endParaRPr lang="en-US" sz="2400">
              <a:latin typeface="Times New Roman" panose="02020603050405020304" pitchFamily="18" charset="0"/>
              <a:cs typeface="Times New Roman" panose="02020603050405020304" pitchFamily="18" charset="0"/>
            </a:endParaRPr>
          </a:p>
          <a:p>
            <a:pPr marL="342900" indent="-342900" algn="just">
              <a:buFont typeface="Times New Roman" panose="02020603050405020304" pitchFamily="18" charset="0"/>
              <a:buChar char="‒"/>
            </a:pPr>
            <a:r>
              <a:rPr lang="en-US" sz="2400">
                <a:latin typeface="Times New Roman" panose="02020603050405020304" pitchFamily="18" charset="0"/>
                <a:cs typeface="Times New Roman" panose="02020603050405020304" pitchFamily="18" charset="0"/>
              </a:rPr>
              <a:t>Tuy nhiên, để mô tả các yêu cầu dữ liệu của một tổ chức sao cho dễ hiểu đối với người sử dụng khác nhau cần có mô tả ở mức cao hơn (trừu tượng hơn).</a:t>
            </a:r>
            <a:endParaRPr lang="en-US" sz="2400">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611" y="6200641"/>
            <a:ext cx="475456" cy="428759"/>
          </a:xfrm>
          <a:prstGeom prst="rect">
            <a:avLst/>
          </a:prstGeom>
        </p:spPr>
      </p:pic>
      <p:sp>
        <p:nvSpPr>
          <p:cNvPr id="9" name="Cloud Callout 8"/>
          <p:cNvSpPr/>
          <p:nvPr/>
        </p:nvSpPr>
        <p:spPr>
          <a:xfrm>
            <a:off x="1505957" y="4157582"/>
            <a:ext cx="6132086" cy="2105160"/>
          </a:xfrm>
          <a:prstGeom prst="cloudCallout">
            <a:avLst>
              <a:gd name="adj1" fmla="val -63690"/>
              <a:gd name="adj2" fmla="val 48829"/>
            </a:avLst>
          </a:prstGeom>
        </p:spPr>
        <p:style>
          <a:lnRef idx="2">
            <a:schemeClr val="accent3"/>
          </a:lnRef>
          <a:fillRef idx="1">
            <a:schemeClr val="lt1"/>
          </a:fillRef>
          <a:effectRef idx="0">
            <a:schemeClr val="accent3"/>
          </a:effectRef>
          <a:fontRef idx="minor">
            <a:schemeClr val="dk1"/>
          </a:fontRef>
        </p:style>
        <p:txBody>
          <a:bodyPr rtlCol="0" anchor="ctr"/>
          <a:lstStyle/>
          <a:p>
            <a:pPr algn="just"/>
            <a:r>
              <a:rPr lang="en-US" sz="2400" i="1">
                <a:latin typeface="Times New Roman" panose="02020603050405020304" pitchFamily="18" charset="0"/>
                <a:cs typeface="Times New Roman" panose="02020603050405020304" pitchFamily="18" charset="0"/>
              </a:rPr>
              <a:t>Theo em, để mô tả ở mức cao hơn (trừu tượng hơn) thì làm như thế nào?</a:t>
            </a:r>
            <a:endParaRPr lang="en-US" sz="2400" i="1">
              <a:latin typeface="Times New Roman" panose="02020603050405020304" pitchFamily="18" charset="0"/>
              <a:cs typeface="Times New Roman" panose="02020603050405020304" pitchFamily="18" charset="0"/>
            </a:endParaRPr>
          </a:p>
        </p:txBody>
      </p:sp>
      <p:sp>
        <p:nvSpPr>
          <p:cNvPr id="3" name="Title 2"/>
          <p:cNvSpPr>
            <a:spLocks noGrp="1"/>
          </p:cNvSpPr>
          <p:nvPr>
            <p:ph type="title"/>
          </p:nvPr>
        </p:nvSpPr>
        <p:spPr/>
        <p:txBody>
          <a:bodyPr/>
          <a:lstStyle/>
          <a:p>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B6F15528-21DE-4FAA-801E-634DDDAF4B2B}" type="slidenum">
              <a:rPr lang="en-US" smtClean="0"/>
            </a:fld>
            <a:endParaRPr lang="en-US"/>
          </a:p>
        </p:txBody>
      </p:sp>
      <p:sp>
        <p:nvSpPr>
          <p:cNvPr id="4" name="Title 1"/>
          <p:cNvSpPr>
            <a:spLocks noGrp="1"/>
          </p:cNvSpPr>
          <p:nvPr>
            <p:ph type="title"/>
          </p:nvPr>
        </p:nvSpPr>
        <p:spPr>
          <a:xfrm>
            <a:off x="228600" y="114300"/>
            <a:ext cx="7924800" cy="685800"/>
          </a:xfrm>
        </p:spPr>
        <p:txBody>
          <a:bodyPr/>
          <a:lstStyle/>
          <a:p>
            <a:r>
              <a:rPr lang="en-US"/>
              <a:t>2&gt; Cơ sở dữ liệu quan hệ</a:t>
            </a:r>
            <a:endParaRPr lang="en-US"/>
          </a:p>
        </p:txBody>
      </p:sp>
      <p:sp>
        <p:nvSpPr>
          <p:cNvPr id="5" name="TextBox 4"/>
          <p:cNvSpPr txBox="1"/>
          <p:nvPr/>
        </p:nvSpPr>
        <p:spPr>
          <a:xfrm>
            <a:off x="228600" y="838200"/>
            <a:ext cx="7924800" cy="461665"/>
          </a:xfrm>
          <a:prstGeom prst="rect">
            <a:avLst/>
          </a:prstGeom>
          <a:noFill/>
        </p:spPr>
        <p:txBody>
          <a:bodyPr wrap="square" rtlCol="0">
            <a:spAutoFit/>
          </a:bodyPr>
          <a:lstStyle/>
          <a:p>
            <a:r>
              <a:rPr lang="en-US" sz="2400" b="1">
                <a:solidFill>
                  <a:srgbClr val="FF0000"/>
                </a:solidFill>
                <a:latin typeface="Times New Roman" panose="02020603050405020304" pitchFamily="18" charset="0"/>
                <a:cs typeface="Times New Roman" panose="02020603050405020304" pitchFamily="18" charset="0"/>
              </a:rPr>
              <a:t>c) Khóa và liên kết giữa các bảng</a:t>
            </a:r>
            <a:endParaRPr lang="en-US" sz="2400" b="1">
              <a:solidFill>
                <a:srgbClr val="FF0000"/>
              </a:solidFill>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8458200" y="5791200"/>
            <a:ext cx="537825" cy="512009"/>
          </a:xfrm>
          <a:prstGeom prst="rect">
            <a:avLst/>
          </a:prstGeom>
        </p:spPr>
      </p:pic>
      <p:sp>
        <p:nvSpPr>
          <p:cNvPr id="11" name="Rectangular Callout 10"/>
          <p:cNvSpPr/>
          <p:nvPr/>
        </p:nvSpPr>
        <p:spPr>
          <a:xfrm>
            <a:off x="228600" y="1447800"/>
            <a:ext cx="8301374" cy="3913604"/>
          </a:xfrm>
          <a:prstGeom prst="wedgeRectCallout">
            <a:avLst>
              <a:gd name="adj1" fmla="val 48559"/>
              <a:gd name="adj2" fmla="val 65911"/>
            </a:avLst>
          </a:prstGeom>
        </p:spPr>
        <p:style>
          <a:lnRef idx="2">
            <a:schemeClr val="accent3"/>
          </a:lnRef>
          <a:fillRef idx="1">
            <a:schemeClr val="lt1"/>
          </a:fillRef>
          <a:effectRef idx="0">
            <a:schemeClr val="accent3"/>
          </a:effectRef>
          <a:fontRef idx="minor">
            <a:schemeClr val="dk1"/>
          </a:fontRef>
        </p:style>
        <p:txBody>
          <a:bodyPr rtlCol="0" anchor="ctr"/>
          <a:lstStyle/>
          <a:p>
            <a:pPr marL="342900" indent="-342900" algn="just">
              <a:buFont typeface="Times New Roman" panose="02020603050405020304" pitchFamily="18" charset="0"/>
              <a:buChar char="‒"/>
            </a:pPr>
            <a:r>
              <a:rPr lang="en-US" sz="2400">
                <a:latin typeface="Times New Roman" panose="02020603050405020304" pitchFamily="18" charset="0"/>
                <a:cs typeface="Times New Roman" panose="02020603050405020304" pitchFamily="18" charset="0"/>
              </a:rPr>
              <a:t>Vậy địa chỉ người nhận chính là </a:t>
            </a:r>
            <a:r>
              <a:rPr lang="en-US" sz="2400" b="1" i="1">
                <a:latin typeface="Times New Roman" panose="02020603050405020304" pitchFamily="18" charset="0"/>
                <a:cs typeface="Times New Roman" panose="02020603050405020304" pitchFamily="18" charset="0"/>
              </a:rPr>
              <a:t>khóa chính</a:t>
            </a:r>
            <a:r>
              <a:rPr lang="en-US" sz="2400">
                <a:latin typeface="Times New Roman" panose="02020603050405020304" pitchFamily="18" charset="0"/>
                <a:cs typeface="Times New Roman" panose="02020603050405020304" pitchFamily="18" charset="0"/>
              </a:rPr>
              <a:t>.</a:t>
            </a:r>
            <a:endParaRPr lang="en-US" sz="2400">
              <a:latin typeface="Times New Roman" panose="02020603050405020304" pitchFamily="18" charset="0"/>
              <a:cs typeface="Times New Roman" panose="02020603050405020304" pitchFamily="18" charset="0"/>
            </a:endParaRPr>
          </a:p>
          <a:p>
            <a:pPr marL="342900" indent="-342900" algn="just">
              <a:buFont typeface="Times New Roman" panose="02020603050405020304" pitchFamily="18" charset="0"/>
              <a:buChar char="‒"/>
            </a:pPr>
            <a:r>
              <a:rPr lang="en-US" sz="2400">
                <a:latin typeface="Times New Roman" panose="02020603050405020304" pitchFamily="18" charset="0"/>
                <a:cs typeface="Times New Roman" panose="02020603050405020304" pitchFamily="18" charset="0"/>
              </a:rPr>
              <a:t>Để đảm bảo sự nhất quán về dữ liệu, tránh trường hợp thông tin về một đối tượng xuất hiện hơn một lần sau những lần cập nhật. Do đó người ta sẽ chọn 1 khóa trong các khóa của bảng làm khóa chính.</a:t>
            </a:r>
            <a:endParaRPr lang="en-US" sz="2400">
              <a:latin typeface="Times New Roman" panose="02020603050405020304" pitchFamily="18" charset="0"/>
              <a:cs typeface="Times New Roman" panose="02020603050405020304" pitchFamily="18" charset="0"/>
            </a:endParaRPr>
          </a:p>
          <a:p>
            <a:pPr marL="342900" indent="-342900" algn="just">
              <a:buFont typeface="Times New Roman" panose="02020603050405020304" pitchFamily="18" charset="0"/>
              <a:buChar char="‒"/>
            </a:pPr>
            <a:r>
              <a:rPr lang="en-US" sz="2400">
                <a:latin typeface="Times New Roman" panose="02020603050405020304" pitchFamily="18" charset="0"/>
                <a:cs typeface="Times New Roman" panose="02020603050405020304" pitchFamily="18" charset="0"/>
              </a:rPr>
              <a:t>Mục đích chính của việc xác định khóa là thiết lập sự liên kết giữa các bảng. Điều đó cũng giải thích tại sao ta cần xác định khóa sao cho nó bao gồm càng ít thuộc tính càng tốt. </a:t>
            </a:r>
            <a:endParaRPr lang="en-US" sz="2400">
              <a:latin typeface="Times New Roman" panose="02020603050405020304" pitchFamily="18" charset="0"/>
              <a:cs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2&gt; Cơ sở dữ liệu quan hệ</a:t>
            </a:r>
            <a:endParaRPr lang="en-US"/>
          </a:p>
        </p:txBody>
      </p:sp>
      <p:sp>
        <p:nvSpPr>
          <p:cNvPr id="3" name="Content Placeholder 2"/>
          <p:cNvSpPr>
            <a:spLocks noGrp="1"/>
          </p:cNvSpPr>
          <p:nvPr>
            <p:ph idx="1"/>
          </p:nvPr>
        </p:nvSpPr>
        <p:spPr>
          <a:xfrm>
            <a:off x="228600" y="990601"/>
            <a:ext cx="8248726" cy="5334000"/>
          </a:xfrm>
        </p:spPr>
        <p:txBody>
          <a:bodyPr/>
          <a:lstStyle/>
          <a:p>
            <a:pPr lvl="0"/>
            <a:r>
              <a:rPr lang="en-US" b="1">
                <a:solidFill>
                  <a:srgbClr val="00B050"/>
                </a:solidFill>
              </a:rPr>
              <a:t>Cơ sở dữ liệu quan hệ </a:t>
            </a:r>
            <a:r>
              <a:rPr lang="en-US"/>
              <a:t>là</a:t>
            </a:r>
            <a:r>
              <a:rPr lang="en-US" b="1"/>
              <a:t> </a:t>
            </a:r>
            <a:r>
              <a:rPr lang="en-US"/>
              <a:t>cơ sở dữ liệu được xây dựng dựa trên mô hình dữ liệu quan hệ. </a:t>
            </a:r>
            <a:endParaRPr lang="en-US"/>
          </a:p>
          <a:p>
            <a:pPr lvl="0"/>
            <a:r>
              <a:rPr lang="en-US" b="1">
                <a:solidFill>
                  <a:srgbClr val="00B050"/>
                </a:solidFill>
              </a:rPr>
              <a:t>Hệ QTCSDL quan hệ </a:t>
            </a:r>
            <a:r>
              <a:rPr lang="en-US"/>
              <a:t>là hệ quản trị CSDL dùng để tạo lập, cập nhật và khai thác CSDL quan hệ.</a:t>
            </a:r>
            <a:endParaRPr lang="en-US"/>
          </a:p>
          <a:p>
            <a:r>
              <a:rPr lang="en-US" b="1">
                <a:solidFill>
                  <a:srgbClr val="00B050"/>
                </a:solidFill>
              </a:rPr>
              <a:t>Một quan hệ trong hệ CSDL quan hệ có các đặc trưng chính sau:</a:t>
            </a:r>
            <a:endParaRPr lang="en-US">
              <a:solidFill>
                <a:srgbClr val="00B050"/>
              </a:solidFill>
            </a:endParaRPr>
          </a:p>
          <a:p>
            <a:pPr lvl="1"/>
            <a:r>
              <a:rPr lang="en-US"/>
              <a:t>Mỗi quan hệ có một tên phân biệt với tên các quan hệ khác;</a:t>
            </a:r>
            <a:endParaRPr lang="en-US"/>
          </a:p>
          <a:p>
            <a:pPr lvl="1"/>
            <a:r>
              <a:rPr lang="en-US"/>
              <a:t>Các bộ là phân biệt và thứ tự các bộ không quan trọng;</a:t>
            </a:r>
            <a:endParaRPr lang="en-US"/>
          </a:p>
          <a:p>
            <a:pPr lvl="1"/>
            <a:r>
              <a:rPr lang="en-US"/>
              <a:t>Mỗi thuộc tính có một tên để phân biệt, thứ tự các thuộc tính không quan trọng;</a:t>
            </a:r>
            <a:endParaRPr lang="en-US"/>
          </a:p>
          <a:p>
            <a:pPr lvl="1"/>
            <a:r>
              <a:rPr lang="en-US"/>
              <a:t>Quan hệ không có thuộc tính đa trị hay phức hợp.</a:t>
            </a:r>
            <a:endParaRPr lang="en-US"/>
          </a:p>
        </p:txBody>
      </p:sp>
      <p:sp>
        <p:nvSpPr>
          <p:cNvPr id="4" name="Slide Number Placeholder 3"/>
          <p:cNvSpPr>
            <a:spLocks noGrp="1"/>
          </p:cNvSpPr>
          <p:nvPr>
            <p:ph type="sldNum" sz="quarter" idx="4"/>
          </p:nvPr>
        </p:nvSpPr>
        <p:spPr/>
        <p:txBody>
          <a:bodyPr/>
          <a:lstStyle/>
          <a:p>
            <a:fld id="{B6F15528-21DE-4FAA-801E-634DDDAF4B2B}" type="slidenum">
              <a:rPr lang="en-US" smtClean="0"/>
            </a:fld>
            <a:endParaRPr lang="en-US"/>
          </a:p>
        </p:txBody>
      </p:sp>
      <p:pic>
        <p:nvPicPr>
          <p:cNvPr id="6" name="Picture 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534400" y="6096000"/>
            <a:ext cx="425114" cy="285853"/>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2&gt; Cơ sở dữ liệu quan hệ</a:t>
            </a:r>
            <a:endParaRPr lang="en-US"/>
          </a:p>
        </p:txBody>
      </p:sp>
      <p:sp>
        <p:nvSpPr>
          <p:cNvPr id="3" name="Content Placeholder 2"/>
          <p:cNvSpPr>
            <a:spLocks noGrp="1"/>
          </p:cNvSpPr>
          <p:nvPr>
            <p:ph idx="1"/>
          </p:nvPr>
        </p:nvSpPr>
        <p:spPr>
          <a:xfrm>
            <a:off x="228600" y="990600"/>
            <a:ext cx="8248726" cy="5391253"/>
          </a:xfrm>
        </p:spPr>
        <p:txBody>
          <a:bodyPr>
            <a:noAutofit/>
          </a:bodyPr>
          <a:lstStyle/>
          <a:p>
            <a:r>
              <a:rPr lang="en-US" sz="2200" b="1">
                <a:solidFill>
                  <a:srgbClr val="00B050"/>
                </a:solidFill>
              </a:rPr>
              <a:t>Khóa</a:t>
            </a:r>
            <a:r>
              <a:rPr lang="en-US" sz="2200">
                <a:solidFill>
                  <a:srgbClr val="00B050"/>
                </a:solidFill>
              </a:rPr>
              <a:t>: </a:t>
            </a:r>
            <a:r>
              <a:rPr lang="en-US" sz="2200"/>
              <a:t>là một tập thuộc tính gồm một hay một số thuộc tính của bảng có tính chất: </a:t>
            </a:r>
            <a:r>
              <a:rPr lang="en-US" sz="2200" i="1"/>
              <a:t>không có hai hàng nào (trong một bảng) tương ứng bằng nhau trên tất cả các thuộc tính</a:t>
            </a:r>
            <a:r>
              <a:rPr lang="en-US" sz="2200"/>
              <a:t>.</a:t>
            </a:r>
            <a:endParaRPr lang="en-US" sz="2200"/>
          </a:p>
          <a:p>
            <a:r>
              <a:rPr lang="en-US" sz="2200" b="1">
                <a:solidFill>
                  <a:srgbClr val="00B050"/>
                </a:solidFill>
              </a:rPr>
              <a:t>Khoá chính</a:t>
            </a:r>
            <a:r>
              <a:rPr lang="en-US" sz="2200">
                <a:solidFill>
                  <a:srgbClr val="00B050"/>
                </a:solidFill>
              </a:rPr>
              <a:t>: </a:t>
            </a:r>
            <a:r>
              <a:rPr lang="en-US" sz="2200"/>
              <a:t>một bảng có thể có nhiều khóa. Trong các khóa của một bảng người ta thường chọn (chỉ định) một khóa làm </a:t>
            </a:r>
            <a:r>
              <a:rPr lang="en-US" sz="2200" b="1"/>
              <a:t>khóa chính </a:t>
            </a:r>
            <a:r>
              <a:rPr lang="en-US" sz="2200"/>
              <a:t>(</a:t>
            </a:r>
            <a:r>
              <a:rPr lang="en-US" sz="2200" b="1" i="1"/>
              <a:t>Primary Key</a:t>
            </a:r>
            <a:r>
              <a:rPr lang="en-US" sz="2200"/>
              <a:t>).</a:t>
            </a:r>
            <a:endParaRPr lang="en-US" sz="2200"/>
          </a:p>
          <a:p>
            <a:pPr lvl="1"/>
            <a:r>
              <a:rPr lang="en-US" sz="2200"/>
              <a:t>Trong một hệ QTCSDL quan hệ, khi nhập dữ liệu cho một bảng, dữ liệu tại các cột </a:t>
            </a:r>
            <a:r>
              <a:rPr lang="en-US" sz="2200" b="1" i="1"/>
              <a:t>khóa chính </a:t>
            </a:r>
            <a:r>
              <a:rPr lang="en-US" sz="2200"/>
              <a:t>không được để trống.</a:t>
            </a:r>
            <a:endParaRPr lang="en-US" sz="2200"/>
          </a:p>
          <a:p>
            <a:r>
              <a:rPr lang="en-US" sz="2200" b="1">
                <a:solidFill>
                  <a:srgbClr val="00B050"/>
                </a:solidFill>
              </a:rPr>
              <a:t>Chú ý</a:t>
            </a:r>
            <a:r>
              <a:rPr lang="en-US" sz="2200">
                <a:solidFill>
                  <a:srgbClr val="00B050"/>
                </a:solidFill>
              </a:rPr>
              <a:t>: </a:t>
            </a:r>
            <a:endParaRPr lang="en-US" sz="2200">
              <a:solidFill>
                <a:srgbClr val="00B050"/>
              </a:solidFill>
            </a:endParaRPr>
          </a:p>
          <a:p>
            <a:pPr lvl="1"/>
            <a:r>
              <a:rPr lang="en-US" sz="2200"/>
              <a:t>Mỗi bảng có ít nhất một khóa. Việc xác định khóa phụ thuộc vào quan hệ lôgic của các dữ liệu chứ không phụ thuộc vào giá trị các dữ liệu.</a:t>
            </a:r>
            <a:endParaRPr lang="en-US" sz="2200"/>
          </a:p>
          <a:p>
            <a:pPr lvl="1"/>
            <a:r>
              <a:rPr lang="en-US" sz="2200"/>
              <a:t>Nên chọn khóa chính là khóa có ít thuộc tính nhất.</a:t>
            </a:r>
            <a:endParaRPr lang="en-US" sz="2200"/>
          </a:p>
          <a:p>
            <a:r>
              <a:rPr lang="en-US" sz="2200" b="1">
                <a:solidFill>
                  <a:srgbClr val="00B050"/>
                </a:solidFill>
              </a:rPr>
              <a:t>Liên kết</a:t>
            </a:r>
            <a:r>
              <a:rPr lang="en-US" sz="2200">
                <a:solidFill>
                  <a:srgbClr val="00B050"/>
                </a:solidFill>
              </a:rPr>
              <a:t>:</a:t>
            </a:r>
            <a:r>
              <a:rPr lang="en-US" sz="2200"/>
              <a:t> thực chất sự liên kết giữa các bảng là dựa trên thuộc tính khóa. </a:t>
            </a:r>
            <a:endParaRPr lang="en-US" sz="2200"/>
          </a:p>
        </p:txBody>
      </p:sp>
      <p:sp>
        <p:nvSpPr>
          <p:cNvPr id="4" name="Slide Number Placeholder 3"/>
          <p:cNvSpPr>
            <a:spLocks noGrp="1"/>
          </p:cNvSpPr>
          <p:nvPr>
            <p:ph type="sldNum" sz="quarter" idx="4"/>
          </p:nvPr>
        </p:nvSpPr>
        <p:spPr/>
        <p:txBody>
          <a:bodyPr/>
          <a:lstStyle/>
          <a:p>
            <a:fld id="{B6F15528-21DE-4FAA-801E-634DDDAF4B2B}" type="slidenum">
              <a:rPr lang="en-US" smtClean="0"/>
            </a:fld>
            <a:endParaRPr lang="en-US"/>
          </a:p>
        </p:txBody>
      </p:sp>
      <p:pic>
        <p:nvPicPr>
          <p:cNvPr id="6" name="Picture 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534400" y="6096000"/>
            <a:ext cx="425114" cy="285853"/>
          </a:xfrm>
          <a:prstGeom prst="rect">
            <a:avLst/>
          </a:prstGeom>
          <a:ln w="38100">
            <a:solidFill>
              <a:srgbClr val="FF0000"/>
            </a:solid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B6F15528-21DE-4FAA-801E-634DDDAF4B2B}" type="slidenum">
              <a:rPr lang="en-US" smtClean="0"/>
            </a:fld>
            <a:endParaRPr lang="en-US"/>
          </a:p>
        </p:txBody>
      </p:sp>
      <p:sp>
        <p:nvSpPr>
          <p:cNvPr id="5" name="AutoShape 13"/>
          <p:cNvSpPr>
            <a:spLocks noChangeArrowheads="1"/>
          </p:cNvSpPr>
          <p:nvPr/>
        </p:nvSpPr>
        <p:spPr bwMode="auto">
          <a:xfrm>
            <a:off x="731044" y="2362200"/>
            <a:ext cx="7681912" cy="3886200"/>
          </a:xfrm>
          <a:prstGeom prst="star32">
            <a:avLst>
              <a:gd name="adj" fmla="val 36816"/>
            </a:avLst>
          </a:prstGeom>
        </p:spPr>
        <p:style>
          <a:lnRef idx="3">
            <a:schemeClr val="lt1"/>
          </a:lnRef>
          <a:fillRef idx="1">
            <a:schemeClr val="accent3"/>
          </a:fillRef>
          <a:effectRef idx="1">
            <a:schemeClr val="accent3"/>
          </a:effectRef>
          <a:fontRef idx="minor">
            <a:schemeClr val="lt1"/>
          </a:fontRef>
        </p:style>
        <p:txBody>
          <a:bodyPr wrap="none" anchor="ctr"/>
          <a:lstStyle/>
          <a:p>
            <a:pPr algn="ctr" eaLnBrk="0" hangingPunct="0"/>
            <a:r>
              <a:rPr lang="en-US" sz="3600" b="1">
                <a:latin typeface="Times New Roman" panose="02020603050405020304" pitchFamily="18" charset="0"/>
                <a:cs typeface="Times New Roman" panose="02020603050405020304" pitchFamily="18" charset="0"/>
              </a:rPr>
              <a:t>Cám ơn</a:t>
            </a:r>
            <a:endParaRPr lang="en-US" sz="3600" b="1">
              <a:latin typeface="Times New Roman" panose="02020603050405020304" pitchFamily="18" charset="0"/>
              <a:cs typeface="Times New Roman" panose="02020603050405020304" pitchFamily="18" charset="0"/>
            </a:endParaRPr>
          </a:p>
          <a:p>
            <a:pPr algn="ctr" eaLnBrk="0" hangingPunct="0"/>
            <a:r>
              <a:rPr lang="en-US" sz="3600" b="1">
                <a:latin typeface="Times New Roman" panose="02020603050405020304" pitchFamily="18" charset="0"/>
                <a:cs typeface="Times New Roman" panose="02020603050405020304" pitchFamily="18" charset="0"/>
              </a:rPr>
              <a:t>quý thầy/cô đã tham dự</a:t>
            </a:r>
            <a:endParaRPr lang="en-US" sz="3600" b="1">
              <a:latin typeface="Times New Roman" panose="02020603050405020304" pitchFamily="18" charset="0"/>
              <a:cs typeface="Times New Roman" panose="02020603050405020304" pitchFamily="18" charset="0"/>
            </a:endParaRPr>
          </a:p>
          <a:p>
            <a:pPr algn="ctr" eaLnBrk="0" hangingPunct="0"/>
            <a:r>
              <a:rPr lang="en-US" sz="3600" b="1">
                <a:latin typeface="Times New Roman" panose="02020603050405020304" pitchFamily="18" charset="0"/>
                <a:cs typeface="Times New Roman" panose="02020603050405020304" pitchFamily="18" charset="0"/>
              </a:rPr>
              <a:t>Thân ái</a:t>
            </a:r>
            <a:endParaRPr lang="en-US" sz="3600" b="1">
              <a:latin typeface="Times New Roman" panose="02020603050405020304" pitchFamily="18" charset="0"/>
              <a:cs typeface="Times New Roman" panose="02020603050405020304" pitchFamily="18" charset="0"/>
            </a:endParaRPr>
          </a:p>
          <a:p>
            <a:pPr algn="ctr" eaLnBrk="0" hangingPunct="0"/>
            <a:r>
              <a:rPr lang="en-US" sz="3600" b="1">
                <a:latin typeface="Times New Roman" panose="02020603050405020304" pitchFamily="18" charset="0"/>
                <a:cs typeface="Times New Roman" panose="02020603050405020304" pitchFamily="18" charset="0"/>
              </a:rPr>
              <a:t>chào các em</a:t>
            </a:r>
            <a:endParaRPr lang="en-US" sz="3600" b="1">
              <a:latin typeface="Times New Roman" panose="02020603050405020304" pitchFamily="18" charset="0"/>
              <a:cs typeface="Times New Roman" panose="02020603050405020304" pitchFamily="18" charset="0"/>
            </a:endParaRPr>
          </a:p>
        </p:txBody>
      </p:sp>
      <p:sp>
        <p:nvSpPr>
          <p:cNvPr id="8" name="WordArt 14"/>
          <p:cNvSpPr>
            <a:spLocks noChangeArrowheads="1" noChangeShapeType="1" noTextEdit="1"/>
          </p:cNvSpPr>
          <p:nvPr/>
        </p:nvSpPr>
        <p:spPr bwMode="auto">
          <a:xfrm>
            <a:off x="962025" y="533400"/>
            <a:ext cx="7219950" cy="1743075"/>
          </a:xfrm>
          <a:prstGeom prst="rect">
            <a:avLst/>
          </a:prstGeom>
        </p:spPr>
        <p:txBody>
          <a:bodyPr wrap="none" fromWordArt="1">
            <a:prstTxWarp prst="textDeflate">
              <a:avLst>
                <a:gd name="adj" fmla="val 23183"/>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3600" b="1" kern="10"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Tiết học </a:t>
            </a:r>
            <a:r>
              <a:rPr lang="vi-VN" sz="3600" b="1" kern="10"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đã kết thúc</a:t>
            </a:r>
            <a:endParaRPr lang="en-US" sz="3600" b="1" kern="10"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edge">
                                      <p:cBhvr>
                                        <p:cTn id="7" dur="1000"/>
                                        <p:tgtEl>
                                          <p:spTgt spid="8"/>
                                        </p:tgtEl>
                                      </p:cBhvr>
                                    </p:animEffect>
                                  </p:childTnLst>
                                </p:cTn>
                              </p:par>
                            </p:childTnLst>
                          </p:cTn>
                        </p:par>
                        <p:par>
                          <p:cTn id="8" fill="hold">
                            <p:stCondLst>
                              <p:cond delay="1000"/>
                            </p:stCondLst>
                            <p:childTnLst>
                              <p:par>
                                <p:cTn id="9" presetID="53" presetClass="entr" presetSubtype="16"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fld id="{B6F15528-21DE-4FAA-801E-634DDDAF4B2B}" type="slidenum">
              <a:rPr lang="en-US" smtClean="0"/>
            </a:fld>
            <a:endParaRPr lang="en-US"/>
          </a:p>
        </p:txBody>
      </p:sp>
      <p:pic>
        <p:nvPicPr>
          <p:cNvPr id="5" name="Picture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6625" y="4191000"/>
            <a:ext cx="475456" cy="428759"/>
          </a:xfrm>
          <a:prstGeom prst="rect">
            <a:avLst/>
          </a:prstGeom>
        </p:spPr>
      </p:pic>
      <p:sp>
        <p:nvSpPr>
          <p:cNvPr id="6" name="Cloud Callout 5"/>
          <p:cNvSpPr/>
          <p:nvPr/>
        </p:nvSpPr>
        <p:spPr>
          <a:xfrm>
            <a:off x="647700" y="1066799"/>
            <a:ext cx="7848600" cy="2652779"/>
          </a:xfrm>
          <a:prstGeom prst="cloudCallout">
            <a:avLst>
              <a:gd name="adj1" fmla="val -50100"/>
              <a:gd name="adj2" fmla="val 65874"/>
            </a:avLst>
          </a:prstGeom>
        </p:spPr>
        <p:style>
          <a:lnRef idx="2">
            <a:schemeClr val="accent3"/>
          </a:lnRef>
          <a:fillRef idx="1">
            <a:schemeClr val="lt1"/>
          </a:fillRef>
          <a:effectRef idx="0">
            <a:schemeClr val="accent3"/>
          </a:effectRef>
          <a:fontRef idx="minor">
            <a:schemeClr val="dk1"/>
          </a:fontRef>
        </p:style>
        <p:txBody>
          <a:bodyPr rtlCol="0" anchor="ctr"/>
          <a:lstStyle/>
          <a:p>
            <a:pPr algn="just"/>
            <a:r>
              <a:rPr lang="en-US" sz="2400" i="1">
                <a:latin typeface="Times New Roman" panose="02020603050405020304" pitchFamily="18" charset="0"/>
                <a:cs typeface="Times New Roman" panose="02020603050405020304" pitchFamily="18" charset="0"/>
              </a:rPr>
              <a:t>Theo em, để tiến hành xây dựng và khai thác một hệ CSDL thường được tiến hành qua mấy bước?</a:t>
            </a:r>
            <a:endParaRPr lang="en-US" sz="2400" i="1">
              <a:latin typeface="Times New Roman" panose="02020603050405020304" pitchFamily="18" charset="0"/>
              <a:cs typeface="Times New Roman" panose="02020603050405020304" pitchFamily="18" charset="0"/>
            </a:endParaRPr>
          </a:p>
        </p:txBody>
      </p:sp>
      <p:sp>
        <p:nvSpPr>
          <p:cNvPr id="8" name="Rounded Rectangular Callout 7"/>
          <p:cNvSpPr/>
          <p:nvPr/>
        </p:nvSpPr>
        <p:spPr>
          <a:xfrm>
            <a:off x="1752600" y="4202692"/>
            <a:ext cx="5638800" cy="1995421"/>
          </a:xfrm>
          <a:prstGeom prst="wedgeRoundRectCallout">
            <a:avLst>
              <a:gd name="adj1" fmla="val -70302"/>
              <a:gd name="adj2" fmla="val 43358"/>
              <a:gd name="adj3" fmla="val 16667"/>
            </a:avLst>
          </a:prstGeom>
        </p:spPr>
        <p:style>
          <a:lnRef idx="2">
            <a:schemeClr val="accent3"/>
          </a:lnRef>
          <a:fillRef idx="1">
            <a:schemeClr val="lt1"/>
          </a:fillRef>
          <a:effectRef idx="0">
            <a:schemeClr val="accent3"/>
          </a:effectRef>
          <a:fontRef idx="minor">
            <a:schemeClr val="dk1"/>
          </a:fontRef>
        </p:style>
        <p:txBody>
          <a:bodyPr rtlCol="0" anchor="ctr"/>
          <a:lstStyle/>
          <a:p>
            <a:pPr marL="342900" indent="-342900" algn="just">
              <a:buFont typeface="Times New Roman" panose="02020603050405020304" pitchFamily="18" charset="0"/>
              <a:buChar char="‒"/>
            </a:pPr>
            <a:r>
              <a:rPr lang="en-US" sz="2400">
                <a:latin typeface="Times New Roman" panose="02020603050405020304" pitchFamily="18" charset="0"/>
                <a:cs typeface="Times New Roman" panose="02020603050405020304" pitchFamily="18" charset="0"/>
              </a:rPr>
              <a:t>Tiến hành qua 3 bước:</a:t>
            </a:r>
            <a:endParaRPr lang="en-US" sz="2400">
              <a:latin typeface="Times New Roman" panose="02020603050405020304" pitchFamily="18" charset="0"/>
              <a:cs typeface="Times New Roman" panose="02020603050405020304" pitchFamily="18" charset="0"/>
            </a:endParaRPr>
          </a:p>
          <a:p>
            <a:pPr marL="800100" lvl="1" indent="-342900" algn="just">
              <a:buFont typeface="Times New Roman" panose="02020603050405020304" pitchFamily="18" charset="0"/>
              <a:buChar char="+"/>
            </a:pPr>
            <a:r>
              <a:rPr lang="en-US" sz="2400">
                <a:latin typeface="Times New Roman" panose="02020603050405020304" pitchFamily="18" charset="0"/>
                <a:cs typeface="Times New Roman" panose="02020603050405020304" pitchFamily="18" charset="0"/>
              </a:rPr>
              <a:t>Tạo lập.</a:t>
            </a:r>
            <a:endParaRPr lang="en-US" sz="2400">
              <a:latin typeface="Times New Roman" panose="02020603050405020304" pitchFamily="18" charset="0"/>
              <a:cs typeface="Times New Roman" panose="02020603050405020304" pitchFamily="18" charset="0"/>
            </a:endParaRPr>
          </a:p>
          <a:p>
            <a:pPr marL="800100" lvl="1" indent="-342900" algn="just">
              <a:buFont typeface="Times New Roman" panose="02020603050405020304" pitchFamily="18" charset="0"/>
              <a:buChar char="+"/>
            </a:pPr>
            <a:r>
              <a:rPr lang="en-US" sz="2400">
                <a:latin typeface="Times New Roman" panose="02020603050405020304" pitchFamily="18" charset="0"/>
                <a:cs typeface="Times New Roman" panose="02020603050405020304" pitchFamily="18" charset="0"/>
              </a:rPr>
              <a:t>Cập nhật.</a:t>
            </a:r>
            <a:endParaRPr lang="en-US" sz="2400">
              <a:latin typeface="Times New Roman" panose="02020603050405020304" pitchFamily="18" charset="0"/>
              <a:cs typeface="Times New Roman" panose="02020603050405020304" pitchFamily="18" charset="0"/>
            </a:endParaRPr>
          </a:p>
          <a:p>
            <a:pPr marL="800100" lvl="1" indent="-342900" algn="just">
              <a:buFont typeface="Times New Roman" panose="02020603050405020304" pitchFamily="18" charset="0"/>
              <a:buChar char="+"/>
            </a:pPr>
            <a:r>
              <a:rPr lang="en-US" sz="2400">
                <a:latin typeface="Times New Roman" panose="02020603050405020304" pitchFamily="18" charset="0"/>
                <a:cs typeface="Times New Roman" panose="02020603050405020304" pitchFamily="18" charset="0"/>
              </a:rPr>
              <a:t>Khai thác.</a:t>
            </a:r>
            <a:endParaRPr lang="en-US" sz="2400">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189" y="5979006"/>
            <a:ext cx="438211" cy="438211"/>
          </a:xfrm>
          <a:prstGeom prst="rect">
            <a:avLst/>
          </a:prstGeom>
        </p:spPr>
      </p:pic>
      <p:sp>
        <p:nvSpPr>
          <p:cNvPr id="10" name="Title 9"/>
          <p:cNvSpPr>
            <a:spLocks noGrp="1"/>
          </p:cNvSpPr>
          <p:nvPr>
            <p:ph type="title"/>
          </p:nvPr>
        </p:nvSpPr>
        <p:spPr/>
        <p:txBody>
          <a:bodyPr/>
          <a:lstStyle/>
          <a:p>
            <a:endParaRPr lang="en-US"/>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nextCondLst>
                <p:cond evt="onClick" delay="0">
                  <p:tgtEl>
                    <p:spTgt spid="9"/>
                  </p:tgtEl>
                </p:cond>
              </p:nextCondLst>
            </p:seq>
          </p:childTnLst>
        </p:cTn>
      </p:par>
    </p:tnLst>
    <p:bldLst>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fld id="{B6F15528-21DE-4FAA-801E-634DDDAF4B2B}" type="slidenum">
              <a:rPr lang="en-US" smtClean="0"/>
            </a:fld>
            <a:endParaRPr lang="en-US"/>
          </a:p>
        </p:txBody>
      </p:sp>
      <p:pic>
        <p:nvPicPr>
          <p:cNvPr id="5" name="Picture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6625" y="4191000"/>
            <a:ext cx="475456" cy="428759"/>
          </a:xfrm>
          <a:prstGeom prst="rect">
            <a:avLst/>
          </a:prstGeom>
        </p:spPr>
      </p:pic>
      <p:sp>
        <p:nvSpPr>
          <p:cNvPr id="6" name="Cloud Callout 5"/>
          <p:cNvSpPr/>
          <p:nvPr/>
        </p:nvSpPr>
        <p:spPr>
          <a:xfrm>
            <a:off x="647700" y="1066799"/>
            <a:ext cx="7848600" cy="2652779"/>
          </a:xfrm>
          <a:prstGeom prst="cloudCallout">
            <a:avLst>
              <a:gd name="adj1" fmla="val -50100"/>
              <a:gd name="adj2" fmla="val 65874"/>
            </a:avLst>
          </a:prstGeom>
        </p:spPr>
        <p:style>
          <a:lnRef idx="2">
            <a:schemeClr val="accent3"/>
          </a:lnRef>
          <a:fillRef idx="1">
            <a:schemeClr val="lt1"/>
          </a:fillRef>
          <a:effectRef idx="0">
            <a:schemeClr val="accent3"/>
          </a:effectRef>
          <a:fontRef idx="minor">
            <a:schemeClr val="dk1"/>
          </a:fontRef>
        </p:style>
        <p:txBody>
          <a:bodyPr rtlCol="0" anchor="ctr"/>
          <a:lstStyle/>
          <a:p>
            <a:pPr algn="just"/>
            <a:r>
              <a:rPr lang="en-US" sz="2400" i="1">
                <a:latin typeface="Times New Roman" panose="02020603050405020304" pitchFamily="18" charset="0"/>
                <a:cs typeface="Times New Roman" panose="02020603050405020304" pitchFamily="18" charset="0"/>
              </a:rPr>
              <a:t>Để có thể nghiên cứu và phát triển các ứng dụng CSDL, cộng đồng những người làm việc trong lĩnh vực CSDL cần trao đổi với nhau về những yếu tố nào?</a:t>
            </a:r>
            <a:endParaRPr lang="en-US" sz="2400" i="1">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5839259"/>
            <a:ext cx="465881" cy="717709"/>
          </a:xfrm>
          <a:prstGeom prst="rect">
            <a:avLst/>
          </a:prstGeom>
        </p:spPr>
      </p:pic>
      <p:sp>
        <p:nvSpPr>
          <p:cNvPr id="8" name="Rounded Rectangular Callout 7"/>
          <p:cNvSpPr/>
          <p:nvPr/>
        </p:nvSpPr>
        <p:spPr>
          <a:xfrm>
            <a:off x="1752600" y="4202692"/>
            <a:ext cx="5638800" cy="1995421"/>
          </a:xfrm>
          <a:prstGeom prst="wedgeRoundRectCallout">
            <a:avLst>
              <a:gd name="adj1" fmla="val -70302"/>
              <a:gd name="adj2" fmla="val 43358"/>
              <a:gd name="adj3" fmla="val 16667"/>
            </a:avLst>
          </a:prstGeom>
        </p:spPr>
        <p:style>
          <a:lnRef idx="2">
            <a:schemeClr val="accent3"/>
          </a:lnRef>
          <a:fillRef idx="1">
            <a:schemeClr val="lt1"/>
          </a:fillRef>
          <a:effectRef idx="0">
            <a:schemeClr val="accent3"/>
          </a:effectRef>
          <a:fontRef idx="minor">
            <a:schemeClr val="dk1"/>
          </a:fontRef>
        </p:style>
        <p:txBody>
          <a:bodyPr rtlCol="0" anchor="ctr"/>
          <a:lstStyle/>
          <a:p>
            <a:pPr marL="342900" indent="-342900" algn="just">
              <a:buFont typeface="Times New Roman" panose="02020603050405020304" pitchFamily="18" charset="0"/>
              <a:buChar char="‒"/>
            </a:pPr>
            <a:r>
              <a:rPr lang="en-US" sz="2400">
                <a:latin typeface="Times New Roman" panose="02020603050405020304" pitchFamily="18" charset="0"/>
                <a:cs typeface="Times New Roman" panose="02020603050405020304" pitchFamily="18" charset="0"/>
              </a:rPr>
              <a:t>Cấu trúc dữ liệu.</a:t>
            </a:r>
            <a:endParaRPr lang="en-US" sz="2400">
              <a:latin typeface="Times New Roman" panose="02020603050405020304" pitchFamily="18" charset="0"/>
              <a:cs typeface="Times New Roman" panose="02020603050405020304" pitchFamily="18" charset="0"/>
            </a:endParaRPr>
          </a:p>
          <a:p>
            <a:pPr marL="342900" indent="-342900" algn="just">
              <a:buFont typeface="Times New Roman" panose="02020603050405020304" pitchFamily="18" charset="0"/>
              <a:buChar char="‒"/>
            </a:pPr>
            <a:r>
              <a:rPr lang="en-US" sz="2400">
                <a:latin typeface="Times New Roman" panose="02020603050405020304" pitchFamily="18" charset="0"/>
                <a:cs typeface="Times New Roman" panose="02020603050405020304" pitchFamily="18" charset="0"/>
              </a:rPr>
              <a:t>Các thao tác, phép toán trên dữ liệu.</a:t>
            </a:r>
            <a:endParaRPr lang="en-US" sz="2400">
              <a:latin typeface="Times New Roman" panose="02020603050405020304" pitchFamily="18" charset="0"/>
              <a:cs typeface="Times New Roman" panose="02020603050405020304" pitchFamily="18" charset="0"/>
            </a:endParaRPr>
          </a:p>
          <a:p>
            <a:pPr marL="342900" indent="-342900" algn="just">
              <a:buFont typeface="Times New Roman" panose="02020603050405020304" pitchFamily="18" charset="0"/>
              <a:buChar char="‒"/>
            </a:pPr>
            <a:r>
              <a:rPr lang="en-US" sz="2400">
                <a:latin typeface="Times New Roman" panose="02020603050405020304" pitchFamily="18" charset="0"/>
                <a:cs typeface="Times New Roman" panose="02020603050405020304" pitchFamily="18" charset="0"/>
              </a:rPr>
              <a:t>Các ràng buộc dữ liệu.</a:t>
            </a:r>
            <a:endParaRPr lang="en-US" sz="2400">
              <a:latin typeface="Times New Roman" panose="02020603050405020304" pitchFamily="18" charset="0"/>
              <a:cs typeface="Times New Roman" panose="02020603050405020304" pitchFamily="18" charset="0"/>
            </a:endParaRPr>
          </a:p>
        </p:txBody>
      </p:sp>
      <p:sp>
        <p:nvSpPr>
          <p:cNvPr id="3" name="Title 2"/>
          <p:cNvSpPr>
            <a:spLocks noGrp="1"/>
          </p:cNvSpPr>
          <p:nvPr>
            <p:ph type="title"/>
          </p:nvPr>
        </p:nvSpPr>
        <p:spPr/>
        <p:txBody>
          <a:bodyPr/>
          <a:lstStyle/>
          <a:p>
            <a:endParaRPr lang="en-US"/>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nextCondLst>
                <p:cond evt="onClick" delay="0">
                  <p:tgtEl>
                    <p:spTgt spid="7"/>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
          </p:nvPr>
        </p:nvSpPr>
        <p:spPr/>
        <p:txBody>
          <a:bodyPr/>
          <a:lstStyle/>
          <a:p>
            <a:fld id="{B6F15528-21DE-4FAA-801E-634DDDAF4B2B}" type="slidenum">
              <a:rPr lang="en-US" smtClean="0"/>
            </a:fld>
            <a:endParaRPr lang="en-US"/>
          </a:p>
        </p:txBody>
      </p:sp>
      <p:pic>
        <p:nvPicPr>
          <p:cNvPr id="4" name="Picture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8529975" y="4157582"/>
            <a:ext cx="537825" cy="512009"/>
          </a:xfrm>
          <a:prstGeom prst="rect">
            <a:avLst/>
          </a:prstGeom>
        </p:spPr>
      </p:pic>
      <p:sp>
        <p:nvSpPr>
          <p:cNvPr id="7" name="Rectangular Callout 6"/>
          <p:cNvSpPr/>
          <p:nvPr/>
        </p:nvSpPr>
        <p:spPr>
          <a:xfrm>
            <a:off x="952500" y="990600"/>
            <a:ext cx="7239000" cy="2514600"/>
          </a:xfrm>
          <a:prstGeom prst="wedgeRectCallout">
            <a:avLst>
              <a:gd name="adj1" fmla="val 53650"/>
              <a:gd name="adj2" fmla="val 80121"/>
            </a:avLst>
          </a:prstGeom>
        </p:spPr>
        <p:style>
          <a:lnRef idx="2">
            <a:schemeClr val="accent3"/>
          </a:lnRef>
          <a:fillRef idx="1">
            <a:schemeClr val="lt1"/>
          </a:fillRef>
          <a:effectRef idx="0">
            <a:schemeClr val="accent3"/>
          </a:effectRef>
          <a:fontRef idx="minor">
            <a:schemeClr val="dk1"/>
          </a:fontRef>
        </p:style>
        <p:txBody>
          <a:bodyPr rtlCol="0" anchor="ctr"/>
          <a:lstStyle/>
          <a:p>
            <a:pPr marL="342900" indent="-342900" algn="just">
              <a:buFont typeface="Times New Roman" panose="02020603050405020304" pitchFamily="18" charset="0"/>
              <a:buChar char="‒"/>
            </a:pPr>
            <a:r>
              <a:rPr lang="en-US" sz="2400">
                <a:latin typeface="Times New Roman" panose="02020603050405020304" pitchFamily="18" charset="0"/>
                <a:cs typeface="Times New Roman" panose="02020603050405020304" pitchFamily="18" charset="0"/>
              </a:rPr>
              <a:t>Tóm lại, để mô tả các yêu cầu dữ liệu của một tổ chức sao cho dễ hiểu đối với người sử dụng khác nhau cần có một mô hình dữ liệu quan hệ.</a:t>
            </a:r>
            <a:endParaRPr lang="en-US" sz="2400">
              <a:latin typeface="Times New Roman" panose="02020603050405020304" pitchFamily="18" charset="0"/>
              <a:cs typeface="Times New Roman" panose="02020603050405020304" pitchFamily="18" charset="0"/>
            </a:endParaRPr>
          </a:p>
        </p:txBody>
      </p:sp>
      <p:sp>
        <p:nvSpPr>
          <p:cNvPr id="3" name="Title 2"/>
          <p:cNvSpPr>
            <a:spLocks noGrp="1"/>
          </p:cNvSpPr>
          <p:nvPr>
            <p:ph type="title"/>
          </p:nvPr>
        </p:nvSpPr>
        <p:spPr/>
        <p:txBody>
          <a:bodyP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1&gt; Mô hình dữ liệu quan hệ</a:t>
            </a:r>
            <a:endParaRPr lang="en-US"/>
          </a:p>
        </p:txBody>
      </p:sp>
      <p:sp>
        <p:nvSpPr>
          <p:cNvPr id="3" name="Slide Number Placeholder 2"/>
          <p:cNvSpPr>
            <a:spLocks noGrp="1"/>
          </p:cNvSpPr>
          <p:nvPr>
            <p:ph type="sldNum" sz="quarter" idx="4"/>
          </p:nvPr>
        </p:nvSpPr>
        <p:spPr/>
        <p:txBody>
          <a:bodyPr/>
          <a:lstStyle/>
          <a:p>
            <a:fld id="{B6F15528-21DE-4FAA-801E-634DDDAF4B2B}" type="slidenum">
              <a:rPr lang="en-US" smtClean="0"/>
            </a:fld>
            <a:endParaRPr lang="en-US"/>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6200" y="3352800"/>
            <a:ext cx="475456" cy="428759"/>
          </a:xfrm>
          <a:prstGeom prst="rect">
            <a:avLst/>
          </a:prstGeom>
        </p:spPr>
      </p:pic>
      <p:sp>
        <p:nvSpPr>
          <p:cNvPr id="7" name="Cloud Callout 6"/>
          <p:cNvSpPr/>
          <p:nvPr/>
        </p:nvSpPr>
        <p:spPr>
          <a:xfrm>
            <a:off x="1543050" y="1066799"/>
            <a:ext cx="6057900" cy="1905001"/>
          </a:xfrm>
          <a:prstGeom prst="cloudCallout">
            <a:avLst>
              <a:gd name="adj1" fmla="val -64621"/>
              <a:gd name="adj2" fmla="val 73773"/>
            </a:avLst>
          </a:prstGeom>
        </p:spPr>
        <p:style>
          <a:lnRef idx="2">
            <a:schemeClr val="accent3"/>
          </a:lnRef>
          <a:fillRef idx="1">
            <a:schemeClr val="lt1"/>
          </a:fillRef>
          <a:effectRef idx="0">
            <a:schemeClr val="accent3"/>
          </a:effectRef>
          <a:fontRef idx="minor">
            <a:schemeClr val="dk1"/>
          </a:fontRef>
        </p:style>
        <p:txBody>
          <a:bodyPr rtlCol="0" anchor="ctr"/>
          <a:lstStyle/>
          <a:p>
            <a:pPr algn="just"/>
            <a:r>
              <a:rPr lang="en-US" sz="2400" i="1">
                <a:latin typeface="Times New Roman" panose="02020603050405020304" pitchFamily="18" charset="0"/>
                <a:cs typeface="Times New Roman" panose="02020603050405020304" pitchFamily="18" charset="0"/>
              </a:rPr>
              <a:t>Theo em, mô hình dữ liệu quan hệ là gì?</a:t>
            </a:r>
            <a:endParaRPr lang="en-US" sz="2400" i="1">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5839259"/>
            <a:ext cx="465881" cy="717709"/>
          </a:xfrm>
          <a:prstGeom prst="rect">
            <a:avLst/>
          </a:prstGeom>
        </p:spPr>
      </p:pic>
      <p:sp>
        <p:nvSpPr>
          <p:cNvPr id="9" name="Rounded Rectangular Callout 8"/>
          <p:cNvSpPr/>
          <p:nvPr/>
        </p:nvSpPr>
        <p:spPr>
          <a:xfrm>
            <a:off x="1371600" y="3657600"/>
            <a:ext cx="6629400" cy="2514600"/>
          </a:xfrm>
          <a:prstGeom prst="wedgeRoundRectCallout">
            <a:avLst>
              <a:gd name="adj1" fmla="val -61572"/>
              <a:gd name="adj2" fmla="val 46120"/>
              <a:gd name="adj3" fmla="val 16667"/>
            </a:avLst>
          </a:prstGeom>
        </p:spPr>
        <p:style>
          <a:lnRef idx="2">
            <a:schemeClr val="accent3"/>
          </a:lnRef>
          <a:fillRef idx="1">
            <a:schemeClr val="lt1"/>
          </a:fillRef>
          <a:effectRef idx="0">
            <a:schemeClr val="accent3"/>
          </a:effectRef>
          <a:fontRef idx="minor">
            <a:schemeClr val="dk1"/>
          </a:fontRef>
        </p:style>
        <p:txBody>
          <a:bodyPr rtlCol="0" anchor="ctr"/>
          <a:lstStyle/>
          <a:p>
            <a:pPr lvl="0" algn="just"/>
            <a:r>
              <a:rPr lang="en-US" sz="2400" b="1">
                <a:latin typeface="Times New Roman" panose="02020603050405020304" pitchFamily="18" charset="0"/>
                <a:cs typeface="Times New Roman" panose="02020603050405020304" pitchFamily="18" charset="0"/>
              </a:rPr>
              <a:t>Mô hình dữ liệu quan hệ </a:t>
            </a:r>
            <a:r>
              <a:rPr lang="en-US" sz="2400">
                <a:latin typeface="Times New Roman" panose="02020603050405020304" pitchFamily="18" charset="0"/>
                <a:cs typeface="Times New Roman" panose="02020603050405020304" pitchFamily="18" charset="0"/>
              </a:rPr>
              <a:t>(mô hình quan hệ): là một tập các khái niệm dùng để mô tả cấu trúc dữ liệu; các thao tác và phép toán trên dữ liệu; các ràng buộc dữ liệu của một CSDL.</a:t>
            </a:r>
            <a:endParaRPr lang="en-US" sz="24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nextCondLst>
                <p:cond evt="onClick" delay="0">
                  <p:tgtEl>
                    <p:spTgt spid="8"/>
                  </p:tgtEl>
                </p:cond>
              </p:nextCondLst>
            </p:seq>
          </p:childTnLst>
        </p:cTn>
      </p:par>
    </p:tnLst>
    <p:bldLst>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1&gt; Mô hình dữ liệu quan hệ</a:t>
            </a:r>
            <a:endParaRPr lang="en-US"/>
          </a:p>
        </p:txBody>
      </p:sp>
      <p:sp>
        <p:nvSpPr>
          <p:cNvPr id="3" name="Slide Number Placeholder 2"/>
          <p:cNvSpPr>
            <a:spLocks noGrp="1"/>
          </p:cNvSpPr>
          <p:nvPr>
            <p:ph type="sldNum" sz="quarter" idx="4"/>
          </p:nvPr>
        </p:nvSpPr>
        <p:spPr/>
        <p:txBody>
          <a:bodyPr/>
          <a:lstStyle/>
          <a:p>
            <a:fld id="{B6F15528-21DE-4FAA-801E-634DDDAF4B2B}" type="slidenum">
              <a:rPr lang="en-US" smtClean="0"/>
            </a:fld>
            <a:endParaRPr lang="en-US"/>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6200" y="3352800"/>
            <a:ext cx="475456" cy="428759"/>
          </a:xfrm>
          <a:prstGeom prst="rect">
            <a:avLst/>
          </a:prstGeom>
        </p:spPr>
      </p:pic>
      <p:sp>
        <p:nvSpPr>
          <p:cNvPr id="7" name="Cloud Callout 6"/>
          <p:cNvSpPr/>
          <p:nvPr/>
        </p:nvSpPr>
        <p:spPr>
          <a:xfrm>
            <a:off x="1543050" y="1066799"/>
            <a:ext cx="6057900" cy="1905001"/>
          </a:xfrm>
          <a:prstGeom prst="cloudCallout">
            <a:avLst>
              <a:gd name="adj1" fmla="val -64621"/>
              <a:gd name="adj2" fmla="val 73773"/>
            </a:avLst>
          </a:prstGeom>
        </p:spPr>
        <p:style>
          <a:lnRef idx="2">
            <a:schemeClr val="accent3"/>
          </a:lnRef>
          <a:fillRef idx="1">
            <a:schemeClr val="lt1"/>
          </a:fillRef>
          <a:effectRef idx="0">
            <a:schemeClr val="accent3"/>
          </a:effectRef>
          <a:fontRef idx="minor">
            <a:schemeClr val="dk1"/>
          </a:fontRef>
        </p:style>
        <p:txBody>
          <a:bodyPr rtlCol="0" anchor="ctr"/>
          <a:lstStyle/>
          <a:p>
            <a:pPr algn="just"/>
            <a:r>
              <a:rPr lang="en-US" sz="2400" i="1">
                <a:latin typeface="Times New Roman" panose="02020603050405020304" pitchFamily="18" charset="0"/>
                <a:cs typeface="Times New Roman" panose="02020603050405020304" pitchFamily="18" charset="0"/>
              </a:rPr>
              <a:t>Theo em, mô hình dữ liệu quan hệ do ai đề xuất và đề xuất vào năm nào?</a:t>
            </a:r>
            <a:endParaRPr lang="en-US" sz="2400" i="1">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5839259"/>
            <a:ext cx="465881" cy="717709"/>
          </a:xfrm>
          <a:prstGeom prst="rect">
            <a:avLst/>
          </a:prstGeom>
        </p:spPr>
      </p:pic>
      <p:sp>
        <p:nvSpPr>
          <p:cNvPr id="9" name="Rounded Rectangular Callout 8"/>
          <p:cNvSpPr/>
          <p:nvPr/>
        </p:nvSpPr>
        <p:spPr>
          <a:xfrm>
            <a:off x="1371600" y="3657600"/>
            <a:ext cx="6629400" cy="2514600"/>
          </a:xfrm>
          <a:prstGeom prst="wedgeRoundRectCallout">
            <a:avLst>
              <a:gd name="adj1" fmla="val -61572"/>
              <a:gd name="adj2" fmla="val 46120"/>
              <a:gd name="adj3" fmla="val 16667"/>
            </a:avLst>
          </a:prstGeom>
        </p:spPr>
        <p:style>
          <a:lnRef idx="2">
            <a:schemeClr val="accent3"/>
          </a:lnRef>
          <a:fillRef idx="1">
            <a:schemeClr val="lt1"/>
          </a:fillRef>
          <a:effectRef idx="0">
            <a:schemeClr val="accent3"/>
          </a:effectRef>
          <a:fontRef idx="minor">
            <a:schemeClr val="dk1"/>
          </a:fontRef>
        </p:style>
        <p:txBody>
          <a:bodyPr rtlCol="0" anchor="ctr"/>
          <a:lstStyle/>
          <a:p>
            <a:pPr lvl="0" algn="just"/>
            <a:r>
              <a:rPr lang="en-US" sz="2400">
                <a:latin typeface="Times New Roman" panose="02020603050405020304" pitchFamily="18" charset="0"/>
                <a:cs typeface="Times New Roman" panose="02020603050405020304" pitchFamily="18" charset="0"/>
              </a:rPr>
              <a:t>Mô hình quan hệ được E.F.Codd đề xuất năm 1970. </a:t>
            </a:r>
            <a:endParaRPr lang="en-US" sz="24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nextCondLst>
                <p:cond evt="onClick" delay="0">
                  <p:tgtEl>
                    <p:spTgt spid="8"/>
                  </p:tgtEl>
                </p:cond>
              </p:nextCondLst>
            </p:seq>
          </p:childTnLst>
        </p:cTn>
      </p:par>
    </p:tnLst>
    <p:bldLst>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1&gt; Mô hình dữ liệu quan hệ</a:t>
            </a:r>
            <a:endParaRPr lang="en-US"/>
          </a:p>
        </p:txBody>
      </p:sp>
      <p:sp>
        <p:nvSpPr>
          <p:cNvPr id="3" name="Slide Number Placeholder 2"/>
          <p:cNvSpPr>
            <a:spLocks noGrp="1"/>
          </p:cNvSpPr>
          <p:nvPr>
            <p:ph type="sldNum" sz="quarter" idx="4"/>
          </p:nvPr>
        </p:nvSpPr>
        <p:spPr/>
        <p:txBody>
          <a:bodyPr/>
          <a:lstStyle/>
          <a:p>
            <a:fld id="{B6F15528-21DE-4FAA-801E-634DDDAF4B2B}" type="slidenum">
              <a:rPr lang="en-US" smtClean="0"/>
            </a:fld>
            <a:endParaRPr lang="en-US"/>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6200" y="3352800"/>
            <a:ext cx="475456" cy="428759"/>
          </a:xfrm>
          <a:prstGeom prst="rect">
            <a:avLst/>
          </a:prstGeom>
        </p:spPr>
      </p:pic>
      <p:sp>
        <p:nvSpPr>
          <p:cNvPr id="7" name="Cloud Callout 6"/>
          <p:cNvSpPr/>
          <p:nvPr/>
        </p:nvSpPr>
        <p:spPr>
          <a:xfrm>
            <a:off x="1543050" y="1066799"/>
            <a:ext cx="6057900" cy="1905001"/>
          </a:xfrm>
          <a:prstGeom prst="cloudCallout">
            <a:avLst>
              <a:gd name="adj1" fmla="val -64621"/>
              <a:gd name="adj2" fmla="val 73773"/>
            </a:avLst>
          </a:prstGeom>
        </p:spPr>
        <p:style>
          <a:lnRef idx="2">
            <a:schemeClr val="accent3"/>
          </a:lnRef>
          <a:fillRef idx="1">
            <a:schemeClr val="lt1"/>
          </a:fillRef>
          <a:effectRef idx="0">
            <a:schemeClr val="accent3"/>
          </a:effectRef>
          <a:fontRef idx="minor">
            <a:schemeClr val="dk1"/>
          </a:fontRef>
        </p:style>
        <p:txBody>
          <a:bodyPr rtlCol="0" anchor="ctr"/>
          <a:lstStyle/>
          <a:p>
            <a:pPr algn="just"/>
            <a:r>
              <a:rPr lang="en-US" sz="2400" i="1">
                <a:latin typeface="Times New Roman" panose="02020603050405020304" pitchFamily="18" charset="0"/>
                <a:cs typeface="Times New Roman" panose="02020603050405020304" pitchFamily="18" charset="0"/>
              </a:rPr>
              <a:t>Hãy kể tên các loại mô hình dữ liệu mà em biết?</a:t>
            </a:r>
            <a:endParaRPr lang="en-US" sz="2400" i="1">
              <a:latin typeface="Times New Roman" panose="02020603050405020304" pitchFamily="18" charset="0"/>
              <a:cs typeface="Times New Roman" panose="02020603050405020304" pitchFamily="18" charset="0"/>
            </a:endParaRPr>
          </a:p>
        </p:txBody>
      </p:sp>
      <p:sp>
        <p:nvSpPr>
          <p:cNvPr id="9" name="Rounded Rectangular Callout 8"/>
          <p:cNvSpPr/>
          <p:nvPr/>
        </p:nvSpPr>
        <p:spPr>
          <a:xfrm>
            <a:off x="1371600" y="3657600"/>
            <a:ext cx="6629400" cy="2514600"/>
          </a:xfrm>
          <a:prstGeom prst="wedgeRoundRectCallout">
            <a:avLst>
              <a:gd name="adj1" fmla="val -61572"/>
              <a:gd name="adj2" fmla="val 46120"/>
              <a:gd name="adj3" fmla="val 16667"/>
            </a:avLst>
          </a:prstGeom>
        </p:spPr>
        <p:style>
          <a:lnRef idx="2">
            <a:schemeClr val="accent3"/>
          </a:lnRef>
          <a:fillRef idx="1">
            <a:schemeClr val="lt1"/>
          </a:fillRef>
          <a:effectRef idx="0">
            <a:schemeClr val="accent3"/>
          </a:effectRef>
          <a:fontRef idx="minor">
            <a:schemeClr val="dk1"/>
          </a:fontRef>
        </p:style>
        <p:txBody>
          <a:bodyPr rtlCol="0" anchor="ctr"/>
          <a:lstStyle/>
          <a:p>
            <a:pPr marL="342900" lvl="0" indent="-342900" algn="just">
              <a:buFont typeface="Calibri" panose="020F0502020204030204" pitchFamily="34" charset="0"/>
              <a:buChar char="‒"/>
            </a:pPr>
            <a:r>
              <a:rPr lang="en-US" sz="2400">
                <a:latin typeface="Times New Roman" panose="02020603050405020304" pitchFamily="18" charset="0"/>
                <a:cs typeface="Times New Roman" panose="02020603050405020304" pitchFamily="18" charset="0"/>
              </a:rPr>
              <a:t>Mô hình dữ liệu hướng đối tượng; </a:t>
            </a:r>
            <a:endParaRPr lang="en-US" sz="2400">
              <a:latin typeface="Times New Roman" panose="02020603050405020304" pitchFamily="18" charset="0"/>
              <a:cs typeface="Times New Roman" panose="02020603050405020304" pitchFamily="18" charset="0"/>
            </a:endParaRPr>
          </a:p>
          <a:p>
            <a:pPr marL="342900" lvl="0" indent="-342900" algn="just">
              <a:buFont typeface="Calibri" panose="020F0502020204030204" pitchFamily="34" charset="0"/>
              <a:buChar char="‒"/>
            </a:pPr>
            <a:r>
              <a:rPr lang="en-US" sz="2400">
                <a:latin typeface="Times New Roman" panose="02020603050405020304" pitchFamily="18" charset="0"/>
                <a:cs typeface="Times New Roman" panose="02020603050405020304" pitchFamily="18" charset="0"/>
              </a:rPr>
              <a:t>Mô hình dữ liệu quan hệ; </a:t>
            </a:r>
            <a:endParaRPr lang="en-US" sz="2400">
              <a:latin typeface="Times New Roman" panose="02020603050405020304" pitchFamily="18" charset="0"/>
              <a:cs typeface="Times New Roman" panose="02020603050405020304" pitchFamily="18" charset="0"/>
            </a:endParaRPr>
          </a:p>
          <a:p>
            <a:pPr marL="342900" lvl="0" indent="-342900" algn="just">
              <a:buFont typeface="Calibri" panose="020F0502020204030204" pitchFamily="34" charset="0"/>
              <a:buChar char="‒"/>
            </a:pPr>
            <a:r>
              <a:rPr lang="en-US" sz="2400">
                <a:latin typeface="Times New Roman" panose="02020603050405020304" pitchFamily="18" charset="0"/>
                <a:cs typeface="Times New Roman" panose="02020603050405020304" pitchFamily="18" charset="0"/>
              </a:rPr>
              <a:t>Mô hình dữ liệu phân cấp.</a:t>
            </a:r>
            <a:endParaRPr lang="en-US" sz="2400">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189" y="5979006"/>
            <a:ext cx="438211" cy="438211"/>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nextCondLst>
                <p:cond evt="onClick" delay="0">
                  <p:tgtEl>
                    <p:spTgt spid="10"/>
                  </p:tgtEl>
                </p:cond>
              </p:nextCondLst>
            </p:seq>
          </p:childTnLst>
        </p:cTn>
      </p:par>
    </p:tnLst>
    <p:bldLst>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1&gt; Mô hình dữ liệu quan hệ</a:t>
            </a:r>
            <a:endParaRPr lang="en-US"/>
          </a:p>
        </p:txBody>
      </p:sp>
      <p:sp>
        <p:nvSpPr>
          <p:cNvPr id="3" name="Slide Number Placeholder 2"/>
          <p:cNvSpPr>
            <a:spLocks noGrp="1"/>
          </p:cNvSpPr>
          <p:nvPr>
            <p:ph type="sldNum" sz="quarter" idx="4"/>
          </p:nvPr>
        </p:nvSpPr>
        <p:spPr/>
        <p:txBody>
          <a:bodyPr/>
          <a:lstStyle/>
          <a:p>
            <a:fld id="{B6F15528-21DE-4FAA-801E-634DDDAF4B2B}" type="slidenum">
              <a:rPr lang="en-US" smtClean="0"/>
            </a:fld>
            <a:endParaRPr lang="en-US"/>
          </a:p>
        </p:txBody>
      </p:sp>
      <p:pic>
        <p:nvPicPr>
          <p:cNvPr id="4" name="Picture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8529975" y="5562600"/>
            <a:ext cx="537825" cy="512009"/>
          </a:xfrm>
          <a:prstGeom prst="rect">
            <a:avLst/>
          </a:prstGeom>
        </p:spPr>
      </p:pic>
      <p:sp>
        <p:nvSpPr>
          <p:cNvPr id="5" name="Rectangular Callout 4"/>
          <p:cNvSpPr/>
          <p:nvPr/>
        </p:nvSpPr>
        <p:spPr>
          <a:xfrm>
            <a:off x="952500" y="990600"/>
            <a:ext cx="7239000" cy="3422986"/>
          </a:xfrm>
          <a:prstGeom prst="wedgeRectCallout">
            <a:avLst>
              <a:gd name="adj1" fmla="val 54289"/>
              <a:gd name="adj2" fmla="val 88236"/>
            </a:avLst>
          </a:prstGeom>
        </p:spPr>
        <p:style>
          <a:lnRef idx="2">
            <a:schemeClr val="accent3"/>
          </a:lnRef>
          <a:fillRef idx="1">
            <a:schemeClr val="lt1"/>
          </a:fillRef>
          <a:effectRef idx="0">
            <a:schemeClr val="accent3"/>
          </a:effectRef>
          <a:fontRef idx="minor">
            <a:schemeClr val="dk1"/>
          </a:fontRef>
        </p:style>
        <p:txBody>
          <a:bodyPr rtlCol="0" anchor="ctr"/>
          <a:lstStyle/>
          <a:p>
            <a:pPr marL="342900" indent="-342900" algn="just">
              <a:buFont typeface="Times New Roman" panose="02020603050405020304" pitchFamily="18" charset="0"/>
              <a:buChar char="‒"/>
            </a:pPr>
            <a:r>
              <a:rPr lang="en-US" sz="2400">
                <a:latin typeface="Times New Roman" panose="02020603050405020304" pitchFamily="18" charset="0"/>
                <a:cs typeface="Times New Roman" panose="02020603050405020304" pitchFamily="18" charset="0"/>
              </a:rPr>
              <a:t>Theo mức mô tả chi tiết về CSDL, có thể phân chia các mô hình thành 2 loại:</a:t>
            </a:r>
            <a:endParaRPr lang="en-US" sz="2400">
              <a:latin typeface="Times New Roman" panose="02020603050405020304" pitchFamily="18" charset="0"/>
              <a:cs typeface="Times New Roman" panose="02020603050405020304" pitchFamily="18" charset="0"/>
            </a:endParaRPr>
          </a:p>
          <a:p>
            <a:pPr marL="800100" lvl="1" indent="-342900" algn="just">
              <a:buFont typeface="Times New Roman" panose="02020603050405020304" pitchFamily="18" charset="0"/>
              <a:buChar char="+"/>
            </a:pPr>
            <a:r>
              <a:rPr lang="en-US" sz="2400" b="1" i="1">
                <a:latin typeface="Times New Roman" panose="02020603050405020304" pitchFamily="18" charset="0"/>
                <a:cs typeface="Times New Roman" panose="02020603050405020304" pitchFamily="18" charset="0"/>
              </a:rPr>
              <a:t>Các mô hình vật lí</a:t>
            </a:r>
            <a:r>
              <a:rPr lang="en-US" sz="2400" b="1">
                <a:latin typeface="Times New Roman" panose="02020603050405020304" pitchFamily="18" charset="0"/>
                <a:cs typeface="Times New Roman" panose="02020603050405020304" pitchFamily="18" charset="0"/>
              </a:rPr>
              <a:t> </a:t>
            </a:r>
            <a:r>
              <a:rPr lang="en-US" sz="2400">
                <a:latin typeface="Times New Roman" panose="02020603050405020304" pitchFamily="18" charset="0"/>
                <a:cs typeface="Times New Roman" panose="02020603050405020304" pitchFamily="18" charset="0"/>
              </a:rPr>
              <a:t>(</a:t>
            </a:r>
            <a:r>
              <a:rPr lang="en-US" sz="2400" i="1">
                <a:latin typeface="Times New Roman" panose="02020603050405020304" pitchFamily="18" charset="0"/>
                <a:cs typeface="Times New Roman" panose="02020603050405020304" pitchFamily="18" charset="0"/>
              </a:rPr>
              <a:t>còn được gọi là các mô hình dữ liệu bậc thấp</a:t>
            </a:r>
            <a:r>
              <a:rPr lang="en-US" sz="2400">
                <a:latin typeface="Times New Roman" panose="02020603050405020304" pitchFamily="18" charset="0"/>
                <a:cs typeface="Times New Roman" panose="02020603050405020304" pitchFamily="18" charset="0"/>
              </a:rPr>
              <a:t>): cho biết dữ liệu được lưu trữ như thế nào.</a:t>
            </a:r>
            <a:endParaRPr lang="en-US" sz="2400">
              <a:latin typeface="Times New Roman" panose="02020603050405020304" pitchFamily="18" charset="0"/>
              <a:cs typeface="Times New Roman" panose="02020603050405020304" pitchFamily="18" charset="0"/>
            </a:endParaRPr>
          </a:p>
          <a:p>
            <a:pPr marL="800100" lvl="1" indent="-342900" algn="just">
              <a:buFont typeface="Times New Roman" panose="02020603050405020304" pitchFamily="18" charset="0"/>
              <a:buChar char="+"/>
            </a:pPr>
            <a:r>
              <a:rPr lang="en-US" sz="2400" b="1" i="1">
                <a:latin typeface="Times New Roman" panose="02020603050405020304" pitchFamily="18" charset="0"/>
                <a:cs typeface="Times New Roman" panose="02020603050405020304" pitchFamily="18" charset="0"/>
              </a:rPr>
              <a:t>Các mô hình lôgic</a:t>
            </a:r>
            <a:r>
              <a:rPr lang="en-US" sz="2400" b="1">
                <a:latin typeface="Times New Roman" panose="02020603050405020304" pitchFamily="18" charset="0"/>
                <a:cs typeface="Times New Roman" panose="02020603050405020304" pitchFamily="18" charset="0"/>
              </a:rPr>
              <a:t> </a:t>
            </a:r>
            <a:r>
              <a:rPr lang="en-US" sz="2400">
                <a:latin typeface="Times New Roman" panose="02020603050405020304" pitchFamily="18" charset="0"/>
                <a:cs typeface="Times New Roman" panose="02020603050405020304" pitchFamily="18" charset="0"/>
              </a:rPr>
              <a:t>(</a:t>
            </a:r>
            <a:r>
              <a:rPr lang="en-US" sz="2400" i="1">
                <a:latin typeface="Times New Roman" panose="02020603050405020304" pitchFamily="18" charset="0"/>
                <a:cs typeface="Times New Roman" panose="02020603050405020304" pitchFamily="18" charset="0"/>
              </a:rPr>
              <a:t>còn được gọi là mô hình dữ liệu bậc cao</a:t>
            </a:r>
            <a:r>
              <a:rPr lang="en-US" sz="2400">
                <a:latin typeface="Times New Roman" panose="02020603050405020304" pitchFamily="18" charset="0"/>
                <a:cs typeface="Times New Roman" panose="02020603050405020304" pitchFamily="18" charset="0"/>
              </a:rPr>
              <a:t>): cho mô tả CSDL ở mức khái niệm và mức khung nhìn.</a:t>
            </a:r>
            <a:endParaRPr lang="en-US" sz="2400">
              <a:latin typeface="Times New Roman" panose="02020603050405020304" pitchFamily="18"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6548</Words>
  <Application>WPS Presentation</Application>
  <PresentationFormat>On-screen Show (4:3)</PresentationFormat>
  <Paragraphs>215</Paragraphs>
  <Slides>23</Slides>
  <Notes>1</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23</vt:i4>
      </vt:variant>
    </vt:vector>
  </HeadingPairs>
  <TitlesOfParts>
    <vt:vector size="32" baseType="lpstr">
      <vt:lpstr>Arial</vt:lpstr>
      <vt:lpstr>SimSun</vt:lpstr>
      <vt:lpstr>Wingdings</vt:lpstr>
      <vt:lpstr>Times New Roman</vt:lpstr>
      <vt:lpstr>Courier New</vt:lpstr>
      <vt:lpstr>Calibri</vt:lpstr>
      <vt:lpstr>Microsoft YaHei</vt:lpstr>
      <vt:lpstr>Arial Unicode MS</vt:lpstr>
      <vt:lpstr>Office Theme</vt:lpstr>
      <vt:lpstr>Chương III.  CƠ SỞ DỮ LIỆU QUAN HỆ  §10. CƠ SỞ DỮ LIỆU QUAN HỆ</vt:lpstr>
      <vt:lpstr>PowerPoint 演示文稿</vt:lpstr>
      <vt:lpstr>PowerPoint 演示文稿</vt:lpstr>
      <vt:lpstr>PowerPoint 演示文稿</vt:lpstr>
      <vt:lpstr>PowerPoint 演示文稿</vt:lpstr>
      <vt:lpstr>1&gt; Mô hình dữ liệu quan hệ</vt:lpstr>
      <vt:lpstr>1&gt; Mô hình dữ liệu quan hệ</vt:lpstr>
      <vt:lpstr>1&gt; Mô hình dữ liệu quan hệ</vt:lpstr>
      <vt:lpstr>1&gt; Mô hình dữ liệu quan hệ</vt:lpstr>
      <vt:lpstr>1&gt; Mô hình dữ liệu quan hệ</vt:lpstr>
      <vt:lpstr>1&gt; Mô hình dữ liệu quan hệ</vt:lpstr>
      <vt:lpstr>2&gt; Cơ sở dữ liệu quan hệ</vt:lpstr>
      <vt:lpstr>2&gt; Cơ sở dữ liệu quan hệ</vt:lpstr>
      <vt:lpstr>2&gt; Cơ sở dữ liệu quan hệ</vt:lpstr>
      <vt:lpstr>2&gt; Cơ sở dữ liệu quan hệ</vt:lpstr>
      <vt:lpstr>2&gt; Cơ sở dữ liệu quan hệ</vt:lpstr>
      <vt:lpstr>2&gt; Cơ sở dữ liệu quan hệ</vt:lpstr>
      <vt:lpstr>2&gt; Cơ sở dữ liệu quan hệ</vt:lpstr>
      <vt:lpstr>2&gt; Cơ sở dữ liệu quan hệ</vt:lpstr>
      <vt:lpstr>2&gt; Cơ sở dữ liệu quan hệ</vt:lpstr>
      <vt:lpstr>2&gt; Cơ sở dữ liệu quan hệ</vt:lpstr>
      <vt:lpstr>2&gt; Cơ sở dữ liệu quan hệ</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Vũ Trường</dc:creator>
  <cp:lastModifiedBy>ASUS</cp:lastModifiedBy>
  <cp:revision>279</cp:revision>
  <cp:lastPrinted>2020-10-05T01:40:00Z</cp:lastPrinted>
  <dcterms:created xsi:type="dcterms:W3CDTF">2006-08-16T00:00:00Z</dcterms:created>
  <dcterms:modified xsi:type="dcterms:W3CDTF">2023-03-30T01:34:06Z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06CBCD41AE9D48FABA3EBC1BFF05BA00</vt:lpwstr>
  </property>
  <property fmtid="{D5CDD505-2E9C-101B-9397-08002B2CF9AE}" pid="3" name="KSOProductBuildVer">
    <vt:lpwstr>1033-11.2.0.11513</vt:lpwstr>
  </property>
</Properties>
</file>