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7" r:id="rId3"/>
    <p:sldId id="258" r:id="rId4"/>
    <p:sldId id="259" r:id="rId5"/>
    <p:sldId id="282" r:id="rId6"/>
    <p:sldId id="274" r:id="rId7"/>
    <p:sldId id="263" r:id="rId8"/>
    <p:sldId id="275" r:id="rId9"/>
    <p:sldId id="276" r:id="rId10"/>
    <p:sldId id="281" r:id="rId11"/>
    <p:sldId id="266" r:id="rId12"/>
    <p:sldId id="280" r:id="rId13"/>
    <p:sldId id="265" r:id="rId14"/>
    <p:sldId id="283" r:id="rId15"/>
    <p:sldId id="267" r:id="rId16"/>
    <p:sldId id="277" r:id="rId17"/>
    <p:sldId id="285" r:id="rId19"/>
    <p:sldId id="268" r:id="rId20"/>
    <p:sldId id="287" r:id="rId21"/>
    <p:sldId id="270" r:id="rId22"/>
    <p:sldId id="271" r:id="rId23"/>
    <p:sldId id="272" r:id="rId24"/>
    <p:sldId id="273" r:id="rId25"/>
    <p:sldId id="262" r:id="rId26"/>
    <p:sldId id="288" r:id="rId27"/>
    <p:sldId id="286" r:id="rId28"/>
  </p:sldIdLst>
  <p:sldSz cx="9144000" cy="6858000" type="screen4x3"/>
  <p:notesSz cx="6858000" cy="9144000"/>
  <p:embeddedFontLst>
    <p:embeddedFont>
      <p:font typeface="Calibri" panose="020F050202020403020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AA218-BB61-4F2B-BE7B-AAEC5D9AFB5E}"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847C3-A3A6-4524-B8F7-FEA39CEABF0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847C3-A3A6-4524-B8F7-FEA39CEABF06}"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FE5E8B-A450-4F1C-B49B-32D76428C33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310C4-3383-4457-BCF4-099A6666B78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0FE5E8B-A450-4F1C-B49B-32D76428C33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310C4-3383-4457-BCF4-099A6666B7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0FE5E8B-A450-4F1C-B49B-32D76428C33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310C4-3383-4457-BCF4-099A6666B7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0FE5E8B-A450-4F1C-B49B-32D76428C33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310C4-3383-4457-BCF4-099A6666B7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80FE5E8B-A450-4F1C-B49B-32D76428C33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310C4-3383-4457-BCF4-099A6666B7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80FE5E8B-A450-4F1C-B49B-32D76428C33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310C4-3383-4457-BCF4-099A6666B7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80FE5E8B-A450-4F1C-B49B-32D76428C33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310C4-3383-4457-BCF4-099A6666B7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FE5E8B-A450-4F1C-B49B-32D76428C33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310C4-3383-4457-BCF4-099A6666B7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E5E8B-A450-4F1C-B49B-32D76428C33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310C4-3383-4457-BCF4-099A6666B7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0FE5E8B-A450-4F1C-B49B-32D76428C33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310C4-3383-4457-BCF4-099A6666B7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0FE5E8B-A450-4F1C-B49B-32D76428C33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310C4-3383-4457-BCF4-099A6666B7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E5E8B-A450-4F1C-B49B-32D76428C335}"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310C4-3383-4457-BCF4-099A6666B78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n Học Lớp 12 | Tik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0"/>
            <a:ext cx="617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447800" cy="6858000"/>
          </a:xfrm>
          <a:prstGeom prst="rect">
            <a:avLst/>
          </a:prstGeom>
          <a:solidFill>
            <a:schemeClr val="tx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250000"/>
              </a:lnSpc>
            </a:pPr>
            <a:r>
              <a:rPr lang="vi-VN" sz="2000" b="1" dirty="0" smtClean="0">
                <a:solidFill>
                  <a:srgbClr val="FFC000"/>
                </a:solidFill>
              </a:rPr>
              <a:t>TRƯỜNG</a:t>
            </a:r>
            <a:endParaRPr lang="vi-VN" sz="2000" b="1" dirty="0" smtClean="0">
              <a:solidFill>
                <a:srgbClr val="FFC000"/>
              </a:solidFill>
            </a:endParaRPr>
          </a:p>
          <a:p>
            <a:pPr algn="ctr"/>
            <a:endParaRPr lang="vi-VN" sz="2000" b="1" dirty="0" smtClean="0">
              <a:solidFill>
                <a:srgbClr val="FFC000"/>
              </a:solidFill>
            </a:endParaRPr>
          </a:p>
          <a:p>
            <a:pPr algn="ctr"/>
            <a:r>
              <a:rPr lang="vi-VN" sz="2000" b="1" dirty="0" smtClean="0">
                <a:solidFill>
                  <a:srgbClr val="FFC000"/>
                </a:solidFill>
              </a:rPr>
              <a:t>THPT </a:t>
            </a:r>
            <a:endParaRPr lang="vi-VN" sz="2000" b="1" dirty="0" smtClean="0">
              <a:solidFill>
                <a:srgbClr val="FFC000"/>
              </a:solidFill>
            </a:endParaRPr>
          </a:p>
          <a:p>
            <a:pPr algn="ctr"/>
            <a:endParaRPr lang="vi-VN" sz="2000" b="1" dirty="0" smtClean="0">
              <a:solidFill>
                <a:srgbClr val="FFC000"/>
              </a:solidFill>
            </a:endParaRPr>
          </a:p>
          <a:p>
            <a:pPr algn="ctr"/>
            <a:r>
              <a:rPr lang="vi-VN" sz="2000" b="1" dirty="0" smtClean="0">
                <a:solidFill>
                  <a:srgbClr val="FFC000"/>
                </a:solidFill>
              </a:rPr>
              <a:t>NGÔ </a:t>
            </a:r>
            <a:endParaRPr lang="vi-VN" sz="2000" b="1" dirty="0" smtClean="0">
              <a:solidFill>
                <a:srgbClr val="FFC000"/>
              </a:solidFill>
            </a:endParaRPr>
          </a:p>
          <a:p>
            <a:pPr algn="ctr"/>
            <a:endParaRPr lang="vi-VN" sz="2000" b="1" dirty="0">
              <a:solidFill>
                <a:srgbClr val="FFC000"/>
              </a:solidFill>
            </a:endParaRPr>
          </a:p>
          <a:p>
            <a:pPr algn="ctr"/>
            <a:r>
              <a:rPr lang="vi-VN" sz="2000" b="1" smtClean="0">
                <a:solidFill>
                  <a:srgbClr val="FFC000"/>
                </a:solidFill>
              </a:rPr>
              <a:t>SỸ</a:t>
            </a:r>
            <a:endParaRPr lang="vi-VN" sz="2000" b="1" smtClean="0">
              <a:solidFill>
                <a:srgbClr val="FFC000"/>
              </a:solidFill>
            </a:endParaRPr>
          </a:p>
          <a:p>
            <a:pPr algn="ctr"/>
            <a:endParaRPr lang="vi-VN" sz="2000" b="1" smtClean="0">
              <a:solidFill>
                <a:srgbClr val="FFC000"/>
              </a:solidFill>
            </a:endParaRPr>
          </a:p>
          <a:p>
            <a:pPr algn="ctr"/>
            <a:r>
              <a:rPr lang="vi-VN" sz="2000" b="1" smtClean="0">
                <a:solidFill>
                  <a:srgbClr val="FFC000"/>
                </a:solidFill>
              </a:rPr>
              <a:t>LIÊN</a:t>
            </a:r>
            <a:endParaRPr lang="vi-VN" sz="2000" b="1" smtClean="0">
              <a:solidFill>
                <a:srgbClr val="FFC000"/>
              </a:solidFill>
            </a:endParaRPr>
          </a:p>
          <a:p>
            <a:pPr algn="ctr"/>
            <a:endParaRPr lang="vi-VN" sz="2000" b="1" smtClean="0">
              <a:solidFill>
                <a:srgbClr val="FFC000"/>
              </a:solidFill>
            </a:endParaRPr>
          </a:p>
        </p:txBody>
      </p:sp>
      <p:sp>
        <p:nvSpPr>
          <p:cNvPr id="6" name="Rectangle 5"/>
          <p:cNvSpPr/>
          <p:nvPr/>
        </p:nvSpPr>
        <p:spPr>
          <a:xfrm>
            <a:off x="7620000" y="0"/>
            <a:ext cx="1524000" cy="6858000"/>
          </a:xfrm>
          <a:prstGeom prst="rect">
            <a:avLst/>
          </a:prstGeom>
          <a:solidFill>
            <a:schemeClr val="tx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smtClean="0">
                <a:solidFill>
                  <a:srgbClr val="FFC000"/>
                </a:solidFill>
              </a:rPr>
              <a:t>TỔ</a:t>
            </a:r>
            <a:endParaRPr lang="en-US" sz="2000" b="1" smtClean="0">
              <a:solidFill>
                <a:srgbClr val="FFC000"/>
              </a:solidFill>
            </a:endParaRPr>
          </a:p>
          <a:p>
            <a:pPr algn="ctr">
              <a:lnSpc>
                <a:spcPct val="170000"/>
              </a:lnSpc>
            </a:pPr>
            <a:endParaRPr lang="en-US" sz="2000" b="1" smtClean="0">
              <a:solidFill>
                <a:srgbClr val="FFC000"/>
              </a:solidFill>
            </a:endParaRPr>
          </a:p>
          <a:p>
            <a:pPr algn="ctr"/>
            <a:r>
              <a:rPr lang="en-US" sz="2000" b="1" smtClean="0">
                <a:solidFill>
                  <a:srgbClr val="FFC000"/>
                </a:solidFill>
              </a:rPr>
              <a:t>  </a:t>
            </a:r>
            <a:r>
              <a:rPr lang="vi-VN" altLang="en-US" sz="2000" b="1" smtClean="0">
                <a:solidFill>
                  <a:srgbClr val="FFC000"/>
                </a:solidFill>
              </a:rPr>
              <a:t>TOÁN</a:t>
            </a:r>
            <a:endParaRPr lang="vi-VN" altLang="en-US" sz="2000" b="1" smtClean="0">
              <a:solidFill>
                <a:srgbClr val="FFC000"/>
              </a:solidFill>
            </a:endParaRPr>
          </a:p>
          <a:p>
            <a:pPr algn="ctr">
              <a:lnSpc>
                <a:spcPct val="170000"/>
              </a:lnSpc>
            </a:pPr>
            <a:endParaRPr lang="vi-VN" altLang="en-US" sz="2000" b="1" smtClean="0">
              <a:solidFill>
                <a:srgbClr val="FFC000"/>
              </a:solidFill>
            </a:endParaRPr>
          </a:p>
          <a:p>
            <a:pPr algn="ctr"/>
            <a:r>
              <a:rPr lang="vi-VN" altLang="en-US" sz="2000" b="1" smtClean="0">
                <a:solidFill>
                  <a:srgbClr val="FFC000"/>
                </a:solidFill>
              </a:rPr>
              <a:t>VẬT LÝ</a:t>
            </a:r>
            <a:endParaRPr lang="vi-VN" altLang="en-US" sz="2000" b="1" smtClean="0">
              <a:solidFill>
                <a:srgbClr val="FFC000"/>
              </a:solidFill>
            </a:endParaRPr>
          </a:p>
          <a:p>
            <a:pPr algn="ctr"/>
            <a:endParaRPr lang="en-US" sz="2000" b="1" smtClean="0">
              <a:solidFill>
                <a:srgbClr val="FFC000"/>
              </a:solidFill>
            </a:endParaRPr>
          </a:p>
          <a:p>
            <a:pPr algn="ctr"/>
            <a:r>
              <a:rPr lang="en-US" sz="2000" b="1" smtClean="0">
                <a:solidFill>
                  <a:srgbClr val="FFC000"/>
                </a:solidFill>
              </a:rPr>
              <a:t>TIN HỌC</a:t>
            </a:r>
            <a:endParaRPr lang="vi-VN" sz="2000" b="1"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marL="514350" indent="-514350">
              <a:lnSpc>
                <a:spcPct val="150000"/>
              </a:lnSpc>
              <a:buAutoNum type="alphaLcPeriod"/>
            </a:pPr>
            <a:r>
              <a:rPr lang="en-US" b="1" smtClean="0"/>
              <a:t>Tạo lập hồ sơ:</a:t>
            </a:r>
            <a:endParaRPr lang="en-US" smtClean="0"/>
          </a:p>
          <a:p>
            <a:pPr lvl="1">
              <a:lnSpc>
                <a:spcPct val="150000"/>
              </a:lnSpc>
              <a:buFontTx/>
              <a:buChar char="-"/>
            </a:pPr>
            <a:r>
              <a:rPr lang="en-US" smtClean="0"/>
              <a:t>Xác định chủ thể cần quản lí.</a:t>
            </a:r>
            <a:endParaRPr lang="en-US" smtClean="0"/>
          </a:p>
          <a:p>
            <a:pPr lvl="1">
              <a:lnSpc>
                <a:spcPct val="150000"/>
              </a:lnSpc>
              <a:buFontTx/>
              <a:buChar char="-"/>
            </a:pPr>
            <a:r>
              <a:rPr lang="en-US" smtClean="0"/>
              <a:t>Xác định cấu trúc hồ sơ.</a:t>
            </a:r>
            <a:endParaRPr lang="en-US" smtClean="0"/>
          </a:p>
          <a:p>
            <a:pPr lvl="1">
              <a:lnSpc>
                <a:spcPct val="150000"/>
              </a:lnSpc>
              <a:buNone/>
            </a:pPr>
            <a:r>
              <a:rPr lang="en-US" smtClean="0"/>
              <a:t>- Thu thập, tập hợp thông tin từ nhiều nguồn khác nhau và lưu trữ chúng theo đúng cấu trúc đã xác định.</a:t>
            </a:r>
            <a:endParaRPr lang="en-US" smtClean="0"/>
          </a:p>
          <a:p>
            <a:pPr>
              <a:buNone/>
            </a:pPr>
            <a:endParaRPr lang="en-US"/>
          </a:p>
        </p:txBody>
      </p:sp>
      <p:sp>
        <p:nvSpPr>
          <p:cNvPr id="4" name="Rectangle 3"/>
          <p:cNvSpPr/>
          <p:nvPr/>
        </p:nvSpPr>
        <p:spPr>
          <a:xfrm>
            <a:off x="0" y="0"/>
            <a:ext cx="9144000" cy="1066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 </a:t>
            </a:r>
            <a:r>
              <a:rPr lang="vi-VN" sz="2800" b="1" dirty="0">
                <a:solidFill>
                  <a:srgbClr val="FF0000"/>
                </a:solidFill>
                <a:latin typeface="Times New Roman" panose="02020603050405020304" pitchFamily="18" charset="0"/>
                <a:cs typeface="Times New Roman" panose="02020603050405020304" pitchFamily="18" charset="0"/>
              </a:rPr>
              <a:t>2. CÁC CÔNG VIỆC THƯỜNG GẶP KHI XỬ LÍ THÔNG TIN CỦA MỘT TỔ CHỨC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srcRect/>
          <a:stretch>
            <a:fillRect/>
          </a:stretch>
        </p:blipFill>
        <p:spPr bwMode="auto">
          <a:xfrm>
            <a:off x="3200400" y="1143000"/>
            <a:ext cx="5943600" cy="5715000"/>
          </a:xfrm>
          <a:prstGeom prst="rect">
            <a:avLst/>
          </a:prstGeom>
          <a:noFill/>
          <a:ln>
            <a:noFill/>
          </a:ln>
          <a:effectLst>
            <a:prstShdw prst="shdw17" dist="17961" dir="2700000">
              <a:schemeClr val="accent1">
                <a:gamma/>
                <a:shade val="60000"/>
                <a:invGamma/>
              </a:schemeClr>
            </a:prstShdw>
          </a:effectLst>
        </p:spPr>
      </p:pic>
      <p:sp>
        <p:nvSpPr>
          <p:cNvPr id="5" name="Rectangle 4"/>
          <p:cNvSpPr/>
          <p:nvPr/>
        </p:nvSpPr>
        <p:spPr>
          <a:xfrm>
            <a:off x="0" y="0"/>
            <a:ext cx="9144000" cy="1066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 </a:t>
            </a:r>
            <a:r>
              <a:rPr lang="vi-VN" sz="2800" b="1" dirty="0">
                <a:solidFill>
                  <a:srgbClr val="FF0000"/>
                </a:solidFill>
                <a:latin typeface="Times New Roman" panose="02020603050405020304" pitchFamily="18" charset="0"/>
                <a:cs typeface="Times New Roman" panose="02020603050405020304" pitchFamily="18" charset="0"/>
              </a:rPr>
              <a:t>2. CÁC CÔNG VIỆC THƯỜNG GẶP KHI XỬ LÍ THÔNG TIN CỦA MỘT TỔ CHỨC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219200"/>
            <a:ext cx="2900025" cy="523220"/>
          </a:xfrm>
          <a:prstGeom prst="rect">
            <a:avLst/>
          </a:prstGeom>
        </p:spPr>
        <p:txBody>
          <a:bodyPr wrap="none">
            <a:spAutoFit/>
          </a:bodyPr>
          <a:lstStyle/>
          <a:p>
            <a:pPr>
              <a:buNone/>
            </a:pPr>
            <a:r>
              <a:rPr lang="en-US" sz="2800" b="1" smtClean="0"/>
              <a:t>b. Cập nhật hồ sơ:</a:t>
            </a:r>
            <a:endParaRPr lang="en-US" sz="2800" b="1" smtClean="0"/>
          </a:p>
        </p:txBody>
      </p:sp>
      <p:sp>
        <p:nvSpPr>
          <p:cNvPr id="10" name="Rectangle 9"/>
          <p:cNvSpPr/>
          <p:nvPr/>
        </p:nvSpPr>
        <p:spPr>
          <a:xfrm>
            <a:off x="0" y="3352800"/>
            <a:ext cx="2971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Sữa chữa hồ sơ</a:t>
            </a:r>
            <a:endParaRPr lang="en-US" sz="2400" b="1">
              <a:solidFill>
                <a:schemeClr val="tx1"/>
              </a:solidFill>
            </a:endParaRPr>
          </a:p>
        </p:txBody>
      </p:sp>
      <p:sp>
        <p:nvSpPr>
          <p:cNvPr id="11" name="Rectangle 10"/>
          <p:cNvSpPr/>
          <p:nvPr/>
        </p:nvSpPr>
        <p:spPr>
          <a:xfrm>
            <a:off x="0" y="4800600"/>
            <a:ext cx="2971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Bổ sung thêm hồ sơ</a:t>
            </a:r>
            <a:endParaRPr lang="en-US" sz="2400" b="1" smtClean="0">
              <a:solidFill>
                <a:schemeClr val="tx1"/>
              </a:solidFill>
            </a:endParaRPr>
          </a:p>
        </p:txBody>
      </p:sp>
      <p:sp>
        <p:nvSpPr>
          <p:cNvPr id="12" name="Rectangle 11"/>
          <p:cNvSpPr/>
          <p:nvPr/>
        </p:nvSpPr>
        <p:spPr>
          <a:xfrm>
            <a:off x="0" y="6019800"/>
            <a:ext cx="2971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Xóa hồ sơ</a:t>
            </a:r>
            <a:endParaRPr lang="en-US" sz="2400" b="1"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Autofit/>
          </a:bodyPr>
          <a:lstStyle/>
          <a:p>
            <a:pPr>
              <a:buNone/>
            </a:pPr>
            <a:r>
              <a:rPr lang="en-US" sz="2800" b="1" smtClean="0"/>
              <a:t>b. Cập nhật hồ sơ:</a:t>
            </a:r>
            <a:endParaRPr lang="en-US" sz="2800" smtClean="0"/>
          </a:p>
          <a:p>
            <a:pPr lvl="1">
              <a:lnSpc>
                <a:spcPct val="160000"/>
              </a:lnSpc>
              <a:buFontTx/>
              <a:buChar char="-"/>
            </a:pPr>
            <a:r>
              <a:rPr lang="en-US" b="1" smtClean="0"/>
              <a:t>Sửa chữa hồ sơ: </a:t>
            </a:r>
            <a:r>
              <a:rPr lang="en-US" smtClean="0">
                <a:solidFill>
                  <a:schemeClr val="tx2"/>
                </a:solidFill>
              </a:rPr>
              <a:t>là việc thay đổi một số thông tin có trong hồ sơ khi chúng không còn đúng nữa.</a:t>
            </a:r>
            <a:endParaRPr lang="en-US" smtClean="0"/>
          </a:p>
          <a:p>
            <a:pPr lvl="1">
              <a:lnSpc>
                <a:spcPct val="160000"/>
              </a:lnSpc>
              <a:buFontTx/>
              <a:buChar char="-"/>
            </a:pPr>
            <a:r>
              <a:rPr lang="en-US" b="1" smtClean="0"/>
              <a:t>Bổ sung thêm hồ sơ: </a:t>
            </a:r>
            <a:r>
              <a:rPr lang="en-US" smtClean="0">
                <a:solidFill>
                  <a:schemeClr val="tx2"/>
                </a:solidFill>
              </a:rPr>
              <a:t>cho cá thể mới tham gia vào tổ chức.</a:t>
            </a:r>
            <a:endParaRPr lang="en-US" smtClean="0"/>
          </a:p>
          <a:p>
            <a:pPr lvl="1">
              <a:lnSpc>
                <a:spcPct val="160000"/>
              </a:lnSpc>
              <a:buFontTx/>
              <a:buChar char="-"/>
            </a:pPr>
            <a:r>
              <a:rPr lang="en-US" b="1" smtClean="0"/>
              <a:t>Xóa hồ sơ: </a:t>
            </a:r>
            <a:r>
              <a:rPr lang="en-US" smtClean="0">
                <a:solidFill>
                  <a:schemeClr val="tx2"/>
                </a:solidFill>
              </a:rPr>
              <a:t>của cá thể mà tổ chức không còn quản lí nữa.</a:t>
            </a:r>
            <a:endParaRPr lang="en-US" smtClean="0">
              <a:solidFill>
                <a:schemeClr val="tx2"/>
              </a:solidFill>
            </a:endParaRPr>
          </a:p>
          <a:p>
            <a:pPr>
              <a:buNone/>
            </a:pPr>
            <a:endParaRPr lang="en-US" sz="2800"/>
          </a:p>
        </p:txBody>
      </p:sp>
      <p:sp>
        <p:nvSpPr>
          <p:cNvPr id="5" name="Rectangle 4"/>
          <p:cNvSpPr/>
          <p:nvPr/>
        </p:nvSpPr>
        <p:spPr>
          <a:xfrm>
            <a:off x="0" y="0"/>
            <a:ext cx="9144000" cy="1066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 </a:t>
            </a:r>
            <a:r>
              <a:rPr lang="vi-VN" sz="2800" b="1" dirty="0">
                <a:solidFill>
                  <a:srgbClr val="FF0000"/>
                </a:solidFill>
                <a:latin typeface="Times New Roman" panose="02020603050405020304" pitchFamily="18" charset="0"/>
                <a:cs typeface="Times New Roman" panose="02020603050405020304" pitchFamily="18" charset="0"/>
              </a:rPr>
              <a:t>2. CÁC CÔNG VIỆC THƯỜNG GẶP KHI XỬ LÍ THÔNG TIN CỦA MỘT TỔ CHỨC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56276" y="2971800"/>
            <a:ext cx="3352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Tìm địa chỉ của học sinh</a:t>
            </a:r>
            <a:endParaRPr lang="en-US" sz="2400" b="1">
              <a:solidFill>
                <a:schemeClr val="tx1"/>
              </a:solidFill>
            </a:endParaRPr>
          </a:p>
        </p:txBody>
      </p:sp>
      <p:sp>
        <p:nvSpPr>
          <p:cNvPr id="7" name="Oval 6"/>
          <p:cNvSpPr/>
          <p:nvPr/>
        </p:nvSpPr>
        <p:spPr>
          <a:xfrm>
            <a:off x="5181600" y="0"/>
            <a:ext cx="3733800" cy="2133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smtClean="0">
                <a:solidFill>
                  <a:srgbClr val="FF0000"/>
                </a:solidFill>
              </a:rPr>
              <a:t>KHAI THÁC</a:t>
            </a:r>
            <a:endParaRPr lang="en-US" sz="3200" b="1">
              <a:solidFill>
                <a:srgbClr val="FF0000"/>
              </a:solidFill>
            </a:endParaRPr>
          </a:p>
        </p:txBody>
      </p:sp>
      <p:sp>
        <p:nvSpPr>
          <p:cNvPr id="8" name="Rectangle 7"/>
          <p:cNvSpPr/>
          <p:nvPr/>
        </p:nvSpPr>
        <p:spPr>
          <a:xfrm>
            <a:off x="5410200" y="3733800"/>
            <a:ext cx="3352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Chọn học sinh giỏi môn</a:t>
            </a:r>
            <a:endParaRPr lang="en-US" sz="2400" b="1" smtClean="0">
              <a:solidFill>
                <a:schemeClr val="tx1"/>
              </a:solidFill>
            </a:endParaRPr>
          </a:p>
        </p:txBody>
      </p:sp>
      <p:sp>
        <p:nvSpPr>
          <p:cNvPr id="9" name="Down Arrow 8"/>
          <p:cNvSpPr/>
          <p:nvPr/>
        </p:nvSpPr>
        <p:spPr>
          <a:xfrm>
            <a:off x="6641120" y="2362200"/>
            <a:ext cx="838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10200" y="4495800"/>
            <a:ext cx="3352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Chia nhóm học tập</a:t>
            </a:r>
            <a:endParaRPr lang="en-US" sz="2400" b="1" smtClean="0">
              <a:solidFill>
                <a:schemeClr val="tx1"/>
              </a:solidFill>
            </a:endParaRPr>
          </a:p>
        </p:txBody>
      </p:sp>
      <p:sp>
        <p:nvSpPr>
          <p:cNvPr id="11" name="Rectangle 10"/>
          <p:cNvSpPr/>
          <p:nvPr/>
        </p:nvSpPr>
        <p:spPr>
          <a:xfrm>
            <a:off x="5410200" y="5257800"/>
            <a:ext cx="3352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Tính điểm TB học tập</a:t>
            </a:r>
            <a:endParaRPr lang="en-US" sz="2400" b="1" smtClean="0">
              <a:solidFill>
                <a:schemeClr val="tx1"/>
              </a:solidFill>
            </a:endParaRPr>
          </a:p>
        </p:txBody>
      </p:sp>
      <p:sp>
        <p:nvSpPr>
          <p:cNvPr id="12" name="Rectangle 11"/>
          <p:cNvSpPr/>
          <p:nvPr/>
        </p:nvSpPr>
        <p:spPr>
          <a:xfrm>
            <a:off x="5410200" y="6019800"/>
            <a:ext cx="3352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Khen thưởng,…</a:t>
            </a:r>
            <a:endParaRPr lang="en-US" sz="2400" b="1" smtClean="0">
              <a:solidFill>
                <a:schemeClr val="tx1"/>
              </a:solidFill>
            </a:endParaRPr>
          </a:p>
        </p:txBody>
      </p:sp>
      <p:pic>
        <p:nvPicPr>
          <p:cNvPr id="13" name="Picture 4" descr="Chân Dung CIO - Nhà Quản Lý Thông Tin Trong Doanh Nghiệ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1066800"/>
            <a:ext cx="4530090" cy="4530091"/>
          </a:xfrm>
          <a:prstGeom prst="rect">
            <a:avLst/>
          </a:prstGeom>
          <a:noFill/>
          <a:extLst>
            <a:ext uri="{909E8E84-426E-40DD-AFC4-6F175D3DCCD1}">
              <a14:hiddenFill xmlns:a14="http://schemas.microsoft.com/office/drawing/2010/main">
                <a:solidFill>
                  <a:srgbClr val="FFFFFF"/>
                </a:solidFill>
              </a14:hiddenFill>
            </a:ext>
          </a:extLst>
        </p:spPr>
      </p:pic>
      <p:sp>
        <p:nvSpPr>
          <p:cNvPr id="14" name="Horizontal Scroll 13"/>
          <p:cNvSpPr/>
          <p:nvPr/>
        </p:nvSpPr>
        <p:spPr>
          <a:xfrm>
            <a:off x="533400" y="0"/>
            <a:ext cx="4038600" cy="1219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t>MỤC ĐÍCH CHÍNH</a:t>
            </a:r>
            <a:endParaRPr lang="en-US" sz="3600" b="1"/>
          </a:p>
        </p:txBody>
      </p:sp>
      <p:sp>
        <p:nvSpPr>
          <p:cNvPr id="17" name="Cloud Callout 16"/>
          <p:cNvSpPr/>
          <p:nvPr/>
        </p:nvSpPr>
        <p:spPr>
          <a:xfrm>
            <a:off x="457200" y="4648200"/>
            <a:ext cx="4495800" cy="2209800"/>
          </a:xfrm>
          <a:prstGeom prst="cloudCallout">
            <a:avLst>
              <a:gd name="adj1" fmla="val -59321"/>
              <a:gd name="adj2" fmla="val 4706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smtClean="0">
                <a:solidFill>
                  <a:srgbClr val="FF0000"/>
                </a:solidFill>
              </a:rPr>
              <a:t>Khai thác hồ sơ gồm những công việc nào?</a:t>
            </a:r>
            <a:endParaRPr lang="en-US" sz="3200" b="1">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pPr>
              <a:buNone/>
            </a:pPr>
            <a:r>
              <a:rPr lang="en-US" b="1" smtClean="0"/>
              <a:t>c</a:t>
            </a:r>
            <a:r>
              <a:rPr lang="en-US" sz="2800" b="1" smtClean="0"/>
              <a:t>. Khai thác hồ sơ:</a:t>
            </a:r>
            <a:endParaRPr lang="en-US" sz="2800" smtClean="0"/>
          </a:p>
          <a:p>
            <a:pPr lvl="1">
              <a:buNone/>
            </a:pPr>
            <a:r>
              <a:rPr lang="en-US" b="1" smtClean="0"/>
              <a:t>- Sắp xếp hồ sơ:  </a:t>
            </a:r>
            <a:r>
              <a:rPr lang="en-US" smtClean="0">
                <a:solidFill>
                  <a:schemeClr val="tx2"/>
                </a:solidFill>
              </a:rPr>
              <a:t>theo một tiêu chí nào đó phù hợp với yêu cầu quản lí của một tổ chức.</a:t>
            </a:r>
            <a:endParaRPr lang="en-US" smtClean="0">
              <a:solidFill>
                <a:schemeClr val="tx2"/>
              </a:solidFill>
            </a:endParaRPr>
          </a:p>
          <a:p>
            <a:pPr lvl="1">
              <a:buNone/>
            </a:pPr>
            <a:r>
              <a:rPr lang="en-US" smtClean="0"/>
              <a:t>- </a:t>
            </a:r>
            <a:r>
              <a:rPr lang="en-US" b="1" smtClean="0"/>
              <a:t>Tìm kiếm:</a:t>
            </a:r>
            <a:r>
              <a:rPr lang="en-US" smtClean="0"/>
              <a:t> </a:t>
            </a:r>
            <a:r>
              <a:rPr lang="en-US" smtClean="0">
                <a:solidFill>
                  <a:schemeClr val="tx2"/>
                </a:solidFill>
              </a:rPr>
              <a:t>là tra cứu các thông tin có trong hồ sơ thỏa mãn một số điều kiện nào đó.</a:t>
            </a:r>
            <a:endParaRPr lang="en-US" smtClean="0">
              <a:solidFill>
                <a:schemeClr val="tx2"/>
              </a:solidFill>
            </a:endParaRPr>
          </a:p>
          <a:p>
            <a:pPr lvl="1">
              <a:buNone/>
            </a:pPr>
            <a:r>
              <a:rPr lang="en-US" smtClean="0"/>
              <a:t>- </a:t>
            </a:r>
            <a:r>
              <a:rPr lang="en-US" b="1" smtClean="0"/>
              <a:t>Thống kê: </a:t>
            </a:r>
            <a:r>
              <a:rPr lang="en-US" smtClean="0">
                <a:solidFill>
                  <a:schemeClr val="tx2"/>
                </a:solidFill>
              </a:rPr>
              <a:t>là khai thác hồ sơ dự trên tính toán để đưa ra các thông tin đặc trưng, không có sẵn trong hồ sơ.</a:t>
            </a:r>
            <a:endParaRPr lang="en-US" smtClean="0">
              <a:solidFill>
                <a:schemeClr val="tx2"/>
              </a:solidFill>
            </a:endParaRPr>
          </a:p>
          <a:p>
            <a:pPr lvl="1">
              <a:buNone/>
            </a:pPr>
            <a:r>
              <a:rPr lang="en-US" smtClean="0"/>
              <a:t>- </a:t>
            </a:r>
            <a:r>
              <a:rPr lang="en-US" b="1" smtClean="0"/>
              <a:t>Lập báo cáo: </a:t>
            </a:r>
            <a:r>
              <a:rPr lang="en-US" smtClean="0">
                <a:solidFill>
                  <a:schemeClr val="tx2"/>
                </a:solidFill>
              </a:rPr>
              <a:t>là sử dụng kết quả của sắp xếp, tìm kiếm, thống kê các bộ hồ sơ để tạo lập một bộ hồ sơ mới có nội dung và cấu trúc khuôn dạng theo một yêu cầu cụ thể nào đó.</a:t>
            </a:r>
            <a:endParaRPr lang="en-US" smtClean="0">
              <a:solidFill>
                <a:schemeClr val="tx2"/>
              </a:solidFill>
            </a:endParaRPr>
          </a:p>
        </p:txBody>
      </p:sp>
      <p:sp>
        <p:nvSpPr>
          <p:cNvPr id="5" name="Rectangle 4"/>
          <p:cNvSpPr/>
          <p:nvPr/>
        </p:nvSpPr>
        <p:spPr>
          <a:xfrm>
            <a:off x="0" y="0"/>
            <a:ext cx="9144000" cy="1066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 </a:t>
            </a:r>
            <a:r>
              <a:rPr lang="vi-VN" sz="2800" b="1" dirty="0">
                <a:solidFill>
                  <a:srgbClr val="FF0000"/>
                </a:solidFill>
                <a:latin typeface="Times New Roman" panose="02020603050405020304" pitchFamily="18" charset="0"/>
                <a:cs typeface="Times New Roman" panose="02020603050405020304" pitchFamily="18" charset="0"/>
              </a:rPr>
              <a:t>2. CÁC CÔNG VIỆC THƯỜNG GẶP KHI XỬ LÍ THÔNG TIN CỦA MỘT TỔ CHỨC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 </a:t>
            </a:r>
            <a:r>
              <a:rPr lang="vi-VN" sz="2800" b="1" dirty="0">
                <a:solidFill>
                  <a:srgbClr val="FF0000"/>
                </a:solidFill>
                <a:latin typeface="Times New Roman" panose="02020603050405020304" pitchFamily="18" charset="0"/>
                <a:cs typeface="Times New Roman" panose="02020603050405020304" pitchFamily="18" charset="0"/>
              </a:rPr>
              <a:t>2. CÁC CÔNG VIỆC THƯỜNG GẶP KHI XỬ LÍ THÔNG TIN CỦA MỘT TỔ CHỨC</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9698" name="Picture 2"/>
          <p:cNvPicPr>
            <a:picLocks noChangeAspect="1" noChangeArrowheads="1"/>
          </p:cNvPicPr>
          <p:nvPr/>
        </p:nvPicPr>
        <p:blipFill>
          <a:blip r:embed="rId1"/>
          <a:srcRect/>
          <a:stretch>
            <a:fillRect/>
          </a:stretch>
        </p:blipFill>
        <p:spPr bwMode="auto">
          <a:xfrm>
            <a:off x="0" y="1676400"/>
            <a:ext cx="4648200" cy="3733800"/>
          </a:xfrm>
          <a:prstGeom prst="rect">
            <a:avLst/>
          </a:prstGeom>
          <a:noFill/>
          <a:ln w="9525">
            <a:noFill/>
            <a:miter lim="800000"/>
            <a:headEnd/>
            <a:tailEnd/>
          </a:ln>
          <a:effectLst/>
        </p:spPr>
      </p:pic>
      <p:pic>
        <p:nvPicPr>
          <p:cNvPr id="7" name="Picture 8"/>
          <p:cNvPicPr>
            <a:picLocks noChangeAspect="1" noChangeArrowheads="1"/>
          </p:cNvPicPr>
          <p:nvPr/>
        </p:nvPicPr>
        <p:blipFill>
          <a:blip r:embed="rId2"/>
          <a:srcRect/>
          <a:stretch>
            <a:fillRect/>
          </a:stretch>
        </p:blipFill>
        <p:spPr bwMode="auto">
          <a:xfrm>
            <a:off x="4780547" y="1676400"/>
            <a:ext cx="4363453" cy="3733800"/>
          </a:xfrm>
          <a:prstGeom prst="rect">
            <a:avLst/>
          </a:prstGeom>
          <a:noFill/>
          <a:ln w="9525">
            <a:solidFill>
              <a:schemeClr val="tx1"/>
            </a:solidFill>
            <a:miter lim="800000"/>
            <a:headEnd/>
            <a:tailEnd/>
          </a:ln>
        </p:spPr>
      </p:pic>
      <p:sp>
        <p:nvSpPr>
          <p:cNvPr id="8" name="Oval 7"/>
          <p:cNvSpPr/>
          <p:nvPr/>
        </p:nvSpPr>
        <p:spPr>
          <a:xfrm>
            <a:off x="0" y="5562600"/>
            <a:ext cx="14478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smtClean="0">
                <a:solidFill>
                  <a:srgbClr val="FF0000"/>
                </a:solidFill>
              </a:rPr>
              <a:t>Sắp xếp</a:t>
            </a:r>
            <a:endParaRPr lang="en-US" sz="2400" b="1">
              <a:solidFill>
                <a:srgbClr val="FF0000"/>
              </a:solidFill>
            </a:endParaRPr>
          </a:p>
        </p:txBody>
      </p:sp>
      <p:sp>
        <p:nvSpPr>
          <p:cNvPr id="9" name="Oval 8"/>
          <p:cNvSpPr/>
          <p:nvPr/>
        </p:nvSpPr>
        <p:spPr>
          <a:xfrm>
            <a:off x="2514600" y="5562600"/>
            <a:ext cx="14478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smtClean="0">
                <a:solidFill>
                  <a:srgbClr val="FF0000"/>
                </a:solidFill>
              </a:rPr>
              <a:t>Tìm kiếm</a:t>
            </a:r>
            <a:endParaRPr lang="en-US" sz="2400" b="1">
              <a:solidFill>
                <a:srgbClr val="FF0000"/>
              </a:solidFill>
            </a:endParaRPr>
          </a:p>
        </p:txBody>
      </p:sp>
      <p:sp>
        <p:nvSpPr>
          <p:cNvPr id="10" name="Oval 9"/>
          <p:cNvSpPr/>
          <p:nvPr/>
        </p:nvSpPr>
        <p:spPr>
          <a:xfrm>
            <a:off x="7086600" y="5562600"/>
            <a:ext cx="14478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smtClean="0">
                <a:solidFill>
                  <a:srgbClr val="FF0000"/>
                </a:solidFill>
              </a:rPr>
              <a:t>Thống kê</a:t>
            </a:r>
            <a:endParaRPr lang="en-US" sz="2400" b="1">
              <a:solidFill>
                <a:srgbClr val="FF0000"/>
              </a:solidFill>
            </a:endParaRPr>
          </a:p>
        </p:txBody>
      </p:sp>
      <p:sp>
        <p:nvSpPr>
          <p:cNvPr id="11" name="Oval 10"/>
          <p:cNvSpPr/>
          <p:nvPr/>
        </p:nvSpPr>
        <p:spPr>
          <a:xfrm>
            <a:off x="5029200" y="5562600"/>
            <a:ext cx="1447800" cy="1295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smtClean="0">
                <a:solidFill>
                  <a:srgbClr val="FF0000"/>
                </a:solidFill>
              </a:rPr>
              <a:t>Lập báo cáo</a:t>
            </a:r>
            <a:endParaRPr lang="en-US" sz="2400" b="1">
              <a:solidFill>
                <a:srgbClr val="FF0000"/>
              </a:solidFill>
            </a:endParaRPr>
          </a:p>
        </p:txBody>
      </p:sp>
      <p:sp>
        <p:nvSpPr>
          <p:cNvPr id="12" name="Rectangle 11"/>
          <p:cNvSpPr/>
          <p:nvPr/>
        </p:nvSpPr>
        <p:spPr>
          <a:xfrm>
            <a:off x="0" y="1143000"/>
            <a:ext cx="9144000" cy="523220"/>
          </a:xfrm>
          <a:prstGeom prst="rect">
            <a:avLst/>
          </a:prstGeom>
        </p:spPr>
        <p:txBody>
          <a:bodyPr wrap="square">
            <a:spAutoFit/>
          </a:bodyPr>
          <a:lstStyle/>
          <a:p>
            <a:pPr>
              <a:buNone/>
            </a:pPr>
            <a:r>
              <a:rPr lang="en-US" sz="2800" b="1" smtClean="0"/>
              <a:t>c. Khai thác hồ sơ:</a:t>
            </a:r>
            <a:endParaRPr lang="en-US" sz="2800" smtClean="0"/>
          </a:p>
        </p:txBody>
      </p:sp>
      <p:grpSp>
        <p:nvGrpSpPr>
          <p:cNvPr id="38" name="Group 37"/>
          <p:cNvGrpSpPr/>
          <p:nvPr/>
        </p:nvGrpSpPr>
        <p:grpSpPr>
          <a:xfrm>
            <a:off x="3733800" y="3657600"/>
            <a:ext cx="763588" cy="304800"/>
            <a:chOff x="1905000" y="2819400"/>
            <a:chExt cx="763588" cy="2516044"/>
          </a:xfrm>
        </p:grpSpPr>
        <p:cxnSp>
          <p:nvCxnSpPr>
            <p:cNvPr id="34" name="Straight Connector 33"/>
            <p:cNvCxnSpPr/>
            <p:nvPr/>
          </p:nvCxnSpPr>
          <p:spPr>
            <a:xfrm rot="5400000">
              <a:off x="648494" y="4075906"/>
              <a:ext cx="2514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410494" y="4075906"/>
              <a:ext cx="2514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05000" y="5334000"/>
              <a:ext cx="762000" cy="1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05000" y="2819400"/>
              <a:ext cx="762000" cy="1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81000" y="2514600"/>
            <a:ext cx="838200" cy="2514600"/>
            <a:chOff x="1905000" y="2819400"/>
            <a:chExt cx="763588" cy="2516044"/>
          </a:xfrm>
        </p:grpSpPr>
        <p:cxnSp>
          <p:nvCxnSpPr>
            <p:cNvPr id="40" name="Straight Connector 39"/>
            <p:cNvCxnSpPr/>
            <p:nvPr/>
          </p:nvCxnSpPr>
          <p:spPr>
            <a:xfrm rot="5400000">
              <a:off x="648494" y="4075906"/>
              <a:ext cx="2514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10494" y="4075906"/>
              <a:ext cx="2514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05000" y="5334000"/>
              <a:ext cx="762000" cy="1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05000" y="2819400"/>
              <a:ext cx="762000" cy="1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5029200" y="1600200"/>
            <a:ext cx="2971800" cy="457200"/>
            <a:chOff x="1905000" y="2819400"/>
            <a:chExt cx="763588" cy="2516044"/>
          </a:xfrm>
        </p:grpSpPr>
        <p:cxnSp>
          <p:nvCxnSpPr>
            <p:cNvPr id="45" name="Straight Connector 44"/>
            <p:cNvCxnSpPr/>
            <p:nvPr/>
          </p:nvCxnSpPr>
          <p:spPr>
            <a:xfrm rot="5400000">
              <a:off x="648494" y="4075906"/>
              <a:ext cx="2514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1410494" y="4075906"/>
              <a:ext cx="2514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905000" y="5334000"/>
              <a:ext cx="762000" cy="1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05000" y="2819400"/>
              <a:ext cx="762000" cy="1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7772400" y="3048000"/>
            <a:ext cx="762000" cy="533400"/>
            <a:chOff x="1905000" y="2819400"/>
            <a:chExt cx="763588" cy="2516044"/>
          </a:xfrm>
        </p:grpSpPr>
        <p:cxnSp>
          <p:nvCxnSpPr>
            <p:cNvPr id="60" name="Straight Connector 59"/>
            <p:cNvCxnSpPr/>
            <p:nvPr/>
          </p:nvCxnSpPr>
          <p:spPr>
            <a:xfrm rot="5400000">
              <a:off x="648494" y="4075906"/>
              <a:ext cx="2514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1410494" y="4075906"/>
              <a:ext cx="2514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05000" y="5334000"/>
              <a:ext cx="762000" cy="1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905000" y="2819400"/>
              <a:ext cx="762000" cy="1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a:stCxn id="9" idx="0"/>
          </p:cNvCxnSpPr>
          <p:nvPr/>
        </p:nvCxnSpPr>
        <p:spPr>
          <a:xfrm rot="5400000" flipH="1" flipV="1">
            <a:off x="2724150" y="4476750"/>
            <a:ext cx="1600200" cy="571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0" idx="0"/>
          </p:cNvCxnSpPr>
          <p:nvPr/>
        </p:nvCxnSpPr>
        <p:spPr>
          <a:xfrm rot="5400000" flipH="1" flipV="1">
            <a:off x="6915150" y="4476750"/>
            <a:ext cx="1981200"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4533900" y="3390900"/>
            <a:ext cx="3505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flipH="1" flipV="1">
            <a:off x="552450" y="5276850"/>
            <a:ext cx="533400" cy="38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600200" y="533400"/>
            <a:ext cx="6172200" cy="6324600"/>
            <a:chOff x="1600200" y="533400"/>
            <a:chExt cx="6172200" cy="6324600"/>
          </a:xfrm>
        </p:grpSpPr>
        <p:sp>
          <p:nvSpPr>
            <p:cNvPr id="4" name="Oval 3"/>
            <p:cNvSpPr/>
            <p:nvPr/>
          </p:nvSpPr>
          <p:spPr>
            <a:xfrm>
              <a:off x="3429000" y="2133600"/>
              <a:ext cx="2362200" cy="2438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800" b="1" dirty="0" smtClean="0">
                  <a:solidFill>
                    <a:srgbClr val="FF0000"/>
                  </a:solidFill>
                </a:rPr>
                <a:t>CƠ SỞ DỮ LIỆU</a:t>
              </a:r>
              <a:endParaRPr lang="en-US" sz="2800" b="1" dirty="0">
                <a:solidFill>
                  <a:srgbClr val="FF0000"/>
                </a:solidFill>
              </a:endParaRPr>
            </a:p>
          </p:txBody>
        </p:sp>
        <p:sp>
          <p:nvSpPr>
            <p:cNvPr id="5" name="Oval 4"/>
            <p:cNvSpPr/>
            <p:nvPr/>
          </p:nvSpPr>
          <p:spPr>
            <a:xfrm>
              <a:off x="1752600" y="5225796"/>
              <a:ext cx="1828800"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smtClean="0">
                  <a:solidFill>
                    <a:srgbClr val="FF0000"/>
                  </a:solidFill>
                </a:rPr>
                <a:t>Tập hợp</a:t>
              </a:r>
              <a:endParaRPr lang="en-US" sz="2800" b="1" dirty="0">
                <a:solidFill>
                  <a:srgbClr val="FF0000"/>
                </a:solidFill>
              </a:endParaRPr>
            </a:p>
          </p:txBody>
        </p:sp>
        <p:sp>
          <p:nvSpPr>
            <p:cNvPr id="6" name="Oval 5"/>
            <p:cNvSpPr/>
            <p:nvPr/>
          </p:nvSpPr>
          <p:spPr>
            <a:xfrm>
              <a:off x="5562600" y="5225796"/>
              <a:ext cx="1828800"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smtClean="0">
                  <a:solidFill>
                    <a:srgbClr val="FF0000"/>
                  </a:solidFill>
                </a:rPr>
                <a:t>Khai thác</a:t>
              </a:r>
              <a:endParaRPr lang="en-US" sz="2800" b="1" dirty="0">
                <a:solidFill>
                  <a:srgbClr val="FF0000"/>
                </a:solidFill>
              </a:endParaRPr>
            </a:p>
          </p:txBody>
        </p:sp>
        <p:sp>
          <p:nvSpPr>
            <p:cNvPr id="7" name="Oval 6"/>
            <p:cNvSpPr/>
            <p:nvPr/>
          </p:nvSpPr>
          <p:spPr>
            <a:xfrm>
              <a:off x="1600200" y="533400"/>
              <a:ext cx="1828800"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smtClean="0">
                  <a:solidFill>
                    <a:srgbClr val="FF0000"/>
                  </a:solidFill>
                </a:rPr>
                <a:t>Thông tin</a:t>
              </a:r>
              <a:endParaRPr lang="en-US" sz="2800" b="1" dirty="0">
                <a:solidFill>
                  <a:srgbClr val="FF0000"/>
                </a:solidFill>
              </a:endParaRPr>
            </a:p>
          </p:txBody>
        </p:sp>
        <p:sp>
          <p:nvSpPr>
            <p:cNvPr id="8" name="Oval 7"/>
            <p:cNvSpPr/>
            <p:nvPr/>
          </p:nvSpPr>
          <p:spPr>
            <a:xfrm>
              <a:off x="5943600" y="609600"/>
              <a:ext cx="1828800"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smtClean="0">
                  <a:solidFill>
                    <a:srgbClr val="FF0000"/>
                  </a:solidFill>
                </a:rPr>
                <a:t>Lưu trữ</a:t>
              </a:r>
              <a:endParaRPr lang="en-US" sz="2800" b="1" dirty="0">
                <a:solidFill>
                  <a:srgbClr val="FF0000"/>
                </a:solidFill>
              </a:endParaRPr>
            </a:p>
          </p:txBody>
        </p:sp>
        <p:sp>
          <p:nvSpPr>
            <p:cNvPr id="10" name="Right Arrow 9"/>
            <p:cNvSpPr/>
            <p:nvPr/>
          </p:nvSpPr>
          <p:spPr>
            <a:xfrm rot="3219066">
              <a:off x="5083907" y="4669550"/>
              <a:ext cx="1271436" cy="400373"/>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ight Arrow 10"/>
            <p:cNvSpPr/>
            <p:nvPr/>
          </p:nvSpPr>
          <p:spPr>
            <a:xfrm rot="13596762">
              <a:off x="2903746" y="2147049"/>
              <a:ext cx="877334" cy="400373"/>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ight Arrow 11"/>
            <p:cNvSpPr/>
            <p:nvPr/>
          </p:nvSpPr>
          <p:spPr>
            <a:xfrm rot="7667593">
              <a:off x="2953228" y="4705979"/>
              <a:ext cx="1306684" cy="400373"/>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Smiley Face 12"/>
            <p:cNvSpPr/>
            <p:nvPr/>
          </p:nvSpPr>
          <p:spPr>
            <a:xfrm>
              <a:off x="4191000" y="1143000"/>
              <a:ext cx="914400" cy="9906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Right Arrow 13"/>
            <p:cNvSpPr/>
            <p:nvPr/>
          </p:nvSpPr>
          <p:spPr>
            <a:xfrm rot="19120586">
              <a:off x="5433154" y="2068609"/>
              <a:ext cx="877334" cy="400373"/>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pPr>
              <a:lnSpc>
                <a:spcPct val="150000"/>
              </a:lnSpc>
              <a:buNone/>
            </a:pPr>
            <a:r>
              <a:rPr lang="en-US" sz="2800" b="1" smtClean="0"/>
              <a:t>a. Khái niệm cơ sở dữ liệu và hệ quản trị cơ sở dữ liệu .</a:t>
            </a:r>
            <a:endParaRPr lang="en-US" sz="2800" smtClean="0"/>
          </a:p>
          <a:p>
            <a:pPr>
              <a:lnSpc>
                <a:spcPct val="150000"/>
              </a:lnSpc>
              <a:buNone/>
            </a:pPr>
            <a:r>
              <a:rPr lang="en-US" sz="2800" b="1" smtClean="0"/>
              <a:t>-  Cơ sở dữ liệu(Database) </a:t>
            </a:r>
            <a:r>
              <a:rPr lang="en-US" sz="2800" i="1" smtClean="0">
                <a:solidFill>
                  <a:schemeClr val="tx2"/>
                </a:solidFill>
              </a:rPr>
              <a:t>(viết tắt CSDL)</a:t>
            </a:r>
            <a:r>
              <a:rPr lang="en-US" sz="2800" b="1" smtClean="0"/>
              <a:t>: </a:t>
            </a:r>
            <a:r>
              <a:rPr lang="en-US" sz="2800" smtClean="0">
                <a:solidFill>
                  <a:schemeClr val="tx2"/>
                </a:solidFill>
              </a:rPr>
              <a:t>Là một </a:t>
            </a:r>
            <a:r>
              <a:rPr lang="en-US" sz="2800" smtClean="0">
                <a:solidFill>
                  <a:srgbClr val="FF0000"/>
                </a:solidFill>
              </a:rPr>
              <a:t>tập hợp </a:t>
            </a:r>
            <a:r>
              <a:rPr lang="en-US" sz="2800" smtClean="0">
                <a:solidFill>
                  <a:schemeClr val="tx2"/>
                </a:solidFill>
              </a:rPr>
              <a:t>các dữ liệu có liên quan với nhau,  chứa </a:t>
            </a:r>
            <a:r>
              <a:rPr lang="en-US" sz="2800" smtClean="0">
                <a:solidFill>
                  <a:srgbClr val="FF0000"/>
                </a:solidFill>
              </a:rPr>
              <a:t>thông tin </a:t>
            </a:r>
            <a:r>
              <a:rPr lang="en-US" sz="2800" smtClean="0">
                <a:solidFill>
                  <a:schemeClr val="tx2"/>
                </a:solidFill>
              </a:rPr>
              <a:t>của một tổ chức nào đó (như một trường học, một ngân hàng, một công ti, một nhà máy,…), được </a:t>
            </a:r>
            <a:r>
              <a:rPr lang="en-US" sz="2800" smtClean="0">
                <a:solidFill>
                  <a:srgbClr val="FF0000"/>
                </a:solidFill>
              </a:rPr>
              <a:t>lưu trữ </a:t>
            </a:r>
            <a:r>
              <a:rPr lang="en-US" sz="2800" smtClean="0">
                <a:solidFill>
                  <a:schemeClr val="tx2"/>
                </a:solidFill>
              </a:rPr>
              <a:t>trên các thiết bị nhớ để đáp ứng nhu cầu </a:t>
            </a:r>
            <a:r>
              <a:rPr lang="en-US" sz="2800" smtClean="0">
                <a:solidFill>
                  <a:srgbClr val="FF0000"/>
                </a:solidFill>
              </a:rPr>
              <a:t>khai thác </a:t>
            </a:r>
            <a:r>
              <a:rPr lang="en-US" sz="2800" smtClean="0">
                <a:solidFill>
                  <a:schemeClr val="tx2"/>
                </a:solidFill>
              </a:rPr>
              <a:t>thông tin của nhiều người dùng với nhiều mục đích khác nhau.</a:t>
            </a:r>
            <a:endParaRPr lang="en-US" sz="2800" smtClean="0">
              <a:solidFill>
                <a:schemeClr val="tx2"/>
              </a:solidFill>
            </a:endParaRPr>
          </a:p>
          <a:p>
            <a:pPr>
              <a:buNone/>
            </a:pPr>
            <a:endParaRPr lang="en-US"/>
          </a:p>
        </p:txBody>
      </p:sp>
      <p:sp>
        <p:nvSpPr>
          <p:cNvPr id="4" name="Rectangle 3"/>
          <p:cNvSpPr/>
          <p:nvPr/>
        </p:nvSpPr>
        <p:spPr>
          <a:xfrm>
            <a:off x="0" y="0"/>
            <a:ext cx="91440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800" b="1" dirty="0">
                <a:solidFill>
                  <a:srgbClr val="FF0000"/>
                </a:solidFill>
                <a:latin typeface="Times New Roman" panose="02020603050405020304" pitchFamily="18" charset="0"/>
                <a:cs typeface="Times New Roman" panose="02020603050405020304" pitchFamily="18" charset="0"/>
              </a:rPr>
              <a:t>3. HỆ CƠ SỞ DỮ LIỆU</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600200" y="533400"/>
            <a:ext cx="6172200" cy="6324600"/>
            <a:chOff x="1600200" y="533400"/>
            <a:chExt cx="6172200" cy="6324600"/>
          </a:xfrm>
        </p:grpSpPr>
        <p:sp>
          <p:nvSpPr>
            <p:cNvPr id="4" name="Oval 3"/>
            <p:cNvSpPr/>
            <p:nvPr/>
          </p:nvSpPr>
          <p:spPr>
            <a:xfrm>
              <a:off x="3429000" y="2133600"/>
              <a:ext cx="2362200" cy="24384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smtClean="0">
                  <a:solidFill>
                    <a:srgbClr val="FF0000"/>
                  </a:solidFill>
                </a:rPr>
                <a:t>ĐIỂM SỐ CÁC MÔN</a:t>
              </a:r>
              <a:endParaRPr lang="en-US" sz="2800" b="1" dirty="0">
                <a:solidFill>
                  <a:srgbClr val="FF0000"/>
                </a:solidFill>
              </a:endParaRPr>
            </a:p>
          </p:txBody>
        </p:sp>
        <p:sp>
          <p:nvSpPr>
            <p:cNvPr id="5" name="Oval 4"/>
            <p:cNvSpPr/>
            <p:nvPr/>
          </p:nvSpPr>
          <p:spPr>
            <a:xfrm>
              <a:off x="1752600" y="5225796"/>
              <a:ext cx="1828800" cy="163220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smtClean="0">
                  <a:solidFill>
                    <a:schemeClr val="tx1"/>
                  </a:solidFill>
                </a:rPr>
                <a:t>Giáo viên</a:t>
              </a:r>
              <a:endParaRPr lang="en-US" sz="2800" b="1" dirty="0">
                <a:solidFill>
                  <a:schemeClr val="tx1"/>
                </a:solidFill>
              </a:endParaRPr>
            </a:p>
          </p:txBody>
        </p:sp>
        <p:sp>
          <p:nvSpPr>
            <p:cNvPr id="6" name="Oval 5"/>
            <p:cNvSpPr/>
            <p:nvPr/>
          </p:nvSpPr>
          <p:spPr>
            <a:xfrm>
              <a:off x="5562600" y="5225796"/>
              <a:ext cx="1828800" cy="163220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smtClean="0">
                  <a:solidFill>
                    <a:schemeClr val="tx1"/>
                  </a:solidFill>
                </a:rPr>
                <a:t>Nhà trường</a:t>
              </a:r>
              <a:endParaRPr lang="en-US" sz="2800" b="1" dirty="0">
                <a:solidFill>
                  <a:schemeClr val="tx1"/>
                </a:solidFill>
              </a:endParaRPr>
            </a:p>
          </p:txBody>
        </p:sp>
        <p:sp>
          <p:nvSpPr>
            <p:cNvPr id="7" name="Oval 6"/>
            <p:cNvSpPr/>
            <p:nvPr/>
          </p:nvSpPr>
          <p:spPr>
            <a:xfrm>
              <a:off x="1600200" y="533400"/>
              <a:ext cx="1828800" cy="163220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smtClean="0">
                  <a:solidFill>
                    <a:schemeClr val="tx1"/>
                  </a:solidFill>
                </a:rPr>
                <a:t>Học sinh</a:t>
              </a:r>
              <a:endParaRPr lang="en-US" sz="2800" b="1" dirty="0">
                <a:solidFill>
                  <a:schemeClr val="tx1"/>
                </a:solidFill>
              </a:endParaRPr>
            </a:p>
          </p:txBody>
        </p:sp>
        <p:sp>
          <p:nvSpPr>
            <p:cNvPr id="8" name="Oval 7"/>
            <p:cNvSpPr/>
            <p:nvPr/>
          </p:nvSpPr>
          <p:spPr>
            <a:xfrm>
              <a:off x="5943600" y="609600"/>
              <a:ext cx="1828800" cy="163220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smtClean="0">
                  <a:solidFill>
                    <a:schemeClr val="tx1"/>
                  </a:solidFill>
                </a:rPr>
                <a:t>Phụ Huynh</a:t>
              </a:r>
              <a:endParaRPr lang="en-US" sz="2800" b="1" dirty="0">
                <a:solidFill>
                  <a:schemeClr val="tx1"/>
                </a:solidFill>
              </a:endParaRPr>
            </a:p>
          </p:txBody>
        </p:sp>
        <p:sp>
          <p:nvSpPr>
            <p:cNvPr id="10" name="Right Arrow 9"/>
            <p:cNvSpPr/>
            <p:nvPr/>
          </p:nvSpPr>
          <p:spPr>
            <a:xfrm rot="3219066">
              <a:off x="5083907" y="4669550"/>
              <a:ext cx="1271436" cy="400373"/>
            </a:xfrm>
            <a:prstGeom prst="rightArrow">
              <a:avLst>
                <a:gd name="adj1" fmla="val 34948"/>
                <a:gd name="adj2"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Right Arrow 10"/>
            <p:cNvSpPr/>
            <p:nvPr/>
          </p:nvSpPr>
          <p:spPr>
            <a:xfrm rot="13596762">
              <a:off x="2903746" y="2147049"/>
              <a:ext cx="877334" cy="400373"/>
            </a:xfrm>
            <a:prstGeom prst="rightArrow">
              <a:avLst>
                <a:gd name="adj1" fmla="val 34948"/>
                <a:gd name="adj2"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Right Arrow 11"/>
            <p:cNvSpPr/>
            <p:nvPr/>
          </p:nvSpPr>
          <p:spPr>
            <a:xfrm rot="7667593">
              <a:off x="2953228" y="4705979"/>
              <a:ext cx="1306684" cy="400373"/>
            </a:xfrm>
            <a:prstGeom prst="rightArrow">
              <a:avLst>
                <a:gd name="adj1" fmla="val 34948"/>
                <a:gd name="adj2"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Smiley Face 12"/>
            <p:cNvSpPr/>
            <p:nvPr/>
          </p:nvSpPr>
          <p:spPr>
            <a:xfrm>
              <a:off x="4191000" y="1143000"/>
              <a:ext cx="914400" cy="990600"/>
            </a:xfrm>
            <a:prstGeom prst="smileyFac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Right Arrow 13"/>
            <p:cNvSpPr/>
            <p:nvPr/>
          </p:nvSpPr>
          <p:spPr>
            <a:xfrm rot="19120586">
              <a:off x="5433154" y="2068609"/>
              <a:ext cx="877334" cy="400373"/>
            </a:xfrm>
            <a:prstGeom prst="rightArrow">
              <a:avLst>
                <a:gd name="adj1" fmla="val 34948"/>
                <a:gd name="adj2"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15" name="Rectangle 14"/>
          <p:cNvSpPr/>
          <p:nvPr/>
        </p:nvSpPr>
        <p:spPr>
          <a:xfrm>
            <a:off x="0" y="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VÍ DỤ</a:t>
            </a:r>
            <a:endParaRPr lang="en-US" sz="32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pPr>
              <a:lnSpc>
                <a:spcPct val="150000"/>
              </a:lnSpc>
              <a:buNone/>
            </a:pPr>
            <a:r>
              <a:rPr lang="en-US" sz="2800" b="1" smtClean="0"/>
              <a:t>a. Khái niệm cơ sở dữ liệu và hệ hệ quản trị cơ sở dữ liệu .</a:t>
            </a:r>
            <a:endParaRPr lang="en-US" sz="2800" smtClean="0"/>
          </a:p>
          <a:p>
            <a:pPr>
              <a:lnSpc>
                <a:spcPct val="150000"/>
              </a:lnSpc>
              <a:buNone/>
            </a:pPr>
            <a:r>
              <a:rPr lang="en-US" sz="2800" b="1" smtClean="0"/>
              <a:t>-  Hệ quản trị cơ sở dữ liệu: </a:t>
            </a:r>
            <a:r>
              <a:rPr lang="en-US" sz="2800" smtClean="0">
                <a:solidFill>
                  <a:schemeClr val="tx2"/>
                </a:solidFill>
              </a:rPr>
              <a:t>là </a:t>
            </a:r>
            <a:r>
              <a:rPr lang="en-US" sz="2800" smtClean="0">
                <a:solidFill>
                  <a:srgbClr val="FF0000"/>
                </a:solidFill>
              </a:rPr>
              <a:t>phần mềm </a:t>
            </a:r>
            <a:r>
              <a:rPr lang="en-US" sz="2800" smtClean="0">
                <a:solidFill>
                  <a:schemeClr val="tx2"/>
                </a:solidFill>
              </a:rPr>
              <a:t>cung cấp môi trường thuận lợi và hiệu quả để tạo lập, lưu trữ và khai thác thông tin của cơ sở dữ liệu.</a:t>
            </a:r>
            <a:endParaRPr lang="en-US" sz="2800" smtClean="0">
              <a:solidFill>
                <a:schemeClr val="tx2"/>
              </a:solidFill>
            </a:endParaRPr>
          </a:p>
          <a:p>
            <a:pPr>
              <a:buNone/>
            </a:pPr>
            <a:endParaRPr lang="en-US"/>
          </a:p>
        </p:txBody>
      </p:sp>
      <p:sp>
        <p:nvSpPr>
          <p:cNvPr id="4" name="Rectangle 3"/>
          <p:cNvSpPr/>
          <p:nvPr/>
        </p:nvSpPr>
        <p:spPr>
          <a:xfrm>
            <a:off x="0" y="0"/>
            <a:ext cx="91440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800" b="1" dirty="0">
                <a:solidFill>
                  <a:srgbClr val="FF0000"/>
                </a:solidFill>
                <a:latin typeface="Times New Roman" panose="02020603050405020304" pitchFamily="18" charset="0"/>
                <a:cs typeface="Times New Roman" panose="02020603050405020304" pitchFamily="18" charset="0"/>
              </a:rPr>
              <a:t>3. HỆ CƠ SỞ DỮ LIỆU</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1340"/>
            <a:ext cx="2438400" cy="114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4400" b="1" dirty="0" smtClean="0"/>
              <a:t>LỚP 10</a:t>
            </a:r>
            <a:endParaRPr lang="en-US" sz="4400" b="1" dirty="0"/>
          </a:p>
        </p:txBody>
      </p:sp>
      <p:sp>
        <p:nvSpPr>
          <p:cNvPr id="5" name="Rectangle 4"/>
          <p:cNvSpPr/>
          <p:nvPr/>
        </p:nvSpPr>
        <p:spPr>
          <a:xfrm>
            <a:off x="417576" y="2604868"/>
            <a:ext cx="2438400" cy="114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4400" b="1" dirty="0"/>
              <a:t>LỚP 11</a:t>
            </a:r>
            <a:endParaRPr lang="en-US" sz="4400" b="1" dirty="0"/>
          </a:p>
        </p:txBody>
      </p:sp>
      <p:sp>
        <p:nvSpPr>
          <p:cNvPr id="6" name="Rectangle 5"/>
          <p:cNvSpPr/>
          <p:nvPr/>
        </p:nvSpPr>
        <p:spPr>
          <a:xfrm>
            <a:off x="417576" y="4876800"/>
            <a:ext cx="2438400" cy="114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4400" b="1" dirty="0"/>
              <a:t>LỚP 12</a:t>
            </a:r>
            <a:endParaRPr lang="en-US" sz="4400" b="1" dirty="0"/>
          </a:p>
        </p:txBody>
      </p:sp>
      <p:sp>
        <p:nvSpPr>
          <p:cNvPr id="7" name="Rectangle 6"/>
          <p:cNvSpPr/>
          <p:nvPr/>
        </p:nvSpPr>
        <p:spPr>
          <a:xfrm>
            <a:off x="2819400" y="437272"/>
            <a:ext cx="6096000"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b="1" dirty="0" smtClean="0"/>
              <a:t>GIỚI THIỆU MÁY TÍNH, CÁC THUẬT TOÁN, HỆ ĐIỀU HÀNH, </a:t>
            </a:r>
            <a:r>
              <a:rPr lang="vi-VN" b="1" dirty="0" smtClean="0">
                <a:solidFill>
                  <a:srgbClr val="FF0000"/>
                </a:solidFill>
              </a:rPr>
              <a:t>PHẦN MỀM SOẠN THẢO (WORD), ...</a:t>
            </a:r>
            <a:endParaRPr lang="en-US" b="1" dirty="0">
              <a:solidFill>
                <a:srgbClr val="FF0000"/>
              </a:solidFill>
            </a:endParaRPr>
          </a:p>
        </p:txBody>
      </p:sp>
      <p:sp>
        <p:nvSpPr>
          <p:cNvPr id="10" name="Rectangle 9"/>
          <p:cNvSpPr/>
          <p:nvPr/>
        </p:nvSpPr>
        <p:spPr>
          <a:xfrm>
            <a:off x="2855976" y="2593848"/>
            <a:ext cx="6059424"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b="1" dirty="0" smtClean="0">
                <a:solidFill>
                  <a:srgbClr val="FF0000"/>
                </a:solidFill>
              </a:rPr>
              <a:t>NGÔN NGỮ LẬP TRÌNH (PASCAL), ...</a:t>
            </a:r>
            <a:endParaRPr lang="en-US" b="1" dirty="0">
              <a:solidFill>
                <a:srgbClr val="FF0000"/>
              </a:solidFill>
            </a:endParaRPr>
          </a:p>
        </p:txBody>
      </p:sp>
      <p:sp>
        <p:nvSpPr>
          <p:cNvPr id="11" name="Rectangle 10"/>
          <p:cNvSpPr/>
          <p:nvPr/>
        </p:nvSpPr>
        <p:spPr>
          <a:xfrm>
            <a:off x="2932176" y="4876800"/>
            <a:ext cx="6059424"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b="1" dirty="0" smtClean="0">
                <a:solidFill>
                  <a:srgbClr val="FF0000"/>
                </a:solidFill>
              </a:rPr>
              <a:t>CƠ SỞ DỮ LIỆU</a:t>
            </a:r>
            <a:endParaRPr lang="vi-VN" b="1" dirty="0" smtClean="0">
              <a:solidFill>
                <a:srgbClr val="FF0000"/>
              </a:solidFill>
            </a:endParaRPr>
          </a:p>
          <a:p>
            <a:pPr algn="ctr"/>
            <a:r>
              <a:rPr lang="vi-VN" b="1" dirty="0" smtClean="0">
                <a:solidFill>
                  <a:srgbClr val="FF0000"/>
                </a:solidFill>
              </a:rPr>
              <a:t>HỆ QUẢN TRỊ CSDL(ACCESS),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pPr>
              <a:lnSpc>
                <a:spcPct val="150000"/>
              </a:lnSpc>
              <a:buNone/>
            </a:pPr>
            <a:r>
              <a:rPr lang="en-US" sz="2800" b="1" smtClean="0"/>
              <a:t>a. Khái niệm cơ sở dữ liệu và hệ hệ quản trị cơ sở dữ liệu .</a:t>
            </a:r>
            <a:endParaRPr lang="en-US" sz="2800" smtClean="0"/>
          </a:p>
          <a:p>
            <a:pPr>
              <a:lnSpc>
                <a:spcPct val="150000"/>
              </a:lnSpc>
              <a:buFontTx/>
              <a:buChar char="-"/>
            </a:pPr>
            <a:r>
              <a:rPr lang="en-US" sz="2800" b="1" smtClean="0">
                <a:solidFill>
                  <a:srgbClr val="FF0000"/>
                </a:solidFill>
              </a:rPr>
              <a:t>Hệ cơ sở dữ liệu: </a:t>
            </a:r>
            <a:r>
              <a:rPr lang="en-US" sz="2800" smtClean="0">
                <a:solidFill>
                  <a:schemeClr val="tx2"/>
                </a:solidFill>
              </a:rPr>
              <a:t>Gồm 1 cơ sở dữ liệu cùng với hệ quản trị cơ sở dữ liệu và các phần mềm ứng dụng khai thác CSDL.</a:t>
            </a:r>
            <a:endParaRPr lang="en-US" sz="2800" smtClean="0">
              <a:solidFill>
                <a:schemeClr val="tx2"/>
              </a:solidFill>
            </a:endParaRPr>
          </a:p>
          <a:p>
            <a:pPr>
              <a:lnSpc>
                <a:spcPct val="150000"/>
              </a:lnSpc>
              <a:buNone/>
            </a:pPr>
            <a:endParaRPr lang="en-US" sz="2800" smtClean="0">
              <a:solidFill>
                <a:schemeClr val="tx2"/>
              </a:solidFill>
            </a:endParaRPr>
          </a:p>
        </p:txBody>
      </p:sp>
      <p:sp>
        <p:nvSpPr>
          <p:cNvPr id="4" name="Rectangle 3"/>
          <p:cNvSpPr/>
          <p:nvPr/>
        </p:nvSpPr>
        <p:spPr>
          <a:xfrm>
            <a:off x="0" y="0"/>
            <a:ext cx="91440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800" b="1" dirty="0">
                <a:solidFill>
                  <a:srgbClr val="FF0000"/>
                </a:solidFill>
                <a:latin typeface="Times New Roman" panose="02020603050405020304" pitchFamily="18" charset="0"/>
                <a:cs typeface="Times New Roman" panose="02020603050405020304" pitchFamily="18" charset="0"/>
              </a:rPr>
              <a:t>3. HỆ CƠ SỞ DỮ LIỆU</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1"/>
          <a:srcRect/>
          <a:stretch>
            <a:fillRect/>
          </a:stretch>
        </p:blipFill>
        <p:spPr bwMode="auto">
          <a:xfrm>
            <a:off x="2286000" y="3200400"/>
            <a:ext cx="3993747"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1"/>
          <a:srcRect/>
          <a:stretch>
            <a:fillRect/>
          </a:stretch>
        </p:blipFill>
        <p:spPr bwMode="auto">
          <a:xfrm>
            <a:off x="5638800" y="4267200"/>
            <a:ext cx="3289540" cy="16764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2" cstate="print"/>
          <a:srcRect/>
          <a:stretch>
            <a:fillRect/>
          </a:stretch>
        </p:blipFill>
        <p:spPr bwMode="auto">
          <a:xfrm>
            <a:off x="5733654" y="1981200"/>
            <a:ext cx="2981721" cy="1676400"/>
          </a:xfrm>
          <a:prstGeom prst="rect">
            <a:avLst/>
          </a:prstGeom>
          <a:noFill/>
          <a:ln w="9525">
            <a:noFill/>
            <a:miter lim="800000"/>
            <a:headEnd/>
            <a:tailEnd/>
          </a:ln>
          <a:effectLst/>
        </p:spPr>
      </p:pic>
      <p:grpSp>
        <p:nvGrpSpPr>
          <p:cNvPr id="22" name="Group 21"/>
          <p:cNvGrpSpPr/>
          <p:nvPr/>
        </p:nvGrpSpPr>
        <p:grpSpPr>
          <a:xfrm>
            <a:off x="685800" y="0"/>
            <a:ext cx="8305800" cy="1905000"/>
            <a:chOff x="685800" y="0"/>
            <a:chExt cx="8305800" cy="1905000"/>
          </a:xfrm>
        </p:grpSpPr>
        <p:cxnSp>
          <p:nvCxnSpPr>
            <p:cNvPr id="14" name="Straight Connector 13"/>
            <p:cNvCxnSpPr/>
            <p:nvPr/>
          </p:nvCxnSpPr>
          <p:spPr>
            <a:xfrm rot="5400000">
              <a:off x="1182333" y="1142206"/>
              <a:ext cx="4572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85800" y="1371600"/>
              <a:ext cx="15240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CSDL</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86720" y="0"/>
              <a:ext cx="38100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800" b="1" smtClean="0">
                  <a:solidFill>
                    <a:srgbClr val="FF0000"/>
                  </a:solidFill>
                  <a:latin typeface="Times New Roman" panose="02020603050405020304" pitchFamily="18" charset="0"/>
                  <a:cs typeface="Times New Roman" panose="02020603050405020304" pitchFamily="18" charset="0"/>
                </a:rPr>
                <a:t>HỆ </a:t>
              </a:r>
              <a:r>
                <a:rPr lang="vi-VN" sz="2800" b="1" dirty="0">
                  <a:solidFill>
                    <a:srgbClr val="FF0000"/>
                  </a:solidFill>
                  <a:latin typeface="Times New Roman" panose="02020603050405020304" pitchFamily="18" charset="0"/>
                  <a:cs typeface="Times New Roman" panose="02020603050405020304" pitchFamily="18" charset="0"/>
                </a:rPr>
                <a:t>CƠ SỞ DỮ LIỆU</a:t>
              </a:r>
              <a:endParaRPr lang="en-US" sz="2800" b="1" dirty="0">
                <a:solidFill>
                  <a:srgbClr val="FF0000"/>
                </a:solidFill>
                <a:latin typeface="Times New Roman" panose="02020603050405020304" pitchFamily="18" charset="0"/>
                <a:cs typeface="Times New Roman" panose="02020603050405020304" pitchFamily="18" charset="0"/>
              </a:endParaRPr>
            </a:p>
          </p:txBody>
        </p:sp>
        <p:cxnSp>
          <p:nvCxnSpPr>
            <p:cNvPr id="10" name="Straight Connector 9"/>
            <p:cNvCxnSpPr>
              <a:stCxn id="8" idx="2"/>
            </p:cNvCxnSpPr>
            <p:nvPr/>
          </p:nvCxnSpPr>
          <p:spPr>
            <a:xfrm rot="5400000">
              <a:off x="3801220" y="723900"/>
              <a:ext cx="3810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00920" y="914400"/>
              <a:ext cx="5914280" cy="19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763914" y="1142206"/>
              <a:ext cx="4572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087394" y="1142206"/>
              <a:ext cx="4572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26444" y="1371600"/>
              <a:ext cx="23622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HỆ QT CSDL</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515720" y="1371600"/>
              <a:ext cx="347588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PHẦN MỀM ỨNG  DỤNG</a:t>
              </a:r>
              <a:endParaRPr lang="en-US" sz="2000" b="1" dirty="0">
                <a:solidFill>
                  <a:srgbClr val="FF0000"/>
                </a:solidFill>
                <a:latin typeface="Times New Roman" panose="02020603050405020304" pitchFamily="18" charset="0"/>
                <a:cs typeface="Times New Roman" panose="02020603050405020304" pitchFamily="18" charset="0"/>
              </a:endParaRPr>
            </a:p>
          </p:txBody>
        </p:sp>
      </p:grpSp>
      <p:sp>
        <p:nvSpPr>
          <p:cNvPr id="23" name="Rectangle 22"/>
          <p:cNvSpPr/>
          <p:nvPr/>
        </p:nvSpPr>
        <p:spPr>
          <a:xfrm>
            <a:off x="5715000" y="3657600"/>
            <a:ext cx="3276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Trình duyệt web: Chrom, firefox,</a:t>
            </a:r>
            <a:endParaRPr lang="en-US">
              <a:solidFill>
                <a:schemeClr val="tx1"/>
              </a:solidFill>
            </a:endParaRPr>
          </a:p>
        </p:txBody>
      </p:sp>
      <p:sp>
        <p:nvSpPr>
          <p:cNvPr id="24" name="Rectangle 23"/>
          <p:cNvSpPr/>
          <p:nvPr/>
        </p:nvSpPr>
        <p:spPr>
          <a:xfrm>
            <a:off x="6477000" y="6019800"/>
            <a:ext cx="2667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Ứng dụng: VNEDU,…</a:t>
            </a:r>
            <a:endParaRPr lang="en-US">
              <a:solidFill>
                <a:schemeClr val="tx1"/>
              </a:solidFill>
            </a:endParaRPr>
          </a:p>
        </p:txBody>
      </p:sp>
      <p:sp>
        <p:nvSpPr>
          <p:cNvPr id="25" name="Rectangle 24"/>
          <p:cNvSpPr/>
          <p:nvPr/>
        </p:nvSpPr>
        <p:spPr>
          <a:xfrm>
            <a:off x="609600" y="1981200"/>
            <a:ext cx="1905000" cy="297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ln w="12700">
                  <a:solidFill>
                    <a:schemeClr val="tx1"/>
                  </a:solidFill>
                </a:ln>
                <a:solidFill>
                  <a:schemeClr val="tx1"/>
                </a:solidFill>
              </a:rPr>
              <a:t>Hồ sơ học sinh,</a:t>
            </a:r>
            <a:endParaRPr lang="en-US" sz="2000" smtClean="0">
              <a:ln w="12700">
                <a:solidFill>
                  <a:schemeClr val="tx1"/>
                </a:solidFill>
              </a:ln>
              <a:solidFill>
                <a:schemeClr val="tx1"/>
              </a:solidFill>
            </a:endParaRPr>
          </a:p>
          <a:p>
            <a:pPr algn="ctr">
              <a:lnSpc>
                <a:spcPct val="150000"/>
              </a:lnSpc>
            </a:pPr>
            <a:r>
              <a:rPr lang="en-US" sz="2000" smtClean="0">
                <a:ln w="12700">
                  <a:solidFill>
                    <a:schemeClr val="tx1"/>
                  </a:solidFill>
                </a:ln>
                <a:solidFill>
                  <a:schemeClr val="tx1"/>
                </a:solidFill>
              </a:rPr>
              <a:t>Điểm môn học,</a:t>
            </a:r>
            <a:endParaRPr lang="en-US" sz="2000" smtClean="0">
              <a:ln w="12700">
                <a:solidFill>
                  <a:schemeClr val="tx1"/>
                </a:solidFill>
              </a:ln>
              <a:solidFill>
                <a:schemeClr val="tx1"/>
              </a:solidFill>
            </a:endParaRPr>
          </a:p>
          <a:p>
            <a:pPr algn="ctr">
              <a:lnSpc>
                <a:spcPct val="150000"/>
              </a:lnSpc>
            </a:pPr>
            <a:r>
              <a:rPr lang="en-US" sz="2000" smtClean="0">
                <a:ln w="12700">
                  <a:solidFill>
                    <a:schemeClr val="tx1"/>
                  </a:solidFill>
                </a:ln>
                <a:solidFill>
                  <a:schemeClr val="tx1"/>
                </a:solidFill>
              </a:rPr>
              <a:t>Kết quả học tập,</a:t>
            </a:r>
            <a:endParaRPr lang="en-US" sz="2000" smtClean="0">
              <a:ln w="12700">
                <a:solidFill>
                  <a:schemeClr val="tx1"/>
                </a:solidFill>
              </a:ln>
              <a:solidFill>
                <a:schemeClr val="tx1"/>
              </a:solidFill>
            </a:endParaRPr>
          </a:p>
          <a:p>
            <a:pPr algn="ctr">
              <a:lnSpc>
                <a:spcPct val="150000"/>
              </a:lnSpc>
            </a:pPr>
            <a:r>
              <a:rPr lang="en-US" sz="2000" smtClean="0">
                <a:ln w="12700">
                  <a:solidFill>
                    <a:schemeClr val="tx1"/>
                  </a:solidFill>
                </a:ln>
                <a:solidFill>
                  <a:schemeClr val="tx1"/>
                </a:solidFill>
              </a:rPr>
              <a:t>Khen thưởng,</a:t>
            </a:r>
            <a:endParaRPr lang="en-US" sz="2000" smtClean="0">
              <a:ln w="12700">
                <a:solidFill>
                  <a:schemeClr val="tx1"/>
                </a:solidFill>
              </a:ln>
              <a:solidFill>
                <a:schemeClr val="tx1"/>
              </a:solidFill>
            </a:endParaRPr>
          </a:p>
          <a:p>
            <a:pPr algn="ctr">
              <a:lnSpc>
                <a:spcPct val="150000"/>
              </a:lnSpc>
            </a:pPr>
            <a:r>
              <a:rPr lang="en-US" sz="2000" smtClean="0">
                <a:ln w="12700">
                  <a:solidFill>
                    <a:schemeClr val="tx1"/>
                  </a:solidFill>
                </a:ln>
                <a:solidFill>
                  <a:schemeClr val="tx1"/>
                </a:solidFill>
              </a:rPr>
              <a:t>Rèn luyện,</a:t>
            </a:r>
            <a:endParaRPr lang="en-US" sz="2000" smtClean="0">
              <a:ln w="12700">
                <a:solidFill>
                  <a:schemeClr val="tx1"/>
                </a:solidFill>
              </a:ln>
              <a:solidFill>
                <a:schemeClr val="tx1"/>
              </a:solidFill>
            </a:endParaRPr>
          </a:p>
          <a:p>
            <a:pPr algn="ctr">
              <a:lnSpc>
                <a:spcPct val="150000"/>
              </a:lnSpc>
            </a:pPr>
            <a:r>
              <a:rPr lang="en-US" sz="2000" smtClean="0">
                <a:ln w="12700">
                  <a:solidFill>
                    <a:schemeClr val="tx1"/>
                  </a:solidFill>
                </a:ln>
                <a:solidFill>
                  <a:schemeClr val="tx1"/>
                </a:solidFill>
              </a:rPr>
              <a:t>…</a:t>
            </a:r>
            <a:endParaRPr lang="en-US" sz="2000" smtClean="0">
              <a:ln w="12700">
                <a:solidFill>
                  <a:schemeClr val="tx1"/>
                </a:solidFill>
              </a:ln>
              <a:solidFill>
                <a:schemeClr val="tx1"/>
              </a:solidFill>
            </a:endParaRPr>
          </a:p>
        </p:txBody>
      </p:sp>
      <p:sp>
        <p:nvSpPr>
          <p:cNvPr id="26" name="Rectangle 25"/>
          <p:cNvSpPr/>
          <p:nvPr/>
        </p:nvSpPr>
        <p:spPr>
          <a:xfrm>
            <a:off x="3124200" y="2057400"/>
            <a:ext cx="19050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chemeClr val="tx1"/>
                </a:solidFill>
              </a:rPr>
              <a:t>Phần mềm VNEDU </a:t>
            </a:r>
            <a:endParaRPr lang="en-US" sz="2000" b="1" smtClean="0">
              <a:solidFill>
                <a:schemeClr val="tx1"/>
              </a:solidFill>
            </a:endParaRPr>
          </a:p>
          <a:p>
            <a:pPr algn="ctr">
              <a:lnSpc>
                <a:spcPct val="150000"/>
              </a:lnSpc>
            </a:pPr>
            <a:r>
              <a:rPr lang="en-US" sz="2000" b="1" smtClean="0">
                <a:solidFill>
                  <a:schemeClr val="tx1"/>
                </a:solidFill>
              </a:rPr>
              <a:t>(tập đoàn VNPT phát triển),</a:t>
            </a:r>
            <a:endParaRPr lang="en-US" sz="2000" b="1" smtClean="0">
              <a:solidFill>
                <a:schemeClr val="tx1"/>
              </a:solidFill>
            </a:endParaRPr>
          </a:p>
          <a:p>
            <a:pPr algn="ctr">
              <a:lnSpc>
                <a:spcPct val="150000"/>
              </a:lnSpc>
            </a:pPr>
            <a:r>
              <a:rPr lang="en-US" sz="2000" b="1" smtClean="0">
                <a:solidFill>
                  <a:schemeClr val="tx1"/>
                </a:solidFill>
              </a:rPr>
              <a:t>…</a:t>
            </a:r>
            <a:endParaRPr lang="en-US" sz="2000" b="1">
              <a:solidFill>
                <a:schemeClr val="tx1"/>
              </a:solidFill>
            </a:endParaRPr>
          </a:p>
        </p:txBody>
      </p:sp>
      <p:sp>
        <p:nvSpPr>
          <p:cNvPr id="27" name="Rectangle 26"/>
          <p:cNvSpPr/>
          <p:nvPr/>
        </p:nvSpPr>
        <p:spPr>
          <a:xfrm>
            <a:off x="0" y="2895600"/>
            <a:ext cx="609600"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000" b="1" smtClean="0">
                <a:solidFill>
                  <a:srgbClr val="FF0000"/>
                </a:solidFill>
                <a:latin typeface="Times New Roman" panose="02020603050405020304" pitchFamily="18" charset="0"/>
                <a:cs typeface="Times New Roman" panose="02020603050405020304" pitchFamily="18" charset="0"/>
              </a:rPr>
              <a:t>VÍ</a:t>
            </a:r>
            <a:endParaRPr lang="en-US" sz="2000" b="1" smtClean="0">
              <a:solidFill>
                <a:srgbClr val="FF0000"/>
              </a:solidFill>
              <a:latin typeface="Times New Roman" panose="02020603050405020304" pitchFamily="18" charset="0"/>
              <a:cs typeface="Times New Roman" panose="02020603050405020304" pitchFamily="18" charset="0"/>
            </a:endParaRPr>
          </a:p>
          <a:p>
            <a:r>
              <a:rPr lang="en-US" sz="2000" b="1" smtClean="0">
                <a:solidFill>
                  <a:srgbClr val="FF0000"/>
                </a:solidFill>
                <a:latin typeface="Times New Roman" panose="02020603050405020304" pitchFamily="18" charset="0"/>
                <a:cs typeface="Times New Roman" panose="02020603050405020304" pitchFamily="18" charset="0"/>
              </a:rPr>
              <a:t>DỤ</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lnSpcReduction="10000"/>
          </a:bodyPr>
          <a:lstStyle/>
          <a:p>
            <a:pPr>
              <a:lnSpc>
                <a:spcPct val="150000"/>
              </a:lnSpc>
              <a:buNone/>
            </a:pPr>
            <a:r>
              <a:rPr lang="en-US" b="1" smtClean="0"/>
              <a:t>b. Các mức thể hiện của CSDL: </a:t>
            </a:r>
            <a:r>
              <a:rPr lang="en-US" b="1" smtClean="0">
                <a:solidFill>
                  <a:srgbClr val="FF0000"/>
                </a:solidFill>
              </a:rPr>
              <a:t>(Giảm tải)</a:t>
            </a:r>
            <a:endParaRPr lang="en-US" b="1" smtClean="0">
              <a:solidFill>
                <a:srgbClr val="FF0000"/>
              </a:solidFill>
            </a:endParaRPr>
          </a:p>
          <a:p>
            <a:pPr>
              <a:lnSpc>
                <a:spcPct val="150000"/>
              </a:lnSpc>
              <a:buNone/>
            </a:pPr>
            <a:r>
              <a:rPr lang="en-US" b="1" smtClean="0"/>
              <a:t>c. Các yêu cầu cơ bản của hệ CSDL:  </a:t>
            </a:r>
            <a:r>
              <a:rPr lang="en-US" b="1" smtClean="0">
                <a:solidFill>
                  <a:srgbClr val="FF0000"/>
                </a:solidFill>
              </a:rPr>
              <a:t>(Giảm tải)</a:t>
            </a:r>
            <a:endParaRPr lang="en-US" b="1" smtClean="0">
              <a:solidFill>
                <a:srgbClr val="FF0000"/>
              </a:solidFill>
            </a:endParaRPr>
          </a:p>
          <a:p>
            <a:pPr>
              <a:lnSpc>
                <a:spcPct val="150000"/>
              </a:lnSpc>
              <a:buNone/>
            </a:pPr>
            <a:r>
              <a:rPr lang="en-US" b="1" smtClean="0"/>
              <a:t>d. Một số ứng dụng</a:t>
            </a:r>
            <a:endParaRPr lang="en-US" b="1" smtClean="0"/>
          </a:p>
          <a:p>
            <a:pPr lvl="1">
              <a:buFontTx/>
              <a:buChar char="-"/>
            </a:pPr>
            <a:r>
              <a:rPr lang="en-US" sz="2400" b="1" smtClean="0"/>
              <a:t>Cơ sở giáo </a:t>
            </a:r>
            <a:r>
              <a:rPr lang="en-US" sz="2400" b="1" smtClean="0"/>
              <a:t>dục và đào tạo: </a:t>
            </a:r>
            <a:r>
              <a:rPr lang="en-US" sz="2400" smtClean="0">
                <a:solidFill>
                  <a:schemeClr val="tx2"/>
                </a:solidFill>
              </a:rPr>
              <a:t>Thông tin HS, điểm, môn học, kết quả,…</a:t>
            </a:r>
            <a:endParaRPr lang="en-US" sz="2400" smtClean="0">
              <a:solidFill>
                <a:schemeClr val="tx2"/>
              </a:solidFill>
            </a:endParaRPr>
          </a:p>
          <a:p>
            <a:pPr lvl="1">
              <a:buFontTx/>
              <a:buChar char="-"/>
            </a:pPr>
            <a:r>
              <a:rPr lang="en-US" sz="2400" b="1" smtClean="0"/>
              <a:t>Cơ sở kinh doanh: </a:t>
            </a:r>
            <a:r>
              <a:rPr lang="en-US" sz="2400" smtClean="0">
                <a:solidFill>
                  <a:schemeClr val="tx2"/>
                </a:solidFill>
              </a:rPr>
              <a:t>Thông tin khách hàng, sản phẩm,…</a:t>
            </a:r>
            <a:endParaRPr lang="en-US" sz="2400" smtClean="0">
              <a:solidFill>
                <a:schemeClr val="tx2"/>
              </a:solidFill>
            </a:endParaRPr>
          </a:p>
          <a:p>
            <a:pPr lvl="1">
              <a:buFontTx/>
              <a:buChar char="-"/>
            </a:pPr>
            <a:r>
              <a:rPr lang="en-US" sz="2400" b="1" smtClean="0"/>
              <a:t>Cơ sở sản xuất: </a:t>
            </a:r>
            <a:r>
              <a:rPr lang="en-US" sz="2400" smtClean="0">
                <a:solidFill>
                  <a:schemeClr val="tx2"/>
                </a:solidFill>
              </a:rPr>
              <a:t>Đơn hàng, tồn kho, thiết bị,…</a:t>
            </a:r>
            <a:endParaRPr lang="en-US" sz="2400" smtClean="0">
              <a:solidFill>
                <a:schemeClr val="tx2"/>
              </a:solidFill>
            </a:endParaRPr>
          </a:p>
          <a:p>
            <a:pPr lvl="1">
              <a:buFontTx/>
              <a:buChar char="-"/>
            </a:pPr>
            <a:r>
              <a:rPr lang="en-US" sz="2400" b="1" smtClean="0"/>
              <a:t>Tổ chức tài chính: </a:t>
            </a:r>
            <a:r>
              <a:rPr lang="en-US" sz="2400" smtClean="0">
                <a:solidFill>
                  <a:schemeClr val="tx2"/>
                </a:solidFill>
              </a:rPr>
              <a:t>Cổ phần, tình hình kinh doanh,….</a:t>
            </a:r>
            <a:endParaRPr lang="en-US" sz="2400" smtClean="0">
              <a:solidFill>
                <a:schemeClr val="tx2"/>
              </a:solidFill>
            </a:endParaRPr>
          </a:p>
          <a:p>
            <a:pPr lvl="1">
              <a:buFontTx/>
              <a:buChar char="-"/>
            </a:pPr>
            <a:r>
              <a:rPr lang="en-US" sz="2400" b="1" smtClean="0"/>
              <a:t>Ngân hàng: </a:t>
            </a:r>
            <a:r>
              <a:rPr lang="en-US" sz="2400" smtClean="0">
                <a:solidFill>
                  <a:schemeClr val="tx2"/>
                </a:solidFill>
              </a:rPr>
              <a:t>Tài khoản, khoản vay, giao dịch,…</a:t>
            </a:r>
            <a:endParaRPr lang="en-US" sz="2400" smtClean="0">
              <a:solidFill>
                <a:schemeClr val="tx2"/>
              </a:solidFill>
            </a:endParaRPr>
          </a:p>
          <a:p>
            <a:pPr lvl="1">
              <a:buFontTx/>
              <a:buChar char="-"/>
            </a:pPr>
            <a:r>
              <a:rPr lang="en-US" sz="2400" b="1" smtClean="0"/>
              <a:t>Hãng hàng không: </a:t>
            </a:r>
            <a:r>
              <a:rPr lang="en-US" sz="2400" smtClean="0">
                <a:solidFill>
                  <a:schemeClr val="tx2"/>
                </a:solidFill>
              </a:rPr>
              <a:t>Chuyến bay, đặt lịch, đăng ký vé,…</a:t>
            </a:r>
            <a:endParaRPr lang="en-US" sz="2400" smtClean="0">
              <a:solidFill>
                <a:schemeClr val="tx2"/>
              </a:solidFill>
            </a:endParaRPr>
          </a:p>
          <a:p>
            <a:pPr lvl="1">
              <a:buFontTx/>
              <a:buChar char="-"/>
            </a:pPr>
            <a:r>
              <a:rPr lang="en-US" sz="2400" b="1" smtClean="0"/>
              <a:t>Tổ chức viễn thông: </a:t>
            </a:r>
            <a:r>
              <a:rPr lang="en-US" sz="2400" smtClean="0">
                <a:solidFill>
                  <a:schemeClr val="tx2"/>
                </a:solidFill>
              </a:rPr>
              <a:t>Cuộc gọi, hóa đơn, số dư,…</a:t>
            </a:r>
            <a:endParaRPr lang="en-US" sz="2400" smtClean="0">
              <a:solidFill>
                <a:schemeClr val="tx2"/>
              </a:solidFill>
            </a:endParaRPr>
          </a:p>
          <a:p>
            <a:pPr lvl="1">
              <a:buFontTx/>
              <a:buChar char="-"/>
            </a:pPr>
            <a:r>
              <a:rPr lang="en-US" sz="2400" b="1" smtClean="0"/>
              <a:t>Những ứng dụng khác.</a:t>
            </a:r>
            <a:endParaRPr lang="en-US" sz="2400" b="1" smtClean="0"/>
          </a:p>
          <a:p>
            <a:pPr>
              <a:lnSpc>
                <a:spcPct val="150000"/>
              </a:lnSpc>
              <a:buFontTx/>
              <a:buChar char="-"/>
            </a:pPr>
            <a:endParaRPr lang="en-US"/>
          </a:p>
        </p:txBody>
      </p:sp>
      <p:sp>
        <p:nvSpPr>
          <p:cNvPr id="4" name="Rectangle 3"/>
          <p:cNvSpPr/>
          <p:nvPr/>
        </p:nvSpPr>
        <p:spPr>
          <a:xfrm>
            <a:off x="0" y="0"/>
            <a:ext cx="91440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800" b="1" dirty="0">
                <a:solidFill>
                  <a:srgbClr val="FF0000"/>
                </a:solidFill>
                <a:latin typeface="Times New Roman" panose="02020603050405020304" pitchFamily="18" charset="0"/>
                <a:cs typeface="Times New Roman" panose="02020603050405020304" pitchFamily="18" charset="0"/>
              </a:rPr>
              <a:t>3. HỆ CƠ SỞ DỮ LIỆU</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CỦNG </a:t>
            </a:r>
            <a:r>
              <a:rPr lang="en-US" sz="2800" b="1" smtClean="0">
                <a:solidFill>
                  <a:srgbClr val="FF0000"/>
                </a:solidFill>
                <a:latin typeface="Times New Roman" panose="02020603050405020304" pitchFamily="18" charset="0"/>
                <a:cs typeface="Times New Roman" panose="02020603050405020304" pitchFamily="18" charset="0"/>
              </a:rPr>
              <a:t>CỐ</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3" name="Group 14"/>
          <p:cNvGrpSpPr/>
          <p:nvPr/>
        </p:nvGrpSpPr>
        <p:grpSpPr>
          <a:xfrm>
            <a:off x="0" y="1066800"/>
            <a:ext cx="3733800" cy="4896502"/>
            <a:chOff x="1600200" y="533400"/>
            <a:chExt cx="6172200" cy="6450947"/>
          </a:xfrm>
        </p:grpSpPr>
        <p:sp>
          <p:nvSpPr>
            <p:cNvPr id="4" name="Oval 3"/>
            <p:cNvSpPr/>
            <p:nvPr/>
          </p:nvSpPr>
          <p:spPr>
            <a:xfrm>
              <a:off x="3489649" y="2133600"/>
              <a:ext cx="2301551" cy="2438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000" b="1" dirty="0" smtClean="0">
                  <a:solidFill>
                    <a:srgbClr val="FF0000"/>
                  </a:solidFill>
                </a:rPr>
                <a:t>CƠ SỞ DỮ LIỆU</a:t>
              </a:r>
              <a:endParaRPr lang="en-US" sz="2000" b="1" dirty="0">
                <a:solidFill>
                  <a:srgbClr val="FF0000"/>
                </a:solidFill>
              </a:endParaRPr>
            </a:p>
          </p:txBody>
        </p:sp>
        <p:sp>
          <p:nvSpPr>
            <p:cNvPr id="5" name="Oval 4"/>
            <p:cNvSpPr/>
            <p:nvPr/>
          </p:nvSpPr>
          <p:spPr>
            <a:xfrm>
              <a:off x="1600200" y="5352143"/>
              <a:ext cx="1988975"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0000"/>
                  </a:solidFill>
                </a:rPr>
                <a:t>Tập hợp</a:t>
              </a:r>
              <a:endParaRPr lang="en-US" sz="2000" b="1" dirty="0">
                <a:solidFill>
                  <a:srgbClr val="FF0000"/>
                </a:solidFill>
              </a:endParaRPr>
            </a:p>
          </p:txBody>
        </p:sp>
        <p:sp>
          <p:nvSpPr>
            <p:cNvPr id="6" name="Oval 5"/>
            <p:cNvSpPr/>
            <p:nvPr/>
          </p:nvSpPr>
          <p:spPr>
            <a:xfrm>
              <a:off x="5505063" y="5225796"/>
              <a:ext cx="1886338"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0000"/>
                  </a:solidFill>
                </a:rPr>
                <a:t>Khai thác</a:t>
              </a:r>
              <a:endParaRPr lang="en-US" sz="2000" b="1" dirty="0">
                <a:solidFill>
                  <a:srgbClr val="FF0000"/>
                </a:solidFill>
              </a:endParaRPr>
            </a:p>
          </p:txBody>
        </p:sp>
        <p:sp>
          <p:nvSpPr>
            <p:cNvPr id="7" name="Oval 6"/>
            <p:cNvSpPr/>
            <p:nvPr/>
          </p:nvSpPr>
          <p:spPr>
            <a:xfrm>
              <a:off x="1600200" y="533400"/>
              <a:ext cx="1828800"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smtClean="0">
                  <a:solidFill>
                    <a:srgbClr val="FF0000"/>
                  </a:solidFill>
                </a:rPr>
                <a:t>Thông tin</a:t>
              </a:r>
              <a:endParaRPr lang="en-US" b="1" dirty="0">
                <a:solidFill>
                  <a:srgbClr val="FF0000"/>
                </a:solidFill>
              </a:endParaRPr>
            </a:p>
          </p:txBody>
        </p:sp>
        <p:sp>
          <p:nvSpPr>
            <p:cNvPr id="8" name="Oval 7"/>
            <p:cNvSpPr/>
            <p:nvPr/>
          </p:nvSpPr>
          <p:spPr>
            <a:xfrm>
              <a:off x="5943600" y="609600"/>
              <a:ext cx="1828800"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0000"/>
                  </a:solidFill>
                </a:rPr>
                <a:t>Lưu trữ</a:t>
              </a:r>
              <a:endParaRPr lang="en-US" sz="2000" b="1" dirty="0">
                <a:solidFill>
                  <a:srgbClr val="FF0000"/>
                </a:solidFill>
              </a:endParaRPr>
            </a:p>
          </p:txBody>
        </p:sp>
        <p:sp>
          <p:nvSpPr>
            <p:cNvPr id="9" name="Right Arrow 8"/>
            <p:cNvSpPr/>
            <p:nvPr/>
          </p:nvSpPr>
          <p:spPr>
            <a:xfrm rot="3219066">
              <a:off x="4928875" y="4567988"/>
              <a:ext cx="1271436" cy="785348"/>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Right Arrow 9"/>
            <p:cNvSpPr/>
            <p:nvPr/>
          </p:nvSpPr>
          <p:spPr>
            <a:xfrm rot="13596762">
              <a:off x="2903746" y="2147049"/>
              <a:ext cx="877334" cy="400373"/>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ight Arrow 10"/>
            <p:cNvSpPr/>
            <p:nvPr/>
          </p:nvSpPr>
          <p:spPr>
            <a:xfrm rot="7667593">
              <a:off x="2927125" y="4541280"/>
              <a:ext cx="1306683" cy="871219"/>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Smiley Face 11"/>
            <p:cNvSpPr/>
            <p:nvPr/>
          </p:nvSpPr>
          <p:spPr>
            <a:xfrm>
              <a:off x="4191000" y="1143000"/>
              <a:ext cx="914400" cy="9906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Right Arrow 13"/>
            <p:cNvSpPr/>
            <p:nvPr/>
          </p:nvSpPr>
          <p:spPr>
            <a:xfrm rot="19120586">
              <a:off x="5391588" y="2137916"/>
              <a:ext cx="1015591" cy="256052"/>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5" name="Group 14"/>
          <p:cNvGrpSpPr/>
          <p:nvPr/>
        </p:nvGrpSpPr>
        <p:grpSpPr>
          <a:xfrm>
            <a:off x="4953000" y="1066800"/>
            <a:ext cx="3657600" cy="4924864"/>
            <a:chOff x="1600200" y="533400"/>
            <a:chExt cx="6172200" cy="6488313"/>
          </a:xfrm>
        </p:grpSpPr>
        <p:sp>
          <p:nvSpPr>
            <p:cNvPr id="16" name="Oval 15"/>
            <p:cNvSpPr/>
            <p:nvPr/>
          </p:nvSpPr>
          <p:spPr>
            <a:xfrm>
              <a:off x="3529011" y="2133600"/>
              <a:ext cx="2314577" cy="2438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smtClean="0">
                  <a:solidFill>
                    <a:srgbClr val="FF0000"/>
                  </a:solidFill>
                </a:rPr>
                <a:t>HỆ QT CSDL</a:t>
              </a:r>
              <a:endParaRPr lang="en-US" sz="2400" b="1" dirty="0">
                <a:solidFill>
                  <a:srgbClr val="FF0000"/>
                </a:solidFill>
              </a:endParaRPr>
            </a:p>
          </p:txBody>
        </p:sp>
        <p:sp>
          <p:nvSpPr>
            <p:cNvPr id="17" name="Oval 16"/>
            <p:cNvSpPr/>
            <p:nvPr/>
          </p:nvSpPr>
          <p:spPr>
            <a:xfrm>
              <a:off x="1752598" y="5415465"/>
              <a:ext cx="2232314" cy="160624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0000"/>
                  </a:solidFill>
                </a:rPr>
                <a:t>Phần mềm</a:t>
              </a:r>
              <a:endParaRPr lang="en-US" sz="2000" b="1" dirty="0">
                <a:solidFill>
                  <a:srgbClr val="FF0000"/>
                </a:solidFill>
              </a:endParaRPr>
            </a:p>
          </p:txBody>
        </p:sp>
        <p:sp>
          <p:nvSpPr>
            <p:cNvPr id="18" name="Oval 17"/>
            <p:cNvSpPr/>
            <p:nvPr/>
          </p:nvSpPr>
          <p:spPr>
            <a:xfrm>
              <a:off x="5527964" y="5225796"/>
              <a:ext cx="2104157"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0000"/>
                  </a:solidFill>
                </a:rPr>
                <a:t>Khai thác</a:t>
              </a:r>
              <a:endParaRPr lang="en-US" sz="2000" b="1" dirty="0">
                <a:solidFill>
                  <a:srgbClr val="FF0000"/>
                </a:solidFill>
              </a:endParaRPr>
            </a:p>
          </p:txBody>
        </p:sp>
        <p:sp>
          <p:nvSpPr>
            <p:cNvPr id="19" name="Oval 18"/>
            <p:cNvSpPr/>
            <p:nvPr/>
          </p:nvSpPr>
          <p:spPr>
            <a:xfrm>
              <a:off x="1600200" y="533400"/>
              <a:ext cx="1828800"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0000"/>
                  </a:solidFill>
                </a:rPr>
                <a:t>Tạo lập</a:t>
              </a:r>
              <a:endParaRPr lang="en-US" sz="2000" b="1" dirty="0">
                <a:solidFill>
                  <a:srgbClr val="FF0000"/>
                </a:solidFill>
              </a:endParaRPr>
            </a:p>
          </p:txBody>
        </p:sp>
        <p:sp>
          <p:nvSpPr>
            <p:cNvPr id="20" name="Oval 19"/>
            <p:cNvSpPr/>
            <p:nvPr/>
          </p:nvSpPr>
          <p:spPr>
            <a:xfrm>
              <a:off x="5943600" y="609600"/>
              <a:ext cx="1828800"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0000"/>
                  </a:solidFill>
                </a:rPr>
                <a:t>Cập nhật</a:t>
              </a:r>
              <a:endParaRPr lang="en-US" sz="2000" b="1" dirty="0">
                <a:solidFill>
                  <a:srgbClr val="FF0000"/>
                </a:solidFill>
              </a:endParaRPr>
            </a:p>
          </p:txBody>
        </p:sp>
        <p:sp>
          <p:nvSpPr>
            <p:cNvPr id="21" name="Right Arrow 20"/>
            <p:cNvSpPr/>
            <p:nvPr/>
          </p:nvSpPr>
          <p:spPr>
            <a:xfrm rot="3219066">
              <a:off x="5088998" y="4594912"/>
              <a:ext cx="1249806" cy="676112"/>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2" name="Right Arrow 21"/>
            <p:cNvSpPr/>
            <p:nvPr/>
          </p:nvSpPr>
          <p:spPr>
            <a:xfrm rot="13596762">
              <a:off x="2903746" y="2147048"/>
              <a:ext cx="877334" cy="400374"/>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ight Arrow 22"/>
            <p:cNvSpPr/>
            <p:nvPr/>
          </p:nvSpPr>
          <p:spPr>
            <a:xfrm rot="7667593">
              <a:off x="3093723" y="4629289"/>
              <a:ext cx="1264734" cy="722711"/>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Smiley Face 23"/>
            <p:cNvSpPr/>
            <p:nvPr/>
          </p:nvSpPr>
          <p:spPr>
            <a:xfrm>
              <a:off x="4191000" y="1143000"/>
              <a:ext cx="914400" cy="9906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Right Arrow 25"/>
          <p:cNvSpPr/>
          <p:nvPr/>
        </p:nvSpPr>
        <p:spPr>
          <a:xfrm rot="18908154">
            <a:off x="7182641" y="2171408"/>
            <a:ext cx="601685" cy="259230"/>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7" name="Cross 26"/>
          <p:cNvSpPr/>
          <p:nvPr/>
        </p:nvSpPr>
        <p:spPr>
          <a:xfrm>
            <a:off x="3581400" y="2667000"/>
            <a:ext cx="1676400" cy="1676400"/>
          </a:xfrm>
          <a:prstGeom prst="plus">
            <a:avLst>
              <a:gd name="adj" fmla="val 3477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b="1"/>
          </a:p>
        </p:txBody>
      </p:sp>
      <p:sp>
        <p:nvSpPr>
          <p:cNvPr id="28" name="Rectangle 27"/>
          <p:cNvSpPr/>
          <p:nvPr/>
        </p:nvSpPr>
        <p:spPr>
          <a:xfrm>
            <a:off x="3581400" y="3262532"/>
            <a:ext cx="1676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smtClean="0">
                <a:solidFill>
                  <a:srgbClr val="FF0000"/>
                </a:solidFill>
              </a:rPr>
              <a:t>ỨNG DỤNG</a:t>
            </a:r>
            <a:endParaRPr lang="en-US" sz="2400" b="1">
              <a:solidFill>
                <a:srgbClr val="FF0000"/>
              </a:solidFill>
            </a:endParaRPr>
          </a:p>
        </p:txBody>
      </p:sp>
      <p:sp>
        <p:nvSpPr>
          <p:cNvPr id="29" name="Rectangle 28"/>
          <p:cNvSpPr/>
          <p:nvPr/>
        </p:nvSpPr>
        <p:spPr>
          <a:xfrm>
            <a:off x="4100732" y="2638864"/>
            <a:ext cx="6096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00" b="1" smtClean="0">
                <a:solidFill>
                  <a:srgbClr val="FF0000"/>
                </a:solidFill>
              </a:rPr>
              <a:t>PHẦN</a:t>
            </a:r>
            <a:endParaRPr lang="en-US" sz="1300" b="1">
              <a:solidFill>
                <a:srgbClr val="FF0000"/>
              </a:solidFill>
            </a:endParaRPr>
          </a:p>
        </p:txBody>
      </p:sp>
      <p:sp>
        <p:nvSpPr>
          <p:cNvPr id="30" name="Rectangle 29"/>
          <p:cNvSpPr/>
          <p:nvPr/>
        </p:nvSpPr>
        <p:spPr>
          <a:xfrm>
            <a:off x="4114800" y="3810000"/>
            <a:ext cx="6096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smtClean="0">
                <a:solidFill>
                  <a:srgbClr val="FF0000"/>
                </a:solidFill>
              </a:rPr>
              <a:t>MỀM</a:t>
            </a:r>
            <a:endParaRPr lang="en-US" sz="1400" b="1">
              <a:solidFill>
                <a:srgbClr val="FF0000"/>
              </a:solidFill>
            </a:endParaRPr>
          </a:p>
        </p:txBody>
      </p:sp>
      <p:sp>
        <p:nvSpPr>
          <p:cNvPr id="31" name="Rectangle 30"/>
          <p:cNvSpPr/>
          <p:nvPr/>
        </p:nvSpPr>
        <p:spPr>
          <a:xfrm>
            <a:off x="2743200" y="6324600"/>
            <a:ext cx="29718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smtClean="0">
                <a:solidFill>
                  <a:schemeClr val="tx1"/>
                </a:solidFill>
              </a:rPr>
              <a:t>HỆ CƠ SỞ DỮ LIỆU</a:t>
            </a:r>
            <a:endParaRPr lang="en-US" sz="2400" b="1">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HƯỚNG </a:t>
            </a:r>
            <a:r>
              <a:rPr lang="en-US" sz="2800" b="1" smtClean="0">
                <a:solidFill>
                  <a:srgbClr val="FF0000"/>
                </a:solidFill>
                <a:latin typeface="Times New Roman" panose="02020603050405020304" pitchFamily="18" charset="0"/>
                <a:cs typeface="Times New Roman" panose="02020603050405020304" pitchFamily="18" charset="0"/>
              </a:rPr>
              <a:t>DẪN HỌC Ở NHÀ</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3" name="Group 14"/>
          <p:cNvGrpSpPr/>
          <p:nvPr/>
        </p:nvGrpSpPr>
        <p:grpSpPr>
          <a:xfrm>
            <a:off x="2286000" y="990600"/>
            <a:ext cx="3657600" cy="4924864"/>
            <a:chOff x="1600200" y="533400"/>
            <a:chExt cx="6172200" cy="6488313"/>
          </a:xfrm>
        </p:grpSpPr>
        <p:sp>
          <p:nvSpPr>
            <p:cNvPr id="16" name="Oval 15"/>
            <p:cNvSpPr/>
            <p:nvPr/>
          </p:nvSpPr>
          <p:spPr>
            <a:xfrm>
              <a:off x="3529011" y="2133600"/>
              <a:ext cx="2314577" cy="2438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smtClean="0">
                  <a:solidFill>
                    <a:srgbClr val="FF0000"/>
                  </a:solidFill>
                </a:rPr>
                <a:t>HỆ QT CSDL</a:t>
              </a:r>
              <a:endParaRPr lang="en-US" sz="2400" b="1" dirty="0">
                <a:solidFill>
                  <a:srgbClr val="FF0000"/>
                </a:solidFill>
              </a:endParaRPr>
            </a:p>
          </p:txBody>
        </p:sp>
        <p:sp>
          <p:nvSpPr>
            <p:cNvPr id="17" name="Oval 16"/>
            <p:cNvSpPr/>
            <p:nvPr/>
          </p:nvSpPr>
          <p:spPr>
            <a:xfrm>
              <a:off x="1752598" y="5415465"/>
              <a:ext cx="2232314" cy="160624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0000"/>
                  </a:solidFill>
                </a:rPr>
                <a:t>Phần mềm</a:t>
              </a:r>
              <a:endParaRPr lang="en-US" sz="2000" b="1" dirty="0">
                <a:solidFill>
                  <a:srgbClr val="FF0000"/>
                </a:solidFill>
              </a:endParaRPr>
            </a:p>
          </p:txBody>
        </p:sp>
        <p:sp>
          <p:nvSpPr>
            <p:cNvPr id="18" name="Oval 17"/>
            <p:cNvSpPr/>
            <p:nvPr/>
          </p:nvSpPr>
          <p:spPr>
            <a:xfrm>
              <a:off x="5527964" y="5225796"/>
              <a:ext cx="2104157"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0000"/>
                  </a:solidFill>
                </a:rPr>
                <a:t>Khai thác</a:t>
              </a:r>
              <a:endParaRPr lang="en-US" sz="2000" b="1" dirty="0">
                <a:solidFill>
                  <a:srgbClr val="FF0000"/>
                </a:solidFill>
              </a:endParaRPr>
            </a:p>
          </p:txBody>
        </p:sp>
        <p:sp>
          <p:nvSpPr>
            <p:cNvPr id="19" name="Oval 18"/>
            <p:cNvSpPr/>
            <p:nvPr/>
          </p:nvSpPr>
          <p:spPr>
            <a:xfrm>
              <a:off x="1600200" y="533400"/>
              <a:ext cx="1828800"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0000"/>
                  </a:solidFill>
                </a:rPr>
                <a:t>Tạo lập</a:t>
              </a:r>
              <a:endParaRPr lang="en-US" sz="2000" b="1" dirty="0">
                <a:solidFill>
                  <a:srgbClr val="FF0000"/>
                </a:solidFill>
              </a:endParaRPr>
            </a:p>
          </p:txBody>
        </p:sp>
        <p:sp>
          <p:nvSpPr>
            <p:cNvPr id="20" name="Oval 19"/>
            <p:cNvSpPr/>
            <p:nvPr/>
          </p:nvSpPr>
          <p:spPr>
            <a:xfrm>
              <a:off x="5943600" y="609600"/>
              <a:ext cx="1828800" cy="16322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smtClean="0">
                  <a:solidFill>
                    <a:srgbClr val="FF0000"/>
                  </a:solidFill>
                </a:rPr>
                <a:t>Cập nhật</a:t>
              </a:r>
              <a:endParaRPr lang="en-US" sz="2000" b="1" dirty="0">
                <a:solidFill>
                  <a:srgbClr val="FF0000"/>
                </a:solidFill>
              </a:endParaRPr>
            </a:p>
          </p:txBody>
        </p:sp>
        <p:sp>
          <p:nvSpPr>
            <p:cNvPr id="21" name="Right Arrow 20"/>
            <p:cNvSpPr/>
            <p:nvPr/>
          </p:nvSpPr>
          <p:spPr>
            <a:xfrm rot="3219066">
              <a:off x="5088998" y="4594912"/>
              <a:ext cx="1249806" cy="676112"/>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2" name="Right Arrow 21"/>
            <p:cNvSpPr/>
            <p:nvPr/>
          </p:nvSpPr>
          <p:spPr>
            <a:xfrm rot="13596762">
              <a:off x="2903746" y="2147048"/>
              <a:ext cx="877334" cy="400374"/>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ight Arrow 22"/>
            <p:cNvSpPr/>
            <p:nvPr/>
          </p:nvSpPr>
          <p:spPr>
            <a:xfrm rot="7667593">
              <a:off x="3093723" y="4629289"/>
              <a:ext cx="1264734" cy="722711"/>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Smiley Face 23"/>
            <p:cNvSpPr/>
            <p:nvPr/>
          </p:nvSpPr>
          <p:spPr>
            <a:xfrm>
              <a:off x="4191000" y="1143000"/>
              <a:ext cx="914400" cy="9906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Right Arrow 25"/>
          <p:cNvSpPr/>
          <p:nvPr/>
        </p:nvSpPr>
        <p:spPr>
          <a:xfrm rot="18908154">
            <a:off x="4555895" y="2155676"/>
            <a:ext cx="601685" cy="259230"/>
          </a:xfrm>
          <a:prstGeom prst="rightArrow">
            <a:avLst>
              <a:gd name="adj1" fmla="val 3494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2" name="Rectangle 31"/>
          <p:cNvSpPr/>
          <p:nvPr/>
        </p:nvSpPr>
        <p:spPr>
          <a:xfrm>
            <a:off x="2362200" y="6172200"/>
            <a:ext cx="3352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Xem trước bài 2</a:t>
            </a:r>
            <a:endParaRPr lang="en-US" sz="3200" b="1"/>
          </a:p>
        </p:txBody>
      </p:sp>
      <p:sp>
        <p:nvSpPr>
          <p:cNvPr id="33" name="Cloud Callout 32"/>
          <p:cNvSpPr/>
          <p:nvPr/>
        </p:nvSpPr>
        <p:spPr>
          <a:xfrm>
            <a:off x="457200" y="3048000"/>
            <a:ext cx="2590800" cy="2057400"/>
          </a:xfrm>
          <a:prstGeom prst="cloudCallout">
            <a:avLst>
              <a:gd name="adj1" fmla="val -59385"/>
              <a:gd name="adj2" fmla="val 127457"/>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2400" b="1" smtClean="0"/>
              <a:t>Chức năng?</a:t>
            </a:r>
            <a:endParaRPr lang="en-US" sz="2400" b="1" smtClean="0"/>
          </a:p>
          <a:p>
            <a:r>
              <a:rPr lang="en-US" sz="2400" b="1" smtClean="0"/>
              <a:t>Hoạt động?</a:t>
            </a:r>
            <a:endParaRPr lang="en-US" sz="2400" b="1" smtClean="0"/>
          </a:p>
          <a:p>
            <a:r>
              <a:rPr lang="en-US" sz="2400" b="1" smtClean="0"/>
              <a:t>Vai trò?</a:t>
            </a:r>
            <a:endParaRPr lang="en-US" sz="2400" b="1" smtClean="0"/>
          </a:p>
          <a:p>
            <a:r>
              <a:rPr lang="en-US" sz="2400" b="1" smtClean="0"/>
              <a:t>Xây dựng?</a:t>
            </a:r>
            <a:endParaRPr lang="en-US" sz="24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59321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smtClean="0">
                <a:solidFill>
                  <a:srgbClr val="FF0000"/>
                </a:solidFill>
                <a:latin typeface="Times New Roman" panose="02020603050405020304" pitchFamily="18" charset="0"/>
                <a:cs typeface="Times New Roman" panose="02020603050405020304" pitchFamily="18" charset="0"/>
              </a:rPr>
              <a:t>BÀI TẬP </a:t>
            </a:r>
            <a:r>
              <a:rPr lang="vi-VN" altLang="en-US" sz="2800" b="1" smtClean="0">
                <a:solidFill>
                  <a:srgbClr val="FF0000"/>
                </a:solidFill>
                <a:latin typeface="Times New Roman" panose="02020603050405020304" pitchFamily="18" charset="0"/>
                <a:cs typeface="Times New Roman" panose="02020603050405020304" pitchFamily="18" charset="0"/>
              </a:rPr>
              <a:t>VỀ </a:t>
            </a:r>
            <a:r>
              <a:rPr lang="vi-VN" altLang="en-US" sz="2800" b="1" smtClean="0">
                <a:solidFill>
                  <a:srgbClr val="FF0000"/>
                </a:solidFill>
                <a:latin typeface="Times New Roman" panose="02020603050405020304" pitchFamily="18" charset="0"/>
                <a:cs typeface="Times New Roman" panose="02020603050405020304" pitchFamily="18" charset="0"/>
              </a:rPr>
              <a:t>NHÀ  </a:t>
            </a:r>
            <a:endParaRPr lang="vi-VN" altLang="en-US" sz="2800" b="1" smtClean="0">
              <a:solidFill>
                <a:srgbClr val="FF0000"/>
              </a:solidFill>
              <a:latin typeface="Times New Roman" panose="02020603050405020304" pitchFamily="18" charset="0"/>
              <a:cs typeface="Times New Roman" panose="02020603050405020304" pitchFamily="18" charset="0"/>
            </a:endParaRPr>
          </a:p>
          <a:p>
            <a:r>
              <a:rPr lang="vi-VN" altLang="en-US" sz="2800" b="1" smtClean="0">
                <a:solidFill>
                  <a:srgbClr val="FF0000"/>
                </a:solidFill>
                <a:latin typeface="Times New Roman" panose="02020603050405020304" pitchFamily="18" charset="0"/>
                <a:cs typeface="Times New Roman" panose="02020603050405020304" pitchFamily="18" charset="0"/>
              </a:rPr>
              <a:t> lớp 12a3</a:t>
            </a:r>
            <a:endParaRPr lang="vi-VN" altLang="en-US" sz="2800" b="1" smtClean="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0" y="685800"/>
            <a:ext cx="9142095" cy="1568450"/>
          </a:xfrm>
          <a:prstGeom prst="rect">
            <a:avLst/>
          </a:prstGeom>
          <a:noFill/>
        </p:spPr>
        <p:txBody>
          <a:bodyPr wrap="square" rtlCol="0">
            <a:spAutoFit/>
          </a:bodyPr>
          <a:lstStyle/>
          <a:p>
            <a:endParaRPr lang="vi-VN" altLang="en-US" sz="2400" b="1"/>
          </a:p>
          <a:p>
            <a:endParaRPr lang="vi-VN" altLang="en-US" sz="2400" b="1"/>
          </a:p>
          <a:p>
            <a:endParaRPr lang="vi-VN" altLang="en-US" sz="2400" b="1"/>
          </a:p>
          <a:p>
            <a:endParaRPr lang="vi-VN" altLang="en-US" sz="2400" b="1" u="heavy"/>
          </a:p>
        </p:txBody>
      </p:sp>
      <p:sp>
        <p:nvSpPr>
          <p:cNvPr id="2" name="Text Box 1"/>
          <p:cNvSpPr txBox="1"/>
          <p:nvPr/>
        </p:nvSpPr>
        <p:spPr>
          <a:xfrm>
            <a:off x="228600" y="2057400"/>
            <a:ext cx="8477885" cy="1383665"/>
          </a:xfrm>
          <a:prstGeom prst="rect">
            <a:avLst/>
          </a:prstGeom>
          <a:noFill/>
        </p:spPr>
        <p:txBody>
          <a:bodyPr wrap="square" rtlCol="0">
            <a:spAutoFit/>
          </a:bodyPr>
          <a:p>
            <a:r>
              <a:rPr lang="vi-VN" altLang="en-US" sz="2800" b="1">
                <a:sym typeface="+mn-ea"/>
              </a:rPr>
              <a:t>Em hãy nêu các công việc cần làm khi quản trị bài toán QUẢN LÝ CÔNG NHÂN trong 1 nhà máy. </a:t>
            </a:r>
            <a:endParaRPr lang="vi-VN" altLang="en-US" sz="2800" b="1">
              <a:sym typeface="+mn-ea"/>
            </a:endParaRPr>
          </a:p>
          <a:p>
            <a:r>
              <a:rPr lang="vi-VN" altLang="en-US" sz="2800" b="1">
                <a:sym typeface="+mn-ea"/>
              </a:rPr>
              <a:t>(CÓ KẺ BẢNG)</a:t>
            </a:r>
            <a:endParaRPr lang="en-US" sz="2800"/>
          </a:p>
        </p:txBody>
      </p:sp>
      <p:sp>
        <p:nvSpPr>
          <p:cNvPr id="3" name="Text Box 2"/>
          <p:cNvSpPr txBox="1"/>
          <p:nvPr/>
        </p:nvSpPr>
        <p:spPr>
          <a:xfrm>
            <a:off x="381000" y="3810000"/>
            <a:ext cx="8183880" cy="3169285"/>
          </a:xfrm>
          <a:prstGeom prst="rect">
            <a:avLst/>
          </a:prstGeom>
          <a:noFill/>
        </p:spPr>
        <p:txBody>
          <a:bodyPr wrap="square" rtlCol="0">
            <a:spAutoFit/>
          </a:bodyPr>
          <a:p>
            <a:r>
              <a:rPr lang="vi-VN" altLang="en-US" sz="2000" b="1">
                <a:latin typeface="Times New Roman" panose="02020603050405020304" pitchFamily="18" charset="0"/>
                <a:cs typeface="Times New Roman" panose="02020603050405020304" pitchFamily="18" charset="0"/>
              </a:rPr>
              <a:t>Hướng dẫn: Kẻ 1 hay nhiều bảng, mỗi bảng lưu 1 thông tin riêng về công nhân. </a:t>
            </a:r>
            <a:endParaRPr lang="vi-VN" altLang="en-US" sz="2000" b="1">
              <a:latin typeface="Times New Roman" panose="02020603050405020304" pitchFamily="18" charset="0"/>
              <a:cs typeface="Times New Roman" panose="02020603050405020304" pitchFamily="18" charset="0"/>
            </a:endParaRPr>
          </a:p>
          <a:p>
            <a:r>
              <a:rPr lang="vi-VN" altLang="en-US" sz="2000" b="1">
                <a:latin typeface="Times New Roman" panose="02020603050405020304" pitchFamily="18" charset="0"/>
                <a:cs typeface="Times New Roman" panose="02020603050405020304" pitchFamily="18" charset="0"/>
              </a:rPr>
              <a:t>Vd: bảng </a:t>
            </a:r>
            <a:r>
              <a:rPr lang="vi-VN" altLang="en-US" sz="20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CÔNG NHÂN</a:t>
            </a:r>
            <a:r>
              <a:rPr lang="vi-VN" altLang="en-US" sz="2000" b="1">
                <a:latin typeface="Times New Roman" panose="02020603050405020304" pitchFamily="18" charset="0"/>
                <a:cs typeface="Times New Roman" panose="02020603050405020304" pitchFamily="18" charset="0"/>
              </a:rPr>
              <a:t>: Số tt, Họ tên CN, Ngày sinh, giới tính, địa chỉ, Bậc lương, Lương cơ bản, số điện thoại....</a:t>
            </a:r>
            <a:endParaRPr lang="vi-VN" altLang="en-US" sz="2000" b="1">
              <a:latin typeface="Times New Roman" panose="02020603050405020304" pitchFamily="18" charset="0"/>
              <a:cs typeface="Times New Roman" panose="02020603050405020304" pitchFamily="18" charset="0"/>
            </a:endParaRPr>
          </a:p>
          <a:p>
            <a:r>
              <a:rPr lang="vi-VN" altLang="en-US" sz="2000" b="1">
                <a:latin typeface="Times New Roman" panose="02020603050405020304" pitchFamily="18" charset="0"/>
                <a:cs typeface="Times New Roman" panose="02020603050405020304" pitchFamily="18" charset="0"/>
              </a:rPr>
              <a:t>Bảng </a:t>
            </a:r>
            <a:r>
              <a:rPr lang="vi-VN" altLang="en-US" sz="20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LƯƠNG</a:t>
            </a:r>
            <a:r>
              <a:rPr lang="vi-VN" altLang="en-US" sz="2000" b="1">
                <a:latin typeface="Times New Roman" panose="02020603050405020304" pitchFamily="18" charset="0"/>
                <a:cs typeface="Times New Roman" panose="02020603050405020304" pitchFamily="18" charset="0"/>
              </a:rPr>
              <a:t>:.......</a:t>
            </a:r>
            <a:endParaRPr lang="vi-VN" altLang="en-US" sz="2000" b="1">
              <a:latin typeface="Times New Roman" panose="02020603050405020304" pitchFamily="18" charset="0"/>
              <a:cs typeface="Times New Roman" panose="02020603050405020304" pitchFamily="18" charset="0"/>
            </a:endParaRPr>
          </a:p>
          <a:p>
            <a:r>
              <a:rPr lang="vi-VN" altLang="en-US" sz="2000" b="1">
                <a:latin typeface="Times New Roman" panose="02020603050405020304" pitchFamily="18" charset="0"/>
                <a:cs typeface="Times New Roman" panose="02020603050405020304" pitchFamily="18" charset="0"/>
              </a:rPr>
              <a:t>Bảng </a:t>
            </a:r>
            <a:r>
              <a:rPr lang="vi-VN" altLang="en-US" sz="20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THƯỞNG</a:t>
            </a:r>
            <a:r>
              <a:rPr lang="vi-VN" altLang="en-US" sz="2000" b="1">
                <a:latin typeface="Times New Roman" panose="02020603050405020304" pitchFamily="18" charset="0"/>
                <a:cs typeface="Times New Roman" panose="02020603050405020304" pitchFamily="18" charset="0"/>
              </a:rPr>
              <a:t>: .........</a:t>
            </a:r>
            <a:endParaRPr lang="vi-VN" altLang="en-US" sz="2000" b="1">
              <a:latin typeface="Times New Roman" panose="02020603050405020304" pitchFamily="18" charset="0"/>
              <a:cs typeface="Times New Roman" panose="02020603050405020304" pitchFamily="18" charset="0"/>
            </a:endParaRPr>
          </a:p>
          <a:p>
            <a:r>
              <a:rPr lang="vi-VN" altLang="en-US" sz="2000" b="1">
                <a:latin typeface="Times New Roman" panose="02020603050405020304" pitchFamily="18" charset="0"/>
                <a:cs typeface="Times New Roman" panose="02020603050405020304" pitchFamily="18" charset="0"/>
              </a:rPr>
              <a:t>Bảng </a:t>
            </a:r>
            <a:r>
              <a:rPr lang="vi-VN" altLang="en-US" sz="2000" b="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KỶ LUẬT</a:t>
            </a:r>
            <a:r>
              <a:rPr lang="vi-VN" altLang="en-US" sz="2000" b="1">
                <a:latin typeface="Times New Roman" panose="02020603050405020304" pitchFamily="18" charset="0"/>
                <a:cs typeface="Times New Roman" panose="02020603050405020304" pitchFamily="18" charset="0"/>
              </a:rPr>
              <a:t>:.....</a:t>
            </a:r>
            <a:endParaRPr lang="vi-VN" altLang="en-US" sz="2000" b="1">
              <a:latin typeface="Times New Roman" panose="02020603050405020304" pitchFamily="18" charset="0"/>
              <a:cs typeface="Times New Roman" panose="02020603050405020304" pitchFamily="18" charset="0"/>
            </a:endParaRPr>
          </a:p>
          <a:p>
            <a:endParaRPr lang="vi-VN" altLang="en-US" sz="2000" b="1">
              <a:latin typeface="Times New Roman" panose="02020603050405020304" pitchFamily="18" charset="0"/>
              <a:cs typeface="Times New Roman" panose="02020603050405020304" pitchFamily="18" charset="0"/>
            </a:endParaRPr>
          </a:p>
          <a:p>
            <a:r>
              <a:rPr lang="vi-VN" altLang="en-US" sz="2000" b="1">
                <a:latin typeface="Times New Roman" panose="02020603050405020304" pitchFamily="18" charset="0"/>
                <a:cs typeface="Times New Roman" panose="02020603050405020304" pitchFamily="18" charset="0"/>
              </a:rPr>
              <a:t>BƯỚC QUẢN LÝ: .........</a:t>
            </a:r>
            <a:endParaRPr lang="vi-VN" altLang="en-US" sz="2000" b="1">
              <a:latin typeface="Times New Roman" panose="02020603050405020304" pitchFamily="18" charset="0"/>
              <a:cs typeface="Times New Roman" panose="02020603050405020304" pitchFamily="18" charset="0"/>
            </a:endParaRPr>
          </a:p>
          <a:p>
            <a:r>
              <a:rPr lang="vi-VN" altLang="en-US" sz="2000" b="1">
                <a:latin typeface="Times New Roman" panose="02020603050405020304" pitchFamily="18" charset="0"/>
                <a:cs typeface="Times New Roman" panose="02020603050405020304" pitchFamily="18" charset="0"/>
              </a:rPr>
              <a:t> </a:t>
            </a:r>
            <a:endParaRPr lang="vi-VN" altLang="en-US" sz="2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Autofit/>
          </a:bodyPr>
          <a:lstStyle/>
          <a:p>
            <a:r>
              <a:rPr lang="en-US" sz="2800" b="1" dirty="0">
                <a:latin typeface="Times New Roman" panose="02020603050405020304" pitchFamily="18" charset="0"/>
                <a:cs typeface="Times New Roman" panose="02020603050405020304" pitchFamily="18" charset="0"/>
              </a:rPr>
              <a:t>CHƯƠNG I: KHÁI NIỆM VỀ HỆ CƠ SỞ DỮ LIỆU</a:t>
            </a:r>
            <a:br>
              <a:rPr lang="en-US" sz="2800" b="1" dirty="0">
                <a:latin typeface="Times New Roman" panose="02020603050405020304" pitchFamily="18" charset="0"/>
                <a:cs typeface="Times New Roman" panose="02020603050405020304" pitchFamily="18" charset="0"/>
              </a:rPr>
            </a:br>
            <a:br>
              <a:rPr lang="en-US" sz="2800" b="1" dirty="0" smtClean="0">
                <a:latin typeface="Times New Roman" panose="02020603050405020304" pitchFamily="18" charset="0"/>
                <a:cs typeface="Times New Roman" panose="02020603050405020304" pitchFamily="18" charset="0"/>
              </a:rPr>
            </a:b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 MỘT SỐ KHÁI NIỆM CƠ BẢN</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383792" y="2209800"/>
            <a:ext cx="62484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1. BÀI TOÁN QUẢN LÍ</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371600" y="3429000"/>
            <a:ext cx="6248400" cy="1371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 </a:t>
            </a:r>
            <a:r>
              <a:rPr lang="vi-VN" sz="2800" b="1" dirty="0">
                <a:solidFill>
                  <a:srgbClr val="FF0000"/>
                </a:solidFill>
                <a:latin typeface="Times New Roman" panose="02020603050405020304" pitchFamily="18" charset="0"/>
                <a:cs typeface="Times New Roman" panose="02020603050405020304" pitchFamily="18" charset="0"/>
              </a:rPr>
              <a:t>2. CÁC CÔNG VIỆC THƯỜNG GẶP KHI XỬ LÍ THÔNG TIN CỦA MỘT TỔ CHỨC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371600" y="5105400"/>
            <a:ext cx="62484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800" b="1" dirty="0">
                <a:solidFill>
                  <a:srgbClr val="FF0000"/>
                </a:solidFill>
                <a:latin typeface="Times New Roman" panose="02020603050405020304" pitchFamily="18" charset="0"/>
                <a:cs typeface="Times New Roman" panose="02020603050405020304" pitchFamily="18" charset="0"/>
              </a:rPr>
              <a:t>3. HỆ CƠ SỞ DỮ LIỆU</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95600" y="4299204"/>
            <a:ext cx="2971800" cy="2514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b="1" dirty="0" smtClean="0">
                <a:solidFill>
                  <a:srgbClr val="FF0000"/>
                </a:solidFill>
              </a:rPr>
              <a:t>CƠ SỞ DỮ LIỆU</a:t>
            </a:r>
            <a:endParaRPr lang="en-US" sz="3200" b="1" dirty="0">
              <a:solidFill>
                <a:srgbClr val="FF0000"/>
              </a:solidFill>
            </a:endParaRPr>
          </a:p>
        </p:txBody>
      </p:sp>
      <p:sp>
        <p:nvSpPr>
          <p:cNvPr id="6" name="AutoShape 4" descr="data:image/png;base64,iVBORw0KGgoAAAANSUhEUgAABaAAAAQ4CAIAAABwgOwFAAAACXBIWXMAABYlAAAWJQFJUiTwAAAgAElEQVR42uzd6Y9k55Um9uec995YcqmqrJ2sIotFUtxEkWqJWnq0dUutbqmXmTFm3DNjGw3Yf4BhGLAN2zDQf8DABgwb8AfDgO0Zd6untbSkVqtbLYkUd4q7uIjFpfasyqzcMzK2e99z/OHeG0tmFhexSFZWPT8Ui7lEREZGRmTd89zznlfcHUREREREREREO5nyISAiIiIiIiKinY4BBxERERERERHteAw4iIiIiIiIiGjHY8BBRERERERERDseAw4iIiIiIiIi2vEYcBARERERERHRjseAg4iIiIiIiIh2PAYcRERERERERLTjMeAgIiIiIiIioh2PAQcRERERERER7XgMOIiIiIiIiIhox2PAQUREREREREQ7HgMOIiIiIiIiItrxGHAQERERERER0Y7HgIOIiIiIiIiIdjwGHERERERERES04zHgICIiIiIiIqIdjwEHEREREREREe14DDiIiIiIiIiIaMdjwEFEREREREREOx4DDiIiIiIiIiLa8RhwEBEREREREdGOx4CDiIiIiIiIiHY8BhxEREREREREtOMx4CAiIiIiIiKiHY8BBxERERERERHteAw4iIiIiIiIiGjHY8BBRERERERERDseAw4iIiIiIiIi2vEYcBARERERERHRjseAg4iIiIiIiIh2PAYcRERERERERLTjMeAgIiIiIiIioh2PAQcRERERERER7XgMOIiIiIiIiIhox2PAQUREREREREQ7HgMOIiIiIiIiItrxGHAQERERERER0Y7HgIOIiIiIiIiIdjwGHERERERERES04zHgICIiIiIiIqIdjwEHEREREREREe14DDiIiIiIiIiIaMdjwEFEREREREREOx4DDiIiIiIiIiLa8RhwEBEREREREdGOx4CDiIiIiIiIiHY8BhxEREREREREtOMx4CAiIiIiIiKiHY8BBxERERERERHteAw4iIiIiIiIiGjHS/gQEBERERHRdcLdR98p/3Z3M5i5OQYXEIGKiEAEIiICCATV3xhe7PLkbT9LRFcWAw4iIiIiItrxxpILYJhTuAPu5h4jLHo0uCNGz3PPMs9yzzLv9WO3692u9TOPEe4mQJJImmiaaJJKmmqSQFWCigaEUKYeqggqqhJCGYKoAkAZiyi0CkdERFVUy09VmIAQXUEMOIiIiIiIaGdzLzovBHCYuUXPo+eZZ5nnuWWZdTtxo20bG9bpeLebrazElVVbXralpbzVstW1fHXN1tfR6yEa3CPgaZB6XdOaNuraqGu9qfUUaSppXSeaSAI0lJ9qNEJzUmup1OuaphISpImkNaSpNBpaq2mtJmkqaaqNRpickHpdkqTIRJwZB9GVw4CDiIiIiIh2AK/WknjMPcvdovf7ebsTOx3rdGO3iyzzXi922vn6Wt5ay1qtfGPDO13r9azTsXbH2i3p9TTL0O1Ju6Odrve66Pcly9DLPM81RkXZ/WFFd4aIa8iTICGBqqu6BoTgqi6CRBESpAnSVIJCg6YpVF0FIbGQFJGH1uqopZKmMjGR7J2pzcwkMzPJnj31/ft1akonJpLJSW00NE2L1ANMPYgYcBARERER0TWWaJShRpbFTie2NrK11WxpKV9d9W7XNjaytbV8bTVubNhGO2+3NcvQ7uatVra+nm9sxG7H+33kOfq5Z31kfbWoZupRo6ubmIubAFKM4wAM5RsFAxxwgUOqCwgAg7gIBCbigGtxA3BViDi8XJeSJBJUNUgIHhLUUp2aSqZ3pzN7dGZP48aj2DWNqena/n21/fvTfXvT3bu10dBGIzQaWq9LCNAAAVMPondDNq9VIyIiIiIi+qgSjcFbMXqeW6+XtzZsYyNfWu7NzvZPn+m8dbLz1ltxbs7bG+h2NOtn7ZbE3PKs3+nXQkg0UU8sN3Mr8gotMwsDivGgbojV22Nxhoy8odXHvfozemGHuCgAk+KzPvxs0f8BJEAQhOIOeJmhAFAJ0IAkoNbMgmb1WtizJz18uHbjDckNh9PDh+oHD9YPHkz27w8ze3VyUmo1SVNNk8HClmE5x8iDiAEHERERERFdXemGGdwty6zbzdfXO3Nz7dnZjbNn26dO+8JSfmkhn5tL1tZ1vaXtdsh6FjPxmJhnHoO7An2HuqsIvIgUilxCtEwYyoYQDBKKMq2wonHDRsukKhYZTT3KK4oAiI4IRzn2Y+RSRauFWygCDkABrW5QRr+CQCEmkokiSa1etzTJ0rQ2NV3bsyvs2t2fnNTDh8P+g2FmT7p/b/3QwfrhQ80DB8PUlNbrmiQIKqKiyicPEQMOIiIiIiL6iOKMogwx8xi9348bG9nKSr6y0pu72Lt4sX9pvn3hQnv2Qnfukq0sSWvDN9rSbifRNI/iloi4G+DqngMqoirRy/1PBDLYRUUEWmQL7gYbadaoFpUU+6xABjvESvVnc+00uPMjDR1bLuKDfETHb0qqm/Bqj5di2YmLRHOHiIqKQlTSWqjVrFaziQmfnNDJKZ2eCvtm0oOHaocO1vbvL0Z4JLumk+ldYXpK6w1tNrVe1zSBarWpLREDDiIiIiIiog8o0ahCDet0vd+z1ka2sty/tNCdnW2fPds5fSo7czq/cCEuLeYbrazdQ56nQd1NHCpwL3INBFUrwgm4+XBERZl6DHKIYsPW4i9393KrlSLgqC7l4/FFkQ0YLh9wbHpXNsUb45ccrm0ReHXTg6BFVUQk5hZEahpSTfI8NzeF1ELqFt0joCYiaYqJiVivhV170pmZsG9/OLC/dvhw7fBh2bNb986kB/alB/anu3fpxESo1SVJOLmDGHAQERERERFd6XTD3WO0bje2Wv2FhY1Tp9pvnWyfPNk9dao/e6G3uOCrq6HXTbrdulni3gMCkIpApRPN4arSiw6BAqKIxexNEXeYu5mFYrGGAGJltFA1ShQDQkVQDgst8oZtqIhAADe4bYo0xN9rwKE2MrjUioBDykhlsFhGHGKohVDTJED6ed/cBKgBNSCpbiGIBtHMcgkpkPQhPXVtTqbTu5dihpndyZEbwy1H93zyvt133z197Jb6/v2hOSFpKsI1LMSAg4iIiIiI6DdONADPc88y63SyxaXs0kJ/fq599kw2N5fNzWUXL3QvLcTVlbjR8nY79nrIMjWveVCDuasEh5tbLpkiAG6wEBK4u0UBzKGCtMgu3A1IqxwhH4QbPpZBFAHEsEPDR2OQwQWLy451cBRXGVu34sPb3PQGqs1WXNREvLwf7l6uUqku7yIwd3cEQEUMkgHqpipB1WJUhwJB4WW8ItFdIVrcUlDRJIr23XSiKVPTcaKhB/fVbjzcOHp08tix5vFbGzffkh48lOzarfUaQuDqFWLAQURERERE9B5yjbzdyVvr/YXFbG4+n5tvnzqVnz8fL8x2z56Oy8vWWkenHfuZW3S4CszggEAS1NwlugcpQ40cMUAAM1gSAsxhUUXcXYH6yFcvmh0ikG3Z7bWMNkb3f63GdGwaqLF1RxUUqzy8GqAh5eV0PDqRkeuYwwETdSl6Nhxwqa6qVfdIEXAAUIEBuSMXBEBURNQ8mkGANMABM7gjKMQBgwK1oOJiFgFoSBCCwU0F9ZpMTdYOHmzcemv99jtrt32sdtPRZP/+ZGZPOjMTJiclTbl6hRhwEBERERERvV20Ebvd3uLi+qnTK6+8svrir7onTsiFi93z5+ud9iRMY16szTBAAAMikAZEq1omPBhCUaIEVVUBkMcMMBXJLSoQgEQ1uqmjJig6I4qhnhGIQD4MJoaxRTHac1j8yPjOr+Nhh2BTp8Po7itj/x9b9jL4ctUOLkXAUXwprb7KIOAoHoRiYU3uMEcIgCAzRENIytwnSeCOGGGOZh2IiFkZ6Aw2ainWwiTV5i8RCCqW1rKJqXxmbzh6pHbsWONjt+2+//7J22+vHzwozaakqYZQfHkmHcSAg4iIiIiIGG043D3LstXV9pkz66++uvzSS6uvvto9fxZLS7LeSjoddHupe71KERywaj8RKwIAr5ZuuPtgaISUHyz2RimCg0EvRtEYIdXtFFGDDd7bej+32xhlGEo4xv8vkNGZG8P+i+J/5iMXrLo5RgMOVFmDj4/72HrnZJCY+HBvWq8CICujFjGHi6tAymGpZdvIoJFkm51fVFyDhxqaTWk2dHpX7eiN6c3H6seP1Y8daxw/3jh6JN1/IDSbCIHbzRIDDiIiIiIium5zDbNeP2u1suXlzpkzG2+8ufHqK63XXm2fOdubvyTtVs1iiDGYF6X7aPVuMl7t+2CRh4lsN+piJIAo3jSBQ1wGCcIwj9Bh/e/bxxkYG6Ix+u4gt/DRuEDGrwvYSDvIthvKFt/yoFOjuEPlvd2yEEaLr+fDnWWrryKGYhBHcS2vajgf3OTWdGP0DYGU28aKiAZMTMj0FPbuDQcP1G65uX7LsfrxWxs335wcOpTsmUl2TWuaQgPY00EMOIiIiIiI6NrPNeAeY+x2s7XVzoULrVOn2yfeWHn+uc5rr+HcWVtb9TyKIxGkOlyXMX4jVVODj1Ti5ToO39SJIOPbl9gg4ABcxDYFHAI4glfbpmyesLGp+N8u6ag+5ts3fJQfNrhvk5oM0xEdCTiq5SrDdGPQ01Hdz/LbLNabjAQcatCIwb637sV35YPvazTgcIwnHQoZdHkIoFVOYyJ5EDQbMrMnHDnS+Ngd9TvuaN52e/P48dqBg2HXLmk0Qr0ugUkHMeAgIiIiIqJrNd0wi51O99L80quvLj/7dOulX3XffCO7eAEr60m334wWyjocAFzLyRejOUBRyXtVe4+EBIOuBOiWvGBrwDFoYKjyAh1EEGGkM2Q8gNgm7Ng2yfAqV5HNV/Pi3hjwNgEHHOoIbxNwjE/tGAQcsk0Hh1h10WGyMzo/ZORaWmYZMrJrjBpgMIcLXAER6GBRjIomwZJEJqd07/7k2PHGnffU77qzfvttu+64vbZ3rzYbCIEZBzHgICIiIiKiayfXyDbanUvzG2fOtM+cXj/x+vqrr/TPnMHCJVld8XanbjFxDwb1spKPDhNYMThDpPhvcIuDrVIHy0kGmcU2Kz58JP+oYgEvqpktQy7gCK4jockoG80jtg04xq+gmz7obx9wyFgMUmQcGG05KS8mVYvJ+Dc7vjMLAIc5xGQs4BiuVSmnlkiVj7gMl6UMLhkgGj0aosMVUEEQKKCO4AjFbSQhJnXZtdv37JNDh8KRo+nxY83jxyeO3VQ7fKi+f38yPa2NujDsIAYcRERERES0I3MNd8uyYsPX9ZNvrb78yvpLv2qfPNk/e84vLWi3m1hUd3FPFQJ49FDlClaW9MU2IlpU9V7GGw63YiRFGJnHiXKyxkhyMNKeMJIylOmASzkIYzTgEIe6bqrCfaTtY9NAjcutRRkPOHwk4ACqjWDLG5JtC60yRBhpx9gc0PjI/fDN0Ua16sTH9oIZfWOw4Uv1zmCJiox0jqiLGszcisdJIUXAUXzjYTD7BGKquajVamHXdH9qKj18cOqWWxrHbqndfKxx080TN99UO7A/2bVLarVirAdfI8SAg4iIiIiIru5cA3Azz7O81epdvLj+yisLjz/Wev75/M03wvKKb7TVkIg63IpLq5q5wQ2eVjVzVWmX7QLFjrAGuJiLuUSBS9FEAGhVlGTl/FEtS/cy4BhbtzFsZBB38aIhZBAQiEOLmRzbBByj2cl4XrI5ppDNNzAaIYxsBIuRzWi3piNv0x4y8l0AoyNDq8UsCoTBiNHxNhHfEnPYZb7EYGkMyge5WKFSJixWfVOqoip5zACoIgkAEARJENQn86mZ5KZb9nzms9Of/+zEvffUjh7ViQkkCWMOutokfAiIiIiIiGiQbnie91vrnbm59ukzay/9qvXKK/3XX5cLs3FxOWy0mnk0hwIJEIs8AhAER1QgCSJwuEg5Z0K03O7UNlXfsl1Bjs1TOS63r+s2J2nHL1rW7XK5PWM372NSrXl528EaeIcvuv3Ht72rvuXC/q5veTTpsHf8gW75WoP5G4AKxOERucNlkK9EwFADEkDErddO25mvrC2cObX+zLPNj9/dvO/e5sfvaR6/pbb/gDYa3F+Wrh7s4CAiIiIiut5DDQAe89jp9JeWNmYvrJ98q3Xi9Y3XTmSnTscLs7KwGHodNQ/u6maAAIkIIObmQJBg7gaHwjBcQ6JlwCGD4ZoGt7LIrkZnVks5BgW5DStx2bbe92pMpw+6EzbtgLI1y5CtIYIM7sCwtr9swOGbrvf2VdTmBpKRhShbltsMEodhH8po7CEuY4NIMbYixbB531nfFB7JyKDTkUU1Dil2kAXcYWVfh5VLfkI1r1QBU6ioAZ1oYWpX2H9QbzrSuPOOibvunrz7rsmP3V4/dEgnJjiLlBhwEBERERHRR5lrwCxmWex0ssWFzulTrV+/uvTcC63XTvROnc4uzjehNXeNMSIPqiLIYjQRgQtQq5ZgJFU3QQ7kVbGtW1IKyPhszvEAYDDyc2tSYaMRxNjYCtftQg0fL7Rt08c376a6fcCh4pfv/3i7z4zlINWNbbqTI6NUq28B5lumbJiIVXdVqrUqWgUaW9KN7SeMaJXIxPGODxkJMgoJZLBuxQaXClAVB2JuQdWhJolOT4eDh2p33Dn9+c/u+ewDE7ffluzfp40GuLMsMeAgIiIiIqIPO+Aw8zzvLC+vnz27duLExvPPtF94rvPaiXxxpR6tFi1k0RHVoQgGN0UUZDEmtcTdYx5rQOJlujEIOGJVPKtCBGbVzIztZlVsXZehvnnGBCCXCThsmFL4sEr3LQHHIAJ4x4BjdHLoFQk4bGS+h7xDwOGjg0LKhpcy4FCMbSI7nHBqm7aw3S7gGNwdGx/mIVa1z2B0ColEeAYkEsyRlR05DkEjgRjURCXAxZNabE5mu3bV775j8oFP7fntz+/+xMdrBw6ERgOqzDiIAQcREREREX3AuYabZ3m+vt6bm1t7883VEyfWXz/RfustXDiPhUu+vIosTyAJJBi8mPhZnNgXONzgogLAzYvhoDqyy0kcn7spAveR1Rzjtfe2KYH4+IiKkT4IH+4tsinpGGuOcGwzwcLHgwMZ2bVkdIKpD+MAe4cK/b11cJT5ytY9cAXbxyiDDg4fWZUig9hk/NvxLVfVkXsx+E7LJTCjAcfI46llYlI2cQjUgTgSDSVaPj4iIg4XddEYEuzeHW64oX78+K5P3t+8447G8WOTt9yS7tmj9TrHcxADDiIiIiIiuuK5hsPd+v3+ykr3woX2yZOtV15e/OXT/dMn48WLcWU5iTHxchbG6N8DJpsLdqkaBDZPDH0/J++3jt/ckk3Ie7nW1gtuCTi2vc4HVCVt94Uu/6VMRr5dd7n8d7SJbn9J33bgaPXu5h+wjz1K5Xa8Nni8imTIBVAPiTcatRuO6E031e68Y+/nPjNx152NI0fSmT2hzoYOYsBBRERERERXLt3wGPNWq3XmzPxTv1x8/LH2S7/KT53C8tKEe81dzP19RxP0QdRrI90l/pHeCalmxA67ZYrpsIONbIPWMw29yan0lptrv3Xf5AOf2vuZB3bdejzdtVuSlHvK0ofxXGXAQURERER0rSqijbix0Tp5avGpXy499XTr5VfyC7O2sojORg0ezNQc5irVsAe6muq1qyTg0HLnG49VJ4nIcAecYplSgjSK9jVkjabPzOiNhxu33nrgc5+e/sS9zdturR08qPU6uznog32uMuAgIiIiIrr2uDss9tfWO7PnW6+daD3z/OJTT3VeOxGWV9Dved6DWy1NYObR4K6ACAOOq65euxoCDh0JOGx0t9kq2igmlQYEQHNIDjFNrd6Q6emJ48ead98xcc+dEx+/s3HLLfVDh8Ku3RICx3PQB/KCYcBBRERERHQtcXc3s243W1lefumlxccfX3viKTvxem9uTjudiSTAPcbobmmSmJlbufFIMViBrqp67arq4CjGsG6dGlLtXwuFOtQgIkEkRKhBMDWhB/fqx27e9dkHdn/6U1N33ZPu259MTUuagnvK0pV9rjLgICIiIiK6ZhTpRm/+UuvVXy8/+tjiw490X/+1zc9J1oOZwpMAREiEAKEaLSnl9q7OgONqq9euwoCjHDg6vpuvj2/pEiQECQJklouIJqlO1W3PrnDjkal7P7HnC1+cvO/+5i23hMlJCYEZB12x5yoDDiIiIiKia4C7e55nrVbrrZPLT/xy7amnNl58Qc6dl9UVyfoZTBNosStpjgAkgI5sXBoBg5fbotCH8fPaUpvJttnCRx9wjO7zq4BWHyj3si1yDYGh/AOHigQRdTf3ACQqELFErdmUmb21j93RvPfe5n33Td9zz8TNN6d79mha4xRSev8YcBARERER7fRS2T3GrLXenZtfe+31xUcfX330iezVV2XlUtMtdTg8g4cEEOQRZgiCRKCmWjVx5HAGHO8nnrgy5dnmAv8jDjiKLxmrN6XIxca3mC1CDdciI4OVdSYUKHZcCYIgcAMUJjBHXm/qgQPprbdO/danpj95/9RddzWPHq3t3au1Gmdz0Pt6BTHgICIiIiLawZW2mfX7/cVLS88+d+mhXyw99mT/tTfC2nojz+qKaFlRmgaFCKIhOnIA1eTIAASoiuYeHcYlKu/2Yb9uAg4Dci13TlFHYkiqxU3lqhV4BGKZg8AVCPBYBGYIAhXA4QJziKCmsAg4RII3J/XI0frHP77rS1/c/9WvTNx6PExNsZWDfmMJHwIiIiIioh1ZY5t5lnXm5tZee3XlqSeWHn+8/+ZJmV9sttoh9hVmhlQ1mucwMZgAQFCVYjWKA0B0GCy4bZ0cSTR8so28MRi0UYUQIoDCfbA+ZeRiRcFpXl3aAS8jkuBm3Q2ZPS8b7ZXZ2c7JN2e++IU9D3y6fuMNWm+wlYN+Aww4iIiIiIh2VKnpDnfr9XqLi+3Tp5aff271mac7Lz7XfeukbHTT3IrSsTj1r14UleJVkVmcGheXYueU4m//kO75u7rYb3byfvTG3+UtbHuVwQevhh6Cq6Dd3lGsNBk8GgJ32MgSlcG6JoEr4A6Nw6dUAMQRAasuJ1a+4XBYRLvl3V6+vNhbmOueO9M5c3r3Zx+YvP1jtX37tV5nKwe9J1yiQkRERES0k9INz/O81eqcPbvy3LMXfvKT1vPP29nT6cZGasOcQh3F2pMAADBIsYLAitEIgJiLu1bzFIan5eUDvfPXacDxNt/4238V/6B/JO8cb5R9GS4omjCKwAKAQHRQVI7sHSvVlsOD1TVSLXUZ6fsYfKa8fPksnZzwGw7XP/eZfV//+t7Pfa559Oak2YQqYw56l9jBQURERES0Y9KN2Ol0Ll6Ye/TR5ccfaz33fP+tt9KN9Ua3l8Ryq9dYdGWgPMcul62PXcCBG/TOtj6LBvvC2sgH32Y9yeh6lsHUUhtesZjagRrcNzbyc2c3WiudM6eWf/XizFe/dvBTn27s3y9Jyh8EvRsMOIiIiIiIrmruDjPr97tzc2u/fm3lmWcuPfZI/8038rk5rLU0OOBVnCHq7mXxKRAYIG7FPimh6N+uKsvynLyPVZ7X06PKZ9Y7K54bAcMODUc5zGXsOePl80gAKTeNhQ9jEQcGgznEgCjigIsXq6i0yOYcArduL1mK8dcnVldarXMX83Oz+x54YOq225KpKbZyEAMOIiIiIqKdHG24W6/fX15qnzq9+syzK088ufrsM/nsWem0kxjdIAJ3iYBCBFKUlw64SJSysBysRgnFJI7i/LkMV6b41RRwvGP08OEUuR/O3dgROYtWKcXo86QIyEa+kbGHw0ZXPI2EaFYGHOW6FBkGIMOeoyT3sLzWb/X65+YWLlzKT53Nv/zF6Xvurh08gFqde6zQ270qOYODiIiIiOjqTDfcLHa662++denhR89993vyxhuYn0NvY6qWWMxjdCsDC1EEQBSicMAjzAWuxWlyAFAr9oXFSEVZlQTbBRwfRAl5pSqPbe/be53BsenOFFd5T/fw3T9E7+8b/2iL+TKmqMZkIA6G01azRYt3FDp6yeoZNbxIUrZveIRHBcSL4EO9HIUbquum0OprBUvrevBA/a479vzxN2e+8qWpj92RTExwgxW6HHZwEBERERFdfemGWd7a2Dh7bvHpZ9eefnbjhRf8xGu2upzk3VSRZbm5C1BTxIgIqaaFlgIE7m7leEgAuQ6LSR0vWW3zrp9Em0MOr54tAzKcNlquTBkd1WEjozqqp5Yoyr17xIYNH8UTUoEUUmxgbPAiSQEcsWdL870X20ut1c7rb+z+whf2fvaB+g03aLPJmIMYcBARERERXd3FpDvMektLqy//evGRx5YffiR7/Q2fv5h2N/KYh+Cq6GcQIAGCiwjgYuPphFaFqRQRxmAuQnnifHSPz7IWHW5rUd4NXFfrANjXfhnbTGiRKpwYPGe2BhyoYpHxy5STOIoH3Kvn6mA3HwEU5ZO5+E/c0O1It5NvtFpzC/2T5/Jzs7s+/5nJOz+W7tsnIYgw5qDRJydfykREREREV0264XneX1paePKXF37094s/+cdkdjbtd4JlRcWoARD0ciRACiQQQCMkjo94VFjxdtGgEaUcugFH8LF+j3wwELKqP4elglzx7+4K1TAfwBKVD6rckvf/ta6inMnG31U4qhRja8zg428XQ3C9ejAGXSE6Hn8ItBhEagCCwA1WPJkFSKwx5TfcMPk7X5j52pdnPv+5+qHDSXOCw0eJAQcRERER0VWXbsROZ+PU6bmf/nzxp//Yev6FOHtuMuaJmDn6hnoKN+QRAiQhCJDHWFTAYaSMrIrP8my5QKwqRL0anbDpjDwDDgYc7/mnWaZpm1MPjCyAku3CjpGPVJ0a1e0ooAqzcuXUKIUWY3TzNI379tc+duuuBx6Y+ervzNx/f+PwYSQJMw4Cl6gQEREREV0N0YbneX9lZfnlVxYefXzppz/NXz8RLs3Xsn5SlYBBYBEAVCCAmUFENcBNNu1gAeO4GDkAACAASURBVAzKzqImHMQfBtgg4BjscOHVZITxOrQoy6+9spFneH8Dsnn1yfhDOv5Jr/oyRme7+Mi7VUeGDn4gxURSU0CQY+yJVyxmMbjAFUgzl4X52GuvLC53zl/onDy993Ofnbzt1mTXLmHMwYCDDwERERER0Uebbli/152bX3j22Qs//fnKY4/Za6/Xe+1angVAgVjsMaEwAwQigMPdxRG0LCS3rdm93HrTx+coVGXmcHnBcI0As4yr6g5cJVGMlKnFdgM53sUddWx65gGXj0vMx9a8FOGbj9wThUvej8srttHduHCxe+pU64039n/1q7vvvadxww2h2QC4j+z1i0tUiIiIiIg+ynTDe932qZPzD//i9b/4i97rb+riUjO3kGeJmwJhsNGJwH14Jl0cgsF8xbc5phcZ1qjDjS229P8Xl9m0e+zI9a/QN3tFSph3v0Rlpxc7tjkL+GjSDXnb7MK3bDO8bV42foHRJSyDqRyOkXEwg2t5lcEFSIAYIgCHiIq79TXE6V0T99235+u/t++rX91z//2h0ZAQ+Lvl+sQODiIiIiKij6h8zfNsbW3lmacXH/nF0mOP9l95Oay30iwm0YJ7GJ+/6EXdPlIBysjKAN++Mh1+alP9qdtedKQmvbrPgW9z33jO/gPytlsID4ZobF7fJO/mZ1ZdRTZ/YOzCo28bBimIFyNO6zHGViu+/PJSu9M+e6715S/PfOpTEzcdTSYn2cdxHWLAQURERET0oReN7tbrdefmV158cfZHP1x7+oneW2/p+kbqkpqr22DvzM2VoV+uTHxvtRwrP7qC5Eo8p2Tb3GrkWW/lhj/lmix3CCACjbkvr2SdV/oLC90z59qnz8x8/nN7Pn5Pfe9eTuW47p6KXKJCRERERPShcXe4x15v49Tppccem/3BD1aee8YWLoWY1yCJSYhRLAYgVNWdAREwGVZ6ANQHkxo/+JpBBDtqucegpr0mlqhcBY/nR52IVatgfLAtzWCZlaqqiBiiG0TTtNk5dHDii7998I//8OCXvtg8dFjSlBnH9YMdHEREREREH2KpFmN/dXXxpZcu/eQf1x95rH/itXR9FbmJIzgk5nAbrSr98iUf2IhB19vLBw6FWPkCMAAOFQmCBKruIWvj4vnOgw+eujjbXZg//NWvTd92W2g0mXFcJxhwEBERERF9KLWZu/X7G2fPLz3z7KWf/bz17C/7b53E2mqAibkA4hhdnLJpc82P9p5/mF/umum/oCv4HEQ1bVccQURdFOKAuIi5w+Fu8OhILZPlhfavunN51l1cPvi7v7P//k+mu3YpJ49eBxhwEBERERF98AGBWd5ud87PLjz4yKUf/njjiSestRiyvsACIOYAFEggChT7pQyGg47vUrHpRPRlN+4kutaUy1PgcIUk1ahcc7NqNY8LEvWa5bK80n7ymcVLK725Bc9s5r57G/v2hYT177X+HGEsSkRERET0gXKz3srKyiuvnv/uDzZ+8RhefS3prJr3VTVNQ8zN8oiiZhMVR0QcPUYvTlybjBR55Tax0Gsx4Hj/HRycwXHFg4WPegaHO+ACAaIXW8YiQVAoAEPMq4dKEkhEcCgQEXr1yd4NN6QPfOr4f/Fn+x/4dHP/fq5VubYxwSIiIiIi+sAKM3fPs/bshaVnnp3/8T+sPvYYzp5PO+vqMUDNvNvPQzF3FBC4uQ3K2mqGqJQnrQe1Jk9Q0vVHgMQRioG7AABD9HIKR7FdrTo8jw6HAwk0At7vYn6+88unTtdCd+HSDV/58sThG5RjR69dDDiIiIiIiD4QHmPWarXOnFl64qmlBx9qPfqIzc6mWT9IUZKJOMRdRhILH0svBJBYDh2VwSWqi1z7FZoI+81p+FwfzKYptlBxwEYWc43sHSsOyQEH1D3ttH2223nwwfnOOnqdA1/60uSRm9LJSWYc1yQGHEREREREV1gxdCNbX1999denvv2d5V88ZG+82Wi1Qt6vCVQQzSM8QJpQQzRsDjaK8t4cGVwAjBRjg2JPrtEJHO8/1GAscs0RAQwOIAAKCfB8sHqrfAm4QAQSJIF7hCkkhaRAyDO7ONt/eOPs7Ln1xUs3f+MPZ+64k1urXJtPFL74iYiIiIiubH3uWda7eHHlyV/O/eQfF37+s7hwSTobYnkSPXWkvnmM6GiZNRgpKoBByp6O0YDDAUAhIwEHD+mvTZzBsYUGQGEBbkAEciAX5AoAYpJ4CFCFKBwQhwEWEQHkaehPT8Tjt+7/xjdv/MY39//Wp5OJCWYc1xh2cBARERERXTFe7JZy6szyQw+vPviL9jNP69mTwaKJm8CkHKchkEGDPbYLOMriVgaflE0FJ9F19LIqXxTqCFYWsRHVK0Vk0PQEuAu8mr/rBnNYEdCELKar6/76Gyv6k7zTzfvZ/vvub8zMCLePvYYw4CAiIiIiuhI1mDuAfGNj9dcnLv30Zyvf+2E88ZosL9QRTRDLiaGASzVBoNwYAuNrTHz0japDQ8Y/LeUfl6rXgy0cWx9AumYe0qqtSRwKQGAOkXI8DcQRyjdc4QIDxCCoXmUFBZIIrG30X/31ynqr39rI2+39n/zkxMFDHDt6zeASFSIiIiKiK1GDucdud/m558//zQ8v/vV3aufP1fud4JZjMEdUABEXGa5N8dHhoZsYypUp4lU4gvIaOh5wsKrfWgzTNfYzLXIMR/DyxREVceS1MAwBq9eVbHpGDBZ/uSaxVu82m83f/tyhP/6jG7/5jakbj2itxsf5GsAODiIiIiKi912AmfVX15Zf+tXFH/xo9WcPJhfO17KeunkVYWgVUvhg+oZg8+DQ4cwFuWyRB+jI+0w36Pp5kQ2e6SbiIuYaYOpju6t4tbuKSTl4VMvXTbncK4i6e9LrNrPYe/q5S3nM2htHvvnNqWO3pBzJsfMx4CAiIiIieh9Vlzvcs9XV5RdePPc331/92c/jm2/Vu20Rt6Jb2ovqq2zcMKBs6BhdfrJ1DxUMP1tNFR183gcF38g1WZjRtf9qqzLAanZN1cM0uqOQAyaI5WbM7i4CUYhUc3m1WMwSM7s033v66cV2y4HDX/3q7ts/VpuaBIQxx87FgIOIiIiI6P3UXB47nZXnX5j9zvcufOtb9bWVtN8TeCzmBAAJVMtSzL2qxBQwF4cOZiKWjR7YNJBDMHKVkdJuU7rBeIOuZaMdTsNA0H0wrLd4gYws/RrGiOZQL1o5VODuUQER6XpMHM3lpezpZy+trcW1df+TP5m5666k2eTY0Z0r/Pmf/zkfBSIiIiKi34Cb5Wtr8489fvbb31356c/r8/Npv6fVKeOiLAvDN6su+rJcG55SFlxumxTByJSBsS+9uQJkxEHX/gsuoBgjChGX8nVTvIiGz38bvHQEgwsoVMvNltXgDktQjCZ1sajdXmd5eW1xCY16bfeetNlkE8cOxQ4OIiIiIqLfqNgy6y8vrzz//Plv//XaE0/4ubNJPxP3ICqqPYsiCALxsUEZxfnnkdGiLtiySmXcYM8UjN5QsT1E1Ze/dbtZomvp1QaUszbKJ78PJo/CIF5lHNUesYC7+nC+qMMiHOUlVUVyjyoQh5uhtR5PvLa+0Tqzvpqvtw599rNTR45AlTHHjsOAg4iIiIjoPRZb7nDvra4uPf/che99d/nHP0yW12r9qO4OiGiQYDEmCvXh9g2DUknLqRoYpBuDT9mw1WNTujGs83wQcchY/cdSjK5hMhJwSLXRssEBsfLDKoDCy74MN1QXG7zvLoAETQzIPSqgCjfEPA+rq+i02/Nzs2ttW9u48etfax46pGnCjGNnYcBBRERERPQeuWet1rlHHr7wg+9t/OQfkvlLITdxFSgg0WK0OBGCeTTHe1rNL5efNzr29fkjoOvb+CvFN63qAqDVRWz0kgoRjW5uJoA7TKCKGiAO62W1pZXs4UfnVlu23rrhm38wcdORtNnko72DMOAgIiIiInoPLMb+8tLSc8/O/eBvNh57TOcvpbmJozhjPOzFMCvWptiwtirelbE6bHT3y7GCbeR/45/wzZcau7Ud//DyGUaX4eNjREcGi469LKx8OQwXhTlGmqaKp5i4uAig5irlXkUB0BhlZTm+9Ku5Tqe9snzod39n3/2fqE9Piyof/x2BAQcRERER0burr9zdrDM/v/zCcxe//732Qw/K2bNpL1MbzDi0QUHlIyMyqspqawrxrnIJ3/y2bL0y2+jpmlYEFG5v9/qxbV8ywMgik2J2h6CaAizFlrEycq0k6+LSXG9leXGjlW9smOUHPvnJ2vS0cmuVnYABBxERERHRu+OetVpzTz157jt/vfbjHzVX1mp5VNu8xYlfpgR7P+tKuCaFyCHbZoRvn+7JcBQvDNCqCUTLHpDy84ZybqnA1bJaL++89NJyr9tfX9NGY+/dd9enp5V9HFc9/oSIiIiIiN6Z5bG/vLzw6KNzP/j+2mOP2WrLzZ2dE0Q7SrEaRYcjSwVABHKgr+gr+gExQFWbbuHs7NrPHn7j33/r0ou/yjodPnpXP3ZwEBERERG9HXf3PG/PzRV7prSeeDzMXkyjiwk7K4h2EBlZ3iWAQBxS7ExkguIFXXSJCFwsJu1WPHu++4vH5w4eDFOT+++6K63X2cdxNWPAQURERER0We7uMfYWFxeeevLMd7+79A8/bq63GllUwK3scieiHfOKHr5my5fv2OxSgQvcAZgCiXvotu3U6Y2HHp2dmtDpqb1Hjia1WuA8jqsVAw4iIiIiosuXQzFmy8tz//jT2R98v/3YI1PtDWQZckuAgAAgckAG0U55OVd/bzvLQwEDosEdBkwANcA876zP5y8+txo8SyV88w93HznKgOOqxYCDiIiIiGh7lmWdixcXHn/84g++3/3lL8P8pWAxgQdFMAjM4cIeDqKdo8g4DBCYVk0cinIGqQqgcIUYoiPCEmDCpbOyvPHKy+1gzT178IUvzhy9KU1TPphXIQYcRERERERbqiB3N+vOzS09+eT5b//1xuOPy/xcmmVwhCABImON7fjIl6qwi4Suixfm+7uuY7Al7OjOsC5AAMThDlTDOFyQA+IWkISsl8zP2bPdpYOHas3JtNHcdeCAhiDCfPPqwoCDiIg+yvqhfMvMLcLcY4ztDe/1rNO1jY24vJIvLMX1det0YxBpNkKtlkxNabMhSSr1moREG3Wp1TRJJEkQEiRB0lSSJNRqkiQIASI8/iCi9/wLKsZsdfXiz39+6Tvf7j38sLZWE7MQ1M3dxNyLMYN2TRR+RNdLwCGwYuuUYhUKUEQbBS1WrxiiIXdICgO6GYA8ANN5HjZ6S//44EVTrTfqX/xCbWoqSVhQM+AgIqLrONGwfj9bWfZur7u02Dl9tj835+vra6+9vH7ylK2tod2NS4u1TrtmlmZ5yPohmjrCyCp3VzURg7ogA6IKghpEksSCREl1ckKbE9Zo1I7cMH3//fu+/GXZu7d5+HDj8GGt1Zh3ENE7sizrzs/PPfjQ4t/9Xef55+PqWoCJwIDcvC4iAndmCkTXoGLVSpF0uAKKAKgL3PJOq2GePf/i/NR0fdeuAx+/Z2LPHs7juKrI8OwZERHRB5RrxJivt2x9vfPWyaW/+/vVBx+01ZXQ2chWFrrrrYlaU/MkzzOBK8QRFYjIBiFE8UZx+OCAVQPPHXBNrBx47gaIx5ogBYIDBhGVpCbTu9dVakdunP7CP5n63GcmbjnWvPMu3b1bkkTYXEpEm35fuXuM3dnZpSeePPeX3+q++Fx+/pz0+kEhAnGx6DWICGzkKNpHtp8koqv01V3tBQuBOtJyFyTxci8VtzLg8GK+DgQuMBSXF3GIu2mtO72nf/z4rj/+xpFv/v7+e+6Z2LWLG8cy4CAiousj12i1+guXLjz40Pkf/q2cPd87dWbX2vpEnkXv14EoiA4tDidggqDQiGhwQB2IcAMizKuew2r/ehERA/pmAhSHJiIS3GpACoSRQCQB+hDTpO0epqaa+/evHz1a/8R9jeM3T997z977709n9jLsIKJButG7dGnpFw9f+qu/Xv7R33nWAaJUq/WDIzUIYEBe/cZQH/ntRERXccBRBBYCqEMH+8RCDDCIiQNIHKFqzzLAgEwBILikDoP2JGlPTMY7bt//L//50W/8/oG77k7rdfZxMOAgIqJrqiqAu8eYr631T53unDnTOXVq+amn+s8+jcWF3tp6CvRjTFWy6CFoNBPVaC4iXpwgcahAXIszKAIpji7K86IicIN49a9X9c9YVVSMlBZaHsEUJ14cDk+Cxswm03rMMgBNUXGPIkmzabtnwo1H/MC+yeO32bGjE5/+5OTxW5pHjmi9wbyD6Lr7VRZjd3Hx/I9+tPDdv8kefnhidaXn1hevFu1vCjhCcYpX3RlwEO2UgGNwIKHVUYRADIiQKC5A6ghwqRaq5EBfEQF1qTkEyCE9DZ3JSfnkfTPf+P1b/8W/2HfzsVqzyUf4asAZHERE9P5yDbPs0sLqE0+1X3h+8fHH+6/8qn/xgoq7OwwTOtnNslTqLd+YTBrdvNtMU88zOCbc3D0FHOhUC0+K1lEXAB6HS9zdXQTlOyKiUhyNAAYpPgIv3stVzQUexaBAAJKgvSw2VFtZT4B6s7bc7dcSwOHddW+v1+fONNL60o9/pLV0MUl6qU5/+rcO/2d/Nv35f1I7elQnJ4Wtp0TXxy+0/tra6osvLv39T3rPP5+urQQ3dVfZPEm0qIjEFSiy2MhHj+jqJyMnSFCtdZVhOllu+WzV5NGxMygCA7JiDSyQWJ5urOevv7E+OTW7d5/+3tdmbrqpVm/wQWbAQUREO5Xl+dobb8w99vjcv/+L1iMPH4AneT8xT4E+UEvRM/RiZkAUm0om+1m3nqRZljWTpJ/nQdwdAcgAAZLq+CKiPOIIgCnciqMNHy5wdR+0H5ZpiHsUADAvZ3Eoin4QKCxGNBSungCaYKPT1wR5AjP0+piqod2H9XoJ4P1eo9+bVIkPPjz79Av9G4+m9957+N/86cGvf12aTa5hIbq204283V478drC3/9D98knw4ULtRjL3V8dMjJPtNobVgTFbwTn7wWinUJHXshWHkaULaMCGcQfDvHhi32Yf0QBzAUe3BOLurRkL7+yUK/X9+9Lms1dBw8lScJDhY8Wl6gQEdF7qQHMsvW1/tyltZdfvvjt/zD305/q6nIzz5LcEwEcJmUvRjGbS8VkUCEARROGCxxi5T7z4oJgRYUwjC2GV8GgtFCvjkQGxw4RJjK2YqU4tRKlPNky+EcuAGrlCRmD5EjKDe/FqkUxriOnawQSREVEmk09diw5fqx57717fv/3Gvd8vLZ3n6Qpj2CIrqV0A2bLr7x8/nt/M/9//z+1s2ea/TyBRMQMiEBUFL/L1JFY8UuoGPXjDnN2cBDtmIDDtUo3ikOFYulZEWpYMdILohCpdo2NQKaIUh6pBHc1F0cOKILVGu09u9Nv/N4N/+yfHvvK70xyUxUGHEREtCOO/j3GfG31jf/v383+X/9n79TJZGVjdxliIALuxf4CEBcd5g9epAbVe+VfXp3xjFJ2hgYTAbwMKspTJlJlHFL2i6oVw0jLmzYU7R4jLaTiSIuVKwIv/nYd3Jtiu1kpyhWR4j4YYFUMoo7EoZBi7mmEROQqlmh5Chcqsu9Acs8n9vwn/+kN//xPwp7dwnM1RDufZVl/ceH0X/3V3He/mz37XNpqqZkCAWUC6lJ1szsEiqr+qQIOItqRAYcVzZ4+6OwQDE7SVBusGNzETYa3EOACieaqwSS0k2DHbpn48pcO/fE3j3zhCxN7ZpKE6yQ+MnzoiYjonQ7983zp5ZfP/fjHlx76RefRR3Z1N2pZnKoregagH+GAaBAEh7s43BRWZBM+snZdy/RisNzVZJhlKKrW0LJPdLs7oihWvI+1jG561wTqUIcBxeWrOyAuHgdZS9VaooPjGCnugHt56OMSUjOLbgBqgsRRN8/m53350Qsvv/rWv/t/D33ly3t++/N7P/vZ2t4ZxhxEO/VXXIz95aXlJ55YefCh3iuvho0NBVzVqiFAg3X7PvwNpl6mu6hW8RPRjjA81iiPHqqBX1IdqNjgVAp8cDkdrI0VH+5V7ybu9V7mZ87mjz8xn2i6e9fh++5v7mYfBwMOIiK6+niM+fra2W/95dn/5X9OZi801jd2acjNEZKNnrmj5lCgiRSW5vAoMMlNTa0cgdEXOFRc1GFVxOHlGVE1MRdo0f1RxRTFkHMdbqEyOK+iNognMLKdigxPuIxSwNwAaDm5tPxyJkgNNRvNR8ojGK+OaQxwxOhtCIKrxJDBu8A6PK0l/byXrMw2n5ztP/PQ3MSu1a984+h/819P3PtxaTYZcxDtsN9y7nlrfe2110795bd6zz6viyuIUUMCETOLiMXSuEE+WzSxV78xvPp9dPlgloiuqpd8tTtbFVU6qpMx6hi8qEcOK4p0o4hBUFw4OszLbVYU3oBrr9s9ebLVa5/bP5NOTR68+956s6mcUP5R4BIVIiLafLjvWdZbXLj4yKMXv/e93gu/kjffSPv9xGIO1EUzt1SS3KMp4CLuoThIEI9wk3IBSnCIwwAXgevIoIxydUk1w6vMKQSD8RyD5KH4uIjDy9nmI0cdVXd40Sci1SUwcnX1Tc0d5V6Og5ut6pYy2hid2eECEYG7OxzqkAAFTBViJvCkWH+vkgPYe1DvuGPyMw8c+tP/ePcDnwYndBDtlF93/f7SM7889zffm/+r7/n8Qtrp1ODueYS7QhUai9VtIggCMXgOOKzcyAllUwcDDqIdUwAXZ1WKDgy4VQ2lRWsWqsGjVXsHFMWGsm5ABEyRO6KjnoRmCOrY6PfrghhCa6LZvvPOG/71v7rpm3904LbbEx4MMOAgIqKP9li/M3/p1N/+cOVH319/6GfpcnsXQh77AUmeSDdmjWYj73YnvcwjeoALQhAzj1YeL1RRQvFvjCTuKCdlaJVqFIcLVgQQ5VLYkRGj5XGGq5ehiBT3LZR7t22602MlhQsGjR7qUsUgUIxN98hFoiRlwFHsZwvE4W15MT/QivSk2ilOI4IXRznIIBrSTswBD8HrhkQTj9KdmEp+98uH/82/uuGf/nGYmuKRDdFVnW7kWfvkW+e/++3z3/lu58XX6nlMzRKziMwVrnBHMASXAFVoEXBExGLc4GCPlaoo4uudaAfUv4OAQ8qAw2N1lFC+lh0yFnB4sdrEyhleMBEXUSAVCQ6YAZ4BPdXuzEztn3xh5ht/cORrX5s5erTenOCRwIeMS1SIiAhulq2urr/4wiv/9t+u/PynE1nWNA+O3HOBRphH1AXW7SaOzAfd2gBQbKSo4/98a7XcpAwkBIDpSMCB6lihSDB8/LomUJgBw3ml26YbW65b3GrZEipafjkRs83X1WLnFPdBk0eRaAyuObyf0b3qFolVouJAHrNQ9IlE9BU9zzWI91Z7//DjU48/tvLQL47/V//lxO23SlrjwQ3R1fh7L+a9hYWFRx5efuih/quvJr1eIkHLF3q1e4KNTkd2L5eluFSLUuhafoaM//PCAOua+cEO1p7I6BAOjBzZDI47MHj5j308CCBi0XI3A5oqfYc5JFpjda3/3HOL7tJohC99ac/Rm2qNBh/0DxM7OIiIrnd5p3Pq+98/9x/+Q/eXT9ZnZyd9axpwDf7zN2gMef+3pZBcy3U3CZBGOBDTKfnUJyf/8OuH/+mfzNz7CeVAdaKrq8Tx/uLCwhNPvPG//a/xhRd1cUlyg7tWK/BlOH+w2FlJBkWvV6OCBtXPtbRE5Wr4Hq6S4oQBx7V+GOCDbdpMxgIO2fzjdh1JOmzYHgpxKFwgmXjRfwpBHtK4eyZ8/L4b//M/O/w7X5k5epTDOBhwEBHRh3F8352fW33hxdP/+//R/umD2u/kWbeRJpblybV/HHfFAg6pNpKMcBHAkQAKBKQ9hDzUZd/eA3/0B3v/9T+fvOfu2qEbuK0s0dXw2y9ubCw9+8yZv/iLlb//cXJxPun1fEuyK5evbH28DL9mfmXK1RFwXCUZOwOO6+h3wmVe+9te0EcuIlUYmqu7oBjZ5ZBYa/Sn9zR/7/cO/Ed/cvRrX53cw01VGHAQEdEHeviYZRe++/0T/93/YGfeVIm1FN6HGlKIQnO4y7XdxXElOzhCdSKoWJJTPHA54EA9qakji3ltstaZmtj9xa/c8j/+T9P33Sc80CH66NIN6/dXf/3qhR/+7exf/CVOnax3usHMt/QNXJ8FLTs4Ru4GAw56h6dosdO8A1HK7diKjxi0r7Xu8Vsm/+DrR//0Xx65/7765GTCXs4PRfjzP/9zPgpERNfRv8pmvcXFk9/66xP/7X+/69yZacCLjdEMjUQS02o3k2sn/h6EGCOdE1fyPGWspqwPzuRIgiiIABAdMRUP/bzW67Rf/fX800/LzEy6d2/CEaREH8kvhBi78/PnfvC3F374t72XX057vWAmxb5Jm/6I8EVKDDjobZ8Vwx1nB0cCxQjSENL19bX1/5+9Nw+TI7vqRH/n3FhyqawqlXa1Wmqpd4NtBtp4xQswzOf5BswDDPNgHhgM5hvg8fxswDDDYh4MjBm8AMZ4bIMHM8ZgY+z21ra7vbTb7e5Wt1pqtbqtfV9qU+1VmRkR95z3R0RkRlaVpJJUpa4q3d8XX6mUlRmZeePGuef87jm/U280fb9r29aw1mVcCud1gaORHBwcHG4Mn14V1o7vf/roX//VxDcfpZNnao06sc6I5VRtk9CwYFIfbFVWzve6sicvumthCTGrJyCFB0qdG5uAoSaAxEgUxGgyxKLkwTyxe+D/esPI5m21N/3C1je+wV+/jthlczg4XC+LIRINDfV/5atjX3tQDh/zm02voz20g4ODw9Wg1WZFsl/UJk2ffekfGPvWowN332Uq5b7NW0pOcHTp4UpUHBwcHFY/pNmcePbZI3/7oQsf/Uh1YirVzwuEApCCGgTLEig7TgAAIABJREFUCoAFnkoquKVXRQTMXVIuSyikL7nY01qUxJVyE8VPMveFunj9D4TUEhgwAkobtyAt71HOBcw4r1hJdQrT3R5LZG/d0fvT/3H7L7yxvG2729VxcFhydkM1Hh0defzxox/6u2T3Xjl7lqIZk/dimk9oI++r5LbuHRwcOoxDhlbyJuWPWyAhCJAoxC9HpfJ0T8/aH//Rjf/+hza94AW9fWt933cr/pLCZXA4ODg4rHJEExPP/sV7Bj/xcXvkaE+z4QsighIs0hqK9kLNEHJ9D68QeUNcCAGaDWlKc7QcIclaTpKCYgAMT6SkkGNH+9/zrgu7Hv2O9/xV7x13Oo/HwWEJAxJVaTanDhy48JUHpr/xUGl8Moib1KkX2BnAuC1AB1x2Yjjy6wYGFV2ogiYxSMEEQ2RIOGrq4PDUw4/4WzeFGzYEpXJXV5cT41hSOA0OBwcHh9Xrh4nEFy4c+tM/O/Wud5r+cxQlviEIEwgKy2QJCvGgDGVVoWwvQhfPYVtgzD7v02Yld1x1+H+RFy7Ol6RWYipDiSxByKRchgAWlBAlAEACigmxISFVQgRYRUU0Od0/fvR434vu8Xp7yHWSc3BYInsYx9OnTw987nNjn/+cd+KElzSNiknFhi9/m7sg1sHNDYd5vIjWthB3/oGIjGcimwDaF5RmJiaapQB9vUHf2rBc9pwYx1LCsUcODg4Oq9GVV504cOjEB/9u+Auf5+OH14lNBJ6hOGELz6TJGmqFJSEkCiMwACkUiAv+/rWvv/PWQRJd11MtaS2mtn7mG8EMS8otZfV8v48BECypEMAKT4mgiNWLp5Mv3Ld///7av/2BtT/2Y2tf9UrjanQdHBYVkiTNoaHBr3z1wkPfbBw7Xra2VUHm4ODgcA0+gKZlv5ILjjJAIFGoFU8EmiSNqSAxzYMHJ3dvGt+8pVqtep4XhqEbvSWCy+BwcHBwWG2w9frZz35h78/8rHz5vvDCAMPWrYZAQExqNFuD1YOyKggJtdW/BbDU3pNaog2Guae99Btd4q/X8AkX67ul6ahp2wV4gAGypJhMhkMZYCANqFhhFB7AgA9DYCEyrDQyHO/eM/rRT00MDva89EWmVHbbOw4OixOBiDQvXBh9cs+ZT3yivudJGhoq5Q2PFKRQzdjdS9zk7mZ0cHPDoXPhzyXCZj3I2axQVWXAQKGWxNo4slbQtzZYuzbo6gqCwK3yjuBwcHBwcLicH6/aHBo++JfvPfGOd3inj1V9nRb4hozCD8NGkijEZOIbAqgBGyVPQWALskRKBCD7ZyUQHNfw5EX7bgTi7ACgQkiP1PFJ30agmgsZElhBFgpPIxELiUUSAGxI4/H9+ycOH+U1vZWbbiJXpuvgcM1WMWk0Rp7ad/pfPjFy/5e8kaGSqlFood/BvNag2C92yT/kdT03LfzJLnp3ZIfD5W+wPBmstT2Uch8CNYBHWR2rRlHSjBsW3pbNpbXrSpWKMcZxHI7gcHBwcHC4FBqDg7ve+lv9f/+RyvBARSQWBB6sgImjJCn5IUlH/1cGEcCgtE2iEkPTXIOrJBcWkeC4dBuU5UdwtCMDpdmtF9K9YskG1qSSo0oKg0jgMZghSgAMpCTSOHKi/2sPNaanev/NvzEll8Xq4HD17IYmycTBQ+fu+8LAFz7jXxj0EgtForN6w9JqDVb12r6Xi9gdweFw+busI5GjlcGRa5ASiGABKCjRZKYha9Z4a/uC3t4wDNkJbzmCw8HBwcFhXidems3Rxx7Z99Y3T37+c7VG07c2lQsVBQik6gEkljp9emnlcuR1KwzltsdPRMUOaAs5sJCnFU+bIiv0UFzh213loSDNEtSv9ZgTRbR2fTt6qRT+W3idwEP2UdIcEAPPIvERh+MXpr7xjZG9e/1t2/zeXg5Dt8/j4HDFtjFO6uf7B+5/YPj+LzeefroUxQZKadvpokXqzNe4Plkb88bHi3vMW3dDRJey3y5oXwCLcbFJ4sbqBpsJ+epPKK72lP+kwoyRdPfIStJI4iBEdy3YsD6sVDzPcxzHosPlvjo4ODiseHZjYt/TB9/17nOf/VS5PtOtTDb2oDynC2wa1c9zhs7V2uHKxn++caOO4aTLhg2tMpaYrIAiq8RkDM3cd9/Rrz1cv+P27/mnv++++3lutB0cruDeFGmOjl547PEL9z8QPb0/qDe9Fn1L2Q2oqsvD7qliESpVFkKDqi51+9sFnp+u6c8O13WZ07nL1rWc53KXfkVdfGov4cgbqBG01WENgFKWGEtqvZnpxoEDkxvXjW67udxVNZ5XLjvJrUWGy+BwcHBwWNnsxuiBA7vf+KbGgw8GUeRb5TgmqJcrhnaWS1zlCkpEV+0T5wkai+CXL2f3ZrHCAmElJlVYZUOmRFSK6zQ4ODDYv+EHfsApjzo4LBzx1PToU/tPfPgjzSd28eBAqGKo2PCI89Bj9dxUS2EfrnTh0EU67Uq8KKs+g+P6fMGVMoytCpRWLkeaHNUS9zF5fod2bmfEzWYURTFxcPPWsitUcQSHg4ODg0OL2mheGBn48gNHfvn/0aef9DUJrDWJLROb3IcXpFKXREjlQ58Dp2GBDrcjOAAoqRKgKMErwbDaWG1kEBrIs4dOfOUb3NVV2baNQye97uBwGfOoSTK6/8C5L3xp/P77eeh8EEc+wTBUs/oUpmJ4skpuqJZlWPQ0jUsVtiygzuWKT7haCI6VnrMw6/M7gmM+giPlSHORdpCk34GUW9Ws7VlNTAaiKhI1m7xxQ9DX51UqrqPK4sLRRQ4ODg4rD5LE5z73hW+99j88/WM/hgN7e8A2Toy1DFW1qawGkZGipPdz6jG4lXshMIpuQagQJAkigTCbxGI6FljRx5949o2/9NDrfjQaGnRj5eBwKXbD2ubQheFHd408+A05e5ob9ZQ8hIAVnEv+0Kr87qpLUYSydGd2WLbUhsJd7kuOUHqk49TKlYWCVEkVsK2HFaoQRVq9EqgNJsb08OGJx3ePHj48NTYWRZF0asA7XJM35TI4HBwcHFacCzvw4INP/OIvl08eD5PIZ0rEdrFPhW5lzByjnRXJmql6Xn8+wmVwXMGSDFLABwFIgASwUAL5JrQqZRMYG/HZExdstPnVryHjVLQcHOZHMjU18uiugU99Zvqxx/zGpFFpRSQtI5luqzJdny6wetlQaSVZvMUw15c9iStRuT5nXoafczl82Uvfs+nnK7hVqaRo+oBqQXI9tzmZtLkAgBoo2SRpNiQR6u31Nm4sdXd7vm+McdbbERwODg4ONx67Ye3k3n0H3/xWOnogQcxAIGBQrFZzR1mABKoKpWKPAKfZttwJDgUJDAFpkZEwYgNPAlYOYFRjaGJUxw9+2/at7bn7eSYI3OA7OMyCxNH0ieNn//kT0489ioFzgdo0yFBkPbA5JzhcapkjOBzB4QiOq170211UCv2YCltLWWIHgdP28LkdAkMJqtCkGWsQUneN160NKxXf951NcgSHg4ODw42FaGxs3+++/czv/gEfeIZhWQFlUlhAqONI/5JVpyhM1qZ0+W4T6qp+u4UGZmCBb0ECEYAAozBQhqT5rann5NWbFx765tldj5ue7tqOHeT2fBwcWre2ajQ8PPStbw59+pP25AmvPmOovRdLIAOmnAhOOY40BnFRhSM4HMFRWCL1OfycK4Lg6JAW7XyAc44jVxtlyrywjP7gvI8zJ0gSiZm9rZvCnl4/DI0xjuO4drgEVwcHB4eVgaRe3/Obv13/uw9XSCwJKYVCgMadPQAkU9zIWsJSW2xJZRknQq/oSt9F+/CkUMRMEZlAbKDqARaSEGICK5MywAGTPz5eve/+w1/40sz7/+qOX/wlcgLsDg6pTkQUTR85fOGhBxvHDvpTUyaNNCgrkxeQgggQaF41r3DZbat3RlwyRL3qk1zBfJk3Vtf5qARaLkO2hKvxKusy08rj0MJl5dzpEiAGlEjbZcIMQJGk3eV9wLeJPXtu8ondfOfO0tq1fqnku0KVxYBziRwcHBxWAGy9fvIfPjryzx9jjRqUxEqekoESlCECEnBa4sn5QUqsMJquwR3evMMy9ZYUhMSoNQpSEpDmW82WkbAKsQGrSGiCcWl2Izn/Z38+vHu32MSNnoODijT6B8Z2PTH5rV3J6LRR9QjaVu6jtHwvKcQnrnbPYTnHz25+rg4kSCRPGsvW9MxmJWHUDAeGRx96aPTggalxpza6OHAlKg4ODg7Lnt2YmTnwob/99u//Ue/EOKuQxyTwsuYoaglpDgdrlsqRtSxTMnkaJNJ8bEr3Kpejv+R4l2xVhlDWUY6L1ylNzGEFgwkcaVRiZihPTh198klv48beO+5wea0ONzS7oWpnZkYeeXTkS/c39+wJGg1Ps3CipfNHgBIJKQCTH3ksuYTmy9m3pYn/aVFGXS/HMlyCfcCcDrnUKdDQ+lXnvmP21KJ8Q/sF3C5kSF9Cmm9UzHvgemjlLuyyXOoMl/oKlz1aJ6fnfu61x0SKWhyFQdJc94cKohsKKT6ByLOg2DYlbvp9a/x16/yeXj8IXKGKIzgcHBwcVjPqQ0NP/vqvDL/vvbXpaWM18ExiYSAKpcKSz9DcGUpdJWrlSaZ9zFKeQwF2BMdyBUPziEsFqmALAxgD4ylYAVJhmxDAQVMSyyRqg/Nnh7/4xUZY7X3hC9jznFfkcGNC4njm3Lnz935u8qGHcfZMoELF7o15rCgMoVSMgwyo1d1gESKeSxwO1xBDXi3BcbmLci3Hgq9qukZTtjh3Hp0P5mfN/t9SB8fC+AvK3+SaD7rosZCrdumPcY1TIm95RNdj+l1iIAiZ3SBtfaCOQcqsSut7c5vxmPWNPAuxEvlRJMagu2Y2bSpVuzzPY1d5eg1wGhwODg4OyxSqGk9N7X3z/z39iY9XkmzFtQk43QOhTKtbc3dLOn0qLWwopPTGc+Jpu1TLK/KpJHeADNDKaE0by6VZOaSwLBaRITaS7gshHJsYftvvDD7++Pf8tz+s7djhOA6HG9FaTowP7dkz/K1H5OSJQGxRSoA6ngklUlXN5QbyTgfzaiXowmJpVcfRroBZkv9LV/qKecJfyafTAk+juAyRpp2b/7OyAnQBt8AyuRNvIKtzuYlyWQZO1ALwVUy9Mb3/mbG+Nf6OnZVazXieS+JwBIeDg4PDKkQ8Ofn0+/5q8rOfqSRKGZeh7W4AennuwJELKwvSmV/DBc+48AhUVUEmY6zYQgH1k5nxf/30UyrP/5M/6nEch8ONdu80m5PHTpz94gMzx0+GjSaTAVNsrbaLUDItQKNZ9Cj5g85OOlya4LhUyE7zvWCep1xBvUz7Tal9BnIM2iqdYgbEbGKxMjkeHz40/NBDpd41QbkSBIHv+26Arg6O4HBwcHBYfiuetQOPPXrsr/5y/POf82cidS0MHYruciofCwIogTaNCsNXqsWN+sc/tfv42Zd86h+rW7a4gXK4UQymamNgcPTxPdO7njRjE1CN0zYpTC0muJi/RtqW+kNht9xhdfIT8z9+RSUml0rluPS7UXtToqUFM/97d4h0pCWl+fN4royHw2qZoOmVtaqcJMng0Phju7puv7O6bl2pXPZczenVwpX3ODg4OCw7Z33ooW8++cM/HH3uXn9ypmbVc26NQ6dPVCzJTn3fhmjIyVpNaNeDj7/lN5rTU26gHG4QgynNxsjep4e/9k0+dipMYiKN1cYqWW/GdlRJnOkaKKBKmupxaEuoaPaN5izviraTNPcoiEwsXG2joz0Z59OFLiKDOZcBUZqtBcMXOdrcx0LO7LDCkdsiERUAnpKZmIoPHBzf8+TY8eOTExNxHLuOKo7gcHBwcFgNzno8Pn7gf7yjPDKKqWZPaDhtoOHg0OkxCyT1kDwL38L30bAQijdwaeK+zz/1sY9NjI05YQCHVQ+JovETJ4Yferi5Z68/M45mHZIQw/OQCOJknqAie2F6OPN6Q4eXs49ZjIO57FEgPsycgwuqHzrn3ee+hTfn5Onh6lNWbxxOqS3yCWyt12h0Tdendj0xtHv36Jkz9ZkZa60bpauAK1FxWGnhn4iIqCoxUw43LA6rBtHY2Lf/+58mDz1Y8lkEcaRetpG4OPPcbQUt92htIc8h1bS5HCT1g0UgEaiM6QZmpLGxSef/9J0UlO983Q939/S4UXVYvS6BbY6NnHnw65NPPGn6h0tqmogjiAAsrQ4HmemjvLU2FqKtMNty6qXtqsMy5TAK/8yTo7OAS0nzBKXtP+kCps7cs9D83WTnf7sreC+HRbQtlxvvRbkcRGCQUSViAGTF10TPnW/s3z+ybVtlzRressUY4zqqOILDYRUZF1WNY9uoS71hx8aS4eH4/PnG0eMzx49zFHFfH69dh1KpvLbP1LpMtcvUuoItW8zaPi6V2HNz22HlYebUqb2//J8bDz9IMzOWSa36xLHzaxzmd65SVX4SQEGhqjbTbUGSqLHu5KnB3/+jxslTL/y1/9y9Zo0bL4dV6STYRmPy+PH+L99PRw5XZ6Y9oJlnNplZogZtuiPPa9L5QxoCueKU1TJF6KJzpzAD9DIcyYIbpVyCHNGL8h7a+cjFClPcVt4qXcWVNDNWRkGqapPy5GR09OjkvqfGb7u10t3t+36pVHLD5QgOhxXsrNQnJoZPnao2phtP7J1+7LHm0eMyOipTk83REW5GEjV9YlUBCZMXg1QtgT2GKpsglHLZ377N3LKtevddpe98gXfLjply2LN5U6W31w9DN8IOyxnRxMQTb/iFnq99TUgiAxENAVKx5DEJuVoDhxysWQRmoQAiJlb4CiNIgBkDIfi2WT15dPRP/uTZtT3f80tvcmLsDqvSaaj3Dww/+lh995PVC6OKZgQbIzGM0JABiagUWjnaXNIvjRUZjjtezbhs7xK5JDdR+CNdObMxPzHB871GO/OJpPhI3gzebd+vVthcT8uKMMgDBFKWRAcHo2efnXnJS6c2bgpKpSAIXBKHIzgcVpqLIpJMTIw+u3/oy/cPfP7zjWcP9lnb1awbmAhWgAB+xXDDNj2ipiTEsAqPEwYbkmYiIggMokYUxNPRnsFwz+76p2iavX6N16zpOx6EtZe/dPMbfnbNy14R9vaSsxEOy3CRi6Pzn76XHn2EZkusE6sh18fQoQCjQK4dwHmZt4BMPnMSAhF80nJjeuxjnxh87Ws3bdtujHFD57CKyA1NZmbGn312/FuPmKFhiZoW4jEbASlgNVY1SgzYKwlHHRwWBZfok6KX+6ubqTcaBDDgVHPUAzXjWMfHceZMfOzY9NatQaVSKpXCMHQcxxXcgE6BzOE59E4mB/rrjz42/anPRN/65kz/WZmuM6kQi6onKoAlBqAqnK8HhkhVGYgBSwRVnylRFQIMJQIGWJlFQ4gHRIAagEnglW67o/KSl5S+/zXrvu/lvH5DUKm4q+CwHBCPjT7znndf+MCHyuf7fSCBJgwFjDCBCaRInKV2aBMcUAAxQwFPWr40M0iAiFVJjaoHxKI2rET/9gfv/I23bHvFKxzH4bBq/Ae1duLgodMf//jAP31MjhxhEY/gE1uRlCOWvC2F7eywSZds+gkndrC8OYLOJ6RX9gp0MC7bn3Xuny6mykGdZ05/4Zy/oDxwLeZlzJNV0qnQ0T5zW3krzeBwU7IDfMnZscASM7q2k1z7JdGOmeOlzXYYGkObxsR9feYHf7Dnda/r/c7vXLthQ29vr+sa6wgOh+WOyZMnjn7gg0Mf/mBlaMRLbJaFp8gT8dqMBjr57GJBpdGiscvWFQFigiWwkqdsISCltLYNIELDcCMMKy98wR2/94e9r3oll8vucjg8h7CNxu5f+ZXpj/2zbczU/CBOYqPp3cAWHgCDSFz5rUOHbwcCEoKSksJTApCkli5zmBSkiYIUPsjnYHDz+jv/9RM7vvsez+kTOawCgkMkHhs/fe9nzv/TP08/+LVy1BRomtNUbF1RDEilnfSk8zoYDquM4ND5aAQu8gh5cHlpgkPmfJS0pwkXzsw5hZGKKbQmmM0nnqU22aHUZkfSIIyo/fHSfrbc7gRObp6uYoJD21/HS6cbQQgQorhSndy+vetnfqbvVa/s2bx548aNpVLJ7VIsEM7RcbiOgVwcj50/39i/v/+znxn90pf8s+d74oRV8qw8koymAIFsznG0LIh0WhQGDFRbnd6AVnp2ujAkxAl5rAmrcK6argo/EZPU+dHdB1//k9h565rX//jWH/+x4JZbAsd0ODwXGHvy8eHP3uc1kpop1+M6B0BMvhoDFoiwTQBSJXUch0PLK2ICeSqqiFmT1GHWLLrzgAQaMWJBNfQDAdtmZfD86U9+srJl601bt7oBdFjpkGZj+sSJwa9/o3HgQBhFPhC5KNDhUvFwm0dAwauUi1AqdEl+JZ1mSYE0yVxQIuncNi5QGfMlgxCIc5EYnZ/ioaID7LBq13TMmnGs8BpN7h9sHjlav+22oLs7iqIgCBzB4QgOh2XmjsTx0Xe+c+Qv3ov+cyF7VU0CP2ioMWAPliCkyhl5mRLeZHUeepUK1DggaXdwIVggJkG2e8O+glQTjlnVL6R9pPlgHoyK+PXp4Jl9k/v2HHrHO8r/50/d/Nu/Xd2x02V/OVzX+yJJTn/k73FhuBKUNG4aD3GCIF/pGJJuSxrntjvM8YdM7vWmCT8tjoOgBLCiEgZJnHjQREBi65+69/wrX7Vu/frQKS47rOjJb229v3/44Ufr+57B8IhR0TyFM20spPlOaHpTeIW+sA43FFoVH0TZFldxJihl3mEHw9DZuzXdMJuV7F50FFWzPAwlIpDNUpGJQJLPQWiaRJy9v1LhvXI3l/I2P6ztTJNiqpHjODpXQF0mJ1mU1TzV0WJQQYVNySY8MxMfOVo/crS0dWt9ZiYMQ1elskCYt7/97W4UHJYUk+f7hz7z+f1velP0vz9SnpwICEoKNtOJBRmGWLYxQwiBagg1SGXPNbf37YOgnC1JCmiTWLPiFGIQlAGGMoEMyIN6qh46Vq+8NlIJKqSRaAA2cdzcu2f4H/9+8tAh7u6OKtVSteounMNSI5maPPL+9w++933lZhO2qRAIfBApFCIQBaDEeplEyqUA56vstR+L6EFo2y28wRd4zVxqAEqk1BoQBQQkqfNuhRVQRAbE8EfGJh7ZPckcbN9W6epyTpLDypz6Gk9OjDy5p/+T90b79pvJcc5KT1BUaFaCJShlmd+UUx6znuaw/OmJSz6BLv3yWcvQrD6sLXewJY2R+ZeUmVXNeJG5p0R7KhG1DK8SZSUtYDAnqgARmAAGGxDn9dQphcGaJiODNPsv5U8oLMFZJY1j6K5obqwws0YZbdaakumkSkQjkFar4fZtXq0WunYqjuBwWA6wcTz2+GO7f+4NE+//YKn/fN0mQXd5spkYkBXphhciCiCCVDKDS/AszDQjMloV+GjbeppvNWOkSR/ZeuRBvfwRC025jASIGAmTJSYYk8qrA5ZgAZ8gpDEhBtF0NPXkk6Mf/cT4rsfC7TcHmzezK1Z3WDI0R0Z2/+4fnHrnu8vT00aVQNnRGXbScxTM6+IdS+PcuPCkw+Oe+zDlw8Qg1qxi2ZtpHv7q10cJm773njAsudFzWIkMx/ihA/1f+vLI5+7zx8aMxJQv9x3KGgSbKm7k5astDS9HcNwgBAcuXh6SzZZ00UWWOgEQE6UbZq2dNZY218BE6TOzgyjzUZkJJIAS+exBASIyRgQpu4F8Hy49DGDymekRDGUEBxVTTtprMTl2Y9UTHDlpRoxstzadt6KIksR6bNav99atC6vVUqnkhLQWAjdGDkuCqNEYf2rv2b/70MBHP9rVjALLoolveGyyHnomSawHWMQt+80CUiTQJE8xlU7SPZMa1o4mW9S5bs2SDZNCkipUSUnU5urUEIVHFKsSk6iCIIoSmJJG/PWvHnr8W+b1P3HXb/12+dbb/SBwF9RhkV10kWMf+YepT95bmqlzNtkdHK+xVPBTP4nRbNa7/dLYvZ8f/Omfqn3n810Sh8OKs5zx5MTo3r2ju5+ILwyESQSVlMjwtK2GYGd5Ca0ANa9esYRWpOqwOqcKgDxnR4tzICv/zPMuVAvRMlHOBWum1yFUKE9RzfLm0moRyV/LmvqnUFUDZVJRslYZqZxtWiKTCm5kb6R5QmJ6RlPwdVNlEEsd3q+brquZqclKlmQWfcOAgfiN6ebZM9N795Rvv21m3bpypeL7vkvicASHw/VGfXR0+P4HTr//b+rf/EaXaK8VAAIBYKxUACQWaQ5F4VVGAUgMAeALgBb5Mf+ihfn4bDvLZKRa1m3qW1qvo1TpWpUBiJp8kUnyl/N0Q//ho7v/4R/XvO5Ht7z5zb333OMkSB0W8zY5c+b4u9/TPTRMsLOcFlFxYbzD4vpOLXF+A7uuFAwcONT/2K4N22+p1WqO43BYMSGrqjSbk4cOjTz6WOPgwcBGUElbDmQhaUd2BnFBeUMLYpCSp4Abdab2RjOIeUWJplk/WQJH66/UNpspOcYCldYsojYHoWkyB0FU0xoUy6xEwkyGLSgRMcxIEkqEBZxVm7azMrkjryhzUtuy+tTewGvVs7jpuqoMWiFcoXbTnOyBtFbFAKFamRpvHnw2OnumcdNNM11d1WrV8zzHcTiCw+H6wTab+3/9zfS/P1E1AivMvmTS5isPYtEDz//Xz5z69GdH/utv3fG7v8eBU+ZzWIzbpF4/8Md/vOb0KaPC4Ki4QeQSUa/AOXB6HAtyoCSrMSdfiT2emRy5KSgPfvjDh++6c9OOnRs2bPB93w2Vw0pYlaU5NHT2ga+NPPa49g9UfC+WKGMrdFYBAnG+b9/K2uCCEGneL9aN6Q3AaKSmMEuIoJTYECgImsq3gUFMGdNAWWjJqfFkISukykTMRKkUnBEiMgzjgcgatkwgw4EP3xPjeb6vxrMqFpB6QyanTaNhmjHFCcWWbGLARtUAuXxMO9TlnOmd6c7sAAAgAElEQVRIp7QW8jjcbF2VExTzlCZlyrbpXmyJiaJo/Ozp+Pjx+vZbgp6e7u5uZnYEhyM4HK5LzJYkw4898uxb3mr27q0YOy0wfilOopXbzsgAMDptE6Nm7E/esfuBr9z0O7+z9gd+MKxU3OV2uGrE09Pffte7hj/yv9aSWEUMyVX/XazusBS+E5QgCgN4gE2SHgNE9fLjj5//0IeTN/58FEXbt293rpLDCjCek1MTBw8P3v81OdtvmlGUdpbPke6rt+IFgnp55KidaXIteQ6T3yYudFytyBuQpYkYsJplSahnlFmZU4E2MQZMYhiegeeR75HxlI0YH6Wy+iGFIfs+BR77AQUhBT4FAQUhhb4pl4NSCZ7HQUBBoL7Pvm/CgD0vbjTtxHgyNBidPhkPD9nhYTs6IuOTptH0EvFVPREj8DrF5jKaQ9t8HJxqzA0Anu8qMyCJQhqaxPVDB0u339HcunVqctLzPGOMS8B0BIfD0iKpN8697wNH3/HfukZH/ST2AXg8FddDXsGOQxzoVBR3A+VSOanPJLsePfzTPz75Mz9/65/9udfd7S66w1VAVc984b7D7/vLtRpPSiozxsiU/hfj/HTFnyeLhOcuk7rcOZdC3xCF44Yu4jClbn2rj6wPJBaeQRDb+pe+OvmCF/qVyqZNm8quBM9heVtOTezkseMDDz3cOHAgnJxMi0ylkN2NjOCgYhsCzNNDrXPDVNsFrQ6Lf+Fm9V7VS8XqOt8jnT1b57JRHadHZ6ZDntnDCk515SMma1h8Qz3d1Ndn1q0tbdiISkVDH8bA9+D7KX/Bvg/24HkUlMgP4flkDBkmY2AMGYP0dzYwBoZBBGZiBrEysTHEbJJE4xhRA9PTOj1lx8fiC8PRwEAyNGQvjMSjI/H4BE1Om0bDS6yxyqoEJdX2fr62FrjLjPNFVsn5n0YXP4NbR6/zHVIksIragihMfqOoqjSOH28ePxHfeedUtVqpVoMgMMa4IXQEh8NSuR3R8IUTf/BHF/7n+ysap2WNMUgSKXuwdgV/NUpQYpDSVH0qbdNSnknGP/i3z9aTu97950Ffn7v6DleKkSf3nfjN3+ruHzYGSmDyRCwv6v24oLk9h85Y4AsX5lnRZf6/Gl2UhdAr89YfLTEvk8cTQgKKoQGBFEIIIeX+/rG/fr8xPL5liyM4HJa5q5FMTY089fTgg9+gof5ALUFjQPK9buq8y+aN69qKBgput1l2yf9L40G1xpwghUtCef49XYwK6bxqpkBpUGdXlBTcqSObKnRSR9USJUQRmyQM4krZ9nabdevC7Tf7N93kbdwYbNhI5TI8T5lhmAzD+Ox5YAaRctZTJTvSd7/4tnnrT6nkG3kehSHQhb51rGLiOIiapfFxOzYaj4wkQ0MyPGyHhpPhCzI1ZabrNDODmWlqNo0VI5ahRW1RbU34vOQqJUAkH85s8ue6qsV8kJbufpHUu9jgr4glW1fFPaLzmCmadRXSQpWQqHnufHzkaPPMWVOrNbq7wzB0BIcjOByWCgO7Htn3hjdWjpzo8s1UEpEiAVjVKERWdmBjhJQoVvUAS0gInsKqTH3sX77x5J57PvlPvXfc6SaAw8KRTM/se9t/8U8e7zJIBIkSp5XAz9GNskBSQ6GXSIOcew6i594TmUslLBGPsEI0U1IhPSQMI1BABSDUGHzixIU/e1f/87+zd82aUsl1jXVYrsGMtfX+8+P79zYOP9MD60Ni1VjhecwqszIC9CLmp9WigDVt6dmOFR0WPXIrCmdaQnqRWLN0G6MXjVpbwXwMMMEYRtIRgFN+2vTJHsHmfzSc8VbEUEmXJwZ7TdVpZlq7VrdvC+68vXL33eVbtnNPj4allMiYFdXLNWT+p8vl3J+qqsaTIKRqzdt8kyeCJEa9IePjzYF+GR7WgUF79mzj1Em5cIEnJ8pR5FvLosWQN1aUGKoQhU8MUKJioYZYoIkqM5gIqlazTrSUFid2KpjOibEzfoTm5DO5Aq7rcLMUDVSrf0oLDIjCNiW0M/bIkamnnvJu2jIzM1OuVNyq7QgOhyWI1qJo9IGvHHvrr685fLxkuZkI2Cisp2BFTDDZErFSbWPEpMQla1Mhds+ClGvwG0k9efbpZ3/2Z+/48/f0vvgez+nzOSzMQR/8ytebux7zsj5CeR8fZsj1vkeuNF8jfb6r9lyB7IYyoEoMFoiSWmJVMcqRitGkomgMnBt/dNepm7bs2LnTqY06LMdJrCrNaOrosej0SZ6cVGs1i1zBMKxEanERUmNesMvZuB4ERyGrpp39kP+is7PxW7GdFuI6IlgRdCbwU17VyQROUysUUHiMSJGkO1ICMSypiMaaPm/7LT233xrs3OndvJXXr0NXjcJQ5xMeKi5zRDSLpygCADMTUfqz9Uvxv63fiUhErLVRFMVxnCRJkiTWWpTK3NPtbd6EKEajodPTOjFhh4eSgX7p77cXLiQjoxgbi8dGtd6gJPE9L4KSVbHaEOsxEwxpAhUGfEorWpSIfFYGEVQl06bhjtHuKNXKCyKofcGAvLTRcRzXg93IEp20xW5Qcf/IACFgBI2hoZlnnil993fV165tdHVVq9V0jrmRdASHw6Jh6PNfOPT6nywbS1YaEOWAYY1CCAlDlYx6BFGs1DIVXwUqChKYQGFUE6CJJil8Be956sBr/4+tH/rL7T/5emdcHC6Lev/54+97bzg1mm5MhSACIrXM5uriZNdv5dqHaxHTOq5bzsjCPwO3HFPldGuIBQmEQKQ+kIjYgFCxdur+r4y/5pVDtdqmTZuc2qjDsrt5rY3Gx0b3PdU8ecpEkWiakw8DIlEUBAuuNKhwWCIIQLk5SvNlNFdLoVbT09xAXcxHNKlR04zpoEKRUXo2boXjxERIoAk4Ik4Cz5bK0lPDurVm85Zw282lW27xb9pKa9ZQV5d6nlJHlQYzG2NS1cYWJZEyGkWGoshizPvfWYxG8a8pT5eSGnEcpxxHi+wQEZskIgJr2SamsdOfntLJyWRiQsbG7MiIPXcuHhrW0XGOosb4uE5OmyiiZiMU8Qik4LxVlk2XAVUGQBBt5QXkWSqq2latyUJqnlXGlV+8YoGMu2uWev3uvIOUOwuyGGAVjE9Gx47PHD1a2by53tMT1WphGLoYxBEcDosDGyf9n/vCsbf8v77GSeKVDVu1TcQeqRFQntFOsCua9k1bjqeFugmQkFpWFQRMEKUkITtw6i1vjc6c3famXyzVam5iOFwM0eDgM7//u5MP3l8jEUCULJggAkDtvFUdN+oKT50/L/u02XGLziEXcr9NaVHDm6sgmK4/5VHMfWXAV8wQlNkT8WAUNgFCIHlk1+BnP0M/8iNEtHHjRsdxOCwvl6PemDxxcvDRXdHpc55VBSxldekq1u0uL09T3lJJ9DCPwEaxYUQ7us6KJYhyLQlVKGDSNZIogbbaoADgvItO2TMgrlurYTUulZLuWrBls267ybt1R3jbreGmTdTVpb6vIO1M0EgpCc/zSqVSGIZhGPq+nxrAlJhIG1UUH5nFgLROhTnZH/OPjKqqikiSJHEcN5vNZrMZRVGL7LDWSlhCrYaNmzxVxLE2m2Z0NBkatgPDemGkcfpMMjBoxsfM5CTNTEmj7sUCaxlg1ZYKiQIpFSiABQyxAUMlTxlVdPZnael0CEFy2RTSVLCG8pQcl/u0hCs1dzoYKceBon6KCppNGbow8+0Djdtur2/Y2Gg0WjPWwREcDteK/i9++dRP/5zXHLMhuIFU5ajEmggAGDArWWhqRle0Lcx5axsZSliNwIRoNLTCiMVSGeG5M6O/8bawp2f7L/6CmxgO8zs01n77j98x878+vgY2ESiBgZiVgZIQCeIF3CZ60SYn1/GLLFCzY4FCp3OjfSrQEe2f84qfZU9gLT6h2DeBW0qDHRm5qvnmoSaA0OxPeyU7IXSZb01XPDKZl6xXba9oVoyRZH8QAinUKnlQiGTkWj44XlxvfuADk4F/5t//h66urpqjax2Wj/0UqQ8NDTz+xOShI8HYuFeQ0jBA4sKtFeNHXYoHmddqmjy0A2AFCo1b+QZpZQoTwBaYABLjx129vOUm/9Zby7ffGuy8xdu0gbu7tRTCM7PeP+UpgiAIw7BSqZTL5ZTaSDM4ZhtkIlW9BHlxRfvnxeQO3/dLpZKqWmtb1Sutn1EUJUliPQ+lElWrwebNlFjESXd9RsYnkuFh6e+PTxyPjh6Lzp4yk5Nes+FZZWQdwTMOCERsUudcL85GXbZFC80uZ3FY5BvkMncHQRQgeEAQJfGhY9Hpc83tt0x2dZVKpZSncyPpCA6Hq0fcbJ759KdP/tZbw8aYYbJNYtgYADJJUQHyVvQq12wIL9sa69KRwOU7a10mTmvbct+qJ5lctQESAYFM0wfH0PjY772t9LIXb3zed7gZ4jAXMwMD/Z/8VEUiSUuRFQRVQFxl61XbhFZXSJqf66FL8ER6qaTo1TZcnYksmharY1Z6MpHY2sTUhY/9U+VVrxkfH3cEh8PygW02p06dGtn1BIaGTKNBsASIwuTNBeCS55dlzEadv+Ai4q/akcpBsxy8THSDAMBqqrtBWeRnjGVjfR+9vbphg7lpa7D15uCWW7zNG7mvj6pVhIEy6xxew/f9lNoolUpp4obneZ7nXc8osZUDYoxRVc/zVDUMQ2ttWrHSqmFJEz3iOLbW2sSKTbSnRmv7zE1bcOft4QufnwwOxCdPJidOxKdOxmf7eXLCj2IjQiqUfmPAQkTTodbU/eDOqyCFC+cpNE2ToXxtzeQgim1MHZaE4ChejtZApxVDRACpBwniODndHx051rht53RPd1dXVzp73Ug6gsPhqgN+vXDv5w/8zH9aS6gDqdVEZ6q2Fp3p1RFNtRZpnU2pkIqo+j7ThdGDv/Nfe/7hI6XubjdPHGZh6JuPNM4N1NhXQ3GceAADRgBCDHDW0aIYic7Tc1T1RnIplJTm31USKDTjNeZxEPKA3qhgDgGqOScSU/aiuUr+izjOy+GSLfAzBMzTSSRnTzcOHhxbv37Tpk2e53wDh2XhdcTjE1OHjkzt2+/PzHid+yYENS5pfrnGbK3sei1YYO2M3FpSl5gtgdl5NgY0r6xgJjJKRqtd2tPDG9Z7O24xt+4w2242GzfymjUIfCW+WClKEASlUqlSqbSojbQI5bkcqwLZkco8pzUsqShpym40m824AGutLVuVGq9bZ26+2b/ttuTcuejY8ejwYXvipAwM8cQEzUz7oh5YVPK9gLZ8SYd3m7vsrVqVrM5Fs2qXnOfQ+Xgqh0UINIpZTtqybnlwleZuUCoYruLFUTg6lhw8Wr/tVn/L5npPT1gqeZ7nlDhmwbz97W93o+BwWYjI+EMPn/qVX+0aG0lUQ78Eq6YtRbSU6+RV/nGBz7j6VxNEiEAeEmtPnj5z8uSGV73SL5fdbHFoeeeNoaFnf/U3S0P9TZmxUCawtvap1DIsp/tULfXyNEeB5i6BK9rZne/Bud+xvV2XruZ0kYOzEpQ2QzFXY7/lZJv856w0ZXouRDEu6+liUbejdWFXR1UtkUdm4sJo6aUvEeZqtWqMcbeww3NsQq0d//aBga98dfSbD5ebDV8sF7aS3Zblcrb5RX1Enb/SsP3rvEqW1FKFYERAQxETJX4YlavNnl7svLX0khdXv//V4fe9zH/e3bxlC2o1+D6Ii6pWqYBoGIa1Wq23t7evr6+3t7erq6tUKi0HduNiC0FL9zRlZKrValdXV1dXV7VaLZfLQRCkBTXEDM9DpcLr1vnbtgU7dvK6dRKWojiemZ4WQEVVLQEekWfYtpRfL3IxZiVp0KJ50w5XcP1bLmGb8iAYD2nnAwIqFCSqtloObt/pVSt+EJZKJUdwzILbpXFYEJpnzuz5jz/ZN9AfAepxM25W4QnsDSvwlS4AnqF6kvSacKIxbT/2j7u3bHrxH/5hEIZuwjgASKanHv4vb+vevS/SxgxQQipoTgpO2fmWOPacuPSGvKuoQ2GD5hsHTlWMQZoJcBDrPNVwrdIMKqjZtXNCtL1JsqqiwaudNh6harxGFGPXEwP/8nH66f9kjNm6datzmByey/ksEk9NjezbN7l/vzc1wTYhElK0iDdxY7RcIfnVEWqnDLB2aIsWpS61s5KlvYkNxIqE0PT9pFL1Nmz0t9/CN2/3brqpdPNWb/16qtW0FCjNLkUhohY70JLYCMPQGJOSGivFuBVb0rYoj2q1msqRtlqxZKIdPT1m/drw7rviM2cnntqrx4/HZ8/aoSG/XmcrEDWZDwLL0LwIKBXUb2Xc2I41peifrJLU7OW6fKc/KZv42u7zkz5E2moiKyVIdGGkfuRo/eSJmd7ealctiiLXTsURHA5XjDiKDv3O71eGhwQwjGmR0A8aNvGV835tN6IxMoTESuD59aRZITTVTv3PDz6zbtPzfvWXQ5fH4ZYrkfNf//rkFx+o6kwDSS1gHxzZJHUgsqRcbXl5Sjf8BklnRYnaXAG0qB2aapgQWNut06T9es2yNyj3pJE3ELEF700JkmeIOAAQ1TiJQzBrMvWNh+y/e+1wqbR+/fpSqeQGx+E5m5ZxPHP+/PhTT0XHj4c2gdqsE6Z2dAyFu5GXn3ekKbWRmePCNZqvbLD1+6ykj4RgmWLP13VrecuW8rbtpR07/Zu38YYN1NvL1aoaI3NKUVIWINXvbAltpMkaKzorrSVNmgp2AGiVsbQbsnR1NWq1aO26ZMsWb8um5Mxpe+JkcvQoTp+JBgZofJyTJB319Oqw5hwHqHBPqXZKqFAndeU4jiW6ZdrXunh7UCa/rgIiMECqLLFXn9YzZyf27Stvvbnet7bZ1RUEgSM4inAlKg6XR//Xvtb/22/zrSUgAZQQswU067xYSGvTlgrgYh2XMfnX9vJrOXkaWhESEiV4Cg3Ur9frDzzkfd/Le2/d6abNDb1cqQ5+65Fv/8ZvhocPg62nINHECrdZeJ1XW35Vug4XK1HR+VTn8n6uylSoSSn0sUM2emk/FG1tPXn5z9QEJQRLSBgJIQIswwKWW2QI8XId7PmKd3QhT7sW78qjAFCWBGMTURB4d99dqla7urrcvezwXJnQaHzswq7Hh+77ohw5Uk5iq8LUsTjrYqzzDksRrQlBuE3bp6QzFYTb2wqjlJMglJv1/Ax1onqlJOvXh9/93ZWXv6L68peHL/wuvvlmrFmDUkm5XYqS9nNNS1Gq1WpPT09vb29vb2+tVqtUKkEQzGqPsuKX1JzsKJaxtNrBeEGAIKCeXm/TJv/mrWbzJq1VY6Z6o6liNdV2UAKIlUyeH4Cc2tBCjWext7o6fdHrQXDQvPV3CoiCGQxAkXovMTAeTVdvvz1Yt94Lw3K5nPYwduOJgk/o4HBRTJ89e+z3/sBja8GxEgGeWAOQwmgmfnMjgmCVLKkwPIuYoAn7CujM8f/+zk2veFlYqbjJc8MimZjY82tvKe17ugydJviUpR4qlEFJynIoTGE/xPkNCjApt5vFZqpyxWU/E6LLFX8zNX2gbExsrZdreERAUvCbiaCamaz0pykkUTsU+272RPHQv97Ld9w51Nu7Zs2a0BXcOTwn1sDaaHB46JsPR6dOc30a1prcSjhtmBURrUku5OxpOzVDCDbrzw0GTEHvQVqMVWrY2Yu7a3TbreV7vqf20peZTZtQqajxdE6o32r4mupTFBu+3jjxXmscPM8rl8u1Wq3RqE9PT9e7u+tr+szOnd499/CBA/bJvcnhI3x+0Ks3PYAhgNjUFwFZmzXh5U6HxKKgj+U8laW8cVqCu9SZLMMAGFZSdgMGHKulxlR4vr955Ej95m0ztVrU3Z1WZrmRzPwZl8HhcCl2Y3R01+t+3H/sMWWNrYrxCRSohJrJ+6XlfBcxuMvemujVf2AFLLMQjMJXRAyyCtKucjhz9NRp2M0vfann+24K3ZgYeuTRgXe/N7TNVimKEGIDBjzAMgjwbpgAe4EiowYwBCWIIEl9XAMxsEBsYA3FTKokICESotb+k1UImUjFgoSMwLCyUWJVCEhAAgMYzbxtA5h2Ko0DBGn3RWIIoJHIVGyrr3hZItLT0+P6zzlcf8QTE6NP7Tvz8X/B6ZPezIyBai4LPLc9h9uyXHZgKBEreQovF3hOUwMsQQhCIMqdLgURCcgqLCDMtlRK1vT53/virle/uut7v9ds2YJyRdkUg/k0X6NSqXR1dXV3d/f09HR1dVUqlSLBcUPtZs9K6/D9IAiCIAz9sGQqVdPd42/YEN50k9e7Ro1fn5iGVVIQkapoIX0muy4F0W8t9Ct1WDo/KU2Jp1wZvehBEcCFng4esUATsWKt9vZ6GzZ669aFpZLv+47gaMENhMNFYZPkzPs/EDyxK2EJLHxjErUkYgAGNaExZ+pEl6APVvH6YlmNwBdiKCliA1JMNy2Tjr/3rw++6EUv+JEfdtliNyBU5Ny9n6nEEaAW8LQgt5Zuj2i2weXQMW6ERDO7wVksQyrKSqnUjwJGJPXkNOtrJwDYmIaNy14YJzHYQABYL98FESgRxHZ0s04cu9HhGUOgLWkDP44n9+6xoyMT5XK9XneFKg7X34TODAyM7dvXPHg4nJoyqq28rlZqgGJWW0WH5ROpIVeATq1wQdNZM5+wdR1TptmACARoE+BazWzZjJ07K6/5/tLdd2lvr7S5EKQiFGldRrlcLpfLpVIpzVxYni1RnhOmozVElUqlWa1OT0/PlMuNrq543fp4wybeuCmqdjWPHE0Gh4P6FDcFkqRjnHZGlEJpSlFERRTkWI6ls3vIFNQxuya3rQibOTAkCjVC/kwjOXK8efJk8847p6amSuVyEARuTyKFy+BwuCjG9j51/Nd+3UyNG+OJWKvqkxoFQBZexGwZLM+lczFrLVO94idc09sBLDBgAlRRJ4R+aJOkzIHWJ6PJpveKl3V119yKe6O55kOPfOvI//d2f3I0MRBCkOU6kYJMnl+dykNcgh9cZf7ufA/SrLtJCAIQgYmJyGh6sA8KlH3lUA3DthKblUmZlSlh2DAQj6lSanhsVQCTq5Ejq6fL3YWEEDMiJiWwrpjhWlKnigikSlAPnOqbmLgh27fzrbdZa2u1mmsZ63D9JqSqJMno3r3DX7q/vudJ38asWmQ0CLO7ILkldtmFFoCvZIpGJr9SlGtQ2Twah4LhGfZhgrof0F13hK94WfWHfsi/8y7UakWtDWNMqVTq7u5es2bN2rVr06yNMAwdu3ExpoOZfd8vl8uVSqVcqXhhiK4u3rgh3LkjDvxms56MT5ok8VW9VOuJsqtTTJgyMAxDeSKOG+UlWvgFIBAXMjiKGgBE7XJmpWyHzKhGiZXeXn/7dq5WS5VK2irIDSdcBofDxTBy7tz+t7zFDA8SYJPEI0NkU8UNUigUqkZSA6iYcysu3LdOqeKU6ee8KUKr9owLz8x0uYmgRBmR3JZEarVgyIvu005LsATLWf8F0ms0zR2vTiW0JFsFtMyIm7EPY22zQqh/5YFjH/qw/6u/vHHTJjedbhzXfOLAod2/9hve+QHxM90HCxAMA6EIAAE8oEmIDTyFUbJuCxIgwFNWIguNFInHGgZNaOJ5EvpaKVPga6mitT6q1kwp9LprplbjcoWq5aCvL+zq0iAwpVJgTOPs6en9T8X79jYPHgoaUWi1nGgp74SXFoSLuqCow6r5WdxIDAQArIx88b6uf/fakZGRSqWyZcsWFzw4XCeI1IeGRvc9PX3gQEnE5OxGpoJI7e1lt025jC3K7AY3WtiUzrSQmBXZ5YzhSVi269b4d93W/cqXB8+7G2vXIwi0kLjh+36lUunu7k7rUDzPS4tQnGm6NMfRQpbTUS7Xa7WZNWv8nu6p23bO7Nlj9++vnzppRke8JEm361SzKhVpd3lLmXCe00nWYZHvnFRlTOfcSimjkaXYqAKUljwHUzP2/GDz7Lloy+aZ6elSqeS76nhHcDhc1MGw9uzf/E3yyMMGQsReFrtl7oQSAPGyJYu0I/X7ylYak9pOaCo6pTm1kREf2tqGzSoEvey+V85el/XZ1NwKIxOCVkoJTgYLfMnoDsnUBoGsDxZdjfnJfzNKKNgak6SntWlny1JjcvKd/+PUXbev/amfdEVxNwrBYe3Tf/HeaP/TVUJDsv0OARlIi4+XvCB51azIQm2akmZ1AaS8Ba62i+ez2hxS7sw5FyBhr8E0Y4BtW0sve9naFzxfq10olbhaoSCEH1BYUjbEBOJUj3R2YhVRZcuW6j0vwtRk48C3Z44ciQ4dGt2/Pxwe9a14Ip4Iq5p5SKX8s5OikA6afrVW+UarG+3q8am01Y2CJKeMScEnT+q589h288jIyIYNG5zP5HA9TKiqjaLJ48cnnnmmcfpUVaXlYbRaJ7YIDtcjdplexLzbKOW7VsX+r8jqNAlqIqiA2QubpQrt2O4//67wnu8K774L3T3CWW1EGpynXUK6u7trtVraFcWN8xXRHGmXmazlSrlcqlRK1Wpp7dqJzRtnbtna3Lcv/vYBOXs2aEYUJazCaU0K1Lb7vqmjFJfOj8rsHCkyj4iKtV1Kbc319A8EZSJfEcRx88KIPX3Gfsfz6vV6o9GoVCqunYojOBzmx/TxY2ff+zdVFatXYNGulC9IuzymKRtJFiaRApQ3nwWMZGKmyiRGbdp6rEWlWDDAeeCUyUFn4RYhAQgcKny0JA80jVMEWYL6FX1i7SxxubT5EKBLZOCDf3v6pS+5ZccOZ2tuBMTj4wNf/MwGjiUW3/coSVgBqKDDI48BVoQWpJCVnL5BAINiQsKqBCPwJVMYSR0iIRDQVJQDD5FN7wEDRNCyQZyAAGaQQZKAyL8gwjt24AXP3/D6nzA3bwWb4v2GBXacIVIy6O4NX/SS8J4XI47suXONffvkyNHJZ/Z7p0/VGg0kYggNRc2nmVjL7M1I4ntBI4k8wzYRHwhyuwTAKOXJZaztBF5dCqXS6/KKk4MAACAASURBVD8hiBCnpAYoNa0+EI5Ojn75/jU//3P1er1erzuCw+H6MBx2enrymWeax47p5Lio5UJzdgWkJelAs0tO3RK7fGCBBOAsNYzSHamO5Fwlz3KExAYeV7t161b/+15SeemLvJu3ShgUL2baHKS3t7enp6darbpSlGtkOlJ5jjAMu7q6StVq2Ns7vmXz1LZt9Q0bmg99yxsYDsYnTFw3ygpKIJbEpk64pp61Uw9bZCeqNZuL22BU+FOWtZHThQCSPCRhIBDRyQk+dVonJ5v1+szMTEoCutvEERwOc9iN4aF9b/yl2vho2tJyCT2Zwm3sKQlglUAgJQMwVBEnFGfi24wkk94hhdrMyUlYwdrSsko7K2Sejw/D8C2SeqoWnQlfqYJS3oSvOdFOL67qwURk4569e0488EDPT/xEX1+fm1qrHhee2F0ZHEyi2BCQEEvGweucmc/a1sxbwcEIIEhL1bIvxQpTzGFVAAgJNk48QkJQhRARkAh8z0/ETpIXrelLtmzqevUrt7zs5dy3VisVvYa1OV3X058igrBkduys7thJqr0iOjaW9J+3Q8MTu/fQqVPnzpzzpqaT6akACSdRF1FsxWMQKBL1yahIviEJghpYASwhZUg5EwZY4UVGeQpyq75agZLowGc/5z3/ebUXv2RkZKS7u9vd4A5LDYmimbNnRh5/3PafC6BmTjDAcArNK/CydpYeE2DTZMZKj6xf37h1R+8Pvsa/+06s7UOBSCWiVCYzTdxIxQVc2LYoSLVau7u7gyCoVCtjXbWZDZsmt+2we55uPv2MHD/hR03WbO0zDNJ06Xb33hIyHcX7hQqpT61wifNdJc23zWyawj4+0ThyvDo8bDf8/+y9Z5Rl2VUm+O19znXPhk9bmVVZWd6ovFQqIS8hA0yLgYXpGdotGjdA0zPdzYIWAz29hoaehmH16lkNg+kFsxAIIwQSCGgklQpJZVUqb1VVmVlpIjO8ee++e8/Ze36c+15EpKusyshSmrdXrKxXYV68uO+es/f+zre/b7LX6/V6vTDANQQ4hjGMDXHss3+ZfulLObQWJXlZnNOc56k6GjV9AoivhjKV+473vo9qWEWklblmgYFCFYe9YTC0BhBXNA1xVCgq3jxVYy+AagQxWoGg5wLdAGCJvHNmaWHlv/7my295y8iddw63m4u8hnPuuf/3t+pePYFAJOWlUIgFSRGSk2VrDYtTE6ZSVIE8DIaxGuaOck+5aI/XvuPbx77tQ2ZqUuMIpy6fBrPWg7nrwLkNR1LBFNAYE2zSwpcAdDqdTqezsrLS6/UU8MZgfJzHxxkYe9e7yAt1u/7ose7f37f8F5+2x47GpUsVIDhR4tiBSB1BQj2xVnNQ5YmjMEaZIHohjyUzqgG/QetIBipaW1qd+d0/bO69ZrFWK8tySOIYxjkNVS0W5heefGrh8cf02LFY5KQ9QMjvqmuMeRqqGJ1/W0rUnx70/dmUNUsIImejPEmiq6+Mbrk5veUWu/dKtFpqNhjBpmnaaDSazWa9Xg/eEEN0Y3MxjiiKAkHGRvFqo5mMjnV37e5euafz0MP5cy/Q7Ax1V1lhVUkv/AOZ8x7aoH4WHqgKVlO96+byqnNcVDMtgZlO3ZyOzpSvHuRdO8t2O8/zNE2Ho/FDgGMYG6I3N7f/P/+XCWiH0fO+L/p5zgqaSqQTHpUSh1BlCKcKMEQRKSJlDyrY9nZsde2GZplpNn2aFe123G6ZNE3SdPWFF/2LL8r+A7VONyp6KUghhapw+ANIhSuJUgiTHK/DvtnhRQyghPTJJ/3+/Yd37hwK9V3ckR+Z7jzy9WZZhPs3AunZ+vZcAInZVAsZ64Y1aL3cRjCXs4AyIgGzgUM3SuSG66O772rfcbu96ipYexrKhrU2kJMHyMUAzhiAHQP0cD19A0C73RaRXq+3uLjY6XTCtIX3PnyrWqPNBjXq9csvS++5u/PAAyv33td79vms7MVkvbpCxRCBlGWNJmoUmcADJaAkF0HVN6DCeqpmVLyAWVNX5k8+33ngIZ4aX1lZGR0dHS7zYZzDesC51YMHZx58oPvSS9HSkqrKRqHxcKsyNMz9Dbut8+JdO9l+MnjXPFUyKiSVBw4R+SQpWy2/a2dyz9uS2283uy/XaE1PNGDWSZK0Wq1Wq1Wv14fQ6rna+fsTK9baNE3Ten1pdNROTen42EqjXj79NF59NcpXSZU1VOkbKuaTvvV62h5+GKfBOEK7NXDqpQGvMogGVmP1Cl0bZglfN67E0nL58r7ohmvLqS15nnvvVfUS7ziGAMcw1kK8f/JXf6147LEiHLyy8VKeu1uEgeBqEgb8hJQNqZIXNZZTa1byMo6ivHC5SdxNN6bf9z3RLTfFWaZEZAyAOtYkBhuqUvT06LHi648VDz688OBDtXwphisK1OK4V5QWlgyxOLASaaknOXbe3HBAqdQCTX/qz+Syy6IompqaGt5mF2WUnc7zv/Gb/Oo+04feL3p0A/1RFM9AZZkcQA3VdROkAnhGIehE1m/bGe29ylxx5ci7voUv3+3X+f+dCtqo1+tbtmxpt9tv7PguED1qtVqWZSLivV9eXl5eXu50Onmel2WpqiBSY3nvVc0r9za/67vd8y8c+9SnouefTw7srztXqohCGKRrqj2+zy+DKuAvdN6uoOK5kar21Q4Ianzvcqod+G+/X3/fO2dmZprN5vBQaBjnajNRLVdXF597buHhh5NOJ2KYwUpb23ACGXOIbJwXLZm+9r6y9igAz8pWbVyMjuG6q0fe/974hhtofFzNhl0liqJ6vd5ut1utVpIkQ+rrm9EKWlur1cJA0HKzGY+OmNGR5bHR3lfvl1degi/Ie5KKwPiaylN6gg3iMM5+uQ08K3XNMrv/VXHIV+XgAT+/4Mui2+0650TkEtfiHRYrw1iL+X37Dv/279TErRCMR6Elr1PuPRVIcTZr1oAVEHgNxA2nMTGY1dFqqZo2V/ZeGb3v3bV3vH211eZmszqePUUrw0mKyy5Ld+50H3h/tLiYqe8++6w+8LXOvV+K/IKoE1ImMgpSEmVzLrsSB5Axqlgsu3Lfvf4ffv+xZnNiYmKYrS/C0lzkyL33vvrrv94Qpwx4mND1Xux1uBIcQwNYSWuIjq5rQRRYIJTt2ug//cHahz6sjSaIlOhUEx2BN9tqtcbGxtI03SzB/MFIy/j4+NjYWAA7er1et9vt9XphhsU555nNTTduveF66qz2/vavj/zWb9cWl6yKArFUjBUPlKwDwRFc+O/zoB41gfnfd72JoOqW2kfcytceplq9Xq9v3bp1uIMN41ygGxBZPXRw6dlnyv37IleSqA9+AXScPZNusKbfeBufZQsxjP6lYOob0p14bcM2GE6bfZ9RrxX4SwwWCJGSReGC31zoyYzn2NUauHJvduetyW1vsVfspmZT1u0nxpgkSZrN5nAs5c2PwcSKMSaK4zRNs3Z7aXx85XOfyw8djJaXWMowkcproiprS5MRvMlU+mceAESDY84ZImKX5NbXh/+qYyEdKIkqtD8xOvgMNlRW/fUoDLXSK6aP+JljkveKtCiKImjWDAGOYQwDABb+5r+nxw5HjNIhgWF4JpxTS0RanzIVFpSreM26jUZ0+y3x939v84brwCRA9no6mShNozRVIN26Xd/1HvzYDy3/3u/aP/qTejcHRNj0hC0ZaO+cFgkEMqpkNTsyXXziD5Z+5Ifn5+fHx8eHd9pFFn51df8n/tDOz7B6B8SXTCIXggA1DwM4otxomOCwTKpwUANS5Xzb1tZ3fmftY9+pUXz6AmtkZGTr1q1Zlp1TTvIA7IjjuNlshv7Ke18URZ7n8/Pz8/Pzjjn+jo+NXn11/pm/7H3pK7X5ZQNXwFESFUUZE7wAhFLBgDEU7KEv4BqLKrzGA1BQ0B0BIrLiVotHHq3f/Y6jR4+2Wq1GozFc8sPY9HB5vvjcc6vPPsPz89bLgKodmuz1Te6g56Z+43S24MSw8Tq+LhtcVD1+llfXd1bHX0UiCvY2QlCCGLBABQr2cSrjW3j35fHdd6W3vcXs3CbJhrGUKIqC6Ea73Q4pYAhtvNlvPFEQp7RRFCdJUqsl9Tp76T74YO/F5+3sTCSqKhyo1yAFKbEG31KVYAwcQMnBU1brFxeHHPe5yr/r1xTpSXamwSdPMQGkRp3MHiuPTMdLy65ez/M8y7IkSYYAxzCGAZ/nx/7ok5F3rIgRe4JVT3pOqdeqkDDb3j8LNUWW5W9/+/iP/GA5Pm6TBGed4YgIjWbtn/0g/od/4L54X/mJT5q5GZAvyVs9h4c2hkzPu4QAQQa//Fefcx/9yKuNRqvVGg6UXlTJSXXma48u/N0Xa96F20kG1d7F/rezwhAbKEPDdEM4dPVeDRvxkkOxfcvW/+1fx7fdqqe+7Qfj1iMjI9+U1TEYRQ6K/aOjo/Pz80tLS7j+ptqeq/ydbzvyf/8/IwtzKCXvlWzg1721HvBeL3RWgxKkf3wUWHtMgavirNfu40+i1+sxz83N1ev1YeMxjE0OkXJxce6RR3rPPZ+6UkWjCGA4BzoFIZ7WuSqumXMMYxOgngBQEK/zVDruLfADNWIiU6lNKUCkGhRSCkFRIksBh1LIm1jGJ+wN16Z33x3fcQuNjYo1x22/YSwlpIBL/OT5m5zWmeM4jqIoy7Ks0UhHRo60GgtMncd7LVdq3vO+ZECJwocFQ3wo5iMiJoioVHhGuHcGLI81jGOIdJy8FDnjTx73DQTFynJx8FB0ZNqMj+XdvKgXtVrtUk7WQ4BjGFW88rm/Lh56MAm7EcwqygQg4OxsVILML/G60wAFhIKxa3A30YBZlqAZaP0f/8DY930PzqDLCVlwoDW4/t88z7vdblEU0pdht3GM7Tv0+74nefc7F3/xl80TD0UqKDA4rPAktpJOIOnrtJ9VwaZ+JKl1e50IYFU7N4tnn8r37FlaWhqSOC6m8Hn+wq/8ajp92KhCQai630shq7DCenggyBEnDpbhDAuxSoLRpt503eRP/Kju2HniWgoyclmWjYyMtFqt88fVzFo7NjY2MjJSluXCwsLs7Gz3g+/ffuP1c3/wSXroIbvvZfKlV5ABBBYWMApVFBf0WylUeanQQOpMIYSOeiLEL7y0+vXH62+989ixY5OTk1mWDRf+MDYxXLe79OKLK08/4w4fiUsfpLnUhzNiJvSFYdacRsF9hWM/dK7cbIxjYBvNa1JKtB7ocAQhEGAVZt3xcuBtKBABBtCCHEdFPdPt29NvuSe74/boyj3UbMq6pmswltJut2u1WpiSGL4L3/xOm8ha2xgZMddcbWKbbpk82m4sPfL1pJhNvURACS3hId6CjVbDKaQgrUisolUtFO6Jwb2kZ6DiMYzXl74BL4B4f+RIceDV9Kore728LEvv/aUsmzUEOIYBAKszs6/+0i9Rd9UIBFTCRSo+eK9uFE0eiP0O1tVrbZNQVI1f2NpKQsmIhI0ySEXFRNRVletvHP3BHzJvuZleC9yo1WpbtmwZGRkJJpEhHa7HKQPhvNvtLi0tBfcE51z1Pdu313/x3+uDD8pv/jfd90JqorxUsC0pj70S4KCOORLG2ZHOCej2OkIoEEdACrfy4IPyrR+ZnZ0dGxsbHoFeNLH8/HNzf/25li+IwAApOYKSmksggQshV60BFuSgAKxQTeKFyKxed9P4D/2j1s036gn5lYimpqa2bNkSBOTOz7XAzEmSbNmyZXJystfrTU9M8Nat5fzsyuc/3/ud/6957Iglm0NyVhZvL2TqbUA0vCoABzKBS8zsRSxTqcqERlHmX7iXb7m5JJqbm9uxY8dw4Q9j0zpqkXxubu6RR4uX9vHSColaQKSCTQkEBIwjLLI+Ex4brASG/dIm7gjVJa3KNg7OlAHzDH2sMHwQ6vAKAW+4/GEYgQi2tLGb2hLt3ZPecVt0841mxw5Ns+PGUmq1Wr1eb7VaaZoO0Y3zLQlGUcStFl+511hLcTLXGim+9vX85f1aFl6dQjg4FPaXJEGDhEQQIO8PKwUp76p3GHiuD9fs5uyf/SsppXMzc+7gYe3krlUWReG9D13SEOAYxqUb3Scec489KkRMbDRQsCX4Qp3UYV7WOQuebuERCIgVBZEAiSoAr4g9hFCQsnoFCsd0x13Zz/4b3rLllDmXKEmSkZGRdrvdaDROz/AI2HOQqtq6dWtZlt1ut9PpBAMFNBp473uLPZfP/YufbE3PRGwWpdtIbCmOFZ5ISC0EQHnWF9YoHPVVGJ96Cr18aWmp2+3WarXhXXcxpBbV2fsfqLNGtCYbbpQ9vFR4x8VeDBOpwkNdlWupA+hNb9n+c/9ap6ZONH81xoyNje3cufNCGdRi5izLdu7cWavVZup1+w8+1rXpwq/9etJZJhSRgcAxk7gLuqOpyk2PDVY4Fiws6lXhVx/+evPoMey6bHl5eeg/N4xNDNfrLe8/MPv39/P0DBdO1zU/psIxKi3DQOEQ8mFr1Y31/TA2d0dQhQgzTIAyBFB4gRMOfe0AzdDjei0BvIlc0vSTk+bWG9O7bk/fchNabbVmUDYys7U2KG60Wq3NEpMexqbnd2tto922e6+K2yNcq83V6suicnia8lXj1VZyK5U0pvSroPU9Qn/uKdA7AlKmOly1m1ilEIgA72V+QQ5N68KiHx8tiqIsy0tZy8b8/M///PDmuMTDO/fCf/pP+tX7FSBE6xJVEAzCcR+vY9X1CxQPDhXx4OClLyFGfmwr/8gP0z//p9EpBjeIqNFo7N69+4orrhgdHc2y7HUlwpBHsyxrtVoTExMTExNlWeZ5Tq12dsdd+deepOX5hFRcUNljQBmqpAP9sje+6VRwtYTn9EXZu3Kv3bXLOTc6OjrsEC4GgMP7p37pl8qnngxCWwQQDANCqrzmKnrRplUgAjtGSUoKQ1TGybFtYxM/869o126cDN3YuXPntm3bLjgZGmau1WrtdtvYqNy+zW+ZWDlySObmauLl3BtOn+texvQ3ZE9klQAqoAawSlR5VhA70j277dV7VTE6Ojr0ix3GZkXn6LGZ+x+a/sM/szNHE19YhlsbeQAQumISwEMdwfdFDnEcwEFnuxCGES6E9ks9VqKKPsMK8oBjeFIiGIH1Vc0UhjI94AAPOMNFo+13Xh6/+1tq73tnfMP1aDZh1tANY0yapsEqq9lsXrJ2D3rGVvLf3HKRiNiYqFZLp6Z8q1Ew95YWTCfPemUdUGgYEzMb15H200oojRhEMIARnGNxv0tyzcJCgxZKnNauvoomxk2axEmSpukly4oa1ijDgBTlytxixJmVLsOhgh4MAFJ/Yto50aboVGFADJRgAgvUVVOd6vswR++ynbWP/5xefy2fLL0RUbPZ3L59e7PZ3Kz8lyTJnj17tm3bNjMzc9Ta7Ff+Q/6//suJ/ftyZi+VHLRVzS2giPzZZS8wQAbek0IpK9zMpz5du+eehYWF1dXVYN8wjAu6Ojn2yMPd++613DeFVWAgQClntEbO28KaYQAVSNgQSBGDAlNDqoLXCLyyDycyha35t9yafeQDu+++S0dHTwoQ7NixY2Rk5AKF9gKJbMeOHc1m80i7vXzP3XP/9TeKz3yaiyJoczqwgBQwUEA8QwGjVQ9w3hZ0gbhBVaOi/ZNzEJFTCYWpQm13If/iF7KPfKgoivn5+a1btw4h2mFsyi7qekWZ99QYR9wjjgglfOiqRWEgBFUwAUQCUhAJVPoe9sOD4E3e6LSS4wkSagoWaBgrEOobpXgYhdHKL5YAIXKqPcBb0qlJe93N9TvvTm+5ibdOSRINoP7ACKjVaoFgm2XZ+aO+dO7ucAW8wokWXgsvooEix6WXTl70nC+8ll6cV1X1qs6DSC1TbDixnEWmkdhGGkVMhmGJDBMTVWcqb8o+HCYdmhMT22+7LanXj46Ndf7274rHn7DLC8EqmDcMi5H2aYBhtCwwN6T67zA2u4kDvECBxHteXi5eeoX2XlGOjnS73Wazecl6LQ8BjmEgqmU3/9qvTN/z9sP/1y/h1QORgJU81G2k1w9Yo2derNOatqgKqZIagQAFE0DdRnvk3/2CXnMNn2LtTU5O7t69+wyhjV5RLnXy5dXu0kq3vWPHq92iq353GqUrK2kaNWtpLU0GO3Wj0Wg0GhMTEy+lafSz/3b1p38Wc8cEiv5pEZ817TWcf5RgJc8KghqR9Mmni5kZu3374uLiEOC40KOYn3/yP/xisrAQxeiVUF8J1ihACgvSM8zm52OFTgowiKuiFsH2FYBhJiiUDHGpvrSgAs6k/KGPjPzkD6NeO3EsJU3TrVu3TkxMXATH/kTUbrebzWb3ssumt259HtT9689NiafOqhgWNlaNuG5qORcRQjhrViifx1z6ilesxz3W/gtWAKnxK08/IXPzmBifm5sbHx+P43i4CQzj7CNu1Ft790x+4N2rjzzs9r0ii7PiPQe/SUAgDCJVU92SKKstVofDKZu/v/V3/3VuFyKVWnzYycAgI2oAu47Yq6oeKGuZmxyJb709ueNtyY0308SYX1e/BWfuQKdtNBpZll1krZdWpiEQwHnNSym9OFGvVIh2nC7nbjF3pWipysaWooudXu60J9QtpedFREonuYdlTiw3Y1OzyNiPJHa8nqQWiUFqObUcGbZMzDBEhhBbTqyJDJ07yCPoUvHUFhMnnGZH83y10+k885QpeiyCYBuvG0xSdJ3g+sCgp//pIdSxeTdeKDsFloRWV/IXX4zeenu5pej1es65S3ZKZQhwDAMA2lu2tH/8x8beec/j/+PH+KVXHGnH+noBC7hwfEfMIK+e+qoClZCUnn7VqYBKFs8aezDgSS2ME98bHa3/n/+HXnPNSRdelmXbtm2bmJh4TWjfi7y61Ht8tnxxxT40n/S05sqSXyqd5Q550jwuHLnOTWPLt05mb5uq7xpNBr+x0Whce+21x8bHD0XR/I/9eNRdTsiWXiJjU+/O0kEm/I6CyRLIV59Kuyv+5VewffvS0tJwjv1CL2VmHnlk6ctf3eI8PFjAiAgElIAawEBLhVyY77CSevKsYUiBSUWhHQNmpB5Wgg5daQEteSXJ5KYbJ//5D6BRP/Gp0jTds2dPo9G4mI7pmLler+++7jr6uZ99cbx98Pc/uRVRV516N6JGoew5U5RAyXAEI5RAg93MBRodD1MW7vC0nRgPkkZDgGMYm9BRE9UmJ7a9/W2trVsO/eWOmb/529WvPcLOKXzgBgiUVSNBIqikvz2kgl+5D9ANgY7NxDh4nSiPkEiQigcBxKIMthALtf1LL6HYs5GMjUW331b/4IfiK69Gvb7eLSUw4JrN5tjYWJZlF1/TpaqiKL12nCwWenTFvTLXm+vKQgkl9qBSqFAtPZyKUzVWRNHtQQAYq0oKcs55L04AVYbGrBErvKS2bCZM8PDeQAzUMAyBgEbMrdTsHol3jiRTjbgWmZjPIa0jiqLm6Ghy883c7R5aXZ0/Np3MHo17PSicIvAWAxBJfaSMgrlOuKGIoLpxyGwYZ7+LgoMtpS9kcVZefllmZ7W3K8hwxHF8aU6pDDU4hrEOVtiyZec/+sdz4leeehJljwMkUeEYqlBej26g0jc/LcABT+hZsGoiCoCjyHuYdBQ/9SPp299x0lWXZdnevXtPr1KxtJIfXJX/fqD4xMu9T0/zQ4vJ/l7sYYQIxrBlZorYRmosWaL4aG4eO1red6DzxZdWji2WtYgiLZI4Msa0Wq3arl2LBPfVr8TOM8gBSWU+98Y3YQYAyg0Z+GBAWwIJUW/btuj220VkcnJyqKp14cbiK/ue/Jc/mz73XATvAUPEsAL2xIVRhprQzZ7BHXQ+ZnpCEEY3GjEigSnYq4VRGK8M8lAPlMYUb7m79fF/0/r+70WrdeLTWGt37do1MjJyUeZXZm6Ojydvudm+7a65V1+NDh5pQqFiAOlX/57CcTMxIoVeoH2YAtai57zdtdfedL2qxnHcarWGEO0wNqcSjaOo3arvuoynJntxlOe9nvrSFaIaNGKsItYKz/BV7REAjnVuDEMNjk3Z1vo81mriIEhyDNx5lRgw68wyBHBASaaYmqJbb6l/+CPp3qu43hhoMAUdtGazOTo6GmTULoKxFFUVoPA63ymPLhfTK+WRFX9wye1fLF9a8C/MyzOz8tS8vLTC+7rRoS4f7vB0TrOFmfd2tjBzjhe9XXS8UNKK2I7artpcbUe4q6YH01PTVc69WfW0WNKS4wXHMzmOdWW66490ZLqjh1bl0LI/2vEzXbdcyELPLeRuZrU4ttyb6xTLeVF6QUW63EzII0hyJO02t1td8eX8IjpdlMGqEMFTR6kSoQvt97quoY99DFfc5oX0VV0jwIAKJXPNVWbbNqplWZbFcXxpamYNAY5hbNi2KI6XL9sl11xVfO2ROqhTlpZZASLmyh2dzhzgECJnoEAiMACzWfbORw3/XR+rfe938wlLjpm3bNly5ZVXpml6mlL7+Zn8tx8vP3s0eXQFh50tKLZsYyLLZAwZQ8xkDBsmZmJjDBtmQ2wczILDy4urn31s3wsLfs94OppFANI0le3b5z5/X+3orECUqIAyGz2LfsQET1yGVQlik2Stis9dmX30o0oUx/FwSuXCLW6mH3vyyJ//VTl9WEmJteyDYZ7FGVIoHWexfEEV1gPrAq1EguFZY6dhIRPRArCUsrv9zolf+DhdvhsnrOUsy6ampi677LJ2u30+tMGnWstn+dqYudlqj+zaTTffNPv5e+38rPTrOQF5BJAIBBLYC5nAgYJAAkYUfeC9IHLOjY+PDyHaYWxO4UFE1katprZbfqRdNpuOUORd7eaJ11gQK+J1pbwARGyItT/4RVgbiMX6tkrXHg8BjjPc/PskDhJU4pBUAbVqAO6DHtLHmwpjO60W33Jr9s53pDfezI26Eg92yEDcGBkZaTQatVrNWnuhA6OBrLHUc4dWykeP8QMmkAAAIABJREFU9h48WnzpsLv/GD8wax6e48fmzXMr0b48mvVJjtibSMgGxRIlViVlhjUgo2TIWCX2Sl4hAieqIDKWrCHul7PMIBIVX93nBGIyRkFeUYgsl/7IavGNheKZ+fLRI50HDiy+cKz76mJvtecAJDYc+W0axkFEzGzT1DYbPNIqe2W5vOwWltS7wNfoC673UYy+8XD11c0AOPR8Wi/f/BsSgdQGCxigEKHdu+2O7Tw6EkVRMGC+BE8jhgDHMDaE935mdrY3Mipvu6fXFX/gILkcBBVlYmyYpjsTgAMAZZ4s4AgeJJz4f/g92T/7AXsCvTmKoiD/eZqi+ev7j/3Bq/4TB2TWNpdVJDE2YgYigVFiljAqEMSXiAnEIBARMRETmAhUaJG0s1dW9C+eXzq8sDwWazux41u2tN9+98HP/pVdXXHiyVpRPRuPz77zolK/zfWqFix5V++4w0xOFkUxOTk5dH2/QCvy1s4dW959T+788hNPiJSIURiNVGqiCrByRZ++MAtrAizAgCP1rMFhKIHE/VS6Gif2279t9Ed+lCanTvzxVqt11VVXBZmGb0paDbpuiz3/+OGVF+byfSvy1f0LXznY+ZtvLH7x5fnPPL/4wKHOc7PFvpllJ9QtHICg2fYGUA8KYOXkZDeNZp98yq4uGUVh4CjomISdkISVLmReLsUghRQu/baPIEm89+12+zRI9DCG8Xo3VTB7a7XZxMS4JLErHVaW08Inzkeqpm/SAYIHmNgyifqAJFO/f9NB/qX1Tz4EOF5fMCgw9dA3oVRfdVC0rqcCIMYWzVZ3z576e95Tu+02GhlBqBWJBujG2NhYq9W6oA0dRLUUXey5fQvdF+fyp2bzZ+bKZxb8s0t4JbeHimjWx/Nil2BWYDrKBdgTCwekiEBMVevPyqTMoioAMQtIVYmC5hWBmZiDlFX4l9mASESIAthRYRxKrCAhI8QluIDJxayUtFyg43m5pIWuHF0tDy319s939s91ji53V/MyjozhTZDqYOa4VqtPTVGt1lle6R6Zpjxn7014dVrxvUMJrqiEgpkq2tUmLDc6Dz7OG4Aj4EeGQIoSkIkJe9lO3rrFRlGWZUmSDAGOYVzyWY05iO66OLZ33W537bSPPuLyPGIWCWqDr4PBYcCRsoEGcLEH6t5169hP/ytOkuO/05jdu3dPTEycahHmRfnZw+WvT7dfzEmjBCkXRDbiXu4jNhETE8RArKolaJCYJiUCMVPIGSaUUKWJOiBmtp5fnNfP71+tae/aqWZt65bclQv3fUHEt8Sqej2rvVdNpdXHwXQtiZJV74wri/ZIfPvtXmR8fPyC88scRvX+MicTExPvuHtpbn76mSeccxEh84gBr1AKAIdcoADHQEAumAKCJBKy0CAw3CWT337b6I/+qN2y7bjWgYiyLNu9e3e9Xn+TEQ0AXjG76h4+VPzWowu/+VTxqZf8l+eiew+VDy+ah466F4t0Wpr78/hIGb2yjBcW9aHp8oEZ/stvrPzp0/N/8szCJ5+Y/+qBZSIZy2xi+XWBHVEUta+5etHSypPP6MoKWcjAjyCIqpHyhdxEFQoLcOn1nneYyQkAzWaz0WgMt4JhbCLGYa2NkiRptczYeDQ1pVHi5he5241EeypVRw3Elg2TQmjdhIrq2rnuEOA4m7bRgKg/e0IDSwzAAIbXDdoRF+C82ZYrr6x9+EP1O+8wExPoQxjGmCzLxsfHx8bG6vW6MeaCQzf6aUWdaO50tlO+OJc/MtO7/2jxhSPFE0v0fMccKuMFxD2b9MiUILGkhpT6MzyhD6YATTATK7MyK8GJF4CNUZBCA8u4OoojVq1gehCRMSDyosQMY5RIw/MQByoHWcvGkjHCgSdiC4qWvT2yim8s+Mem86dniufnygML3bnVXmYpjdjwGqT/hltfIuIoyiYmJI67q6t67BiKHpyrpDcwcIcFETi037Spd+r5sV7Og50TxsAQEBhVIi5No+3b48svhzVpeolOqQwBjmEcH9badrtdr9cXFhdlxw773vd3uj194TkS5Wo8szqaFlVlCueSG44mK9drGMCAg8GYI1q+7vrJX/5lzWonoip79uyZnJw81Uta6eR/sF9/f3/kiBM18FSWxCBxSCOGKoE8w5GWRCXAQqiMtkkBUdK+SpZCiCPvEIGgGoOloAePrB5cmr+iYcav3vviJ/8oXV1m7xh8ekK5rp0VnXybk+rTVqEgVe9hDZQLjqIPvp+NybJs2CFc2OV4lm39wPvs3qtXl1fNgUOZ8yWpEphZyasqMwVd9QFf+sQEf34W1gQyMA5qCeIRkSrgiEtQ9z3vmfz4z/DE5HF/TJZlO3fu3Llz55uGbgSq8L6F3u8+vfJfnsh//5XoT/bx38/GR7QuUSZqREFJ7MlylJSC0mspylHCcRJowD3nwlEYWVsKjuXllw8uf+aVzu89fPCxg8vq/JZWEhk6kyowTtNtd95Ze/vbp+9/iI8cZRApLFgZKojoTGm1unnnS5tZTBIYUO87WaN2+60wJoqisbGx4T4wjM3dVI0xcZJEtVo0OsoTE9RqeWt73W7RK0R8kOQI+VehTk9+jhoI+UQ0HFF5g1vrOtc8Wn+mRfCVtRJ5Mt1mGzfemLz3Pdldd9jJSe3Tb40xaZoG4kaWZRciuuFFe6LTXf/sbPHITHH/0eLxmfKZJd3f5RkXdRAJWzUWFGZ4lAmGyFI1JmADaTiwMqhiwVCwJAvzPoHiEtp/JpCpblOi/nMS8cAPNmAk4ZQufANXxJCKYFNt+VylqgpYALGS9WQKtR1HczleXSq+Mdt9ZX41d5JExhDZ9fTF1xnMbOI4arUkSztHZ/ziMne6MciADNiAORg89wGfQOvYpFGZ4TJdW60Y0MYJMOzImInJeM8ezbI0y5IkuQRFwYcAxzBOHiE5KdCxNrrzzt70NL96QL338KCgWaQgCFGY1efBrB1VD7i/g3dVkjSdUbE/+RPptdee+Lt27NgxNTV1qh12caXzC88W9y5nMZhVSyVWSsOvYKgqCMqkBCFSIlIYqXzLNIgIUEA6SIOKCLwlsj6KnRX4Iiq9yr5599KRY++6+XKUfvHzn8+U/WspAuq6muwkvUQQjiZDFR6kFuBm2u05lFY/9N64XrfWDjuEC74iN0a3bJFbbsF1180++SQWl1JiB+kJDFfyvOur7QsF4ABIINxH8sK6zjme37Vn8t//Ao2Onrhj7N27d2xs7E04KAhHW/sX8088t/Crjy3+5TQ9V9RWk8aKsk/ZM2ChCsMMtmo4L3vGxl68iZJQSnrxHoiiuHTexJESqbFKzFHKUezICCXHXHL/weKTT8x84RtLLxyeu3aqnkXm9IWgMba9axft3H70T/6iQSZRNsSkPgq2lm9+3bZ5WIkqDAGGVg4drd91B42Pq+qZGF0NYxivC+BgZmNMkiRxltmRETM2qs1GwVyUpXOOvERKoipQTxDtT/XTxruejofnhu3S64I2BuhGKO2kr3SiBK9QQNgUUSLXXpd8yz3Z3W81U1PooxvHGaZcWKIbpddO6Rdyf7TjD6/6Z+f8owv00Cx9bdG83LWHCzvvbTegG2w08CAYwWzMgAzUQA2tG8dYB21UNysIBA5sjX70AYvwVSYK0AYz9asHNtQHNXTw/QFEIVojTRAx0QBXUWIl48gWMKvezjmzb0VfXnQHlt1SXoiXvHCll17pABjzRuRIiTnKsqjVKsuiNzvn5xeiwrGC1/4kob5yLTZRPuO84E6cFx+DEZWwaMmwE6DVtpfv5rGxOMuSJEnT9FKbUhkCHMM4ZVhrR0ZGsixbWl2l2+6Qy3YXB16hxfm4GqIjJTVCVpEAaSC0g4WMErGSsCpRLmIjs1CUc9dcNfVDP2xOmMgYGxvbvXv3qapkVf3US72vziQGYlCwZytsVAEJlgRKEAKCXIaHEVhPBOprClarX1WhwdBdRJUE7J1o6dSpqnpXFvlCJ3/ypf3vff/dy1/6oswc1dNVAHpiWUYn7r0UZigJ0ABwrDiXIi4czEc/EI+MDDuEi6MiT9O01mz6iQnZMjX39SfSEqUrahmL10EJE27mk+aX8zPnOABARKaEBqk5z3ZpbGL0X/x4fN01x31zq9XavXt3o9E4pxk04BrTHf9H3+j9u8fd5w7jG72ksJnYiAyIXGwogcZMEaiqLxkeZI0FMbNRMmACGbbGsAHB2AjEaoLeG5MhEjDBsAERyAon8xJ/Y8V+4sm5+16e3dGwW5sJTlsF1rdvP/DQI/kr++DL4EIQIB+5gOq2k70oVQhT2etF115rr7467N7DIbthnCOYI4qirFZLR0d5apK2bOkBRV74lW7iFKIeUgBJhADC0rpO8iQg8hDgeD0hfXTD9N0nXfgkgTgwOMjFSbfRyj7yrbV77jbbt61HN6y1rVZrdHS00WhcWMR4VZ3puOfnyi8fKr88LY/O6lPLvK+I5p0t2AgbYaPclwvtsymIBrMYevyHVqAG9UdVBty6wb3aP/8IjyvYg/toxdr9PNDnDE/HGEh7hAqjTwXpa3mAQSz9oRhhI2SEDaxVYx2Z2U754rGVp48uP3d06dhKx3vfTKxlNq+/ImVj4nqtsW1bd3ll9dBhd+yYiAt1svQlac26JbY5GMdwxa67njRwPiKA2YmgXjfbt5vLdtg0S5KkVqsNAY5hDGNDnVGr1VqtlhD5y3byB7+Vtm7V/ftpaZGVIpCFKtAD9WAFxgAGGqQvIrWiYphK0OFaNvLxf9vatfu455+YmLjiiitOoyr6wkz+Gy9m1pMRp8QQG4uCxBtIlUBIA46gYIF1MFKlZwIFCYQ+uuFJVdWLsqhCcuFCRdgzESnKcnWl04P3xW3XX374zz+dsZ5UE/BUB7HHcTiob6IWkKBKdZxhiUiU3/E2u2OniNTr9SzLhnfaBR1BSq3VbhdjY8XExPLLh5OFhbIoKvccIq2maXEBARwMMLgk7QEcA8BKe9x893c2P/xBMhtq1iC60Ww2z136DNfvywe6//vD5Z/uwxN5VpjIm0g4UrJgZpABGMIqFXeq0r4JCvShFCUiGGLDVH2OQGEDASsDxGAyIhxmm8kIWc/sOSrZclZb0fgzTx3648cPziwuXTPZSE9B6DBxPHLLzTNPP1fufzUmb1TNOk2+TanbTsouO6fVS2ytE/FQo1TWsuzuu9WYer1+CZZNw3jTyo/QLds0te12tHMnTU35NOvNrWjhWdQwVBQCWgM4Bmjy2qKgC9bN6pt25ddG3MhDHbQEwGBTKbyWSVZu34633tl437vjy3YOXLQCLDUyMjJANy6IzcGJrhZyZMW9MF8+N++eXdAnF2hfh2dKsyimA+MrYgT1xer7KWX9lIiu9w/hNfWNILJJCtJAtBh8YY2/QQMp/AGvY0BNosGDSq507QHWfhgVabr/Ba5USPvapUQM1j7Uol41L91Cr5jP3VynWOmVq3nR6RWLnd5qr4giE71Oc1liY7LMtNs+st3pGen01HlU7GrtT7afRwDHGXokXhDJjQiGOZRJQnCq8Iok1XYzufoabjRsFNVqNWa+pJL1EOAYxhmUtnE8NjZmjFnNc77mWn/HbUvPPi0zCzEoN8IKwCgixyB4C7VQBSkiEGpZNl/61Y985LKPfSdtBIZrtdqePXtOMxg2t9z9z0+szJS0EhlBZLwtjXPGecNKhsCsREpBAwSo8AytQA1SBSlBQKpQURFSgReIAuJUjPMk3qsU4m3hI+VOp3twcenqnW387Wd5NefXs4OeCHAQoGCCBicVY42IRqKqZN96G++9SlWJaHR0dNghXAS1uLW2PTJS23NF+v535pNj+cvPmzxn0UDc0JMRp8/jwpqAyIOEJTEQweqOK0Z//uda738fbTyxr9frV1555bnjboScfe/+/Gce1gfn056XJLMGEgMxyAAGxMpMhmChVskikC8YYE+sltj2Fc6C9CsxmMNkGxmiSqyNlAnMbFSJjZJRigID2ZBadihWJV9u1CIifXGu++mnj37twPwt25u1+PginoiyqamtH3zfvgf/3u/fH0rPonKOPod12zncRRQkUCiILPHC3LH45pvs1m2q2m63h2axwzh3+6oxxkZRlKZxs2lGRszomGm0hI1IqWVXnMfJDiL09S+KYQ5eV7r0+2tSDw1212SggBcU1rptO+xtt7fe995ozxWUpuEqh8mURqMR0I1vloXWG0gxK4W8tFh+5bD781f56SW7vxMtOhKQiZiZgneMJViQAfXHdvo6Gags+nDcxwZD1ABwSEA6gt7GwE+Ej/flWDfLsua6Wg259p1VEJB56tOHSTXAGFqpbxigSmzhCZmISRgeUsAVKHuGfBIZwxDVpZ47tFQ8faz7jZnugfluFvFYLbbMzHTmS5WtTdotbtRd6Xrz876zClcwhFUHg06ybgDqmwtwfPOz6iZmZwKDJGyFBFEwSK0trElvvIFbbRPH9XrdWntJEcaHAMcwznTzajQazWbTOVekmdzzDto61Xnh2bjbVcOlqGVi9cLqAWKQqkCFsejKxZtvufzjP2M2OqckSXLttdee3mXw/oPLn5mmokcaxUbEqisNvIlULSuxBB2jgCyoMITEs3quQOpqbkWq4RQGAonDOG+9iCAnLpQgkjgvvR4ZKQ1We/nK4vz4ytHmvv0kx2/Fr7kv0zrNUQJpNaeiBEBUCRYEULFrZ3TnXSG5Ds1iL5791JhmqzU6NVW78QZ3w41LC/Pl3Lzv9SJFOOuv+KpaqbbIQJ33ZHqQa3zOTRWMVKw7nus/v647tOvfuiwQhRpgGbb90z8d33UnNt6oURSdU3RDVO/d1/mZR+Sry9mqmEKRNmxRuiDN1j+o6l+rAQ0YUCIyCiNMYGFCpYSja0PQQd8tTDobYhAxuD/QzBGR1aDyBjB7Q5JErOpia8nYnqeu0ILW/vjRwwdn5m/fNRoZPm7DjJrNaOuWw3/+Z9aVFuyJaU2qr7ryQhDeUNeepwAHIFDLRgCoF+fKyNTvvqcoy0DiGK79YZy7YGZrbZpltl43oyO8Y6tkSeF9vrKo4th7Fj2N8eSQwfF62yWACayAkgigBMMgglP02JatUXPrrY13vjN7y82UZYPrG0VR0N1oNpsXBLqx3PMHl4onZ93XjvmnFvSFFfNqYbtiChCYKJihYI0XRBsBoI1DUeu1natPaCWJsR7mqHpRHki3rclzrEthNNAbrZAjWmMcHvd/vOE1hKK4Euno80eqF6oMIVJDylDAG4Y1gb9MXqgn6HrknjuOF7rF0aV8odMDtBbbwZjta2McURS32tH42NL04d7sUb+0yN4PlFz8QMxlCHBsNijZL+0ITKowRAJ0xMXXXmsnJ01WS9M0juNL6jRiCHAM43VgHGmajoyMdLtdYbbXXhu99a3FE8+uzs6ypYShIkQQi1LBioS0MDgURbWf+InWVXuPe7adO3eOnqBTuCHLqv72E7MzRY1iBhRCSgTWINrJyqgURdeGRoLxNmkAWILBggICEUBUJOiOkqrCi0IAVTEi5J2qK13pxamXxcXuFdtamJvO5udJXh+vfB3AcdypLvpeWawQNzpq3/MeYg4AxyVo4HRxwxy1ep1HR+Wa62RsvPPU83F31UCNgYAI7KExIg0ieQY+HLDohnwdzoBCTeS4r2K7KXpUhHCKxApbieGTN+wBTyTc94hleAhgurbWu/GmkX/yP2Mj2YqZt2/fPjY2di4KWVWd7fqf+kp531JtIfeNlrUWRdEDW6cME8i31ehXRY2hDf9WHq3EUF7DkmijR0m/eF07dmPjEXkyxMSAgTdwDGWSvCxqjeZKXpTOp1k9jVJXFqr0Stf88WNH7tgajzeOF/FKRsee//Rno5nFSEolGewEBsyAB5UG3qxxmvlkb9jZmVW/xt0Q6uPXrjkpmB6rwESkTgUijW/7DiFKkqTVag05aMM41+VHGH+IsyxqNWnLBG2b8rVEej1yhSmdUTne2GzQjg4BjtfdLnF12E4KhiFEBBE4Nr49ntxx18iHP5TcdIP20Y3w7rTb7dHR0VardZ4fFIfSMHeyf7F4Ysb/3WG9fy56pYhnXFQqeZAH2YjJkBfpQ+HrpTOOz8ZrnfAGFRgCgsrnYH8fzKxyOPMa4CB6EnjkhAmWDUMt/S8zr5tXYbABmfAlDHQ9ACJhEg5KqGFsE2K48mhRMh7klJ2yI9vReN9i+fyx1dnl3IuvqBx9ROUMMA4btZqllEvHpjsH9nFRDq6SByhQYc54XnMIcJzhlQj3pFa69mBAVEsRc8XlyY4dptmK4zj4GV06yXoIcAzj9QUzhwTW6/Wk1fZ33ek4wqsH0OkYghGwRCRWWGLFjDHzH/zQru/+LrOxgU+SZPfu3aeHEu89OPenL7taETtTWhGBcWwiaKSe+rujVuIbCHw9VgocQFVR9YFEAiipqkrfVgUC9aqqnsUb8VDnvRcR9U6dEye5mObkyNi+Z0yvlywtvTGAA2vOarrOx44EAHEZRdFHP0LWAhgdHU020luGcRGU47VajZLE79oV337rwuEjvrMqTuCdZURKAgFBiSAwCqODLLVmy6cb3b82KykJAUTBacgTtK+OJsTg6sUwoKSlQupj+Cf/0+SP/hBareP+wImJiW3btp0LbE5U//SFzi8+wTNIuAY2tiwF4tNaXApMQtIXLiNsPFYLhNzKmG5tKr86MuuLr2lfeDzItIULXXn9KXkiMIc3hytqMUBsbCSAcxoladlzvnQQjbP6UuGiRvPvnth3ZYt3jG0gs9gsG7v1liOPPFJOH+V1SEUolAXwDPRdqNCXSlwPNujZHXedKe/nNb9LK4IxgQ2RqLqlhez9H0B7JAzZDadUhvEmbKrGGGNMFMdRrWZH2nZy0oyNqTFFN5dez4uKVgQ1PrH5xPE4nvbdB473uX89m62eZ0DJ6V+Prntw6u8MeLsCAoYq+kN25MYnzPXXNz/4wei6a9BsDgh91tosy0ZGRprNZpIk5zO6Iaql11eW3Of3F1+fw3OrfLDLXbCJ2RhihqpXVWIC4JWUiJi0j14MxkJOt4tuANj6yuLrBk5I1wuNntoX/OS/gjYWBYPDESMVmsKDl0dQhjIkuLSGCRevooCxEUClFy8qALMx1loTMXFAgESQKx1bLb4xs7K4mqtKGpvEnkF7TMRRZBv1Xre7eugglpaNd0bBIA9ShKGfUzI5dK2231ACDQGO11z4FcZR4Vqqqo5AW6bS3bvNxKSxNsuyKIqGAMcwhnHqm8aYVqsV7D98Esd33o5rr86/+sBItzAwBSgHmKk0ePmy3Tf9x/9oN3bvRHTFFVc0m83T/Iq8KH7n2en9K4ntaUGFDfYHZEyQMyBSOmUGDSBGEHWspB37j9cCXr1o8FXxHurVC7xT8d6XZOASd83B58T5dH7eOPcGAI7+IIAOmInBMtypqGFNUvNt385JAqDRaDQajeF9dfFBgc1mc2x8nMbGzN1v83v2zE8fkWPTxiv3ZyWgMEC6VnGueb3puskUu6npXCmwnKCEngEHBR1UpnKsGmpbVSo41o9+uP3DP4iNMwhRFO3atWvbtm2b7qChqsc6/ucf6Hx5MfNxFFlAYMgTqbEmiijPc1IFs1ZO1FAS5qq6q0adB1Z7/XkUWadrD4IBuK/WM+iFWEGq/R+T/rgzK7GA1XCvdGmWQcl7l2W1NKv18tIDNrFOym7h7395YWVp6dbd4zyoL4nqO3Y0r7/u1QcekJlZJtWKL1HVdkZh++jGiUWtnjWZd9MADsBytampemJAlG65zV5xhXMuDN4Pl/ww3px91VqbJEmUpLbVptExbTS9Mc5755yUjhWDmf8BNymsSF0DQnnQRK23WhwcRdCZLRddZ556njBAFBs65OOa5cGGMhBm1Y25ZoBx6DoMRJWEuJvVce216TvuSe+8g0ba2sc0jTFZlrXb7Xa7nWXZeYtuqGrudb7rDyy7h6b9F6bNy71oxscrnoQQRUF6uhKDpoohWHlxBYBD18+j4PiJkhMfo5IXHXTJA3SkmoU8Fbqx8bYkWj8Ko+uHWAb/shBrRV+uiBZcARx98iJVAIeoKpGNAl7vtV+aMpkK3fACkJLpgOcKOrgiy528KAvxosFRjek0QyuBzhPXG7Amn5/vHTrEec86b4IdW/g5leMWFG9cU1XKXocv0OtdBW8a8PpN++GTABxBxnbATxWC1mvp5Zebbdthbb1ej6Lo0jmNGAIcw3jjMEe73a7VaktLSzoxGX/wA4tF0Xv5xZrzFtq10ZE0af4vP9G++qrjfnBsbGzHjh2nBxFn55d+++nlQmtsTJmEwUUDZiXxwRShUlpaO4MJH6qiKtXyDoc54kX8GrzhBeoRBk/EV0i1CMSrd+KdeFeUvWNl/vbONM3NuSSpz86+AYADtGbdFAy7BCCKSkAgVK+bb/8OzlIAtVqt3W4P76iLLyrl0Xa73mrp1GRy662rBw6U+/bHFkxwghKIQREggCeUhpwhT6ykYX6EAbO+bN2UDqGv4+6ZhID+bwnzXUogDXqY6er4+Mi/+SkaOX6UbMeOHdu2bdv0QlZV7z/U+7mHyqPccMweYAqa/TCGnPNlKVFkjGGBgohRQRAanF1JuK8ij6o4rS6abpzzIJBq32Wv/xUelPWhGKxqK1JiAZSMNaaX50kUE3EvL8rSGRPbyHhXujJP4mw19/tW6Pfue+5910w00mgwPp1t25rnvZX7vsJSDCoPpTVsBYNahCr46RwXZPRGAI5+CeWgRDCg3s5d6e23KSAi4+PjwymVYbxp+yoz2yhKa7V0ZITHJ3jbVhdn+cqqX+lETtmXDGVgIHuzTkIBBA7up0GTT2itm9IzoMvRCZwIoeo8enOpdmcDYR/XOq5nBQogxMJVKy+hmcS6RLDumwGA2HPU47jYeVn67nfV3/F2mhhfbwqbpmm73Z6cnEyS5HzunUrRVxb/hTAYAAAgAElEQVSKrx119x7B44s846LSGo0QnFYVEFGosmE21fxjsOYKGFB/unPDfnn8GPK6yeQKjgDW5loGAIeu+cWeTF90HeJ24m/R43/hBnmP/5+9dw2y7LrOw9Za+5xz3/f2u3tmMIMZDN5vgCBAQCQlCrKKMm1atmTJP1yOypFiu2LZUWRXKr+SSlJxkorLTpUrP1xRZDuKEsmKTdmpsihRiilTlMQHSIAACBLPeb/63bfv45y915cf+5xzz73dPdOD6QEaw7PYHHT3vX0f5+7HWt/+1velohtIM+TMtyVvyYTvahFDzKpQBYsRCRSAqjqFgomMCdgEMUiZJaoMHF3ZGn7v4uq55Y2IUYuCRiWU6y74bExYq5OJVt/4vq5uhIOhIUX6EnT8XeSirOn4dMXdcGcr0GFbjm5tLTvwxREkDvDSLI5AYqITx8MTd6NSqdVqlUrlB6cjvgQ4yrilqFar09PTLDI0hp96Shfmhi9/u57wFTa9Fz9z9C//VDjet1+v10+fPn3Dg99X3j7/b68Qc7UCiKhREgnEG5KMdwJi3OvJ/yjQ1FpFU+kN/wXV1DKWoGqZKBXmUEfOqkvgrLMJswaxvdv02mfftZVKdWMjiONd06wxwafx4qF4JOJrJ8dMIDbiWBFVwr/wk1yvEVEURbOzs+VYuoPT8Uql0mq1ud7A8RNbb789XFnjxNYMCVFkCCBL5IRUfJYMKbQt0EEDHH5g6njKwCARYpAjr3gT9Rpt+vM/0fyxH53Yg6vV6vHjx28Hd+PXXt38jTM8ZCNR4FlYLAwSgijIW6CIQkEigT9i8w3EDBEShkGRpzF6g6PzsMxWOn3KLA8tiH+mzS0s3gKQmYiMfzDASAAFQOK12RgACRCxGDsUoVh1GFa/8MqlY01zz1zarsImaJ869d5v/WvZWPHaff7I1H/EQgxKP/rCq2bc5lOoMZhjf0PLEBGJYwBkQN3OTPPFzxAzgLm5ubJLpYwPMkTEq3KElUrU6URLizI3h3o9Hg7cMIZNFGqzOtPbCuRfTFACvOohRs1uTGRwvS4BHhNozsw/U32CkewkfRhfo8VvvKSWggZhytpILU1zBc1UqcHkd86KeZEwJhnUGvbIscaP/2jz+U8ER48WTWF9Z4rnbhzO9n4FHGi5795YGXxnRV/blLd6wZoGloUNs2TvFSk+YAyLYacKaE78yXeKbBCgoAmaMQdl5AU7xukY1yIdXfHrAhzFxpYx4ggyaCPDLorK1b5jm4tgABfum6ErEBYxBPYJdSbmISKGiaCpj5gj31BiEtVubNf7yeYgcU5t4phQCYPIyHV4HCYMTa1m+4PB1avu2rJxid0NHpJst/WHLOp3w2wwp/AcxmhJ19GWwgc+wPiW5u1BYBxjDyDMAoKfigoQObO4GB4/QZ2pSrUaRdFHxd6oBDjK+PDDn1E3m83tfp9P30sv/NDG2jB4/Injv/y3ox3q+nfdddd+2AqvrMZ/eDUJKKqKQGNDwmyQUikDZgKUgExi1N+SIhf+Jo9l+NYUAkgBaOqo4vVHAVLHGHE3yCXqnNoYNq4O3Lxx8+++Rsysrrq+sc8qIOOsZsbnxDLhVgEVQGuV4POfl0bDX8C5ubny/PPOxjjCMGy327WFBfP889GTTw3OX4yuroo6Ag2YrCHHxEShUqSpJEd6jnGTVeiNC4OsqAZRoAQmFXJCxqf8oCQIN+4+MfVf/r3W5z+HQtXqdTdOnDjRaDQOFtr4k4uDf/LK4BtblSHYMUtoEutMYNSf9HitHR7laPnryZHGyQJk7PFT9Z0cC/Xfc8bxyv807f5Nu4P9n2B0y1i/m+appRIAEueMEogdiWP+8jtXXzt/6VgzXOg0iShoNsWY5S9+seIQECmTk7z2YEcplSZvp/5gsrQi3Ww/K1tIxpHakJUoArmg2vjcTyAInHPNZrP0Uinjg19XjTFhGAZhGLZaZmqKp6a0UUucdc6xswxKa9ds3ZOxET1yx8glIKWwjtCOcgTFXT5/lB33/xAj60ZIRZbTIj+TLSu8TmQNtCmsk7MF/c2OSImNREm1ridPRM8/1/z0C+HdxxFVcnQjiiLfmdJsNoMgOJw5TOywNdSvXYq/eM69thVeTMIBGzJiJPMoSQt9KpAbyFmnzmVAkeSFaAG9AucAh+ymncFMuw2hQhPQHvjZboSF0Y/YW6mDM/w+B+15DInzSIeDEpMJAmbxuxkTmSAMwzAMI4CcVTApexN1AmmcJMM4AZshggsbyZXNfnd70KlFC53a9T50kaheN5Wof215eOECNreQNufQOLrOVKBvgEb7vEeNJvTXaYTz7Nyk8CGsQrc643Gr2R3GHsj7H6UAB0HV0dSULB2RI0dMFFWq1Wq1+gPi21gCHGUcTJ5RrVbb7bZzzjbqlR/+RO25p6USTdxtamrq2LFj+zno+8bZlZeuUSBCcGSUJEibIVmVAiJipJbPOTsj/+KsNEnnfM7aUECViABHUFVlqELhHKkjZ5GSOByTC2KtD7snzr7mT24b167xTV4QKlo3FZuBiYjIVqLg85+XVsvfeWFhoXSK/UGYJvVGY3ZxMTpxHB//2NWLF7cuXTHORYAxlDhSolAozBzjnaQnGGZvBkdetE+kGXv9ngqUIj9GA5ABgYmUqmElUbrSbDT/3t9tPv8CjU/Vqamp06dPX9/a+X2gG//kG1f+1VledpEDJw5BGJJIkjgjhtRjl5R67HqLXSlo9u4jpUahKz0jfMlE33z2+8KBXVGxJ3sI5MtLCnkQRJ1nw0MCR4HCqDUES/b8eu9L37vQ73U/dnKRmSsLC9//Z/+8OhjUOVBWa0g143aJKJMQBSPY5ZABHEzsKf2EgRAzRUpDSP0nfhzNBhH5JvxyjpfxwYfncVSq1ajVCmameG42DowjMs4Za5EkpBpwekZc3JGFRZiZkJf3QiS7lJzFA/fsEQq1qNBYhfvhIhzwPNcCccMxOUkB9IJfFBEha5SDFGy8/OrmiJRETJWWlqJnP1b7Mz8anTyJSiV/e1EUNZvN+fn5er1+4IS+A4lEsdqzb64lf3zZvrrOZ4fhNgUxi2YUC+bcXItEUmFG8iL1lDZz5JKgvvTmjKNBAmaAgfRaI8U/JmEM3p3BQdgd/OAxLIWKQwsjDY/xu2PMgSVvyMrpJandWCaV6pEOBRFlUhqMlO4MVRCxiPH7LFTVWSY2YsQYkFhHicN2otc2+pfXuo1qWI8C3k2Sg5nZmMrUlA4H2+fP98+dD5kCJh7bk6kw6FCEMnIe6x6gIX/o0MYBARz724Jv9NcTJQYTwFAmp7DVGs1MR/fez5VKtVqt1+veFacEOMooY7/hWy3CMNzc2qId5XoURQ899NA+N8L/77XL760BTC6wMAwOmIT8dpL2RGpmirILxpFVJ0oKVWX1xiqOoF6kA2RZVVWhDk5ZHVymwWHjJBnE0KlIT739bSHSMGhdvPQ+AA7a0ayLHOAIw+DP/TnTmfL5WekU+4MTxphGo9GYmaEH7rfT090rV2l9NZKAVasBG7DmCuNMBun50A1bVPbarfb6PTLWQJg6ipEQ9dXZoLn64Onjf/0/5iCcqCJOnDhxsKf0AH7/3c1/eTEcqsRWIYEY40BqfXIpSPPPXCMtLf+xw6/O/4jdsYGiK2pG0h2HgXyGN8pXUicmSNp+7dcZJaKs3Z4AMCsRKRREcCIODBU4oqRaqzkx2wm9dmkjsMMnTsybeu38v/+D/jvvBKREFIOMd3sBW2YQGYV8sCnHTTE4KJNrtUJMFCixCeWTL/DCAjGHYXibDIPLKGM/G65nyYXVaqXdjpaOmMX5YSXqbmwM+321MWdrwwQOnLuuBBnAgQIIkn3Du3iO8BhezAdXq9w6wOHn9QjgEMq1lqSAcRRQ7l1YKkqSBFG/0TAvPFf7kU9F999PBXQjCIJWqzUzM9NoNA4hdwOAA2307bsb9qVl/f2LuBCHPak4FrAXEc36RzAaQSOun5Iwm7QIzEgRk/bik5ssT1bie3N6rt9IMbLdw447jn7B+etgjIS1M3GPMeZH3u7CQsSpQYxzzGTE+JudqjqogkAshlO8R6FO1RoxYRAyMZSsUgLpOvPuWv+Nixs10elGFAXGeDfdnQlPGEoUJsPhxptvIo41SVRRnD7jFJVUJFx24oYHCwnciQBH/i3ygoOJiGxUoenZ6sMPmUbTMzgOLd+qBDjKONRRr9enpqbiOB4Oh8XfHz16dGpqap8P8muvvHdpwCFzSIiIAoooNddyIUImpb0ZHAQQvLgGASC1eRuLr1goRTrApOqUoVCr1qpLnLXOJs4NHEvkBg++90pARKBKtxuOv50b5lsTiPJE2hQbCT73OTMz40vHxcXFEuD4gUrHq9Vq1G7HR5Zwz6nea6/r8npIpqpBDBcTqSFiCtTn3Gz3sYfuH+Dwv0gMexmIMNOWq0WNDYdlBM2/9lfajzxa/EtmnpmZWVxcPFie0dXu8L/+5qAXNkxQZZEwComNTZwxRowZDhMRQQHaKKZqE0jifnKHAoQx9uMkLILCQa9PeIt/AEUOreayfSCFYSjIsVpiXd3Y5LBiKUgcv3lx4xMnOrOdpsbx8pf/qB6LIQygEhA5YmInTEQhsP+Li/193cgM4qYBDmJSIQYZUD+Jw499zNx7mphFxPtqlbO7jA9rUfUGKyYMo2bTdDpmfo7n57Vacc65fl+tY0CEDNNIX9OX65QqOheVOB2zMquwEivzREkmO76hohrCh1Zr5WqTo5ekMlY+jiEyGKvPCmWSScJqMjcrzzzdfPEzlQcfQAZt+7agdrvd6XTa7XYYhodw1ivo7Eby8tXht1f0rS3esKLGkDGUS8kW5D6RtzwUPGDTNom031honIIhuyhryA5DFNob4KAJXGkCP+M9hxFPbu6p/AoTT7yesf1xnPcBBguzeJ1uSkVoRnJy+eDw9rNea1VV1AlS+x0wOeKEZa0XX9vqC2ktCuqVYJeDB+awVuMw2Lp8OVldp27PqBbbTXOhE+yYX/mP4B1fB4UsHBIc5NbeimTgbKqxnp30+g/TidFmK3rgATM1FVQqlUoliqIfhM26BDjKOPg8I4qi6elpANvb274S6HQ6J06c2P+M+u2X39vsCzGUFSzKoXfRBinBAARSmnB+BVR14kdSX35kyLxmnSr+nh6yVlWbkEvUJrDWJTFpEqipxfbes9+uEEBkkqS2sXFTF2HXhcuvOGBKjDGf/WwwP+/vPD8/fzhJnmXcvqhWq9Ozs80TJ+jjz2wN4u2VTdoe1MmIUZtq5RIROWIrNyY+p1kC9gVwgMkKgdlo2pTuWJad26i3Lj10+uFf/E+5MBrDMDx27NixY8cOdohaxX/xlc01aQwcCZMqDeMksY5F2ASGCA6GhXJltcwPBUTMZld2L++m75dqauzsni+gG1mSi4yckaMY6k/5OCUuI9PF19w0VdSywhI7AKQEy0Cj0bBWiaJKVN1YW/vdl773+SfuWnzskeUrV5a/9ZpR60grIcH5diSAOMz1Rg604NlPyoUb4mIgRwJCUaFAWNyRpcozHyMRr89SorRlfOjpRxAE1Wo1rNXCTkdmZ7ndQhi5OHZJQs56NgOQ8xRSeNdkk0UzHwdPfFBJGf485om2y9kyPmyAgycVKvNuirHlQHboO6QOMpyXSewkslPTePD++o+/WH3sUWq18hUhCIJarTY9Pd3pdA5nM3/f4krPvXw1fnnFvtWVa4kkRGy8DV/BDLjIyciVOwsqsaNFMvPDKmp9jv8oe2i27C4mupNpyAXdjLF8sTiaUlHYnU81jm5gJMO/B8Dhb5K8WYSoYMBS2G59/w0zGUDgso4c9pfRsiRs1mKs9obWJqFwPTRRaILxIcHMHIRhvWGd2z5/3i2vBnFMrMV3UJABn5xZnNk5Y2KIT1oaf8SRjlteNLKtmXOFtZwLo8Q2qsjdJ8PFBVOrRVHk7ZzveBJHCXCUcVtCRLyJbBzH9Xr93nvv3X91pMDvfvvMZg8aiA2ITKhsaMTWMHkVUqxSiuiGqqoXEAUA5wnnQt7EO70L1AEg50gdXAK16qxzsUtiVkdDbSTJgxdeDgFmliSpr6zw+1zORruVMINIRAZGgp/4s+HCAmUtKiXA8YOZizdbrdbiEh5/NPzEswNQ790ziPv+OJGyJBvZ8dANAY7ij8x70DpSpMBLWhoQKZlBYK42am+0a8/99/9tdXa++CKPHTu2tLR0sLUrgF97ZfUry1EMqddr1togMCAKwiAMwjiOnXV+RoygnfRfIQKz3OTTFcAd7C7utsfvR71BSFtUxslYgNGE4RIynldGcAwM+0MmdpagWokMyJ49d+7+xdbpT3/q0h9/jS5fUY1JKWKffxAzBwQvIH+AQvD7ZXDcEOAgArEfhKkoDJMSesLNH/kMVSoApqenK5VKOa/L+NDX1bRdJapU2x2empbFRWq3kjhJ+gO33XNWQWTIywFQkH3j0Q2XF1ScyZDSZN21K2ceh4DBMTHvc3PTogHIhPkoc0pjyW5lpSCO6va+0+EPPd984RPc6SBbDowx9Xp9bm6u0+lUKpXDeQh8ZtP+6cX45RX3Tpe3YSyxI/JuICmOI6M1rbgYFq1LeIQJ5GDG2DED77cradebsP/Vmg+2Dp54dmDylxgjN6azAZrK3iHnN7KSOGJlHjpc3uivbG4l8aBdDacb1Z08DqlUqjMz3XMXumfO8sY6kZuYSkX6Bu2EDnny3Y83ZXykFqjbAHAUsNdcU3akK+bA1oS6sFg7ddK0W75L+nB6Hh1slOctZdzGmJ6ebrfbAG6qOmKiATBgK9ZvoFaCIWsAETaGJUn79Nh7p+y2VUBTC1hveYms2RaU0zdUHamSs6wJu4RcAhs7O2Q4RmxNEKtq/uCZAtX73kx4vLrjIJCM81lgvJfxgxjNZvP0ffddbrXM4tyliib/6gvNfj8ClEi9tYo7yE3c4/o1R0oUM4EETIMgeN0N7/9rP988dlfxzpVKZXZ29sAT2e3YfuEMuagekRPrhNk6ZWZVTZwVEQFZa/NDBk7PIQGAWeBS6nAx0QTGvh8rzXdLL7Ke/NRUaedkzOVFoY68SkdBdtQDqaIWagkwsJrKuYWOYcJQrQvIkbWAVRN95fL2Q6++/cOP3HP3X/rz73zj6xWPFDABqQYKE7ssfzyEdUP+knKbW2PEra+5rS1ptQAMh0MApQxHGYdiuIpEUWSMkWPHas1GbWY6PHas/9K34j/9hnvzLdreMi4JkHH04TU1SZlcdlzMIOMPsX1bRwFh1j0Ajg85CrKVKMg2eSEnECmTcprIpAqOWYeGf3PKDBPaat098FDjxR+pPvcMt1o5uiEi9Xrd26aEYXgIbaG3E3d2035n2b6yqldjM2DREW8/lczMuBoyvkeM0QR3+XhzJaYMAwFuCubY8XjY1017ak6PEzYxRvzLBLDTc0DcEBAkStX5U/8dzigAwqnLGosXjPJPK2AiKKXTxxFvOn53fcBkI8NCWJpu16KxEzs2prq4cORHPm0vXlq7ejUYOHEuN/oBZeRAFG2JePTOeAyEG/9kyuQ5XZRM0SOJfVM+CVHgNBjEtLxM/YFamySJtTaKojv+mpQARxm3N97HLggitolTIRWyImzBRgVCxq/ESuytnvfYHkCkICUCq1+JAaiScl6YAFCvvuHgnHWWvbGcKlRZ2CUJJb18D1RjnEjg3K0XlgQCwVQqptkcrU2q5VD5QY5arebtV80v/p3uC5/c+n9/p/8HX24Pt0O1IBKCQ+ofakhRJG2mB03ggizEKKvA7qlRngEbYeecC8IzrPf8rb/54Od+ks3YpjA1NXXgGyGAf/Gd9TiokiDubku1wmEAzrC/G4CfuGGmeFNo4QQRbOf3N3pJaTopsAKjIGUBB0JKZIUSsAUUJIlUfv3Vtfvnrz7wsz995td/PXz5G0pkNW+dBZEhWH+cin0sJgdREGH/+TeTgsiSBKlkIcFpsLxu3303OnoUQL/fLwGOMg5V7iEirVYrCsOoWgsaza3pmd7UbL8z7d7+vr16VQdDwHJmGpLacmccrQzXyG1AsbPLjcexv8MQY+wSpC8vX/A9MyV1H9d0g/BpiTKTmKRWS+bmGi88V336CV5YyG3CjTGVSqXVarXb7cPJ3QBwYWP4pXe33+6ai3FkotCEoonj1CtEwAT1ApdmRAHE9XYZ3MZP6XaX5QfQ7JhZzrJ6yY6sePa4hikCKcKbal5fHcJdGg76z9937J4jCzwu4xXU6jOPPdp77t2Nl76lZwfk+rlD3Ch14XEnlbTbYrQdFfV+P6LARip5cvDYZko7Snvy/cflvIoKBYm1q+vc76tzSZLEcezx3xLgKKOMDzSEGaouUQ9CEhsWoyoU+P1ZiUVJ98qkU/8Uz7SDpgaxlLl/If0lnIM6cok3iHXWwiWqTuGFORDGfZOtHWoMidDNABx+sebxtRicItLSbBYZHCXAUYYxZn5+vlqtXmi1a08+ufnoIxf+4T9eEpEkhnjGoTDZkccKEZhTU/lMIS2TfJ/kDY1RGBggGvo0wlkThJuBGTz5+FM/+ZdlnGlVq9UWFxcPvGQ9tz744jkaaC+IaHZqajAcQlOrGCYCufFnTO1dR1v4/s6+rndrRgcpYhkTJ11C41QOIoIX2cDIjw2kJMzCgIFjJXXkQCByQiQkaokTTgWDwk0bfvvcOgH155+tvfpyD9Y6+FVNACJjSNXf+fCNz9T+iUPGUIgIZEAmTnrfeb3y/PMwpt/vq2qpM1rGIRq0zMaYWr0eVSr1RmO11dqcm5eZ6d4fdewrL/cvXebhduCs7CgV0m2aU3Qjxwg038czlQu5+bm66zLFfEv3HJ+q+RrFKHD+BZSql7FPi4p6HKxskiAYdlp676nZj3+MjxxBth14I952uz01NdVoNA7hHB9YfW+t//LVwZltWneiIqQA1CmImYWZOQd0x3aUQosEj/YWRt4TOum/PiIP0vu19MYOUzRgAo9IlUF2kkl2Y2TwjtQTORVxZDU4ekfMhTeSfUP+qnAqWYpsX/QtD8IwAAuxqDIgUANlUhAUcIADhkrnNhPoqgMGVk8tzNSrleJkrC4tTT/5RP3hh7vLl3Q4ZKgUbIlTbBEj+CcVA+b042AqWOKWzI1dig5GQUgMQhASJSIKVJP1Ter1YV2SJIPBoFqt3vEtpSXAUcbhzEsAq47YEKsdEjOJUYBEIYaZPV2OPV2akS/JxB7c0FSfkQgKJlJVoaL4qCP1AIeFS+Cc2gTOQpUcoOqSpNrfjBh+GeWD3tFNs8Hh6GDc3Ro3pIw7Jh1vt9uNRmNra+tircrJoPubXwgvnA85IVEiNcqqooFhZsCSKtj5LCNQQ0TKKVImkzTOURKkIJ9WRIEZWJdIcH4wPPLZz8o4nB+G4YkTJ2q12oG/zV/51tq2Vjud1qC/PRz2h4NY6hXfSVZIubgAPRQTSvg75P9eN4/MYMZdhUV3oBs7WRt+xdiZYoJG6aOyCEMAUXUgxYgfrincpETMEKXw33x39cnjU3jw/jWb1IIAZJEdhblRAXWIh2juNJnll/2zZ6aThIzp9/tJkpQ6o2UcTpijWq3OLSzU6vVKp71x/Fj3vnu2//A/6FtvRZvr1TgOCIRUXCZW70BAIunx8Y20bIgO63ly8ZULESuJEDE5pAyuQAyBEmBI3K1W6eSJ9idfkCOLyETBvGx8q9Wanp4+nKqiVrHaS751pf/KqrsyDAcs6skaxJrvEVm5nuoU7Ozp8FeroPVQUKcAjUsnTKAM1zUpfz916g1BLkx49OUHaBlWglxHF7vti2NspIJ6jN98efzSCBNEvXkMvBKpMnmh7/RplFnBFrwcS3ctsW7FWo1ETi7NhcEor+AwrB0/NvP8s93XXtatLsVDQ+JImVJvI2T9X7LHa+dD2b95SMIVlNq8nNBIbSZJsLmhm5smSZxzg8HAWnvHMy7LXKSMwxhzrZq7ui4ER8RslIZsAgJglODAQspMVGxU4RzSLWDXo95EhXqFUfWcDucZHLAJqdVkqEninIVzBOecC5iiftco6JYXABkJGgcxbGAIjmx7irNKoNTgKGMM/DKm0+nUHnpYfu4/Wj5x9/K/+HX+znca2jdMlpEwsWPvXCeZ/PhNyVI68raeaq0TlivQ1Xb7sY8/VzwZ9K6frVbrwN9d4vSlNUNB0NveMsyDQa9Sqyfq/Cmbnw/MrLm4G2cKoJA0lcSo92bnDr1zKo01KnvxdhShDZ0AOASZ0RqQEWQLlrGe9Jn+wrMtAsAQBkJJ1pyv6f/ZGFJw2spMRBuofOPM6v3tTjIzG6yu+sVB8s+FSOBtHg7t8Bx7ZQHL1tUrNBhStWqtjeP4diBiZZRx6xhHEATeStaEYVSrVadnKksL3W+8lLz6av/smWhr0zjPu2LjxXQ5XWDT5YJ2K4oxafdwGObnLl4cGRXFL4OqJBlq4wDLYjkYGjNcmG8++kjrscek3kAmfhRFUbPZ7HQ6tVrNX8ND9ckqsLwdv7E6+N4mnR8GfUiiBHIshoS9epoSsUPKDuDdLhPvE234YJCog39c3OL7YwanQybDuFPBae8lKyZQSCLG2WTbybtbCc5vhHLBKu49MjtS0GeO5uamnnj8yqmT8fK1ZHUYFLQwixq9+dGG9zACILuJkpZRuHYjYmrROAns3XA0GPR1YxODATUbSZI451T1zu5SKQGOMg5ROFWriIy0mzXosoULRMglMjq+DdgYEpP6dfsOlPH1Lj+eBcCZ4oY/w/XCogAYjlRZVZ3VJFZn1VmyDhqTwsZxxDwdb4/2clW+WQyCSZkM8uXYMIWOnAGMkJ2ey+tJn3uVn34ZxXS8UqmcfujhqfmFqU++sPJb/yb+1X+K1eUh1EhglI0qZ8m3SSkAqpQCftfRbWciw2HsXCScELaFX+80H/6lX6pMTxeffX5+/ujRo7djWFDE4NEAACAASURBVL52edMxmUCSgYa1SlSJhkksEhBUvc6YMBWYGvlLmkA0it/smbthdPJWgDlGQGjxbpMCHDwCHzFOKR5/RiaIEoRYGcTeqokLNxmGEjkh5xg9q7/52uo/+OG73nriqdqX/1CQOELmB+yCHOM4rCOzyAwSIoK6q1ftpYtmquOc63a77Xa7lOEo43CGMcbUamEUVavVqNGI5mbN/PzW/Nzg618fvP1muL4RJIkhFqghBMz50YOj8eNwjNmp4JBVXJr9m1PJuMC9Sr3oUnxcYiAmGYaVfrPCD9xff/TRcH4BkqLJItJoNDqdTrvdDsPwEKIbg8S9szZ4edmeHZgNDXwHJjLdjVQvU+ENVv3/fEo4qpRH3IyxpZ13a06Z2I922xFuGtHAHlJZu8lL3RRSgdwShSctZyceEDvedWqCnravZH0rYCgTsedzMOX7pJISkwQqZB2vJkRbNjq3Fhmea1ZnptomG1FBvd6+93T7sUeXz5wZrm2E8Ls+fHMmF2hTOaEjVwPnA8WBDmrCHqopMaLyZLo7PrsRZ81g4NbWdLsrM9Me4LjjD1bLsqqMwxLvXF75H18aXBzaaV0799a5eNAPwsjRwLvRkyojhICgLKoswunRNSaUw70eNLJ9zUMcRKwKKKCkqrDqHKlqEqsdqk2gFpqQc6pOROLB9sPrF0dLmHM33W05gjb8Gg2QM4bIEQsFU1NUECf/QRA0LuNmIwzDpSNH5hcWzs7MXn76seFvf2H4u79fW14zNGSikNgL+yuRzc8XORPhuM7+BxBpwIENcS4MHvr7f//Upz5VvE+tVjt+/PhtAt2+v9wfDjeZNai2tuKkFg2JPEdVmB28QAgxCeds4szACOIJVQDJjTvfR6CEoAhYFBK7yeYUHh0m7coEKbSr6Ej4jBEwoMwQUtJCN7UQwlTNjxyxVYap1m2CHgfBQw9uvP7G7JULJPkZlh7+YynOcqdUkiCJ68Ph8K236g89BKDX693xh0Jl3AEwR7VaDebmavV62GyGiwtrS4u93/9S/Mb33NVrJrYhcUBiHMdk/Z8klFpxEEgwZhnr5QMOYXjPacrUUvNizCs7OiJhIybq26QH3g6jwZEj888+07jndK4zLSKVSqXT6TSbzUOIbhCRU2wM7Ksr8TdWZYtCK4FhIVEmEmO8mzgUqhC/kwgrwVklYvHWeGVct3QXKuQWQgoPP6Q+K54zoKqDJHYsEoZKRoVVacPy99e1fWH95PQVVZ2davuMgo2pzs/NPvPx/vfe7J25SH1ryClZIpd1ppLqLk7MfBugBBzQVTq0H18he3GD7rpZXal0e/4jKwGOMsr44GKrn5ylmgtlbTXe6iXD4cAXM44gxByAiMioV+JgFuUsxr2wRv2FAMF5hjmrFxi1UBCcqlNnyTlnh2pjlySkiVflUOeccxFhpr85Somck5vXAWVK2eapqRapAYVEA0fVE8eL+VZZEpRxnXT82F13qer64qLefar3z/+P4OLFILORBwlINRO924/iHZOLSIh5A7Rx4u4nnn2OeaytdXp6+vZRit7aSOpRBSL9xIVRbbu/MtVsalJ4eQUKCo/RUfwENEUIY68EtbhxT2qF7vYNjetuZLaKY1JtvONP0jIABLg05Uv1/cDEgoy/i/zyapI4IfqjM2sfe+D+tXvumb5ygUbkGnwU0u3R2xcWQDmJhxcueMFk39lbrmZlHPIQkSAMG82mGBNFUbXV3pib3f7614cvfUvffM/1ekgSQ1zlioW15EIjFqqZhTOjgPFRpnuUcQH4w56fnBmmeF0jKZx+51KpwqLMA7VUqfVZtqbbjaefbN//YKXdoUJzSqvVajQahxPdAHBlO/na+d7bW7zhgkTEUyvYMw9cahKjmqZgvt9xBPdMtkaMikIUZFd23WT2Kgz3eZGA69bZ2O132NU7ZOyXBbAeucf5mCh3dqRfUB4dvy17LAYR4LF3r6wNpqxhhFMhjsx9l1kCEzIzPAODDQeiTjaG/TeXe1969eynrXumXhURL+AS1OpTjz668vDDG99+tX/uijendZntLjPpmGUvcnSRDzGacKsb6o0yt+sNLYw+vFyBVTQd21k15Iwj6nap34P6Ksc550bdQyXAUUYZty+OTtXC7oV+0LC6ZgLjEutMQv5kVCT1+vILt0qqi53iG5OE9tFmoCByHtsgInUKOIKDWq8qqjZx1qpNUtlRp2otES9srXCxK9C5m21RGVmvZQw7AalL6x3MzRWTrbIkKOM6EUXRibvvrjcaQadTf+rx9X/6K8mf/il3twXOkYOwgkwUJENrQDK+VQqL86zSTKRGiC3pFpl3jZz+G78QVKsTeMp0oV3lwFPS11cGbKsCCgJObFyt1GPrGIZI04wpQw3Ue98qEXvN4FSlggti97n+6ES7yhgYUVDLT5kamjoMcLGjbfQqldL0TrNs0FNlkNo8j8L/+ZBYVZVUCKGQVVLAETsW/40FEdiIIJS+AF95d+PFT96/dc/J7lvfbS5fS4QYueveIaVx5ChMnkgpEAqLtf3XXhNVFUmSxFp7x2uzl3FnYBx+5w2CIKrVwkYjmpneXFjYbn0tefs9urZs+oM6SWZjmc79iULQgwWO035BubW5e6vnqRPiBHk5qJTCroW+FSWKQdukQ5beVJvuPz377Mdri0uU0Tc8z6XT6RxOO0kADvTda8MvXsCaRpZD50VENU29nGrWYCHMHoRiATGQ0QJTz45Ri8p4e+dEN95BfoLY4577HwF7/P2OWhnFUbGXTEwRSija7mQQP3l1WhBBmMAQYQhBBGl6Xg1CCyTWEYRZWAICD5Ptd/vJxbXuTD04tdCZ6rSbzSYzkzHNu+6afvzxla+/1Lu0wlYNsWbONZOVPMbeBx2+jrDDsTvzBCy2U401ZMHWlm5uBoBzzlprrb2zL0sJcJRxWGJ+uvPT8xd+9aXvq+mRWpvEMVOAkJk8wKHELMQGKbcwhePzCT1W4YzAbM3BbKSkLFhyifeFdXHinCVrWVXVQh1UE+uW+muaH7wCZjjcM+PnvVsoU6HBfPdwwqRMWmsk8/P53DuEwl1lHLYIw3BpaWl6evpSp2OOHe+99M3lf/SPm+++WzVMVpXIDBCR8cctE4mgFLI2R0RM/aj6uh0MP/HJu597YWw/CIKlpaV6ZmB84BFbvdrXqggrkaqwkHL++pSIAWZmECj9tewQladxX5X8be7HV+Um6p+02WQyq96hxAFOnWGRaa4JQwUEKMgR2RwOYXgjPO3aYBjWWo8+svrOm83la8pELKFTOtyp23gKJY6gilBt98x7GAyoXrfW9vv9RqNRTtgyPiowR71er1Qq9Uaj1ulEi0vanur/0dfsy68Nzl0Ul4QUBMSxG1CqDpSSI5BDB5QvCrfFuPJ9rGcTSqgjI9jCmW4MDIkGElzVeLg0P/vMk9MPPiAFsLtSqTSbzWazeTjzk+3Evb0yfHPdrSamT6xMxhhivxEQM8NDGszC4imKzjpNP8T0YIzLOvkGiBmy8S4j6IP9+E8JMUzMCljn+8EJ8M6FTBRGFRGF6jsr219789yTp++q1WoeWAxbrelHHm4//eTFr78c9zR0SiRpl4qS8EgEVwrDWMbhxTJpvt7KVvBf8CBeaDjZWItXVyRJxBhrrS+I7uDqowQ4yjhE8cKDR/63P37X1EQTK90tqUZM9YSYGUwJswauxmrUgMWy37fYkwg9pW6SmM6A701hqFcVJXUKa12i1lLiYGO2CcGqS6CqClVnXf+u3ormCCjQWF7eHcPI+HPXqQZA6WLNLAznxGw3W+2Z0SG5MaYEOMrYR6bL1Wr15MmTHuaAcyv/wz/A+qaxgwqHBDZkLA13DMNcRD+dHkM2Z4bD9aOLH/+rf5UKzSnMfPTo0aWlpdtnBPgn710DxBFr7rXKTtT7PI9NAT+fPc9SyFDBQDWb2f50jifURidQiYkfBWkHyshFL1UjHvE7itBGBkxosVel+H32wCpEGCeRje5T4HtEUdTd2Kyb2pvXeqfmZxEGCEJSR5BDzN4YC6+dnI4YQggywwHimOp1Ve12u7Ozs+WCVsZHC+aoVqvTc3NRpVJrd9bvPrn94Mv9r/zJ5nffqG53Q0fW7nIievjnKo8tqMi6VxgEZ0xswm4gG9XK/JOPLT31lKnV840gCIIc3TiEvrAAVrfjb1/pv7khmzZUFg7Yy1g6uBT9Fk7hchZhcU7V9xgxi4xERXddqDBq7ACPA1d8IGX1Pld67PrW0//udVtx35noYRn9fswXLHXeGPtDL8zvRUU9jTLH9jn1MCRmpCk4wWm6EQOUEi4RBAFxCGvPdV3l7EqnXpnptBq1WhRFxNw8fvzI859Y+/3/gLffQ3fDMNQ5VVIms6MbhXe7eOUec/25z2MDDc4ldrsbbG1SknjXsyRJ7uyLUAIcZRyiSID6/EJ3baW7vh4MtgKpxQyhQAPHwiJEGoAiIqdwngmXKjyr8Piqp+odHFXVMTw7AwzAWYWFWlhH1pKNWS25hJFAwSBV1+ThzPoVLrCxg37v/fXHK7EZ1TwKoRgIH3yo2umMJmHJ4CjjZmAO79hXq1XtoL/xa/+XvPb9GksfQyGY3UzUPLqh2ezoV8JLHB39qb+08NAjxUeuVCpzc3O3L50F8AffvUhogcgfpLEqE8DKTOPiGijapuTU2fwK7IVfTBxH7ErBoJ2GKRP/0nWAjB0fx4RORwZr+kx6Z4ZqrRORsFr5969dfOjpWQSme+xY7dxZIlFycogH3kS7dv4GhSgY9hEP/XWP4/jOPhQq445cVH1HhhEJoyioVqOZKbM0v/WNI71XX8fZ98JuHFkb5EI8+cEGE2XNZYdlnmYzzyCVZPL4rcstI4kgEhuzYWi5YoJHHph+4rH64iJnfSjGmHq93mw2/Xn7IUQ3rGK5Z19fxYW+gQm9Y7ooIavCtfCJqPrewoy2kcPWzPtdpnS3Upt3Wxx5fwDY+x4w2AXayDegG7wH5BLjuOEVZijlX6mUFAuxTnbuGBAxg8RbFkL85FAQOYKCCGKWh47Wh8curU43a6eOLc1EETMHzWbn/vtmnn5qc2PLbW9xJidOmUNzTtwogh1jtGiUMMcuoAZPDDMm9crsRBgMXLeL4RCNhu9SKRkcZZTxAcXrq4NuMnS234nwky8+/qWX3zofW44tMZMT0qGTEAwCG/FaR14l3IuCFztjWZF2m6paUoU6wJFTOG+hEmviYB05S3BwDtDUbsXaezcvzRLy7pdoe3t3ikZBfmrn/jKhWw5/wEtwxtR+6AVTkPYpLVTKuNl0vFKpnDh5qv3z/8nFz7y48a1vbfzqPwtfegmJ3Zm7MDEz+7HKzE71vHN3/cIvPPLTPyMmKD7mwsLCbR2KAL2xSYSRsz0zmDRLOh2T4UxlQ3fsuzJK8Cbt+nYCFsXvU+FVzs3mxrrYONXR0BFBY+zWEXeD4EbJseroHCwj13LaD5dTS7JXWHgjSZLUavXeYHjFSdjpSKfVn5lpvHdemZTIy/pLhkYdNoBjJEZARCQKZaYAJM6RS60ker2ec+4Q1kVllHH9EJFKtRqEYVSpRPV6ODvLCzMbc53trwU4c5bXNrjfD4mYUiNoh0zPb58FK+8bQbzlqcqUWtR7kxfHhLxAZYZIj2k9kPVO655nPz51+rSp1vKLEIZhu92u1+uHU4DQga514/c2kktD7qpBIKSOfH+fZC3DY76vXmM1xTP4ujvrjo9h77/Anp8w8L7HAu/5DLsBE8B1OB7jPyLHvkac4xu9TCBtxkr1apmYIciUOrIMHMSZ1jnABCElr0JFCiKwbDvBQN+4uhXxuU69Nt3pMLOEYX1xceH5Zwdvvr19+SIPYm9dLJlMZnHfJ/KHmUpZgxiXXSpj4wZ7KfDknbQBM8dD3dzU7W3pdLzIaA72lQBHGWXczgQa+L0L28Lsli/+3Kcf/MlPPEoa/8ofvUmoQkOjysoIepaHgpDJkJh0z0q1vXikfucd7MljFpYB75ACVXVOXQyXaGLJKVRBUCUihnOwtj3cevHKO1H6CCnAcZ0dYB8rg3g3FQWUSOuN6mOPFm8uAY4y3l86PjM722q3l48fv/jA/Zf/l3/EX/3jwdpq3VIEdkSZGEdeoJuEZZPRf+SRp372ZyQcG3WNRmNhYeG2vuDuMLm0uh5Od5xPg3xLWNoY7pjNLolaQWsDeWJ1XY7GzgfJAY1ddYiLjScTD5t3l1CmvrELJYScpGbUyFT8iBUgiHcr8NoiqWwqVSv1zc3Nmc7c9rX1noO0OoiuITRii/yzw0h+91ztCU3+wBArwRGSJGdwJElyZ2uzl3EHR0rlmJ2t1mpRo1Gdn988eWrry1/uv/J6cuFSbRgH5ISUMnWAvHVFD8285b0LaRAlRANgxSbbM63mww8uPf1MfWYuz2PCMGw2m51Op1KpHM6ypze0r1/rv7GOHgIVISK1CVQZysaQkbLqvR3Lv1cBl3GNT49tcOoeptk8cN6kOKO+sJLpKb63llS49/jG1szaWrPZjKIobLXmn39u5aVvd99+213aCn0zKsgqmSKlc2w4l6opNwjdA5azTmkQU3cbm5u0uOgZHKp6E1SmEuAoo4z3Wf/0BuuJGSZx3eiPPflAs9k8NdeumSTRxCVezYhYSUUgjjkECURYcmg+hXqZmTQ/eFWPa0A1c4G1sDFcQtaRMlQBKIFV4Sxbe3dvteOcBYJMRiPa3Hp/G0KKbZD3sCBDgUUSHTlijhwZLdjMt0/TsYw7PsIwXFxchKr7z3758gP/bus3fy04e7HlwphoQEPDErBapSDgrnVJUD8PO/Xij0kwVn96bdHbLZX/8oXVxsxsop4si4DABCggKiyMXAWPAU/LSu0YQW4E65CZOMu6zt6caoLyDjQk5SzrBLrBKPTCqBudxMEVHFh0zEYlNXbyaGp2HjJuKzt6FuWhJvV6s9frBUF0fq3fmJlnejuZateXlzntxDlI+sY+H0r2vaJJlrcKkSFi8JDAQUWs5hfZOVdOzDI+uiEiYRQ1REwQVGvV2tR0dfFI955vDr7+Uve171Y2tyouiUgJNi/2/MmzS4+fkZV86a35gqWjQo2ze9Iezp9jPzL2W7YXT7ZTzIXZMINI1amINdIn2q7UgnvvW/yhTzUWlyhb+UWkVqu1Wq1KpXI4nd0Sp6u95M01+94W+olTtkQcGSPGl8bEY0D16D8gXFc+Y5IJ+D5hABzIXxVaL8bfzK4G57sv1qDJtsJsHxqZuGA3WVzsrpYruWkYCMr5numpHIURCiYldtmJnh+M4mC61q309d0ra/VqdHcYBkEgUVQ7drT56EOrr3wb185zYlPpLR5Zn2YPgQzxUILy2Iv9KMJFONihxVSUPU4RVym0NDFIiEyS0MamXV6J7rlHnfM6o3cw3bIEOMo4LPHqtV6cUMXan/nkk6eOH+31escW5164Z/5331iXWltdKFYNgRKFsZZJRBTM6qVGRyikdyqAn+mqpAoo1JFL1Kk6B2fhrKhCwQoFgUidM9YGLrlv+axTNdnCKokNu909fFI4W6uwF8Bh4Nmh5P07I+bknpOIonyB9udF5adfxq2k44tLSyAKf+qnuvfds/Y//cPem5d76DZMXbU3VKqF1HNciVrnhvZcp/7ZT32qyDti5tnZ2ampqduK4gP4nTcud4cuCglMwgolJs4YHFRU/WRmKRYDhb6InXTKnanergYru76kXdCQ695nl0UABHKjuwEC1RFu4m2bRqqlImITKyYgMa+dX3m+M+WIugsLteVrfDOQxIcz0jL368LlgabcGEUJcJRxBy2qURQFQRCGYVitVjpTlc7U5sxst9VJvvs9XL1K/W5IXqEgbYvIJTyzMm+yBsNoHWNOixDOWgbGC9n9LcW8W9KB7PxW8xzG89788sIcC2+ouiNL0489vvTw42GtkSnqcKVSaTQajUbjcAqfA+hbvdS1b2/g/DbFsCRkmKKwEohJrHWjdsLJetJ7c3HhsqXdK2NKrLwzhxuZURTaIW/q4uy+iewt6jZ62iLQsRu0sYeidoqajQlIjclVFKxIRrJTo+5MSnVbhFiYyMtwCEAgeIMwZa8lqtlja95JghTdIFKGZkJ2AlCswXrs3rm62aqGc1PtIAiiKDKNeuPeeyonT2x/8+uSMGWgCMaRwWy8MxNKgs51MQ5WFkpPazC6cESGSBR2u2evXWPrVNV3qdzBdMsS4CjjsMTXNpiV29r/+c99xhjT7XaDIPjZT3/8917/wjAJhCqBVBnCxBo4CpQQMDEJi3hSosmcv4gVqUOsZjpJzsI5/6UuYThyjjzGQcY5FwmFpBWK70m2i5tXdWMj2M0jtrh37rVLYXwfc6wK0L2ni7tjtVot6dxl3GIYY44ePTo7O7t+112XTpy68L//n/qVr9KlC1UQCQ1BBJwn7j7+6HN/4+caC/NFLGB+fv7YsWNBcNv3glcvbyHo5J4irGBRVkBScCFTDPZzygkzQXQ8oQQ7gPJ+lp2J5k7FtdRgCW4iEUxFPeA4hUVHqhyjRLbA8mCvW5z6oTivwaGAMDPI5aLlO8xTRgwRUiaGiHPOMF/rJdWZmQ2CtlpuDBf9SETm10tEgGYtKnQQB6FllHFIYI5arRZFUb3eqNTr4fR0uLi43m71vvnS4Mx7UyBjEwMNhAbqZfw80KGpYE+uiVhAMvyvddRVizGmwQRwgRvNwB1Ih68ClVLzaj87FapExgROZJv5GqNz//3zjz/RnF9gEcpkVhuNxqHVFvXv99za4FuXByueNlYxABROXWJVbWKVmUR2B3/KeB/reyZbyQUMjkF6XfPAPYYvE8nm0L1xrTfdqNy3tRWGYRiGYkz96JHqibvWjJggYGeJ1OmkxAYXmmKkbFO5HuIpSBt9dASooogR9u21FcQxAXmXyuGka5UARxl3SCxv9L95gTaubX72nnYYBES0trZGRNUo/DOPnvziy+8qtVnEMhkwQVQdixNhsJAHOMSQFwkHifpVWAkKdaqO1Km1cE7VqVMihTp2DiAHZ8SQS2TYfXH5zQpBfE1EFAyHnbNn+SahjTw7AhFYDVKhL2aKyUw980zxTlNTU6UgXxkHsLcxV6vVpSNHOlNT1aNH195+e+Nf//bGb/3fMy7e7Nu4Xl954dmP/fJ/HhXse4ioVqsdP378A4DYFOhzxTpErKzKxF6polASj4AJb/vibxHmnaSGokfsDbK0HSzc68hw7PLjbtocu7y3zAU289hTyQ67PEFMkB53eXcnb3x9ZWtQPTWzZlgVrlqRwZBw2BNzFFY/zsn5LEhsCXCUcafCHJVKZXp6OorCeqddWZjtPnjv4E+/Nnz5FVlZDYZ9C/Uuz+qlCoDsAJ6RawynS1rWyUUKSms1JhIwe6PqXVSib3qGoiAIEkhKrvLc9S3FZi0Kjp+a/8QnOnef5Cz38O+x3W7XarXD2ZAPwCneWxt8d9WuJaGKhMaos6ROHXum7uQBP09W3tjj0uakjt2vN+/yYvbDCrzxMpo/7ThbY8cNN2Zw7OTWjatlZM0KEy0qY3fKd7zMuYwZxAwhKBMz0i7OfJhl1KXswblgTzp5CZmIty2d27QnNwZXVtaJpdFoBEHQWJifvffe9YWFwYULgSMhkQKRUcYHNkpw4+bwjlGrUyqRMozdtasYDhhwziVJ4nOSEuAoo4zbtXV99XLtysqlzeW1H33xHiKy1g6HQyIKw/BnPvP8l/7kZUewrMI1ViGEZAzEqRERwyJKxGyJOVXCUwZArHAKqDpHzsIlUM3IHSAHAqAgpmGvP1Wvzg82H+itex6IJWLiytZWEMfvOy8iIhUNHSmRYyFVu3hksLCUd6QYY9rtdjkAyjjAqNVq99x778VaLZqZvqrJld/4l2JkZWrmib/1N8NOZ4KF2263PxgCUT92iYWphESO4AiM1N4FUGHPsmBM5KPkCRxsCj0g/j+pa9INc/GJqjttkd/B5kgfX0duKVSQ55AxyMNNUDN8KwplAhye2bFnt4tTYVZSR1gbJBxFjpkYcasVDId8uJM3nVDrYABkiGU/MFAZZXxE6wTmIAhExARBGFXCWrXabncX5rdnZobfeS0+c0a2NgKGkErq8OBtJDyqkXajsIc7MLYqFfpYCr0S/D4BDo+OKkEz7XMe65mRAdOmmMHs7NRzz809+HCl1fb3Y+YoiprNpndOOZwAh4L6ibu87S4NZECijDgeCvlUzjHBiIFI6obKeVE9saPs4pKyJ/TAH7DkM/Z3B+zyJxi9X9zcM2K3p0Yhic25FDkyojz2xBOaJwwSGXVKoXijggcUXOnG71xdjyqV+cFARMJGo370SOXYUXv1msYxp28EmNjBS+LG/j5TLnhY7xJxEq+sot+Hdc45b+teAhxllHFbIknsVy/y/3NBt/sbM6G7e36GiDY3N+M4JqLFxcXHFhb+4gtP/eZXv+WY2ChpwC4hE8IEIgIRFSFmFl8yZfUF1HnzFKiqU2fJOYYSSL2YoTpRJTgFh0Ew6G49vHI+yIonsCGgtrJyi+/O08WUGExkgupP/8Wo2RxNvyAoFUbLOPCoVCrHT5xoNJvmb//i1gufXvnyH9/7w8/Xjh6dHJwi09PTH8xL2uzH1qpUGLBGhYkBISMAJkRAPepRbHgudkFPtEBPdqPwnlpxwJjq2l58jdG/4/qgk/fJsQ/SVGgjm+/IUrlM1AOSqaSypnWMgBRQcMLGEQxo2JmqX1smIkPsDnciV/SjGzkQJkkJcJRxB4fnOIRhWKvVKrV6ND0tnQ6mZ7a/Xo+//2Yw2A6TYegSSU018zPolIEmXCAQ5FAGiHHzde51/wKUGU4ziMgBQkQsVmQT2G7U5dSppWefaywscMZLN8bUajXvnHJoyerbsX1nefvytutpoIEQkXOOhA1Lqtgq5CEkzoQfmCbRiny9YubCUl7cPnY0WGTesdff8ZjRNQAAIABJREFUem78GWE37GRXdmH24sf/ZB8io5jQcwGNeBsoGIYWHxTXHVVMKSiHghZW8Vmwq7EuSHJEiYk4RfzgmJzjy9v2lYub063Gse1tY0yjVqsuLDTvu2/z+29pt8sEQ8jkY3JBGSC1Z4aM4JYyJuP62KQws7V2Y017fVGnqp7Bcac6xZYARxkfcry+PPyf35aAB61OPbLD3/jamSdOdGp2C4Ax5tixYyLyX/2dv/69c//NS+9ddVVlrZAxJohgImdCEfEtHkYI8HrO3n0bABSJqgOgznr7A5OvmN41VlkZArq7u/qw7QoTiByTgBmobmzc2kIDAYVECQFk0J5u/cSflUICUa1W79TmtzI+5JU9CObn56vV6sVWq/70E3aH7mOtVltaWmq1Wh/M6/nupQ11xOSARNQAFmIciFUyFXZlGM4E4ajQssJ5SprLoGF3F5WJZpN0U6dRvgjSyQQxFcd0ebZXFHWTIiyS8T4KrisuP2UCjXpuMstYKrau+G/Eq9mrBRyZICFSUEDsKtXUlyRzKvmopFPCoqqwI4DjDqa8llHCHGEYTk1PV6rVSqsVLS5GJ0+s/94f4o03aPmS9BKTHpAQsSHISMlg3NEpBTp1jIFP40fe/D6npBHfOsCpFIgwOaYe0VVWe/yuhY89PXv6XokqxTwk1xY9tFf+8ubga+c3L/UIHHgMQ5VEiI0IGyJ2qgBSXUyvDnSLl7Islsdhi3HwA3tvUx5l4jHpjAxrscDFrt3oDe9f3N7c3AyCoNFo1BcW5p95ZuOrf4LVNeMcabITudMS0Ljlj5OJyFnX7Sabm0GSACgBjjLKuF3hVH/nvZ6gWdFwi6Qryb99Z+3fvbNZD2nJDH/6obYHL5qN+t/9K5//pf/uf13bXNVqg0KJqhXLFZXImFCIQ1KQMhNYlFjUg/hOYR05BYiEQaIghVAiookDm2qsxCpH+ut/Yf2tlreOJBJw4OzUe++yKt7/aoKAiECJZ9yx0FNP09RU8T71ev1ONaAu48Pfz5jb7Xaz2dze3r548eL6+npe1bdarZMnTzYajQ/mlQB46b2rYRhapxBHUCankKKX6iifKdA0/L6b//v/s/emUZJc13ngd++LJdfaurqreu/GRhAEAZAEQZDiAokSKVmyaG2WNbZ87COP7ZHHtqzZbI/HM8eWfHx8LHmssWcs2z8kjTXneGasI1Ea7QslmRQJEiDABTuJrYFGb7XlHvHevfPjRURGLlVdQDeBXuKeRqEqMzIyMiLjvXu/993vG5cBM6DG7DtisnLAxCpWaZsSSSSXAqWxsOikamnZVrZ4Njdjm9g4s1aZATiMQuFErKqCaGCVmFlEo5gmRfuvl5xJVcnLOe95Raqo4sbBOKKImNmYMIxqrVbtwKHuFx6xj3/RPv1V2dm2aSpKRAi8wZsqQ7m8JJ/fHzzu+RIPSJSRjjeUGRCBmdlKavIq0zEPgC1CZ3Fx9Z53rt59d1ivF3NEEAStVqvVaoVheI1qi6qK4nw3eWozuTQgmzU4BmQCB6iDYWGCQDK3Us1Law+Uj/VdqeQjQpMSltk7lbsLc5wdYLqCg5+HFxB0Eh2YHfbnz1ZTo6vqLB4xx0Vm+p10ljoyNhQt64dmfscARMCgDJDzq4ci0wTKzD1ciz6J7LvtRW8FqgQygQgGiu5wtLm9U6vVRcS02o3bbosOH+69etZ0OhFYoH4eLsmiiIA8gwOzLrpVFAOUzsH0qFjjcZZGidvZllHiGRzOuRt1yq4Ajireynhuo//oJhIgiGpUW+oOX73vSOv0QvSpZza+hvCp13ofyrf86Ic/8PM/tfyDP/4/bXT6Ua1BzqbSD4IaGSY4IlUiS8ZxaClg3zavzucMogQyXhLJigiSyAQizE5kMFzQ9OPdry/BFQunDMSDbuvCuStxOyQ4ghHAAoBa1fgDD/LkCkmr1K5SRRXfoHS83W6fPn36+eef98K9QRAcO3bsTe6NOrM9tBapgutCokoqpEriwFxkcuQAIjFAlsVkCWZmpcKYVFy7LDiYYw271N6SuarNioxOARkTUEjO3cDkZlO/YFJ2NANEVFXEiw/6fpWRKAIDKxKFmJagv+a+Srss2SkA2MoatoqbJYgoDENjTBRFYa0WLS5FB5b7h1YHS233zDP2/Dnp9Y0TAKzKEAK4KLRnS9LyfTT3mdeXeCAf9IhARJoQuqBOPQ7vfNvqffctHj1GPG5OaTQa7Xb7mnVO8ecldXKhnz6/I0NVgYCJDJOJRJGIBJCAfUlN5c4Ihc6phYmmy76Zq0CT25Wln7Pml31cn71qRpWyAuRMeTkBd+yN4NNYWWRC7SKfemZFSZX2dYgAQJ6ClKvJAOMelWxHNKmNpVSwlgrBjmJfXqGUjFGoqPRGtj9KR0nS7XbjwNSPHo2On+g9/Yzd6cRgwM25MUhRoeeXuf331OBQhXMmTWRrW4dDFUnT1FpbARxVVHGVY5Skv/71rW1t1qN4JFKrNY+sHxczWuTBOxZHv/ylF74aTjg+vOudb/+5n/i7P/3vf+GzX/36oNsLwprlvjICJoGC2QWh49BxYFhJxCgIbMgARr0lN2eI8GCn2wjqw+7O7Tr4tuHZI3YgRAQ4kIKNuPq5c1dOsxY4C6PsAoGr1fTtd5afNca8aQ0CVdzkEUXRLbfccunSpa2treXl5YWFhTeZOnRmoye2VmvUIVZ9xqgOoswMMIkoc07TKPUh570qxdGWi+zZWXnvBumpVK9MHplU2cAsuqElH1ktrfJNETQAURXfukKikuEgDupIFBCnlgje2EBAl/ppixhKCnWBMdbRNb8qNeYcF53WCkmG43GvalGp4iYIr8phlpcbzWat3dpaO8jHjwz/8x/bRx9zX38eOz1k/mkZD5THjpsFxV9nbxW+8htUhAAmYiZH6EG3QzM6eODwhz988O1vDxuNzE+SOYqixcVFry16zZ5nK/rqzvBC3yYKIg7ZgEgBJwpiNqGTkTobBQGBr3j0vFHaWq6mRsV+z8nlWBWevuhUhYALffvyZq/d6tXireWlpXh1tXb6lDmwitfOi6QlJZLJPVBF29jP9aL5V0SFnYtFZHtbhwNVdc45527UKbsCOKp4y2Jjp/MbZzr15QNupx82YxmOMOy/uGPP7ERJWj9224nnt1587dy55aWlOM76RT/wvvvf++57f+Kf/cv/8Gt/sLXRgQlrzdbQ2iAMiBnGikmViQOPXBsDQ4gApwSwOhaFqqAZ1UebG+/E4E8PzzX8goDCgh2YgLizE29t6JWNpOSl1DmwrIFo6x13mbVD5Q1WV1ev5ayiihsswjBcX18/dOgQEb35jVGdXhLEUToahhE5AomwJzI4UggQeokcIlIGeW9FT+7GtP69l9mZ/xFKKn5TxivZnyRTQEZhb6eaLX3k6hvlVTIhgnjdUHWlnctYoEMdwWt8CCCqjshjqiJeVRRQUQHgnAEIlADbqbQzVhfZwJBzxIWyx7WaPZWSJuZsMVKSSmS0ipsxjDFxHC8tL4dhWGs0dlZXzcnTnYc/n3z5K3RpE4O+kbQou2dlDLI1bhqXb1c2NGeW9AHIL4L3gItOu2srjXvvXb/n3vriUkE/CMPQ0zeuWecUHyMnL24Nz/asBQxxQAZgp7DqURzPwVOAQASZbMCgMhFj2vGDdqnjy3/pvJJ9mmq3n34J3futJhtPdGYzvdzep5syJx1SJlYOyg6yBeUQUzxE35ni+7a9NxjId/DQGHsYi2z42VNnfVUmH1Jkjul6oW9f2hysL3SMunq93my1Ft9xV+eRL/aefnZiNil9hjJlpIrXi28RMTyx3aZ2e8szOFweFcBRRRVXM17rDNlESXe7zez6ve1XX9x+6RkDcBhGdSMm7veHj3zpq0dWl2u12smTJz2pPgzDH/vRH/nQg+/+9Bce/8MvPPHl588lGqQCNhpwGpiUSNU4JSaKhEIrjgkEUXKkCtKmc3duD94zunQrOfXOsuNJS8Ned/Hrz7F1uFyqcbmRlhlMJBHEhlHjh34ItVo5K1pbW6sEOKp4k+Mt4SErkLuoOogRJiINHJSceiCDHMGgkOpkkEAZKNmpUMl6APvQqpgPcGAOU6O0fZnNUaZ1zLFBzRJBKRM9vKOKJf9JnROxKgJnNXN0cjksAlKI6k7iKMhmYRcGPEro+kEHynoClQZHFTdnEJExplavszFBGAbNZrC4GKwd6hw7Mvri48nzzwdbW2E6KswgKINFyeUMfgHY5KqZWQv9rncQgbRsLDXzrG+H8btNQF3gUhzyqZOr97+3tbZWOKcwc61Wa7Va177S+VYvefJC79Wuz/KYHEHBDMPwAvKGDZOvwjVvH8nUlPY1hE30oBSloVDW6kK7IBx0JQjHrsasM8Xp+PPMu+J7fCiagDFKgI7uMojPB8uQux5L6fCKLEJKu5DsJ2n+BZSSpAyDwORAjlQION91DTO8a90uW2utRRA0T56onzzRazY1Gcw9GVRCAKs5Zj9fhKIRaiyvosrOuc1N6XZJ1euMVgBHFVVc5XhqKwkcQxMlyHbn0gtPDTrnI6Jhd7i9sbl48GijDlNrANje3r506VKhGrC8vPy+B967vLT4rR984MxrF3/hV//gsWdeHiROIN1BZ2mxbUcJwlANJ6qA1gyzS9JBZyUMT6TDbzfDFXUBk/MTmGbjNEGMtcsvvRCNEuxD5WvvEdb5Gk2tOgT33M7vvR+l2rLZbNZzoa8qqrjhZ9pWHPRzIEBEmNm3dGRmq6rKxf0kImA2JFBy3hiOiCBunLjp2Dh2L2gjS8HGkzdJCdEogRrewNW/lol0jGo4ACpeAkRKuhuuQDc8dkN+lUuURGfNU0TGry0OMks7mNW3FpNRhSMwXXPrVOX2btZxYuuhKIKQtRXAUcXNDHNkJrKNRtxoRMvL5vD69kJ71GjYp5+iS5fCxBLU5UocknsyKWCBiAkKcUr7E+LZvdzVwobJggbADtPw0Mqhu99x8B13B3GtONooiprNZqvVCoLgWl5oUdWdYXpme7gxEkWoSgSCknfY9VMBEVFmeDXLydcy9DN+6PKfeZrBsdcrJlWc/Ja07/FwLlf4Ci5JVsfufVYv93iJe0EFAUTLebG/EH6mzHGITF4KlKEbJQmrTG+EyCuXYmB1eyjDNNMqdar19fX6iRO8uChbl4oZUErkJp7xZaliCsvAhIPvhAiNqBKIgUAk2dyw21thmpIx1toK4KiiiqsZ1rlHzg01DYXcdjpMz50ddbecijMmjIJmEGEwEpuEQbC6uvrKK690u93yy9vt9h133PHqq6+GYfgP/toPPvP1l371U5/7w0eerDfbg1RMEDoxlqAEQ5qOdk67wfuMPZXurLCnh/PsCnDU6Sy++GKUv9EVDqCazcKggPhj34FgYpHkzRdBqKKKt2721a3e0MWRBkZEiARgUVEhMESEQKRQzjpTiAhKwpmqGUE1syICKWWSZxPp627Jqc9MpxXoyw9grCtftKhkmxYIiF/o8BAF1Cueireh9o/AP+/5GiIqDuJEBE7UP6hurHjqsQ8RFeecS1PLrBBQXGP0CAFg32SjWNnXRRQQBAgUABzIMYnVul+b2+5CM9uCSoOjipsW5gjDcHFpKYrjervdWF7unD6980d/nH72YTl3PhwOQ2PUWvHWHIaISEQDvzqur0N9o1TMEGb6EyyQAgPCNvMF6PL9Dxy5/4HWgYPEjNw5pd1ut9vtWq12jechotpL3Lm+3RlBzVT1rdmsoLuAPbsjBTd67qVXbz+zeELZfWZsUaMTsIhcLoNWKxhZGqbiBIPBoNPt1hcWFm69ZePk8f7LLwQuux0K4f8qXb6yLwABIEZIUMB2erLdQZogjq21Xmf0xitJKoCjircmXt4YPrsto0GfA+psb8n2lqSJqTcpMBGnjYO8sdk7tlrHsPvKKxaAtdYv/JYxjre97W2vvvrqmTNn3nbryTtuOfHK1i+8uNEXkEAUZMIIxGHSedAm30N9BYkJvNGU5usn2a0vEnU6y889F6TpVZuYyQlgjOnceVf7Ix+JJtOghYWF6jtQxc0y2SpEROEgCifKVhVKDCERVfILQELi5UFImQAi8WIb+dIPAAUrewEO2ZeO/YRl3niFraQYWjyhZcn3CRNZb2+HvMVm0jNFHWfwiECVxIk48saG6qAOYuGBEN+kA/WbkThyYlSRWhKowoVhdC1LqNH0/ynX4BCRoHQ5KoCjipsW4PDkCGOMMSaK47jdDlaWdw6vDx99rP/sc+bihZDIQNmLEJNfVgUcCJSJ8ew5AqiHfHevRD2GYZl3gM165A6vrz3wwOqpWzhvhTPG1Go175xyjTeniOpGPznXGY5SFTUAC1gycy2viJS3NUInDD32YluAPMGBNJd85T27HnIJqElljz2cvPagbOjekLxON5VMHZbq5MLcFOFCJ74/k8rZ2QYT7rNl26+Jn1MNUDKpvDQBcFBGo8kImdCxsEdZqbuw4DXM4iRNrVFjwVsD2x25wWAQhWG8vFxbX6+fPNF7ONThWGfUT8xGS4BKFbtCGnNwJQUp4DwVVUEQ9Ht2e0sGA9NseQ2OCuCoooqrVfDop1/odvvWpdu2Z11nONjZCpwLolZUr4UySl26eiD+xLtPNusZqTJN0yRJaiUZCx9Hjhw5ePDgpUuXzp8/f/ztd3c3RokQi7NpCpAMB3du9L9z0FEiVZjs/hc/aJKC07S2vd04fz7e2bm6N7dRGEKf0PzhH24cOFB+ql6vv8kmnVVU8RanqiLqRALrHBFCkBf6FxGQp1MREbO/T1WISMEe7Zjs18gtTGYpuFMzdNnrBLPWJ1neNgFzUEmVg0iKDJI8ZUMkz9IkN1XJ9qAiJBmhg1TVecRCRAqJDpenihkfxG8Zk3Jqfd5mo4hAMnnY1yrKUQI5vB9gSS+54qZVcZPDHEEQNJvNWq0WxnHQaAYLi1urq72VpdFjj7tLl6JBPxQh58n5xAB5LaIxM2HvSmbcdqE5Eb1syCnEfeItQ4PVA0v33796+9vCZrM4tjAMm81ms9m8xrVFAYjiYm90dmeYiGYOmCChkuK0lrsncjSCMH+9fy4kodOimLNXc584xW6Nk/tr2dNCCUTnHchE84jOeZAw7Qs2+b5aRk/2USuPO0j97zSJ9+ge/Iw9qRvM7CycEyZjBZd66WZvtNwaRmEoS0vR8lLt+DHUYk0GKkoTfiBazSuvF++gHIeCl0XJOn0Ug4Hr7Lhe3xwYG6m8JfLzFcBRxY0WSWp/5bmR9jupuyAjGV3o6rBTJw2CiDhA0jfJ6C988I57bz1SvMRaOxfg8KXOQpr85q//5/Ot4822aQZhxCSjhKx1mxtv334u0kwsiiCUI8xsbbSzs/DSS+FwuOvcto8RpPynV7ryywFGYRXBgx+o339/edQgosOHD1/jKydVVHF1Z9uspBcFK4kQO1VhMWCFZNCCqnpUgTjvIiGAaQK58KLAMzmjqu6dg5YsUSbIGkU6WDStFXKkJexDJrLu0noXZf0pDupUHalTUaiQZH+KqojNJDkytTYHdb59OXQ2cBrkavTKqqLXplI8TejUZTlunn8yL7SLVdOKwVFFFcxMRAuLi7Varbm0FK8e3Dx6dHNxMXnkEXn5ZfT67IRBIZjBuQUICa6IQ6pASjwCX7R2q9GKbrnlxIc+3DiwSsTFUdXr9YWFhTiOr/0kZJTaM5c6Zzb7qdNxbT0PtpjkFlSF8NWoj78xs5CfHYiIA2NBr2z21pp8bKXhpS5NvR6tHUKrIf2OSaQ021TSom8Q4xhXM5SBaAZgsToYyHAAVeecJ8jfeFVJBXBU8RbEl597+ezWxXrSTTv9XqefdLqr3H3X4aULw41QzO2HW7ffd/ctxw8w01SFND3/jZKnv/L0F3/ptz93KXnytnttra3EQRRAEdVgRKwJLy4c0kvPcw71k0g4GDQuXapvbXG/v5eU6GXH0pmVAFEw+wVaBIBGYfyJPxNMionWarWVlZVqkbOKmyjXJ4rDIIHaNDEBq4oqKbMnOEAVakGkYMmWv4hIVYiZSTJEIlNuUzjM4VLO6sPTFEe3BFCU4EYpJDfKFrMAVDxHw5V2IsjlSEVdzsiFiJCXEXWiIiKSKXGoet5Kht6QQsHMibUBiBSGmUZDo1kXjhCBCSLXZhrHYOQH5/XeGN5fW5WI262pFLaKKm7yICJmjuK4zcynTtVazcb62uatp7sPf2Hwxcf53IWGFQNWdQ6iIAa9rupcZ9bRHVESmp4JtsTwnW87+OCDB269LYji4ngajUar1Wo2m2+JndYbADhe2eyf66ZWAs/gyK1BqPAs9a4yNKEQofNJMDTGxvefgM3lXxQv35vKsduDuzmcTzWlTOxHy9ccWpZA1QlAYvJVpQfHvSozSfXUT53noVueKBXlhpQSskQFvWO3k+lpj8YYIk5ELnTTS91Raq3vkjCNery+Jq0GbQRI0hIBgQVStm+pYp8Yx7il1GubKRgwSaLDng4GEPEio865a1xvuAI4qrg+omNqjUj65y+k2/1hp4+k/7ajtR/+2Hu9St3ce6xWq5XbOobD0Z989vGf/90vnq8f7K6+yx0KTRCT4dAoERkOCCQALdLXT99368bzp7bOEQEq0calpa89z2p4wsV7Pn7xuuoMw+Qkm2+YKQEP7n33wj33TG22tLRU0TequNky/X63h1ZgwggqpI68AK+AxCnAoKyXN9P7Bkg9j0MmG09E1Df+7l+Do5zwsZaoHDzuQCYdJ74lLFW0ZJtS2qkUHrGiLkM0VaAOJfoGxEJ8c8q4USUZpYExktqQSNIkGilDaGzpgmuTvoGi+XnGYlABZcOlwblyUamiiqKqMMYwszEmiKKo1Qobzdrqoc7qoeGjj7tXXks6HRoNJTe/5skCWHe9Gae1RZGDpANgi7m3tLB+333r77w3arZ8Ye+PwTunhGF4XQAciZWLA7uZwArtIsGqu5ANZB8+ePNHObwJAPNUTwzhchd8BuaY4/W6Bwg2hTnInBfq3C2v/ud2TpgQBKEKklS6gl4qfmlgNBpFUVQ7dNCsLMm517Q/yJuRskbVyjnlsl+NPdqGyp69JCKjREcjhYqI1xmN4/gGOycVwFHFWxDPnt3pXNiSzvZoayPdHobp6Js//uAe/V9BEJw4cSIMQwCDYfJrn3nidz771efjljl6Z6JGHUUmYmLyvawEJSizgoA6HzrxRx/+4c2n//jWZx9Z27q49PzzCnJMTmGuKpdRVT3G4T/F9sLCwb/9N8NWawqmWVtbq74AVdxcWT7ApGSoPxpxZBRWFapMCESdijKxn3O9vGjejU6+LxQe48gncCWo8FQVMbe0prL0RmbfWk7zqNAQLRI7LSEg+ZqVg+SipL5PI1u8chCvg+p/z9XUcgEOdSIikKyVmcQ5Ly4iEgXBsNvlgILORpBDB8apiqXrQUWtcAt0ThsUbLqU2+0xisTVMlsVVUwMUGEYeteSuFaPlpajtfWt5ZXk0ccHTz9rNi4ZZ1nsPtlbObqRVcb+Pz94WaArshkEfOrU2r33tQ8fKRrHfHOK1xa9Lu5QEU2cdEe2m1gbhIU2aEZ4o0w1k3TqpIlXbypwA5qHXMzXy5jqapzdYOblbyBL9Lumy2ETs12YmKBZXIYkoloW0ShvsCuKQZPvpBDS3Aa2zPUYK5Vmj1ChBlqwIPOmcCKa1EghZgMV68RQABOkLhkkNkmdE0mSJA3DaGkxPLQ6eiHWbcCBlQWZtaynj/D+oJ2bDd2Y1WgpNfiwlkiq2Y3krDrrl3YKI5UK4KiiiiuNMxs9O+i70bC/eTG09F3vue2O00d325iZT58+vbS05Kx98tEn/tVnXn7C1MODtwmxJeNUm1HdDhMvIEoEJWJmSwwyQgG1DnC9/Xit/fJ7Pn7qs7/5wdcutLcuea711CxxheQspwjZvz850YXv/TPm1KmpbdbW1ubKiFRRxY0dImKHozCOSZ06K+yNUpw6JRMgT9lJMnADpH4RTkg9q4JyQUvodIJWPLub7kb+l04r0peEQmdfNRYH9ekdKdQLkcPLalCOgIgIVNQJxEEdnFWvuyFOs+UyyUVFRMQqGVVXDxvR5sXcqQXklDRP3a/hRMplKaYAYMZILIcxNccMjoqhVkUVczOZMAwXFhaCMKy3WtHB1Z3bb+l87nPp578gZ181OztGHL+eO3F6jAVGKl1j0oOrp7/lo0snTxXOKcwcx/HS0lKj0bhebk+nmjjpW9cbJYGpTxVyhHKtrpNLVVrJcFydkln3U1Cj3N2pk79MP05kTGhtMkqSRhwGQWBHOkzTYWqdk8FgEAVBo16vHVpN885umnxLnYNWVbGf4cHTuBAoAkHgdd+tLdAr3yJUARxVVHFFkTrZHA0EyTBJwzB858nF7/7I3WWYPAiCpaWl4XDIzIuLi4uLi81m025uPvbvfu5fXzjwwu1vD6JYKCYiMMglI+dMwBmMzwAxe8K7YVJDQWhtGES1zWS09ZG/8PSdD93/hV+9+3f/n5VB112VSYDACiGwAqrGq3wttZa++xM8mUm0Wq3V1dXqC1DFTRi3rS09+upmsxaJWGIldSQqrJBAYYWzfnUlyl1cASKogQLksj8BKGe2ivPm7+mFqcke5kKVg2YURid2JONulOwlKsX6B6nLoI2SGQqJiji/aFZIcqgT8tqlWqx5OREJgyAZjOIwGvT6wYXzyLmjJHmD8TVO4iCoP5mkHBhKBLU6NSqAo4oq9oFxRFHLGGNMWK/XWq36oYPdk8cHn/+8e+ppfe2cJAk7ZzJ66Zw+lKlxLRuTiK1qAu0yp6ur7Xe+89Ddd9cWF4tFmyiKGo1Gu92+XppTAPRTe64zTMBBHAOcreATJDf14LGdqnp/CAUR5V55VChJZxwO1ZweOF0Dis6pmZnGJ3svGY7LZ4mXUd+Yd3l1FmUoEwx1zgQ3frm0xwrZAAAgAElEQVSUzGVKD/qdTCl0yNgsbNImduJ3FYWMHxmvCmjBK5nac74q4OdQz/pQKOBUAA7DSABrnYJSoe1BsuZkOBzGUdQIo/DAQarVPFlD4NuTyqf7si1cFboxb9Iug0MKsU5Tm1nci1QARxVVXIUYjJKNQT+1XSUmcX/1ux9q1sPyBgsLC7fddptflbVpuvnkkxu/8sln/7/f/Sc/8KPuHWuhxkwNCzLGWEmiMHSpJSYlEmYlEqZIlJSImBjOOjbGWglbbSs0uOPgp47d/rk/9Ve/6ZM/857f/I9ByR9h9u6eYyhW/pML2wUSUhiEogGo015u/uP/mQ8enNrb6upqGIbVF6CKmzBajTiKomQ4DAMQnICFBY7B3jhFcg1RUiYiEgKDBVLQNzKahqfI0l5J5B4PaklyX6ezujyxnXxcVQljtQ4ugI1MhiNvThGFOBULJ6qSqW9451h1ABTOVzjO2QikKs6l0aAH3ysDCpzzUOk1nToR1LfDK1ThnIsRpNaiBGpUAEcVVewWEyayYRg2W8HKAbO00ltZHT7+mLxyJux1o8SxgkEEctBiVCgzEwoUVAABjYg6hM24RrfcevA9726urVFO3zDGeOeUer1+Hd2bnWF6ZnswVOYwEplSkc61k7JzoWVbTMq1gnSmyJtCGGgqt6Py4zmivRuQcblqcA8EpAAD9tiGJpVEy8gBJk3BdpEsnVXl11nkfC8uRD4Bzpf8KERGy10wxbRY+jlBnFSIKkDGBH76YFAi2OonQ+viNLXOIW7E68e4taDI2s0pg7SUcglZ7Coke23ACW9gWLiKI8zMsVFxl1AmxiEKsaI29WexAjiqqOIqfeeMoXQUiqZJ8t/80HfcduLwxYsXy7PC+vq6vyeTV85s/ov/rfOL/zHc6v6nH/nvWodObPf7HITqYCIAqTFKhCAwpKrEIFJmgEE2q5fEqh3aZCg2dUOmoE5BGIX1fhr81vf8eL/Z+sj/++/5CgaoQDIhjwECbnDSSRy09vFva9x//9SWjUZjZWWluvpV3Jzx3lsOPfLKVgJRhYgwrCoroCJEvkODBEFuoUJgEhElIRDBqCp7+U/4tSOem0ROKeRP6smPSR9SXlIT3eNZz92QzBHWUf6sOjvWHxURtZlzSvbPeTsV76VSpIreZMUlSY1DsWmjXg/StFhnNEnim2Xl+qFXOwcBJAopDLUCOKqoYn9RmMjGcVxfaMfLK+bo8cHS8uDTn7Ivvkiua6yGIIYBNIV4PQOn3k0EChiGEqzCilriHgcXIZuLy4fvvmftnfeavBOWmaMoarVarVYrCK6nhP/sZu/Zi93Nfpo6JgJNdEAU2E7VivKNLt7lchvovJfoLs9mMt4iQsRgAvMgdee3B1vdQTsyzjmEYfP4LeHKocRExo0cwJBJdEavtXN07aAbU6BVGRItNAdTrwuuxFaoWPO5EaXBK4Cjijc7QsPtIIwRnj55+Ic+9k2vvvJy+dm1tbVWq3XpiSeSX/ol+3/9onny2SgO/s13/VdP3/Vh2R50O6Ot7gurx49KHLIhEAjMxCRKyqqkQgJiDokE4jQdSW/LDbouHamqietxo00RAoRp2PjUx//y8sa5e3//k7saxeqeA7/CAMYP56r9fhoHPDp5qva9n5ja2Bhz8uTJKIqqq1/FTRhEdMvhA4Ner9ZqwimMUyXx6qGiCgERDJNYIUNK3pFImIhIGeq1OSfuvrFMRhnjGLuiEJV/p1wCo7yZAZUdUqa1RbMVwkJfTcY8XnE67k9xogIRiFPnMQ6r6kSsQpDTNwgC8c0sLg6j4SgNCbXeJjuX549kkvQ6uJSAAI7AueOVU20cWqMoLs5vxVOroor9jIrGmLhWM0EQBmGt0agtLW6dONr//MPpFx/jM+fNSKGSIjUUCgQqJq/sA0KiIBCzMRR0lTbAF2vR4vseOPKedzdXlrMFHqIgCLwv7PV1V6rq+c7wpc1hN4VTE9CEqSlKpI0J+WdP8COl2Zox91LN6uS8o7FcDe6/82E35sV+XWO1PJHpnLxTi8ObkY8skRBLP0qV7US3yFSHy3SLylyb2OyoVOkyc4HqlA3tbgyOotwm0PhSKQAlSpxs9EedQVKky/GhQ8HSgVFU0yQpXls+mMqHfI8Jeh4rR73vHBUmv0SkICdFh5HksoQ3klNsBXBU8aZ/5wzXA9NoLLbiQatZt9YWT7VarYPt9ov/+79Kf+pnDrxwZinm7dh9+u3ve/ij36/GIKHhuVfTnW06GFPzEMEojBIrmBiZPh+RIyJiAOpSGQ1sbzvtbiWDnhMX1OpkR9xUClpGIm0e/OWP/5dHn/7SwVdeeOO5PowCBMcOnaWFw//4J/n4iaktl5eX2yWXgSqquIFDVZ3o1iCJDLfiMJsuiUMFhiOKjFLiVB2UYNgxa0DsSIWZYQhEKgoCKRFIHIgyhYrS1OuKRNOrfs6miCW8A6QTrAiaREOmhOWz1nevuyE+r3KA1wn1Ahwuay0WURGIJVERq3CqqaqIWOTC5TkmIhBhOJskcb0+UBZnTxo16hQwPtNLe26f+fVblDYZgBWOoMSWOFAxpH11w4VW0bHua6rqLqiiiv1gHEEQGGOCIAjDMKzV4nZzZ+XAzsrB4ecelVfO8/YOWZjcK8QUAx+DcqUFR0GfqNduyfEjhx5479KJE1xqTonjeGFhoVarXXe8qu7IXuwlQ0QgLgEDNI1ZUK4EQXNGLUw/LHmnSm7EojrzinzvvtdFs3zyDcyDl99I5lAk5r9Qiy11PIXN5TTonJaWObMjZr1jC6MynXmjqzaPZD+JvM06A1apl+owdfBi5M4F7Xa4tERxLF2VGQPUSnhj72m6OMk687UuOrE8edaLjL6+b2wFcFRRxd6TeqsR9FzyWlcvbGwVAEfa7y0+92z3b/2t1p98FqPEgc6MRhsm/K1v/YtBULMy3Nq64AYbziQjO4wSZygQJm8Hq0SZcSSp18BTqzZN3XCYdDu2202HneFoCBM5K06lsaQyiANQunT4P/21n/hT/+Enjz/7FL2e29tPj44ohQnUERCEvPq3f4xPnphCQJn58OHDlXViFTcJuvH42e7/8unNxI1Gg17a633P21buP7747377UQABGxEVZ2FY1Yz9VpX9a8lZVUOGPblCOeu5LZMykC+glR+ZEHKbdFQhcdOWKxN/yuwecik1L+lWaI5m6EZJgEOgjkQVDioQq6oiFqKkouoU4g1iNfuYEgems72DoNYIgqMXz3BerQBKLvcnuYYXqKioEigrN5TJLC+WbQxupCWgKqp4c2COVrsd12qNdjteWApWD51vLAy+8Dg993xje8sNeoFP1nNZAlHEhFS0L9I32mvUcOzY6vvfu3bXXVGzWew5DMNms9lqtaIour7uSgVGTvtClijTYM58YRWT8hOqWniI52O3Z2rQzC7nibZe/rToHpPLG0Q9drGJ1RmR7BJuU3iyjrecAHsU070GOleJYxba2P0aFBSRwj1d8z+0dC207J6umFLtyDbTMuNjTLEErGovsYnNAI4ktUG9Fi60qV6zhQJ31Y90RTfTPGzNppKmKGmNVQBHFVVchbh9bfEPXuyev3Dp9x979h2H6qrqXjtX/9mfDX/vd0jdCLQN3QYS4He/52+8cvt7iYNksJN0NtUOh0CSuppVCpSISEk5UCKFEEHZEUETq040sXY0tKNRmgzSNBl2+264QS4ldnGzRoxgFASBeW3l1Jc+9N0Lo/7iiy++rgE0YozAQhiqiwH5jo+Zhz5Ck0AGM586dapRshioooobOKzIP/3Ui+HSYZeEEYw6/N+Pn/u5T3017XcCEKWWQhYSJZv5DoFUWcBExAiUCOSFOVTFkwYyZhbghXUYXq9jqpaeckLxcqSYINFOJIN5Isg6Thb9L57sQaJQlZy7AYh/RDXXFM2SPMlaisWqV+oSyQEOgaqIJRnzdUXc4lJ7OJRRr3vrzrlSAkKcG8/ytZdmFH3VCkCZwd5pWwViuH7qtOYXgpkrDY4qqniDMEerxUePxo1G/eChjdtv3/ns53t/8jnz2tm470LnO+ngB0ERJMAAvBmY9MSJgx/+wNGPPtQ8cKDIQIIgaDQai4uLYRheZ+iGqqomDgmMBatCyfcDih/4iRiEnLZRNF5ktT+VGjkmzvCccz5W+9wTttCp3+gKPtsMgqHTh6dzyAplLac5e5sQ8iyD/lqWIy3BDRO/l7fUct9KeYPJLUsAR7mZRbkEbmgGQqlAMxuX4oXF+SdNnHRdOrQOgHNuOBo2w7B2YMUstGQG7K8wjqsz2gAQVeeKa+FbVCqAo4oqrjSabqTOhqH9N59+4h+9/3jy2c+Y3/rtW7/wSCraAe2oDhVDwpl73v+5D/8gh6ZnxfYS7aUulZVhElq1sEwhkygR1CqYiAhkNBDrRJ3ahJIh0k6qYuFSBafy8bNfSYeLj5q7us2GaXAtihI7ChrR43c9dPrss2Y4bJ0793pqOQ6hgoRC2I9+bOG//jtBrT61zdLS0qFDh6orXsVNEr1hYmrRZn9Qixth3RgKDBjO9kXSYU+sC41XEbUKNkSkmVq8MgHCzHCiSsRMDHECJq/BUeJryCyDYzZFxrSaRvnZCe+kKRoIKRyUFQpP1nCkUM0fESnQDQ9wsDjVQlXUqROFsN9GbLkhWURsmjrnoCY2WBh0M7k8paA/YO+YcK16xEreyGsyx0AoQxSOOCw5RhljKoCjiireQDAzMzdbLTYmrNWCRiM+eGD72OHRo18cPf1kcvZM3VqGQjVxykSjIBzUm4NDaysPfdPB97+vubpaNKcQUb1ebzab9XrdC5peTwAHkFpJrDfcoPzgpVSd6Z4oxJ7V8Ji4r5epmnXurq8Q4tA9/iz1g+gu77vL/iZMY+Y1c8xvS9F5bzT3Pfa55f4gnpIJrmdwDJykTlTVOUnStBHFtQMHwpXlEZd6j+QqYUw3esz96kwZMBEIopraLOPQG7PvpwI4qngLoh0GOtKFWnvL6uf+7f/57lefbW9v7STDi0AKEpADWTaf+eD3abPmjGI02uleihdqOL/55899+dfedodi3cP6vsO+mNSLYVPEiVpRVaV6oy5O1mTwAdOnTn/jXOuJcOnQ8ZYN21EUJOkobS5/9l2fiC+ciXa2w+FwPx+BFA4UEBmVXqN94K//aNBemNomjuMjR45Ul7uKmyeacTQYDFoHDqVKNhFQQGGNorozRtkoIVUxCnYgWIDYKJxRABmeIWCCsoi/oY04EBmAVP0NXkiH5g2lM4tvs7QOKvE1xo+T5HO/ko6BEM30NcarWKQAnIcsIAVT2qkIiSoUIuqcOqtOch6GegnVvAcnk/MI2YAkGY6MjiKPsxAUIOe1SD1B5ZrDOPz6qHiAQ2AA5yngDGtCbi2UAY6qHa+KKt5wGGMajUYcx2EcR+1mtHpg++BKb7k9fCxIzp8PhwMkaeKETNCv1UeHDtYfeM/q+97bOn6sQDc8i6rZbDabzSiKrrv7UVUTJ6kTESVmMOXjtB8uKW82KY1OCkwrZUxUbQUans0X+X8KzRsDd0/2Zow3dZcBev8NLHOtK3L1hAnmxdSW0wyO8YymU4wPnWGL0BwCyEQ5PK0JOiGwPSluqjPCH1OvnVVQzbtXCtdSTwdxipHTxIkoRMVaq4R4eSlcWhpwftVAipwmWIlw7Pml2s022Lf5cKHTISLiJvk+lchoFVVccdx64ijZM9KohWSeaJ+4U58dxvVhEIycJaUABqDHH/r+F+/+kAk0Ta30tgMZbWxe+ObeufWk72otoxBR4rGd+NRtKeqVAA1MMBo6jIYf63zdEAA81D//Qn+QbHcGQbNOIRFxEJ9Zu/1rh25p3z5YfuaZYDTaz1BChC7LsLlw4O/+j9Ha2myacuutt7ZarepyV3HzRGB4Gb0XNi802qsqpAQwc2DAZFVIbICs0cRYTwEQMqoEQgCGKhMYECLfwCLERHCibEBC6l1UiahAN2azyWlGRinpHPM1SMYCbaqlHmOUulKdqjJEVClvMVEvrqFK4gFWp2LVWc25G159A96cxUt4aNadohBD5Kxr1vjQhYucJyMKire2FcRlbsmbmRjtK6Xx0A6KgiP7o1Y3i0vlca/S4KiiiisJz7lot9tRFNWbrdrS4s7hw9uH1zd+73fx8ism6YLZBXGn2dJbTp/4to82S+iGb3VpNpsLCwuevnHdfXxRDBObOhXnmxSRi6vm/inwzRBeKrQabb5BxXLZ8HUGypmWD5mz4Zxt5j3rX+pEnYiqWmsFMK2mabUcEVRNBWtc3eElAwgVvi1FKw2OKqq4SuGsXXnheRcaS8YJv3j03mde/dLRzvnkwGpj4xI5UUm/trL++3/u76HRINmRwUB2trXXjTfP33PpZWEeBY0oqwx8YwoVk9z4FmVRAw5C5iAVHHaDI6Md/8yB3vb7zn714XhZTMhLrShuiKhptZ57/ydu3zkbHzy4cObMvkqCwCVRs/GXf4Q/8ODsBuvr65VzShU3WxDRX3ng1P/we2dGGqoJAwhDDHEYhiNgOOw3ahEpgwMmlQyaFIIILMAwAUShJAYqRGTgACIQe4u5THUtBzRpb6bq2FUwZ/+KloEPj0T4nHraY0+VSJCrbeSLWw5O8tWqTG2UnFVx4qzXHM06k0WhUvyu6jzdLElHtYjdoP9Acqmc/9U2Nv1KolHo1VMZvYoJSwYla5YesaoQEiW7tMxr4xaVOI4rgKOKKq58IPVuREQUhmHcaEQHVsJTJ3cefmTw2Ffdaxdtvd56192tD76/efy4iWtFChSGYavVWl5ebjQa16mfkRXd6CX9VLSQtIRqxtygEqrBHmbVvNOvxM/QPEsrhq85huJzhsl5Y9fcwo923/KyhSLNnafK7rGz4qDzekx0Qq1jQn90j1eVNT7KB6w6Jm4QdFch0oyiWBzolK4HJiRIdUKwg0qaI1CFiidNAuQUTlRErLUiEkYR1WKh3J5LJ5pkKorg/qfscXMKodCtyYzinNNs2QIiUgEcVVRxRbH58svpL/xi55/99Pr3/sjGHd/Uihv9kH/nzgd/4OFP2iOHo83NQG1i+Cvf+1ccHKepszD9BMMk6He/efPri7A7jdWGRsU0QaDMRjKjrwuQL64SKRsCG2OWe5ciZ5EVRXjP5otfC4532g1na0lkSCQd7Gy217/0jo/cP+jFW1tht0tKDGIIeztYghfrVvG3DXXipeUf/zHzbd9iZtKIxcXFw4cPV4l+FTdhPHDLuvmlR3ZSCesLsYEkQ7HDwHAUIIGqc6QgtcKBISdkiCwTqfip1xIHyoAIMUOtklFVIlUyuTooiD1hlfZIPWc5vZo1m/hHRGes9cZ5Xg5teFDEG7161obkLSdeWpTUqTgRgWSksbJtiqqquAI3UXVxHPa3t5Yb5vj2OW+aQgpAgtFAoAHAgL2addLlciDdz1bZNgSwEoMJQlAiCCNdXOB2uziX151fQxVVXLsJehAYY6IoCoIgrDfCpaVo5eDO4eOdrzwTtpsL77mndfdd3Ggi1yTy7S2Li4uLi4tBEFynzWKpk9e2B73E+vGYIIBv9hMqulS8fCXYdzzQtE2svjGVhje5B2JSdONybzuhCbJfRYx5n0j3IbrxBp98PZ9aoJKJjxKLqHUiqs45EVFmBIErK6W8dZfpeo29e13FqbXYHyRXARxVVHGZ6D/3XP/7/lz8xONQ+/4nP/OrJ+/jWh1hcPbA8VcpPBnDLS3EFy58/Z3vf/Leb25BnB0N+iMZDPv9dHX7tXd3zhHRmUN3aGna9uRyMkWLpu9jJ2IQK3NAqs7q8dGOx0F8LAx7H/rK7/3a8ePDZoyg1q6bILUUNp98+0fXvvxH5vSplaeeMqlTJZM7VIFgFSEZJQjzqNls/80fN9/60Fx049Zbb71OF0+qqOIKg5n+9J0Hfv6xC0lzpFHAsGKH5IZQizR1YuNanYREfAOIMUziPMGBFexUASYliCEicEbTgmRLcEJ5U8n+ErAJeY4ym2PCAnbCXU9FiomfPcBRsDZEaEzTEBWnImpT9SIa4lBoi4qqKntgRbKXpMOkUYt452JkEwEMSOFVhFKAr/GcjXO9o0zrVWGJZWEBUVQuyapboIoqrlqRQhQEQXthoVavN9vtuL1QO3yETxw3jUb96DottFEyMKrVaktLS0tLS1HplrzuojtMXtnqdYc2a0VUVQhyX1HKFSAKhgChEODIR3FCwevIR/xJNDznfGQLY4Wc0zSZIn98dpa5XE249waTaIxO+qDM20P+fNmFdWJqm2Zp5OYmY3vXXHVkwltshsFRtHFqLnaS0zKK/WDCWDS/HCrlbocyfaPM4CAtREYyuW5/iq1q4lyzsGdn0sBITs8plFc4x64qdOOK0CVVdY6cQ94UW7WoVFHFG4+Np58a/KW/hC89coH4nGLtpRfC7gaHC4Y5MPHW2smTrz03WDkwsPRbP/jjqC2GLGnSHyX94bDb73ce3H6BAAdcaC9qZGgeSc2TGBUC8YOi8zp/ItLobJbH/vbLL93THXzmyUdeaXywWW/oyIWmoaojqy++51sOP/zro+WVxoXzQi4VBlhIhCQAAqUhB1tL7QP//Y/F7/+QCYOZ6o5PnDhxXacXVVRxhRn59z349n/7h580zgWNWsQgTQOSAC4yKkmqQQCjyobJKIlzzhhvc09wXsESxKzsAKPOgViZGKow5EEKFSEYkBC8Ksfcn562qxOc3uIoRcpeKlLkbULj9M1xBlMo1AEgdVRYqDjrSbZw1tvHcklxA+LXG1Uytoh3UfFb2vu654m9dpsCiDqdIo98azQ4Ztunabf0iAWkYPF9gUHYuP02jcJyMVYxOKqo4hsBczSbTV5frzWb8cryYDgUgstvXWNMHMcrKyvtdvt6Bxk3u8MzG91OYplYPJOOxJe5UCGIF4hWkJdBQlH4T5+1cd8EjbNEP45NPkATw6Be3ea+y9eNZXnOXcblAqGY38BSgBcTAMf4hRO9KrvplSp22YmWzWKLJpQJcEb2A3BAldVTcoqXiIdSnGia+eZAFRwEHIXinWQBUhTWXDyGsKq4IowDIhDdG8irAI4qqrjM4J2+8MLgB/5s8pUvbwNbKgQ+ev61xsZr2wsHhcIQdK69jteeSxbaz9z14Y3mwRoZyzZ1g+Fwo5d2jsnGqZ3zIPTB51YPCysR+0b8cjdhIQToc3AiiDpIGgfm0KhXzGjBcBB1uzXn/vwXf+Mfnb6r0YrQqAfR4nCUNOrxU0ff8faFz9XXB7VLl1idIyVl0ZDEBWRVbf/okeW///eb99wzOxwQ0fHjx5vNZnXRq7iZY3WxGbNTEtjEsbBaTYeUpmoTFkfOqQg4Es46O4hCIgWEDLOwkgqxSn5/k4GSkldS9/kOEVOmxwHKTE9yhY7ip05lslNpYWkta0JeXrImFCpJjZLXDRVVyURGVVzWpSICZ+FZG4A6AYQKJQ64LL1zQqpBGNJo8I7hJqnnVytBG5cuMgCou1bTNkWGGXmU2XkeDWHUrK+//33IKXXGmFqtVn3/q6jiqoc3keVWywRBGEXdTqc/GIxGI2stEcVxvLi42G634zi+3n2aE+s2B2liRYScc1CYoOR0WZTqlNEZtCQyMDlolYxgd3OY0KkuiMuQNa5SEThrFqv72PAqGbXu+k7f0P3PQ21K7+tErYzZBDABhRG8xp4WNmel+rzCOK74chdMVVQMjiqqeAMhIp0//MPBX/8b+tzTO0AXlEAlUHLJyVdf+vTpO4lRG8lm46ADksbil+/6UC2sK5vOqDfsdWxne/nc83/2hT+JCQA6HPbaawGZjLVeaHBkIHHOb/Md9GLViTo7GvRbpZEwGAzYOQDHOhc/9NjvP9r8WIQDot2w1krSkdbbn3nguz722z8fHj/efvEFo6RQhiN1ScD9d79z5e/8t9HpW+eiG+vr64cOHaouehU3/V2vy8vLLmqBrKZDl6Y2Gdk0wSglFXJWQTZTyAGUxDpmVQ2y/IdVEYAJIGVCxswC1AGMDL9QL4pTckOBTv3EWGxOS4Kj+Ywu85i6QpJpbpFnXkCoIGWoExEvjSYiIkLi4KzCwatzlPgaqhm6oeMOF+0PulE6WBkNRElhiBRq6xsbnn9riZTIqNCbm2nITNI+m8YX7BIHtaRCAKN1+y3106dy+z4YY6oWlSqq+MZFYSJbr9e3t7c7nc5gMDDGtNvtpaWler1+A9yAiXXbg2SQQoQzCfmcd5CpVFLh1Y2iXYXGUqMoibJhj6otQ9Dz/3KJtr3L8z0bT3bVMd0Tt5i3papO1fOzbSla5pyUV+ZnGByl7ac7TfI/lcZnc9yrUvIU0zKDo2glybfJOSSlyQ5T/1C2ks0foYxoaZ2MUqelLzpHkTGGBQxhqOQ6UBWo8YaDylbEvsEWM+bBFcBRRRX7iVGnc/Fn/uXgp/71YPPcFnQIGIQCpCRsbGvjZR0Om2xSZ8+2DwgHn77rIxdX1uuBIeGk0zfd1J3b+vBrTzVt5tu6uXZcNTYIqeScUpo0vGoRoEwCFSfWQdx62is3tESdblH9PPTUn3z2lnuH9VY9SkfDgWnGkaGNlROvHb2tzqhfuBh1uyEkAbprB9p/68cOfugjJgznTmyHDx8+duzYdSrrVUUVV/PGt67WaiemBpuk4oBEUnFJ6lLr0qQe1cGG2MFZdazEosTe3wQsYN9RrUq5dpz6NNfnrEKZlr7q5dfTJtXeJ5fxsqxLdCy3kSd9XmVDspY3FVV1WbOKCHl7FLGUMzgInj4mvicOJSHSQoDD74VBdyFR1YACq1AVkyacpjOq/9debqSZaYEABDGKREDHTms8pmww8/W+elxFFdd6lZKLiQZBUK/Xe71eEASNRqPZbN4Yd98odZu9ZJgYKLFhMoQSjl0KyagZRHS1y96qkL7cvKpzrGSzOVbyPyT7N4aiROFmO4EUGIn2Ev3sNP4AACAASURBVJu1IYkoM8UxhQapQ3nWruKqXUNV6yAyVuWoGBxVVLHf28fa7X/+08N/8pMbVnowCTklWCjUBBYMOnn+eaNWRmmoZhQEnz5x3zOrp6NarIGm3R03TJKL5++79MwdO2dzqyh0Fg5pFAirGi836EsehQBQylhXohCnEGdEUlG31n2VS6OjGY78aCnQo6PO9z38y79a/35HC7XVduos6TCi6Mtv+8Cxs8/ZY8fcs0+PnOq77z3w9/6BOXKE5uEXzHz06NHDhw9X6EYVVQAYpk7YgIyaAGDrJEmS0WCYDEeUJi5OTC1iDpxaESIO4FgYGa4BQEkgzKxQOFWaDIUyVDMXlctiHLLLtC0ZIXbsAC+ZbYrzhikKeBVSFes3FHUe1PBUDvG+sGJ94Z93rGhpr+PlLB/GmPe98jUATi2BAG1cuECZcJxysbD2ZmVzJbvFuchQaZSD708RQIy6SJGEcesDH0appmo0GuE8/LeKKqq46hhHHMfMHEWRZ04ZY26MLvrUSm+YWgUxkwqUcgGOTO49J3QoedqBEPkRCjxuSfQUv2yMI805v5Ml3tzSfVqwIydI7OPcqmIf71FSwSj/qdPP6SymMLnVJINjYqdzOkFQUCfKjrD5xjr9Rpjs51Qp76fQOqVMbENypKNM0Mheka8oTBBG4BW4AQUJKHHaT2xqXRiyqkrO2ChWMkvtRlW8EVBu8ssCdQ7WwrnJbOWGwjhuKIDjTbs2b+aX4Dr9UKNBf/P/+Nmtn/lfezYdZDcfp5BAU4IlZUKwevZ8sHFWl0+HYY05fXj9HUuNZsDsnJW0s33htVte+eq3XnzClMCJi+unB8mg1WiBSJmI2C/yZoLP4h0eRSgRUXIB1DrSddsrj4lhr1e+zz/yyrMvfelTn28edEwrh9dSK075/PodXzp937te+GJy+EjzO78z/vbvwOqqE4HILLpx+PDhAwcOpGlafSuqD1V9KABPvnTOwlgiFRk5GY3S/ihJU9uKzGKr3UkSsoYMqYMSNIAQQQyC4qYk8jcze+awgog4UNWco2z8Rrs5xe598Bkg6tU3RMdyGxmzV1ghaj06kmEkXpJLhCTXChXxbimewQEAzlLB2iiZp2je4QJVIVlLen5A9AdQv3ixyE+u5dSNCKJwAEEZMIAsLeDokf5gUBRdADY3N7/RVVZ1/1YfqjqBU9tc+U137XyoCxcvDhPnjCFWdQ4gyioVKopvyixCfN0muRaHAmae2uhuBeE0kjFvK51CPfZfbgK7mH3pLPyhYyRg7vmZURXFnn/PO1qlmd6YXXQ3Lvug7vmv1CxULru19CNriskeEaA/Si5ud86ep6VakKZpezjoDgZKrMSqrvhUmiMmWlFs9r7LZi7V1NPqxA4HW5ubEoYwZmdnZzQa7VPB53qZQa57gKOaqq/NN+p+8jfO/8N/2EuHfaAGdADDFDsOIQJN2UGCxZTe9cxXv3T/KWEQM4LAhLXAGTtIRpsbi1tn33/2CWNKDYRhtAPTqsUG+YxOMm4rE88fl4x5ZZ06BxEootFwfGSiJk2Rg89+/vr25x57Ze1w544HR+RqCwdtSCT05J3fdHDrpVt+8L9o3Xfvbvd8GIYnTpxYWVmpvhXVh6o+VLHli9tDBYlDam2SJIkdwaY1Tf7pX3zo/Fb3X/zKFxJNISoQIjCxslGGigoCBgADcsqGRJS8rqURsUSZVRyJEwKrEXIGRuh1fYqxkllG0ygWLnINDvHKoBm64UVGBaqkTj1rwwn5l6vXFlUekzXIL3aROKgjTwsREhCpfGDnJcrPpM/SwsHwTbyIV5QwOUABpsy6QBbarlEvvhhxHDebzW8QulHdv9WHqk7g/EL6Cu64a/NDqfpOOD+cCpRI2DMwFCQAoDzWBpVcQpRBqhmvl6cHL87qe6+zURzOpGrGNEuDJsp8fWOf/P9n702jLcmu8sBv73Mi4g5vfjnWmKWhVKUaVMINVapBQiDQgEBtkJEAATbQ7bahvXADq2n1BDLu5V6yGy/Tjc2iTWOBjeglWMY0IEFLIKHSCHSBVKqSVENWVVZWjm+6794b09m7f5yIuHGH9/LlWJVZEStXrsx748aJfe6Nc/b5zre/b5fXVKd5E5PKGjM7cETBmH7XxzihsjHBqph1e9NWKfUXx8gXBeTvvNxd4Yci4hnUKg4i8AJV4os0RcWbwtarV0rXdoWqZorYiZOyOWYOI1gzAxTy324Db+z+u6MagDQaKwp3OQJIBc5BZY/VWFfjDHJVAhzNVP1Sbsg5t/XFL578+Q9keSbiWc0EhkD8FCNABhhkgeave+wLf3nnA9yeYw0M5RxEopoPBnrq2e967OM3mrR+5VPdpaS9ZECW2XMSxyYnOBSm6I5VWBw5UecU0i5nOwWC4cAPsn6I9W8ciIc/+vlP/HL7QP6q1jDOOFgNaT6bP3z627/nyL4ojuOZxiidTueGG25YXFxsfhVNUE1Q9eOFjUFog+EwATmYLMtjZP233rZ/aa61ONdKEYuJ0qS/tLiIODMOEsKpAQwVeSrYK1kQkeGCpKoFX1WJVAhMCmVTSs7tvJNZhz+4ZMkq3CgLLKtI/LtavuKhjdKL0Ilzqg5OFD5vExVRESJWgUpGThQEGBBby/3NrbnIBIZ6g2HUWezFEinesP4M15T7W5sbhCv2y7moj3uaCoE8rUUAOnwdan7YnirfPL9NUE1bTVAX3FAhF1+5cat49Hh8nVs6aImvTC4IAVSmdTN4EzPvZXxtR7PPU90TP2KHpnYHODDDvXVm4cmUL+w4yWIc4KifrxirCilRmxlSoxWEoVMAx7iJrBb+6MWfEv7w2v4exfB/RGqlDxW6MdlZvolcJMlFykadKgxP9LTuofObY+9Pmohozblm+oG92gdAe/V8F81Mc3UElT337HPv/juDs6cDKfgVKVNALOpKSSIiEEigeMWpZxfPHt1c2g8ExrbJmiwZZGeff/CxP79B+vXqbhVZ424Szc1RiLIovxZdYXzgwWMVBxUSR6pCqlleLG+AqNer0du4lNnWA9sb3/6Fj//2/KqNNIytFc5N9JRduCcf9Hq9TqdTXzhZaw8dOnTw4MHLIbpx7f0qmvT35RbUeoIsziwxyGz0++lwu5Mn73roHv/QHlgIj8aDdru9fubs/s6KJUqdEAGOQE4FhBxqYQBlhRCzsiOFMpESCARWMUoOrqhREx2NBhMYRz0eKaRMHVCUn9QLVUQVJIXbtMsLdMOVTrFS0jf8npUI1BFIK0dYn5mTQpGmaafTIUmHcT804WC7F0aLy5unOpKNsmrCwnPPXRXohlaZLcF4exiQvfXW+lXn5+cvHuBont8mqKYDX+ZBGaLQkhDyHQCQ8yetFEt4Ii6Gs7K+paQAV8odMr0AnzGR7H4D5+4E0Zm4i+jOXao74i07NKdj1Ql1X7GZlSkydWbtxarR6QqVc8JVet7VJIXghzFkTCGh4nkeVNwLoZGBvZBJvKIvFese0XoWdO0NgC9pgKOZaa66oLI4PvbPfiE7fWKNeF7F8zX8/qeBumK8VCMKwAGses/jX/jjQ6+MugfVhgLntk7fePSLtydnEBitgbW21z/xysOicGotBVMzXEENL6coX6ziQAoDY0aXCgcDAgkoh0ZkcgKpE1Iw3XPmieOPPfyx+TeuUgCN0IlOZ9ELSXJzkPZ6vYWFBd9Sp9O5+eabLy0ZuwE1mraumaAUeOxEHLS66vL19TOhkoK/7fbrrDW+rR97yzf9k9//TNzrL84vklAcx8QtJSgLchCTAgJRKFPBnyg87JQU5LmXRCreLtrTO6q6DyLRWbAjCSrBURntXHFBxvADCFQUisIOFiARKSi4WuxHiYg4lLCIAKLehbagfxDEqYLUKeIklUzn54KFdnB2ffON8QvQsR0ou92/AhtSF//1lo7c3r9GFBDbil7zGtQMYidQ4Ob5bYJq2mqCurBLklbMgLoo5giVGEluliOqjmQdFJjyzJoJKJzXGpnOL+TdbWInUQrdcaSeCXDQjrc2EpPSkaFJvcERlWPcJV3HGByoecFiXK1jzDJ23FC29kfH/z1yh50AP+rv6lgICCys1eKr1pG6qTdVmxX7yxa50Jm/Zx1DubQG6RW/AZHqJycl3eZaGgDthz/84b1/4L3vfW8zKDdB7dSWy/P13/nIqd/4cCpQI2lZAFIXTpqYclT13kf/8pmDr3jqzjd3Vw7K+unXfvlP73/+b6o82Z/PWRadOP7Uq+8O2eRsia0pN2xFhYhUlAolP6eiKs6RKEFIFcigOTGrElTECZRhWmCRdK4bDQZZS5E44tvv/L7/5kf7jz/3pdOnZX/b2RZZ+8SmXNfSXq/XarU6nc7y8vLBgwfb7Xbzq2jS3yaomccgdcH8Un+QZklKym6Y5L3177rvLVWjtxxcpeHABu3+Vt+254lIRNRB/bPshOAtVwlMQoVlLBXGsaVFLAMiwjTJ1/DuKhORklTEXdJR7IwRJ9a7waIwhS1GE5LCMla9f4rmKk7E36Gy1+aAR2R8JYsvWkGa544Rtbtiwq1evxMGkaa3b5/yG4f+jrsnTtAFfndTuTddLmijOjJBFBjJ4EtsBor26mp1eWY+L/+U5vltgmo6sAlq5motdxrnLjfFnhWdr5DqzEoGrUHLO42WUGrWy+deSssETgGtIyk1vl9xyPlyLUTEKcCGeCQjwTWCi+eGN56FO4F0k+sszBTeVRKH3GFCZuUaGgDtoUOH9v7hP/uzP3upfbUPPfTQ3ssEmpnmsrY1ePzxr//0T2uapbCGlUldXqwEdpmZFpP47370N7/yyGc3j9y25NZWyU2czM4tPf30emsuN63A2JzJMBnUpqqaNpKXPhKoUuEoZkDKTCXq7RmICpeTsCLpJ2rM8Nbb2u97n7nrjmB5+Qf27fvf/uOnTvS2WtFCC/T1mL9xKQ6sHQ6Ht99++0XqiTagRtPWtR2Uqj56No2VbauV56kRuLj/ttdebw3XV+PveP1r/vCRZ6Jua3t7e35xUcT5ShNyCvayGQKwqgOTKsCePaAgBqkywSmRQkaL+9G4IVoZS2sdWIUULNd6kbOWFSjVLpH4EmIlfykonBQkjvKP1xzVAjERjLTZHIFVNAzDOElyl7es7Xa7Gm/fP3yBxvnPc88/f0nQjStzRJa8f0wLyICs3W6XpDYA1lprbfP8NkE1bTVBXUQTxajsRIVL1oHWRSIqdkbNUrusDqxYBlSst0d4cjk7zNAZQI0QMM6NoLHX9OKi2m1NqhOWrDt/XCckNmZYiuuEMEdNbqOiQUyQNcZpHRNmrjUUYzZNQ3eibOgMq9vqIjR2KSnUvXWEcZCSEzUsysoCAljhvKjsteWjckki0XGbYa7lOFJ62/jdGAswwLlwkmqawjllvrQYx0tkALQXczd7/FSapk888cT061mWbWxs7N+//2JiO3bsmN84uu2222677bawpnnWzDRXsi3J8yf+x/8pPbsWchTADPMBG3Z7u0ig+roXntAXnjhz55353Nz4daVz/Hi4tha8400ctBhMRkRzIEQNOvHmKYXNQY19x8oWnBIMpBwWjYJA6khjwzlHiz/0g/Pv/V6NIr//uDA/98777vqVv16DYTaUA06k2+0uLy8v1BL6BtRo2mqCmm5IVX/7S6ei+eXh5po1lA0Hycbm2991fx21JKIff+93/sFnP6jRHBH1+/2goESxQkhFkUOVYEGkSsJESkJEREICJnU52LM4ACIlsBfPKBJZB1forCv5iwrX7rKAMwDRUozDC3AApOKLUyCqKKQ3RMaFRdVpTax0pOJWZIG5AmmSt1qdQZLGWS6SdEju3z7JI4Io7HBg0myPgMWI0fbiZXTi1CksGVKXAoMbDi4tLlYjfKvVmoliN89vE1TTgU1Qe2yrwCl2EpUoeBx7WTDupEi5g9kqja0SqfRl8X9dvAPvhbxfM9vaGSrRnffvx/th9sk6pjmiO9yM7naBi13Wl4wPgTrRepmKOMmdWA/hUH3FTgDTNJfkZXxMw11cM9P1hb1eLoyKHxWxiEkdsgwi1+oAaFutFoA4jgF8+tOfPq827r///r2cFobha1/72ssEnUj53Rw/fnx9fR3Am970pmamucJtOeee/vcfGvzpJ5g4Uec0bZHJnTLR3i9FQGttbbsOcKi21te7L7xAwNHNRBECzJoyB1O36ktUXCHmLEoKJgJgleJOF+swUIHmrKkBA8TWfPf3HPze9yRLizqOi/W1vbT/Otud1yzJJD+wb9/Kyoqqbmxs7Nu3rwE1mraaoHZq6A+e7p8KVrM8Z4t+f8Pk8Y+88da5dlQ/5+DBg9cfOvCP3/vWX/zIJ227DRZxKalxKmosQVQNGwcIEROR01JV2B9KSlTYmxAYUCLxEhGggmRM7AnHgIrC56u1jSmUcIYq1FvZFUkVVHPnuR4++RMPcJRmserN8FAJdwhIVRWOII5VSJ3nz8ZpRmyyNG2zvHntaJRnVS5CQPf4C+ff2y9mCuUdYpw3i23Z8J67pSYpWgc4mue3CarpwCaoC25LC0WAynyUABT0PYiS836xChCTelVo6LR3KKGGKHM5hlJdh2B2uYoWxZDlir/Azi9Xr047pFCtMGfmHDDGvNjpalPsDKopdKC0qpn4oNbJGnUoojSI9doN5GXuSjdfiFaWsVCBukLfoZwli2ZRp4F453UhFRJlhS3VXlVVc+fSBFkO8UYto/oiGjE4mmPi5476T77CMia6ywuHQZRVDeAu4nl/iQ+AtspOVPXBBx88T7fqF/kXNsHXcM4B+OQnPwngjW98YzPTXLG28pMnnvyZn+zEsWggcGAlcYBVKOD2fp3O6dPp4mLqjVdFOqdOLR496t86tXTY2JYYMlYNzwYwtUzElaAgUgaYlU+FHe/1HABtccR2a2F+5Sd+ovMt3+qYJ3jVZzbjLw1X5g+0lGlw9oXXLfO+lWUiUtX19fXl5eWdnAIaUKNp62Ue1GYiH362pVayYS/tr8X9tZs72YO33zxx2uHDhwH88Lu+9fc+9ZdPn93MyNowtEFkSZ0olMgGcEbFEVtmVkwCHF5lo1IYJRoV5CoTKZSFtZa/KiqtDb8RRJAJmq6qkmhpkuK8KoeqijoR8TYrvnhG1XnSB5EQIM4RIODCeF5BpK3Arve2O915UjEufX3vtCErOrIF6Jw5cxWhGwCY4aTMj0Nrbrq+fkdBEDQDYBNU04FNUBfb1qjEYVQVqIXoQuFPDY9xg2ona01XtLbcm+S+jRd07LRM1omk8tKEvde3tIxEdfyOZpaf7AiCjAMco84t35KRUsZYcUONWaE1dGO8RGXkBYu6yGgBS5VmsTU5UtRta+sYR1EQyqqGQZVRu3OaZOocdrKIaY4Lx0AAFN9Q9VpN7fXaGQBHizsiarVanspxaQNI0/QrX/nKXs5cWlrymMWF3cDBgweNMR7m+NSnPuVfvFRIRzN97ohuZNlXf+mXuhtxSggABeUE8TXyID4fgMNk2crjj8fLy3mr1VpfN8NhdX9b3WUw5SRWIwMjBBLh4gdcDd8kIGVK4eCYJAQoN3xqfhWKgCgHbR+6fuF933Lknd+RRRFNqbc4J1/YDDe7SxRFg97anA7fecd1QVA8JhsbG865OsDR5PRNW01Q1Tm/+miCYLG3+YLNM0mHLt762e9/aLAxtpLfv3+/V00iwru/5Rt//tc+snTgUOJycSSkECFrSFgNqRIkF1hSFSYiQ6RUc07xRSsg8umaAkxEYhSAK6rXpCjc9biGQL1uxziPw2uXqVNVlRz+DRGPcJDoSGp0EhYpnF0K41TPsFWFIh4MVxa6ve3tCO6dG08JoOqq4aZz4gSd317Ciw+CqBSIUirIllfm774H4wBH80w1g1LTgU1Ql6CtYgXtTa0KIz7Agxs8JmKpJXZdOahUtq+E+k52yYrA+Fv+4FmVF+Xaj/aAdVTRTVeznAPN0V1frOEXOrGwH7+lCZ2OUnFuFi5Qdz/BLJRkwuukwi9KfGTapFbKq0kdbKo+LzORiUkjGCLDlSOBSp7rcGhyx6L1WEduM40e7PniGiWXgzzIRKTEMIw9UC+v0gFwUhXMUzmSJFHVhx9+eO/38cADD+x0WhiG99xzzzlvZTgcXkyEcRzXa4A9zFEhHQ8++ODetUibmea8jq2vPLrxm7/pedsGqoBTCMMpzPnXdpFqe21tNBQS/EoGy/vgJIhCIqsC4snnt4yLysnNM9lJmE5HCwIakOU771x861vm9u93RNO/Bufkrzb48/F8qzvvkgHF22+6ZfXe1732ySefrPdeA2o0bTVBTR8v9PPHky6AFkwex/Hm2SjddsPexGmVrDURfe/bHvr1//Qnz5492ZpbEsApyDgm67EJJfbeKcxMnoLFPnWjYkomQknlQJHfkkcyiKguJFrSfUvhUoDV85BHT7QvcPMgBnlqtHd2KezT3OgjcGXaB/UKo3CQchRSAhBa3jx7uttpRZrf3t9kGIKrOnT+guRFLx+0IXTOYRkGAaljuAFAr76dV/dpDd2YVr9qnqlmUGo6sAnqvD+FMYPYqlQQdUmBCtxQHq3VtZIUrf7UF9JTzP0p9v6UipDucXTVWXoZe+kE3QHg0CmsYeJMVa0bcqnOQihUp0OZkizVMQNaYNz8FahTMCrwolQJ1VkGsTXihkyojdZNSxWFA7y/FEMt8UgoPEvzwYDTnEW57FipxdbAFjOeHIwZ6M6A7Oo/UcMaGDUGzON+vdfOAGjvu+8+AJ/73OfqQJqncpyzYuXS3lPdevMCrryTc6dHOip5kXMSOpqZ5ryO7fX1R9//3+enTgsRM2fOEWAEQjBwl8rGKWm116K2hc0d2BLBkK+rLxWSqBiBi7HVConAETkmIlIO5PWv7955BxYWdAcxPABfHYYf22qZzj6XJdnm2lz/5Hfec3+SJFUHXgBG1iQ6Tab4cghKVf/tUdqKh6wmi4fD9TXEw/fee+sE7nzjjTdWW/2qao15/4+8+yf/5a8hTwDAqpKVHKoKdsRWmVitiDBzse9AWuIaPKpZ0aJqRQlwOcDCNJnaFeQL8VUqgjrA4UbYpQpJUZZSicOL5L4q2zvOFlJ4FekZzg9BRcJHIIW6fGmujSx5+/rT47eBxaNHTZZddbkTwyicMlzYNq9+jdY8U9rt9jktVJpBqQmq6cAmqAtAO0oBBr9GFoBBMlLRUJ50OaFpjGLcMxOzznzJ9e1sb41xX7C935juVo2zW+tSAxbKmpTqxRHW5N+S+vk6rvFRA6cmzgQAQ2RH+AY0TmR726jYmh2sNsDGRf1WxwlGTBSFCIOKyb73KpWrZVwqkpL77ruvjnFgnMpxDXy1E4SOCaSjmWku+Oj99V+7z/yFkmpo4xSB171QhGqBXCbYaRd6DOYW17uLLkmCqGtMSFRU6hHVsGfVCr03yjlcTqJsiCkgo/e8nuc6API8n7atJaK+WfjohtUuI86z/vbw9PFfePc33nRw9bHHHqt6cmlp6ZLk8U2i03TgtRSUqv7lWXnkjJMkabFaydxg0Mr7dx2crz9o3W5337599eaI6E3fdM++dnSyn5DAoHBmFSdslYynUXo+BisbkIIMvOIGa0G31Bpfo5DkMLML41RBUvfIq/YKUch0KImK33oSUXVeeqMwtCNBbf+qVtWtpCAVCIGgAiW1RIPNtY6ROwfr7BNA73ILdE+cuBrn0BSpgVhgvR1d/7q7636KURTRhToNNINSE1TTgU1Q5YxQpHBcrHUV4rRgWpBn4hVYcqlHSZVH6WgJPEbi8O8QU901tsRHqgZL9aRx9ENxnkvqvQlt6C7njzVZ+8eEsobujM+MSBmKOg5fzXnAGEej6rexF0vr3ZEMik686PkZ066xKImQ4yUwY0GrCI/0sMAAE7iUCIeqJolu963A6IQhiNcG9z5oDdwx/ltFjag0cYKOYX0EgjGwAaz1LkFXBtq4wgPgaLVWUTmCIMiyDOOqHDsZrOx0u7tUrLy4R57ndaTjoYceamaaC24oT5OnfvmXs/6mIXKpY6UKnqWRPNE5HstztQQGxASYX7SBYUacDVrBPIG47gc+mt6ElFjACjAckxKpw/r2cH6uAyBN04kWmJm6S7/1VdoW2Gwog63B2vrbX71yzytvePbZZ7Nyr9Vae/DgwUtF4mgSnaYDr42gVPW5bfmXXwscTDZY21o/lfb6NOi/5ZUHeXzRe/PNN09/nJl/7h/+4H/1C/86FwVgVWEsSJRIieBYjTJbUSUREBVvGYucahyOMQ9a/7fOCrliW8AjKdWkXjihiJQKo561wTrSlpeSL1ZSdqtrqi8/hkIEQsyiSTZcmut++9knyQvNl+jG0pNPXo2Vw0oAaw5OgKV3vYuOHKm8E621c3Nz5wVwNINSE1TTgU1QO+WETLDMjuAHYtQBDghIyv8SWFSghQwTig01LasXJ/AKogLEKBWqVaioaa74ICWuQjVQYXo22Tld3VOPzew9GkMcxl6t9EUqg/OREOnODVWMxfG3xmpSqFKUGpOXqnCIkhotCpkwTPF7AGUNkZSqoiL+D2TkvaK1ixKRqIoIo1BG8SriDBgiLgxzVIYD2d4ORBnK47VJdO7OfpliHJgSU9lpnaUgGIsoUmt1PHe6lgbAye3oispRnRpF0S4GK1cvv8MjHX/+53/u/3tpkY6Xw/Spqic//edbf/xRCxFF4AffEhx3e9QW1XM/sQRI0BK2Sjk0s0EkcIYIIJJy3OeiXh4Fg4NyQEnADKaA7dnN3k2HVusIF4AgCFZWVlZWVn71y6dfcC5S6FCSjRN2e+09D37rqVOnzp49W528vLw8V7ewbRKdJlN82Qelql/dyD/weMTRPPpbbjg0eRqFHG+kr7vuYH2+tNZGUTTzIg/8rbtfecPBrx4/7ZIYosaCLan6qhAWIWUhL4Xl01Y2EO+WUgM4/EjALVbO6wAAIABJREFUHt2Q3XtApaBsAL7ipEArVFVECAKX+6ysLP6W0YdFML41JgKCGHUipDCFcblomAzvHGygTE49Mto5ffoqnTGd0yDUpLvU/uZvrhvEhmG4U31oMyg1QTW/iiaoCziyNBUDBExkasmiTtIBpvh0MxZ00ys/mghqemWnqlPLQrqc/aYz82E9r5X8bCWOyQuOp/EjaYyxC/lpcvweZkqN1hxktXKKrVgkk/KlquJE4DnUvuvLSZQJgeEoCorztvuyuUU1CvjoWo1F7M7LpemfS/Xzp4lHwTKiAOVUPrFRdG0MgHb61HvvvRfA5z73uTAM/XY3EUVRVBcjuGaOarnrkY4HHnjggrfoX25TWu/UqS994Bd0mHjMVfTSaxr7ipMcut3qQFU5I2opeUH/6VlKasOz3zD1JftsTBQs2HIgFV+isrS0dOONN0ZR9NTJzT97NlXHDLvdS3S4/f53/a2u1WefPV6FH4bhgQMHml9Fkyk2QdWP0/3sn3+FTXd+0Ne5uQXenhPKtre3zdx8LFyvBau0RacPZv4/P/CPv+VHflpcRgpiqCOoZs4ZGwBMEFIvOUqGmNQJB1AqIQ/jU1QhkJf9IVIqlUf9JhWNSbWVtikKeMrGCOCAKsSJCMSbqPnrjE6gcekNVrCgNF1jVUcqDNdifd/ZZ/wnuRwbF69O+oZPkkKLJIW75ZA9cFBqmVCr1XrRnbOb57cJqunAa6mtPMuUbFV6XOkoAUKQieQP6u2weBqFmLKN1VlkjFlOqzqjUOSCA9vDK15gSs8BcFTIwsR249RltXCBnZAa1amrjRenjL0o4y9KycYY2fdSaQ1bcDrqqqIqqJWDeg8yEREVQgFwjJoTZ6ChYWsNxEmSuI1N7W0aOJoAt4qZXdAck3M0zRRgrSvrlgVAUCINQnQ6GGdwXAzG8RIcAO1Op06rcvj9t0qVw3us7KWll2y5yjTSURnH7JHQ8XKe0s586lPy2S9G5ePAdOlNCg1UobHB2vIBLbZptSAaqgLi0X2t0cVRlLuTEhhgX8tpghP95M5yNbW0tHTo0KG5uTlm3u4P/9nHnqVowajd3txI+ptvf9XBb3jFoSeffFJEqsf+yJEjnU6nSXSaTLEJqjoypx/8ErGGYew0MmnibLubSGKIKIp+7an+974Cr5zX0MBau7q6usul9q8s/dMff9/P/q+/hM4iW47T1IQdNaGqaA42KTMbJTKeDAti8WIcCgibam5WZTApoExQr0eqjEJGdLyLpBo3SAqrFAAQFc8+85CtL1IhAaBOvJKpwrGCUHA/AjXDYRx259IsBUmLFengrnRzKY8xvm1y9dI3AGgOG0JuvVVsUAenJupTmkGpCaqZqpqgLq4tJW8IS8jEQcDGY9leXlRG6DYTlCpKXiXChEqlg+oLvTEXFfUCHFQ16KkBNAOAUN4R5yDaDbY4N9gx4QqiO2MvOu6BorNO0x0akpoa6DhoohMWrDLuq1J7UTHJlKkMYj0bUupKHNOAkUzcMxMxQfJcxYFgmCLL5GGQwSDbWKftvpnJxvEbnGh4HJMoxh5/fV6wXcOQu10PcBDNqPa9BgbA3RQTK1WOisrhYQ5P5fCwxV5affjhh88X4/DC+C8WzIFdCR3NlAbAJfGxX/v1ZWBQsrgNXwhv7JwfYCAQvLD/cE7ccqqG2JVWzoY8yRxUVGX6DVkAjqAkRGqIhUwu+ZZa/+tdXFw8fPjw/Py8v/7nn9lYk5bRxCV5Ptg8iK3vuPt1R48erUt1rK6uLi4uNolOkyk2QdXxxF97PH3BdSMidbkYQwbKRpTYBNFCS3X5N57fWoAG2farW9tJ58RrrluZa0c8awYlou/6tm/+o//3Tz//6BObZ04s7juUZimxUUcCgrKSUwMrACmRESGwMAhMcFJMzOxtTAwAEvKmsgAEAggrhEruBlCqjSoVu00jgKMsVPY6Qk4JVcmLqoBE1WlhGSukSNN0rtPdGAwcublOmPX7+1z81q3nhZQVXI5yc08fvUrpGyglyjK2rfveUM/pFxYW/FjaPL9NUM1U1QR1adoqVY+8YnO5MvMIhWjB4CCAoH7QR81Ktk7Vr+uJTqec3laCKv4xVVKM4xKeunOiSufZhzPNTXS3FsbPnJAa3bnpkZBGraiEqtdJR42P5vRSZaOmNqpjBrGqo2qU6swx7kbNFLaOpGgFpRD5SVY8OKQiqsLMgeHIGqiKuHxzIzu7FsRDW8zgKP3hmQrB7gbd2NOqikr0jgFXvme95FgY8Pwc7FiJyl4AjqtoADy3JcQuVA5cQwyOmUhHReh48MEHmymtOrI0ffTn/knyZ39KnqRNUC2QhVlLl0n4cO/v5gRVBMCxA4czcNdJRgxlEoJBnQBfuIJX0xoTFAQxoBycq/ZgFpdX5jptZq7AC1X9k+f6fUmtZupiu/3C//zDD0RITg2HoyfE2p3Y9U2i02SKL9ugnt9KPnMqswtLWZZnKg4IrBEC8ozy1NqWkkM7SgQxzKNYeuTTp8NoI97e/Fd/+44j+xZmYhy/+IH3f8Nb3x0E7WFvA0GHRDQIwFYMM7NznpEFZihUPYPDa/HU9x+cwDM4wOU2j4BEFIICzqgF5bXVtM4Co6LejSfSZJR1cIWHE3wZC2wQDLNhFJksy7L+dqTuR7aeDUrk13lWbZ7OnTx5aZMY3QNewpfoN6KEILDr0dzcba/Jy97zbLid6lOa57cJqmmrCeoC2irkkHKn5NhYMEasDc/XoHJ4L3QfCEJgmrGTPc14GN+JU4w0OKb99fYY1xVYFo5ERfW8JDlk6pWZMpRQX2mCQvizPKoyk5GKfykyqoUvrCdVammZWL0+PlmN/9efT2UTsGxCa6PAQIHcZRsb0uuZJNkZTcLVu1twJWGOGToyCgcBW7RaaLeVSju6XdGNq3QA3JPnZUXl6HQ6g8GggjlUNU1TEamAgEsIdjz22GPVvzc2NpaWlnY/31OgV1dXL2G+VRE6KhOZy4F0XHVT2vD540/90v+x3yCRwrdr93G5emrOt7yLmTMnSthYWAbUkcmhoYC4APYnMI4yOgJUiYSZKbMgDqIzwzRj4/k41df65Nr2l9fSbrcdb631Xzj2Q/fcfHil+8QTL9TRjSNHjtQl9JpEp8kUm6BU9UNPpELhoNcL2q0cygARmFnVJYNBGvejThSEoZLtLq3mSawcpIazFv2rP/36v3j3N8wsamhF0ad+90Nv+4H/MlOXpX1xGSQiE7ANYRiAkIIZLA5EMFpOySN0gw0RSZFx1pogJSWBkJIWqVUxXDDg4FjZ/12weUmg3u/VS4xyLWPzaZyrPFYEaa5CkiLPDNzbt08uurzK3ZSgwOqjjynp1bvppMBWpvKK63Rurvq+rLWtVqt5fpugmqmqCeoSNhQFZiGyPSfDLDVMTAwVBZVb0X5MLcz6vBYElL3as45cUfzcUAcIUHyKUAh21F+sL5y19mY15u920Lmhhx3f1XEAo5yyJkAIHdEtdr74LLUO1MxfZ2twjAu11nYAxi1gpW4EO2EKqxOusWNxaS2G4l0iUlFx3sZGXe4MEFkmqOR5dnbN9HqsvjwGJV5SQlplOVGDcZxz1q7ITpUBjRJyhWOmqEXttjL7r4OZJwCOa2AAtHs/dZrKUYmPPvTQQ5Vgwe7H3stVbr/99r3fm3PO23lept2kCaTj4mGOq3pKO/Yf/1PXpUN1Ytg6oXPfwDmgjZ1uUIQsglTzuN0GVIjASiRQ9tuxRDwqpB9NNUQQJRYmGFiYYZ445uObg9VOC8BwOASQpNm/efgJkXavt5GfOfnQ9fPv/pZ7nnry63WblZWVleXl5SbRaTLFJqj6caKffXkTII1Ck0OFGQIRNdZEnXY6GAx7G1tnTjJzQCZYXOjH2fz8vLAJrXluPR8mWTsKZl55dXnpo7/5K9/xQ/9wY21rYWlfJjkFIdSpWgBCrMxCpACRqXANnd5/KP8rYDAJgYSExEMYqiOVMlEonCiDRJV9cUvB4Kgoy6pVmUoBixQeKw5ALuKcCxiBS16X9+9Jt6r7EIIC7TNr7UHs/32V5mSOOF9ZXfzu7855FEEYhtba5vltgmraaoK6hA21ArvSjZLtpJekFFiuUGkBwERSlJZ4Qh4phAvqHSkR18j2Y6IbtT8TWMbULlwh50El0nDOuOic4Z/PuzrOrdBzX6SEeeqvUP0jOlHh4v/2TIr6OSMT9JH+qHiTdFc1NCpXEansx4oyT2+SUrZFNQ0PLfkgDCKCioiIIVKlPMsIGhiGimZZdmbd9HrsXLVK1wKxaupS9nxQXUplTBZF/WMUhWi3UNsi8hvAV2a4uDKtnF924g1WPv/5z4+hrVEkIlmW7QXjuEzlKsaYK0CUrZCOCyN0XBtTWrrdO/4bHwpIM2a4yxtRqk4JbEzcCg3lRtVpICRULFEmh/6yutBBiRQE9nBH2AqSuP+F587cdXgFgMfCHlsbfG2zY1TWtp6//4b2+9/zlt7Wln+r+mEfOHDgcn9rTabYBHV1BaWqH34iSbi90u7EWapCxCDnRMUEpruwqC5XSfe3sjfso9cd7LYDOr4hn3jyucfXExu22mH48F9/7U2vv9VaO02JJKJ9qyt/9Jv/5h3f/2O9eBMcSB7B5RyESgbMWbHbYIkyIkOkXmnYa3D4TTciAql62gUbyUkIUAaJU0YJcwAMSAk6eHF+BgTky7qlwEcAIRlPHR0UCue5u8QUMcug/0De+9bhWRBS9UMPSImzfPmJJ5XUXM25mRCGN9+8ct+9ee1Fr9PcPL9NUE1bTVCX9ggDY41hVhVxzjH55bpUZhqFoUZBTKBqjT4NRkz7qlR+E1V1SlVpUi7LaeIDL0onzIQ2dAcGB0Fnnqk6w2u2OmeXmoQxg5X6i1p3hK3+YIaJ79g/tJriq2SdRqm7MNQahqrEcX72DLb7PCPShrRxEYgHgZgIYKdgQ60Wt1ooH52Ln8pfgoOSvYB7moY5mLkSH90jleOcxyOPPLLHM+v+nQcPHtwd6bgk8qUThI77779/px/HNTalqeoTH/mIPP0EqbAwk4Hme/vgTt/HbrS+gODIpWoO9eJekFIQWeeKRYwolesZAKKuLiRVQJQgEAsjjtMwDM/EaZrlYWCzLHPOPXz0TNuajeePHaHeT73jba0oemZtrc6+vuWWWy4TAbvJFJugrt6gVPG54xnmV/q9ASCmbQE1KqQiNuR2J8pj0ThPow1sdkLTMnjlvvb1i+FHv3T0j752nFYOfuzzZ1ZsQkSvec1rZpoTrSwvffwjH/rPf+jHjp3c0DxzLnNZQCaEsUpGCcY4QJkNoEQFx1JrpI7idVVQ5sgU2uGF75J4voaHPDCqoC4AjtIDlSuYo9TjGG12iRbOLKoimjLhlVn/2+I1JhKo193wu077v/RlKpQ7XrrbT6T+hon9hhuV+5ogLWnByw8+4KKwPpPOzc01z28TVNNWE9SlPQJDc5FtBTmnAhVx3lHFIw1S8u65WFULQFSWG+qkmqieXzHDtDuHXplOG3N41UpndcYJOwAcOgVw1M1fdUK/YyRBqhNQiI5BGJjyUB/5wqoIRDGqUamVsYwrgPiZVGtNqAirR6j8FAzDbIg0z2WYoNc3w5hUFMj9fKRkCnY21SrRG9Ri6ocwjjBxXStX4UmqBqyialhLj9iqROVibGJfgoOSveB7uvfee6epHF6Vw1uQ7P2YSeu455579vLZYU0PEpetRGV3pOMzn/mM/68ndFzDOUHvzJknP/jBKBkSMQmxXrQbtZaFYVXRocJUw5fCRCx33L3QWUwyEZNDVEVK0xQScTUNjmL5QQAps4LU/0VhFKV5dnKt98KZtZsPH4jj+PmzW194rtffzPcF8T9/39sPrSxtb2/3+/0qdz948OAFp+9NptgEdQ0HdXR9SLZtOFBwK4oSIUOwcGogMKJWjTFRaAw/hda/P55842J2OMgNwba7W/FzUZL8zcbW9wEAjh07duutt85spdvt/MFv/fqH/sNvf/BXPqQuUxuxcbBWjVVil2ce0SAiKCsTEYM9d9mjG+QL2ISIi1mciVQhVJI7WFlIDIyQ4wIRceKVPiazWy3983xPOl/GQqJQZyF5MnynbgPqKvl9hQILTz9t09hXcysgV3z/SfYmROrJJgAzlCBQJBbsjFEDy1kW81yb775bazh+EARhGDbPbxNU01YT1KU9OpE9vBCdHaRmSIVld0GwKLSTyFM5lLyJSrEgp1LksoA0vIfVOHhBdeZv6Z3iN8PGNN10TNZCJ/cvZ64DJ7qoLg+3K64hM8EOnbl4BWpciT18ZGRDqzNarN9YIRSKCcqGqig8qDGpvlGiHlL9XXNawSwj2/Izzqk4WxJlCAistdYQQbPcDfo0jG2asHN+0hRv56tU91xv0I1zoHRTWF0N6CIhQhBSGBTPwCwNjmtgULIXc08VlSMIAs/t96ocDz30EC4dlWP3oy4A+WIdHuZQ1ap05bIax7yI0+fm5z+/cPToloApUGTCbvcveXfofOLdjEEgVrVK3rMxPnBd5wfft/LND8nfbEgOVhKUXDgVKFPp76W1qr/yykVtmTDlECJ2CDIOAcRJ+luPbqwNZfP0Mx/8uw8eWlkSkeeee8455z++uLhYpwU1ic41n1Q139TeL/hbj64x78/TJIiC3HsWiUJTIkscOnHiHCmYWIjPovOHm0rOZelgmPENt8/n/Z7JB6JqiPr9vnNuJ1Q6DMMf+v73fMPdd/zir/67T37xb1rtuWQIDqMgjDiw273Byupqv98nMmwNk4VhdSIiRGSMAYmCbBjkWaYEIi6tAAv4VJSUVCBKqiAliEKJchEbRqrqnCtrU5GmqSEGJDAmyzKRPIqiNE2gWTuLf5S29+WJjicYrbWzc6dOVGOcvFTZtf7GuNTV81gzKwBxIHYkbPjWW4PrrxvtCzEvLy+fU4CjGZSaoJoObII637a6rXD/Qqt1pq/OkWG/si0W4SSVq6tS5bJaKjxUTA6gXMaX1N7KFKtWclKSAKYR7QlUQS+mu3QXeVGdUVNTP58m0Q1fiqJ6LpvYEqrQyUIVrW0mVqqiNWBi7ExPykABZJS6G6O3CipH+beO7m3cI7Ze8KIln1E9cKUGaqGBYQJclrn+gJOEs4xUxNM3amt1qn1xDcSx26+xhm/VSRzFFG8M2i0KIy1JrxfJ4HhpDkr24m9rFyrHlcE4XjpHpeDgbWUuIczxUpg+VeSFP/5jyZ1lqLjzsKva4fBE7kChIEcgqDVqcgxVLYdr1+/f/7P/XeeuuwE81d6gAS05JEQGxJ4bjhxsR2Cllk5XfgTXcvYqfLcR2PbxzfhVB/H02cFf9OMgT/6H77zjthsOAOj1ehV9Y3Fx8ZZbbrlgKlCTKTYNXcNtKfBE3zp2NtBhHltrDQekKpqRCLRFTilzmqYkomQzWKeGyNhW2LItG8X9ND+7vjVMsrl25B+9XRyywjC86667fuYf/Og73/LU//K//1uoU02zQWKCsBOG66dOdOfnnMqg15+bX0wHwyhqV5M0g0QkjRO2RgmsRplYIQQDEirrMqBK8GUpBV2TeTAYMKjT6TjnXJ6ladrpdABN4yxNhp1WtN7boixSl7+R4re5Hk/lW92TJxaOHr1aMiElsCrB5fCbZbAOIBVygZqUDd97n9aGxCiKlpeX97KN2YwVTVBNBzZBnVdb7ShY6rYCQ3mamig0bGpb9lrCsDVpUB3nNSiV9n5SOWXT6MXaUchWakXU3/udn/PkmdGNNuEIe12k6+Rovee+nQnXTFE/StBhAhlBCVhM2KlMKnFAi5LNsfKIcfWNqoBGFaoMEBt1kosagEgClpABVUnTvLfNWWbybESZLDqsERm9QJjDH8YSFKRESkGrrZ0uwqgg0ZQKo9fYoHRpJNBnUjnCMEzTFMAlqVh56R91dQ/fCZV77oVF9FKbPgcnT57+xCciQiAAcgJyAe99ZJ46hOAMgrygn3lCGhTEJn7Tgzf8+D/A6r6iPwNjmJ0vDVcHECurltRvKmiKlR+SkLqqcZIgCJIsY9N6bjMR0a8OOl07txDKW+4u6PHr6+u+B9rt9k033XS+6EaTKTYNvUzaOrWd9OLctoXJmXaQOVVISArKyYkO42x7Kzl7xm2ftQwTtNXMEYXGEBuymjknqmb/gSMJorny0dsJ4PBBWWvvuOOOKIr+r3/x81976ui//tBvP39yLUuHYbsz3271extRe36+HeXJgIizJAYTEQmRISYi5yvXSATit46U4Apog5QgIHBZlKIsBGsMqbRbrd7mervdJucCULy9lafJvtXV3kY/zuJDS4s3b576TgzmVajUvhvhMr2txasE3agGar/RKQQlMqoRIQOcqkWq3Ale+ar6+Z1OJwiCZlBqgmo6sAnqAtqqVsOFXto4uJA7YW+GokrOUXkGiEGi7KBQ4kJ8SVHg016VjQCRsh6lIPJ6xl7pMju+kPdKoyUzQGentDJrzKTp2M6dDNc8WGkntGKcUEJ1DonKDm1VuhQY90DBmF1rKRpaSWFUWMbYB0e+sFL5y6pIUY1SEKhF1ZX8Dhl5wepEb5TKHT4xF1FxRMRsxPNtFBFTJ7CWIV5htLcVpKnJc66iKkwDtOFtnHsdWv/BeDvl8jftASsBMhUNA4oiMaaC9vZI37i6BqVL6fF27733TvjI+hrdvZvIXmPHBKHjDW94wzlBspfs9Ckiz37kd+XpZwSwhZ0yszKQ7x1BnHyLKgIVGRBAzmlGLHfcsfKT/8gsr1RndnOT5CQQkzu1TplUQGCBFI4JNVBZ1JMYpSoGzLM8MDZJs0fP5P/h0fWT7f19HYbsRISNieN4Y2PDoxuvetWroihqMsWmoaat6YZU9RNPbrUXVlMnxJIkWdDuuCRTIqOCPMviZPvUme0Tx7LtM2mahK12EC1ZG4YBtyJjQ2PYkMqx02eePb26cuM8EflHb/egmPnWW2/d2Nggol/8uf/2zNr67/zhn3ziM38VJ8N21Ir7G2yCMOpmaWxs6LfsVMgReaMWcZkCIAGRQ6FIijIrdgBJRXhWAIkbqnM5syFCniaDYbsVtgKTqemvnzbiXi3Dd2ycWYVTICtT5vp9LzzzzNU1VWmZ4PtqHQCisAQl5ErJymr3lldI7euYn5+/JHLdzVjRBNV04MsqKF+YkIkmTpNc/LgbGg6YDBMTiGiQ5JlTFRgFuxKWJlKGkisW3GT8bhj5/ecCzgCREhXne2utUVmDEEZICsEDuuUKuvhH5cO1Qxo7ekt1924k2tk7VmcXp2CEUowBMJgyQ9mlXa0qU1RrMIyMkA4tFUDL29A6g6O0eoUq1BU4hSikKEUBPFfaaam+4eVIqd5uZb/iIRIRQBkiKupEmdgYBzjvdsamG5nQMkTcYOC2tqI8Jd8QUEAbqgo3Dpw0Rw3UqP1suJThlbKjChRDCi2xDOoCa8IAbFDT4Lj2BiV7ae9pmsrhYQ5P5Xh5whwV0vHZz37W/3eC0HFVTJ+bp0498+9+PXC5U0SAI2QKJuMdA8719M0+WFUFDmQhBuQAhXFveMO+n/0ZWRzb1N3Xts/0wE4oz8QQAFZWEfIzU1GEopX1t4MfDYUBp7DG5LmAgzO5/FU/WFleINve2M5ObfQPLc89//zzeZ4z85EjR3ZHN5pMsWnoZf5NfepYvOFMtxNlaRy2oiweWgGINc9dPIjXtganXxicOeXybYfMyTAe9JFnnA9Cq+25dtCZG+RBZ2n+4cefu+fG1/prOuf2Qo9cWlq6++67n3nmGSL6++/73r/3nr/9+x/7xO9+9OOBcBiF/cFW1OqI5CBDRAKCQnLxlaWeryEEIsFot8sUOShXY1RRHtwOgu2tzXY7cmnSCQ1laW9zux3wXXn/e0K1LFUds5TmKz6V5Cxd+epXw7Le7Wo5WEa1zQwYhSkTySSIgjc9qN1u9asIgmCm900zVjRBNR3YBLV7W8Nczsb69S19vi+Zc87lKjmJRKSHO3a1bRZbfHx98DfPnDm1NUShLEo04iJ4PVHdUS5jIudUKSFompRdnMXAIJpx85fcWmIndGO2+sYsnGXXPp+oaZkmPui4RMM4aDICX7RmRVM7syhLgY7MYifO0XEcB3XtD8OkIskwFjDARBRZWunYbmg1z6W/Tb2tQDIuL1Laqwt2wYSaozZ9aw3d8ACRZ6xaQAEH5EBmDYchmKFKXBzX3qBkL8c9TatyeCpHmqaf/vSnzyue+++//xqDOVAjdFz6cfOy/YDir3/Nff1rkYojgmpOEBCVgMIFPo1KpBSGgUsTC43J9KL5G/7RT+jS8sRlb+qYo0ipqE/JFVbVAYb87FXbS/Qizf7/pKxwoPJFMJtgfmWfy2mpM9/LBmvbadf2Njc3jTE33XRTt9ttMsWmoeab2unoxflmblvduTjdNqGRgXZarTyLIZLHg2RzI14/nW6egBuEBkGrJSIulyyP443TW8NNEyLozvP84U44309Gj/geAQ4AzHzLLbdsb28//fTTRPQ973zrd7/zrcdPnPzdP/rEJ7/412kyBBnkhpnJWnhNOrUevxDypSuK0d6aFCOwAFzbbVOHPAlZ83gYEA2TXisK3mqTt3OuoTpP+ijNR1CrT/G6Gy9VLdHdsiKU+RCr3zGDA4zPhFaXO//ZN0hdArDbPae8aDNWNEE1HdgENX3C2UH+tS08shk8E4fO5XlOLoNLYuOyG9vp4Q5WIzqxvv3Y8Y2NYarlzvTIXtRXGrLf1+dSWl5LU9IpXXvPSCMCK9XkNiYwA9oziDALqjj/E1Rnv6E7yp1qIS86+7I69lpdOhSFBVj9gyoYyYsKxm1iUa9bKS7h2dCVkYpozUKlNJwp9DiK08Yb0lKs1O8muIIzUkBOrYD2zUfz7SDvb+ebG9zvh3leVYnzFCZEM8x8m2OMx1H9Q4gYnpaplca6Ami3EEWVLVrF4Lgyw8Xld1JBAAAgAElEQVQVG5TsZbqnisrR6XQGg0EFc7z5zW/OsmyPVI4rOTRfeaSjInRcDhDnknfd8Y9+LFDxYHgOZAyImotthA0oS9PQmMS5ZGV15Wd+CgcPTp93BPpXaZKagBVGFOSUDHEBTquIT821KBQEASzCTnMlATkSMkrOsapkaXvxwDBzHNEjx85EqRGRbre7srLSZIpNQ803tcuZf/FCf3OYBpFrddqsYtX0z66HAUmepVv9eHMz2Tqdx+uqWWgCTjPNhSlshR2K5vN4qFnMSWqDbZu5fuKqKw+Hw7qgwzmPubm5u+66a3t7+9ixY3Ec33D40H/9977v77/v3R/95Of+n0994cx6L3dkAWOMiMCwiBKRqucsmyo3EhICeQtAUvIgKEECpiSO22HkNI+S+Kc78krtpwYJ4NGN8RxaGWidPTt/9Cjn2dWaG+koSfKCfo4ARW5M78hNi7e+qj5ht1qtZqxogmo6sAnqPGcQiOJ4P/+L07TFkQlCNcYQg4wq8liPbSfHNxLKhsNBvN1PnIgqyAkrVQC0Agop6XMELlkGoiAqgI8S0ihWxySFa4e3XSmkKnkGrEF+C81LgNY9SXXqTDo3wKF7wDtmf3xWHYqe4+NazUulasYYtFGAHVJ7t8aw0Lo8x0SNSQVquKoSXKSAPMba0joZRGrYx/ivRcWwCYIgF7hcxbkWm4MLnbnQpic28vUNTmLjHNXgDBoPdWcKzsv6GJd1nZjddcTk8aZpnTZFkRApwFQv3boWBqW9AhwXeU/TVI66+OjLtmKlDnMA+MxnPnNJkI7L9wPKs2zz4x8fplkHRFrsWBqogcjFDTJEGpogkSwxhh96cO4N92HqMet2u7ff1ObHv+KMiCqrv4ecnYUhqCMiKJfesl7gupgGC865YeREBMPGkFUQmEH0+3/19dc+cD1K3keTKTYNNd/ULsfvfeVMq7Ok0EGvHxgmGwUE5LFL4nzYy/pbMtySpK8CZzgKAskzUTXEJojYtghqghY5sSZPhkl12TiOFxYWzvdm5ubmbrvttiRJTp48uba2FgbBd37rg9/x5vt/52Of/L8/+kmogzJEScaSLCEPrDAACGuNzQE/ZkD62/3V5cXbeme/v6VLRnJFDMRAXqz/iUAK5ICStjY3V54+Gg2HrjLfuwrRDSrqc8FaVPA6IDe2d+jwdT/2I1IrSLHWzmS6NYNSMyg1X1YT1O6HU+2lbi2zWUDOENiyJRB7a5RUkDmXxJSlcMJUmL8qQ4m4skBRVOIZUqzYPCmfCcIlZD1a6FFVbOFrXXaGFmiS0FHVcdA0EnJOgEP30nUXB3BMfxEjBddK+9O/XLE56hUlWue/1HgcWjdPKS1gKyvZkruhUrNTwYj3UZI7xpAU35CIQoXYF04QqUIlMDzXCkyeDU6fcevrYZIUt0JVlYwnHyiKb7v4HTQAxzS0UTPQJSgxUU1gFqoodMS7c9RqV/7LlwndeNE5CvZy31NF5ai/GIahqnoqR2U1spfjWqpY2QnpOK8Yr8wPaOvYc+nXvt4lC1WG5ARSz9AW2pWip9gVZVVniJM8laB1dmnxFe959zS6EUXRzTffnJ3YqGpPRITgwCTsWIiKKUu8O7cf08Urg5S8OoiKE3Yggog4kTCysXNxokmaWmOyLEuS5NLuTDZJVdN711IH9lN3MmuRCjQOTSAqg3QITVmGWX897a3JcAtpapU4CFpBOEyyKGoFQJIMlSSc64K7JgyzLE+y9PrV0SK51+sdOHDgwoIKw/DGG2+87rrrTp48eerUKWPM33n7mzvt8EO/9yekxsBEJkolF49zMMh45xSwMlNIgDglIibjJHGSRaG5f55+IDs9F2mq6AEC5JU4B0hKqnB7ba3z7FHOM1HETEavUnyj8k8hAFbVEQCEgT3tbPTWt9ENN9Z/Op1OZ48yzM2g1LTVfFlNUPVsMHMuyx1MlInk6qwNyLBhQ2BDhsEEqAhU1TnNU0GuqiwwXK7FigW73xwVqC+UnnAMqfxZlEoj2JqchC9xqF4ZM4+dUgadjHo36dDz6cBd5DZq0qIX1Eax8teRUoZHgkrso0Y+OQfAQUWNyZiK/+S/RyBTvRpl9t2pqjiBcy4nAkOJoYGhliEZDNzaOrZ6Zjg0WTa9eqfx31KDbmBWh+zkNFN/RUBotSkMq5+0lyq7JDDHS6rwwl6Ze6rDHFVbXoh0F4+Vy3RXV1L+/QKQjnMSOq789Ln1yCM0GFgTqcsBCMGIMSpUFD1eeGatkABYy7H/h3/YHr5u4v1Op3PkyJFOpxMFPV+HAhURYRIqIGQBMbiw+aobVZV8xAJjKeSMwF5t22muImHUWdvcPrCymGVZmqaXHOBokqqm966ZDvz/nt/KRFQyEhGxAuc0VUk03naDXp4MJBu6LBWBKuVg25lzgLoMNrAd4/Igz/OcyVoNIN/46usnxr2LCcoYc9111x0+fDiO45MnT37HNz/w5HMnvvDoUaXWZpZFUeTndDUKA2UiZYWN43SuPS9JYpjCgF2Wv0aGP4Vel9gJZdAESIBCwl9HFnzdkyfmn32WRQQQIvXlrVd5PaUWSqmFGXec5vbQdfMPPag0kkfx/il7FExpBqWmrebLaoKqL+MtM0GdcxywtQHYFIUOxEqGjCUbkA3IWGUWZk/UEFKo5+L5NRj54kKQKytJlFkhfphmgMAFrUMJWmSH7E1SCitZ4rp5Co1cVDxdH+MsDS1frITspwonZiw06oDFDpiFjrRTZ7FCdGJlr3VKQ+3jOiHPUZE1UPeLRVWiUtQryFQ1it8XFO9cIwqPcQhECuDJEzSkTL9r5IDRRWSy7MW7qBSpeNm54pyKkuYMZRG3uaWbPbM9sMOhyTOikUxmyeDweno1nYlGhWMMtii//1Kshcegu4LB4akz1GohsFrD7PY+rb/EQY0xgONKaop80zd90wSVIwgCVc3z/GVerjINc1RIh9cifRGnTxE59bFPWOLYxdbD4WoEgUIIOUM859uUCr1KBc/ZAepnIw/xKhRwRC0lB+SkwnCEjli+5/X73/kOGX/AiOiGG27wcv1hYFsB9fMcbLmwtcoBBgFs4ErqYTH0iufV8VhQXpdDRETFictV8o2t3tomHVhZVNVer3cBPPkmqWqyt5dDB6rqH3z1lCAEhJxjcQqnLoWLs37fDWOXpC7Pc7AzlmyQBxGEAFJrbctYZo0HGPSMOhluLi2YB+98VbVdcE6AY49BEVG73T5y5MiNN974X7wXX/7FDyXRfNdY6Q8ZuagaEiVRIoBJqDO3mqeJVW0FjGzwChm+n2InEkNjICuGNc7Lim2bJEtPPmm3tkBKCqMIAFF1HgG52tOjcgPI/6Nr7PDwdXTogNZ2dVqt1tzcXDMoNW01X1YT1IWsN5iYVLKUww6MESJ1ECWAlYyyJROQCcBGmdU7vkJBcKpUwA9UCCeREosKKYjIEwq4yPmUSYFinV2gATSiExPGV86lC1axDNTR6nnmoD5GKdi1u+icXTp6awq2AOrVNcUppW7o9JdVp6NUKp/VVl+NwKKiOtITnWJwCCrpUIy4GzoqSykBDtR1Nwrv2RGuMWqrupX/n703jbbkusoEv73PiYg7vjlHJZIlW7ZkWzZ4kGUbIduADRgwmBmayQ00TbNgFXSvql70j15drFoNdFFdDTRdTeMyFNSChmbGZjCmjWS1LRmMsIUHbMsSklKZysz38r07RcTZe/ePiLg37n0v50GZqQhrpd+7794495yI2Gef73z7+0qiB5fLGYMZRBjiyCgEOblJOwM/mcTjMWeZoVaUgqm1rzWwxpnuSJuiG4XKhs2ktaZ3erFGU5BPEjhfvDhlcNwYoMZcwLnKgXJK5ZgqcRDR1FP2/vvvv6AmbsiKlQWkY6pF+vrXv/45mdImm5tbH/wwmboYaW6eiI2F1ayU/xEunyUGhEqAw5cGikVs0gIBCQQQu5JWYUoIiihu97/h6xbQDefcTTfd1O/3i197raTr3ThVlQCLNQTnXPFEqgozw7hkkVOpgkTQSlrDmGjqAmBKBHMSspCSiwbjUgH31KlTN910U5NUNdlbM4C7jzTIP++kxo4L5FBzUqV8LCG1NNU81zyEXEUh7DiKLIoilzgfEzkzUw3IA8hRSPd1o5/6jrc5N3veRcTMFubXS+mUc+4Ft97S3X845TgVLPVWOQTVYJByA8pgZhKkt9bnPLV0R4P+CxpkZhkoheWAolTyIaB18tTqFx6PstQApTmHvSrPPb9vdp4pxFXPHAwgiFYqqgQaASvv/Fp1bpYreL9v374961OaoNS01dwVTVvnCH4EMkTQSNLhJArmnU9gPJU/LLJFYgITqPAFNUC5UFVDzUWEFFPxUMAKG1mqLfWUQShqWMA14GKOy199ran9is1gixk/g6ZlKfW+0PlYxpzl1z3Xk/PvOZsp6i4tj8WfZ24me0iNzn6x0vqkric6JYCU6hswhRq0UuJQ22UKu9t0VuvfaVoLM50DTdUzuZi65JYShyzNnz7qx5MkSJymyMOu6eliJtLnIdJhu4p6dhVZQdi7pAXvi7fs9oi9rkGNKwhwnGf/d4uPFlSOhXKVG9VF5SJgDjO7vEjH+Y/tY+/90/D0k44pyy1iYmGGkGnB0UiZApOX8k4qZWxgBaJRALcMFNUsBlJChlIhwys88ebh/QdecedCo/1+f9++fdM5oNdOlrvRs5MhzJsEFLRwELjQ4LBqkVEJPqOwBKuecAIIIUggEpjmOWtANpGQx73+dJxV9RpkXzeZYtPWc96pf3hqKzUTzRGI1RDUJNcstTDRyQhpqnkmIQRTc96iyOKIfOKjjhlCCEQuSdTnE+jkra+4LY7m5p1Wq3XRhc1n+sJ//OGP9w5/UU7xctyx0ZBDgKhpgJpqEANUYu9PHjva9Q6E73Tj1FTK/Q1Mt6Jap04tP/YFn+cApNoEqVR/oBecdF1eIOTyHAo4oshZHswYLJA4Hqxv7H/FXWE+Jvd6vWlMboJS01YzVTVtXVBDRLTeifdF4zSMxhZRwiCnM8sPEIGYmJmYQajYAspMXGAeVHA4GKQF3d4AEBtQlqWUCV+FWRDXN7ipyE+Bmf3orEBk6sCyO1LTZQjLexrULmie1iVE5v9cW8Laru9ncycv36A1TGcKYQC7yRqoNE3qEhuV44kV9SmVzqhN3VhQGI/V1tR1aVLMREYNM+vZoiCp0Ihl08Rhoxtv9Fo8HKYnTsTZxGkeheAqFY9KapSm16wwaLcbCOS4PM9hBcFptccMA4Nm4NZ0N8Y5imPudFB5vZ9dg+O6Xob75ypQnp3K0VSs7D6KUULF6bgImOMirtR4MPjCe36lpUMjjRVejAECmZGSKUHIwbjY6gzAxEHZvJIGMNRghf6FghQwsAE5mxGKKpfUJ+s/+K64ZtEKwDl34MCB+sMWR67liFSYoCFESWwqBjIQlRX1BcKvKKmMgBkbzMCgoOqY4cDkyLGD6HCUDbe9483BZDo4eVmu32SKTfbWDGB9o8f+38e2hbyZmogFhQTJU00nkqc6GYV0YnkGCQwiR3HkEl9VbwBMyiQaMpmMbbTz2pe8bqGh1dXVy9g1Mzs1GP/ZPx2XdjdyLfiWiztOhNRIhYqUWdUgk8n44Atu1eEWRnjZqU+F0gK2ijk7g7VPf9KJXK/mKBdyBKhTmoLCgZx//eu03Z6+gZlXVlacc1ezprUJFE1bzV1xgw3g4ZX2y9bH28eyrfEomCMXGxUgRLE0A4OY2DknxAEmEhTqyQEoXK+KIpVCjANcZXxW6XSQAWpccIdrHqNKILKSzVGt7KY/F2cjOsO6mar3LEAel7CS3e1/stvgZfYencMvbBd0shvgqAP1MyexeiFJycuoYSIl6mFTiES15HFoWZxSnU3nfGHnzGIX+Bx11ANQExVHykwQ8UyHljsHeokdfQY7OySFNVlhr1IbaqpfMruswMA1c1wierZrPKh8VEp8aSYt65zFLbQ7VgEcu+tTbhhugX9uA+WeVA5U2+lTuc1zHtdIrcrVEcsokI7zJHRc4veZjIb9O142ePxpfuZomwyGnAwggQPUKZLSWxFSyl4QqbHWdD/Lx48AKrxXlIwAZzCwvvTl7de8ZuHp2rdv30KlNxOxmQZRTFychJyY2CAADK44dTX4Wk11RSGhFex3MwtBEMfsnWRpGO5Mtrd2doan15bqA7sb4GgyxSZ7e54PYBb0o8cyITYJJiohQ5aFbBTSVPJxlo4sz00ySHDOOXNeQmS544h0IiKUpelgkJ4+xZPTP/H19/Q7rXpD3vuNjY3L2IXPPbP10+/9W+ttmNhSt7c9zHy7Q4bIiAGnMLNgaqaum22fOha12vkAmc2KexWIdwYbjz7KuGg5++vpsKKsT+AAZxiDs5fcvvwt31zfZIjjuF3DO5pnqmmraahp6yIa6nq+ZSn5+LEtHUkmRnGb2DsGmSIEDbmpEIyZHBMTpCQRULmHVcqKKoiMuHD6sEKdY2reUThmlciAEtFuwc9q8V1HNMpqljOvPguOybnERWvLgfqw0PxY2e7hs90juZeZy5wTSvXR+X7NDFUXAY6ZKMYc7lC4pFcki+IHmpWo1J1TdApbWP3jFepRfVynbBSrW8mW26EmefAmsfdr3aiVjcOJkz4EZ1J+RauvySt/lqpWheYdQ57j2fMynYEu4zexasVVntnqHkLGTlsta7fh5hgcuBFrJvxzHih3UzlQM1gRkfM5yYMPPnhj63GcCeaYIh333HPPlSAPr+4/cO8v/vLg1KmdRz727J++99n3vz/7/GNJMEcAOTUhCkWrEWCGuOI0B5AWJSQlqY1A5M1IJTBiJQ9s+2Ttv/xens+bW63WwYMHFyAPIoojxwQJuTpnqj6OoeV0RyAtAY5aPWEBMUMBY2YFfBS1lpfbnU4YjzePPT04+WwmfGrHTQcthNDkH0321gzgwvHwk9sZxyGkCBrynLLUsnGYjLJ0HPKJpBNIijxAAit7kiiDnyComkjIcp2M853Tb77j8DvvfWPk3QK6ceedd16KfHe9I6cGk//tfY/841YYaUxRHMVeBL3+khLDmEDOyJX7fKqQmDotFRu5uD8a+agVZlqna5/8R1fLbc+HT2h71LpeQeqHnV9mdT7fgQzErKbOwEA4cqj3Pd9Na+v19ywvL3vvm2eqaatpqGnrUhpKHB3oJz0KOhqGAA7CUcuYHKmFoCEzzQFlIiY4RiitQxYM+7SoVKBa7QOsyAhpvmRDy8oGqgEcRLMKkTnAwrCbpX/lLUmn0qG02LBd4PgvFIxMF74LtIqFCcTmdSrn4Y8F9MRsL8BlQYPDzgAAGQHsSHPL09RHlDi/nDi/vZk+e9ynY5Y8ynO/F/xTHxu6TMjCc35c3i4s6OIW3PmFm1cMuZFEMXe6iKJi9/ea9RW99Ljkr5FAeffddz/00EP1VwoqR3lVzgVzPN/Qjd1Ix4c//OHi13vuuefynp+I+uvr/bd8xaE3f/nO0aOPvOc94Q/+ZPvjjzgqlgvwBKcghlZKHMqkVnqbMFD8A5TWKmxowY2g24cPdm85Es03t76+Ps2kF6zCJ0bOlDRwlJioGrHlZKomlelX8SEyY4bBMqJAZmasrtVZWV05eMiSJDt5Mh8M4ImS2CJXv80aAnaTvTUDuPDm3/vEiUxiBOgk19HEspFmoywdTLKB5GPNUifBZ+m3vOEVr7r9yLFT21945oQA3kWAO7y28ZKbD0e8d3nnvn37XE3G8oIONRuk+T98/uhTp0efPzX++LHh5sRc3IFvMRwxG8F5NlcUlzJZpTBe2EUTxMR1RWCO8EcvuPsbHn8oynMiLD32Bb5Cl+NarXYpduAUMKLoLW+O7ryjbp7inFteXm6eqaatpqGmrUtsiIgS7w73/KF4+GQ6yEQpDuo4YkDFJFfJTDOyQCZkQioqQQRgJmYqBBGNQWqlSIcRFyQNBsxIS7ZwWcxCRoVUR/krzapRQMSlotIU5qC5DfVSZLS2qD//EG5nXonvIRE6V5Jh82+b/7PteYapssaMwVF9unBRqeiJNT1RKx1hbabBUfyrCphW6hsonVO0VuFS8TimOh3YTeuoSYHUNThEYRo55xAisjbDtk7r9jZMOU2RZWoV/cYW/q88C18ZgOCSoIXnGuGgxTtvRluiUsakcNiBOZI4QhJrJbpxJvWN6xTUqB/+2gmUd999N4CHHnqo0+mMRqMpzFHocZwnleN5DnNMkY7Xve51l/GWnV6pAdD6yq8c3333/lMnth96KLv/Q/5Tn0XIA3Sk6iP4UNLhFGA14uoptkKrWmImAcQkTXor3/ZNvdXVekNxHK+srOx5B2Zq40zXWn44HLT7bEwMKDEp2MxIQK4yK2fVwjdWGeLgUvWtlY3l/TfF/e7OcGuyvR0RRcsredxyPJ42cU67yiaBazLF51unhll4Yic3gU7GMhrpaKTpIEu382yQpqMgE+ST5ThuU/blX3I7Ea322nfcfOA8T746//ifTy/M8PDnnvr9hx77p2fTiYbOyvIohABSjpOltoAIzsGDiOHAjpkVGYPYEYNgROSIyAAJ1l3ZGJolSfuY4HeT3jd/+gOx5J3jx1Ft/OH86BvX+cFAIduHfGnZfdl95udg53a7Xd9vaJ6ppq2moeZKXfQROT6y3D7SHRwdjEe5kgTynhwRFBYgAg1koVR8NoEGNRAzF2g4UbWYVjDBCKYG4rLWTsv3FMs2nhI0uFQhpULog1AWskxLX2rYwqIkQW0ZabOagjoWsuDOcvYX9xhP23OZbOX/5jQ45r9T/QLVPF8x9YKxmYfrPPowFRktvFRmtrIVKqGlDIcKSoBjOgg2FRktbVam30HnKSTV2cqTq5oKw5zjFqPjOQrBTm/SZOygNB5hPFYzzyWJhMsSeCovul0qpHDDH2RTsVxCXSXAyqnevJNWYnE03cMoXFSuR4zjnHHJX2uBcjeVo+5hcxVgDhE5efLkVZgJ1tfXL3r38pxIx1TZ5KIJHbs7EkI4ceIEgPbyMpaX1259Ib7l2yaf/vTgN3/XPfTI8mRH8tTDT5ym3ijXrgGKjKbSfWKwYBBDG+30i77o0JvfglqZIhHt37//TDKfQtQln47G7TjSPJgnM89mxGasMCKeTksKYtMAVXCcmQ9xe23/gdZyTyaD/NSxdHszjmNKIgM2eu3dIFGTwDWZYtOp4nj06e2Q5YBoPrE802wcJiNNJ5KOJYygWUJIB6d/5B1fcaHN3XbbbXEcn39f8qDv+/sv/Of/71N5sjTMKO5vqMpAlKOEzPq97iQPhZKwUSG17hiOiD18qdFDYJBACUxgIhfE2t2lyelTnfWDk273d/rrX/vInxy0soJZjM4/lzqfYpA6LfgSC1j2/Lhd1JZQkUnG0Iwhb35L/EU31+kbcRzv37//Iqaq5plq2mruimYA91h1OD6y3r/l1PCRpwchE1LlKCLvHBlDocKmBmMoQx3BoCaFwltdg6FY9E7jkqkpG6jUVeQSp1ADaym2qCWuAarqVqZiD4VLbOlOOy81Wgi7zWLuVVsHWoEW7NroXwzzNhUfmfOA1TqTYqYbirp37Dx0AoPaFPUArBQZnWu6rmBar4ipTSa22zV2+j112vp6L7lppRMNtvX0NuU5VClNkaaqyo5lod2Z/kbjrXmWrKBaNe/9REMAcZG2O4giK5Vz6fxtYq8LUGMu1FyFcHmhTUypHPUXoyj64Ac/qKrnf7aLq1th5qWlpSvd2e3t7St6Sy0QOs4T6Tj7l1fVVqslIlOtCjAnd9zh/of/To8dz/7+Hwb3P0Cf/hTvnObcigmlMDSZotdKyA2OeaKh/fq7Xbdbb7HVaq2tre2JI+YiaQhhMmklLs8y7yMThQUYG1yhbYoSuKfSotaMjVSc+aS3fjDu9bN8nG4dz08+I+NBSFoRu5bDoaW4juA0+UeTKTadqp/tI09sd1rJeGvTwtjCKGRDnYxsMqJ8wpJDg0r2xbccfOmtN53/DsDGxsahQ4fOc81sZiL62w9+6n3/tLU1yjhes7jl+p1xkJaPNM067SRkOXKiAIpImQBSApk6YzYYOypYymQVH1cBdDqt0WAIuLjVD/lYI5XV6Ddf8y33JRtv+cvfIjMqyMl2XjjCBY87XY3LSuf3JvLRVp5rf2nlne/Q2nVk5n379nW73eaZatpqGmqu1OVZhhEttaKNXhKRWlA4Z2QGb1R4uCpUyIRNWbX4VzQArpQaLcxPqFBVKsShi0W1qoJ5pkJgM9dYmoY6m5MpoIX1YNV/3SuO0jzcMCNn7NKl2FMd9CxzhO05qVhNzKKOE+zhojL7wepFKKhJhxYAB81bulasjYqCYZVVChaERW3qnGIl0aXSE51aq2BOuNSwcJLy9RKBMl3rdg/329HRf7bBjguBTVw68VlKMCkddaYusdP+E86s8HFdH+fs0jnTq3pVVYHFKWClf2X1DmZ02n7/PrRbFVeJrv0SlYuOS/6aDZS7YY777rsPVR3BlaNyEFGr1brSHb/QJi5aBmYB6dgNc5z/aeM4vv322/M839ra2t7eHg6HWZYRUdRq4Zabk1tu7r39qyaf/ezOb/9O+qEHfJ5lEEJZLOmgBguAi6C5pfC9N96z0MF9+/adiQg9mmST3LjlspBz5PI8IxcVMAaZgR0IRq4yD4OZGgpqh0ZRvNzreguTwenx5rOTrWdDOk46PSVP2U6vPrdd1Ag3iU7T1g3cqWcnSIfbHMZ5NgzZWLOxZENNh5aPneUEjYh+8OvesjBBHjx4cGVlJU3T0Wg0FbKK47jX650na2NKl338xPb/+N5Hhq6buY60Wv2l1eEkzUXJO99KzLkslyiKRaTT7mUhJ5CVpaVmCErGXEoDwdQYRoXvk05GY+ciT0zk4l5vuLMFBPat++/5xg+/7h1f/we/+PJPfIhg7nmwYzQJaa+7Mnn1q3DgYP31XgFXU9EAACAASURBVK+3tLR09uyneaaatpq7ohnAC4jqgGPqtqIkIkdSYc65ERRKEGiABEiACrT4VwhgJSICacHSBRGIjW1aQEGkRDN5aFUDExlN+W5WCHDUbWKny8OpB23B5ZhbOFK1zp5/sUIhLnyZsWt1a2dZ9doeK+Ddv1qt8KT+nvqLtss7tqgomYpoVOUkFTChVJrFWs0att7oLllTqxAimy9UUSuGn5lJCapr3WTdGZ84LqMRSyAV1sASyEjMeFY/NBsCzHNCGi7HbuyM5q2GKmmtciSVGZ2OP3zQktgqdOParE+5LHHJX+OBck/x0aKhS8E4zoIXFCUq/X7/Sg9CkiRXkxe0oEVamNdcxBFF0b59+zY2NrIsO3Xq1MmTJyeTSTmq3rfvuCP+qf8+Gg5GH/3b9G/+ZvSJR2zrVAyL1RQMVhPzzJu33Lzx4tt1/rRn0bHbGU22BikimGKSpXGrRSLl3EI1g2ye+YERIUBEJLYsDkM9vT05dXx48lg6GogaeWfESw4vPDJL6M//cjSJTtPW86FTBjxxcpylYyeZhImGseQjy1OE1IWcTRzZV9/z8nYyh1l47w8cOFAgxRckTmm76or/4tEn/4+/P7bjl5SSJPJJ2+V5HjuOIqdMEtIgCiBOupTlaabeRd7IoERQUnWqZB6RaSE9pzR70imJXBy1sjTN1CQ3i5NJKv31A9k4U5Xf+eb/9ve+8b95w4f/5L4P/mFrPKArcwWvjcRCjXmr223de+8CfWNtbW1P85TmmWraau6KZgAvui0iOOYkjpNEEEXMxFz5kqqaiEquEkzERCBCUmjWV+vtcmsLIBATYCiTNzbVan1HKETgijUfKwAogbjkAdRcQ6aLw9ors1BYvpXmPCnsEsZyodDCzgBw1ERG91YVnX2XGcBhs09V5I063GCYe6ctaHBUyqOFVj9UC06NzQuRVjIgpaHsvBOt1d0Mp+Ig0+8iCKSBQ2gz8enNcOwYZ6lTo6AkxTzNCqH54aIayGENurErT6vX8HDtRQFKNgwBBnGMftcfPGBRVL7/WmJwXPa45K/9QDmlckRRNOUjeO8feOCBC/oC51+xEkLY3Ny80gNy8ODBq38DTQewEOm4++67z3RnaxD27iwIUZIkhw4dWl9fHw6H29vbOzs7aZqamfNelpaTt7wlefObO08fzX/vDzc/8hD/89OKVGGioFYcf/1b1fn62dbW1s6iYzeY5IMskKiZeceQUGD+bEzsyimNjaxSljIyhlggh+GpJ09OthgYDXbGO6eDKcct8lGru3R33+qgxtmF9JrsrWnr+dapcSbHh+M2Ic0zktw0QE1Vi+zSAf1O/LX3vnohhhw5cuT858szAs2qv/T+T37g6HiHPNpLcdKyLHPsIheRaQ5VmHORY+IonoyzOI6900JZn8kDSmRGCmZVMM128IgckwPY1PI8N6DVbhNbCNzu9waDgYs7qsHHcWTZR7/8ux56/dfe8bmPfc3v/5/dna1LzgJoV/fPlLFc3QQpdtE3v7Pz+nvqoHO32+31elfCfbwJSk0AbEbv+TyAZgBRK2l12mouAalBIGZiqqoiEkLxnwWxICZiRFAGKUEK4xMt7CJ4psRRFBUyFy4qBZBREDioKk/huooHlX+yvcJvVcxSoRpF9bOV7MCLjNILBSc2j7HYwlQxLxo6hTrq41xszNc5IFWNic5pYdRFRkvoY7c3SnUUUgCmUCl1OqZkjbqHS13mw6ZiH3VTlZkCSAVwqKiwZE7zKE/t+NM62IlE4jR1gyHnwaxYokeEcCaBbz3TbPr8Bjjm75+Su6ELIIiPeGXZ79uAmz4yzzG6cUXjkr9eAuVrX/vaBSrHm970pgKMuLzlKs65w4cPXxezyKUjHdMhXSB0hO3tL/zkv3S337r+1V+Ng4d662tnYjfEcRzH8erqqqqePn36mWeeGQ6HU9zC33TY/ch/deSH3mWfe+zkB96vf/UXre3t0fq+g2/9qvpJClbIWQgUx0dpZtpSzUCqZhaMFObMWM2IqLTyIjImA7E5A8iZmSAfPPPZJ6iQqYpj7rYpin3cgktuXunUW9ldN9Rkb01bz+dObY4zIiM4FSEVDbkRp2JkUasdSbrzk9/19lrNMwD0+/2VlZVL7JSq/eTv/N3jqQtxp+0SxxEHYk7INOcAQM0TWAs2cbDSbIuUHBm4DAXk2Ry0gDICAYCjMgd2RESOABBTsXsF9iLabnedAvBkYhIRJeLb//SKL//FO9/wiofe99Y/frcLl+K1dJ6ZxGUVUilSeSOGAiaF2KoW0VYBy4jwkjv7b/8qrSHaRLS+vn7RpZHNM9UEwGb0mgE825LM4KLIxxCOYGJGpoXxHqH0HjUTNVENIiGwmZZesFOt0KlCBJmVEIbNCWGW7Hwrq04WVnJUk+GoW2pi0SZ2D/Tjso3aeU8Ec4UqZvOIyMxaxeZAhxmQUvc0qb1z8SMzV9cCDaFF6MXm8JgaxWSPVfacacuMJtNvJWutdktyOXHSheAMUZq64ZDzQCDAMTGZAItGuwQoqPCGoRvFUeXyPKJUrxAqr4fCtLr3C0oSd9puddX1l4y5mOWdc865q4xxXLW45K+jQDmlcsRxXKdyFD80PrIXDXOY2dR15XWve52KnPzVX41++zdGQT75P//M+NYXrn3rt7z4h36gtbKyyz3L6gnxyspKv98fjUbb29vb29vj8VhVybG6BC+9Y+3Ol4S3vz1/31/mccy9Xv0856zM/62PfUZUXciJXBl8SYt50MyoqMa0QERQApE5UlXRwGSx926pNxmOncF1O8F5GLW6vQwcz6/NCoCjST6atppOFcdTWyNmUtXIeWE3UR2Px/3l1eHmqcFocM9LjuxfXdRjvuWWWy6xU2r20+979NM7IV5eImImH5MjYgDGUHJGgDKsfHqrmKSVCFyR2DKRVSKhReFFUdLrik0+gMoUiQhQKnVCHANgkClbZCzmzXxLNM+T3sfu+7a/e83bvvq9/9crH3wvX+Q1utqes8UWm4A9iEEeNjTzkfMSswSDEGHMiO77SvVzlmqtVqvdbjfPVNNWE2mbAbzsbalBQOQ9RwTyZekJOxMpSQtiBa4hIWgIkudcSoiygcFcmqhATRWFzkbJsSiW2lPVASImoEJAUAIjJbmDqxcrS4nipER17GNq4UqXC+Gw8xvAuSoPLFrATk9UcT1mvAwApFOyyKyKpLR0tdqZtW4iW6BK8+qhc9Khi4UndZkPmyNr1OCS8sw1gKMdH+5H3Xxk26cZIMBnWTQeOzGCM7BRqSJbMUZKOo3NLgeBjG4UsVE7nxuKzgkZzv1eCNXMhGQJxuB+162uWatUGGXmKIqujovKcxIA/XUXKHerchQYxwMPPHClDVbOC0e7Wltel/dI07T44SMf+Uh29OiBX/5lByGPOB/js5859dP/+qHf/Z3um+87+Pa39176sv7aGp3heXDO9fv9fr9/6NCh7e3tY8eODQaDckCI/K230g+9q1+1NT1WVlb2RBCLD+Z5+MzTp0UsN5HCe7sI2lSVYpIRkU7ZVkxBFCAmhpkIu3a3Hbeglql5I5/ExYwoEqYNRVHU6XSu9LVrsrcmU7xeOmVmz+6MHbOZTSbZJM2cc91u+8Szz6x3Oz5qfe9X3bPw2O7fv78u2XARnTKz33zws48c3Wl3+kbk2BEY7ABnPNu/IS41yGYZFZOZubqRHzFgTNACHJkaBxa85KlYj2kly6VspmAiUnYGR1ToPRmpQjNPPU5a7//GH/34V33nN//Mj7QHp6+PvSMDyBgGaA4knkIuqU1ieIEbm/CrXtv78jflmG0PMvPy8vKVcDFvglITAJsr1XTKzNSghVcruCweAQNQhaiG2lFiHGaBHTMzHHmQYyopHGqlPAbDACPM4GcrzSQqgMLYCDbbqJuqUdCeufw0fs46XsnY26Vsel/QLHzWV6boxxR9mHqaVNAGasUpc0wMnYIX0/qRaYlKdZ66reyiQtbew3buJRKvduJbW9o5edpGYy4WB3nu0jQyMrAAosE1IhsXMbbzsz4qvdziKuYK6SzR0rJ5P1UYLQCOGzUA+usxUO5J5XjTm95U2Hw2VI5LRDpaD3w4evIZz4BiBIgIQbJHPzH5x08c/aX/Pbrplv3v+r6XvOv7kvX1szwYzLyysrK0tDQej6eEjhCC897Nq9ZFUdSrETp23xVPPH2MRyCxsQUYKSlBSY2YRJnJA6ZEbCiLLQ3GBjAjZjgCMgQp1jYgdlG314/a7UkqqjNE/EwOtU1G1WSKz9tOTbIgWZpPhlEcqyabp7c868bacrp96m2vur3XTubmEu8PHTp0KZ0ys0c+d/SPPn40WlpLifNM2u248DkrWMkGJjgABJ4mnWXGCRQoJ1uZg5avc1W+VoEa1e4cmNlMCGQQMyMxMQNEmIyYocxM5ABnjo1dGnKzuN1d2+n23/Pj/+6bf+3f7Hvys9cyxkEAgwvfxUJvLCcgmAfi2KViIx/nL7xt44d/OE+iel6/srJyGeNhE5SaANhcqaZT9SMoxkHFoERamHiDFJAS3ZA8SAiiQUgtZo6SSI1UVIMaCXFB0SuX44VEJrjkbpgBxihg7fqKD/VaCa1zNKZ+sTWShlbSlnT519rn1l6asiHqr8zMVmfnsakwh5kp1T5mdVSisICdfsQq4obVpUZnIhxAIbFR03CwOX/ZklBSK4nYg9Zhu16EAehFbn246U4cI5VioCHiQjBwOWNDqVA2nes8Zuwc7FKIvd6BiXN2w85xhinLqCaXYmxKABsCwaKY1/fR6oYyW2kaWzI4LuPa55oKgP76DZRnonIURwNzXOSR5e6vPxgip7kqk6rkJAEQAOCIWJ566vGf+Zkv/Kd3r9/3ZUe+6qtXv+Q1/YMHnfdngjm63W632z1w4MBoNDp+/PjOzk5h9DtNpldXV733Z7kxPnFynFOLeFs0+CwjApjgLFhGaJM5Jm8SFCAfCanZ2CmEW8qxV0Q2ZspZDdIKrusPHers2/BRPDn+eL4Spq10Op0m+Wiyt2YA60fLs2lg5tFoIFkWx7GG8WS804vs7W945cKk+MIXvvASv/CpJ5/+mb/6jHVWR0qdTjspMlZCXuqBE5F5ODLorACXzAxEsIJuoFW5aSHEUZalzNLXAvsskY5CGd9IC1k1UVXAghQ6HqzsmT3IGbGBArizvL69dXIkee/IHb/xL37hnb/8r2757CPXMMbBADOUpxRsoB37NAtBQyaY9JZ7X/91euhQ/TNJkhw4cMB73zxTTaxoRq8ZwCtxTER30pAZFKRV9UVQC2oFupGHEIKYqmd042i13R2M861hBlXVUPiMgkulgWmpRglwaLXoK41GeQHgKGFxqhWtTJGOwmW2eNsM4FjcybtSTO16NcrCJZhzKlmUGq0rgJYFI5iX4ZiDJKyCOIr/15pNbCl/UkMldtVPqNYMU2yPLtRFRvdYn1sL2j5xHJtbzsAhuBAohMr0w0rNWLIzLeXJ5lGp6xfXoCuC0EzpN8X97Uu1UVYXu7UNWl62SmLXOee9v3QGxzUbAP1V+GZXrokplaPT6YxGoynMYWbnrFip//XKVaxcf4/cpz91+jOfGIusuN5QhoFK9RoFBXZCHELq0tw/9kT+xG889mu/8Yn9tx76L779zh/6/u5Nh3FmFJCZe71et9udTCY7OzsFp0NVnXP79u07C3xoZg89vc0RkijKLbLhQDkn5+CYo9g4yRSqk1ZbzYKpU2NiYzJDbpyZkpEEBKIoV+qtr60dPtyK3Oj0qcnOJqNX/4ZN8tFkb80A1nO45cTlkzRL06TVGYdMVMmENP2xd75lQVu01+vt1ui9gG+epuljj/1Pf/5JWbtZfOx8Mh6nzjSKInMekQNcRbQtynPPFDFo9u2nCEiRj9KMu1FCIQaYQNU0mCpEIKokasFIDY7Jk4vgYyJnHLVareFo5FvtTtwbbp9i3/6dH/v57/lf/uv9T3zmGk+0qppzOEMuIQUSBcVR994v7b7+9TIf+rrd7sWhG83z2wTb5ko1nTr3AsxskIadTMUq7oZa4Z0iEkSDqpgKm3QievH+1ZtWOkvt5PjW8InjOyeH2TComMIEBS4NQ1HqQgCxFTqjpKWyIrjgYlABUhT2Iour5ymboyIvzFCPgiioVsNBrFRsJLsi47+XNWxBIzEsanCUvyy4wOqU1zGDPEojWK2rZlRKonpG5dGagW3pKFPBIlSYx9ZcYaj8lNLUdBYzadSiP+2I11puVTLe2uTxmNQoBDcek4Rqsa+zLtNeE3tjnnKmRVZ1K+usrAoMOICAjChn51dW0e0WfyukNy5aYfS6CID+BgjKr33tax9++OGF1PycFStmTYnX4hHSyeZvv2eJZAwaSZY4E4EZEcyRkeRMSDyLaOz9RBWm7WOPn/hff/5v3vOrvXu/7Mg3viN5+cs2XnBLfOalTqvVarVa6+vrg8Hg2WefZeYkSc7ylTYn+aMnc3RcHFrkekM3HoxOm+QRR0mnx7Gyc85xNsm8c1CFgcgZlKlEKYML6kg5jpbX+wcOxkki453hyeM63ol9/xLvhyZ7azp1Aw9gP4kISkSTLE2z4FzkBG971Z23HloEJW+++eaLSnVVBoNw/wOT//juf//CNz3+4lcjamfkvCEitLwfbG+7pGUdRswF+ZIMTOVGT1lyUhWr1Gb5adJVTv0VzXhqFqtkUFWYkgYLQfNgkpuoWqZIzQRwYM8udj6BT8iFLBtHLvKxf/bks+srS5JxNh6/+0d+7kd/9gd6p569BrMuKwJileIWO2NqiAE2yu982fL3f4/Mx+oiOF+6y2/z/DagRtNW06k9GwpBT4/zQUAAF+iGiKqKqAQNQYJIIBFnYSXhV9+678U3rbUi/+SJnU7iPvnU5s7mGBAUupZsBYmjklbSCsoggKBWTBNlQCMGFESgEuyo2cQWRA8toIyq7LGUGi0qP4q6RpiBit1xri+8LzAy7zE61V9s8cV5IkZVflL+Om8TOxP7LAD8GrpRUDcUNuWG1G1iFVorJ1EzlKgHVc1SvUZmCl4YTWtGCvSETAlTbdEp/4PMQGZdzzd33MrgJI3HEAHg0jTZ3PS7hPma4yJuKqvQjT0OR7TcdysrlJQzPjN77y8I4LjuAqC/rgNlHeMAsABzTAsfmnKV870bNk9HjzxqARL5PFBExWzgFWYQgiVEWdCuj3byXInZR+OQewqy9ezJP/jdwZ/+Yd5uH3jHO178wz+8/NKXchyf6a5g5qWlpV6vp6pnebpE9df//uiYYku8ixNr9xFGWbY5Ob2to7TTbUct1+pEPmon8VI2DDCNokglV69k7FjFsRDALYp6Kwdv7u7b0Hw8Ob052jzJIY9rKnqXIvvUJDpNp27IAVzvtzwsNWMftXr94eZoKfZf/7q7dmuLRlF0YacOQT/1qckf/FH40/dFj33+8Rd/8cNvekXSXxuqJe1OGI1CNn762PHYR1E3uMhz5MioKLgg4ikVo0bU2MUZrhJXU1DtndUYCkxJxUKQkGkIIU8RctVcbQILBGfszMcWBZKAKIl8zM5PhoP11bXJeMhA3O4I6a/+xL//vl/4yZVjR6/BkK4w71wuhdKYOiBSEJBxp/Md3yHzblZRFB08ePCcTJzm+W1iRXOlmk5ddEMGpEEneWHzDRUxCKAgAUQsmOSQ7GCbXrTW2ddvJZEnogOrXZH86Nb25zeDkTOoSPAcxc5BDCJspUaTmVU7/TzzgjWaGmfVdEe5hlDUfVhntim220qW5q1S94AszmPFSHuBHma7VqzYZRZbe2fdKQXzb7f6O+unssrTRKFT7GOBwVFVOVS8jSnjo3xn2exMwYQIBoQ88wTnwAQ1DSIg51ykAjU4oB/xLS5b2zpJk7QYRZdlyc4O59lUvfWGAh2uYm+m6Mb0Dp6xVQHxDisrWOpbVK56CoPYc1LXr+sA6K/rQHlOmIOIzuSxcqYTXrPlKlfBnyX9+0eSnJhpFCRmCwGOTKauJYCqxUAW8hgkZqZqQAjimBLA53krz3d+4zc/9Hu/t/zGNx7+2q/pve71qy96UXQGjsY53Yk+f/TkA0+NzLyz2OIgbZ/krW6n49LuOM/DeHKw2/rut7yhHcdPPrMZKBpOJo89dezoqdEpUe/b7QTcbXPccr4Tr2zEy6uZaHZ6a3TqZDoaLSWu146b7K3pVDOAZ2qrm0TZZNJqtQJUTF0cv3ijs1CcAuDAgQMXdvIs2/njP7af+7ftxz6/ZJq3Ov/mO3/Kt3upOfYuhGAaRtub+WR7OBwnS0tr7RYlLbXcOVfsn5VbcGeNkEQ0Tc+UmBlUSBFP45kEkWAh0zyTLLWQa5YGmZimREbmjAgutyiPWl0HUxUViZxLJyNHAJyIqItOL238+o//2x/82R9pb21da7NGBIiIkmdmViEIGwR++9DB/S++Xeaj8erqarfbbZ7fJlY0V6rp1JVryMxS0XFQM0alcAkyM1HNRXJITpod6rdfdGhltd92TACSyB/eWFnuHiPSAFWDQlhZNThlMscFK4FgMKMi3JcLPQPBChPZKdhR0PSBwmB2DsKYlkdMzVdKPvBM6qNiJtheXT7nlvieqA/NL4htuhk/S8CnchszgMOwIMwxI2JU5TalSWjlM6uViMYeAEelzTGtcqiKZszMlMyoAjisHL6ytIeYDDAVcCkIzqZQIQLYF4VIjqjLujE83TpxnIKUX0zVZRlpKSlKhBsA4rj6XZgK584haNXVU4J4j7UV9LtaSYoWDI4Zv+lGDID+xov+uytWvPf33XefiCxQOfY8/4MPPvj8lOQw1fwjD3qwKMesbIGpCK0BNSxQqpDvAahUgLgVT1cGEDQaDod/8Ref+8u/mCyvxvfde8u7vvcF97yx1e1d6Fd6+NnJYCQcewotlYk3VaYePLkI3W6S8U9859fceuQAgLteMrumn338qZ/+rT/PkXQ6ibVbca/vXbfVXUq6rTQdheEgGw6YsNKJV3qts8xJTfbWdOp5PoDdJEocC8NAwgiq3XjROvSFL3zh+evXWJbln/3MiV//9f6f/Fnv2HGCCuPffPu/lLjLUYecB0zzTNOxpCOdjPN0EE18mIy41aGIyBHNssO9MY5dTTIcMxWqo8WbVCXAxFRMcgu55pnlueZpyFMNWZCMoaYgInWRiZISiXGrY8RGoIIQzTByRpEl7uh4/E9v+uo7/vKP4uHw2gnpBDiGKJQQYEzmFGMg3di//P3fpfNYRqfTWV1ddRdFamue3wbUaNpqOnX+i7E0IA0IwSBwIAMrSELIs0yylEPmJRxZ6912eKPdKneh2PFS0l1f7nUSd1pFYN47ERlnedu1EufYYAqZWrIYQw1OUdqrKNRADOJq6ijl5So0Q2dSzCU0Xq9MKekmICo/QjqDGEC7R+MCpQ3MZvYgpXRqvThlXnSjTtOoL2yngIjOyXkU3a8Ji5ayHTN5UdRcWvRsupcLnJKqPFRECIii2EEAFQmmyiA1y7MUFEfs26w9SaPN4260Q6YkwnnusoxECI20xuXBOPZ8XQFNWnz4MPX7SjOF0edkur+aDfnrOlCeBeMA8PDDD0dRVHh2TKkcOFfFyvNWcDQ7dkw+8xlXYBUwpQU8sB7Qzvg4VeZDVPicx6dPj//wzx7+qwf/9gUveut/+g/7br8An4U06P1PT1pxNErHPrCBjANpjlzIlC18/b1fUqAbCyuc219w5Me/6Sv+40c+7/tr3Ot7l4TcjEI22kGY8GRI6VCz0UbS9bXH++oT5JpEp+nUNd6WY448TyRE7fZoPO70+sdP79TfsL6+3uudG7g0VQTZ+Zu/Gf7Kf4g//siR4diNxgbkwPvv+ZpH7nqTuZiiiNlpyCRLw2gUxkPNx5qleTqRdII8Zxe5MuuzWTK4F8ChdeyDwMVGXvl+UVFVNRUNmeWZ5hPJJpqlkqWSp5LnIpJbIDUGeS/ldpeZc44NGoHYERGDYTC4iJMs6j16810bdz124G//1tVcop7zQ7VYG1gWQswupSh90Ys77/oe98WvqF/7JEkOHTqUJEkTAK+XtprRa2aQ67RTahjlNsxJjYiJzURMQjARUmXVrsNqL9q33O22E6pNRssryy970QueOD36+NMnNye5SYlaMwhmJmoGkKuYFmaFDBEVfipmXGEGaiAuF9X1/6Y57ry8pVGd+L84CIY9V+fnWq/Xa1uoruZZqomiBp9gpoJRM0KZXQKb94ip1EPnillsHuAwm3nEztxSrK4hOv89raa+UbOH1dK+xRQwZmcqQVSCkME5x8SmEFMP3UiwEUbJzk6kqgBLiIfDaDKhGlZDBLrOkY6rT9/QXdBT6RNX/TWws07HHdiPVlKWbxFN61Oua6eRszfkb+DovyeV4yqrckwmE8znkXRNPr5mNvyLD0Sbm4VXkxmdMz7TnmG8CoDFX3ZYTyOTbJQ/9XS8unxB3+evHzv5zIhYNFYV0aAhkzTk44nkaTo+stZ62xtefqaPv+TIwZufHB+VJOqveiXV8Wh4Oukk6c7mePO4y4bp5jMvu/vW2cxBxMw30nPeZG9Npy69LSJ0PaUU5SLe+9Hp0XGeRU7n3OHDh8/ZkE3Gk7/8wM5//u32R//uyM5W24KaCiNj7LT7v/pNPzmGS7xnZjYlEZtMdDLULFXJPBNMLIiFnNUIMFMDn+trU/1nIrZ6eqcCExT0DcklZJqlko0lTSXPNeQqoqoqOamp9zApI5vzSIyJjCMuxECIYMgnedzq/+MLX/2Gj/35ibvu2vj4x68djIMQKzIVaRMYtrW6uvwTP8q33mrz09Dq6mqr1WoCYANqNG01nbrSDalhO9Wt1IRi5wDTLJMsTaHFjiuttdyLlpdW++1pOWQURUmSJHH8klsOnx5Nntkebo0mIUgcJ0nScuZgEBEzg+Oa4qaVlilkVaHHorDFOdPxmtaFAmx7D4gtItQ50AAAIABJREFUTpznu9CdgyFqsqB7NlGDGLDLQRbz3iioeBkzKKRuDVsN0NRIZa+vNj0LnYkfUO8+wQBRkyAm5ogcs/c+Ijca56TpAdP9w80oLf0uOQ/xcBClEzTH5ZjpF2g1VCFiACzy1uu59XWLovqS59K9I6/xoORv7OhfUDkeeuihKZUDwIMPPqiqAIp/z3lcCqdje3t7+vOpU6fO81O33357nTt0FY6wM5C/eSCaKS9ZMMj8U7MHurEriNfr883MGxJgS8JN3/p1S+vr539XnNza/qNPntAxEtVMJUOKkGOcjdLRJKSHlts/8g1v7nU7C+DRTTfd5JxL0zTLsvjhf47aaxT1Iwm+bU8ee+rEM0/EGvx4cOcqvfVFt7/qln3T5rz3F6yS2CQ6TaeeB231Yj6Vo1Cj6nQ6W5vjzcFkrd8G0Ov1FibIxYbMaDQavfs94Zd+oXfqVNt71TAAYuLUaKz4dz/0r7fFuJOYZwAkSllm6UQnY5WMVJjBBoiSKKuZmRFQBBm1onjUqB6XHKpSaatiEZvO9qmsUI4XSDAJGoKGTCXXkJvkFlIEgUghzKFB1BFpbiZsAb6yqI0Aio2E1TGQ+FidbWvrz+/5hq+9/7dP3HXX/r/7u2sBxjawMJuyM+0aJtDefff6XeiG9/58aDjNY9WAGk1bTacuHd3IxXJ4czBjFVEVFYXCgmgWNJ3sX27ddcv+jZWZyV0URe1223vfi91N6ytd7zjkBmdBgoW5tFPVpuZaBGKemr/S1Pi15GiQEVmhWV0KNlU1KVTT4CgMYctUWIvgaXspF8wv+xl0ziG1qe3sfAWKzafdVrGLa6wNq3/Kar9OwYu644nVGBxlcYoVLruqu7keVOIdc8m8ldPvHH9k2gE1RSEDTux8ZMRQzYOommMlzVsOGzsn14abTnIpSngkxIOBnzQAx5VCPGY/+hj9JSwvq3MACnRjoUTlhgxK/vkQ/ReoHPfee2/xg4gUVrKX+caqad3t379/+nr952vrSSCyxx/HU084R1PMrzLUurBLJmqYLkCAlsKAnV6CV77sQx/60Bve8IbdkOGed8Wjm9mpVAkY5kFDFsIIkzF2MhoOOQvv+LIvfsFNhxe6cNttt3U6M8hjY3n5mdAySjxIabyy1Dl+dHP7xIluRN9w92tvOXyw/vEoiuI4vgFu9SZ7azp1edt600uPvPtvv+Cjbuz8dhqSKH7vxz73Xfe+bFr0t7dOfpaFT/zj5C8/gL/+YO/RT3TSHQLSIOpcAI0MA7OPvPKND+17SXd1dZQFdhFENATJUp1kmuWaZwYxYxHRIBCYmAnUgQh8PjGt+gFTKi4EJjAhM7EgItAC5shVcpWcJJAJSU4h1TSVfCIw06xNYiyIyDGxd1QIliIqVUvzLE8lTuJnb7rz0ZvveukTH5+srLT2Ehy97KhHVHoPlLU7HqKAEpTgjNnINCUYARMfDW+9deXbvzXM5+WFtujZvbqbx6oBNZq2mk5dJoDDJqLKjiK2TMxMRQv/bwuKLHch3ddbvvXAqnOzMJ8kSafTKVwtV5e6/dhHpgY2kVxy55mnbzYry6xLMY5q9T73YrnBPa+cgakGxrzk6AJd4jzjuJ3t1TlnE9TAhdrPcx+aUaPrAMdMg6P+6x4vavWn0vy1dFEpf7X572DztBSavVj+VyNuWMUWsMKW1siRc5HBGULIUyUhFmfSBa1NdjqD0wiBYAjCWU55jr3Y9NNylevreK7kUamwgSdUlbtUqLVS6eTrtNPD+rpbXjbnUSk2cKU2egMHJX+lv9w1Ev13q3IAmMJXVwLmuJ4eS9Xsww+3YQHmKtVpZ7DZA3N+wXs6QVQKy8KkavqCW9I4Pnr06J/92Z91Op0v/dIvPTtwqKr3P7EzTgUGpqCSWzrOx4MwGeho+NpbD7zqjhcsfOTAgQN1dANAm51zMSKXEcj5SJMD+w+mru3iSRIvkjXiOL50slaT6DSdusHaIqIXH17zjzyZZZkndJJWLpNHjw9F1TFPJpPdLZpq9uQ/n/zZn4//5L3rWdYKKUENlINy4pFhrDqBbbbav/IdPyVJL1OLYjaoimiWa5ZqlkqeFZtuwZQq/kWRYCms2GybaYZaBWTMH2wAsaGsJjaIzRgcClGoiOQmuUmABKiQKTR3mkHGnI9tPMw1t9Bi5J4CiIyUmAElUzgljgBkmaysrW6PB4HaH7vrLbc/80/jfRut01sXEDcv8uqADA6UwxuMoQxRghGU4YQYprC2o1NCw9vvPPiTPxZWVubwkSja2NhYXV29LFTV5rFqetTMIE2nzn6MxU5mNFIWGHkiU5JQxHOTvOPkwFrnwNKsOKUQC4jjOEmSIky14+i2gxvHTu08fmooYHZeRXJFFEUVn6BAJLQWchlUrcYrf5Cz57ALW+BT55Taz7RHRJ7FeZ0RQPZeBC/4vNoZ54lFR1idgh41bAJYMFjBPIQyLVcxW4BW6tDGXOtmZ16728KQOWYxU7UgJgoHYuciikkFGva13M0yXk5HkFBYt7ss82nKInSG7/LcIhHnv/C/FjxfqFJDoerm5dodLsTa7fHGBlrt6a5PgRVeNMBxvQQlf11H5Atta7cqh3Pu/vvvv3IVK4888sier+/s7GRZtn6Gqo2Xv/zlV7NExU6ctL/+QETIiyJ3wAAHkku+jqwGjlbf/BZiNrPBYDAcDt/3vvcVe4avec1r9vzUk9uTT2+qkoOmFkaSjTnN0uG2yXijH3/3297Qm9f/j+O4blRZ3BL9Xlu2KCZI5CyDOkcuIUo2utqfr20B0O/3m0Sn6VTT1u7jyHo/G47jlRWdZFErMW2PRqf/7gvHX3PrgQLgmM2RZrqzEx54cPTuX+s8+GBLM4s4M2srT4gmwFjDyJACE+D//u5/pb7T7i2rTGJ2kgeVVEKmeTDRohKFiMwCQUFaMDIIbKqse8/LZxIOmr6bTI2UTE2CiZooVE1UNaiqqsKMzDQEEQn5OKSD9XTnztT+ng8Zq/rIXORcxuypSMihhMhHPB4NWM21OpP+wT9+47e9869/bfmxx/hKKj0VUbqS+ggOcFCaBV4YBEAC5GLUW13/ge+xI0cW5r6DBw8uLy9fyjZO81g1PWpmkKZT59/W1kSeHmFk3pyBlJWZmWAWRLO8w3rrRvfQao9ppr7RbrfrW1CdVvLiIweeOXn6mVPDicExS5CAwN4xuBARLUxPaIozEGBUX9mXRR9ccDl4QViU5pEBm0MlaB4KqX9qXptU6+ayc6NANZCA6rDFzNyzhrXUvWAr3xNb4HrMlDVs/sVKdqQmLIqaJMd054BqH6wkTOp4x24GR+UjW44KExGItJQAJyJyzGRC0H1sNw+3+pKxmgJQ86ORG40KEeyrydS4ATxoz5QPKBAxqVZWDzACciADtN+njQ2LvNYAjgvd1bgeg5K/fgPlxR1TKken0xmNRqgqVoptvctO5XjlK195rT8YqqO/er/bOpl4y/ISeVYiNuJLjgZKNG635JZbXO3aTSaTEIKZffSjHwXw6le/up5hq+r/84mnt0YZJBSV8GEyGWyd0skgDDff+sY715b7C+jGbbfd5pxbuCuGFswhQpQoa8hSy05n2zHrbZFvxTM+9tLSUr/fX1tbaxKdplNNW7sbWukkbe/SzFwUqwnII+r96sNHX33rgRBClmXT6gY5eeLkz/5c+P0/PHB6p8+UskwyEQDGQ9Kx2QgYAwIcvenWz7z8y1pRKx2N2r02VDAZxUAaJoPhjoeYWZaGOCJokHziIhrloxb3I8fIJY5YzEAKOAAGLuAPIyr0R4nMCgaHKf3/7L1psCTXdSb2nXNvZtbyXr399YJegEZj3xcSpAiCFCWR4pCSKFkStdmW5fFImtGMZjzzyz8coXGMLVuyxxHSjO2QHV4mZhwOWYspWTS1kJQIUiCJHQSIfSG6G939uvstteRy7z3HP7KWrHqvFwDdQANdGR2v36vKqpv3Zua55375ne9TFCoGRESiSkEkCAWvZVmKd+KDiJTlxUIEtrYx0znTqzUaUbr5z2zHqH5i4+XfpeucaZGRpEE+S2OmOI7aeVZrxCqq6sEsXkDJ+vKh13cfim5sLz/99CXN3AQIDEBYxJaMuXI4SoxDASAHcrDcfae98aYJ6Y16vd5qtd4CujG9raY9ms4g09F7a22tpfLdM34zJCZmn2UADAMhhKIIWdac0cOr8yut0ROsKIqazebQAxFALYkPH9hzbG394e++lnk/qM9T5xyrsrXE3Hdy5fK5dlmoImCFKogxXNrJ0CQFKB+AD8FwaMWIIvRZ/0O1zSEdhIZFAaNKFuq7mZcs6Akso7om1XNVu2h1UV4xgt1exqIVYdHRZ0V16DUrAzVRAaSq1qHbi2XGlsznnYLQb0kEzNZaLyIhBBGFiAarIYIuF729m6fq3gWFAByE0zTq9ejCHipPt/NuDBD3r48AEIIZnMUQRbS0yEvLyiMBjgssUXmvB0B7ZQbl7VSOkghX/n5FVax0Tp/e+PJfLEIKjxqZoBIIChKQBeTtsaoFFH3s42auVX2xVquVQ11azDzyyCPl6yWh4+SZzQePtFWYxKsvgitc2glZG1nn5t2t++++deKS2F6c0l9uSQpbt1BnbEQ19a5hZzc5bSZxtbbzqquu2vHj0+xt2qnpAAIgJngXTAiqkbFR0oxrM+L8I6+duffg4htvvHH1wYPuxIn8scfd7/zr3U8+YV0WkRYCYbBlJ3wihI6oAxwQACF84Rf+My/GEtUSq0q+8DO1+sbpk8EX9STePL3h0rQeRT7v7O+tH9bsWGelM7eS5s5RMVNLfOEottuw1HPlikJg6T8cY4gqRKWEAEI//huQEIkQd12uhoNzP2dT45SAGQ2/uPny/2BbSb116vjxqw7s77U3RaTeWs5cFtuIlIiUFUoknHz1Qz991cnXert3N48fv0SnicAAOQ4gzAgY8IAjGBhSVQgDCvRM7G69bfHv/71gx0YsjuPV1dULf4Yzva2mPZrOINPRezttCZB7PeOw5mxBliyTNerU+wISIpI44eVmsjBTs2YUy621zWZzwhhrfqa5d3l+ebbpttLUFcSGmQesDIGCSkhDRrL3qv1JgjB0+cOgzg8V1Y2q/Ea5L2kpRtfnXtDwOCqgRf936gtWjFge24U+MKpO6fMrhsBJxX4VY4yK0Ts6WbECjLu9DkAQlUGRjla4GlUNDoxLkA6sZAf8jjHyilaqYEYMDhn2SlShxNTXOBFVKBgSkc6om886zaxLUCKwgkSiLLNZVqoVVlfZl/Q6fb/SNzAQFiiHnfpXopbpjU8iXlzghflQesdWAI73fQC0V2xQHlI5qi8aY/7mb/6mX6R9Ydvb8Vi5HLbo9GleO+4JEMRAQN+XYAg5v6lzEIgIagYR2MdN/MD3c6XchogmAIWhk25J6NiavSrPPRS+KEKeFd1O2t4M3fbuGn7pMx+rJcmIv0fUarUWFhZ2PJI8GNIoMHsmZXJGCwox5MYDq9W58xwp/jR7m3ZqOoAEXLPYeD6jWqPZ7XbVGpcXGuRPnzlz78HFzfX17qPfDv/tfy8vvbpKBClsZMQFB/SENlU2VXqDBIkIwjhxw52ndl1Liig2nSxvJk2n+enNTVIteu2imzLzzExLe+t5t/0LWy/XxH+xffWmaGNmtggUijxOzIUg0EOxZ+qb9o2ywIC+JNpwz5JS2w96oksLC9nJ9o3p5jDP3R2K7++9/tWtWn1+QbNebKwG8YULQdVYYTKq4ECESMAmfuT6++7L09ramrk0hSoKYqWaZ4IAKAih5ESrEFSVFMhqtfDxT8z/R/9B2Ca9sWfPnuZ4od/0tpr2aBoAp6N36doS0JaXzRBlUezBCGKs8dAiSyGhZmmuGa+2bD22ZX0KM5fq79VHzWVDkTWLrZm9S3NbmdvazOJGw1oDJimLUnSITUCV+/QNBcCgoTBHxWplxHvbMdJWS0rOVqIy8aJWUY/RN+nEF+u5luAjL5UqKqJnlcbQinZpH+CofKSEOUQrHrrbAI5xJ9oxcVOtYhz9t2hYqDL4mjBe1gJoDWGx6LXyXhQCCExk8oy7XeMcne+auSjX73tOqfSt5gOj64vB5WUtUCFyzXptcQEzszoAOEr/lOra5/0aAO0VG5TLhkrWQLm0LrcHHngAQAgBVwCVQ1XD336j7lWVYMgFAWAG8asEO/ScEUIBO4AzGMgMGTLsvCFWoHfjzTw/R+O59dkMWcuS/r94+WVoXUImvvB5lme9vNMOafsTH7h1aWGuun8cxwcOHLDW7tgv72tEtcBW2SPm3ImH1IPuXx0BIkmSTHx8mr1NOzUdwIlt79LM86918zwHU9KcAaemkCwtnv3eyWs2j5/+P/7Xa15+yYowOANSF4KiAJ0W7QJCKMUuSeEVJPjOjR9yxLMzs6lolNTyIg0hkI0iChYqJLn3WdqNss7fkTPNUABoNBoKm+auVm8aBAmOmYXMBJxR+WWya9x/7KRaeZw13H8IcBARSK3ljVNrP1BscOV7CPiBky892VhZ3wgbEuqtxahpfa87u7hUeNFSvUgdgxikJn725o/d8tpT5pZblp988tKkWEroD0EAwlAzncpnOJwbu3H11bs//5M6NzcxUCsrK2fzhZ3eVtMeTQPgdPQuRVtth+9u0vHcBDIhSAhOfSHBGUbhnfXFgfn4+r1zjVq/5tEYU6vVSnu7SV4h0d5dyx++4/pCcbJ9TIP3AAyDmdiAAO4jv9qHO6gk8JOUnq+qxOXat798p7MJO43W70CJggxw8IHm01DbETqodqkolVZdzHXbmhQD8H0bqIGRYkjVNXYwc+l25dG+fcyQVSFVuY2yDBNarVsZwBLDNobmrzvhGf1yGy2hDQFKY5qyNpQYJFqeByLiIIE0MOuSupvy9m4EAF4B1STN4k6XnbsykId3DuAYnHgyzOWp0ZIzOzNDiws6uK2q9I33/bR4rsfXOp4IXtJjemfaOltD29UuS3xrx8Xzu7jRRUcjfeg89C0qLbEVQ/NrGmTQ50Y3ZCQV3f9gDAohcBx7laDKd91G2wq/z9GLPOhrHXFpJmnm0zTrtLOtjZC17z64fN/N104Mxerq6jm8XSWIVyecsWReM1IgZ9J6HNkqRFKKd1w5l/q0U9MBfFMNEdHt+5c0eIivzzRzpVy5VqvBRn/0nePuz7600ZhFEOmXs9lCzRpwFLoOOMArjICViWAIIHriQz9Jtdk0hCAKsIiI+F6Rn9ncCHlK4oqiSKK4EZkPbbxeRopTwdq4FgTO56L+bKSrPkKxLVSyjs18KlSWrA4/Uv0gK4L38zPNezonJ+LU6lNP/cO/+YNYesh7rMJQeNfe2CgFSkWFRUhFiQPHKdW+/qHPuXojr1DMlC7o3wWdFwjBAxCwZ2KFFTBggKBgcHdldfnv/6ru2YNtEXhubm7i6c37+1K/pG1Ng9J0BpmeqQv4IE6l8syWPVFYIfIavHfeZSqOSOBzI/n+hdru+ToPbEmNMaW86I5f2KzXbju8/+rdS5EhhOBc4VwRvFepum6Vv8tZ/l3wJgrRcatUHXmsjlMkdGw3gQz+jXae/OBksDr7v7O8K4PaE8HOvRv1euz4cZaGqlSOYVnKODRD41U9TERQ8V5VmUq4P5DqvMuuSbcaWdcwyvU2pVmy1TbOV68NbOOmXOzr9v1cnzKeGJAoAiSUlVKx5eUlmmupMeUznpLBQZeY2XKZBKXp4+sxjOPhhx8e+siW18GDDz6IS2Ow8u5jfqrpk0/h+BtlPDJEMuKujX6e9z7Q0a2l1gdhSlUiY3ycuEMHq7MTM58DkgBwvBdObgbD7POOz3vZ1pnQ25rn/DN33zkzbn0yMzNzNg+acnujNbPcmVu3braXtTVnnzc52IUwtvK5GOaI77lLfdqp6QC+qe3ua6/Sv3wmRJaCwkb1mUjSXlyrn+z03rAz89pZX16dObO+JWELPgcKICN4UClPb8oHWcoEfeyTv5DXF63lwhfWNp1zhiT43FpL1kIdBVezhvLeHade4EGqlS3sDqo+FM0oYQTnHHP8poDgyiD02c4la6NK3GBSIQXEEkx3aya46jfMvfQSqe7dOP3B5x978o6P+ryXeopnZuv1hvggFspMGkA2EAQ2mV16odu+a/c1APZ865t0sU93idAUJIEMlK0GhhKTBDVRstGYm/+n/5huuGHiU0mS7Nq1y1o7vdSngWIaAKej9860pYBXtD2f8nFPB2IZ4iU4V2Q+61pJ52Nt1SOmfnPMbIzZzrEdBUDCfKu5a7E1V7ed3KUSRIwSNMBACaUqR6luQaXcJxGgrABUSh4HMw9kQkm1VC4Ylq5Uf9Io061Kb4xW+jS5zBz9X/WO1Yn3VXRsjHWc8KHjkh1AlXMx+tq+tcpAF6N8R0bKGgoZUTwmvGD7DUnFdFbLYs2RdcuFzEdMQdR7bwFQZMoZSkLii6bLAVEFhUCqNi+i3OFSWoxNQBtXyDYUtu1zdgAlQmxpaUEbDamgG9ba6kOd93FQmiY6kzBHtVwFwMc+9jEAIYT3X7mKS7Psj74QOY8g41G3/xRRLgDdwCCslndXBATDhfOxrW1ec7VZXanuOZQX3XELIt88Wbg8D64IeTftbhUbpynvfOzWvYZw5MiRcrd9+/bVarWrr7763E66Rnwnb5uatUFrZHPRrW779qtqFfUnmh8vTZ8mVdNOTQdw+7YwU2cEYsrznJOmYRN63cbsnCP6woG7Dj/1l88fOLT31CNnIF0ubz1AwaxK/WdOZW65sbT7Tz7592Kw8352br7Tk6Qe9dbfkCItXJF129TrNZhqtrZ1ausT6fEBj4w6nBRe5uZrRr3zeZIk/vzFc2cdDRnAGoEYZMD9EpXhzuLDvdnpiS+pnzpVRsjPf/fhbx64SULUXG7CO3WFCDFZIcuigHrLQSnvZPNLu//87s/+7Bd/d+vgwblXX73oZ1kAb6DQyJOCAikLeXBvfqH1D/8B337rxEXQaDT27NlTr9ffmYcq03tq2tb0qpi2VUaqMwWdzE1Ha7mGIE4kqHgJRfC5z9OVWK+Zry/O1nmAPltroyg6h9EDEdXiaGV+dt/S7KtrZ7o9R5YAVg0i6AMlylCUigRUsuNoUNqhQz9WqjzI43FG8oTyaDVNnpAO1UloY9vKs5owD+ERHSIaqhNQxtA7Vsd2UEz82ReVGqmEQkelJoNTOc40GaXt/V0q0qHDt0D9uXu8/apIh1ZkRERJ1RBKF3bWUNOwJOlSKBIJUA0AeZ/kPnLBKMJ7BIZ4r+AjQ+nEAQ2fAFXDGltamEO9Vl5nVYDjSghK/A4c03uLE3jvvfeWbI6qVER5TVxuFStvc6tnPTzxqJFgiAxRKTsyjFhyYVcPQwP1zVYCoETGh8RGhYnMZz9rk6Q6IU2oYU9sa5vdVzsBwflOO988nW+clu7GwRm64/A+AG6wHTlyZG1t7WxCHsMppJWnvBhFRREIXIjzwSTR3Lgl+Xll9t7fl/q0U9MBvJDNMEmRinhjTOmlHdcbaeE8x2cWDpxK6u3YHJ2fTQcC9cIQHpqx99FSBf6v/+Q3NZ61sbHG9HqZiHQ6HVKJWKUoLLRRr2W9tLOx9il/zGg/AnljYRNrbZ518147qiXunP3bOcLQMFMUVCpTMF7YUiYKhnFD93T1WxrHjw8pGFHwH3/1OxEk7WzA+yLtkTiEoCIAK5GAwZQkSZaHUJt5/KYPd3ft9udkrr2FrfSjsQFREAMprOSGnVJY2hX92I+Yu+/S8asiiqKVlZVarTa91KdBaRoAp6P3TrbVc/rcJr3ci4RjL5rnuXiP4NV79bn47MB8fMe++dlaP8Fm5lqtVqvVzutkubwwe9PB3bM1G1xuGZYBCDSoeJWA/r/SG1UGxiLDEoxBycaghORsBSzba0nGgIZR9Yf0oYRqJrrjYA4UocbdSYbWJIMDHjUx8Z1V4sawX30LWCj6RmEQrb7Yp2WMdtbRgOxwfFWzl4FVrYwYItW9Rbz3BG0ksSWIzyF+TvIbsvV9RS8amOFSUUTtLc17WcgVVwyz4t3YDBuUtnCxtcsr1GiUqFpJjHqbJSrvoaBkL9ExvRdh5gmYY4LKwcxf+9rXLtBgpTywy7xiZfNb346KbKxqXS+0Arz/EYUBMgMWYlUhFKoRkfcehw6Z66+v7hxF0bkRojWJ2kVK6oPrFVkn76zvapgf/dAtPH4rlrfoo48+Wv55zz337HhLAFp0erGJOkZUlQjO9+ZbrYnvmV7q005NB/A8baS9uxdrDxcFfDAJAxAmTiJLkff+3119z0899+Xs0NUrj62XT4+YDFQHqpf9FOyFOz66tuvG2MagImLjJKgIoVBX+F4vJunkPUozgtRZP7zxyvCez22NjA0hNGNEkfVOKIoVTCM4Y0TBoMrPUVJYohuVxFQGVOAh0jEcRwMNwS0VvTEk9NixKgLyY889+mf7bq2vxKFIg4KtsQw1pCYWNV4Cs1GXx7EJvvH41ffe+PITG9ddt/z00xfztIAVZDWUj22swBF61x6a/ye/jkOHhLmaExtjVlZWzo0vTy/1aVCanqzpmbroW1BsFPp6bk6HRIgBkAj5IM6FIpWsh6LXipO5mh2SBZi50Wg0m83zZmgrC63bDu9/5Y0TR9fWxecqAWzLMpQy6INKbUwior44JvVlRwFAqSxeGRWTKE0ymSv8Pgw/SH310OHeJReE+pUwY4wOHXNSGf4cUwklHWj7jwgcA8XSyRKV4S9S4WhU3FtHSh+Dd3UoICqlBtV4ocoEg6PiDasDrdOhl4xWFK0q1w5DNYQgQVWNioXMqDvoesshH9bPcFEkp09xUTAR6RTguOg385BrJEQsBG+tNGbs8jINHmwMAY4rJCjZ91xQfscauvfee1X14YcfrtfraZoC+OhHP4qBHsd5K1b08r6BJYTut77VYgSpikADY3EwJpxoAAAgAElEQVT5AjCO/iPRQaGK5SKINY3Obbdg/C6Kz/cM82g7kzwE7xxy5wPU37JveWF2jGRhrZ2fn2fm0nIFwCOPPALgjjvuqN60BETeq8AquiZYLch7C1qeHTFKkiR5a+n+NKmadurKyenl6NG1f/rP7m37Rz7x89DAokQkUAITKZvo9fmrMhsnQDE3l2xsMiyVJAmU5cUEkqJW++Kv/DcuZS3yqCEQIi+sHi4T79WH9vpawqIajIZPrT1VtS9ZX74q9yqRWCImdSBmS3qeI99+a/czUqIy29WKO+xgZyVRaNiXr1PlALgoTFGMRaEQfv2pr/zr+z6XgWeXInIFRQbBiKVATAqjGlsURQZm01j41l1/52N/+/vZ/HxtY+OCc5VKHffOjwCpzJsZ8AAr0kZj4dd/TQ4fntjTGLO6urqwsPCeY6VOg9K0relV8Z4eQAVywZmCToXaFmIFGGRBEkRd4bOeFD12aULzseVhvCrp0uelbwBoNes3Hdr36LMvPf3ykc0s82yipA6yqgQhpdJAS0kZKpXHd8O6EAGonAkGIX/HapSdXqxKcoy9SxMTz7nqHMaqQsrvlNEcsN0RdhzgGH1ctwMc/QqXkTopRtYqlW/WSbEPjMuFTCIsO68DmOCDz/MsimxkjIXOIuz1WS3refQLUigIu8JKsJc9vvFOHt7FaqrE2kwfmZOgGqyV2XluzauxqBjEXqAAx/sgKNn3SqB8twZ6RypHudLGe9pH9vQZeua7TjDGj6A3B3D0Jf9LhFxISQsvDOoR9w4frI8FeTovwPHiiS1kNqTdIu24rLM6W791/67xmYKazeaEMmiJPT3xxBPln3fffXe5pxXPzqshRjDeuTx3WT5r7YUDLtOkatqpKzqnV5X106d+6zdnv/GtTwH/40d+ElFB5MhYLbU2QLBxHjf+/MDdn335ofaBA8nmk0PZNEDKfLKYnft3v/zfnUlDox6TIQI7DeLzKN/0RZZlPs/zOrGkHVsU16+/dlu6RpW5/6GlG+NGE7ENrmcMCbMIWSY6Z3xSrdRY6yiA6JD0AcMkSoaoFESDiogIe/fxjdeqaUf91Bq2NXbb8Vc/9cxf/9WtH8+3TCyO4I1yHnkNFIkaFk/BxtaLdYFf2Xv77E3H7wH2fOub502dSEFgIfWsrCDAKAQw5aOZ8ikNwUOiJA6ZV8AQbcwvNn7iJ+jwdRPfzszLy8tLS0tvE92YLl+nbU2vimlbb7YhURzJzHOpWXcovFeIOCeFc1nqs1SLYs7InuXG8uyodM5aW9rbnVcDviTlxZG99doDpzfbj7746plegeD7MwcriPsIR38iUBCDWMGlnChBibjvdEoEKhGYPpejnxATKY1gi4nCxv4306AOk/q0keG0cz6lKNUhBQM0+AUEkEK2ARzDHbT/uYoBiY5oHUMTmeERDotuAGVUhT0qrJEx1GPoU1spVBnHWXS4Zii/llCLI0MaS3GgaF/vO7GIBzyAoKSwXiLvGdPylIuMcZSXKYMBKbMZX2ZhSY2WV1BryODqLW+rc9xZ77OgZN8rgfJdbGtosDKROJ67YmX7d14+FSsSwuYf/TFttEu55LMFYL6A21JGcR1GoUCwpnvNVfbg/uqeURSdWzXj5JnN05saNk6ra/fW1vbNmJ994K6FmTHnlDiO6/X6jh8vYQ4Aw9KVZs0U3dQaAeW5y7xzu+NoqaIJcl5FlWlSNe3UFZvTawjFM0/l/+Z/4f/3i7OFj1Xmts5sxDPglCkhsqpKEIUktdlX99zS+95jjQZ8ktg8r87Zwvy//4f/fH3vDc2k4ThYw0a4kEJCxkWqac9nEorchCLy+e6to59df6kajoTNmcV9adZtxDapN0HG+2Dsm+vdQDF5kJ4SEViYwAM6caXCkxH2Zu3qN9ROn94xpfjcC49tzCw8ed09gYSJYOrBZayBRI1h24i7WW5h4rjW6Ww8dvj7ljun6yeOz78ptdEBv9kARBygAVoS1SwjzfIGYA2141r8cz/T+OEfDuOJCxHNzc29Ze7GdPk6bWt6VUzbessNiaIX8HLPvJTXNp264Bik3ol3Ic98lsHlCzGuX2ktNkeJWa1Wa7VaZ0sXJ9oiImvstft2b7Y7r7xxYqubiwTtQ9gK1n6SSpABwEFkQDrwSxkSMvqmWjqSHB1WphDtZJWilU9PkhtU+/tfwGPyMQLFSMlzW2eHNSYjgANjvIwdAA4dgyS0og+i21L4bQAHoDqcN3UI2IyX1wyNV6BMYEMsIQnFwaJzwHet+AAoiL1LtjpJt0cXYz3//tzo7dyA5cXK/UuBYA08GZ1t0a49miQDshHtWJ/yPg5K9j0RKC+HtsqKlbIgotzOXbFyOZeoSKfd/tKXVtg6harXnUANGoaws994OqShKwxAQAByEnrg/miARJS5daPRODcef8ZTmjkDt37mRAz3oWv3T6Ab1tpWq3XeTH2IdFDeKQpKWD3lzmXwRRyKudmZKuYyvdSnnZrm9Du8u7Ge/qt/5f/vP66fODETRI3ZhPzgU1/7gwc+r8FJYAYTIBoE4r3kuTy7eviuY09vHD5cVZpQ4K8/84ubh27N8jyJkyhKgkpQEl+Ic85554I4B+96W5sNyX/s9PMTt/dWvRU3miZuCiPLnRpwlCQ2UvE7xqVqcUo/ySNR0aFYVVmFPPGRioqVrBTdiS+2vd7ZEpKfeepr39p9TY2tiR1C4BAM9cVB8rQQUVM3Wa8306wbMX914w/tO/rczLFjdrzgZXtQVQWpWoEQWEFggg2CnAM4ECEKoKCzRAK7UWvM/Kf/iD7ykQld+iiKVldXW63Wm9LGni5fp21Nr4ppWxeloV6g4zm/kZuTmWbOl0ADiWMNcA4uh0vnZ83VS7MztXiYLkZRlCRJdRl27raIaGF+9uDe1aWZxrFTG5lzKkpGYQxgBzavClUVLdkbfRbcyAp2BHBUHutVXFSU+5hIBREZKHQMovbkOpVKjOV8snYTdiRjNipVNAFDLGM7MiI64aIygjN0/IOKHVxmsa3+5SzrhspHaAKoIECDd0VmSSJ1y1LMuYxFylnJeB+3t2y3M1EmRJhuF+l+HDBuaHCOc2Nkft7s34841gHnyFpblqhcIUHJTmeaNwGxEe1YsaKq1tr3SrmKqrqjx8RrkBBr8KQly1lFGSxKDDWAQgIgDFU2qgbKpU8KIDTSsxFGLSAABZFVJEB7197o7rsmsImkQp3YcXtxM3VFN906IdK7Ybl5+3UHJnao1WpvKlNveuW8CEYCMttNnS+aq3VjRtPX8JCml/q0U9NOjfZZ39j8tV+d/dpXFgswog70lOQd4OBrz7Ii+FyJSCyYAAeiOI6drT0+f/CuY0+7mdlgjBlY3Lta47H7f6IIUmvUKTLiRDnKxXFRUFGkngoP73K4vBbF9xx7ph7cxJx92kd5npu47rKc6rVaY1YozrMsju3FGhMZbOX43LZ1bAwm6LTPkYTVvPvEK9/56vUfQFQ3jaLunFHViAJiEYpNLSvyWhKhyIMESVpfv+2HfnD99NKzz6riHFCtkJTF4+Uurl+xzJHAsEBUFAnRhmpx+FD95z5P3/d92ytTVldXFxcXp8vXaVvTkzU9U+9wQ6rwihM5PdeLj+VRx6m6QMGF4CXPQ5b6ImdfzBosNeK5esIDyeeSP1+iGxfYHBGSKNqzsnTTNftPb3ZeObkh3qsOyktK2SUiHZEQiLhfngIAVGLiJQpC1H9kR0MGhzKN1vPn4XBUAQ4e3+28A6uDgpEK+LAN4BiOiQ6MWEYmLH28QwfVKGMAh1YQkDF10wq0QeNnWYfHg1LzSasraQA6AitUIVBhyFzI96CYhydfBC0HQk0Ica/DeQ8DzT46i7bUdHtrm0AEYgBLMIRUkEUxrSxHV10lkR0uYMsSlSvHJ95OZ5o3u22vWCmxsYceeggDQse52313a1WIyO7bV//Zn2z/1V/XXz8CFWJ4UcOGhJkNk3ZCPkNQhpcSvh6x+SrO1312d6woSDNmCCIFbr2NGmPKoHEcn5u+oaqvb+W+e6azdWbWhl/58U+l3U4IoZqvn6045WxbPYmJyUsARH2hCAdmuPqA11r7frrPp/fvtFNvsyEVcUeO6u/9b42v/W3dg4AC0kHYUPSAhTMnjPoiGDHK7FlL0XgJWVaL4zfiucDGStg6dGjhhRfKROgPf+qfFGzZ2IDA4tk0lMhLiFwurlDvxHkNnnyOdOuB9usTS/7a6VNHPviAVyQEREZNXDhhK5HhPu144P1+nhFQpUG5svQZyDJ8q3TTC2oUxkL3pxvVw5j93uvniqXA555/+MsHbw55j4oURV2RKJmyyjlAjaHc53UiGyVpKF666tYPru6Jer3Z17539kwFgWEEAFghBCmTcQ0WpFIqvKKj6g5e0/rlX+JbbtuObszNzbUqjlHT5eu0rSmoMW3rHWvIKdqOXkrjb7Ubm45EXPA+pN2Q9nyeSZZrnrYQrpqNV5o1HujAGWOSJHlTz7GG29zszAdvu2Fjq31kbd05P1yMGyiYQTyosqgSK2gk1UEDjgYNgZGhgChrX/GpL9qBbebiE8NFRICMTFguYHgnBS+GuIGOV6MM3u6DDDIQEB1AG+jLbUiJfVQMU6rAjL556oRiwndlwOggAKJevCXU43h/1r3BdWelTwxnEZtmcWeLXUGqU87GJbxVATIcVHPRnMG7VuNrrsbCghCraokbXohw7/spKNnpTPOWYY4JKscDDzxQ8pxLKsc5juEb3/jGW8Y4Lgq5KGq1Vj7/0/6zn9HXv5f+9YPFNx7CmdMiLjYQ7wVExClTApCGMnbmFTJf6R2loHKd4EvXbfWq6LHFHbdPwBmNRqNEE84mWeJEXj3ZyTY3WOmGPav1JO62R7uVzilvdtoTyxJHRpV85hMOgtWEjx49Wr579dVXn5dUMr3Up526gjql6r/9cOe3frv+rb9tiXeCLLbt4M8ougQXYIJvvvrd9PAHvJh6BHjvXDAwJgggNrEbSXM53coWl0L0qnGuO7v4/E33qxBHmkQRG+M1BAniC0Bc2uHCWZdmhYt88YvHv23GgYqo01546aXnf/oOJHUJzkQ1TzaQtRLYQGEBVjCEqA8BlN5zOqbTxiApX+yHTSWIKmlgiA9CouqK2EQ9BRDqVmf8WP1I3N46zwwq4R89/MXf+sAPLzRnQ1QDmG0SAoSF1UOZmZzAi8TGAvWv3vKDn8pT00sba2s7ZhpKEAYrSMGAKgupRbAQhskZIkhgcdXe5q/9Kt9yq27T3VhYWFhZWdkeMKfL12lbU1Bj2tYlbUgVueBEzi/0oheyelvrTjyCU+e0KNRlCB4aNPiYw65mtNKqD1uMoqjZbJ5brO1sGzPtWVk8tH/vwtMv+61uJqGsjiBVYlMiGCBCWVTdZ9ARSKGkpFRG2x0AjhJGH/ypAz3RiT0r8XfQHRopj55zUVoZ8apDSvVlHd9lHODoP1UdFqfImC8sxpU1dFJsY5to6ASDA8MiGqrog+iID0PDl1iCZVkVt8/l9b5njbJI3N6KNjcRvBAYo49Nt4t2w5aceoaHMqBMjoA9e2nP3pAkQ9BtaKFy5QQl+/6IyO/KQN9zzz0AHnnkkSiKnHOolDkBKF/Zcbsc1EaZTTzbws23RjfevPnjP9578Bvmi3/GR19naJ1xUrROyZZ3TY5ZCgUURsBCUBKomgEGrooAUlKrIGBzZl727asiB9bacsYqB2eIfVQrel441W1vpCIwNmKOnXPVs1mv19/CnOcIHEWGwGq7LEShYc3wpBw5csQ5R0R33XXX9FKfdupK71QI7S98Ab/xGyvHTzBpqrxJtud8qugAgQEgAn/s6LP/dt8tPDOXZr2IhChOopgkZC5zwb84t7qUbhHQW15pHjv2pR/+xUKJiSwzUVlQLVCVIs2zHqDdrVOkEgvuO/HMStGdOKKF559P681ABGIABuTBUAaFihkKgBLd2HE0aPBoixlhDFiVABHxvmasFy1cAY6KtMjydlIhjtm0R2dJ4qvbDaeOX5NunOptRLVZW2+GEAKI4wiQEqdQAhGxksIeu+qW3ne/QtdeWz91asea5zLTZiUh9ioEisuclUESIom7cb13+80Lv/xLun//jp4pKysrwzA7Xb5O25qCGtO23rGGvOp6Qc/17Jc3ZzPTgIkAhUB9QPAsAaRsyEFi0tWZeLZmqZI51+v1t8bgIGB+dmb/7pXVxVa3KLJO1n+ipsoMMMgATDos6OgDHKJEICbi0kllCFtQiWsQ9wkPhEnso8QyqlKlNIZ3vImV5MToj0pVdAwD0Unso/+zCnBI2Mb4GGIpI2exSkMVrKNakFJpElDSPj0ECgFpn//C5WGSKlSNSuLdkrjFLA2AgsvKCZNlnKUKKR+JMqbbxd/Ky9mJRgSOIrGW9+7RpaUwuAiZOYqii8LgeA8FJfvejciXyUDfc889VeVRDHxkv/nNb1aLLM69vYuQh4g4Jv6++9zdd2wdPYrHHz311NP102fSTieJosK7eBA7CcJ9HFfNAIINgIChwRAcG/nhH7LNZnW4arUaEW0nbpTFlt77XhG++j0fUdRtzCQcjmf82hun5ur9K/MczinnJrPEysaTWnCQGU9EVBUPFpEsywA89thjAN4azDHN3qbp7/ugU2F9/fTv/d7i//R7cWeLAcfRmugZoqAIpceb9rXXDj//ROtjn+/kKdVIoWy4cCHvdKLERkn80vye+46/CCBbXk4dnrj5gwGhxklMsUEUBCIBwUfie3nqeu24kbitzZle+6Nbr01MuTPHjhrnXrrhrsHjMhNKSjArcf/hmJ5Por4yPjLM+cqNAEUQCUJlfhiCgAgNl1UNYRsnT15gbv0PHvrz//yHduWNriZ1VxQzSysSHMMwKw18BYUIBMP8tevv/9QT/9/G4cNlLc9kYAQaQK5aQBTE0Eg1ABGhANzyMn360ws/8SNar03O5dYuLi6urKy8YxJi0/t32tb0qpgOYAXdwHquT21Fz+b1YGuiRgKYozhOECUSEkVwzgVRimI2PpD1ohETExljoig6bznzubdD+/f+2Mc/+OcPPf6Np17AwHCkH6O1L7qhUmpRM5XGmoPFf+mzAh6KjmJQk12N9MOfkwdZFeSovjKBdAzHnCY+rTsAHFV3VowDHOOyoEMNDhmap2yzm9np1Ov2WpWx4yDd4VqpFNLIYGTFQPeF7KZi81BSokJKUPKBnbNZZotCeGwcp/obF3kdB2iANQDBEencHO/Zo7Oz5Ykv61PKm+uKslSzl2egfG8N9HYqB4AHHnigXNWfg8ox3N5O0crbg/0ohCAiCnCS4NAhHDrEn/7M5mOP0Ve+HL3+asOSCyVUKwDMgF1Wmi0roCAPGCKGumaDP3wfKkIk5aR1DqDHWvtyN96amVtccd16ZP1mJvyVF8988rpWo1Yjovn5+e22RhfUNSEFrEAC1If5iOOKwmgc91W7S9eVEua4EKRjmr1N09/3U6c0yzb/699u/sEf2u6WMrpk2oJ1hM5ArUaVWKm82Re3znTXT0QLuxjENgkCV+RLS4trp08GoyfmdpXf6RqNL3/mlwKBIzbGMMUqUKgGrz6TvOfynvOp+JyK9s+/8fD2fHbm9SMKPHLrR4iMIVayRAYQGmjID23PSjZHdXDGn1D1Xx88uRJSkAZSgcIYk6adiBFHZrPtGrHdh3wMJN3ausBhnM96N629+tLSLpVUoT7rMltSyxwBAJMwlQUzluj0gRs3X/xbAsKrr5ptswMBEBgggTVkBFJEjgo1QG9xyfzjX63feZdse8hprV1ZWZmfn790FbbT+3fa1vSqmA7gWb8Z6AZ6vUfPduOjWtc4RiBRssZwFGuciCRCQUBBlaQWGFtBt3K1rNZykiRRFL3N1Vezntx7y/XHTp56/pXvtXtZ4UOfbMCkocQ1jLKWhSbEIJQYh/YlM4a+KKUwaUlTIAUbKEouYZ+4Qdr/c5BJK0BgPRseMoksDIACGsMrxgGOoXn5pEroSJijfEtG5imD+pQJqKLq6zr6uQ0IH7nGallL0t9XytlWoTJQN8XASIZUrPiGuj2S3ejbsVenwiAAtpfGW+tcFAQYAQ2sCaboxsVfygFMEEEgOBvLrj1m126t950oqwDHFRWU7OUfkd8rA302KkcV9Tjb9m6hG6WqU6PR6PV6o8KQOE7uuy+75ebse0eyp55KXnjeHD8+UxSW1DMCIQgSYg6IYAEnECY4QXb9jdqoa5Xjba2qFttsEUszMBE9KdHDYWV+V00SuM2W2zzF3farm53XN9MbarU4jt8augGAYUPwor0iBAQTRWorAMdEzcvQXLZEOu68884dQfdpRjVNf98/nVLVLOv9y99Z+T9/32SbbcY6U9uHHKEAKbFjBWAF3Kc8qKpee+KlI6253BMHtUmzVm9ubLZn5+d80Xa9bm6iJLh2bfb53dfDRsYQm0hhRFnUwzu43KUdw8h8nq2v/Uzne62QTxzX4lNPQVVBJ6+9DUxEpGyEI+pvGP4HEhCVD9NUw+CeHeaGUnWHJSkf3Y22OLbpVi55ysy12GrIFjbGKBuUFxeeXty89voTuw7GUNtcIF8jihhgJjAJkSopgQgu+KD2T+//6Z//0v+8ee21i88+O/FVAmT9idl79Z7gHVOjvnbd4dav/F265vB2EaPSM2Vubu4tR8vp/Ttta9rQ9Ey9HXTDC15s82NbtS2fMDG8WiIYIEAAtlZtAvVQMBMMd0L8TDfPDQ4zVq2ZjRL7ZiqRd+wUAfUkvuXQgdOnz3z7qe++fuIMohqoFF8UocDGqloQq2Hq13T02XWluQr11av76pzlCp7Ql9QeARygfn3GIKEdDAONPk5D7IMmgAbWqkznDn0bgBiyDRlRjEzNh3PGoJZktA8qnBIaIiOl2vaIIUKDKhgd+sRUXNQVDFKR4LyJrLGxD14h0j94NaWGq7payHdLvkuLhnj1QSCsRKI26yVbW8Y5nqqLXmJ0Yzi8jjg0m/bAQVpcCoN8oEQ3yhKVKyqq28szIr9HB3pI5ajVamUFBAa1T7gwKsc7v1lr5+bmarVat9vtdrslzKGqJqnhusO47nBeFJ0TJ04/+Z3mM083j78RpWlkkYtQhBwuCcxQATpx0v3AB+IQUAE4kiTJsmwbWY5Kgc+NYP7EX92rzxhfsCxGadfHDcpysvbxk9n1q/p2Ts3ayc3g5nzUE2tCIUlzjIx3tvu8RDoef/zx8s8777xzmlFNs7f3YadU5cSJtf/yN1f/8P8R10sZpxQnvRYAATEh6j8VghmwWAUIhDtf+c6Rg7c0ZlveJl7gQx5FNi98lmVG9JmVa67ePPHQbZ/2JmZjmW0gVihEIKI+qCvEZ92t04mGG9zGLZvHJ/Ke5tGjcbcLIG0023mwUVmNEoGZicxZnOWq7kjV0dORBH0AhERJpbRNIdE0TRu1OtT1eh1XqKTtqyIeixLeX3hedv+J7/3+Lc71turN2Xxro9ZoKTFFDLUkfeazAnGt4Zxb8/L8vhuux7M+ju04/itAASQEVqWYVbngpvnc5xb+vR+TZmN7u0mSrKyszM3NXVHiYdO2pp2atnX5dCoTeqOnL3TsEdfwyiCiIGyIiaQUu2ADY9QbMpYI1pgg8alQs85p128IbZE287zRDvWIW42kWYtG5n10oZ0qH9odvGr3B7Mb106tbWxs5hLE514ExpKJlAhKMASVAQ4wBM0hROCyCHIooEl9ngPR0GW2D2FUD4ZoABZU5Dl0ePQ0wBuoAmDowDJ1AHxU+Bz9n6UrynAyQ8UEdgeAY4ifjBW8jHQ1+iU6I/hDFVVkhAbWszSaPgmlaobA+yCqqggqBGUm0oDgrbh5LQ657lXGw/tyLtYgUDFZGnU6JMIVB0bdqZxnur1dfLFE1yzUGpmbiw9dq82mDG4Ka6219mz1Ke/jqG6n0f+ibxNUjvKGf/DBB8tGL1CY453kdAzlnYio1+sVReGcG6lmMM/s2YM9e8Inf/DYCy/Ef/21pVdemgsuTXOBOlYvElm7NTuX71rhinRoWf8yBHqqGTmATqBv0v6teElhSE3gjnAknKipgdyZTnF8s7d3gYuiGJaTvKnN2BjdRG2tcL1g8+XaCNE4r5Jwr9crfymRjttuu+3iPhqdZm/TTr2bnVINR48c+xf/Vesvv+p95mpmw4eOB4ENlT4jEgM2DHI8wAOFBYAbjzz3J0Xa6XDSqinURJFh5Hk6Ozubtd1DswcfXrxhzTWaJok4YTJiSFQZgA+SO5/laa8belstLX5q7YWJm5CLYub1vi3ra1ffLLYGMkQUmAiWAYIQmb7C6E5GfeUY8jA77fN4g1IpxKGqyv3XA5F6X7i0Cwlzs61c89nuZvVg3lQGZjudH33kq398z/fnW2ei+nywloiJCJaUS/EiJeI8SO5kbnHPX93+6euOPrd16NB2EkdEECYV5SCpCD59/+xP/4Rsc31i5lartbq6+tYi5PT+ncaKaaemA3hR2jqZ4rGt+EiRdNX2gQkVVR7Ic/bX+dqPW9bYvoznSe9O9bJGivq6RtKbMW4lloNLjQPLzbl6NFuLLJN5k6ocrdmZGw9f88Irrx4/sXZ8vd3Nsjxkcb0Zm8iLgAKYy6W7Do1jyxqTQTtMOgBWuG8NSwTq+74OOBojQkcJcPRNTQbC2IM8eAjUjBb2CqEBdWK0SN1u59ovGKlYrAwdUnbWCt1eIaOYQDt0exM6VgUzZIKIhiBMJo7j3Pk0y2wUsWERb5isMeqD+CKGXwrF9a6zlOVBpAR6KE+T9pbtdllkQpdE+0SX6XYp1nIstXpYWOK9eySKUZHvnaBvXCFR3U6j/6XY7r77bgBVmOP+++8fHsPlSeUAYK1ttVrlMsA5N4l0ALXbbnPX33Dm5InTL74Yv/hC/PLLjXa7ppIL2Q9/OFldNZXi8Fqt1mw2d1S8Ww/m62dlgtAAACAASURBVPaWNZ4tTM2qFEUB7zT4Ug+aYZ3Ds6d6q6361tbWwsLCW8AXdt+wjKfaNY92QaTJbMJV5OUCn3aWSMdTTz1V/vl2CB3T7G3aqcukU9pur/0X/zz+i68maS6WTmQhNciBAAAskL5l3uCDVUR2prPF3sXNCGXVsogXkCXxuTGmzYk1tfrcnInrTBFzrEQKgQaoE1+4vODgW4Sfe/VRs63vi08/PUzKHr39oxrVlQllNXTlnq3qbrzJ6V9JoBIIoqKsCKSNWtLrFp2tzVhDQyrldb0ehn6CF7AJ8INHX3lk9eBrgeKVRE0c2LI1pEbFKgmBhVQVzVZrs53WzcxT1993+3MP+VqN8wzolygzSBQCFJY1Sfx11638+z8fajugG2VZyltzVZzev9NYMe3UdADfflsK5F5PZPpaarZgxJpyvV0Gfemv9wfuJKIQIQizIWaARG2hiahmqhRoy1MnhI01d7TbbiTciNgy5mrRnlay2Ewa0QXlgUw002x88M7b88L95de/3e70CKyhCM4oWWULKMpCFWaA0D+8IUQxBD36vyv1X+KqZSz67psVmGPwyaq4Ke24nBcdBzj6RSmT4z3JyxhyNybMUHREwZgAOMaAlRFcMmJ8jNe2VI5K0edFigZAjWFmEClDISI+UPAJ5LDr3WX9sgHlngaKVzbr1U+esFk+rJ6QUWNTFY6LDWsMzmUg0vlFe/AglpbUjupTSgbHFRjV7TT6X7q27rnnHlV99NFHq0trAFEUPfjgg+86laNvKDDI30uT5OG7pXdJScFI03R4tNba+jXX4Jpr9Ad+wG9str/xYO+bX+96M/fxj3KtVs2/W61WmXxXR8aLvk4LT9K+Ls84jiIG0syG3GVdLXpwPfGFeMeqZ9IiBPHe53neaDTebO8Sq0UQSmEJPqSxGKA1PLZzAxwToMwEoePCkY5p9jbt1OXVKVVtt7u/+dtLf/aXzrkC2HChDXghD1USgpBCgbRS2Fl+RdTnZukHXnz867c8IJQms7OWDdSTEEIwII1iryZiErBSrMIMRLHp9DpwRV6kzmXI80++8d05P0nsmn3lFZuP9DiO7rrWK8fo36paam+OZYqiWr4rAFRZdVAWTYLyCaKKSuiPg/YrU0RVRaCqCCJSFuUlSS10OomMCGhRtzuWEJ4P3fAMAn79O1//jdnFojbrA5LIupzrUVTkIU7YkAmiwghKHBAltaf33XHDK4+fue3muW8/GhmIgBSGGapuZsF+8pP1j38UB/aHbRBGHMdvR1J0ev9OY8W0U9MBvChtCWizCMd7OJYTEkOGRYKoBoiUwhZEbFiZGKoSEDwgxMRMfZmHyEDgFQB7iXPCycw/03XGMhF8nu2t9+7d07hxRa5eaBjmC4l5hvnQwX3euyeeee7U+oaKiHdeCSZSI1CBCJjBBsR9H28qBUURqHxhwBGksqiDqiKjGMw7A4+swU+iMUmEcYCDRohDhTdRHeZJu9izAhzVHWgMthhYpI/TRkaQxuSefYBDK78PP8NkFHDBK1EU2dIzl6EQL0FiCTPwN4Te1VnPig9ld31gV9g0ZedYZRxHuby4GxfrLqLLoCMltuZBtLJqDxyURmN7fcoVGGntVJLqkrZFRNvFR4moJHS86wYrIYQS1ChNW7fvEEVRrVabnZ0tiiLP86IoQuj7bIPZLC/FP/Kj2fd/YlbUtGar2XaSJGXNS3WgguKbsv9JcyhiK0XHRkwhk6KN3kbobmi2haJHPg/qyMj+2TiyRlXTNH0LAEddlQJEEULPcLpQm6+O/1tbGEwgHXfcccfZSPLT7G3aqcuuU6qyvr7+L34r+v0/yF2ea+gBm0ABGMMahAa2cLxTBjB88b5nH/7mLQ+wtXmeFpo3bI1ImUgVSobYGGPYGmNjw8Yas772BkFZQ5p1UPQWNk7c1jkxcdvEGxvNEydGSbMxPa9Jo6khpzefS4zSvuHBq4gKiQoCiUKGhcwqVPKKhQBTYauZbbV150mpFQBqzv3dJ7/2L+/5ZC2K0/ZmNMdpauLaTPAFfIjq9Ux8lmWzjab6rJvM/9X1H/nM01/xKyu0thYxWFGohIVd0a/8x/FHPyK0Q0xutVq7du1KtlWsTC/1aayYdmo6gO9wW1tOn23TURcp2PugUsAwQGE8Xg9lOCWEEJx4x4bZGmYmLolrZOMagaBBgwFbYQIQLJ3yxWMn3Va2tdHNr1ttzdUviLNmmK85uP/zP/Kpr37j4QcfebLQMu47VYUESIAxYENsoAY05HEAJZ5OA92NkoQIArFMUDbG8A6AeAwEGe1AZ1mWTkIVE+4n209EqcBBfVEPUS0LZrbbyu5Q8QKQboM7qgCIDixahjiLIAggfSJO0FC+5ktHsz0+PSTZLhIOQUolb8CEEHe6tpca78vnhFLSNwgKsILedxjHZdEdAlvjoxpWd9GeXWLN0GkujuNLBHBc/pHWvj+C8mU+0EPxUYyH+wsRH73UYhwlNaPkL23v2rCCK0mSVqslIt77Xq+X57n3vtx/Zn5++9fOzs5WK8M7af4SLz/N16xJ3biUbEwmkiKDz5Bt5Z3NtNN2WTdkqRaO1O2f11t3L5SjVJI4dkzoq/D58Oz0aXXrJyLf6VmrRaGCuZnm6KK3b/eyL5GOJ554ovzzjjvumGZv005d5p2Src0Tv/O79gt/akPRhqRAAZSMhcKHoeHqeafBXaePG5dn3S0z06zV6+pkZGsCJhhjyFomG7kQ3MbG0kxzfWPNFSkkzdqn7+8e2y69sfDcc9VX2nPLxdyyz4pmbIAy81SAQUbBSnzulKJfwSLaxzJI+iwPBEj/KRiJBiURYQIRiWr5CG8UJQZo5oVsPGgAwLUba596+bEvxXESRUaDy1NmW681GZS2N+PWnJeQZ5tGQBy3r703e/Ehuvb6pbVTubKPKezfN/O5n0zu/74d0Y1ms3nh6Mb0/p3GimmnpgN4idoqFSnPpPJiLz7pIgEFEVVPHCkP3Ej6y3Ei6ksSASreBxWQGsumrHyAYWKKiIlDCFAQmf6CnKM04Htdn2Vpt9ObS0yrdkGCykSURPGdt9wUQjh5+vTRk+sbvcKJCnk2EVRUDXGJcVgyBiClirJGf0YT7dugEJXyoxM5584Ax2giKafG8RX1wGi28pLi/AAH9UENHaiW6sD/pGqDUqlHmSxYoW0KHDqkhxBkKPYxPBiBqGpprMKgPvNFQqy+prpf8utCr0UCEQFIiTVEeV5fX7ftNomC+lojUmm8/PLLSIPjbR7KZVBtIwQFBWXfnEn27KGlJR1cpcaYKIrOKzv4fo20dhr937G2dqRyqOqF+Mi+nc059/LLL593xd7r9Xbt2lX6CQ1mHZztrlBV732WZTsW2pT92tzsK/adouYzM7ecilacU7BnrvtAIBFfhN5mtrWeb23lvZ5LMy0yzfJdTf6ha1cbg7JzEcmyLI7j4cEMj21HRKb8JbIGRoIDHM8gSSofv1iKoUNCR4l03H777RfXyGCavU07ddHaEmn/m387+/t/WOt1UvVtaAaE0hsFEMAMFup0vombJex97uH1D31qI+s5YwzXSJmI9P9n782CLTuy67C1d+Y5505vrFcDgCrMM9DdAJpkd7MpkTRFBU2aIhWShxDlMG3L+lRYIYetCDtCjqBlBUnZCtP8USiC/vKPFA47PImi2Zwaze4meyC6G0MDjQa6UUDN9aZ77xky997+yHvvu2+oAVWvClWFc6Li1Xt3OHkyz8nMnSvXXgts5MHOMTNDJHSyPPPd4eWz9XCdScYb51cLem54Zs8JV197jeZpt8B3H3lejPI8N5aJeYopscN1C3DsSMFPrfgYqobE3ZglLauBjZVgKd1l7jLm9ZKvC+OwWXn0i++8/urSsfcyX8XYXz3OWd6UBkFvaWlYDn1WZJ4zzsQwrKrff+4n/8bX/79w6rFw8QL99E8s/PzPZY8+pgfttxRFcezYsaujG+2j3o4VbaXaBrw9ZdVKGw3ONbQVoAQmMkdzUgtTeQcDiJxjn+cSAoFijBqaSgMBxMxgz8xFx7ELMbLLsjwzIhA7AjkGuWFNb4+qJ5c3718siiL3V4jidlWK0CnyZ5983DP/3he/8uVvvlY1QYzzThcwqMB5OJ3aozImkwvZLjNy2oEX5hCNCVozD3OwHrBo3jnD3MRKZNg1kSUgiPbWwPagEUBKrqS5qY12p6HsdofdXeq8U0sqatcvM97GBGhJpBdTVZfoLSpQYZUFjfdZ8zCa+2LlLYFZREAxGhdbW8VoRCHo1LjFsNc9xexwsIX2mN3bSBSc17WjdPyYdjuz/JTZgu7jOdL6u2tQvtuntBmVYwZqENEXv/jF9O71q3J8qGvLsuypp5665sdSH5idecZoana7GO5eNGmMsWmaJEc644D0er3BYOHC1ni0cN/rcfk0LZnrQIJnNngxhbHFWsutZvPi+NKlemu72t7gZqtv1QunFn7skWOdYof9ISIpLyZNOdfZVxUUs05WmWN7cGWR59JSEqJ5na19/UjHt771rfTnoRA62uitrdShlWU2/L3fb37rt5a2tmqyC4YhoAS1iYCoS/jEVXGNuaARf/2Nr/yPj32ie2QthEqz3DlH6kCqpkSOiByp7/hqPArNiDQMvFu/cGbRqr/x5p+T7AIOFt55x+9LBvnuoy90er2gCgYRwZQISiByKXN6epkKEE8uXKfB00QyzSAGTdCDzl+/7WQji6kjgEmj7cnt/rAAB+1uvX/w7S/+l91evrhcb14MdbO4elQVGmsPQGq4YlgOu50BZ5331x670P1i98lHTvzq3+5+9kfVOdsH2g4Gg8XFxcFgcKCkaPuot2NFW6m2AW9zWWq4VNv7NW+Kj5w59kps0+SUqeuoGmCmzMSZz7TQGFWiakAwstgh6ZP1HPU8d30No5q1FG6qvFYKcOSS7AY1UWItZy5uXDrSPbq6OA9wXKlSCT1ZWVp84RPPRtXxePzWD96/tDXi2KgpiM0E6tWUnCdjEE9tUCbS1vNYxl4Njr15KDA7aINr9yenAMo+gAMzc9oJxYH2ARxzoMb8S3RQWsq82MUMiLErPAy7REZtBnBMCSJMZioS1REK1SVtHtLwqFanvGUSxSbyJCTa29joXr6EpplNzzqdc3k3f6Q1UjnEQ4k0y6zfowdP2toRdTvyoik/5QZ2Xu+Nkdbf+YPyvTelffrTn/7a1742+zPpcaTjIzFY8d7HGPcs+FU1YQpXyd1iZudcp9MxMxEZjUZlWUajOh98azR4006OmiPwPZaoVZV3Osx5COI81+W2VeN682y1fqZe3wjjhqvhg73m33rivmNLC0Q0b91CRN1uN2mgTlDzZLVtxsy2T5YpfcYtH2kodsgiWdztwpBlWcq7UdX5gg4F5sBNpK600VtbqcMvS3X8jVc2/ut/tDjeHmf2TgDzZOkvBE8MwFR5GoXNE0qv1PNPXDrrJMR6mC2sRhNDBnZKYvAAExGTxWaceapHNYlsXrxYNPXPn3ntVDPcBaqW5bz0xqzD/+CpHxmNRgurR6ABgIcZVImMkP6BrhEeTWCOpJ5GBpWUljILsTSdKg0XxjuEj9lVfOiRYdcZMtVf+/oX/n7W7x9/IM+71ozZ5XU5RF4QaYhadHvBhIiRLXz5s3/t507ScHml2IfeEtHRo0fX1tb2jMPto96OFe2dam/WR1hWFfT723i3KkrL2Be5z4JInHEBKC2Wd/gcnGU5daDJXyWqhUzdMaenena85490XOYgatu1vbdZ/WBrVFY6jMTee5+5LHMqmdlGGc9vbHcLLzHmeX49HlLM3CmKF557pvDuf//XX3jlje/VUiNEEEO9cQaTCZsj5ZhQAiBmI/BUn44kJWpMYQvejWLsnQKmzA/aBS5M7HLnAY7JxGtzIDnt/L4HOZ+HCPYCHLuQkN3eKZjjcOx7NuZdZnXyyuz7BHYkdQx17fNsgfCwNE9L+UQYudpkCslwWeXjsR+PqGkOet72Zsi06MZhdnCQsrPBQufxJ9zKikxXOskd9vrzU+69kdbfmYPyPT+l7adyzNbehw5zNE3z+uuvH/hWlmVFUSSwYP9S38yWlpaudxlldqbkDwYPn7GlrbAk0hAxNZGsFnjn+yGISkOk5WhsddVsXBhfej9undfhyDXhySX+ySce6HeK/ZfR7XZ7vV5RFPN4xMwr6yAdJgPw3QujxaW13Jtt6jtb461RtTToziY8TOlbCco53Bu9B+m4OszRRm9tpW5hWWbyw/e2/tlv5efeX486BNijjkhwhqOJLZ6bKqHZ7shIr3hW/fHXv/KVH/nLoRxqnrEzEIO8ETnOkmBxt8guXrwYYiPjbW3qF869/eTWXm3R3tmzB4xXRbcJ4rPcVJmm6vYwBQz84fYi5kYJUjMTs52hg+CUEseDlA7+Lq7cCLti6N3udwSDod/U//jrv/cbf+VvbV++GFSWjp0om1HHO0++bCpXdOomwNxSb+m94aJ0YpJwnmeoee+Xl5dXV1fTkNU+6u1Y0d6p9mbdCWWZoVE7V9L52gllUApNUFNLjAVmJiMzsqQPAGVH5ImMi5hpoRaEhIUFpXAoMrfYcZ5hhm6mmcMgk/c26tNb9eUSJRd50fUEmF3abk6fx2LHSa+zsLBwnSbZRNTvdZ975qkQZXHQ+86b37+wsd3ExlSN1Uwo2buwI3IgMuZZLgcxw3gGdsyJb/D8+dMSfp4GOON/7L8cpQMAjolex1RZg/YAHLQHGpg3TLHZ9+dvkO1FEmiPs4rtdnGZSoJOnWjTZgcBgIM5phOhfBjyDMJJZ3kwUTWAVA3w41F++TLKMoXTM0rJFPiZ1GJGJqEW4zhUgEPyIiwtd08+oFNDhrT9nHZzrxI13dsjrb8Dr+njM6XtV+UA8PLLL+O601UAfO5zn7v6B/I8P3CNPb/CT5kmcY6VbWYfCmf5bu/EK0ef8tYdj7cLZ414mMICopgvmkhFUYQ6sAQdjcuNi3G8Od7aQl12ZPuzJ/vP3r/KzHEfLTyJm2ZZdiAEc0WIIdqbdGJhre8GKt3cD7feay4nqGYPDcQ5d+gAxx6kYz+ho43e2krdnrLC2TMb/8V/7r7ytaGELXAAWNRPQxybCzVo3suNYAQGriR3QcDPfvtLf/zYc4P7B0EjASAHMnEgR8TeEW+tXy7YQhiPLp17fvO9n1p/d/8c2zt/fvc8DQDvHTsFXxS5U2nIZzbz54MmlbcdSGHyy8HADs2Br2RmEwl4S8SNSRBgTGBKohzEtu9irhfenUVvU4E5AhzRidHmL331d//Vp3/G6u725Qv54nJsKjHNis54POz0F0Nj47pxvcW3ti89tYT19fW1tbV0zn6/v7KyMhgMnHO34Tlsl69tQW1ZbaWusyAzNGIXK1pvnBY5qQYJBAMxsZus7SfAgAEwdhNT2DxzmmdWMJtJLsJjGgdmARzgGRlz12fH+77jVEK5MRyXWhoEzhFofVyfWdcHVnoZWbfbVdXrtIdg5m6n89Innxv0e1Eivvfu5c1RHSVEgYlpBPskOApiYwZ4otRoek2AA7tsYmdOK5PFJ+0jYRjR3HRD01ljonJKhlm6Cs30RHdAAtqnJ7pf1ILM9qelJPbjnHPK7InZSVHR6S9JgkOSYkbHrMs4FZonLT5sdRGalMfCAES4qbPxNg+3Y8q7n/5jkNk085UmSqgtrnEllOKKZJ1ZbIG9GynpT2VIt2MnjtHqqkw3SBJLPQEcH9uR1rej/0db0IzK0e12y7LE9WWs3KK67E9Uuc5jfVT9eXeZeUDW8V1UMpRuBzE6EQcjaTyzlBWkGQ+3rRqVWxfq9UtWbR914889snz/Ui8luezBXzqdzvLy8syNRUSuuX9rZmr2lc1e2Tu60B24CO72gjv3ZjV8Ws0RZquFWXrL4epxXAnmmCEdn/jEJ26RFmnbf9tK7Tq5yMXf/m33Z182w2WCWp6BnJV6ECvBPuTCvmjqz739rW/2etlSFisXXW55R4taszzrds2QEcfRpl4891B54a9/8O39T/zKq6+S7eXWGvDdx39UfabNsNMbKApBQeSZmVjZgkNhaUcoxZe2O3EDYmYwISKYKYSmmSlkiKqaREYT0qGaOW/NpHvuEff5sDfGpnEH70Sd5ol++uw7l9/4s9975rM5SDizAcE5jup81jQNHItWIP3aBTy1iBBCjDHP89XV1SNHjty831O7fG0Lastqb9ahFxQMm7UFc0QZkUvrM2YHZp1mZTAZzda7SYcBbElXyTn2DkzB9S6rf6uWddVjha1k1nPGDDjzRdcXtVJZhYC6QZaRd5tVvDiyqmmaxsUY0+7U9WMceZ4/+dijv/RzP/vUm299/wenX33rnXfPnIeJqQcL2BMbmMGTXBVgSkPB1PB1SuyYyErMIRpTvxXM4Rs7sEeSJLFEaCHeUaUG7UI5dkEVe1a9tG+u3iNssdc35YB53mw31mI7PzFvE2uUfqqYxuMWH7f4BOsJ0yyqpFOoORFfV264nY1Grq4B6I5UOe2WLL8D7Ebu1IMOah36MHGIW13NH39cet2ZvGiWZSk/5eM80vp29L8TCjqQyoFbk7Fy9ePGyqqoKLekR2oFca9PyoiBGlCtLqrGKBKjVNC62r7UlFuotjA8//QiPndqJfduP7rhnCuKotvt7hfI2S+6sedizm8Mv1Xfny33884CB+vAdyK2Lm+/Nzz90CBP2iIJ3Zi3Zbl1PI49SMe3v/3t9OcnP/nJNnprK3XrShm/8Yb83u9XggoICiZLvAY3B3DoVGvjw0JuBPziK3/6+v2PlNzzS4Xv9SsB2IpuTkShGoety2Hr4tHzb//ts6/wvml68e23i+3tA898+oHHmxiX+13VYI6VmImIGFCGAsqW2TTH5CrVT9knZsoGMkjCNQizn5MGMNCcB8pNtvqscdK/aCbAz7/97R8srb31gCf2PsuIWCknciAlIlAkNnHdWuqOp6ZpnnjiiW6321oytaBGe6fam3UHVsqAYcTZUkt1REzJYjtxNxwpmIwSfWPioZE8tmb/iIiJnQOROVehc0FlLLERrT0WYTkTQcceoYhWVCRB2QlYgTLadhVCFAAxxhDCbAPsOjGOosifevzRtdXlE0fXssx7zxvb4+2yrmJjIuYs0SvgHIiJGEZGpGpExI5BZGpTggLAlGSnJmt62w1ZTJJXpgBH+i99ODXuDAGiPWDHrtXtVJYjwSi7puEdSobZbkHTvTcvZb+Y6tyZaCIsqoqJtQtgBlFAYeJM+haXNDxJ+qTFYyZ5XcrUCIUl+vE439osNjaorudroDa7atuHvNxraMdNrhz44PABPLWeT7yaaajGk2eFSU0AK5isyPT4Uffww5oXNgdw3E50484caf1ti7bbKe2aGAeAm8xYuWa6yjWeBu8Hg8ENfPHcJSvXI/jSwAVQnpkWZal1pU2QGOsoIQbTptpap3o7bl1eDpdfeMA/vDqYecHOH0VR9Pv9A1H5lE4/D0bsvwtnsZh3B+oLASk8HLtOVD/40iU7wuUCkYgw862mUVzpGI1G6ZfkuvLcc8/dsIdTG721lbpSQbaxsfk7v9M5e35T0DCYAArBNAEcM5HzFIPoHMbBU7mza9qxZjH8ypf/ze/8wq+Wm5c8nJDv+mxl0KPYcCh9Pey99/qvnH2F99W9e/Zs78KFKwAn9O7Rh7rdboxD5zzm8opn6SlK1wXHmFnKTjbasU2ZnWriEmszmz86lJhrD1QUAfKO2f2n3/nif3X0wbrqcJl5EHFOzCACG5iJaFhWZ0r3/Il+t9vtdDqHOzq1y9e2oLastqDDKsvM3t+Ob27aUBiAiYBB3hnt9skwSbpJgEdCCmBqMNOpEEPKv6DAftOKsrHTwTwUGlXCqC62dYGW/EI3qhqriAZ2DhTTNlUCOLz314yg5iuVqPurq6tPEi0vLz39+CNf//brr7/97unzl2KMlCUFbiLviZ1zHmAwSYgGdLpdAqLERFghIjKmVMfEGbR5I8IEbswZtxLYMRHthLAT/scVAY55Softene3nEaazIic85NZUiezG+2kz0BFNAmKTxgnxESqYqKAEpHzTlVNIiCsMZd4iuJLFO6HLklk0wgAxmbcNL6qss3NbLjty3JHI3UvFHYAYrP31bv6uMla2D4x2BnlKT1SU9H3tCuTsn7SwyMJjiKyhQGfOI6jR83xzBoiS+jd9ZGb7tUh3X98BuW7oqBPf/rTZvaNb3xj9sqBGSuHchmJN+HmLIX2krTnOA5XW0UQHeuNB2d/WMp2Va9wb6DkXV1LWcXQSIx13Yg0sRxmcbgqm0+uyKPLRwa9zgHLA+Z+vz/bvdwDQ8xySRLGMZPS2D1c0BujBVsZqLFEJUA1qqdscXk0OvLu8NzzPavr+kOh/rcU6Xj11VfTn9dJ6GhD7bZS1yjITM6dWf+nv5n9H/9nGSqFV3VMAabkIEAjYILNERkYE4xjZ8o2uuYuCwEPXzzzk3/6//7h53+p72NjBuJCSyu1WT936vUv/dylt/YPH/nGxuK7717pnE3ecd43TbPYzcdVk2VkB+u0HTBAme1SYqOpO6xBdu1m0ZxQsSnBHCwxRD5sMLNrJ2q3EcsEOQKicyWIjh3975458ve/da7jHYiRd8llcAxlhqkhK7pvXB595rEegPX19SNHjrSPert8bctqn4o7sCwzXKr0XM0VCJwMx02gOpecQQAsEQEIxpPpRAE1qEKURMkmGhORyMxVNnGWhWWmWUQmeeapS3kTmgahtkaDaBNiFDUghFDXdVEUH7ZSzJxn2draWr/fXxj08zxfWVp89/SZ989d+uDiusFsUidVEzIGO5jCIE1Nk1UnIWlWE3mXGchsClTMyp0JaOxcD6kqpYkq5fEkbQ2imbLGnIcK7TNWSTodB0xFMwQ/xphuAk/kuW0qxT9ZSbvJyU1VdcKyAUNjDAYjuPjZTgAAIABJREFU8yaKGJYhaxTvY32U5WGTrgpikLnG9eNxsb1VrK/7qj5gc4CuOH22mSp72sQw/5hgckOmsNXk5jMcwxQQU2iSE4sTHo3a4lJ2/IT2ejJ9vJO86A1vnd4zQ7r/mNf/zqzUSy+9NI9xzN7aY7lyKMUllaZ0XH39cJU1xn1Hl/59t/W/vXE6RDTlWDOPEt0i39xaN4SqGSGU99n2p5bp6SP97AqJ5VmWDQaD5Ooy6ehJjZsopZDM34hZVsueu7PZ4DIWnM+CkqAxMweN1MC7wcrx732w+fwxVFXV6/Wu3vmTs8xtgzkwJXQciHS0QVVbqesvyKrq8j/878t/8687CFuAQRxMbOJEwonBYbtm0UTW0ANCpmsv+H/mrVeeu/jBb/7ov90/+fjK0bVwYTMrR//O6390otzcfxY3Hi+98cZVGKqXjp8iojzPy3q0tra2VdFsA4rnElLMjEBGiSs8p8GpNgvpJlaxZgl6mHqpqKmlkM6RzRJWU3837CdykMEBDEQiZYObZswqEEGSKMxAZqyq3TyrmjChDRtiRpvHT6z+0i/3Pv95XVz4RffVL373jLpMih5lOcQxqRkb4LPsve2QKnvhwoUbAzja5WtbUFtWW9CtLsuAUaRNyRpGSkAxaNTIzExujsVmBkkAx8TVwwA1iEEEIhOkAGxkMsGjCXBMnnzmOCPN2MfgakOpqoa6bmKlTRNFDUka/+p83qsEeMxcFMWR1dV+r//wqZPvfXDmK1//1qX1rzcyAcHVVANImJ137AzUlGNiyooiEQolBjO4DkNIRJzz5PzV2zwZqxITduJt3pHamAdGrtr+dFCVYIgS07t5ljtmNTUYTFVERXyW+YmxAKBqKmLqvXdAiI2IkHiYkcpxjs9a+KQ1KyGomQIy4RSAyyobj4qtrWw0dCFQC1ncZE+cU1iZarUoAE2ONjMulOzAZA7k2DloIGsyco887O67LzqeyQseIn3jrh7S/ce8/ndspV566SUA8zBHin2/+tWv4lAzVmbeq8le5IalKB48svQ3n5A3Ll58ZyOMyGDOLlUPUVxyYSmL96/4pX6/c2XeRNIT3dMhZ9cjIvtbaXbl80DMxSoP3SJtFpBGg5AGsMKzumKDj5xeXz+12jRN0+12PyyaczuRjueff/72XE/bf++xSlWvvlb98ZcVYQwpCX5CcmQYJSSD5vzlbv4g4MT6hd/4wv/61o9+7oPF1fua0Wo1OvDBzba3V159la4603/vgSc6nU5llmXZmXPnu8sniG2WV0zGSkyz1jiIw7WnyQ5sOrPJeMIGNgURzaLrA/aiDJD0suyWLKEJuEFpOPKEqgkK5I4CoWIKTz/7wN/5u/zYY8pMwC//5I+8/K1/JXWFECxG73MYJ6Cpik3mfFTNnEvU6+t0QGyXr21BbVltQbetLDWU0cbRalGFwSlTSntgBRnBoAxySAwOgRGEYMHEtKmlHEs5smYMaRhGxEReWYwywAE8UfOgCSkkZRqSEYwNLi/63rmy0SDqSEIIe7a+PsTMNRVi7HQ6RafodIp+r3f/iWOXNzbPXrj0wzPnLmxslVVQgUhgl5Fznglk0lTEntn7NBdJNBDMVGUee1DTZLsykSKd7CIkixTa8TBL2w20K/9EdyEdkx+6I8QBox06RGoe4qTOYEzkmFWixMDMRIAqqTFgMUaJpkqEzGdmiDGoCRF1vOuQLUj1AOlJp/c7OuZoOZDJ1EHWjEEQzcej4vLlfDj0Td3CE4eFbswsUTA1/d2l+z7dkbIJ9ZYdYMTmqOl1OqdOYWXFZltBzHmez/wiP85Duv+Y1/8Or9R+KsdP/MRPpKV40zTX/PqXv/zl61flmBEiDmRzXM9s8dCJtYdOYGt7eP7SJVj0jj13iLrXeAS97/f7nU5n3g0x+cVeUylDVfdgPe/Uq9bLFAI1gxAaliiOADRK1l98bSseHWxsbW3leX6rTQpuBun4zne+k/78xCc+0fapdlC6zk/L+vqZ/+m3rbo8RoiMmgEBG3QSEtm+hM/DwTi8yKOvvrL63HNX+sw10Y10nHvyhaZpwFmjcuTo8TIelNc73eCaOunN7eAlcbODGm3/iwzSaUxABDNToj2KIQRjCAABIpwyACIVD3MGBzhjMTaoIxEmhjniUbfvfuQziz/1U+7FT4Ysm11f5t1Pv/jkH7+zpaBIxCBml5gpvtOtR5ejWOYAYGtr6yokjrZbtQW1ZbUFfSRliWGzlnFAULiJkYiCGI5SpsaEMZeW5KYEMosmbCHGqorjYRhuaz0iaYiM2ZHLiAtwAXhiJkYSUiQyMiFTsiS7RGbsfYeYxo2FaJ3scGrnnOt1u965Qb9/6v4TFy5dPv3B2a99+9XiB6c3h+NRWdchqkYj9ZwpNITIzuDJERGRqkymI4VOlETnzWKTFgftuh9kcyta2ysyulelYrf0Bs9lehgA0kmaC001Gcgzh6YJMeZZBmaIkBkbVEVMNEbnOMucQEUCR8uIFgp/xNkxjc96e0wqHxS1miXeQMqNsawcF5ubfjh0oxHF2MIThwhzzCUjmcF0thmVYpXpY6UT5TAxJWWOPquXljrHT2h/MFuIee/zPP+wOoP35JDuP+b1v/MrNaNyzPJT0lObVCSuDnPcmObojBkx6VpzYIeIXJPi4Zg63okI9nmj7DnyPJ+HNm4g+8bMmqZJaMhkS9aTyws1MVWSqFAKUFERK3rdcT16+2LzaeSdGMuyXFhYuGOHvBmhI7mu3Dyho+1T9/ygpMPh6V//9fBHf6ioxwB1oGFmnJ7QAKLdKuyHeBTb2/0f/nD04IP73+qcP7/4/e9fu1yid44/DMfe+xBkXNbIuzTZ8gKDr+fSU+tZUsQwWLKJ3fXubggj0UDABAg5vztTJ+206SRRVicIh7l0VQJRTMijRBTFguPm2LGlv/f3/CdfUCLdWz968emH/+T06+I9mJUdyBGxEeqq9lnRROnmHsDGxsYegKPtVm1BbVltQR95Wdu1vLOlQ8t80ZtapUJNYlT2GZhMVI0cACglor2KioSyqcejZnszDNelHmmozYSY2WXOd9kVRJ4dO0ee2XtKSAcBTs0YAosxNmWVUTWsu6M69AuHuTzrG65R2tJzzk2WhcwLg/7a6srZ8+c3t4fvfXDundNnzl5cX98eRYog8sSmMTaRyDE7Yg9A1YiZyIEmGIROTFdVp6nWO6iHqekOwEEzSY65rYeke21T09mJf+teYQ9M9KYoGaTDRIw5EZsZ0zyUGBlwjj0TgcUY0FCNTYU1LpkcgzzR4CTbEacrzmUKMZOkAGHGMXoRV9fZcFRcXue6ohgN94pK6B0CcOyTVdHpC4nkmdbqzZTcYYhAjm6PTp6io8dkyo6fCXBcz3rhnp8+fDul3RVlHajKAeDP/uzPrjNd5Wbwjvkx95q6Nc65lZWVjY2NPVDIfFPked7tdmdiojdj0ZrSWGaCo5sLR4I4T4AGiJgRB+c7JCRlGFGHm0x+sLG9dmzwUQEcH1bd42YIHW2f+vgMSiZy8Q++UP7BH1isBSCPEOA0CW0wppsAfCtN2gYffFBsbGw8/bTOptumWXrzzXw4vK4qEKvPAWiUouhKUm2DznJpiNimGcizeJHmQA2bqW/MlNWmQ8Rk54xNY2LbWhApikLCWDU6lxs4MheyN/TQaXMxjEwmSeNwgdSMGOYAI2yqZfef5E9+Yvln/4p75hk7KLzw3h9ZO8KDJev2Xafviy5TBiVAVBWiuZ+MrmVZ3s7nvO1Wbeu1T0XbetdzbFbx3S3dDGzEABkMJgBAZqbTlf0kdoQpRDWKNBrGZTMc1tubzfaWhLHGWjQSMXvvXMWuIGJHcAzP8J6dZ/YOzilYjdPnRWMF2aji1rhZG+SzYf9QqsbM3W43y7Jet9vtdJYWByGE+08cP7K6/P6ZC2cvXNwYjobjsqybIAY1sE5JkUS2M03BeLZsNRCMFMbE6YMAjGzyxZTcQrST9TgXKk5vLe96R3eWxDuz1FThhGFQjSFM3MNUACUVEEhTOqU6U6chD7JIukI47nG/58fZlmLwMWiwCAggU4MPV9fZ9nZnczMvSwrBVFvVjcNeFWAnsJlBGGRTH5WZEzCIJiEcAGG2wWL22OO2tDTjonrvk7zoVaTZPz7Th2+ntLulrP1UDjP7/Oc/n57jQ89YuZmjKIqVlZWyLEMIc6ZZE2QxweSHon8zy6JMaTuXG7tAnY7zotVsq7Yhq2thsgxOwb3F5aGMAcQYq6rqdDp3xQC4h9BxFaSj7VMfz0Epnvlg81/+y+0zpwsAHhlBAjoEntJhk0Fsmj7lllUqG4/XvvGN2O2GxcVse9uPx9e/zVN1egIXY+z0WEFpZ2xXAGoQ3mm9eaxwrjF18vMKEiMEMJlOzsCc+XpYR4c8z2qf90M9G1wwkelwaiCKbJriVoNF1sggQ2YoDMGhefiJ/Ff+Vv+FF7QoDkQ38jw/evToW2+dzZdWY2+BOz3ncgIsCImxioam8Dtpeje5Ldl2q3ZQastqn4pDL2ursR+OcFm1QswzxwaNBu8cs6qqqdPphrSqqVoMUjexrMNo1Ay3muFmMxqqVqZBEImYlCI1hJJMocIWHKl3lOXe5RlnubIP5kI0M3UZG7LLlWyUIXmyJlrxhyXkH9iAaX2YItWkZSAiC4PBsSOro9H48sbmW+/84K13fvjmu++JRhgxOYKFWAPO+yzJeWJqDEs7M5BBp6mUO6atc4knliAP7DYF2wVzzN6yfWYAO/Pj9JpDHZxn5xhqgHomMpBKDEEleKY+4lEJz3l8MrMBu45oprAYJ3qiBhOhGLmuXV1nZenHYx6NKK07WieU2wJ57DfKmYRwBDUoSHxmKyvuwYe009XpE5IAjj3d4WM7ffh2Sru7ynrxxRf3UDlS0XmeXxPjuD3oxiyaz/M8sQcx9Sm4gVa9+rf2ACXn+EixvBI2KkczzW4EJ6xKKs7Iaya+c2mT08mHw2Ge5x+ttuhNIh0J5mj71Md8ULKqfOcf/bfVF18mQe1gggzoA2Qk4BRzOShdj/vrYUzNWVlmZflhv3j6gceoKBaLznZZk2dyRADzTGGUZsGdTZRT3b6G3WMFs0uSgyYbjtPJL8/G5chFYZ91ur24XY7Jre7EExOTPYEyO1NKOibEgKpT86CK3Uav03326fxznzv+E39Z+gM9aIzqdruDwWBxcTHL8z/54dud1WOSdynLMwKiRFXE0HHooJwXyBeRWwFwtN2qbb32qWhb7wbKMkDUxsE2A9fsKJl0iAETDgcTwUCmKf5SCZCgTR3LMozLON6O402pxyY1WSRSJpoOygJTjdFiHUMJDWTiMudz5/ICWcdcJyrHaBk7Y6qCliGqWRonReT69dSu2YApqvTe93q9tA3mve91OwsL/X6ve2xt9eEHHxiOxuOyvrS5fXlreHlr2MSoShODz+mue0IxEswx2YWf+JDQjoGZ7egvXEUre9dfajOgZHdd0mSXFDcEogaeaKKopblrGc0yxfscnXB0hLPHOm6tqSw0Scxfpu5gBpAIl2O/sZGvr7MIiSgQJu61bW7KLcQ06KDUn5nnHWPyfAkQikJXj/jjx2368M/8U26bC+QdPgD623Nl7UxziAXNqBzdbrecriLMLM/zl19++SYNVg63Y8yntNzAaa8CPcyLodqUxPUer4zGlc9yxJDMISf5iqZkZqYgZaLG5XWQTu6bpmmaJvmo310wxwzpmBE6nn/++bZPfWwHpe0vfZX++EsuBCJEwAPeiAABRxBgbuJbOrUgu/MOA07f/+g4qpUb/cGy5V34TDgCuhfLgFzJR28Gc7DtoBs0+zn/SUovsvdeyI2qRhtpegsYb8ziXIgQzCOaRmZHyERFRAF0s2wUpX76mSP/2d+hRx9V5+SgAYSZjx8/vrKywsxm9uen19+Xjuv1fVGQd6wCVNaISNNsb/zCk8dv0WPTdqu29dqnom29my8rqpWC2hxc5pxXbcyEmSHR1HyWMSCmUIWZxWChiVUVyzKWw1huS7VtsYQFhjGT8w5J3VmgyUM1NlKNYzOWUJFLkmod3+1nvaWorgnGecfyLERE0ZSckjTjrr4ZdmPBZwpfO51OAqlFZGV5+aFTD8QYN7e21ze3Xn3z+6+//YNRWTah1ggQgxggKBMRmMEMmiWjIGWQ0O6pyOZEROfg94kGx54X57+wq14JyJhaizqCmVpM2SwaY2Ai8nwU8VmWF1nvM+FgFKe2HIAAwcxC4KbxZenKkuuK64olQjTNmDJnLY9WguMQoQ2bAH07AMfkLhsnr7d5+VmDAcIex47ljz5MS0vKSfycEvkoBRvtAIhDsYltZ5qPpKD9qhwfKmPltqWr3GQjXGnSmqdgpbbaED7nlwd5f1RGA6mRgWFqlgblyTrHEVfsLoyrU7kHEEJIAMddeswIHUmk49lnn229rz9ug5LGuPW7X6hGmwx4AyRFVRCgIRI2Mnidbs4QDODrurrrDGAOraYXHnwKPlvu90bjxmcWYnBuTphtzwhAZEjiOzxLV5lgGTrvsDaP5+j0v4lSP3tXjyLA7LO8278seGRabXWORRhWEGpDMMmcZabeiLg4Y/Cf/9zqf/If2YkTdgVoo9vtLi8vLy4upi5ZBvmNPz3tOis+63CWOxihFjKShkIpo41PPfjgfE1vsiO33aptvfapaFvvEMsKigulXqpRBiFn5Ii9Jyhx8vYgqxtVJSibmqo0jdZNqMpQjkM5jPVQmrFKQxbZkSNiVRjUjIzZiNiry+FzjUHRQBWiiIKmERoTZzm8jzVpiM4kTsK2GKOI7K/CYRmsJPHRBKNUVVWWZV3XS4sYDAYLCwsPP/jA+ub2+UsbH1y4fObi+vn1rRAkiBCIzMiMmGnnYgzMSGoYhtnUZpZ+mTNbQdI0gc38Y21ua5/2ACKW8i5hKiIEcsxmCjM2OcJ4LLfjTldYVpmPMa+S+EYU0IRumIlpUiNFVbnxuNjc9KMRhzA1Zpna1ragxi0COHbHUjYV+sIcX2YmRJpSjGOR8/0n+OR9mmezBz3RN25dZutdNwD6u7T+7TyNOSrHnpMkNsetMFi5U4aDfVqnIvINWVCwlOrgBQL2kCReqtFAKlCFwZiqovtBrB5Qdc7Fe8XsKiEdr732WvrzBggdbZx9N1bKzOL58xe+8Pv5RGMMDgRQIppGNiV4U8AUEIbtUGbvuF79w2MPBrGqrjudIhiZ4wnJN+2n6VQ8dMbOndDNDrCGnbqoTHJa2HYwD5ro1UMJZsQ+I3AZTNQuLa1h/b3JGbxH0wBoDAAcIFGZuAJvrx5Z+9X/kD/zIzroHzyten/kyJGlpaUsy9LF/MX7G//LG5s2OOrygXeFM1gca1WHcliPNnV46e/+pUczx3ti67ZbtUFFW1b7VNwhZY2DfDCSiw2iGqu5tC4nJpgzYiA0QTW6JDQqonUjVS1VFetxrEdSjzWUphFmBJf2pU2N1AhEIJBjl8EVwkGoBiJUSQ1RlBrnzTs4UVJIVAsBgKrGGGdR3K1rwLQ9XhTFfOpKt1OsLA5ilPWt4Tunz7z93ged989tbA63RmXVBFOh6XcxAzgMIJ4JbMxle6SpjuduEMz2T9Q0eW+W9YI028PMyBSmjrggKxgd1S7s0Zx/1PP90iyFhjGnWDnxPoeJoKpoNMqHQ4qBm8Y1kaI4EM9dX5LnsAPX5e1xM9CG7fxuc6/z9Pmg6UbN7HdhjoO+e+B+HDumNNmuYuY8zw8d4LirB0B/F9W/naevE+ZIm5nX4yN7hx/T5cxu66x9ob+ZbYzKd2OvszDIkZsYOShHc0YxKgwmFhnEahCF+d6r5fanonSduwFv2jv5GE7tKhKh45lnnrn6MqmN3u7uSpnF999/7R/+N3z+TAkwwRkAVST3ESgZw9IEOPE6VWa7ExGO6LO6t+A9ee+UOEjMi54hJuom28zelg20O9aaARxTedGDmmtPhY0cW1TA+6IsS+fy3BXvZkuzD2jmAQgRnAsxFnBVp8g+8Qn/k39p7TOfkcEBchtElOf5YDBYWlrqdDoza6c/fnv9X/zFBRusdrp95pxAFiRUTShHOtrCeP0Xn1h+ZG2Xo1NRFNeZNNd2q3ZQap+KtvVuQ1llsHc2w/mSfd4FM0xjEwjGBJADO4JxCrdULEaNtYZKmkqbyprKYmWxTnoQxgTnmNhIZ6t4AoiY2bPzSWGaSZOZCoihBovEjphEY4zRVM0sARyH6KVyJYAjYRxJ0l5EnHNpMamqvV5v0O89eP/xT21uvfWD97/3gw/ePn12NK7mlqVzu/MHESFsglvo3AqXdr03uYz930skDEQJbFbk2QJhWeqnnD7mdcnRWp6tEpxOtE91+s9CoBhdjNo0VFVuOHRbW2lynbIG5qkDuyzYWpHR2wZ/8PQepCcjmwRLfrS6snjqJJaXU1yUNn0nPsc3nW5/zwyA/g6vfztPXz/MsYfK8fLLLyd04CZVOT5yjGNPi+3vvUQUyI/RKwxU+A6cqFdSUzERC6wNRVMJkky98uhLDLZ0owuo6oH8Rhy2HMlHgnS8/vrr6c95Qkcbvd0zldLNrTf/8a/Xf/hHuTW+48ogzmAwgmUKELzBGbyBAWXAKDcmaLwjAY4ckUnLWnxRkCeQeCM2yswANaLJXK4Emh8HZvxZVZsGiDSn3gYoQQkApw+n9kg6PhIaYutSjKFG1ttp2zxPp0E0Ib/12R/t/Hv/bvH4E+b9geNpnudra2sLCwvzcndm9t0L5b/4i+1s6T6fd6qmdll0zpWxDKHiGOr1y0/27Mceu2/PsLa6utp2q3ZQastqn4o7pCwzGwc9O7KtmpkdAFM1VcCMIJz2o8RMgGgSNNTSVLGppC61qSw2iJFU2AAi3tm7JiYHSmqYajAwkXOc5YBjUs5ych7OQ20igETkGLNd6pkF+O1bdhI557rdblEUg8EgsUi63c7y4uD4kZVBv9frFgY9fe7i5rAEDDtKGWAQgxWmV56CbQosEO1BOmh3NoMl3xYiY0bheInpWO6Oazwm+nTuHogxV+FxNTORRfJ/BQTgunbDYba1hbI0ERYlMZ5Te1BAJxSTCeSR3tN52KM9DgPFwL4slXlJjnlYigDxmS4s5s88zfffJ9mOvOjMP6UdAG8E4Ghnmju8oD0+sp///OfnEYFbQeWoqmr+z6vvOt4YXpDAcu99AmsOPL+Z1b6QsUWJlQXPyHJOslMCE1Mg0bg0WbpkYhqU+n1oTHmVd7UMxzVhDkwJHQCee+65tv/eI5UyO/N//d+Xfv8PVpmiQETIJhIbZNCJwWnidExeTJttd+YxWjlqUeow8v3lvNOtooiI844NBCVTJWc0qQIlZ71do8FcmEt2YPylNGOBTkS5YGpMDkZQqAx9J21TGRDyTkbcOBeWj3Q++5nV/+Bv6urqHrmNVGKiLh89enRhYWHPAHV+2Pzayxfd0tFh3SwV3Ot1mlBV5ZhhsRrq1kYmzS+/9PD+YW1lZaXtVu2g1A62bevdCWUZIIZxtKH62vyUTMFuOhiLqpqYRVgkCxZrCeU0LaWyUCEGUmWAmIld5jwRRVEict47IjONURTRoOTYF0Va4bH3zA7MMUSRhoGCudPJOkVOTDZ33H6MI9FjVTVROfI873ZDr9dbXhx08ix/7a1vf+9dUU0CJWmt6uAc+xSUziEfUxyDJ7+nTBJKnubkJjdV5wJ6qJkAqhAHyhyfYDxu4aVmfAI6gHUCsSlNvwRVMuMY86qyEEREqwplaeMxhYYBNnageb6AYOq7llJfDYz2OPS+Orv5NP880NxDMWHNEACKoJDlcXmlePJJOrKq08jBOXcDAhz3/PTh25nmHqvUiy+++M1vfnPPW9ejynEDx/b29uz39fX167zIxx577EOll5tZCOHqNmCmoLrRamzeGiAqTCTGxmKMdamh0djEUEkTTKSK22u00R8zOoWqNk1z15nF3jDS8eqrrwJ49tlnD7e+bf+9/WXFC+c/+Of/c2e8KXAROYemB8QdUU1SWEI60p1mJUBlsvo/xLt/CKcy4M0Hn2KfdVxh3pdVpcTdTgFTJRjYaDptm2AfSnPF1rMrhqc2s/EjmmGvZmbsodIAemStOHVq+Zf/mj3+BPo9vUJZ3vvl5eXl5eX98G4Q/bUv/MAVK51Op1joj8qhB2XODYfrzXhE1bZvRp9/sL/Y6+y5vIceemjeH6p91NtKtTerbb2PtqxxtI1aK4XCptOIwRgEg2pab1uERkhjTa11JaHSUFusTYJJNFUYGRFARkTk4ByIwGwwSxKb7CgDM1QmQLM5VkBFiSjPM0+WeToyKJb6BU9zANPG1Ud1JDu/lLpiZk3T5J0C4Ci6vjW6vD0elxHkYAyQgMQmfis0leAwMkv+nxOAI73KBjYFAY6TDZoCYCYmEEhNC+KC6KGCH9bmAcaDzp0UzRoxEdXJqjj9JCYT5brOL16k4VCrqkkACWBzyh80J+1hU9bA7NUW4LglYNlBAQsdFMi4zAflsS/KxcWVkyet053FM4m+cT1R/cdq+vDtTHPvVerFF18E8M1vfjNROVIHePnll9O718xYSae9noyVo0ePHvj7rWgcVU2wiE09xnesE4j6jmVjk41EylKjJw+JEhNVstEQzKLFQCIqccmN/+qJrJe71BRVVfX7/Xsb4NiDdMy0SG+G0NH234+wLDM7/4UvyPffKxxHUWVmneAWNK9bNjc7Tnmvdyi39OyxU1FNHSV50CzLTImIr94Ie6yU9uEbRvugjV2jCoyZhR1UwKSEkeOM1T34sH/qycGnX5K5MWdPUJtl2cLCwuLiYrfb3T96iNpvfundqrMAyoajshj0nCNAtza2B51iOLyMOOqUF37muRf2fPfEiRODwaC1eWsrdW+X1bbe3dStgK3GLpRSC4spFAQFMcwZJSMUUYuwqBoQ6iS6IaHRGCwGlaAiqqofkHGtAAAgAElEQVQGGBFIwGBH7IhIAVMxM2NHRM4cnFMJmrxmGaoiIoXjblGQNJ2cji31Vgddx5QiwztlpUoEwHu/OBg89djD7Ny5S5vffff9KmyBvMEpSESjqnPsHe+sZ2dGoJMEkeRewmYsJqTm2RFILBLATM6BzUy5z1ij8BmEH4vDXCzDjht6+sU1gUOTjUuqSo1iTaPjsYagU3Rjfq6cz5pJ+Z1EoClEItPrnfl6tBqjhwpwTFi2sxQlmpM7YSJlasRKorh2tHjqaSwuyoyPyuy9v4oAx8d2rvdt/HGvVmoPlWM+Y+XqVI47U3gi2XQljGN+xzX9HKB+Ni/fuFDJ0MfcRbCJqAhMkXYPYjCpByT3ZeHZXt33vdm8KCIicuuslQ6cCD/aRr5hQkfbf++UskQu/cmXeuSJaSxN8qjfjW7cZUe5dr8agV00Ned8nlVN6BaZEem8uDwUcFMrFRzoDkhX/nNXH9wdmKaNuIu9wUNPPOSfe546nUgpNXzvURTF2traYDBIJikH3uX/4U/f/otNlznfGyw4IyJq6tqz5cyXzryvm+ddefEf/NXneHe/63a7V1ffaOffdvnaghptWbe5oEbs9Hb9/jA0mk2XwwQYxIhgUJhAIyxCgjaNNI2FqDFqFBOZGnCQEYMZzhk7ZTcTmDDycI7clMQgUWOgGFQikxFTnpE21ajcXiz80sLg1JHFY8t9N43Z7pyQNe2lp5TqRx469WMvPD8OuFgaZYXA16IE5ERQo5Q6bWYAkRlbUjPBju4GsbHzxAnvUGUzJngmhnhIj+VJry8hPO6oAIwQpziJU2U1J+Lqyo3HfmuLt7dDjEltTkACMrKZyUsCMdR2QVozp9IEdhhIJ+kq1kIbtw5JBNGcq/BOWxvIyEmn506ezJ980jpdnToNZ1mW/FPmw/h2rgfg252ie7hS+6kc6WyHZbDyyiuvXGn93DTNlSL155577gYcEGdgBKaWXfOv97rFLzxl+Wvnv3FJarDPMhHJu526riFiTfVAIY/05JGVYlB4oLcfPfl4jqfXQ+ho+++dVpaZ1WfPjr7xSs80BlGA2CAAsd61srjrcPBZp9uvyxAtmk76OBEBbDQ305skhJAOUsS4ZvsTsbKasvHkzESkRkSOyQ2ffdE9c8r8wTNj0pY7evRor9e7EiZoZt86t/nNTfb9lV4+aGrxWS/UZWam1Thsj12sKGz/4jNHB529+MjJkycPnUrW9t+2rBbUaMu64YLMUIX4wVZ1rtSgzizJOSXwV0EgKESg0SxYDBqChmAxaBQVsbQ3ZVBi5ZRi4ZQdOZ88UyerZgLxVGYtRp0KT7AJgxyRmECaI73Og2uLD6wtd7JsFgrezt2p62/Afrfz5CMPffe9C985s0l5F+QQlQjsHAUhicnVdc4/xYwma1aAUnqJY0fEpkoqYGYyT4YoHZMHET/F9qm6yquoM1QEREAWYj4e55tbqEpt6hhCHWM0E8BSripoYqZG4Mk2IUBzJi7JuWxKKlCCTVVP2+NWAhy7ZDcMSRwdqqYGznM6suoeecidOinTNVTybsuyzDnXzvV7AY420LnnyzpQleNLX/oSrpCusr/oK6WrfOpTn/pIKpWUR6eLnx0Z7Z96YvnHTtbnL218/4ffP3r82NFjxZuvv7Oy1F/sd3LvMn+wBmpC3D/Oo+oeQgeAZ599th0o79iy6vPn3/j1f0rvf5DK6AABasTRkjr9XYhxEG2eeCSqlU0wQp7nyeIExkgpxPOf3SchcoW4/BrtwMw21eHA1AjwQm/VnKPpGWZvdTqdpaWlfr+f5/nV8dnTG6N/8vK71j/O8HWjnaKzuTVeGhTD9W2WOm5v+KZapuqzTzy9ZzhaW1tL0HP7qLdzfQtqtGXdIQUZLIhtNzqKMx9Tm6zAAagBBomQAI0WA2JAFJPJv8n/mgQdmNjBOXMOzjGlLBVHaUlPNNGKNoIIyAEEM4tBYtXPaGmw/OnH7n/2oRPLg95smkvx20eYYnylBiTiXq/bW1zMBouRvZInwAwCyjLLzMgUmkgVOgE4bKoumk47SVGgLGcHg0SSQBrMsEL4jIbnzYokzAE4BUSoqX3duLrGaBy2t7WpJolB04yTeR9anuabJLmNPdXYyZjZub7pG+1xqwCOgw/HROAqmh47nj94yhYHNo1MUrbsDe8Z39tzvf84V/7jU9aMytHtdsuyNLMf//EfTyE+9lE57iJv1JkeR/oz835pwXeLbKHjAKAePvfoA9foAN4vLy/fntHhLkI6Eqfj1sEc7Vhx44fqd/7Jb4T/53ed1gGUAQTUAZnzKgDkbnRwM2Jz3vmEazjnXJSGfQ4gYRwwBhFMmKBXFju7drBO8wGoIyICGVgS5Zr4UtnMn42IiqJYWlpaXl6+UkLK/CGq/+zLp31/TX3hOPPs69AM+sXW+kUXgjVjHW7KaP0//tln9kTkRVEcO3asfdTbub4tqC3rjiooGrZqGQVrVIUUBlLYRL4ySY0qUhawRpNgMVgMiNFiTNiGiqqZJp/vlKLinXlP7JkzTiSFBKWYwpQU7AQuknNkkUmZ5L7l/hMnVp556L7VQXeGbiTvksPChQ+3AaPo5WHZwBWLywALOSU2sAGZWqZKqlA1U4NCJwCHTc+dJEspZa6YmoljJlKEcJT1CdKHTfpVPbNJoSiuabqX14vLl4JIIxJUYhI0xUR8a6KyYcRkafdgXlV0B7ywvQAHTQ1iJwBMi3HcooMSPwpqoB17e7CaerZBv3j6SXf/fQ3xzMEtyYv+/+y9+5MlyXUe9p2TWVX33n53z6vnvTuPncUCuwuSACHQDCvMcFjiQ7ZlOWzLQclB0lbYP/kHM+xf/A84HOFf7AhH2BFyWLJEMWRKDMoiZZOQQHABCgCBXRDEvnf2Pe9+31dVnnP8Q9atrr7dM9Mz09PTPVOJxux9dFdWZlbVyfzyO9/3+JYwhzqC+Ge58c9aSHv11VfHqBwxNWMsY+WJK0Q86jXtfavVGrOw3V6cc2madjqdZ5y+cQ+ko0pd2ROko3lW7ElF+Z07G//yWxNFP6bFRgapZ0CUwYd04iHeG3F0fmWmEIJLUoYqORBKAvPol7mM/jtND4iiqP7dpDeqwswqwsxShJg4DQlEdKO7ma0mIvPz80ePHo3yXbsZo9/6wcc3+j6dmQogTxxMi7yfZuKkH3o9GnR52Pvll+anO+O+1OfOnXuITchm9dXU1YxUU9djrWiouNUPG6ICU1MyM41ZKgYxmEIVUlgIpgWksCJHKBACInkjCohu+qQwnINz8A7sySXMScnUUIUSwOTgzUzFpIAWjilN3PNHZ3/28rmJdka1Z3i06N7l83mfO3Cl23/32p3lwtKZOQMbHBOT88yOioKKgiLGYWampoKIbZiWhrCmMGNmE+lvbJgKETGRJ7tI8kUrpmFkpiASdSpJr5+trvq1dR0MCtOitFSjypTFNhkYRrUIuk3FavO/2+3WaOe/ebjF/COOx1M15baaAHylLWpUpg4JSNIUx48mF57XmelqchMBvgd1h312Ioh/lhv/DIa0isoxBnO89tprRFRlrNz3DHfjsfKkCjPPzMwwc6/X2/EXkiTJsqzVaj190MbeglNjhI4rV6486GO0eVbseUWrb741ubYOk3ogJDvcvFFx3qhMSIkQBpnifrZ093ZRuaskB215XRrQGgMMiBHU4AjOuYmJiePHj+9ye9DMbq73/+gahsE5oSxNg6oylMPy7WtpCFr0hutL59rFVy8eH8Myjh8/vht6SLP6aupqRqqpa58rWh7I5xvSC1SuwcxMDWbQ6A+rqkEjX0MLlai+UVgIKiECHHGtDiJiYiZ27KJwBqH06Ig5GWQgcDy0qYqYBIRiNnMXjhx5/sRCp5VSbaoTgekIcDymFJWH60AzC2p3Ngbv3dlYKkBZy7H3cGYgds4l5FNKhFTJFAqYUgVwlIAHADVTmKmEFjFk6DRQQSnLSV07FYrMtLRxhaIoaGPd37heSAhAUUs5MWiVWVLvI932yXbUwAB5OvGEgwhwaF1+Y8w+1jmbnrLnzuHEMUmTaqWTJEmr1XLOPfr1/1RGEP8sN/6ZDWnbYY7osVJlrBxqBkcMflNTUxMTE6oaQqg+dM5FI6WDo0p1KMrGxoaZvfXWW/HtvQkdzbPi8VVkRXHtt/6RDdcCWcrsBGEkh84wQCJ3+NCVPM3qXUDj06xNAIfL6Zp7xOfD9q5WggFKzD6dm5lMkiQqbux+sP7Hb14dyPSpE8c2+oOQi++0eoMeZJDyIO/fyYe5hf7f/vnL25NTFhYWmku9qaupqKnroFVkZtfX8k82tBtIjQwGVVOFRoBDTEUlGqYUJkGl0CLXotBQaAgmASLR+pthIDgmx+SZXcwOhMI0MjhGxiJKGjQUKHIUQ6/F0U77i2ePLc5PV55TkbsxMTHR6XT2HN14xA6M6MbGoLi21v9oQ9bVaZKwTzycqQHMLmEPToxVyQwGMiPVkaxkmZwSUZ4gBYWQZClJbnkfOTKShb7ODvswU4IYuCiy27dpbXWoEgDZSVAjxs9tgRUjCY4tGAZtfrv173d4/dDL+b2Z6T8Fs2st82/LG2QTURqhHebcMGvxyZPpT72qkxPVL0QS+qNc/099BPFN+HxmQ9p28dFI7U7TdDgcHvanRoQznHO73xptyr3L+vp6fBEJHS+88EKV+Nc8K/ahIjNd+973V/7wD6cdkDgbigMZTAkwKBQ4rAZuRdqKSqIEZYOBHZmZMjZ5HJGvEd1T2Mrc1O29d4/klNIObwRnEJEZo+TxljNnA+7kWMwy3MVn6m6DNQj66SCVNFleXp6emsqFSDHs9xDWMx3ma3dsKP/xq8eyZByaOXv2bONd39TVjFRT10GrKOagLA/0+gB9QWm2EWUiNDqnRHQj1xA0BJNCpZAiFwmQYBrMBCYwI2KGAebMnKmDOiiBCUpWwFAeMAQJhQ4Hod9D0e9QcWVx6sqp+eNz0+2stE0B4L1P0zQCHHuyWbWH+veDQm+s9f/i+so7t3q5byNiO+QSn7R8GkSHhRAzOxdTRdhAAGsptxEPoiXKoaRBQh7yvqmyT7RwwWAgLZk0ZkFoMOC1VdvYKEYSXCPkYgQmbAU26C55J42wxhMpBlKghPsIrNAa0kSAkNPZWTp3FmfPaJpWd0GSJEmSPKjC7jMVQXwTPp/lkLbdR5aIVPV73/segIr7cO+y+3SVQ6fucdjlSB4r0vH222/Hty+++GJz/+5DRWGj+8k//MfTxSAXMxNnm4tyRTS1t0M6S1mfnjMzdlHCTAhMtgWsUQJbbb5mpdDZdnTjblWwofIAKG/trXc6IRqquLevr7x0ap6Ier3eJqpyv/In797kziRc6s2IoBZ6a92U1Mx6K6va33iuwy+fPTI2Fzlx4kSdJNJc6k1dzUg1dR2QihTYyHV5aCsFB4NBTQ1iJoqYPyKikmvIJQQJwaQQySUUKlGAI6aoKMyYjAik5DQ4cU4dKwgu7lirmYlYCFrkYTh0xaAj+WQLxyfbL51eOHt8drKd8sg2AkD0tEqS5FG4G3vYgfFAhdhqb3h7fXh1aeMHn6/f7GtwLYDIiJjYJWmaUZAgOTvPzseo5AACsREZyMrUFKoADigVwxDTVsjMD405MAoYAFVNuxt+dVWLQrekpWyFLirz2aYcOHQDpTZKiXPVoCkr4Q8hxokT9Nz5MD0tNRLT7tVnntkI4pvw2YS07VSOr3/966rqvd8NleM73/nOQZbkaMpjwnoqQsebb76550hHc/+OFekP3vs//sHKH/1hK8/hyBsRoDAHqJESCwsMzg4lxjFoTZSXmQmBUXrmCZBEZofV20V2b4rrvft5BG3wyCKWiAjMJA6kxnSjV2xO8VV3OYH41sdr3aI9kXWyLOt1e4lzVAx10Ct6q8PltY7Rr/+br45Nx9vt9sLCQnOpN3U1I9XUdQArKow+Wy/WAhSsMBWU4hiqUInWsBqKmJAioVApVIKEAhJgASpQgY4EOMg5cU7AQlyANBigUW0iiEqwEDQf6mAwl/HJuezyqfmzR2enO1krTerJKWmattvtVquFmoPek+1AVctFP7zd/fPPVm705FZPloY0NG/Og9jFCEJU5GJEadYCM4Hjtj0AMoo8DhrhE6XnCdQZ4Jw3EyYqiKSgtD2AHzjvJCiQ9Hq0vm61zchmR+4wwhz1VzSirQqgRGGig+efw9mz4ryN5jBpmkb6RhNB7gVwPO6Ta0LaoaioonJ47yNxg5lVNcsyAPeGORp04xkvY0jHlStXHm5fpbl/73GUW//vv7j9v/0vtnoHzCqaeScaRlmyxiYkBETLOBtbzx/86L4yd3TkjwYzcXBVjDez0kgF21JRtjat3tX3dlGpo3UlwEFksa+Ibq53N3Elkd0AHHnQt7th6uj0MA8rfU2ZBuurLuRJPrC8GA75V7/6vKtZ3MTaz549uw/XYTPRaTqwGalmsB6ion6wT9bCag4hZ2owgcKCWhBIQAiQEKGNEPIQctVCJagUJEoQSIEgmedO6mc7GYB+IT0Z5L2hJal5Z4CKqEgKm3CYabuJKZ/x1NGp1rGZyTPH5iZbyVgES5Jkamqq3W7vPq49jg6MhxRgKHZnfbC0MVgfhKt3eu8vDdeVe8oBqTGjVFXlGOZieqVzbBQNWJlAVHqDxheEMjGh0po0VmaJwhpqGlgm7qTtO62J2WJARYHh0PV6ESiyceGMrTKiDfJxGJCOOGQ+jjdgPrEjR9z5c1hYsBGJKapvJEkyNjlpIsg4wNGEmWb+Ub1+9dVXX3/99fq3lcHKLtNVGryjQToqLdLdEDqa+3c3RfL81u/902R1KR6XyzTdTZcRLm3q6ZDOYvKkbpvKtcmYkjkAbHoPiu3uO3wM2lAmSPRPUaIyIbovHEQT7wD0er2ZmZn7Dvdvv/Gx+azIJUkSz8lgeaVFGPY2ivXVorv6s6eyS4uzY+d5+vTpxru+qasZqaauA1vRcjd/fylfzr3BAVKaaohZEIhYEJOgIYgEkTzI0EqAI7CZA0wL0mIyaZ2cbV0+OR9Er99Z+2Rp7cZ6z5KUE0fMEkIxHE510sWJzuWTc6cWZuYmO6n3zOS2Lt6YudVqRe7GfZ+cj78DLah9ttL98E733dv9z1bz2/1CkZpPFE6JQZEhWIEMRARixFwdIgZxCXDERW0JyNflMChKnoCYfCATQJmULVzLZiaL4aWQdwBTVdVYj2GkMb51IsC19fOj94vt4hh0GGiktkeTpUdsLNWyh2yUteSjFQ477XTw3DlePKlZVs1bnHPRBZKZmwiyHwBHE9Kejka9+uqrAF5//fWKylE3WDmw4qONusdBgzlwd0JHc/8+aBneuH7ju9+bFHMEM+PRxaNbw+ThLWudGSMY2MDEzigxA5EzI5CaCjGbRUovmRqBQUQaSRxqpTYbRv+WghtqRjtSOYyqG7BicCjBiEBO1G8Mw5x3ADY2Nu4LcIja//dez0/PwoiFdBiQh15vw4Vi0LtzhDf++k+9MvYnk5OT9z1sE6qaZ0XTe81V8QQr6gddztELEFGImihiIkkIkGChMKnoG4WEQrUwKSwEU1UVltB29PzxmcuLRxbnpwg4OTf5fHdurdePD/MRCGDT7dbsVOfY7HTmHW9dL9Jo19p73+l0JiYmtm9c70MHRuvWXG1jUHx2Z225l68Ow8pQlgZ6sydrOfpIySXEyQi5KFMgS3CjfFG+NioZG3F1TFYFcDLUYREzmMLIJdCgUhAnwWcrM8dukJ7Iuy3f15G96D3Wz2NvGybHwVwTxJGx2hvNUpw46r74EhbmKyn06JwQtUWbDIzHCHA0Ie1pbdSOVA4AWZY9BQYrTdlPpKMidFy5cqW5fx+mFtVPf+d3k9U1xwy1WKmYMRFsLHnz0AIc0wsonU1AYDVjcBQW3T4hi1teUZXDrNyUGstP2Xxw3d1RluCIBBS1/KupILNP3rm2/LMXT2B3kO7bN9aG5jouFTjNVfOhFQUkX1+6noTeb/zCi27bdPzMmTPNpd7E+qb3mqviwFZkZoNgawXlChOxEuMIJkGDRKTDpNCQS8hFcpFCpTApIIFCgAZnliXJ2YXpC4tznSx1TMdmJ9TM1CImzTRCOe7OzvPeJ0mSZVmUVBzzjHjsCzxAzYZ5KIL0huHmWv+jpY23r6/c7MmyECWZuaRQGDlKEmJP7FBGlCgeugXXKDfrSyR9Syyichefyr8q/zUzAzm4BBqMEuMA3+rNnLgNu712a7o90MSrY1KtDrTlhe3g73pQpgoN0FJRdaJZMGy8Y44coZdechcuWrszGtYyP+VBzVOezSetf5Yb38w/7o1xAHj99ddbrdZgMKhgjt2ocjSlKWMwx2NFOp7ih5KZ5devL/2jf9w2QFSBhFlVFeCt6AYdrMnLg5U8bVVNjg2p+jlqcFSKG9ULNoB0xx57uF6gkQxHkrbevLHx1QtGRHmebxf7qBc1+/t/9qlP2wkllkte5MWwJ8NVXb/N+covXZmf6WRjf3Lu3LlHsTZsQlUT65uRagbrsVZkQDD0CxmIBiUoVdwNC0FDgZBryDUMRYYShhJyCblaCXB4WOI4UfHQTuraacJcEjES55jZ4p6Zmer4M5yZiaj6N0mSmJmSpmlk240e8o+993LRjVxurvU/vLG22g+rg9AtpBt0Q7J+YuqiNigrMznPPkGZeBL1o3i0eiWKH1YAxwg52QQzmKoUFQKXIZDKnBMwJWnmGIUKMZxzNuiup1Pvz53J+q3JiU/T9prr90uMY+s0wLY6qx2Y2UFj6DKG89DYJwZImumZ07jygs3NVeYpRJQkSTRP2UOA42l90vpntvHN/GOXMMcYleNb3/oWRrzB3QhzNJIcTdkR6XhEmONZeSiJfP7P/yD/9MMJFYtkBDPaLrk5Sleh3Z38Yw2ND3HwQatTghebLVBSjtnDPLKMrcEcQuTqqAfuTuLYGcswgIk0ZkSX+2dEBMNwOHxrdQW4AEBE7gZwxCo+vL1+fYis0zLVIi9QDGSwLt1l2bj5tcXWz14+M/a3s7Ozk5OTTahqYn3Te81VcZArGhTaK7QQVQBK0cZ19FNYGHE3ItIhuYZcLUADaYiJF9Ot5OTMxMxEyztGbfO51WqZWVEUeZ7neT5Wb2Tgt1qtuE3NzM656in6uHtSzYJYLw+9PCx1hzfW+h8v9z9aGq4N0RUKpuQ4yTJxiJ6uSszsyHlyDkQ2ImyMXoCIS7xjZEQOgEis4mmUH8a8lDJbZaSpQfF/zI6gmmREREwWQt6aujl7MiNkx889l2TTn3zo+j0T3Y5h6FYNjoOxpN82Z3imIQ8eaYtyhL2i1k2YmdHz5/XceU2Syjylnp/SPGnvW5F/phrfzD8eDuMAEGEOM/v617++CY/tzke2KftZDr66x0OnrjxrDyUzK27duv47v9uBMUhhRKRmBHjnROSpuWj77cnK92SbGQrVMY7aV1K/1EtBjV1M44h2TkOuGBxZuwW0hoW0Ug+gKIpspO81NlJm9j/84dshm01dIkGtGKLoWW85rN280A7/3le+NDYLybJscXGxCVVNrG96r7kqDnJFClod6upARcRgUEOZfiImMTOl0CLXEukoVHOVHCYwdQCJiISTx+deee7U3NRE9YDNsqzVakWH1xBCzD3BVkss7733Psuy+GIfXMDqQUTMbqwNPrzdfffW2rX1YgDuFbQxdOpT815NEdMZQXAEwBH7NAGzaKRR8iZNo5TSYENpCovap67sk9ECn+sYRJ11wYCpgcj5NFMzkZBkHeecpOnNNOu3potrb11ZWZkogpfBXQCFphwCmIMpDjUUGMCF55/ni5d0ZsZq9I0sy5IkeWh58mftSeubkNY0ajcVvfLKKxXMUd1sItJkrDTlUWCOCum4fPny/iuHHfC6dDj49O//Fv3kTUBLIbERClChG1o7InZN/az0Ne97PvedX9Y5FA/XfKu9pZh4YgyUGShkMFjEMjbrepBZ7/Zzs3JjrPwhIh0xONQ4Hww6SevDW6tXTi0A2NjYSNN0xyNfvb2xzpPet0GJ6DAU/Xz9Tr5yszNc+Y2/+jXedpJnz569d3JKE6qaWN+MVDNYT7yiXOxWL6zm6phVRCWYFqOfmJySW1FEKgekgAYSgQkgMEsZncyfnJ8+c2y+09p0f2i1WpOTk5U+4liySf0hT6OyDx1oBjFb7eVL3eFSt7i2Pvx8bfjJ8nAlwHwq5IuUiT2NHt2mwszsSuFrJg9ATEcCoiipHKUDbA3YwEh7g0obdCqNYck2fTQ2z4xAzrEZVMUMRJ44YZZowiLEXXbDpP2WFPmlwclbnx5buTm5skT93mavUeRLbBX8eLSuexxsC4PtP4ljNzUaHrvIiyEKcMCgnshgRZKGziQuX+bFRXG+om9471ut1t1EdptQtQPA0YS0plG7r2jHjBUzY+Zd+sh+7Wtfa9b2TRlDOszsnXfeiW+vXLnSPJTib3/2jW98/H/+vemiL1Ru+FR/P5a4zA97PvuwP7ab0u9M1U5p9KL6hNVQJehsgh1bhDlKQTbbMUPbdvRSGUc9yAhgoiQdht7VWxuXF+eIaGVlZX5+fsfe+7vfv8bZlE8nzDDI+4Pu0nDpWqu//N/9u1/12/ZYFhcXdwRKmlDVxPpmpJrBOlC91x2Gz9by1aGl3oVQWBiaFNACmpvkKrmF3EKOIkdUFVUhFZjABCqtdnp8euLE3PT8VKeUTGJm5kjKqOQDqtTCOq7xJDrQVrrDv/h8+a1b/Q9WtVfIMBhxqj4hn5hPyCWqZmbeOVJYCM67xDsVMTUYmVqZClIDM6weW1CmntTkMGjH5e6WdTWRcwyjPJdyS4K98xmExWDOFFCfXj1x6ZOZ4xdvXr30/o8v9X4wPehVIIkB9c0Aut8VZPvC9tiv69j25xB7ccmSwmDmGIE5TE0WZ8+nly7qzEx1AqdCmO0AACAASURBVM65KLXrvX82H0oPUZd/xtvfNOpBK6oyVpIkKYqiyliJpKndUDkaP9embC9ra2vxRSR0XLx48aFpeE/J/at6/ff+2UQxNOjh4pg+VJMVAKlF3i+gcSrGpkbuUeriHeCgcuJCGEl70Jb8F/JOC37vTv/fieBLv78jEnSnm3+wJtlsh9gPB4NBd002bqG39Bt/+cWY21Ivs7OzdZSkCVVNrG9GqhmsAztZEkNfaBBM8tzCEFKo5BqGFu1gQ2EhtzDUCHxIThrYAqBkysDxmcmfuXz+/MljVGPXu1EZa9e+MTW2l0J0bVBcvdP9aKn/ebe4OeAu+cKpUtT1dGJQODUYEZjZezYYEyF6lDtyJXMy8d5gOvJMGfm8VmtkNavCDghMXPuWrCJn2hZrNFWBGZVuMyByRMSUJNA0FAOoB9TYB5dcJy7SiZvHzi7e+uTk9Q9n1+6kK0uHGZ54Vs4zTlMcewDdMAxJYsdO4Cs/jdOnJUmqeyQK09T1aJpQ9WQAjiakPfWN2k7liGp8jY9sU/YE6Xjvvffi2xdeeOHZvH+7773b/cY3Or2ejxPAkdr8mEdI5G48tEz69lyVJ1JUFVBEgRGLJF+KjIxKJY1MCGREZowRfSNOjaNzChFUy+aYGalx9JIlqkl4VOyPct4AImYGs6qBSGCiZsS3+qFiF4vI2LaJmf32j2/5zoRIMEr6vY3QW5W1m3/n5184f2xurD/b7fbJkyebUNXE+makmsE6sKDGlumcUi/wIGgoBhZykiISN1QKldwk8jgKSIFQQAoyYQhgnpA6XpybeeH08clsk7CWpmm73fbe748Byi5+B4Xqci//eLn3nU/XPliXnFKFF0dGBrDL2gTSIFShMI7ZRWdbMlExc8RMZKrE5NiJKqCbWEWlxBGNvUr8okrAcbDImKiDPTYWyFUUBiLHI71RInYOsEQBVaemYG9JttyaXJk9efU5O/XZ2+vJvz59/cMjYB+KVIILOUKIlR1YMU/DXk9FDg/CoWamAmKfZHbkGF54AV/6kk1NVjsz3vs0TbebpzShap8AjiakPWuNGqNyAPjOd76DBzFYadJVDlfZTzJLReh4++23HxrpOLz3r5l9/E9+t9XteqCdukEBA9tOTIQ60qGHdEpN1OmuryUdMKKK+OiURjTmcQKFEthGv7Z9SjTWHL4L71YJZCPVcsAISoBSmmZ5CN1BvzcMk60EQK/Xm56erv/t6iB8+yZ5n7Tb2cry6rC3Kqu3/9bPPHdpcWHsfJxz586da0JVE+ubkWoG6yCDGvVSqK0PpTssQiiggTVAg2kwLUwKlRwSyh8NrGKm8VE6kfnTR+bOHJ1rpemmTSpRmqadTufgsDK7hVxb7b91p//m8vDagNfYCyVEnonZwNHYwswxEZF3pbIGTNXMtNxlYOfADFEzCxLhB7d93R7lJYwM0JFZCm+FNEYSVPXJVhSI4pI6QjAVVTMxmAIGZadQEfVJ5lsdLYKJmOnt488P0vb7l9ZmusuLtz45efOTY9c+TDdWORQHf9m/qcZFz46viplZMBKHJJ3AyZN04YIuHBHiCvuK1rBRfaMJVfsEcDQhrWlUncpRpavEaf3dqBxNxkdTHhrpuHz58r0j31Ny/4aw9sMfTqdcFNrNxcPfNzlWD/AgxnNLRq9Hxu9UfVnX4Nhip0KbXV3yMqJYRsQ1TCvQrT4WDAVgZGYP0CuVqt2g12fQkRMnrt5a/dKZIwC63W4d4DCz//m1z5Kpo9pb3Vi53V9fy3TwhTn60tlj2y/OCxcuPJAkWLN8bZavTV3NVfFE11soRDeGYZALVKEClYhlmAZTgYqpmMZvFVom+TnCVDu7cOrI2WMLSVJmG0bpjWr/+Yl3oBrWB8XHy/237/TeWg1X+5Rzps6DPRMD5IgciMQI5siYSZmiikYMJ0YAMYGM2YjBBDWYgUZ5JzUgwUo+h4HiD5XfWT1UlP6wIzlJjORII8BBzASj+OfEbNFgFp4YzAR25pxRAlEz7c/4jYlZ1iIpusufH1uZmF1J27PryxPD7kxvPVlbQRAc+En4M7RMICUQmMRRaGU4cyY9fVoSjxG7lpmjNew+dMtT9kj3z3j7m0btCcZhZm+88UZF5QDQGKzsZkHVYD0PinRUWqR1QsdTdv+aWXHtOl/9IDcNBgBSQzdoJ5apPZ7rc0/aboAyyJCUbUEBKLiVpIOi78BKtglSbPqkGBmVPA41uJrAvln8hmgT+LjHqVqtjPWdRjcoAEwVRJSmqYb8w08/+yEmv3h6gYi63W79r1b7xXv9LKQymSX97pKs3qJi42svL9BOtim7kQRrlq/N8rWpq7kqDkhRs1y0W4RcxAFBFRJQaogqTMu8ihr3IJqCJJ5nJ9vPnzp6dG6y8pByznU6nTRN94S+8YgdaGar/eLPP19/+87gvQ1dER6SM07hUuc9GaAKIgY7MjYDTCna5AIAE4OI2UCO2FnQoOaYiYkixgEbKTuNxLJBkXJRD633iLqbIh3RisWAmMJpJVpEjkEAVIXAHoxQhCACcuw9TOCYk9RZIM1unc1Wjp5+99KXF1ZvHlm58cI7ry/2f5LqkCWgKQcJzwGDOp18cXHihct87Gic5sQRj+Dg47NMforDh39m2980am/reuWVV9544436JyLy7W9/m4h2abCCR0taafCCZwfmwIjQcenSpX2gMu7zbRW63ff/1/89XLsWZzveeQ1COKyMTYtpJ4SBwlvJ0FWSgQ4YYFhO3OpvrKcdqjE4SlmNyldFDUyVYkj80AxjDA62B4B7KiWO8jzjJhlRMcjbnYznZj9eLS+24XBYd2z57R/dVk46rXS4dKe7dKNdrBxD99LJy2PHP3PmzOTkZBOqmuVrU1dzVRyix3UwDEXFNAoYkZmZkilUTSWi0RIX/cYEz45ggYHzi0deuXR28ci8qzE1kiSZmpp6FJx3rzpQDdfX8reur711J/9sYCvic3bMnjgh9gwXxTwdgUBWIt4xvkQ2CkXWBQEgZrCW1AwCAEb0ho2dSBXCQUxxi56sBmHQpuV7hRHRpmwHgWOWSgl3RLvXMnGFQGbGxAAbEbGLJxGRD4Y5wNg8a6KcDbLJ/uR8MTnXmz4SOL0ze3R+9c7C6u2pW5/TYEDNnPnJ33BwhMKxTE34L1zhU6dCklTohve+3W7vFT74rIUP34S0plF7Vdcrr7wC4I033mi1WoPBAKOklTGDlUc/4WvXrq2vr+/mN4uiWFtb63Q67XZ7Px9arVar1WqNfTg1NRVZLU3ZK6Tj3XffjW8vX778lNxWZje++a1Pfu/3FrxHUQBgM3kSLvF71QNxhmbAkEiNGVAYCLmWIXxw8hzabWxlcJjFTBRj28EUFjTuF7vL89/xQyKyUYqKkaaZ765vZB3XCxzUItU6hJAkSdwA/MGdjBmQwdrSHV/k5zvhP/03fnpseE6dOjU1NdWEqmb52tTVNOpwlWAYBNW4XDeClUJIMDMRUzWQGiQ+v4mc8yZg5hfOLb50frGVluz6SK3Pssw596DJKXvegWboDsN3P177/o3+inDuEvXesXfsmT2RI2MiYuLIwhCqDMvJSgPYkWgoSq3vkSDCyAmFSmQDNZPWUkljDHYnGClqwMYoTlb/cukqy6Mqq8xNjJJZmGOodM479vEsATeS6HAgBSXgRH02TDs3Z47dWrz4Vm/11Ec/ufj+j66srXbywj0xKgc9suCpHRBBEdtxzlP70jbnQeN/WkrYMlkrs6NHsi+8aHMzMvo60jeiOu+j7+Q9g6HKN5GmadTe1rUjlQPAHmasLC4uLi4u7lu3POhh79bGvSWrNwU1QkeVuvIoSMeBuK1EPvmdf0Lra6oSpzkmwuBDPUwu7oUpjCwQlNQ76uU2NzWx5JKF/+LXqOfr0hv1F2YWVcZBbiuDg+o9WfbnKNvlgWdbtdmDiLRaWSgGKrYxDHOdFEC3252ZmTGzf/hnSwObbLepu3aLVFx//T//D746HAzqR5ucnJyZmWlCVQNqNHU1I3XoSi7WLyRmZZgZgZiYiRiAQVVDCOy8yzgMhxaKvAgzbX9spr0wPZmNtAPi8qzVamVZNmb98EQ68Ga3+PG1jfdX89WAwifwCcDEjPj/kj5RO02ikW9rqbrxQAty21zqWn1xa7ta8+9U3VantC0nOkqJGel4MIHAalCwQR2pNxOYGKdFh26fvFx0pm8tnl+8/tHi5+/PLd1Ml249O5Ke+4Ld2JixXY2lA6pdCAYEIIDs6InspZf57BlJ00p9I2qL3sMatglV9y6+CZ9No/a8rorKMQZzvPbaa8y8PxkrT7A0NI2HWF4+4iU3hnTsHuY4aLdVvrS08dp3WqpQY8AxVA/54I4ADoYVZUozBoVNzUzfOXpk4W/8h/6Vl/t//JklBjVigJTUjKOMqBnAasYgjfyOKMshAJcpKrUJYHSJrWmLmpmpKrapcgCIBrSjnbTILGEjUgdAIc6nndfevf3Lr5wEsLKyMj09/f/8+PMfb6RZizaGg431tZdmiv/mP/rFzz75aKzJs7Ozzfyjqaipqxmpw1iGQbu5KGz0AI7u3DTKrFBVZXbsmB2rQEznJjvPnZg/MjvpHVcxPbLrsyy7x/JsHzpQDf1C3rnV/d61jet97cGzT8j5Mh+F2IE5Nq4CzQlVQgoI0JLBQdvhhtrq1XbEJAjbW28Y+3DkRbtp+76VMLKJlYx6d3QYjLiHsTejWwuBYFwCHs5I1UxgZi6EJFttTa0eOfXx2S+c/vSt9VbnVPrOMaZOb4P6vX2kRNhh8nG99wW2RTSWyCjm3jIMI9ExMBhMxpHoY9AoWSvAkGkwPZ9cfin94pek3dGt2qLbrWGbULX74p+a9jdzgoNW13aY4+d+7ucwylgZbN3zfKDy0Ucfra6u7lt33fuwaZrucrd2dnZ2fzJlnmU5kjEt0h2RjoN8Wy1///vz/Q2zEAcymGlJVz2gA3pf+IVGYUajzgVgYDv3XOfX/rPJl74g7baZTSSU22i30GAQZ6XpCsEhWr2OwA0CjBSmRI627JWNtOAAMyv5u6a08+xqdKeM0A0iJjIyJYYoCMwu+d6HG7/0shFRv99/47PVf3bNJy0r8tWgWW+j99//2tduXr82duh2uz3mKdvMP5qKmpFqeu+Al9iuoNYd5oMgFXIsoiGEEIKIEsF7T6nlg0FehMxRkjpy/uzxuVcvnl6Y2ZQciskp0dvyyQ7W2iC8e6v77u3erb4EeO+T0gOFmIgpmrbGNSmi/3gt6wRRZGOcUjFGFDRswyK2BEDatqTn2i/Vjkzb/3w7ZLLDJ7aJe5BRBFVokz1ggCnMoA5QtpQsIe+XT154uzN588IXT9786PIbfzLzyQecDxtVjkcAbAggV/b8JolDqbyW1MiV4x09dUwcS5bacxf9Sy/Z4qI4tho+GG+fJ85+Orx1+UPd/mZOcPDrihkr9YpCCKpa6XQ8RDl37tx+NmfHw4pInucPdJw0TZswsJ8wR4V0XLx4cT9t1R/6OjTVG//i9xMpBBCQgOJ2jCrc7gCOg8D2YOagyrVcEjFLErcWpJO1u/2AM2cW/tvftHNnq1zTXi7my4SUMsfYKoVRNYtSdxInmlbb/6pkO7b2fHRM2RyImkvL5m/STiNFpiksSCBQfziYmpzpFdpJuF+E/+l7N21qPo0p6EXeAkylutIqdOP8+fPN/KOpqBmppvcOC6ixJYKYDYMUQc3UVFWCmprBjMygajAwEzOMlEAtT9MT2emF6eOzk75apxN1Op3JyckqLfeJDJYZctHrq4Of3Nj4fF0G6sx7Yhe/55L5QNikp9CIJGh1H1faKWdklBSJMW7FDjDEduYH0aZf7BaAo2RkbKvORr+6mcC5meZgJZVjRDmhmNyKMqko/hLDAGaYGgzKMBpOHclbE8OjpwezR2h15YzR/K3P00GP88b68FFLHXjyDsEgKmZq4BTs4AOCQtQ5TE+3v/yqv/D8oJVV6AYzR23Re4jXNKFq/wCOJqo1jbpbRS+//DKAuo8sM//xH/9xvHV3mbHyBNNVdiREOOf2Wbi0KQ9RItPnvffei28vXbp0kG8r6Xbzd95Ny3yJ0n/EAE92iOicokqjzGADJKaZwMB+OTC/9KUjf+tv0tkz9Qa1Ex4YoBYnnFAzMpRWKSOmNI25qIwpjO7cQWQYwzhKv9jaL2yVfzOnWhQDl7Q7k5M3bt/5g3fcy8ez795Rm3iuoKSVebV8bfXmhNGNGzfGngnnzp0bEwdpIkhTUTNSTe8dZFBjHONQC6IiIYRCi5wB571BQuBQBBNxpGmSgE3zQSdNnjs6fWxmIvHlSoyZnXPV5vP+dOOOtRSiSxvDj5Z6b93qDyhzSRaIDRA1R3BcQ8a3wg+xHVsJF7s7jfsIddDdOBoPsgGjm5BHLfhZJXFawiQ8EisFNikdZGaiYjCCZ0aSUoHWylH346/82ysLJ77wg3915Oan7QbgeNjLEFACEUwBqYgcChdNhGEKKQAB5bAhEKZn3Itf9JcvyfTk5tXGnKZplmXe+zGAowlV+wdwNFGtadTuKxoTH40GK2aWJMmjpKs0pSn3BaeqhKbouvL888/viefW3t5WJnLt9/+g/97VNiFEbmw5ZTEcNqNBBspU0jJgYyjwi+dm/qu/wy9e0lY2Rq9gU1AUE6Uo1192r5VKdwBIQUQx35ViHiurGZgctlJXGEBkfNTJIJV86QjR2HH4HCgUg8mJVn8o692NbGLyTz7rvn6r2zpywpKOpRPdYTcDzU/PS39taWklTcoLaWJi4tSpU/uZHdaEqqZRDajRgBp73C4zhjEZTKMfh6ioBBGBGYFBYjBYIAsOemSq9cK54ycWZiqLq6gd4JzbW2PLB22Umq32859cX3/3zqBrXtiDmNh5dgxiLnU3jKjkQkT/E6p8WYmqbfg6+mBbRD5tC25hsLpOxhZeBmrgCVHpeVKjvNSQD6o4I1vgl0jgGPFLbMR3jMqiUdyq9JqNeTfRvCXyOeJcomwsEchz6kyKPEAhhWsN5xc/B4jd+XdfP/X+j1v9DTfoNxPIXU0yqwuj5vtbARwRkiLEVFtSNQWUUYCLTofOnfOvftmOHQlbxWtieldEN5pQtX8ARxPVmkY9dEWVKkdF5SCiEEJ0VG1gjsOCFxze849IxwcffBDfPgSh43E132xw/dqnf+//ag2HRbkRYOVujBHjMAmNOiItWRsgIjVjTfLOxPR//V/aF16Uao44KkmSTLXSpb4ZG0FhAjBM2NjU4Ag1+gbqV6BtXpBjPIwtHI0RcaP+VeXVMj4tJiRZut5dT1pTiUtESQTisqQ101XfSjokIsWAmc0nK4NwLCm9XU6fPv2gVohNqGoa1XRgA2ocqHbFTX8HlAAHkZoGCSqiZsxsIBNTKTjkLa9HZtrnj8+3002/gjRNJycnt0tv7HOLCrVbG/kPr2980oUkHWFnYM/Oe49NM1czmIwgDi1XpEYAg0ferVtrreQ8K6HPTSRCxw1CN2Weolds/SiM+p9uS0vZTGGxTSkNM4NWuIbGFxHz0E2Yhghk5CiKjESP2pqKqoHJEXsXCiqKUJg6StLO3FJraunomY3JWQz7i59dnRz0G2uV3dwvUbiFRpM0G11IlQ5HJSHrmAozgwlTYG/HTiRXXsQLl6XdqmZ4FX0jaovuw9PpKQ5V/gCeUxOqn+5GbfeRDSF8+9vf3r3ByiF1V2nKgYI5MCJ03Bfp2I8Yo3rjO691335r3qDklAQAmTpzIDuM8wxHRESqGoD+1LT+5Z/nFy5vx2m898ePH59q30BfxjrcTMBkptFOJdrERh5HOW+IG1kMABEDGoEdcbZppjUCSP0X7jKgcTqxMexPzs5udIskzQbdoXOulU1AaDKbzIfilZKkpeT9zMzHy9eOTJQaYI9P5KUJVU2jGlCjATX2p13OuU6WJGRRWVRFCOR8Yqoxny+qG8FkInNfPHnsyunjWeIrYgIRZVnW6XT2Cu19uBaJ2tWl/g+vra8Km/fmHNiDnahZHghWOlMQG5daFU94lXy/biiJnBF1qjANHWEe5Uc6ylAhwEV7X5ADu5GsKYPYOWdmIQQ1cJJ69s5MwlAhIH/t1CX5OS+vf/PsOz9sra+6IkdT7jd49/AQJiD1LKIGiGkwKFRUimyCLl+iL7wYZmeUKm0WStN099qizcP23hX5Jqo1jdr/irZTOWLGSpSkui+V40//9E8bjKMpe4501LVI9/m2kl73xjf+KM17ABRsxICyAgTSuAVzQFU4bCdhdzUwk5oJQJ02//Vfmf+VX5ZtjOU0TRcWFqamphamWljqMmBqcGComRDYzHinMM8GLeU5SiWOHZ5UZWKL7TRZBEhhYOzwddbuDHIpRCUvWmlmZpJLmrREzTluJW0m7UkPPnm3Sz/VPNWbRjUd2PTeYQY1tjxamVLvEgKJqqqoOkRvK7LNjAzrJHx0Knvh9LHTR2f9SM3COZdlWcxPeYItKtSWNoZ/cW39rTuDDaTiU2FHzgHOVFSFYaZqANjBwUDmeEuArddfparcH4vY6cux4ERbRThqK9utfislYWMUyEpQwyyKv0Z0I76IAIcYVCN1ICI3cCA2dmBH5kCOwMaOCNF8LIgAYO+Jopd6gHk4W51b7E4tTOTdNO+f+OidzvItOuxO9Y8X3Ripm2Crm04URLGSQCqAGZyBGUpsnQl39nz68pfo9OnAm84p8Q7Kssw5t+cAxzMYqnwTPpu6nlRFY1QOM4tgx30NVu6Gbhy6BIpn2c/1ACIdlRbpxYsX9/W2MrvxjX81eO27bSODsjMLGl3HvIE2qbMHsbBBiZQQjVzZkERShSobcpfx3/zb03/tF8fQDe/9kSNHJicno7XQ+aMz3/xo3YzUiEh5hGqUqSUlBUOi6P0oUwVGDtUcoj4HtbKHCQbS6jsrJ4hWsnU3h0GJiCMYQiTCpsjSFGAUhWdutVrMbKTtxJPlasZZKx+mN4ebvkiq+mSn9U2oamJ9U1EDajz6oR0h4U3hiAh0BBFRI3JMzMCJmclLx6ZPzE13srRaiUXl9TRNH2Jttoctur7a/7Ory+8vD1eFxSfBeQHHBjHgCJ5ZQyiKQOyQxNU7wwNw2y1ebUcQo2rglq93ev7bXRfGWzER2vHPRuFvxN1QhQjUVAWqpgozNTGUP4DGgxtFgMMTO7AncmDPpkaqGszARMTEjothP4SilXjnyAJBiqDug7NfHPjMS77Y7/pBjxuM426X7XaT4HFrHKiZ1gAuSVOZm3MvfYHPnS/a7bq2aJZlrVbLe79X6MYzHqp8Ez6bup5goyqDlTqoURRFo8rRlCcFc1RIx4ULF/YnzMhw8Onf/QedpT5H2xTRFFCQErOBYAVtuoEcrEJgi0nKLFw20jFLEGb0lfOf/pmFX/lF3bryJ6KjR4/Ozc1VunSpd6OdLCNTwJEaWEbZJwZHVTfSyPmkUgutTyPr4hp3E9ooNUlLxVLl2rFgxOagCERkBhMwKTt1ZKRAIDIlMkDYr6gPiigzOhwOO51O81RvGtV0YANqHOp2OULiiMlo89FKxEzsVAsipI5Pz09fOnl0drJTZ9h579vt9u7VN/a8RWoYDvJPPl/9yWerS0iL1oS6RNkhWsOqmomGkItoCKEInCRsBiIihm2qVFQL1EjesG3QxiNOC0Z2J6C7Ahyxe0bZKFBopGyoqpioqZiqicBMLZiJIZgJIGMAhzlHnIA9WCkSOohBROwJMBUApd4qyJjJHHy6Nn3ETGde/AoMx6++lfU2SKSZIt4F46B7gFhW4meluk0BClk7nDzpvviFMDsjNXQjSZJ2u73dOaV52D50Rf5ZbnxT1wFp1HZVjm9+85sA4o7oboQ5moyVpuw50vH+++/Htw9H6Nj9PdW/dWvw/kcTCASLZF/e1Mw82LN1gwIpkJgOBUYwwqrKTOq6QncuPb/4n/wN9ePoxtTU1PT0NNXzTh2Xqd0jyMPMTJWdMxNigqmNpObNyikFmRFBSQCCcTWrMBNsSU7Ruw1QTXlU4i4LA1COHrVmEjXn1XPhHLFFNXoyIyJmXyBdz/P5tgfQ7/d3CXA0YbFpVANqNKDGgR2sxFHLs6uYb5E6T5mZSRgwoeXdmYXp0wszidu0hq02n+9NZHt8Kt0UQr68duvD65981v0kTPN0G2lLjEDOJakWhVkwCflwMOxuICgzO1Vnxo7hHFlF8riPqsJYOLtPo7Z7oew+uFY/pcJGxDVKaEM0QAQqqmImhgImgJQOLORADBaog1OwgAXOA57ZgxyRqakUIfGevFcJQZQAR44TZ2S9qfk3r3x1mGXZxsqRG5+6brfRHL0bsFYfXtsCkAGAavlalPJ2GxcuZF/9ijt3VmpQYHROeejklCZU7RPA0YTPpgMfoq5KlSO+jZIc8Q/TNG2oHE99OYDZOmOEjt0gHQ/XhO4HH/heNwUCjGgLTVYBQO3AMjgAAzsoAwoUxsKqhNVc5NjZE7/+68nFi1vTmWl6evro0aNRbacqC1MdM6OouEGAipGPCAQpjKx+edTDv20arFj9KqocYUFbxiWCGlQjd4xddhRzzRVEsJhf61i9V+/JESBGZUo6gwj+w5WNCHCsra0tLCw0T/WmUQ2o0YAah3qwmChxBFMyc86V2g8wYgZzy/n5lp/utDxvPoedc5OTk51OZ0d047G2iFSRF1hfx40bS1dv/PBO+MjN6OyEuczIISqJRgELlVAMw7Afhn0tAlRdlnlpp56991AfzT1jImTJsiDe9HClcVzjUaKm4X5Hq8zMVWFiqlAxKX9UgqlAxCSoBjWBFdGZlEAMUgiVAIeHKjslN7L12DRdIYIhanGblsrdBDMzYnHJemf209OX0q/+W19654dHXv+uaxJV7jJKdc9g2wZwRdjMQMqJzB91L77oXrgs7XadvhGdUx6IvtGEqn0COJrw2XTgntQ1MYSIuQAAIABJREFUBnPER3+TsfJ04AWHt4whHWMwxyP2s6ne/KN/meW9FBBAFWJwpUCVHfAJhREruDD1QALKCQp2ZsWpcwu/+Zty8ZxR3feOZmZmjh8/PoZuAGgljKj3aQQzGFSVmCq50FJJdBOoiF4qQkRsDoDWgAxSI8CiD72W4ngKq0CNOt5BW0fQzJiMWGGspExEjjXx5hyRA5gMZMKqCUEYf36j9+UT7fiYGpM7bZ7qTaMaUKMBNQ7dYDmihBmqMPOJV5ioGswcE7t2YnMd1043XR7i2mxMW3Q/WmRGRcHr6/z5Nbz5ZvGjN68Xre99+a+sTC1wkqpLFA7MBoiU6EDIh2HYD/kgDIeSF67IUhWXZS7NSAWVGcyWRWZcn+IelI578zi24CM2+scAYqORuuiIu1gepiQxbmFtQEIJbUhQCSZqEkyCaKEaYAEQADxSviQisDMRcwFe2YxLa1w11agEzkwmwUYOKyCCqZoZ2JJUHN1yJ7ud6VSKqavvtNbXeHdGh88axhHzWSuXYBplFsWx9YAABXHIJuzceb58WRbmpXZ5VPSN+6IbTajaJ4CjCZ/N1fOY6rpHxsp901XMrElXacpjRToqQseFCxce/Zja6/X/9Ltt5AYUADOcAkYEApli02b9YAqNCqHP8IqWxQ0iDsqtX/4luXgOWzemWq3WsWPHKnSj/qyY7rTYIDCCxg4gKOBgm0krO+B39a/qAEfJ7CizY+/2UNrxcyOLP4gzFlM4BiUGT+agcEwAmQaCMvPtfvlECiGo6l6ZIzahqqmrqagBNZ5IRY4pceSJeGTIHXMPo5kHExLHbvSgi8aWUVs0Pv32B9pACFhZsatX9c//3L/5Vriz/P7UyfdPncnTCbiUXIpI30BJWDAJFgoLuYXcQmFFLiFnBysSK3ILBSQFEYzrshu1Xfm9zc+gCoLYab0cGTNjP4KIdIiYRO6GlEhH/NzETCi6r0SrWCJjx+yhSkZQmBp5wAMO5YhaDbvZIj/CIAdHhciqKz4/8dzVV/7S2Q9+MvnJh9TsnG1Dv8xMQQoQmIgApZIjUyWqUJG2+kcW0ldfoZOLyq6ObtRvnyZUPTGAowmfzdWzP3WN+chWGStRv+oeVI6GttCU/YE5MBLpeO655x5+WWu28s7b8tnHBjNwRDQKq6uxKx3oK1pBMLCSSjR8IRSTk7Nf+WndOndL03R+ft45t+Md2k49RbbsKMEE9W2xWnJK9VFt8mnYloSyAyZi48Tguz0xAhXGFsCqRgRnDGWIJyVH7JgJ0c3eiNANRTX5LYoiy7Lmqd40qgE1GlDj8A4WERyzJ2KGxMUyM4iMQMyRDLf5QCZK0zT6TD3+RikMnOdYWbFPP6X336c333Rvv8NLq8uT8z9+/vl3T1zM0w58Qi4hJmIyA0xMg4bCilyLXENuIdf441hDEX84BGImUjKmkW6kmRp4pCNJ9+u3MSeNHV6P0I24DC4RGKIRqYNsZPWl2Py3xDViQopJYSIWgmlQKX9MRS2YKqAxX5NLgEONzbzByNRo5CCGUqsbFcWy2iUgUNSaAgB24i2EcGvmxPtXfsaH/NzKUtbrUsPjGBUGODJnIjQ1yttiILq/RpwjT9t25oz/qS+7Fy/r1FTdOSVJkiheU7+DmlC1J3X5Z7nxzdVzwOvaTuWIPPD7+sjueWkyPpqyvaysrAC4evVqfPsQhA7t96/93/806XYJGEDFwYCUoAaD0ciCjO+mk/m4b/O73Q71AK9KYGafc2Agn5zo/Oqv2oljWyYBzPPz85OTk3dLXW6lnqAGb3AO5kpzE1UDkR977BCNNEcVxoAZEZGK0g5ddTcjlbHPq3dKMCt9WqKJAJmxGYmwGDsQuziPZChIRRFEU+8AdLvdPQc4mlDV1NWMVANq7GdFBDAh7jGLKnnvmENREHOSpqq6MQh5EcyMmb33SZIkSbJXjmN3bZQZFQX1uvT5Z/rmT+Rff7fz4cetmzf9Rv/WyXNXF5//aPHC0pHT6ltwCZwboeEKVZOgRaFFLkWuRW6SmxQmQUKQUEgoLASIQJTY2MB704t0j9g56i7b1txaifkpNWhDJagUNspSGaWriIqYqaoCKmYlwAFiVufMmcXNgxK1IK7sYQxUmsiMoJfaiToHBkNcujR5RJJ0YvVWZ3356CdXW0t3munfDsNMZASNgi8wj0h6okBczM7ZCy/4n37VjixI7U6J6Eaapnfb+2keSo9Sl2/CZ3P1HORGRR/ZH/3oR977mJ9CRN/85jfvZrCy40k2SSvPdAR6zOBUhDkwInScP3/+3jLy9Wt16fvfX/rnvz9pJoDyiJFAUFPDExYW1XtH9dF/W0Bu6sRRmn0Uivm/+lc6v/ALdekN59zx48enpqbu0S2pdylzX5MQzJm0Uh4WBVziSNXE1BuDYYCykRKYPcEo7kqRxo0wxkgurTw3LskccVsspsVuldswM7JqA4bjhNPIoMqqFJm+KiwDT0NQZj4pyBRQgoYi5EPvk/VhWPAOwOrq6vz8fPNUb2J9U1EDahzqijxzwuwZBTERRVwZRKqWi21Ac1GM9p8fzvfhwRqlio0N+ewTff2H9voPOx98eGJlhVZWXREszT45+dyPL7x6Y+5EP5sgduRcyS2JvAVVKworipiKEqENmFDU2qyUO1VYteQ42GYcsQcJwyWocg+AY4QjbO0xi4k0pXRDPTNF1bRMTlENJsFCMCk0VACHaDz/CIhATRVmGoEqZlONBmE2ssUxdmUbfcyF5RGRhDm6kwGjPgCM2WWh5VaS5KNTFx0kLYbpygpr4xo7NvRgRwKICsyoTOkigZe0E86d55detNOn1fvq8vbeR/2axwQONhHEN+GzuXoOfqNefvnlH/3oR9XbesbKGJWj4Vkcdrzg8JaIdHz44Yfx7d0IHZvJFEWx/Nq36c5SVDA3wI1yKHT3WMN+BW/cxbGWgTacAmshzP2lr87/tX8/1MzPAExNTc3MzNw7hBPRxvqyTZz0rcyFdZVCCkpbZiC2Ef+znDQIjyaOZtHSBFBDpIaSxjnZWIfXHWF3GpIx3oeHBTIdudaCYGzBTJRU/3/23uzJjuPcE/t9X2ZVnaX3bqwkAIIURIqLSJGiKFGKO5oZO+4SDt8JRzjCjhnbD/7b/OBX+8XhCc9QGl8t1/fqiqtIkQRJEfvSjV7OOVWV+X2fH7Lq9OkGCDRAAATIqjhBdh+cPlmZVZXLL38LfHONVKExqv5lfbQ6LACEELpevRvru4I6UOOxLoiIvOPCsXfsyGnT9xKAGGOlOjLUURLAcUA0/x4rlaK16iDnzsuf/mTvvUMffNC/cmm4vc0hcojm3Fbee+/JZ//w7BtjLgzkmdHkoKDBC0QQIxoDjpCwjCQmSMNaSmCFCkxnGBWz+Rj3v4Vv0xJ7omFN0qsx2pDYvoLFOA1VMW0Bjua/guS0zQyvgDahYMm8nANP7VSJQWaUTqkZUacnoqIAnCuMvGTu8yPP1I6PnPt0YflivrXpvsZ49+156qc3CqWpsVDKwiNWg5ALwzl58oR/8yd05pmYeWsd05O2K8/zu0pO6UaQuyrLP5zT6iY6XaW+ZkE3UznSiqILWOmORxDmQEvoSEjHLW/1cP3axV//er7wWkcAZHA2s+I2OGuW3UZMj2qgihgcxECxP7f09/8uzi/s5WzSbZQpux8DMnbBrK5KJ/X8XC8DhxBc5kEpAoWbEBXadeWgxlGN94NupEBKObSbO5wmMnBGorLvY2yqpCnWDeZatjDNwiWNPFqhiqtjSVMWEdkXpNL16l1ZXUEdqPH4FWTmSR12Uz6Y2TGb91LHMsRJLUG0R83xACplZMZlxesb+Ms5eftdfvdd9/HHxbUrcxoL02TuePHU9/7p5A8+P/rUxOfiMnbOHBMTgciMRCkKYrRktBGCSjSNUCUYcxtckvpxVaixGqkZ2+7ItLuQTcwG2v9Pe8Yxav/X/HxLhSRRSxKZGZISqGGatCbaWIrqNBdWVBKPo/m1xTsEIinyBiqmqs0fGqVIMPWwDGZsyqaANmEqsGRECnLESMExRiAjAiPB+sTJRVOIIhDz3uZg6ZNnXioy/8S//KPbWO/me+l6GnYvHyeFF5EAVdGTI0f41ZfpzDMyPzclmCZv0SROue/oRjeC7AIc3fDZ3T2PUaX2UTkSxvGb3/xmGrBykO9/pBQrHSHiO4J0nD59es9E0OzS//Uf6bPPQlWm8Y2TtTkQsUcLm6JYuc1UeVAP5h0e26/8KyUwYaKRX3/NPfv8vlzYpaWl4XB4kBM4vjw4W5onz8aTycR8n+HSzI/UlNVg6WEhItIp4IBp6N5Nk81pxspdP1/JZE5SagDYtJmDsrb67BlKyJfXd4C19LOq3n5Ls+vVu0p1lepAjUe8ICb0vcsdTI2YmJiJHDO8t+AqsZ0qlkGGZgnVvc+VMqNQY3sbn56Nf3zH/vGfe5euuBsbxXjUVysMDAhzZPfJ0VP/8OP/6sv5o4GY2ME5cMo6bXkZyb0ipgiVaClzxKY+qeljZmqkIG2w72bE4DZudS+G8ZWjBhpo4BZ4xq2AkBn/7HZ5bLsqlRTmOvOSm19QgcYGnTGDJrAjQkRFEiHDxJEKTA1iUCJN/hxJJ+OYm2qmaHUowNTGfzAzCEZQAoyNs1F/4dMnni1EFr44y3XlJhNWxXf6YMAZopmZAgqfxK6mARQX5/HMaX71ZV1ZEdoNHkrJKUVReO/viz6lG0EeBsDRgRpdpR50QVMqx9RqNClWpgErHV7QHY8UOLXPi/Tpp58GIJPJhf/tf7dyxA6mzYo6KSUcoO1EigFJeyr28GvXQBvUJspNTxIGbeMDBQiKSZEt/7f/jXk32zjz8/Nra2sH5DAfW1748LMd7g16vXw82iZWIkDNGtqnJzVipXa3hGyqRFGAYCCiBK9QswfZzLypCWfRloO71+J+b/wKWyKMaMueSVGxFs1cu9tmZqoKNTECOZm5B2KMN9e369W7SnWV6kCNx6igQZE9sTy4XserW4E5S+iGgjQqGYjdxa1y9frOoN9zzHqnJe5dVMqMRdyNG/jss/jP/+z+/HH2+efuyuW+AVVFEgyoYAxUw7kLK0c+WTv5+dzhcjjvi0JAyVezydVqHDqjxWghWhSL0upTNI0aUxABqb9vX6a7Mkd6QDKVvdVu0za0/QENt6QlC079OG4COLRxhWp+FcQoEiFRVYygwjAxiIeCjMjAAFNjLarcDvYJnOEmXCXVWsXMBKZsYPMu52K+XMCV1c0vTv/gKZ8tnf0zvtsAh4Ha6VsT21EAMAQmDOeyF553b7yux46qd9Nph/e+KIp+v/810Y1uBHkYAEcHanSVevgFzVI5Ull1XQNIipXJZNItv7vjkTqmhI6zZ88CeKLXq859xg6BQAaX+AJtZorbnTNwmvfcxkNidoikmfjU6fzs5snUQaZsCQowgjOoITo4hTMUoJhoJjAyECPjIiwddidOzJZbFMXq6qr3BwrqMrO1+Z7nnXJS1mZ5nnFRVCLsCCpGBpMUzGpNjp0AbJYSVXZbxvb8r+0cbEbbsq/pbkH8aCzZAMAYREnqMuUSc0I3RFU1+YOMZ8gkk8kkBal0vXpXqa5SHajxmBbUy/2Rxf7i5gSbIZHgCOCGz0BGfG1cfbkxemJlrp/dOv3hritl5mLkzS2+cIk+/pje+yB7793e1Ut+tO3rQM6ZabLJNKJIfH1h7e2nf/jRkdPX+0tZPnCZV9WWGoHGiqKhb8gMuqGmmogT2tID9x3YtWxqhCa3duO4/Sg7+28zf0+7EPxuyPmMBfaec0CiDprBxNIrQRuNMYfClEzbn8WpQINppBghtUlUGBFDI0wYCpaGwcFEBGKYcymu1gCCEXkitA4mUKRoYHIGE7BznPUDaH1u7bMnz/Q1zl38kmOkx78HmNn2oNlrSzeZsuz9q5R019yZrp2xKZEUhZ0+nb30Ik4/FbNMG3kTEVGWZUVRJHHK3QIc3QjyMACODtToKvWNV+qll14CsE+x8qtf/crMvPcHNPzrAla64xtBOuT8uTnodgAxihaVsNYxc8oB0GbIvJ3OwgwPwoSbAJsZ91sKxHQu176vKH029/Ofo9+bwVxoaWnpNvbgN/cVyz3u9/sWtK538ow1RmI2KBETNGW3prkrkiE8KSVrDnKpCfYnwmqb/kppDtl4g5oZqbUhecmww2ZblwFLcSyAmDG1eSuptioWg0gQERFR1RtlbS3leDKZLC4udr16V6muUh2o8fgWlGduea6Y62XMrGaqwoBjypxXjarYqu3aKEzqEGNUVVW9973oFMJdlnTpin7wEf7wR/fRn4vz54rtrUIrDyMgiGgzRJIy11n+l0NPvPXyL/+yelKzQlMsCBM3qkRt0Q1pMI4Up5psRGeYEsB+Qt/Nq9mD1IoO9k+2SwexfQPVLa6apoWzQlXbLJUZuxCFaetxqWRCJrBoFkyDSkAMFmoxIWaoJ0QicSSt2WjDdyR25JRhZArLwAA5JAsSTYpL38uLIBExJi6nwo+GK+eeeO7QZOvo8iqZ+e3te7j29Cg9+OnCKNrpQjvzoZk7xFrAg5pr2cJp0DZxN10MikUvrh7il3+I7z0TBgOdubxJnNLr9Q7uztuNIA8D4OhAja5Sj2ClpoqV9OvPfvazZoTOc3y3qRyPnbvHd8eOhMyu/Pq/DCodOHIGNqN2mmPtgNlOhRQHMJG4DcZh93iGzWgtM19kgIBqQGBKcAY2ROern7126L//e6Vd+XGv11tYWNjnnnWbi0tEz508Wv5/lynrZd4T2Xgy6c0PW42KsPlEwZhOo6dmHMa73hy3rsnXOtLFSRVRNqQdM1MhiTAxMyWOopnjB93hdENVV6kO1Ogu1kMoiAnDwg8yp1GQUh5Uidh7L+ZFfW1xp47ro2p5rh9FRISZ78UuUZWqiq5e1fc/pD+87f7lnd6lS3k1LkKVQylRLdquXImUaDIYfvnkM++feu7C8hOT+RWXFXCEVnXR6jhUVVREm6gRbdJS96aEk9nMqLt3uLRGnnmwxTkdYBlPuDXAgZlzSGYcU98NM52JONfGg7R5d9eww8jMdn1JU8ZKZaH0EgqyIbNoUdqckjKZERuzUbLgCABaZyk0RlPm2wmFAWoqbOYBVTMikA/FvBFfPHxq7odvnP7iw8X33qHHWagyJV8QWFqHEmsnYjxzEzbSJoJLHqwNAtLEsJkhAMFlYWUtPveD3us/jqur0k5LEndjMBjkeX5HdKPrlO5LWb4DNbqCvgVl3Ww+Wte1mfX7/U6u0h2P3IBa1/Ivb5tUa9zf0ImAlFrH9eRjbmDolC5Bt9lpOgDGcUdwBLfwQWv2LqT1onAGJRIC2kSRNAWYDBeX//3/qAvzs3+7uLiYxCkH7yuWh30PCypRauc4zwcxxswxqRAxWeuy0UxFGjiDiGY0w6RKe+eURpp8NxoDjob926TJNn7maCghyZ0ORCSqRqyAGDy55DBPBpWgAgu1hVrrEjEQEEUmdcz6eTeCdJXqKtWBGt+CgggY5K7nWUNg75mdqRkRe2fmVTMNcRT10na5NKxWFqo8y3q93t0BHKYoS1y+omc/0/fed5+czb/4cnD1aj4ZZRq5jR9RQEEKCHEEotF6Mfin773yx9Mvl/kc+cLlPbMAU25do8zULLZGFWrJgPNWMpp96MbeBrCZCNCHcQH3BsQqZvCL2dcU3ZjxKG3vAFXTlMESVGqLVU+qZZPDzrbRO88MBxDMeXMe7IzFnBAxSBpdik3tsx3QxMzEUDd+HWogkPfIehF07tDpnazojzYH82f9ZHIXqbGPWKfSzrISrsG6e72Jdv91Bp5qVD1EDawBpgbdqMBxcSl7/vni5z/T1RVpgYxkLJqsN7Isu+WT0nVK970s3y2Vu4K+HWVNqRxZliV9ChH96le/SljpQRQrnVylOx7SHX7tan3x3BBZqZMB3IgST4KcToEFbUQPdFcPzt3NxG7/nPHu1hlmRLoQQuNTBkSC//6z7tix2W9i5n6/f7dP8aDICNHMYSY8j9SMQWpG0x022zdFIoVSQ/9pXDn2T6T0dl2N2S3SZJmsmdykuUy736JCJhYqC6XEGrGGxMFgcHV7stDPUz9zV0mx3QjSVaoDNboGfAQLyh33HDxTsnogdnAwM0gkcsb5WOJH16p+MTm+XGbeZVl2EMclAGRGMWJzUz//Qt97395+Fx9+5Lc2i7oqNHqLrgWsBSRABAlMzAIwHg4vLa6dO/TkxsoxKgoGLAT25JxnmEm0ULMqVEWjxLquK401Ugasmoiapuxbg4qCSCNIwRo1mOUuqTeIoUogx9xGuqYBgWcGll0w3VqDDZshaOzPk22CYAmAJmJmOz4RYGpJEzLzErQBsbtJsU2C7DRXtv0CYvKZmdUSjYiyjKXusb1K+jTHeaYxV9fKa5/Y4jk45dyoACk5wKAiQO0SMYFZFbWac8TMhLRBkPYNZjQZYHBW5fPbc2vXVo6tnHh66eJf3Ppjlho7bX21qURlFwkjKDXu6rf4SzMzKPZ8gJR9zAr7/hl+5Yd2+lTMcmvRDSLK87zX6+1DN7pl6QMty3dL5a6gb1NZ+6gcSbFiZkVR3JHK8bvf/e42GEeX59od9+WgGHd+/ateORklI3eoM3hYu2dlyRZCZ0QrQKOKfcjDf6JGJFqqS1tE1OSScKJvsF/8u78x1wSMNFDFYJAije7qKDKf/DzTA6uNDDmyMcyZRCIydtZoUyRNuIzIlImoOTGiKQTCxgm6aHYCG6aKpgzBO1yjhhnCZmTEYO+cIxNTsxi0nmhdWigtlKZhe1yvj3vPAABEpBtBukp1lepAjce6IAK849yRJwpmqsZMYIZzYAd2cHkt7osdWdoML0zqfpHrAUUKpjQp+cIFevc9/tU/uI8/4SuXqS49WcZQpkhGBg8isJDVQDALsAgLwMbq6heHnri0/MTO4mH2uRpMhH3G5GACBYnCkldFNIkxBhOBSvKxSPIOYmNVr5FUMkJmASaiMS1ZuYUx0jAH+yoGRyJdtp6UBCLeL0nBHrZCO75DpwMTEVnr0anJ4dpgSq3epPHamCV07D0FIzJiEJhI1AcQEXnn+w7LHs9pfDpMCFDikyB1/kaZjymP3IdTFpUo7JKLbACDzCX7VXJKyfgqFWIgYnAiURqMQD7mc2PolZXjC09uFDtb2cYG3d2OzKMCc7QXOWFGaZcJDOPdLJ1dPIpn4armk4gGAcP3aG01e/VH9OyZ0B/YzHQioRtFUSR04+E8xd1Q5b9lDd2BGl1Zt6Ry1HXd7/dxW5F8x+D41mIKjxI4xV+et1//diGqAJUzMDIFCRTwhNhCBdbsDxnPWn3e6TioEPaW2xJ208CfdKbKZJxBxTRjErHMc4iqjutjx9xLP5j10Or3+wePht0zFLk0Q1Wa8fw0s8YxngBjUiMy492ug1JEbKvPuRV7QmeDYG+ZpbL/AjGbOQNEVcx755nZE5tGi6J1qdVEq7FWE40VJBLRufWd1586NC3lgAyObgTpKtWBGl0DPqKVMmMYVECqpG3KBrPz5AtzZmYqMhI6f2M8KPKl1onjK3s/Mwo1rl/X99/XP/zRvfPu8NyF/njsYyCHxNFQaXiIicFYwipYAAIQgcq5T04++95zP9tcWDNQYlgwERObQUUZyLwPdajrUmIE1DuOEXUdpK41RpdAcNEsVP16skA60HFVDkJ/GHpDBUIUhjg4z8wEUwVAtx3O7vna3BI5oXbZPM1Du5Vpx5RL0thkGSiqRlMlMKAmTyJ+38kagQIIYJWe2ZkwphDfhb/sBy6LoSzrOgzn5zLvJdaqYmaU9bwvDBY1MjM3TBSaLbsdfVlccf7omYxp5erF/vpVP5m4GB9HgANACmQjSGpcN9Py08afEnimahUFBAhAyPJ49DC98kP3/TM6v2Az0wnvfa/XS7EpXaf0MMvy3/H6dwV9W8t66aWX3n333dl3Uo5s58rxLcMLHrOmA7b+9OedaxtzjkU0iW2jICNIy2A1B1FLhFdncGmL4OEKV40a/uUMcmKJxBEAHy3PB9ek7r36qvV6s9DA2tpab+adgx+OidSUFLwrUUnqFJixJZd+NWOb6liajTYhoiYfl5yZud25R/s97baM6W6d9CvuYQXELCjEAGbnXMJr2BCklnoi1TiW41iOtBqpKmX5le1q+udplt+NIF2lOlCja8DHt1JE5B0XlNZ8RsTJwpPYwTXKPgbvhPjZ9XJ5WB6pa+99nue3ADjM2Iy2t+Tzz/Xtd/y77+Uff5xfuNCv6h7gAEkdemuLFJPpBrQyq9PqESjnF9aHi2ePPn3hyWcnvXmAiAmJsUcEkBlUVVRFRGKUGCTWUDGRxC5JiacQizEuhMlTYXuZJBe+WC1shKUIAzGIkzIyyUPJpsPMncb1e2/7aSjszGvXDMNobwmtWiSFoLRpKNYA+d57skCqRyBPaTXX+GWBzDjGw7LthNaz4bgeTrJM1NR5iwVbLqpmJtE5p40LlRkRjNIOC6ZZsI1alZKmJd+ZO3StHl07drLQuPTpR257+zGbkU09ugik8O2Ma3YOoc1Hd8mfswhTAFU+j8eO8Q9fzH/6E2uNRdNWh3Mu0Td8MuvtOqWHWJb/jte/u3u+xQ2YcmTfffdd732MEcBvf/tbAJ0rR3d8g0edeXnm1PoXZxdJ8ghmNhc9WwgWAUoZJQzAnIKMXGOHYfJwzzPl6e3Os2ARyBgDgM1NjLbnFlb+6hc2M53N87zf79+jAwWRmRgJAFUlM4OpqiMmEmtMVhsKhrUmo7bXPS69v4eyAdhMy91st7H/XI0BUzUzhnNZXhS9QastN4sh1lVd7tTj7Wq0bfXETOuqvu6K6ReUZblPodONIF2lOlCja8DHrlK9zC33/YZCiF2WGSzWQUHGJCmoRG2nwqcxPrlcfa+qnHO3ECeKoKrsxg197wNSSCHbAAAgAElEQVT73e/db3+7sL3Tr8ZZqKfxE6JojKsZahwNNXTK3Uj0jeurR/789IsXj54eD5eFMgKco6gWRXKfMzkBxah1VVqMZiYxxLrUOkqMRHDeEzPFiQSVUB+Ok9fK630TdT5US+N6MlYhdj7vJY9JUwGBHX+FDcODvDQzAtW7Ohxx3uuBRMJkEXE1TPwu1VGznZ1+WeZGZ7goyZ/lTPqUZcwaESNzkmVARSmKGgzkzO0Go7b3DVqnkYQCMPEkH355+FQGGVw65yYTjkJ4DPqcVAmCASZkIDgGSwNwTK+CAkpgMDdzjSZWjVt0I7gsLq/g+efcq6/IiSfF7wojmDklp2RZdg+01q5T+uYBjm6k6VrvUW7AWSrHNEQ2LcY6Kkd3POx5ObD6X//r1X/9Czv/ZfXPf5y886G7cI02Lg8VjEiIGaiOkuyt0ucj4JqwU3uoJ0qw1vsj7SsxIQocMDFsFP1j/+v/5M98f/ac5ufn73YUn2VEk4HUwKSqpKowkBkbzEjUHJsp8a6bvKUNLG2NWZtdJtN9BdzsIbqL4djNHUgyGWVyWT7ozS3MLywU/b6YmUgMoSp3yvGoHu/EybaGihznc8Oy2uXlJqZYN4J0lepAja4BH+tK5d4t9rNxiZFM6QREzjGzUerxTAWjIOs71eX1zcNEw+FwtyAzEsHGevj4E/nHf+p/8NHwiy+ya1eGKpkpwRJvMSBx5QAmBVeCElohZVJAAPW+ynsXD584++zr11eeFJ87l8N5IwKB2JmZmJiaWkrxTAaZliK9U5i3qCJGDiEP1WGZPGnVspRetYb1CRm7lAiuZmhkNpIWuZTEOvviue5mGZ2cqmcbP3lFNXhBQu735KTYTE7K/q+jxuyz+WE6fCbAX0IY1uWilCuQbMYQikR6GxvF+vrA++eiVmV9tbcQvTdGdFTBXJaTL5icsSAGdlkS5th0Td9uBqhpS+CwZMhaF8Mrqyfmw/jI4nJWltn2Nok8Dj3KbECK3XyBk/xECV8lEjYgMldzc3bme72f/FifeVqybNZYNMWm3C9xStcpPSSAoxtpurvnMWrAKZWj1+uVZTldh9zRleMh9bKd4uOxPe7h2ikAn+HU0/nJ0/Q3k+ryVfzTH2/85nfxwkVfby+YZQAMMclVCALoN3R3EEAtxSEpVsSQeQJ6xY9eGfzsTZuBM5xz8/PzB6FvfFWLLQyK8aShBcMERsZGZlAzMlYxYoOQWppYpYwVtsS6aOZxBp4tCVBSA6lO9bMEGIOUjJOAuX0TRlAGmzMi8kU+mOvNL+XzC94XVk1CVVmoY1nFciJVFWqBGBFITJybbnNVVfWgH+euV+8q1YEa3V3xoMvKHM/3s+t1tFqUyJhBYO+Z2IhBzGygIHW4MQmXN8eDfm+xqszMe88x0s6Wff6Zffhh9v5H/oMPB9fXh+NxrspphcykagI0L0MQm0AnihIW2uWlAVoUm/PL5w6f+vTZnyoI5LKsgOPaYMTOk5qpBhUxMxATMxszwGYwjaYqojFqqFyoF2N1WkfHZVJIJEAIGZF3jsirQaP6zLFjhhLUTJMC5DYBZUT7U9aJ7hjqvru8nk17TWjHV10xakCNWYAjqVSakHiD1mW5Vo+fksmSyvSc/Hic7ez4yYRFSOToxS9HYh8cOz322Ui1NlGRrDf0BRE7xKhGxSBzmRNpfLpnTspms1sIZOyq3nx16PT8ZGtz5XBh6iYTEnn03Ubba0psyJSm/rLWKoIFUIY1b+6a6E7H+uicrB6iM2eyv/qFnTolRTGLbmRZloxFnXP3HKzWdUoPCeDoRpru7nmsG3CfK0eSq+DAipVOrtId93t8RSlSzg3cv/oZvfIcffyxvv+n7fffzzc3e9jdTdAZwefDBjgMDEjicLajfhlsxPHQL3+BvV4bKQLt6zy/pspwUpeZd1Ud8jwnMxPlpOFWJTIFETmzdhKR8gS1nVWA9u15scEswEBkCjZw+iyMHEhMyIiZ1TRqNAO7PMRAeS/rzxXLK72lVVf0RZUywWgcyzKOx1YFR25uYcVnrGbqM0g5LbGqqq5X7yrVgRpdAz7ulVqaHxyeyy+PItqoWO8zM0S1CDKQd47MjPlqGT+6Nl5aGK5VlSMqYqSrV+jDD/Qff5d/+Ofi4hXa2OypFqBkpC0EAZkhDSsBqBQlMIZVQL3Xc2p06PiHr/zyL6deHkfKvHcukyn1jqYZrGZmahpFLNQIpYXKpDlzESHAs/PM8xZPVFtHUFELGwhxpUSNAQfUVBVGuovuP4ix9c7/Tnf1bak9iswvBz1R7yy73XvAj8e9jQ2u6/SNDJzQ+q8ufvJPa0+8u3aK1EMCrKGNmhlUY12JgZwHcaNLSTllmCa2pwkCgdjMKfkbC4c+fu717MJHxcWLHAKpPvo9TQNPITFgbI/vBu21bJ/xejWQAEZcDgb61Cn/2qv0zDMyHOgMFJWMRYui8N7fLbrRdUr3qyzfjTTd3fPdacAplQN75SoHzJHtju647wcziyqWVuj1N+j1n7idnfDnj8Jnn9l77/Gly5mZZ4qqmYEMCjATE1SnySG7GwrJmiKFriTKJc/wGXQazmK3gEtuEaECZqiDBYISZUreFA4W4X/4knv1ZZkZtp1zCwsL+3iY9/L8kibbD5ioqku82EQdZgUcTA1guGQySgprOcDNOxCdqZ/dIlhmGvRmjpjMTCOZOedUVRTI8rw/P1ha7i2u5IN5YtaqFBGJdawDScydd9kcewKzmCpsvD2efvtBzH26Xr2rVAdqdFfqES9rUGTHFgefXp+YRigzzHkXFapqxGDHxGwq3t+IMW7HZ7YnR7e2fV33Ll2y3//W/eo/z1+40NvZyaKlkYhAZiRAUAhMW5pGDYyAEqiatSUZkagRk/QGl5ePf/qDX1xeeTJS5jhj56UxXyKb0XeYiahEVY3RQs0SSCJUoGKqDHNA38KSVYfjpBemkz2KRrU5dR7EaspGajCammC0aeN3xCSIbs48ueWfEWaMtG8NbdAsxtEyNqasjUQ+2E1yT8QPUs2IFiweDpMs7n6zq2s/GvFMvklvZ+tMOLvO7uzCamCCz0mjqaoIQAZIJIAdiBy1mai7cSLJ6LQFmJwSCWNzuPblUaxuXVtcWwNzvnmD7oQuPGCQ6CAAR4PacJsDKzNt2oAZtK9QNnAg1syNV1ez55/PXng+Doc6vVhE3vuiKJL1xkHEKV2n9IDK8t38o7t7vmsNOIU5ZsuqquoRUax8l4/vlFqHiIbDYb/fDyGEEGKMqjqZm8erP6ZXf5z/7d+5t/944/e/95cu9EYjC0IGBwA0Fu0BLuWwYDfGLW1EWKI1tOPzVECapkVNOssdG5lIwYkdoQwBeWTOQohqoP6bb4j3sxVZWFiYn5//ms/vTiVGuZlBxYxUgsAcs0CIiZKfvcHYNM1LjEBkvMv/bAsXImphDm2Vw62TiEUABCVTZhjURM2MnQezEvfn14bLq4OlBZflSpBY1/VOGG1NdjbGow2J1aDwRZGDWWGkqjEeXV2kx62n7YbFrlIdqNGVdZvDE44tDeeKTcjEmFU9KQwEdi5jcgqJYHLeh+C26nBtc7wp5cL6NfvDH7KP/jR3/lxvUnK02cVxgs4VqGFjWABqIEWlaBtXkYwsHSBFf/3k9y+e/MF6tlD7Qb83IFIj1TTusUvJKWQGU1OBKTOD2ZgJAAQmDPNMpOJjtTrZOBZ3eq0OhEQo1MpeegMjVlNVAZxzzKQwU1VAHyJ/8i5ZGzP3QhqsXawLk0KVTJoKxujq2rX0jeao67koxzevn7x2/uraE6PeEBJjXZmAsoJzeJ9xQjZUjdHoUXZBAUKLLgFk7J3LapWrVbU+v3bj+Ck2ZDvbeAyEKjqdHxlIAaWEZu2GpNjMhVHAgcBZGPRHy/PFv/pl9qOXZWFharXOzM65ZL1xe3Sj65QeQlm+m390d893swFffPHFfTmyb731FgDv/QH3YN94440OL+iOr3Mw8zQm3cxEpCzLuq5VtRoM65++2f/x63zuQvyP/ym8+88ruat2Sk9Y5KzWEMWYOXEpTZRBDDCUmrjZRl+qiWOKNElJpqEHNmgnM4NTgEygBSEaqtwvnnlmdl+jKIrl5WXnXMsavpdZjQEuK0g4xcEmw1EimForATYzBciMyLRNhgUkghoyMZEDAKYm0J4oQRu6O11JfnZKpkygaASQYxONMbp8MBwuzh0+ns0tuCyrtZZqovWk3tmqtzeq0UasR0SBfQ7PYiTkmJUlHlvYTVGRu/dX63r1rlIdqNFdqUetAQlY6Od9zzBJHAFRVXbETESkChUQu6xQaKz1yvXR5avbRz7/s3v7ncHVy4PRKEugcuNrQGmHPAA1bAKMgar5dZrEOWP86LNyuHju5PNfnnh+1F9QlyfDJYDIORAbXENJ1GASTYJpSFQOFUGMkMimDMoca1QXyuNh54SVvRb1phh9LdG4zvoCAuAcOQaTzbhTt/81u5uRjWg/meOOF5FaX4tpFGyTBbvL39j14Gg+aNQknQGWqyzGyaJFD00IDtd1Nh67qtp/4qpe9Yly56XLX77dG2wPlpQzmLPMMTsWhxRkppp2EgzcbC+QtXmxZgxtyCRMYHM96y1cWzp+/uQoK8eDi+fZ7NZClfsCe3zt56C90xrnEwUpSJN/illrr97k4ZKBiJlZxJVFLz5xPPvRi/krL9vaIZlBN5g5oRvJeqPrlL7ZsvzDObMO1OjKegQrtS9HdipaKYoCt6JydGBBdzw4KCp5vyf4v67rxOmosxynn8r/l/+QffLG5nvvlh98UFzf8HW1XPSrqko7WQYwyMExAdbQUJuJCSjpRXchlVmXsDuck6pB2iCVyBJUDYiH1/zxY7PfOTc3571Pqe9JC30PGIeqGZECjggGgrZzDDT28i2rlzQ5ifLUbLSZfzas3Ua3MvPc8uyMKqEbBGMjUTUmJgdyxsiKwWBh2Q/mzGUBpqoqwepSy5042QrlDmntiJhJwSAm52DqYWcOL0zBnQP2El2v3lWqAzW6K/UoNyAB/dxnbjfzI8YIT+R8a3gEMPssB3MNujgu57bHpy5eOiIxN+QKavQmUFAwCqZhJiEl2W2EZKTdWj5Rs39u2utvLax+curFz0++RL1FgKqqYmdZ7vI8N7g6gBiOEWIlodIYVEIUCXWldYVQcwg5geEz5kqE6+qEjA5XWyyhBcfFTUI0lC4LRo6ol2fMgIlqZIJzzogf5jNpt0Q9Gn3PbaEBtVzkaJysaJieMYeQb225r7CFWtrceHV76+LyoY/nD5s5pizLeikqFhIh0QwwR2TGuyaj7TDbiolAakAdPXF/MH917WTt/eK1c0tLS/nWFj/ChOipCmgaByuN0yjIZiw4DC5l5RKTyyfswuHDeOH5/Cc/0SOHI++iGMyc5/lgMJhFN7pO6Rssy3/7OuXu7uka8K7K2mc+ijYHod/vP1C5yvb2dp7ntznblKHdLf6/U0caI7MsM7MYY13XIhKZ6xde4BdfzEPky5flj29f/uij4vyX+fa2AxyaTQeaht6DCKTg1g3Lkh14mqXQgTY/jAxGFg05IIZI6oBxr+f/7b/RwXD6uTzPFxcXExXz6zzgVYiyDxYxUzNmngIcpDAWtZblMTVyb3eyQGKNpXwzDUuG9rR3Cpn2FJsMQJAoK3ufFcXccj63BJcrSEOtdamTSdzZqkc3wngL9cREOHMNkMFM7CxKVY5Prh75OvExXa/eVaoDNbor9Qg2IBMxGSTCJPECp74UBBA7IhKDEBtlYz+44Xpb/eHG2trc9k4PDiAFKygAE8SyNdoILY1QsCdSJAkGHAzAxuln//zUj66tnqqLudx7MvPcoA2iZjAFTE1EVASmSXVoyXfDlAnMJDGqiCgthe1jtrNktYthOgCyqk4majD2xEyAajAFM5wDmK3hUDw4KMNmQI2p5gPUsjamDI4pj6OleNzirHKTtTBZgUx1ES6EfHv7qwAOCmFI8fho8+jWtQ3O62IgoQIxs9MYwYE8JQDAKLlh0a4pSEPnaOxAiDmN13XW3x4sXDl0Yu4Hk8Mf/yk7f/5R7qamTRiomQywtQ4nza0IJmSZr+pYi9SQycpS8ZNX/U9ei0ePqPNTWewU3cjzvJl+fLvYA49jWf5b2Sl3d0/XgHd17KNypAXMW2+95b3HgV0D71axUlXVNHDhlmd+48aNm988ffr0zcy37viWHYmYkOd5nucJ6SjLMoQQMx+eOI4njvPf/nV97kL9n96yP5/NN64VUmUkniECASKn1buwwrd6ZkMilB7IMI0s0XRhRGbEMGcYAfTcs8t//XezVN1+v+/9fRhHtiaVESs0OYw25AwzM4KZqTLDzMgoUUoMu9YbpEZE2rjNAc02zLQxNW01tm8oGUAQGIGVOBqMXa8YZv2hy/vmM5GoVa1VKZNRPdqOox2rxhYjq5hxelqZvYAhWjhaHvSaST9R4n91vXpXqQ7U6K7UY92AqX91MGgwFTMlahQRAMzgvCcViVEM6rKymBvlc9t5vxoO615vkg84iJhGQwWdwCZtSIrOJK9OQzenOLQajN1nx8+8//K/2Vw4Zi5TmPOUsTdThUkUhamxiqgEkkimTEamkEiqDPOOSThGCSHEqGtx5xnZmtNADctPXFX7qqoAYU/OEzNMJVYEgiPvc2KWGSnmwVGOO8fEzhh2WnvAkgazxXv2YBy7ubBG+4kc1DSe9UxWYjmwEqbJc5REbhNoQmbO7Nh4+/SNK2G4vC4x1iXIOZ8pRSN2xE0ILiXRK1lKCwYnrag2ahpixywSxRxcyPsXV57ohXJ48UJeXOMQ+BFOVLGEtTVeZUZG3BqWNe6qRhJNjYPP4tpa/sZP8h//SI4dVd7V5E5na3meJ6FK1yk9CmX5b1+n3N09XQPeM8wxS+WYVaxMqRz3sbi1tbXb12L2A93x9SGDx3RRkQLVvfciEkIoyzLGqMx68kn/H/4Hf+VafO/98v/9NV+/WCh6jaN6WsTverpPJ02AS9tmdzy40U4nNADOUOW5e/4FDOdmP9br9faRF+5KnzK9KJdv7FSiPs9RT6QSdhkzQ4RMLYmfzcAGSjwVhsXZra3pVCOpq6eeHNZUYI+vagJImDmaibKxd/mgN7eQDefFYKGGRZY6jkdhZxPjbVQT1KEej7Isy51ndmbE1GztDVmYdiueMKmuV+8q1YEa3ZX6FjTg0qA4Mt/bUJuoQA1uajhpzTrcOxImGFS3s+EHy08Ocrc6d9mNgtdJjHUFLaHlLLqB3UUk2iiLKSwQF5dvLB66uvLEeLhqWY+JQTrFXJyRJM8ESxQQgYmJWAyQ4GBiojFICBQjTB2MCIdl8lS9OTSZru39ZOyresTe2DV2U7CMjIgcU+NDSnS3ia33a9V98KvVOmyrhwwtulABIFWKkWMkEbrtpX9yZ3OsOLd05FIx58iZDyahMdpkIjIwNU4qSL4n6bq1OwpJqqQCmHME8kF71xeO9Ovx0eXVwdZGcf061/UjC23MQGxGBm5wNhNqVL4GREF0ua6u4vtn/Gs/0uPHgvc2M+FxzvV6vWQsem8eZF0H+CAO/23tlLu7p2vAe8M4sJfKgQcWsJK+zTk3Fap0eEF33KbBvffOuSzLpg4d0ft4/CgfO5K9/OL2//3/xE/OysbVXl2Rai+DBIBQGZwDEyGC4AiOUkYKIKYAHPHNlzKpfhVg4mjiYB4Ih9YW3/yZzexOMHOv17tbdOPm4szs7KX1ojfcKSsvkue5kC/LsnBscGZmqsQgNSUlIjJR4tmzTfMvImJL24ONIQgTqJmcme5VqwRRkKPW1A1MTJ48V3VpoY7j7TjZwXgkk5GMR6EcQ6I6J6CcHDEn2i5ieO2JxdnHYTAYdL16V6kO1Oiu1LejARf7+eFhMR7FiSpUwS09jhoPDiRrJzNjN/a9TweHVurR6cFQFsKgKiXqGDKB1ElU0to9N2EVdNNanWh7ee2zZ165unaq7C3A5wnBTo4fDQxipkm3aEIaIREiGqPGaBIhARpNBCIwLbTuh/qIjJcm29P0T6hlOzseXA0WosuT2oWgjlIGCyRt3zODeB/hkaYiEaC1/KS9w98dQ8p2r9DtPryrRNmjUmkHsdQCRmakyhp6Jj0TCiEBHNl47MuS7nQP9G+sn4jx+Pb1K/lw4nP1mQRPBiYyYTgiZSJOJ2NgM0pKDm2USgQYWZusSiy+2B6uXCt3rh56cgj1O6P9GS6PBroxFfQ2TupNXqwaIGTRwUBOACMhZ4N5e+opeuVlPXVS82zaqGliNhgMEpX1/qIbXQf48ACODtToyvqONOCLL7743nvvzb7zIAJWkgLl6tWrt6/d+vr6ysrK9NcXXnihk6h0MEe/3xeRZNIRY6yPHu3/z//e1ZG2blQffTT+L/8wv7XD69d7EoZsQaBkzrGKOJC22zEEMLNZ0tjSzTMABoKpksEgLhv+u/+OTpyc1acM5+am8Nzth/Y7Pr+fXh+Z8yFOMiKNNZgLn6V9FFUCm2ojiFYyStZ1abbXMEV1ijJQo1JxzUzTFEDS3Oi+KY4piM2MoUwGE60F9ThORnFnS8fbNtnRySiWk1hXZGxKMCL27DIwxzpKiD8+fWzPfLHf/zppMl2v3lWqAzW6sh6dghYG+dHF3qXJDqLChMxoJjmz5QamHo+jzzd78+v5YH0wQF3pBhRSQ0Pie9DtFv8EELM4f+Xo6Q/e/PuN/ppaCghLwbJoIi+MINYYRUtQDaYKEYhoCFU5hgaGERRQgi7Xo9Pja4d0vGu9EaOvSj+Z0NLqaGmtznqqyZbb3IwmxUCUoske6ScTMCPEoVYLWmcthE8ifjLhqrpzJLzZMNQ/vHpOlf7YmyspAyjvs8s8pYZ1AgJIQIDjNhangXjSXohjkKpqNBjgyBeT4eqXJ57vF9nw809dVbo6EOwRbLx099Ku5+huexmgzEI+5AV+cCZ/86d4/rmYFzqDbuR5nrgbaWLWdUqPVAfoO1CjK6ur1M1lvfjiiwDee++9oiiqqtoXsDIej79+iceOHZv+F11ES3fcDcyR4DbvfVEUZlbX9WQyCTnq1VW8+Wb2xk9lczu88379D//gvvw880YaRdQBnmsxRFCTLKfKzHwziSPF8YEAY0eiJquH53/+ps0M4VmWrSwv32ZQv6tb+vpONZ7EPM/73K+2SxUhOAY0ZeA1zqAKMiiDxHALl3JTnbZP45Rhuqt13jvDYoJCNQZjteiprmyyFVVMgoy2ZLQp422d7MRyjCiOOSZHEs7MefYZwEA83OdBsSeMbNYY+BbUmK+gPs2e8xQZ6Xr1rlIdqNGV9Q0WRETLc/1ji/2Pru6QKlRJlVSxB72l1J2CWFxW+d6NbHBhboliMM/soKK7xk8z0avcuDvsoh42N7+xevzCse9dPvSUIXPwiS4wAzo0bhWkwhZNgsVgMaiKqpooq0EtnSpETOKCVKfrrSUK0y/x5STf3nZ1vTO3eGXpyDgfErNz7Igar0mQmSkaFJ2/nkZlzwhlNru2BqaxsI3vRuPl2TRM+pmx+2pSw3S2LcycyGI9OYLQdy29RsRPJv4r7EX34Up5jCe31jd979O1JwNnyow8J82hwaQJF2mGTDJls5RZpmAYN4QSpbSJoBAzNTfJ564uPbk02jiyeoQNxfVrruVEP1KTqebuneF2EkAGpzAgZl4Wl/TEyeIXP6Vnvx/m5nSGreO97/V6vV7vaypTug7wARXkO1CjK6ur1FcdN1M5ki1oYqHfF5ijO74FcMM3uLxJLIaiKLIsS4SOqqqi47iyyL9807/yQvmb39BHf84+/WShrguYKgxg14SeiKqq3tITiwADKZmDRYOeOkHD4Ww9k+L0fj2/X1zfcW5eCXVZA8gyV9eRiZvps7UeHGpGQuBpSaQCwJjMQHAAmvjY9P502tGCB0ZMlj5lgDhFXU+qejLSmhaXnPehnshkJ463ZbQdx6NYTsyMfAaDOW/OU5a5LDcz59zza3sEKd77aWNO43IPAnPMpsx27utdpTpQoyvrESloPs+OFq4vEeqg1mZaYZ9XdcqgIHJGbjMrvpxbzuoxzw9zjdn2NjVm0VN8gwzG5hoySEut255b/vSFn5578tlxFfv9ol/kUWXXenOKccBgwrFSCRSDiahEESGgl2VSR1FJEhUL9bzWR8Mo113nKVeW+eYmh3DZ988O10bFwGWZyzPP0mgXGm9rmIG/MXFFY+9pmKEX3NIQxIxNV+rREZ4UaPw8SZVDoBAOcvocw+L2jWPFYGl8Y5QVkyyH9mFiAlACONAYeLE1DFADYEmoSTCDgDjLsqqKURQKQa6DtfXB6o2VQz3SbGuT7+QGco8Pwle03UHq3brIGLWVTK3HaAS6MjdnT5/2r73GLzwfBsNZdCP5bvR6vaIo7sFVtOsAH0JBvgM1urK6St0e4wDwEBQr3dEdXwfmcM6lXOEsy8qyFBFVrZcW6e/+1v3NX7v19fGHH2589JH78ny+fi0vS2siAG+NziSyBDEUyBVK8D/9se2NfB8Oh7P0ja/zFKsZZzmUoRpC8IADMXMTiWK2O7NNXA7eL1225pNKRLYXX5iZFrNh6pdmUGEyBxOptrcn9WjT6vHc3GAyGUuoZDySyY6UE1Nll7H3tZo5D59TllPmSdU5Wpvbs3WztLS0r8PZt7Fz69Y22wdzdL16N9Z3V6or6xuvFKnmmxuDs5+6yxs6OAIRx0IsiU1gLbehYSEwGTvOsq1s7tPB2mK5M7+0JKp+Z4duYfPk9o1hMhjeWDp04diZ9eUn4HxQQaiIibghNTQDgKlphASSmmLgGC2qiqgkb9HaQmWhZpGBlEeqjZNxlJmQ7coTfVnmm1sEmxTDyepRG8wxs6qKiWh03hM7Im6pE/cnJnb22pHtX403Seetq6mBEl8Ce2NiZ8COBmkyMzJl00ULw2piYZclwSGwyNFhOsIAACAASURBVAFPj1WPIb567UsYPu3Ph3JsZq7XczBlkBGDgWjklMXAIDBSuIoRDKQKixHErii8iUDVoNcXj370vVd7Fz8s/vKFq2s68Pk87D7wJkxEmaqiwJnvZT/9KV56Mc6gGwCcc0VR3K2raNcBPuSC/EM4s2747Brwca/UPpjjQShWuqM7vj7MQUS9Xi/Pc1UVkWRHKkRxbQ2/+AX//OcUY3j7HXnrP4dz57mue6reRFVTzCoAbuLuzciUVA0M1l5enzy5cWMjreGJaH5+PvGYbl7D38NR1nFnNK6cc84NisIJqrJSYkpnkgzsSGBKpkZkykQG45ZETJC0o2StKBjTaJXka2cENW324wycFNoSiCknybWqtrc2q51JvxdUVBXVxKqa1XLn2bM5NjNlZ867LGefkUQiOjK3JxR2H8BxG0TjNv3S/YU5ul69AzW6K9U14N0vwpXrms6fl/ffz9/5MHOHKF8xF80pVIkIPKOzaBaJYCbn/Sjvf1asPJNflSLXIlfnoMp7lvTWsvLaXzM/WVq+tnL00tqpncUj5LyYWqyzPHPk0vreDGaqZlCBRpIACZBoYiqiohqj1hVCTbFyqgtSnSlvHJcRt/Xy5cSPx37c+HFU/bm4elR7AxCpCZkIlJ3RrDakrdp9beGpXNJ2G3BWogI26B50Y9/YYbPnZA46Z7GoS42BzChGrutE5jj4qQ9GO8/VX17zxReHToSJicYeg5mUieGMHMDGoqrGmmiVDcDBzYmFGLz3WdbTGFXFNG7OHxpn2dr2tcXVNRAXmzfuw6hms9AQLNmHz/y+Gwi/10DFZv8MUKgQE5NraKBgICNUhuB9XFqiZ874n/+cnj1zM7qRrDeyLHPOfU33sa4DfHAF+a737+6erlIHhzluVqyo6mAweGQxjscu7qTLZ/n6R0pi997PIh3pXq2yjF97Nfv+GXf2M3nvg8kf/jg/3oKKwciRKtjnGtSgSlENBbi2YjK/lg/n6vYmZ2afZUfun9nt1qQqisI4G4236xgHngVU5LnUyRBeLEmSRY1tuntFZsatwV2LzmjaDJvBCAwCY4MZiLQhbxgsZ6qDsJrz1CuyqtzZ2tyWdennfZCKiIlkznOe586LkSlgRA7wjpwzFSI3zHcnN3mee+/vV780/fA9IB1dr96BGt2V6hrwnstiiby1iXNf1L//Pf3LO8WVzbkfvJmHus4kgQtgAExooYMmDST1uo6zPvqx5CwUg14xliyD6k2793tUJ6E3+Mv3Xv7k9I/K/rxjR84ZEkOEmtV/C4mYKUxhMnXZMDETNRWk2CyCgw7CaCWMDms5F6spf4Trure+7iYTAMquYj/irIxBuHZ55pzPvWdmA6uaQogdgx5YSux9u8oEK1RcDFCFKYfa1TWZ3tWZU10uSTxZbj+xeWl9YW1UFJBoIRh7IzFWsJmqqUAJ7BIRMgEwzCwwExMRWKAW7xCDuOLG/Nq1U2cO8Wf59hZU6f5UeZow07hr0QzGsXdK2WBpdnPrE4yaPJ/mV1BkCqtrduZM/sZP8OyzYX5uFt1g5jzP+/1+v9//KnSj6wAfkYJ81/t3d09XqbvCOLA3R5aI3nrrrbSwOYhipZOrfKcOEqGNbVtZsL37MA8NLUrSlQR2lGUZQlDVcn6eXv6hf/753uuv3fg//4/++vWwsZ6r5Vm2WZWHs4VJ2Mky1AFRUbEbvP7jsoUzxuOx935ne/v8+fMJNDhx4sTXfHLf+ctVUWi1U0CYXFULkw+1MAAoExgNi5SMYWmjy5g0TW2MQORA/z9779Ysx3Gli31rZdalu/cF9ytJALwTpCjyiJKoM/c545ljhc/Y4ZiwI3xsP/gf+MH/wM/+C36wjx3hiQk/zDkznps0kjiUKI1GIkWRkiiRFEWAxGXf+1JVmWstP2RV794bIAiCIAiQVbGDBLobe1VlZmeu/PJb30ctFYV0Ln6RNNmIlAAGE6SbK1QVzjkxM0NeDJZWVEHV1jhOx8wsuXPD0g+XuChUSIIC8JlzuYskuTOLiHXjedcld3l5+bZPSp9z+msPavQ91Q/1Ox1LFVeu2E/+hV78J/7xK9na9lI2OjbZOTTZvpqPxItpBIHMzw1LO9whEdMInFs2mPhykg+Gw2EYjWDGsxn2FALs3kNcWV0/cvLNU49cOPVwXQxAcETGThlgsrkWaWIvmJgJiWr6iWJRNapphIqpsGmmcjiM75PpIQ0uNLu70xCzyYSbBj4LztcuDz5XYkCTpxg5MrCC1EzN3O7e96Z0HTpgfe8rZlgstOxeRaufbR0pw8ys1dzAdWQ3Fj67ewHmTHLTnHRekOKryk+npPrRhkWMRYz3VTuPXv7Nz7JiWi636IaLxpKYO6aKBHB0hTbEBGOADGk9VlWhVElkZuw0L9eWj108fm6wvTnIcx/CHStU4V0wZFfHhRcgEmaIaRAr0BKSpoZ6NLSHH3Jfex5PPRmKcrERE3djNBoVRbEP3egnwLswkO9n/3709A/1UWPto3I8//zz6QODweBDqRwvvfRSj3F8Ti5WKf7p2wf+w3+sz5yuH7o/nHnAzj8uK6t6Z28jla7keZ5lmaqGEJK5rDDvPPaoe/h/lqrK33xLfvCD6dtvDSfTzck4d1pFdmoZlVfuO7ny288v3nOqO93Y2FiMcmswR8rSXvzFe6pKGtiEAWNOZ27JAiWhEik5JIKCiYxY5wJwZgAJeK4wasaue8u41UNzgMy5wGamZqqAqRERyOflyjKvFEOeNkSuyilmTFlu7GBgYoZ6csQeTEowAu9FH5Lkag9q9EtVD2r0se7JQGaubvjiRf3ui/TDH2S/+KVfX8sbycrs3Pqli4OVraVDkpdQ6eomksdIa3FlMIWpmojFaFv50pWlw6NQ++VlDiGbzT4IJlg/+cCvHvzi1RNnZ8uHgoJEfKbEzjnuhJfYkqiDqInMf1RERFUEolCRGKSuIIFjODPbfDBsFdKiGyTRNY2fTblpWNUGw1k+jHnh85xcbj4jRwYLUUFmRHBwzJ7d3LTkNvbGjd/7iGPCco1L0uRzCoOZq2pXVx8Z4AAAHN3e+NJkcmXpwDvDAyAml7EXFYEIWKkrXSXQ7jplKtEkoQgO5EhCNNXMO0dExldWT0XD4avvrh48SJubCeq6bY1oaAGq9vGTOEjid5CCxCBsAp1zcZyBDA4QUW8gIIcP0CbP4+pB/tIz7itftnPnYjnQRc9R7xN3I8/zhG70E+BdHsj3s38/evqHuoVYc1WORSpHVVUfarDSoxufl8useOuN8H/878sbVbnxVnwFAz+6xG767Jfli09lX/1yHA7uMKcjETrSKYSZqWpd13Vdz5jx1JP81JM+hvGFC/rNb4eXX3V1oxBYMfjaV5sDq4u/J8/zxU34R0U6rv1avXF5U5UXtDYVAAOy8MnOvq+t/CZTWPciEYFUOis7tIIiLY8jpaiq+zISQ1IPIVVNBzxZlvksJx/BZGxEUcxM1AQOzpNzXDhXOC6InCGILuY/SJa9nzSu0c/qPajR91TfgLc9EJm5yYTffou+/3334veyX72Vb2+TigOryunxxvHttSzGylRVEmjOuxivAumMPE3GbHDb+dL7g4NHppvlyoqfTLq7SnNdd5NERnz18Klfnzm/tXJE85KMWs0NECxBG2QgGNTUVCEREk1VkhWsQlRVI1RIlcyGzfRws31UZsN6is48xYVQbmzk2zupSjGWg83lw7N8YAZmSow+BREzsSPnmT0RmyqYPj0jlW6h+oArLYVLsT4SJqXG3Q1/DK6ubw3gcLPpUa5PTTd/vbMxAYvLyGXEmTohp6zKqkTKacFiMpAZmxGo9XxRU5Al3iUZyGiWjzA8/P7RB0ZPhKM/fzW7cOHj5TFds7RlJUkNpH1nQY6DusFjYjAidIyj9N78HxJIgDovw/FjePzx7Pmv4uzZUJa6UCU6r0wpy/KOoRv9BPgxA/nP7cP3o6d/qI8f61pVjo9ksNKDHXd4e38nB5KLIX7zG6cpE9kRBQFWjx8g9/53vhVffe3iiy8VX/9jd+4MVlbs9olZ3HxTpDU7gR1JizTG2PiMzpwt/v1pe+qn4Y1f6i/fGm812VNPNHtrUK9ripZgjnkL33fffTdJ4KxDUmVXQGGqamZGqnq9c7OWA5zAEJKW8AuHtkobppyyYkbSH+XkGntNBe4c4EgDIxUvi4CZSYFAJm1xLtgAY+cy57LMl85lBDIl67zl2h7/GP34ORQq60GNvqf6oX5XBDJAhSYT++lP9Dvfct/69nB9XFZN1jlPRY0Hd9YPLh1yKjBLJSoAwVyrkZFm7xZDZ3MuOr+djd4rDzyUlZpl5n0CmPdPc86J82tHTl984HztMgOcd+RdIueZIlmHaMv1U1Kh5P8qGhWiiApRNYnQSGae3YE4u7/aWJXaSUzATaJvZOOxr2YJFJj44sqBY+N8ICJsZmnqd46Z2GUuLxhejUSEjdjzp/9lB66LbgBYjtXxaieP84TTOAqL4JYGA6lmZqfHW2eKy7/My3FWwmXkcvLCImBhZgKRGVwCChzaWyFHzoAo4okcA6pIyzlcky/95si5Arr07jt5scZN4zpfm8XbvPkTH5v/JxWb2FxEAwriDhdTcAKIABC0ratJRyFdWUokrpjD4cN4/An31efk3DnJC91zV7QP3egnwHsikP9cPXw/evqHuu2x9lE5UrkKgLIs8WEGK/d0uUqvBnrjK3v7bf3+T+TK9hCuGNC4jlGxZhIh1frFcv09/eXPNo6sDr/yfPG7v4/jx6wtnrjTnei9994nNkdVVapaZRk994x79gtue3v6ymt0+OCeNcP7G7u+r6+vL/71vvvuu/E9rE9rmSdvqmxQjbw7tBRgMzPjlJWQwcwcjEBK82SH0oBMtGm1VgkfZiA2gEyISInn2YmqIpV4p+prIiUys2AQsggFwcOYjOGNmMl7V3hXOs6J1Mygtsgx+ah5Tw9q9KBG31P9UP/UA5GKW9/QF7/rfvBi/vqrxcZa2WgGEDgCAVrHWsabWT12GqGqxEkVI2kbUTtLt8Q6VSOzzLnGFVtuUDuv3ptz5j3FuG/XPTtx/69OPfT+0TMxy0EeREYGKEGTj7mBDZDE3VDlRN+QqBItOaekchUVSCRpEJvjMn047KzanNGgHIKrKj+bue7YqR4M14/eNx2uqoEBJjgmMBt7BZNagse53XLvEeGwj7FOJ+mNXU3Wzk7rmsoUbTf+1ql46O6PGqVCmiSgOZTmYKwHPI9gCQa65ZskszPTzTHo0vKh7XJZY0OxIckRHRGnlRWW6jyYwHNZC2vty6CmlNZoIiInjMblG6Mja9XmdHl1sLqab2wsaqPcMuizmDPRQtvpwgcA8gAZLRI32iQNqIEq883R4/Tl59yXnrWzZzXPteuXlCDleT4cDvM8T3lCPwHeK4F8v6T1o6d/qI9/XUvlqKoKwI0NVnoGx2f1ykXy//P/ObK+vQTU0FljkaDYPVkYEML2xnBnQ999Z+vv/s4/8Uj22BPFw4/QA2d0MLyTO7O0YDvnBoNBURSq2prLMsuhQ+Xv/9biUUb62M2s8ftgjlOnTl0XFjGzl371noHNRFUsVYu0303tvqe2+HmDsrWMDGqrVARw3SmNqDERWVLaIDYI4OapmzG4pUmTqooKUUtCpuSy4pwiWkrlDEk9D2BfDn054rwgV0AqqJqp6h6A42NmP/2s3oMafU/1DXjnAplRCHzpSvbKq/jGP7o3f16sXSnrmCkAEmgDq4BKLM6mXFc+1BSjsTcFERhG3SxtnXwmIkjNM1c+n7i8IqfMkudhNPLTqW+a9CkiGNGV1aOvPv61tSOnBWzMiVNnMEJyy+p8QE3NlExhSX0jJsoGNEKks/aQLFRFPT5t1fFqa+6cQmb59k6xucELpNq6HK0fu386WmmNxAlgMmawUySdJyNuPVn27aivBTnoOr1j13vL9v1xrhvavkYdooFdBGT+s6tXClJjgBlEwEDDcqw81AAW4Rjp4zmVELC6fvXBJr463VorlxvnyWdOchAbkVFb9QlyCWbpMKDWqQwwhSKdSKSllRFdNh4e2JgdXD90bCjBTyYWmlu7ybZpaFc0dC7M2g6dzoKYYAQlECdJjpQTdL1ngABVOYgnT/qvfoWffcZOnopZZqrzvMh7XxRFSo1uL3ejnwDvQCDfL2n96Okf6nZhHAASzDEPNJvNPlSVY7476gkRn5mrfOOtw6+8uoKGYVNCUodQkCoHuJpNVAiWERB1dX0tfmet+c73xkC8/6z/vd8tnv6CP3vGsuxO3vNcoSNZAolICKGua13IC7Ms895/pGX+Qwkdr16dkWOK7TdUVWECa7kVBFgyS6GkRc8pR5GunjaJhJotOKekZCZVoJCCyCgSOTMjMkhXKU5MHfU3dZCJKoy4TXWJCCYAm/NUlMXqqlta9uWQGBogIiahnwB7UKPvqX6o34uByMxmM7t4kX/0iv/OC8Urr/B028fgDEYQoDGrYDOgAmaqTkK+vcb5kuYjBRPIMzgR6lQ1MQqUWNsdOzPgXe18zAoZDuNo5JoGTXdu71zMy63RwcvHz02HqzGpITDYMXHibiSVaVKVGCObuHYXrRqDhYaicAwsQWJUEZZ4rN56bOfig3ncRTdUKIRsvJPv7Cyad8yKwaWDJyejA0jG3qZEDEoKlWxgAGTJHpQ6fLxzNNlP4aCbonS0GlIduGH7EQ/s8jgssRAoeZsm7EgVGgnw7KIkhoIxxDMy01xii/jH6Or6NtiUqK6E+kuX3nKxefnEg+o5y7IEDqQaEDJicnBsRqawJLYB3ZXxJqjNm4o8O0K2Ux546/Tj+WAwePcd39TUhGuwoZuqUkkNlLgkrarLwm8wgs4NfswYxGilYpMkR7olIQ5lEe87TV/4An/pX+nJk9Ht2REzc1EUw+EwoRv9BHjPBfKfmYfvR0//UHfDQz355JNm9tOf/nT++je/+U10Dgs3FuZIv6Gnddxz135wysz+5eXVvKhDnV7OBRFUMVdwNbEABMsAUVVCMADIAAfUv/m1/PlfbP31/5f/9m8t/8kf48hh8/62a5HeGE2bn10457Isq+s6hCAiZpb8U24h4j6YY4501FFffX/HnGNmI5i1JA4y1TkhwhTGRKLESD6vXSKFffZ7u/nPQiZkyW4l5XwOSKxkFTFKMh1E6RiNiJicRCMyZqaUPTnHvuRilK8su9GSK3ORoBolNCrBYP0E2IMafU/1Q/0eC2SGydT/4g37+793P/yBe+fXrm4Kx+Q4RFXmGjZTmwE10BAag4/14Z2rW6MDk5VjSmBATRVGqmYJT2ZGu+k0U4Ip2cRlVTEYDoZhVGU7O7vxy8HW4ZNXDp7cHh2ORdEesydpqFQwuOuiKmRiEsUixwiNKlFjsKZRCYgRIj40gzA+0Ww/WG8Omt3tva+qbDxOe/7dEgZ2lc93hitNPkjeW0DrCWOUlBmI9uMWeyxbW8ZAS17YD3CY7VmDaB+CkTbZ7Tu2DwFpuQdmZAazJGGR7kk0KUXBjA1mClU1ixk001ZxwzVNNplwjB83QwDK0Dy4dXU7y984dHzSFOIyVxgxg9jYUcICjEzTvbbyFwTuSkdIO24FETExkZsVyxcPPXCw2jl26DAx5VfX3C1jMdSSNdh279l2QaS2CxjKIEo6WoAABngQyCMv7dRJPPcl+tKz8eQpZWcLKVDibswrU/oJ8F4M5O/ph+9HT/9Qd+FDEdFixcpclcPMblyx0jM4PhtXPp4MXnpp2oyNnDLMNKlHqHVK8ASm1oGDDBG5QJkASGaW15Oinsp/+su1f/xGdvYsnzu78rXncf8DVpTKd1TtLC3zzjlVjTE2TXPLAMd1kQ4zuyBDc5k0AeyccyqETpBDVaDmnHNEYmJmRI4oKYtS+mtKhgHA2DrfWFsAP5C00MzMQESm1p7mpGOcxKyxjmVNgGhmHAVKBg8xr+Sy4XBw4HC2usqDAXmnoZLQNNNJnE332LLc8Pvbz+o9qNH3VN+Ad0UgVdrctNdf5299u/zxj/OLF11dZwZTBOJAVJtWZlNDBTSAAELI6+q+rSubK0cvxgbMAMcoIOVk3w3n2DlmmJohmqpZNGxl5UZWLmUZFcWinPZkuPLmuS9cOPlgSBpJBG5r/HivnAIY8I5CE6vZ2Gt0EmCqEkM9MREzJcUgVqenV0432yuyh7/gqirf2nJ1vbtoOSdZHp3XuYcGkKLoHhTjk+6FG4aYV6aoQjvBbIOKiqrBGSCqiIFjncGctnWdHIKfTuljAxwAnMTVyfjEaHwkTkNdTI0GznGeIxUHoQNgCEZJUxRd7cg11TtJLYQ55oMdPro1WJ0eOJSZZptb9jG0Qva1ZyfJkcApxW7pihGEAAEZWEAxK3RlOZ48mf3rr/onn4hHDs/RjZTe5Hm+zxG2nwDvxUD+nnv4fvT0D3VPPNRixcp8u3jzFSv9dc9uWRR/9VfhnTdmzE4dDARiREBAIIMHAqCECLBBQQFkcEJmECbkAKtRjMe2t+uXX8bLL4//8j81R07SQ+eWfudr/pkvalHeSX/ZRXPZ2/hr19fXzfBX76z5rNCmgXqwY/IKMTMRMRFHBFMlUlMFM6sxM0DslVpmdMfyQCuvQe2XtEtKjJWVwAYlcyBVdXBKcDClFuhoAQ7AGZGaNxJyUWHeF6PlYuVwtrzCgwKORUKoZ/VsUs2mWlV0w5mhn9V7UKPvqb4B76rWoxj1yhV79VX+7nez7700WF/PmzrtRCtDbQhAZVZ36EboFC+L2BzbuHTw4ElPUFOImNO0EU/QsxnUVGM0VUuoh3Pb+XAzDE84n3tvzAl9lnKwNVr9zfEzVw4eFwKDmByTc+SYHMC24I0KFUhki45gJjEGi41qTNaxiMGprMTpuWb7PpllKrBd+y1fVcXW1h7D1KKYLR8clyMQg3Y1Ngz7SBuG5Hyads5E+9fcm1yB7QPhjUWmx5yskgQ4Wi0OqJmaafo0tU4yanOdDo0cGw+dl+TwxytR2TMMzVjj6dg8e/ldPqRvrOZSTyM7ysg5jxgUZKqc5QROshstlAHCPgntpEkLmPNG5ebo4DsnH3w4y8qLFzmEfXa2N/NVoM45pesH0l2Ao7V1MdvFkdKtOJDCB5eFEyfskYf4/OM4/1g8sBqI56lOynaKoijLsiiKm1cV7SfAuzCQv1cm5X709K13LzbgteKj84qVa8tVro3y+SxXuaflSGg8mbz4wkpOyLPZNDpDYUqJYtoxKj0QjAwcYQAcau50OswQ0ikE0Y5p7r0RaRR/+QJtXtl65cf5c88t/8mf4IH7dXBHYQ58dJeQD72C4Y21Jls6IL4SFe/FRFSCRZMYEWMCh1KlCoHJGOY0UV7hAG3zptRy89zKknxG94YoSHdlS9nUNBFok1scUevGYgKFshCxMyMx8vlouHpkcOiQHyyxz1VjDE0z3YnTsYWKER1TPwH2oEbfU30D3gOtZ0Yh2KVL+p0Xyhe/O3j99XxjLQc8kRHPgInRFFbDAiBABOLcH8WQ1dWh9csrxzYLzzVUxRbJFgQysxgthgAz55mYyLudcrQVh9F5ZVbv1Tk2i6OltaWDF4+cWl89rAQHOLADMxwlCYzOFhWqiFFDxaZl5utYhRgkNLDoMiaFWfSxXonT++ut5Wp7Ph37uvLjcTYe7/cTGQx3jhzfWVrdWxxCe3RB6Q4YmtlNfKBDPaizX+nYjQngYLNMo8OC+a4qh0Bmt+a9eu21vLnx3M7OGO7NlWNazxoww5nPLGZqquKLzHNSvDIlpV0F0g9OIzZHB395/OHVajxaWQGQj8cfORXpfGEJYBCI1SDQZJjiF4RMiHZtUxjOZQNdXpLzj7svP8sPPRjLUvdmON77wWAwGAyyLPtQdKOfAO/yQP4emJT7Tu1b715uwDmVI4Ea84qVwWCAvVSOT+jRevnSO3nJL96w99/bibbe1CuOPYjMFAhILI5ueQYpQOTMZF7US60IFhNzMHEuq2M0WKoSodBwXcdvv3DhBz8e/aunl/6Lr/sHz6lzdxjmuF2DzQzfX7Ph8oFawOzNZxbFOzEXjRtV0xhUozKcc46YHZMSzBFYAbDSwqkawTEnExQGRFMCRAARG9SEjI2UkRwA1ZjIYMSAKritfLEkRcYqEtlxOSyWD5YrB/1gmbLciDTEOBvH2USqKcXG8R7QZ1EPv58Ae1Cj76m+Ae+i1jOjEPD22/bd746+/cLonXey7a10ch2BAEzbH0o1KclrUxY34iGUNiubKsx2kJfsc064M3PaYZoIgLwoVCTEWqAKnmaDcT6QpADtnHmvzl8689jbpx+bliMwkWN2zOyYPZMjpbl7VWePEllFJYQYpKkkNiKNxWAmkJrD7OHJ5Sd1fNjN9/lGZm46G1667KvZvtWxzov3jpxaWz0O9kyUGJZGjsglq3FAaZGxQd0umW6+ze0D3ptLNnV+KC1xQwHtylK0+2lJMAbEGCGRYMzETBY0rWBDtoOIJXY36axKIqS3bZhRDEPVByZb56+++/6hE1t5QRqgjWmWJDA0NpxMaJiImMyYeBdWScSNti7UCMagphjtrB7dWlodHz+5TJSNx7eQwXjAtQPVxES67unasQU45iNcACkKOX5Mn3ii+L2v4fTJmOeLohtElOd58kzx3n8QutFPgPfQBOjv9km579Q+0flMNOC1VI7ZbPahqhz9dW9dTnX9z/9iuYk1EIBN0bQMM5ERtDPTMwMhCXOIdtrpNJcgg4gKAyptpqUiICYFE3JtDk/X7YVvTf75+3zubDx7dvnZZ9wjj2J19Z7bI/6sWZbEQGZPrOSFRHzMzGXKZEQh1GLKgOsu9p6dl2hgRwspiJGRpVM4xoKEe6vpzmrKYLWOP4uuZlmJk3kspZzeLJIFMGXlYPnA6MDRbLRKviQQW4yhsdnYJttWj7WZsYp33E+ASWdc1gAAIABJREFUPajR91TfgHdz65EZVTXefJNeesm9+OLgzV9m44mTaIQICuBKaQKdwGZAxK5PaSo7SJYUFCWXuowVJptMq+Q9KYxaHUkDEqXDeU+EOiahUa6zcurySGxEmudhMFC43xx94N37Hp0VQzCRa4VF2+IU0NwXFSrQYBpIxUKI9TSGRjWIRIuNSiib6XKcnKk2T9ebrK3wBMfoZ7N8MnZ1da0axZj8xdXjm6tHk1cLKAEc3Fas3Hi3j13Uw65pdZpTBWDX64tu7W+xjo6xid1qnA7gsE5nNG28ESWSRDZlsk7swhyjgC5LUyyWeJix6u0UEFHNVE9Ptp9Yu9gMR9uDZYuVSgbxrSGrBItE5GCOOJ0pdHKphGQr25aPUPuwkpfT7PDV0aHDx04Om0ovXWIR+ohfE+rAi3SmQeBO+8OEtdVxVRDAROpcVZb6+OPu6S9mT5zX40clyxbRDWbOsqwsy7Is8zzf5/jeT4D36ATo++WzD9T31J0J9NRTTyWDFe99jBHASy+9hAWDlQ+9k95g5S6/4nvvZ++8QwwYmFhUDQgpj7HrnwDtEXG45i2jPdlR2ps7A8GK2dS99sbktZ9t/tVf8+EH3LNfGH7tOffgGayu3lWcjg+6Lgc34SW1yajMx1VUVmLHzlHmIZl5T8qxJg2haQIAT+wKl2elzzNzGbGnVv2LU9EKmMxIu5TF2tppCFKeLlAk0xRpPwBAiZwSEyhpo7Xmc7krlleWDh0eHjjIxZIQAJUm2Gyi0zGqCYXGw5xz2Scm+9qvID2o0a/1faCPH4vMeDajd96lf/hG8b3vl2//ytczNihBCA1QKWawKXQGqmGyO4UmPWeiuauI2SjUR8drO1lWFwNRQI0N5IiZnfekaEIENC9Lk0atsYioCGB1XvIcS8szdVcGqxtLB2NWgJkYzEyc0I0EcHTFKSqQiBg1BolVDBVUCDAViY1W09PN1qP19gmrvQSoAkYGFsl2xtl47EK4dtscnJ+sHp4tr9p8lewwDsKHTuZ2vaV7Xt1yXd1Q/YDl/UNebsEaZjCZqsTIMSYfVsdkRoC50Axm40xDQiIAQDtb2T0jZI6/3OJ1aDp+IjTvHjz6drkULSm/GudCmUE8HCfkguCprShN9Elgt0CkDS+qaiDwheNnMSiHk3ExeMdXlQsf2XO9K1FpZTgSwCGwSK3WKCuiQfMMK6vywAP8/Fdx/rwcOChE16Ibw+GwLMu5jHo/q38GHsr3y2cfqO+pOxnrySefnJvIzstVAAwGg8lk0mMEn+j1SVfryLsXODSNJqc8dR+mxk6dntg197mbl2CumwUWUyVTBhucIScbGZdgXV/b+Ie/5R/9uD59aPnffT3/whctz+cudnflnhDf3Mhq8kVWTHa2OPfESs47l5lryHvLMq+ZehejE21CrKMaNWh85fLM+YJ97jLvnCO4Tn2/1R3rNDV4XrU8P42hhSvljyCCa98AiJjMc7m8tHT40GB1lfOBkQfMosTJrBlP4nis9YylIaK88HuV1KifAHtQo++pPiu7q2JRVdEbv9K//ttDP/yXwcV3uZoJYIzAqEAzRQWpgAoIgIB0oWASCz4Y6Ro1sxObl3Ww1CytJi8VM8BMkYB9qCoRPDsoqxoparjtbDAqhjRsqsGBdbd0denwLB+Zy4h2aRRKRHOWQxKaEDURk6Cx0diYNKqq0kCjj41vJifD+Fy9dUAa1uSaYTDjpsnHO34yuVav0piDz6b5sMkGafKnZA1LrlN7om6RSFUq7f92S1b2NkfqiH0z/3V7p6tIsV1Qo5PXsLlnyrU/qjDrbgqmqZ6FYKIavYRlC4NOB4pUKQln3+7x5mfTozE8Ntu6vJldOIiZ8+o4I2bnERsjIvJw6Mx2E9TArYjqYrsZwGxqAG2MjihwcvXo6P4zSxd+47a2PtItaYducCsTkw4xEKBRYARHYEdjgy4tF488nP3O79gjD4fRkoIW1+tkB5uIG865O/NF7mfaOxPL98tnH6jvqTsc68knnwSwSOUAMJvNRqMRgHsI5ujVPfb1ev366z42DLBjE92HU2Ah86DdpOdGv5K7dGh+tCRASAmhoLEIIGcnOh2AeONyuX5x51dvjp7/mj3+WPn0F+jIEeM7IZj2Ua+Z4gqtNo2URIPBoEYkJSJSJmYPZvZegs+K0kTINyw+ah2bpkFFzD4buDxLl2/5zQzXlv4KAE5K6ox0CNYKjxLIpVTVwMxsapa0OoiZmBLFll25tDw8cMjlAzUyjVClpqJqh6ptrcdST6FG0KHb/3XoJ8Ae1Oh7qs/K7pJYZEZV5V7/Ob3w4uCf/6W4dInrSoEGqIHKMDWbaasPpS2STiDEbtHgdgGz+b5+NN2+b/297dUjm3rCeQ/vzXkFq0JNScFEgMWoMcYokVQr568ODmSqiPre8vF3jzy8ceiksidmtHUirHNlz3ZjnxgcChGLUWJjEgGNsdKmZo0jbQ5odTpMj023/XwRNcsmk3x7289mLkZcY8khPq85qwVRjXeXYgZ2S1QIuFNm7LbL/rBrXjMkzxiJ0TPDe5jEIDFGiYgxWqwz01XHS84ldONaR5LbeLkYn7j0bhzv/MNoaVaONFTICoZoqE0t8+UuDOQ67Qu7JvUgdp5N2VQrKogHV1aPr54cF1sb2c4Oqd78CppkYvxuba9qO4bJAQY2zqo8w7kz9NST4akn+L77bTCci5Nc1zCFmfuZ9rP0UP5z/vx9oL6nPq1Yi1SOdM0NVpqm+dB/3per3HVwz3SqP/phDhizqHliM7W9qctiakM3znwW2B8EKKwT7KB0iOMIaiCCsAa1vHChbjxoeTLlb3979u1vTVdX7fFH8q98tXjwITpxQpy7azaK+O54eTKdDcslRIhBieCYNHMi5jPEnLKSzTQKF5SZC7LBmg0yhximdcXMMq1q1f/uj//1Fx5+YGs8u3Dpyi/eef+9tfVGuZpV+WBIPgtBmYicI7JIlA9KUWOXVbNm5cDBKGqOjB2cN2LAefiMs3K0NFo6KJwbMztQrK2ubbwpm5cw25BqSyDR5Tn5wyXfGsDRL1U9qNGv9X2gTzQWqbrpFG++Sd/+TvG97y+9+y43M4UEoAJmhqlhYmgWpK8J4GT7Ol96bJ91Kpaa6uTG5XdOTiwGYUfkiDMkyWYQmAgEVTUh5owyhVQuf69cqSi7Uh5cGx65vHxsmi8ZeyLP5BKDw4isk7agZIYqalE0isaoEmNomnoWQ4WmLiweDdPHqs0zFrzKYnvlW1vl2hpfN4NyLqwcGC8dCC5PohuJoGGUqnCYiThROtqCxY/RWXbNcr7wbqsPkYpJ5mQNWHtetKBBMndOgalKVBWYeueIvJjLLJahJpU5wIEoHzRkzD4eodNsuLNzv9qDG5eD0dWVI5oVWmfExhmUmBgL7BcYt/osc70RAARSQI1EiXwRBwffPXZ2gHjknTdL7/l6JUUfkBy1gxbU2qlgF4QjKCnnsrQiJ09kX/2ynX9cjh8Tn+11lqHE3RgMBnPuRj/TfsYeyved2o+evgE/rVhzKkf66z6Dlb5i5d7aCcWXf+zfu1gwJqqOKNr+44h9hJcbl67s+4zArDug8MqpHBqwnLmK6gkxissQI2VEFuoDBFy9Qi9ckX/6bpXlkyeeLL7+9cHjj9LSCMyfblNF0E9my0eODC+99/6B4YqZkVQtGdgxhMgxsSf25WhlIhtGnJdDVwhr2F6fLg8GdT0bleV//vyzv/P0w0T0wIkjX3j4/n/7WwCgZiHEaVWvbY3//qWfvPzLd4gomOVLw421LV+MlpaWnXN1Xft8APbmMzhHyJh8xhl5l+UD9kNxmRBDo8YG9UyrSZyOYzWOoQpifjAKVf3k6aOLz3Xj859+qepBjX6t7wPdoVhmPJvhzTfrv/h/l3/y6uDCe0WoI6Qh1B3AMQNqIM5lGgmttIPBJekIS5atu26wCmSTybEgo3pssYnETM57GCWVKWZiAgxqMTnF5hHS+OLdbOWSW2GXzfxw5ka5K3L2rW0KMZg1/TsDKUjVRDWKhqgxSoyqEkNTz2aQ2ks1UDkZJk+M14ayC2T4qvLTSTaduqa5LpGBvK8OHtlcOdzkpbE3YiKy5GvK3JU7JEDHFmQmd+tV0KHYN+6hfUU9uI6zyoIoV0vjbAU4uS1j6exUWoBDVBKNRcjUZ7kHRw25aREqiAIgEdc0LPLJjUzX1IeZH798caa2WY6kyiM5lxkTGbFScodrmT+pdMeME2CFbvwk6Caq+WJA5eiiz8pYPXjgUDEZl2tXua5vanTPXWC7/1IKSiRGkX0cDu3UKXr2i3j2GT10UPcuzc65PM8TcSMZpvQz7WfyoXzfqf3o6Rvw04315JNPmtlrr702f2U2mwG45ypWPteXyPb3vres2igyUEzHJWYfaeTwgl7Z/JW0nAvtHqm5lkvMBINigLZWFwo2TW6nM4A4KbaBQ8hfeXX6xq/rM/ePnns2/73fxqGDn2J50fe2CyBubW0tL6+qWkBsbWaS9FeSC+UEdiiAcjiMzravXlke5MvLy8OCrbD7j6x+5fyD+xyIVlZWHJEr8rLID60uP3z/iapu/vaFH77wyi/eX1s/dOpkHSEK9hnYw2eU585n8BmRyzjznDmf++GSK4fmCnU+NayIhCY0IbKyGhNpVVVHV0b3HxzemLXRL1U9qNGv9X2gOx3L1E2n9tpr8RvfGrzyk2xtzWJdQaKnGWymaAx1ewY+VyeyuaiBB1x36k4L1ZRpSxmlcRFeI5m5BbOJlqXQOYW1xS0qBCg4kBMmZq954cvSZTmxJ3Lpp7PZQBdEDWImpqIiEqOECNWMiRXLEs6PrzyFashG0bp7h59Ni40NP53yB5RpCLu1A0cvH7mvKYZgh7uxdhMLDjbt/xObhogy78VU1GJoTAkqnpCbJTSHVF3T0CcJcAAoVR7Z2Zzl5YWVrQ1QY8QDhvNgZ+yMnKW1G2wgGHdgzeIgAbHLi0yAphGCq4qVCw885obDY5N/dk1zk3YqrTAZt84zyapFzGpHsrqKJ877Z55xTz4hy0uL6EYqS1lEN/YZpvQz7WfpoXzfqf3o6RvwU49FRKliZTHQN7/5TTPL8/xmKlbQF618qld8801+9acQlY4zmVb1WzgaoIVUYB/Skd6hZHzaakwYwIkH2qarXVZE3atkOmQZzDb09Q384vXx3/5dePpp/+i5/OwDxf0PIC/u5J7VQD+rCpgS8ayucp+BaDE7trkSGxBjJKIYgoiUZUlkqjre2Vl24c/++E/necm1IODKykr6Wg3K4k//zdf+5Hee+9/+77/8+fsbPBipK1ZWVrNiCJdbliHPib2xc+S8y4wzygr4ouW5qKiEGGOMGgXOiH1OsWbDdHvz0PLZeUTXWrr0S1UPavRrfR/oU4tFqrSzTT/7mbzwIv3gh8Xlqz7WIKuBacfaCIbYcjcoCV3Piyiuu+vfpSAQoOKlGYR6UE8bXwigptaVdHRO5yCmxEEgGDELezUi9uRzn+eUIGZyIJeM1BM1IimLph/VKBIlRg1RQiARbzqMzYlm9uBs81CYUue7QaIcGj+Z5Ds7/MFmHIHoyvDA1UMnmmxgrRhTZ/3a/nRuMXPrdpqXqlinEwrsLrQLoMQeysZeD1nbdY3tOn3BLLajbNAes9j5OphqVYwIjtkIEaYiKuZMnFlm2vremFGMNwY4Pr6dCjfNctM8OBi+vXX1V8AlZOYy85mCExMHSlAmdrCEOxHYyHZLcjWZvvssNhKjZORnxep7R+5fqicHhkNqmqyq5hiHfUB2tPAHMkqDDHAuDgZ65Ij7wtPZ00/TmbNhaUkXvmbM7JxLhil5nid0o5+UPsOxfN/W/UjtG/Aueajz589joWJlDlgMh0P0VI67+arr9T//86WtbRAiI5fWH40/+gi6rmssd7XQu+pjpNJavaO1/zAAaokA0brOEwHELBpFxRE8A1YvXbqw83cXZn/nrw6y6bFjR37/91eeerI8cwbe34GmervJGs6Soat3jj1VdXBdcqwwmKmqqpqqaASziEiM3vvYzLxzZ44e/6//8Cv+mqLZ4XDovVdVEamqKsY4Go3S+UxZ5P/Lf/9f/a//4T9O/YjKFUPhhiucFZznmrnkF8ggjRYkOnOZAioUg8UmzsZhNmnqmaq2km9EjuRIZmXm519h7/1nSX29BzX6parPyu65WKTK29v6s9flb/7GvfJqduF9FyI5BKZKsSNWAYFagUZtJ13qxCDm2/rr3XlXS0EAix0ab51Yv3TRFbUvjQJn5HJPrSuVtaUVAEwJYCI4lxRIGXPIgAEHuHS8zwA7MqDRCIkmMUqQ9ieaBIrBxebUZOPhav1wrF1s5loVFEK2M/bjiatqfHD9iBGPy6Wd4YHgsg7J+SAw54Pa4LrrM+E623G7zj83hX2wWewub8M6Hke7KpqZqUJEVZHAdBhCQybeFB2D4yZFRm95DFqHUByZ7Pz2hV8xsFksWV2Iy0TNEcE5ZRIi7xyBVAwG19mqaNdaiaUDBRkcuyZfurR68vD21RMHDrHavkKbBJK0NJY9rCIyQBVKFB1LnmF52U7fx489mn3xGTt1qsnyxa9bEt0oy3IwGGRZxsy3gG70k9K9Fcv3ndo/VN+Ad9VDXSs+Op1OzWw0Gn1+MI57y59FL1wofv3r5H4GkMEY3UnWLbfANUnWPPMyGBnc/AhDjTuKh4IFiKwAhMyZOVXfWamJoQaYqHT5Tqx8Hct3L2z8X3++Nvrr5T/6N6f/7E8pzz/ZYQ/8vBpNohXO5S5vmjidTh07xKgaYdJ65qlZlBijmY63N3OmpUG5vX51kLvVjP/913+Xr0lNRqNRUq6ZX865lZUVM1PVw4cPr6+v/8Gz5//2F5fzlYP54EAl5MsBZ7l5KIFNSTRIXTU1V9OiGbJWpkGrKcY7Ng1WTRhiqhKbWTUeFuV/+ZXHFr/IS0tL/Uzbgxr9Wt8H+tRimdHOmH76Ov/1Xw9ffhlrGwhRgUqlMZ0ZqiS6YQuAxd4/WmdOsXfjvvsJAlhAhOPT7dPr762vHJ0MjdSQduCULE07joDtHrODOL2zS5dgBruEbDAYBI1BYlAJphEaRZoYG5VGY0AIvp4O68l9zc4DzWRksd3Jm5Gqn83KK1f8bPYhyzRx7bLKFXAZyLUMjWS/ittTrrLAvrwZtcxdhVFa4GtgL4ljTuVQ04R8EIGZFMaA2wdwfMIlKi0ENpscq6YPLx+8Ui5fIh6zJyNyHs6DiIhJAoMMTEZmatp67hq1ArIQJcCzY0L0+bhcvbJ05L0HHj09fDfb2GAR62Q1NJWfcCu0nhrZsWOQqAUThVc/iMvLdv588aVn+ZGH49KS8p7TJWbOsmwwGJRlmUQ3Ps+K4J+fWL7v1P6h+ga82wLNxUezLAshAPj+978PIMsyAB9asXJtrUrv5/qJXs2Pf6xXrnhiA5l2RN+97m8fF0OZL9W7WIbNX5n3c8oHKEEgoMT7SB8Qa70AA9TFapjTdmMlx2Gg2ebG+3//zeP/9g+zQ4c+WXDK8GY1Ym8h1mAxE4ZlzjVNnCvnq0YRUY0WJdT10nA0295oIjI2qWf/47/7o2vRjSzLyrK8Ntr6+nq7znnvnPv67z7/nXe/oewbwWD5gIDgHXxLqwWCgsS0mY5lknNOJpXVU8ymVonWE6onCDPWZsjIER86saetEs2qn2l7UKOP1ffUnY9FqrSzQz96mf7pu+VPflqsb1pdR7NIqFUr2AwI7fwMSWQNQlfwuKuBoQsamdctEGAApke2Nk5T8dbJRzYJxCxmMTQAMyhzGe/FR7plikCcTL2J0x8csyciZjZYXc1iqMxAJgSN0oTQIDaIDZqmnE0OzzZONZOD1TZ3zUuq2XicfGE5xhu1EpERRSMFscvgPSx+unNUq6o6Z85gDnBco8XVLp77bVqSykVbCmJGIp+cTezifZupM9y/dSWYfte5TVdkzmvwQsSAY46B2OB8AZhpVGWQcZalO1cRVcs4d86RRiPXuMH7o6Ny4uFBqJeGIzblEIw6DTLDvMbFDAKYqQJGTNlQVlbwwAPlU+f5/BN27GgsSyWyhWwklaUkO9jE3egnpc9JLN93av9QfQPenYEWqRyLmMVwOLwxleOll17q9Tju2OVCqP7h7w8QB1MFE5xBXJew3J5RBBhBQQyYWVqf2ZBKT+OcrwlzBgdz1upzpNxVQAIIjNk5U5gEIIhlDiJWowlA8chpWloys48vuHWD63LDDXLWCMpVBdCM2KJAFCpkSirQmBTjVQI01tWsyFyYbOdkf/SV80uDYt/vZOaVlZUb3/ba2hqA0fJKUMuLgXIJl1OS7ic1gMmDDeRM4s76JaezpVFmYRZnOxZEa6BqKFSQqc42ScN/+599bR/OkrXZWz/T9qBGH6vvqTsby4wmE/zs5/rtF/wPf+QvX7ZQm6kAjSGhG1XL9t8Vy/ggkuENLMznvMJ8snMwG5axIYkaG8CTdwm6oBZPaA/tW/ykdQ9lotaOlZmIXQLhJUZAPEBMIQaToBJNGtNaQ+WqcVlPzzTbjzWbJyksaohyCOXaWr61xTHeeN2yPK+LQVOU0edqxvtNUxerczqNzIWn/sgL9kLXtLiELep4WOeKZt2HdE7lwB4lDqh1ah17WJ22W2PT/Q5SpTswCLsbOVBNz0S9tHxokpdbTIGJmZFnMDWJSkzsHBGRY4BgGoIxkXctWKPRIFCFAeTr4eoWyc76O7PDh8mk2NpKJzQMS6qzvECQEbPovBYDOnzUHnmIzz/Ojz2qhw6FvcSNRUnRsiydczdAN/pJ6bMXy/ed2j9U34B3baBrqRwAptPpjQ1WenTjTl7y5lvLO1u1qWOQKZkzeEGgThH+tlwd3RO213WObE8Spi3FozO4Ayk0JSRMUItm5gADKiEhApQJDbD89DNbOzt5nmdZluc5fwJWsmb4l+oQqYHYiKGNQUmNRJMNjImaqkaxGBCDhSB15UnDdJI7PHh09bnHztE1sMLS0tJNgjI7W1vkGOTMeyMml7EzJU65IjlkWSzLcrq9uVFtj72VmeZQqMoMsa45hiHVJar/4eu/e+7UscWgiSHSz7Q9qNHH6nvqTscy46amCxf0b76R/egn2aUrKlGhEdoANVADDRAX4AtrTb6wSLX4SKYibjoZlZO8qdHUkkQWHPm0xdVOh5N2DVYVBDCBWwKHY+eImI3IDAiRLGSePJw0sxgbiY1KrVpLmOXNdLXeORd3Hhm/vyjk6afTfGcncTc+9M61HEyHK3UxivlAwV7NuXad7CSsOi0mEIjb9qBbsVqhxf7qFmya157sIWl07jTpLd3VGbX5XwE1gxl3uFFXqJLsP+bSHcYi+OQH5C7INauOuvjw1pWxc6+xr31G3pMUpFEslf8koo5jAsxEojE758AwUzWFdkgSORkdrAeDyfLB6siRsqmwvcMgmHGCgpJcOrXqrgJYObRjJ5qHH/LPP2dnz9SDoe1NA5jZe5+IG3meX3eB7ielz3Ys3zd0/1B9A97lga6ryvHSSy9lWXYzBisfineIyNtvv31r9xZC2NnZAXDodlQ3fEJNeuDAgQ/6taPRqCiKj3OX8uZbG9uT+0Z+exYXipYJsNvLFl1kEe8mq9eT6jCa28tZK/ieNEhpfn4EQ2bgiIoAYZSnTqpqXdd1Xed5PhqNbm3HfoNrqvTG2BFJV//MpBEq6FTlTKKGRmKQ2EgIEhoH06bxpMs5/9kffHUfkJFUNm6eckIEYq/EIEfsU3oNUk3lPux8UQ7URoNisnl1a7zuqSkdkZpp7oj/pz986pmHTnW/ak/QY8eOfc5rentQo4/V99SnEMuMQsCv3gzf+k7+o5fztTUnMZIFswYI3c9cmKGlA1yzatyC3GImcWX76sro4OzE/ZEQQqPE8CA42i/hSQCDuAM92snSTJmcY+LMk6iGKtTTWE9FGphIM5VqlkFO6uzp6cUHuV5EN0g1m0zyzU1X13wTdRmz0crVg8cn2QAgx464ZbLQx2mEW+rSa5idRgsVKh+KnNheddPFJr4DDI59hUvO7OzWuoiulaPGZTPHCpCIK4YuBzkHYTFTEBmxz8AQCWZE5AjkHBhMSS7UtBK8e+Bkfq4p6rq4fIVCJDOGSwwXAzeJyuo5rqy4Rx9zTz8zfOJxPXQwZtm1xI1UlpK8YOceZ/2k9LmK5fuG7kdP/1B3/0Mlg5XXXnvNex9jnMMWN2Ow8qEVK865hx566G5rhI//m83sugDQ4m/2H9s6ZPKLX5YZr01ilhZqaPJuVbp9NSq3mklRtxUn2n1qSXRloggTgICYu+Hp03XXMk3TDAaD2wtwmOEfNwbKmVdJ8mOWzAlFIQoTqJlGlWBNtNBYiBYrkmDNzJP8N3/wNXcNqeQjoRvpOrJUrpNj9satuj8RERxMYExwPisOHz7qWWB1PW1msxlF9RkPiuLpB09+ULgPVRjtQY1+Vu+Xxb71bnssCoF/8659/wf5D/65vPR+FoOaBNIKVnfQhuyhCuzZGN8Cd2O+0S01nhyvXd4+cOnoCfWOzEyCMnECMtrFhyzN9kDCOLoKlZY3QdSaqRMshiChRmhMatNgzczVk4NSnW42z1YbA91dyjlGrms/HmeTyY2lN+bXeLB8+cDxWTFMrIKudCZdNj8XQEuRaBUx6TqL6rV4iF3z9qJchtkezuWej9K1v2sfzNGJjS7+i3RM0bFPFuPYJ8rgoEWUJf1ZZWl78xzh/fFG4/w7zokhyasYkaamdZqYJ1nmiChohDExmB21JUwEIhMK4EujIy7WR1cPFceOlusbxWTi4BQwcAA13tvyCMcO47FH+fyTdPZcXFnZI4tLlNCNReIGMy96z/eT0ucnlu8buh89/UPdKw91/vz51157bfGV6XQK4MYGK59oxcrdLF9KRNdlZ9zGG9b1dfnp6xK1zIGQGL8yzzcWvIClAAAgAElEQVToU3rw7oyuI2zMHVgVCkRCZVA2BYlSIPPnn2oWcjnnnL/dlrHR8HYzgnemoXVLETIBzMwiVEyiJRX9/5+9N3+W5DjSxD73iDyq3tl34+rG0QC6QYLgzuzQltJwdmdtZjSzJu3KpN3ZMZPpD9C/J5PWpNWQs3OQQwAkDoIACBIAcaPvd9SVmRHurh+yjqx6R7/ufq/PDGuC76gqjyNfuMcX7t8XKwnBJJBErcpu6l87f+b0sbU62pyu3R3mmBALzNGUehVExMQwmCqIiB35bHX9VJ6nxWA5DHpaBaa8Q8Z7oBtPPLE78NGCGu2u3rrFdvaOzhaL2M0N/eefpz/9efeTT5OqUNMKVqoWhnIiiWLz/108o84DHAfvRy7h+Y0rW77z7emnhI4nea5QSDR25Ka1L7ygMIuxhDocgzybWpQoUlKsTIODJgwLsRz0uCqX4vDFza8vVNtdjWN9EFUyc0WR9HrJcOgmdbu3bIPuyrXjT8TuKntve8MWk/lhG7OV7KUjO1O7nf+EnVjGFFayJlJw8Hmevp8bb7YFXOQeNt7RvZVi9EeXv0CMV1wW0tSRWDWKohIlyTXNl8aEISoY+9o6IQNmXEkkYu9SkAMnRba21R0OuqvlqdPZcEiDvgciWEElOz12DM+d44svuVcu4uzZKs0WprFWS2kybtyDALXdlB5YW76d6PbpaQf1EA1qmsqxAHPsz8qxfxORhQ98EObntj42TdPV1dU7+OT19fUFedHbgTd08x//IbtxMxKKiKVJqinXkSU5xj0h/dozMJqJ/2mDTk4ISlDSGGHgYZY+8Rd/ZfOTebhUo2Z4aztl3zEzIJIxjFTNpBayjyaiEmIIUoVYlRaixgCRNHGrif7ZH726k3pjV9mUW7ZOklDk+u6ImZkBNgFgUAXMCFYZk89dLikk84lFsYAz2eKEOOecc2fOnGnqp7SgRrurt4NqB3UvbJnZxoa9+w79/d8nn3zqB9swDUAB9A0BY80szGdwLBxQ72qXL8vVzRsnuutcFSYB6mlcbWBmBq51QdlowpxZc0NNkiYIOrkMEJPxhq8iWlVWllQWJ8veE+X286F/Ooy8ja8NyIxDSHq97pUrfGB0A8Cgs3rzxBOjtGNm5OrERpsWyxAMZFarjhEZTWEfoiYqtP+80bzMie2Qi51qwY79885/Mx7NuX/1FI7xFhrryYIW3fR9cgpUluvVjVeXlm/0rn3q3TWfWZJRYgDBe0iok3dUAlENHDFgqjRm4CDUOR7mXEy7g2z16rEn1lhXr14VtzmSWIGHLh2uLHe+8530D7+Pl16wpaW4g0/Ue5+maZZl08SNo2NMbzelh8KWbye6fXraQT10g3rllVfM7MMPP5z+5O/+7u+wr45s08pCTodz7tVXX33oAA4ROQgFyf6fnKbpnXdxMOj/4q1lE1F0u5kNIyD17Y/gPjfbPQCrK3XhHcQUUIZPnjmXPfnUnFfwh1+6+O5oLRIkVHBKJiZkkUVgKqwaY9QQYxVCWUkoJVYmgTWOhv3/4z/92wXG04PIpuzVspQRx0x33jkjNZjDOLAFkwHmsigUhaJ6MucJSrTcnRNJeeKJJ1ZWVhaSSlpQo93V20G1g7oXtsx4c1t//YH84z9ln39Gg56YRsLAMMA4d6OZOTDVCBkXLdqdJ27MWozpoLdUjZwKJFhk8p6IdPx5Y5JOw7hKpWmQAEBNAmpaUphqhEoMoRiNUI68xGdGWy8ObpwNw6wqpv3kqsq2ttLtbVeWt+UABt3ljZNPj+A0xjRJnZuhEVQDHIcqfHYA/2yLAiu7v2hXH7431nBvEI0djw2bnr52+c8G/f8X9DmSdHnds3M+JY2QCuxBTmMFE3iPWj3HzMyxS6imTTUAZJyU6eqXp57rsq2tfpz3ezoc2vIynnomu/RK/tqreOKJkGfWEILFJHGjiW4cBbTRbkoPnQfxj/PgW1vtoB7eQRFRs2JlilmY2a4VK4/e6cg5d2fJF4czFabF628sf/KZapmTs1EESABnd1LSfOjQxs4QhAj1vZo3dAzBlECF88f/3V+igfLUJayH26WrwRWUhqrKMi8xqKoZm0ZWNQ2mAbHQUGisNMYYFSLQSCp/9gcvrXQXMzWmyMIdtOOdzEo3rrMei9ABpEYEJoiBiBxIiV3GPlrUKCVZeHp9DgirSTfuwd9UC2q0rqodVGtrzvWb0WBkH34kP/s5vf2O621BQknoAwUalSnzp/aGqqhNBUKwL8Bxy02WVJbL4TM3vvna0VZyCrEysLIjMI+zH3hCjl1rxDoiZiZmMBM5lihVCBIqkWihklBJqFZG/eOjjafL7TNh0FFpdsOXZefqVVcUt+EAmIVdZB/BRm6atDF1IgRjGGAKG3NwEDVyOO7anY9pvZuFMDMhWKjBtDYOmyOLGGd0zDhCaKKiAhsLvdyvQGMXu64s16vwvZWrMc0/z5LNkAYlNVOzJO94R6IKKDMxEcGpipp55wgsGusRevZIulvJyiZ3emtrwaIri+zcufQ737ULL9qpU8E5a/xN1ZmYUyFY7/3hCsC1m9JD50HmKPZa99naagf18NraWbFCRD/5yU/qxIRmgsNe1ltN2Ttr3B/0/8//ko965CgXG6cEE7lZEqreL5ZR2+Nqrq4q7hARUaHqYPHU6fyll5rvTZLk0OlF/2EjG8Z4fG1tsLXpiCplEfOqJKVKqWUfVd9H2R70yFAWIQVRkNNL/r9/9cIClpHneZ2mdGdNjTjpgCJZZeThUgBqkc2MY3SVhZKtIIpR1dQHYYuylvF6pv1+f4qwtKBGu6u3g2oHdR9smdGokI8/if/fT/jNN9Jr1xyiMAaGa4qJOgmmYqQKMMjRXMd2Td8Yuy3aXZxrr7ZUjZ69/lWRZZtr64jeyJklII8aLACB2Kgm8GQiB+KpkIoniGmsCokhStRQaVlQKNfK/vnhxpOhvzya3dNQCGm/n21ucgiktyNQ5lxIssBezWqS03GpyETFtkG5arNSTqK7zgIYH7hoVw+9UJwyZhedVJ/McA4i7AJlNLNybiswOBRsY/fPUUkgL1z7phNDzDp9l484qpkCzjtLvKiSKTkHdgSYqpKxKUFVzYwA9uTg0oHrbLhsu7uEzOVrK/Ta9+3Z52OWKzXyboimQrB17sZh1aS0m9JDDWo0m2/dZ2urHdTDbuuVV15p6shOMYtmKsdePbmlxkrbdm2Djz7Mbtxc43xbiwBLwREASCfqsDzWZr0/bWcAWHfGCJ4wEl1idPK8uvA8NeAMIsrz/HDTOwcRG8kJ7/jG5sZ6J6tGQzOoqmrFGhBLSMkah6NB5t2NGzdyl6Tkyqr4m3//o526sDXXzB23UqHERAZSY9KaN9+cQmtbSurZQhCoMfm8s1JI0etfW82fmf4pee+vXr16W9KwLajR7urtoNqo7O4bVxV9/gV+/N/4/ff85g0HG6pVQAGAEW2R3Jrnj7a3lY5wkPGsFMMXr3x5c2nlt6ee9M67JFNoI1thUqhCBJDRWKybQFAtQyESHUFNEMtY9JPh1vpo89lq6+ViY31a6GlGqq6qso2NdHubY7y9U32n2+usDpIc7J1jEACFNVNYdqA9dMszPt3VFM6KT2w3EZZdTdLda/vePcZxS5Odsjhz4+qLy18N1b5YOVklHjEJZaEw8il5MhGhoKZwTMQikRjkPIxMIfWTk3WGK8dvvHApX+8unz4mx09YllvD29aMG7UQbJqmC0Kw7UbxOIMacwBHy7Pd2moH9QgMaqeOLIDBYHBL8tEHFt14kPVZGOj99KdLwxFM2YEFDKUJlYNObsIezBbUVphFdWtY+JdewLx+yt3kR+z2iOKt7bQoqkguy7JRVbIJiZFoUGELiFFCiGUVQhiNim6aDLc3ieRPX3t+eUdxyh1Tb0xbr6r1CgnMABNx/aShrksnIiIRSdOU1ba3t0UCMxLPS9msRGU4HF6/fn367ZkzZ1pQo93V20G1UdkRGzISoW++xdtv05tv8LffcDmKsJGhAEKjJoVmR+JdzslNaVjb9dB9OwdoNxycKIpTvY2l7ZvqvfqMfQKKUF/XAYLYmNQRQHAM55g9kYOqxGgSnUqMJYqhG/VWis3zw+vPxsHxot+0kvT76fa2Hwy4qm6XSlM6SzfXTvazJbCj2j+jlkd3BjawERvx9AoAZDS+nBjXsuwyi3umZUyIRQ2YqxAaZ2ZMEzVq3lWbpHLYuGZllrlhjUoWqpMvbRxhTCMk0L2+Q7FmgDb/vNQdczEuAy9tXKnMCu+vO1eQEyYz9TkZkVIkAcyYEwZUFFB2Yx4UhQDgJC1Wjt1YdevHkuWVNBJ7G6uYTYVgp2UpPGYLbzeKFtTYAXC07rO11Q7qkRnUTh3ZGtqoUzke1QPVfQBftrf1l78EpOSZz2cYGymSSOotOpvRvN3rEGRH9DWNg+ovClUCsuUOf+eVqoEodTqdQylhnYJTYvjdICHvEk5Ug6p4VVZl1ahRY0QIUoUqhqqqGMYaVxI6mad//NoLC1hGp9Nxzt3lM1zpNGqtg0Zqfk1Ejgjem2hZlgDYgY3MjBt9qUlYmxgHgAMmdLSgRrurt4Nqbd2JIVFsbdl77/LP/in57NMQy2AWCQVQ1Y7GAAPPdFJsAbNoVqZQA9GYfTH5NeHAd/2qTu3EsPfs9W8uJ76XZAxncAYW9kps7OBgXmBkzpFPXJLUp2MHUlWtSoyGPNzuVIOnys1XelfOajnrc4wcY9Lvp1tbrihYb8+jGjBIsqsnnh4sHzdm08AAu5TGZFlO4QA2OBrLwhpBCCD4RoIHzQM+e2VwNKdM538xjgVmoEAjU2RCvgGbX/JpkoerCTfUFpwsdiyiHRSeuHuMwxpDm3vGkhjPbly3qhrmHYC/JC9MMFJyY1n22tuKAUZMMIgImEBsBoUB0vf51yrHTddFEmY/uXchoqkQbJIkt1uW0m5KjzyocbQAR+s+2wlsB3UfDe1M5Xj99dcxkQupj237t7Zi5ZZt9NuP14ej6Fyp4gwAQn0lBArEkYktpor44Jw/aYZxBKDb6fhi1D93LiwvT19Tk3Ud6nOLj3s6MgaYDOxcrKJZ5GiQYFKJVIiVVsFEQwgZqZR9G/T+81/9Ce8oTmmqsd4N8jJt9fUXNTCOKdIRRTRKN+8MhlVVFWe72ZzXnFeZWUA6diZ0tKBGu6u3g2pt3Y0hMrPtrfjm6/zTf3Afve9DGchKQgCqsdim8m7vPcjhz+7u6EuwM0X/latfhqXlQb5i5pF7wDE7YpKav5mFQJx4do6YTNVi1FBpVWgx4P7Gau/GueLGi7F3RktXFjOvFELS7ye9nh8OSe/kvmDksxvrZ4b5sgKOwQwa02ORguo8PpvTr539myASM2iDDgpwYC4VowkHGGjK9THJ2liAKrCDPGthncZqOHSY63inSMcuj5mvqtN+9N3r36rRls8KIIKVHdgRjwEOJjXSMQ1tHZ2wgaROoolEQ01GUomqNzOzBSHYmk/0QbtUaG3dd1DjkAGOdkXb+KMd1INmaFeBFQBLS0tTrsS23fHajD78MIsCMiG4iSgsTWIMguJ+5G4AMCJMuD+mWbS1Rp/OwALqFyMi1u/9C5sHEQ6XgRzAB8M8woUqCIla6RgIohIsBpEgsdSq1LIqylGsCm/BafVnP9hFOeXui1PqVimDiWgHiyppPVEGhBAT77MMGqtYlZ7x5Mpc2c6us7QAc5w8efLQJ7MFNdpBtYN6PCeQRkP95NPws5+lv/st9ftKFggFEJQMjkEM4gaifstPPNyxrV6/emlr69sTZ75ePhEohUvJpUyAczaR9CRHPnHsCICJSKikHEnR12KQDjZPDG58p//N2dHWNEeDREgkGQzyjQ0/GrHeoUcNWWdr9eQw64pZ4p13Y4FWTEpK6+M1NdIpaIYV3D3zxU7YwXDbq/MAQeQ7cY1d8Z5sOHihLCrQl93Vq8RbnAg5sGPnwAwiIzFyIKNaSoZoLhmFyNhHi1ElnYi7dTqdGuC4JeNGuyk9LLamVo7CnG9nuXWf7aAeyUHtxcpRK1w+zjDHXbJ7kCp9+RkRHMwZiGbYgZkSKq+oAY57jHEYkYLJzE0Qlhp/cYADBCR19CDGjqq1s/q97zfffrjsGwAKsa8HhizJ0ryKGsOIRTRWFoKEQmOQcqhVGWNZjorlPLNhcTLnf3nx2V2LUw6lS6WOU4+JnNLuLPQuTWJRQmMoqyxLEkue7Grzhft3ZmfpSgtqtLt6O6jW1h0bohj062/0rbfw7q9w45qKCqEEKkMEGEQgB+LG+dNudTg+ZIookYyqC1e/KsCfnEt7WccKxyAYFExGnpF418mSxDEkQgLFimNJgy3avn6hf+VCefM0YhPFIFVXFGmvl9+8eVd7vk9uLq+X+ZJ3jkjMlCaQC2j+Xy3BO8fnuXB4v33N2KmezfSLBk+KzZ6HRQmbSVKHAlpzdfB8D+4nyRdNOr3bb6Y/9SLPFf0/ufrZPzu3kS4hegvOe+bxAjjAYZqHQlZTYtUjNEMVdRjRF+qQY+Y8z5eWlvYRgm03pRbUuHOAo13RNv5oB/XQGdrJyvGTn/wEQJqmBylXwQEqVh5kNtCjWDB88Xn10UcZwA0m9Kl7n/5QGlUh96pvmKOGn8RS9elcJx1zhB5gf/6vceJYcxEPnV703c1EOWP2N2/ezJe6jiBl6VREK5UKoUBVWqgkhMxRLIc66P3N//pvaN/ilLt92Pa59iEFAOM0TTc2NnNLHCOEMBr1z754+nbTRxZgjocO6Wh39XZQbVT2QBhStRs35e137B/+qXP9ZgxxBFRAqZCZ61FAa/aNmkJz4Yh9u+Kvt72tmvkYn7pxNajdOHF2lHYKb8aO2dXqsIlzmec88Y6MJCJWVA7dcDvr31jqXblQ3Hx688qMn0KVVP1wmN24kdzdTYwRVS7Z7qxUWcc5RxOZjtlszO/suwAYc/oqU+1W2m1lbQ+AYxHOAMzIdnCkTLo8ziKZwggzKdnJYtas2PZAZXYskNfWgUd28/qlQe/q6vHP8vURQZxj5xhMAHFCLFAaC/WOGWLG/2eAiAwCetEdh6sVYb33e8x8uym1oMbtAxztirbxRzuoh31Qly5dAvDhhx8uABa1wEpbsXJ7XjyGa//X/52NigexbxgTpE0DJQKUoBN6sum9Cz9zTv67f4WGqrxzboFa4u7bR8MM5iTEfKkrEikGVtNQqlUaizgaWDEMxZBVJBZewg9feXb5yIpT6jYI5jteoeAJE8duzTkHRZb4/qhaytPczynp3lZ/rl+/3vx7P3Xq1OGq8LYbYDuodlCP6gQSjEYjef/XePfd9MplH2IpKIBIY9iaASAqLE5KEuuD5V7Ek7ZbCsD0jbT3Of0gGMdyMTq7vfHc5c+i4vLJc4zoWWWsm04JxFugCJhqMeDt690bX53rX312cO0U4iK6URRJv59tbvqquovpI/VJJCZmA0TUeSYgqhKMHO5f24d/fHfUY1I7A94hf/Mg4Bq74HL1c2iWhOr7vWtllF+cOHcZ7InH+TIuwHkogxQ85jyhGSE6s09Gqjcre9KgqjUNxz2+TmttPXSgBhr4o29XtI0/2pV6HAZ16dIlM/vNb34zO+wNBgDaipXbaxsb/V+9t/Lg6tfaNLyowwWlMSmINwBwhgi2V19Dnjf9QZqmh3vwHglulKoSYKxsphExIgapSrMQqlESQ1kVWpUSRjlhPbU//YOXF/rQ7XYPqzhlcZ52/MnUhpWw3eulWS7FYHtzs7OcjTav58ks+eKO81yuXbvW/PYBSehoPUg7qNbXP7CGuKroq8/1l2+5j37jej1RlbrY0AgEhtpEf9SAODn36q7oBu0JXtDCUXrfg+s+zVXlMedevv6tB6VpuklxKBFJ6pOcybwQVUZRKFYrm1dWtq6c2L76bOydGm5RY8Y4RlcUnRs3ku1tDuGups/7mHeqJKWa+WOc/0DOebCzhorWfr5vSgg6I4mYqb8uohCYysQarPH1TCR28qsZBNUQh51LyrDmGs4p4NQdt/uYOLv4WNGOX0yBNgJWrl6+2B1801nuJSm8N2YjNp+YT0gdeDwnNPbCE84W50cabhQSrQa+VFVv94Kh3ZQeN1BjbgNoV7SNP9qVekwGRUSXLl2apnJgIrBiZlmWtQIrBzkWb/4//3V9MLAQHsxreJq/wWNAJhiHFzgDA8NuFz/642lsV1+MZFl2uE/jrzY1xOjUASXYoEISSIInbA17w8HWUgTKUeahSlQN/7f/4YcLtbU1qdjh/6VQ40+G5vpc/xGtrR278e23GbC+srxd3FzqZM2lvstCngWY475wkd7LDXBq65GJSltX1dq6N4ZIBdevyes/p3ffdt9+azEUQAQZHMBkSjQ5PRNg4+IUajgD26EaTvMn8d34M+8qPyAti6evfL3S3z5TDd85++yvlk67lfV8eT3tdjkGDQMKZV4Mzl355OnetfUw7GqcoRuqpJoMh8n2drK97Ueju90ykqRaXivyZQMxMxyrCjvkeW6UlLI4TsIOYZL9zva05y/vZP4awMdkaeqsBt5Rc3Q/8QzceoBz2UMEJY6j0bLh/GhruLR6OXZi5YydJinFyOzIHJRr8ZTGChCcKyNviQYdAxwxRufcUdx5tBvgIwNqzAEc93j8ra3WULtS99dWs2JlQWAFbSrH/m0wGP39P6bDwQNaZECTAImgIAbYiMzYTAne4Grs47vf1bW15vtqWvLD7cvvtlVEHIzVI1awqDFAKikLxJCQWSiLXs8nXA23/+L7z610FhGWwy1OGYfQANtMUsZsIf6HmW1v94gIIqNiwA5LNhdeHlYhzz1O6HhIZd7aXb0d1GM6gWa8uam//nX8u7/vXL6soQqzczXVB8g6f4MBIrCHATFCgQNu5baDP/MQxqOalMW6mb/8pTIvnYyFbMfhNcs7jijV2FFZtfCU9pa04FCSznZXFuGyzDY2sps3Oca73/o1SXurx/rdVfaemY2IQGZWhQAm44yabKLT3IAFDbLGikxIIupUi9tmGzXMJ2jYXlDBFOyw2uC4V1aTbM28omEepL+r2GEe/zoAULMP4apNSlSUWRwHdm515fxqJ55c2agsxKAxUIyI0XwCVWKbasVO5OhITZXg1IKoGVQ1hFDLqbSbUgtqHKT5dkXb+KNdqcdwUAupHAAGg4GZLS8vtxjHnm1zMxsMUk8SzR1gm7WDbcWHyEWqNDOtxgTzzEIWozogpbRvIZ4/12RWqxMlDhdKKMS+HVQiGomdMiQiBlXVWBSjAWJAVRWjniNNmU+uL/3wOxcWOpDn+dEWpxjv9TdF3iVJ4oIauyjx3PHuHfvX24U5DhfpaDfAdlCtr38oDZlRUdhvP9U337XPvtGijIoCEEDqS3EQzR8/TceUHIa54yntPHo2/cXuh9O7ba4qVzZvvlwV5wY3t46d2Oosb2d5AqzEajlWeawWjFGMHIIfDpNez/V6COFQ+DNH7K5317aX1jhNiVnNmMhMB8MRJ5Z0MiLUjBDzVKP1RPIUSKLd58Z2QTCmv7A9CUfn13mc57b/S2nSJ5pQa9F8etwBZ8tmo6sX36gxYGoAHNNapyld6JT11IHIxvUxTGBiUbWdXScoUXCuWlqi8892Xnzx/IUL5pfee/+L/qiWfxVTNVWYshkDBqbxzMNMoioBAqpiNKQxxqqq7vKCod0AH3lQ4wgBjvbpaQ21K/Ww2Jqmckx1ZInoxz/+cV2tcMuKlXtQrvKA6bPY4JOPq2KwupyNBiUe1GaAzoIYVCJEWM4TFGFk1QiOzz3TjGuTJDncKgkzfLxZioiJKZgIHCK0zjCNKlL2e2GwxSGkKWlV/u9/9cOdyil1PtGRtT05OACEEHLnBoMBqpF6ObU815MjqihZQDrumIu03QDbQbW+/iE3ZBQCfXMZb71n73yI3jBCSowBDsAAIfAkp9+mZ+u6dsVuVVBwD7IPCXAxYjTS7e31LFtaXjqbMlQhOgfnT4gnKEY/HGYbG/n164fYPfHJYP3kcHld6oM0scKYOO904dK7ngg7Cmxo18ncrxN0W7k3tEAya41bmOYvbF7LdvakAQbwJDCrgYxxPSzBbAyFREA9S6er6+v8zPn8te+7F16Ix493BsUzV3u6MboZub7Zmaq8TSTgaCJuw/AJpBJVA9UZHFVV5XnebkotqHHvAI726WkNtSv18Nq6dOlSU0d2ClvcMpXj9ddff6woOUit+MUvVkCDUel4bxL0+wptTI/vMv6JJgwQYhEIUHTL02vJ889pw4scevoGYB9tKURNLSCYgssI0UixDEVVFHE08oA6lMXor77/Up4uslocRXHKzvBzLw4OnyT9zc2VTjftppc3vzq9nDU7c9RcEndQutJugO2gWl//yBgiM2z39Gdv2pvv6NffGCRAC1gJGODG6KzNn0YfSI8ZY9rruRD81la1shKXl40ZTYDYjGNMej3f7yejkSsOWZssuqS/dnK4vC4GMx3v8ezSNAP7YNPaj3lYiHYAAjvgBtsVeDA0uEKn9Y+Tr81oQipaq8Tu+jQskMMSJkUqjVIaNFJODHT7z8AuCJjuwD/2bAqF2jjRAkHUAEdghmiduIHAFPOOPfkUv3wp+/5rfO58yDMl6hqePn2sF2ljM9Ykr0oEIiayOp1mnMSBWjFFwWpWF6+oqoioarsptaDG0QIcrftsDbUr9cjY2pnKAaDf7+8vsPJ4EY6a4fp1++h3ueNgog9wT6eFrEZ15Sqch4E66do3Id589TvHk3TmALw/dHXYoPj9ZjBRRDWIiGmIIiFIKKuRjAZSVo4khuELp1b+8KVn7pVyCgAseR3N4jSeHBGUTM1gBDPTKnSyfHvjmkdIHa/nM/zl6Dq2P8yxM6Gj3QDbQbW+/hE0ZMaDQfjt76pf/JK++cqqkUAUVgChPgDqmHdBx4fb2ZFVd+ik3F+qKPWrbloAACAASURBVDbjouCqckVBqmA258w5IxpLZohwCNnGRtLruaqiw57/6PzW0mqvu2zMzGzMqmaKGAVuHmp5UObsNvx8jQIYEZggB0I4atZSagq0EBRsYyjFYMY2gzmoUR1j5tRoTBsKeAIzgeoSE8AQFWoILpG1dXviyeTSy/7FC3jyKVlZjmmqZgA6eXb25Nq3vRK9IZiNGcRGbMQ1utGgmDGJAoDYR5GabkZE6nuIXU/C7abUghp3DnC07rM11K7UI2xrJytHv99//fXXDyiw8oMf/OARxjcIKD/8yG7eLEUSIj00bq8j6SoDsRn5OpCiVxXDvHvqX/+oyZl56OiGGT7ZErEOMHKoYiUxikjQWMYw4lha0fdEMUQfwt/863+5szjlKJRTpq0UNY3wSQRAbEYskTRCBfUVGzhzXqogjhyRk+AaPbxLCZVDQTraDbAdVOvrH1VDHCr54ovizV/Kxx+73qYhVjAhxPpYWet8NIs8djuVP1CuiVS5qrKbN5N+X5NEk0TSlFQ5BA6Bq8qFQDHisBfCAGUukrxK8hrLIBATg0jViOfUWAk2KZCYJnXsL5eyCx/HgtrrvPLrWCC2+RiMX29zPWnoyM4kZImIiIlokiQyRh7UIMRGTAcWWqF5SVcDKWjCr0GAqhk3OEgmryed0+cZZ4mOeVcdVWrBJby6oqfPuudeSF56EefP2fFjMU0jZmNkpqVO3u12KImWJHAJnCfnyTmwA/H4EQdMTVWpxjKs3ZRaUOMIAI7WfbaG2pV6fGxNUzmmoEadprF/Kkdt5Y033niUMY6y7L/5VsfQSRISM4vyoPaUAAKTja9azKEMSABjn158UU6cXAAUDv2Je3/TS12jq2aiIhIlxFBIMbByhNFQgKK//Z//zff8jju0tbW1I3R+hi5rbwJkWB1BQmDCpgoxMzUrewPEymc+lqPTCR/xdN0JzHHixIlDpwJpd/V2UO0E3mdDIvHby+Ubb1Y/f91v3KQqCDQAwlAHI2gE21gkpRbVnNBG6oEpre+HP1LlsrSyVO/Ne00SmHEIHCPLkTlSIiU2qo/NY9UZdo6YdW+g4uCD2oVv1A5jshYScExrv0NwGmmMgIyVVMjqEg+ela/sL+5C8xquM1TFMKl84ok4z8KAplUsmOaAlGJaF6ekrnJJWFnLXrjAL71ML74YnzgraaK0OE/MnGZp3l2iLFKSI0k5STlJ2CdMnuAWeFpJDQrHRPXQicxMVampJdNuSi2osYct37rP1lC7Uu2gFmCOnakcuBUrx8OFbtwefanZ6IP39Vdvu1gNCWZwNaHWQd89NbrXuftwT/EQGENryVhSeIWRbawmyV/+W23kIBDRoacklGKf3hiqJs5YwGBSiMVgodIySFk5pjAaXHzm9Peee2rB5y0tLR3k3H431LOjWF+JiZmY2Uxvr75KM1PVlZWV7ZvXLQpDV7M5ROPOEl4OkSv3cBM62p22dVXtBD4ghsiMhsPw3nv6q1+7b79FGEZogEXAHGqJb31gYfWDHd45RsTo6oTQI14R8z6yi8QKUlV2RlwTWNQkFozpGbkpFjv53g4wnD2W2+YBD5vVEk0jgV1ZMxYrjGxqgrjO4WAVFdHxSJiVOJIDH7Rk1iZgGObyU8zVCvMgGBjcSJkYM17oHC3IOJKpVecrx9JZ1mfP0yuv2Kvfw6lTkuXCvDA8ZnbOuTTTUIlPXd6lLLc0pzRjn7LzRI5AUMwSWEyhChVHjmrKLKJ9SlTaTakFNRaab91na6hdqXZQOzEOAAswx8EFVh61VI7hsP9f/0uyvekAZSrEMjJ/iFN+eF7AGSLBYDz9VMVavrJVDPCv/lDPn2u+OE3Tw01JMMNnW2WW5sWgMptGUQYTEiVRmFWxSkj//Q9fWXBISZLcAUH6HczzBMoYJxWTGnT8tarCbHt7m5mZuRpWT5yd04i9Xxkc+8Mct4V0tDtt66raCXwADVFVxS++CO+9Z59/RsO+mozlORlqMAUUjjChSKB5cORw3ciRbsBHDm2M/Z5PK5dEsILUjAnEZDVuwK4uWrHdZHRruEMaqMc+6zv/q0WK0PHH2eTQPvup7TIJE7USYFwto3PdqgEOqJoSQMTOKXNkN4Ysxjydt7h6sXmGVKpJbTEre6HxA0Uy/uFYLWV68yCEaIgAOh1dWbXTJ/mFF9KXX6Zz5+LamjqvO6ANZk6SJEkSIT+QWFLqOyZpbmlGPmXnmT3VPSeD1ISsyqZQMRVHdRLOnDRuuym1oMYtbfl7rDTTerV29toJfFgMXbp0ycx+85vf1N82BVawo2Kl2Z9HrFyl+uqr6pPfpwAxMbtEItkD3WGtNeUNABJ2vaJXppn/gz+0Rn4EEWVZdthCvPbLy/3+KM+ypWpYqUAtqkWSiBhIBWpZnl5Y7a4tdRYc1REppyyE1+OaZzUyM2vk4k6QDjPrdDqDjWumcamTne4k99Jh3267evVq89uTJ0/eX/a1exlUtbt6a+uRGRGp2o3ro7ffDh9+SNevkUadHESJYQpTMFBnckxVNGx6RsVMGNweWFWVe9mcC6vrvZV1STOXpo5ZQRKjUUJudsCn3WGhnUIit6Dj2O2Vu+IKd3SEY4oaIUKqAIidcx7ECFFAFRHYTV99gM7RGLEgQyNThcZd5Jpuoxabt/EnWv1oMWBAJKqSpEyz5Kmn/LPPuueexfPP2+lTIc12ZpLU0EaWZWmaJkmyWeqVkW1K4rspJ5n5BD5hZk9MMKipSV2ZwzBPIIu5VonrNmf+sP70WlDjkQQ15gCO1tm0gU67Uu2g9rF18eLFKcZRt1tWrDxK6AYD/R//uLvRS4BopqIpGqLwt5jDXb49al9QU2+QkcKcASZGJM8+a+fON2075+r6lEPEOMTweU+cc6PBkOvrFhHEErEiiaTGhmFv+3/8iz/dqZxyb3wkAaRC6qA6TeKAGaymZ1dI3N7eTJ1TDVJWx7orzRl7YMGOBaTj1KlT7U7b7uotqPGw2KLRSD7/PPzizeKbr91o6OtLeQIYDhAdU2+ktHhSnh7UeZ488nFvzOXK2vbSevApmJ1zpmZS85fMKlCoPsLTNK1hLMHaeM0UDbFbAhy7ZHPUWML8Y2MTjVgz28kSawuQCBMZiZqpshlAzA7OGUiMolEgZzx5O5ER7StGwxjnABmgNKPVmNbHjJNalCA0/oYBMjiDByLDsjSuHYtnn6Dvv8YXX6YzZzVNdd4z1hwZSZKkaZqmqffeOaegfohXK+5z5juJJimcB3tm4hrjg4DV6oQlFTbJWdY9Ms9Ec5/c7uotqHEfAI7Wfba22kjx0RvUxYsXAeyEOW5JPvoINOltV//8s/UYPBCMzODqhNPb2XKJcG+9zyTjlCxhqKfqu99l55sOo9PpHDpR5c++7pXsfQgaY9SosZByaMVQRwOpShUhkz9++fxKd64UxXt/5MUp04GroP5nahKNSDRAA0k0UY1RY8jTNA57kMgal7OkETPzg/ZwLoBTCzDH8ePHj6jPratqB9VGZYfnY0S++rJ4+x359DOMRiAoIwrUQAY2pI1zZv13P5UCrxVAGNbMOqDHHuNQon7W2V5eL9iXIVBVsU+8y+CT+lBtjDHMcIvkijueSJsHKu56qwc554xICVERRVREyUuagQMAI7axEInt1aGamHYcG0zOxTQpQpm8SusKGZr8TkFCUELwXC4v63Mv+JdfyV9+GadP29JSdE7n/0acc/X1SQ1weO+Z2Yh7pVwZ2aYmpXPsU0qSWjyFCAyjGA1GCoGYiUmQcrSe2bOrnW7imgfd2z3utqDGYwVqHDLA0brP1lYbKT4Og1pI5Xj99dfrLw6iI/vw5nTo5cvpaJjUmAEzDGwkt71Es5hz5xsP1WsQmTltBs8ooP7ChWb6aB15HPqD9LNvixidhSpUhZFqNfKhisN+New7T2ZmsfjhpWcX3riysnLPHOfJlL4qK/IcyiF3EjPTGFiFLBrUiapIKEto7DjX9ULzQMzD8tDuLF25v5vSAxuStrt6a+j+2oKq9Xrl+x8U7/4K169TDPVhMtK4zJAAZ8079ql4yvgnvFtNxWPelGiQLw1WjgWfgpjJZryexGPhELbbd707s2cWH53Jf21KjGKzx2pKIWHzwUFNCG7zYET9Zhrr2xKpGmwi7AoicpFdyT4iprXnZ7ZbjMgMSnAADDbJXbFZqY6ByAhwZg6IBiEy5wrvaG3FnT1Dzz3nX3yZnn5G14+p9zIf0BDRtCYlz/Ma6SAiA8qoX/TCJ33tIY0+IU458eQcjcVvlVhVQVAyMQ0WS61Ga8vu6bW8m7qmiYMkcbSgxmMLahwCwNGCGq2tNtZ5DAc1TeVwzk0pOTBh5ej1eo9aoGRW/O53CZSAUGvEw/TA2Ri2Wy3vUbuLceGszcxRN7dTc0fcLMsO/W6/X2lvODLuJESjMIqxYouxt+VUssSV5SiE8MrTp46vzNF2JklyL5k7nUaLQaPrLi+PJBigFmECjSZqqiYxcVQVcViOXntqDQ8nwLErzHEHSMedbRQL7zpg1NLu6u2gHrtIyYzKUj79rHz7Xfn0Ew4VAKnT/RisY4BjQq5R102QzvyI8eQsvFja8Lg3Krorw5XjkqQuSXLHMWoUYWcwE5O7qHO4da3KDgQDB1icnT+fwlbjzopYrSUCEDnnkCrxUDGUCcDh3K0gG51uyGYCuDHxBjFq2EfhAcaYnkMBcV67y2FlmZ971n33O3zpoqwfE5/s7K5zzns/pduYVnSamQL9oB9sxl9vQyijJCX27BJyzACZAFZDUHVxCjQgVlYVq+nKyeWk1mqnRmtBjRbUOGSAowU1WlttrNMOCnuzcqysrBw6xnHYLJi32STKm2+woqA6udMIFg/e+R2Tf9R+QwEGnEHMFFBCQTx66RKvrVkjEDmK9I03v9lc7nS3++Xm1naeeZ9w/+b2suPeZl8tZLlLvf+PP/r+whtraOyetSVvKy5Xs0FvG501I0CjagVVjaJRTUKoKmZO8/TMStb0vg9gicqdIR0nTpzYJ6poXVU7qHb27o0tMsPGZvHGW/T5V2lR7SoCy43jrgKyyHhpC0fkFt0AYERlkledJWOnatEiiL13RmN4aN4X0xwuMNHZmsBI9f/mhGumNafTMzx2VgaZ3WI5zPa+K5nwgJgZQMRgx+QMCoOaiRrMlF2V5rEY1l0x5v0BDkJdYCsTj0YAm5KZqYyHEABH5ByXYkWaxOPHcf5853vfcy88r6dPxyxVmpOAndJtTGtSakXYpovZqPDBZrxauYoTdhn7lNkz1+kbSqYwQA0qJtFisFjlHM+sJse73vOUYIR20mC1oEYLatw5wNGCGq2tNtZpB7UrxoFJKoeImNkbb7wB4JHSkTUrf/+x/+3HCgQHp3BqR7MxH+RTD7KUpEACNtM6Mi7Jh/Vj7i//XTN0TpLkKM7qv/hmq4ppYsaZ12rU295IWHub28RIOKmK4V//6DXv5uweuk7tLdvp5fRXX9zM8zRdXh7FypicBkgUiRBFVI1CZGYy7PfW8znw5QHRiD1EpGOa0NG6qnZQ7ezde1s0Gsnvv5B33rOrV6gq62QNp1BCXUrBk129pkKoMetaAcNNDsFjNdkGwEEHdiqPLMABqpK0yJeEvahWGtM0895HMIzGZR+NhACaHroaOZbzlKE2JSadrCwd/HEawyXzS0O7YVJEaJaZjBVciYiY2BnYVDWYiBosso9ZR4OvMR1zzvb27ASrAQ6BKUCAmjKBGaY6KXRiIw7MReLjmeN49px/4YJ74Xk+e1aXlyPzTgnYOnGjLkupyURpvv9R7ZPN8M6m3dQMScYuZZcwJ0zMZmaBDBBTEZOoMUisLFTLTs+vZse7yZRftL6YYeYW1GhBjQMa8i2o0dpqg6rW1p0Zevnll6epHE3M4ihSOe49ukEqg3ff6QwHBMCgBJ4opRmIDu+qbOeSHcQZ7LbOpoCCADgAzAYunnkmPXu2+aKjKLUoxMokj/2RV8RQxVBmFIt+n0hF1RFfOHvi0vknF8bV6XTusTs/u+K7HXKOJFYGViPSQCIUxVQtKlQkRsSYJelKJ22iGw+yXuzdwBzHjx8/uqE1bzhbD9IOqvW/syYi314p33lPP/4Yg01TwcS/1EdwmtQaGiCA1tUrYxHNWWHKDOCYyF4ckor5Xe4J9zOVxJiKLN9yaWnEREmaEJGqGtkE2jjoGO7rpk9EICIVhQhMiQjknGdjRbSKeBuupHEJx/4AByZUtTYZl5kq4GhaBkVGHkmmK8vh1Am++JK7+BI984yurYUd0AYaErB5ntdMojuntR/s083q9wPaRh7YgxK4jNgRuTqsgkBFTILEKoZSYimxtFAupfTMenZ8ac4F1wBHC2q0oMYBDfkW1GhttUFVa+uODU1TOZpUo71eb2VlBQ85K0f87Pfxn37qQDDPCmUBKRtkTOsmD2CfCRwJZkgZahrSBH/6p5ZlRwpwmNnXg9AbFV3TMBgZazXsp1JpMSSXJHk22Nz8m7/+0YITqjNa7/H8rHfTzRtfrq2vpMnyKAZlR1DSyBotitS5v3WGchSmud7ikWs7S1cOK9qo6fTuWX1Z60FaQw+ZLTMaDsvf/Lb3zz/n7ZvOwvwRlBZwAgOEIGNprOaPx+dVbdCQPubNACOufDryqTLVBRcA26T2hNkRYU45ZLxx7f5xtjt3hmEXaVgsEm3MiEVBe/V2j220Jt8gGn/GhFqLmNkRmXEk3ycfiAEYkd4K4AAQJz3xQKhJRw0ERHAkV7okrh9LXrmYf/9Vu/C8rK6I9zr/qE+ZRGuujZpuYye6YUAl9s129f7NeFmyIaXCnjkh54kcEUENZqamUSSOczc0ViRVh6rjeefkUuobo6kBjqPIo2xBjUcJ1JiLdR+l+KN1n22s067UfTG0wMpRl6vgYAIruE8VK/udvswoVP2f/N3xG1sC8mAyjEhszMSBA9/rHPC2QQ9lcRVj8dr6Ni8oktNP2ssXbB7dOIoQ4e+/3jLnISVLFUQZquUwhQam7X7vr//kNbcj8FpdXb33i556Xup2Pbt+r2edFcAUQhpNAkRMYBolVDnTyeXkEFGh+0wlczswx7Fjx+74luxeBnCtB2kNPbS2jMqi+s1Hg7fe0cvfdpgqIYUBcGOAw2yscDHez7XmKiAjAtVaGg1Aw6jVhm16XSfMakgcwzU2M2IFDMa7+e/dPPrBj2q2WNFySEjNJF+U2DFpohKjRIWByTGr90OXBZ6UqPj9AA5r3Mk4IGV2qgJEQHwa19fl9Bk9/0x28SI//bQeW5csUyJrMogR1cIoNbQxlYDd9ahZiV0d6hcD+3yIkXOWOMcJ2DPxrAjIVEVEVSWqRMSAWOUWzq+4p9bSxNGMZJXIe3+IdzMtqPGoghpzYVsLarS22qCqtXX3hqapHNhRroKHMJUjbNysPvqd6/UTGEMUcKb7E9TrHKrBc6xloJoA1MZf3wb4cRtxHRBNiZim0cxz55oRDxF1u92jSPL85OpmVdmSqIYYtajKAVcFmyIMXzt/5g9ffGrBM92lNOwd4wWJoxgrQ56keSHRiA1GCq753kzNhJlFwpm1uVl6BAg4bhfpOGBCR7sBtoNq/e/tbdSidmOj/8Yvyg8/cIOewWpaBAZ0glQ0+SdtjGKM9WFnOrGzX9X6sTUd5mOPczApsRF5BtgIJqJgBtfTByIjonoa65QZhlGdGEM1w8kEQRrzbthe+EMza6OmvtoP6bBd3my7JXHMOgCtAQ4iJmitdMIEGBMUxOJSqUtUmNUn2M+5jyuf1LQWyTVwYIqdDs6exYUL/sIFf/4ZO3Ey5rlMElTQgBimNSk13cZe0IYBUbEx0k+27IuhH1BuLnecGjkADGOqGUDEamZviSqioZKiyGJ53Ou51ezMSj5l7GLmGky5y4N0C2o8DqDGEQIcLajR2mqDqsd5Ai9evGhmH3300fQnNbTx0MEcg08+Hdy4mTvvJAAxc+MqaHUuiCRwgGMiM6lVYxVjFi8yqLEHM0BQQBWYKMuqzjJjSY0mMe2BwIuDtKUkH4bCExViliXx+fPNvNuaD+zQ52oU1AfpwoUQiqqoZBCqEZN5i12R/+kHF3cWp2TzVTP3MPQll/iSnIAc1xmygDkzZxpEgqooLCE7u+qbN3iPA8CxK8yxK9JxkL3isAKg1oO0hh4pW2YYDvWTT8tfvs1XLjuLhQSp6yMIqjXAYaiPttOdnwBMVGMN3GQYnahMMHgCcCge58ZOnTNCAmVYNAtqDFB9sCYAVvOb8ERYhMcHc7odJRrbDam4xaa4oHrTeM9CBs7ctzR7FI0IjowgUuu5caI1JQuTJv6WHBxgJ4ICWhCQpLG7ZKfPpH/wPX71VTl7NuaZ7chbqRM36qyNLMvqJI795Vp7Fb4a4lebfC2k1Ol4nxL7INHMCEpgAswkahANJpFUtKpkOOj46mQHZ1fzlcxTw/nWNB8tqNGCGvcU4GjdZ2urfSraCVzYm3bqyP74xz82szzPH9iKlYUxZM8+t/of/5fhr98v3/+g29v2ys40cRRFPFgoGoGsDkDr6xVTxVjO3dSgEzk6qrM2agI4mujJTdKK5RCjUQLKUKbsKwg7d5P98ksvNl+Q5/mhp2+Y4bdXNjy41xtgOAIkIQQVckxw333qzEp3kUn0vhSnTAAO1DXEoJqO3YzY2MZkbkTEYGONenqlQ4+zDgFw5cqV5rfHjh07eNjx0F21tbt6O3v3xhbFKN9e2fz5G3r5WzccQCMA50jJKkV9Bp8empuCnDXCWuunuB2Qd31Qr//qBI91szSt8iVziUURDcaeOGHn2CW19zVTUzATGTGIaHrvQMaTjBhM5UwmLnvP2lTd7YGZpNnYwirRHKYxft5okq9hk9wNXgA46qokArguUzIj1WgG5yI5A4xZk0T3B+INEIHBkrxaX+HnnrPnn6fnn8e5c9LtinMLw2BmZvbe70+3MTcXQD/Y77bw0bbbtiz6xIThOGH25GvxehWBmYrARGPQqkQ10lB6i2c7dOHU8rHlbtOCc67OGWlBjRbUOHKAo3Wfra32qWgncP9WV6x8+OGH9bd/9Ed/1DzcPvipHPmTT+ZPPIG//Ev58qvRf/vHm+++p59/nkuZAKlXiWNqLs81eT2TwdWJGgYlCI1p4QzEOmU5B4FoeuUGa4Qvh9MyTgoNJUycS77zip080QxWsizb1YvcHUOEvf3lZlREU+et6A9dOWLRoopK9sN/8cqCxaWlpfsoR2IGZmbyxsykBjM4I5kBHHXnVDtp0gyw6DFGOxaQjuPHj7c7bet/W1t3uAFtbA7f/2Dw7q98v88qU/nQKVfo1B1M7u2BurhxAnDMTsNTx9GotrDHno5D8k6xtCouNVXVCO/YO2bHzpGq2q2kUSbsJmTTdI99Hhjb80Nst9Xf1+I8pkEL5z4jIhpnndRIiBFX5CMxQCA276clKjs7pyBxTpNMjx/np5+i5877F16wM6dtbVXSrAnSTD1hrf+apmnN7rk/tFG3YHRloB9s0u9GCWddIg5RnMEA59jMRFUlaBRTM40WKwkFypGLZUbyxHL2xFrHM9VzRUR1B25pugU1WlDjzgGO1n22ttqnop3A27W1M5Vje3u7hjkegnIVIjjH555J/tP/nP3oh8UHH/T/8R/XvvqmGPaXHapJABFNHVnCSZRxdMoGmYj2KQEMM+bxdY4S2EinQS0APryE4korYkryZOQy953vNq/y7r6Eda+I/epW3Or1g0RYLMp+N6pn7naXq1F/uZs3X5wkSZ7n93dJuwkXjpnHBb5mrApib+TAkYxCUR7rdpsE7kdR13OIIcK9+etegDnW19fvMhuo3dVbQ4+bLQqh/OST/ltvxS++6IQKoLHCq5pNUYzpJt0oYOAJJ0cT2pgRRBDR7P7fHnMSjlF3+fr6qWGas/OeHLwHs5rFGNVAPG4zod3xpC44x4emzEfNhIiY1SXgueSeOhtFABBpnsWVNT19xl+44F543p5+Uo+tj0VS5h+ZGtpI0zTLsoNkbcxsGb7sxV9ci9erjH3qkwTO+8wUWmlkgAlEZKqhLCUGC0HLEUJJsVrlcGbZnVzJE8fT/tS3Mmma7k720YIaLaixryHfus/WVhtUtSt1dLam5KPe+xhrkTL87d/+bX3QvWXFyoNQrhJBcXXV/+AH6YULo5/+1H/8yfVPf5uosMDT+DpFtKqJ3nRcz0v1/xhKRjymkANA1lD5m0YGh7LlG5BSMtIwrMLg1MkTly42AY4jSkO4vDUaqTnziOWgGADIsiyU5WhYZp0l0bkHY3l5+f6mQpihEK7zNZjYCKirlhsVxVmehrLn6PhDAXDc+3Y3CR3trt4aemxtkQptb5Uf/jp+/FESCoAUPObcUKkPplIfNukW+zw1zt+zQodxOeTj3oZp58bKsVGSgZhr5VRiA1QVk51/VnBCk/+rFVl3CQB2A6omr7RFZ773k2CGgzl6qjtjmCBXY3LQyde0wD4rIGFODCzNnjBAcCSwSoXzFE89hZcv0vdepWeekaWusFsgpJ1mbdQpG0mSMPP+dBvNOYmgG8Pw25vx9wNXuYS8A4iIvecgQUQAMwWpmipULVRSFggFhRFXw+NL+vyJ/PhyzhNbTTHaxoS3oEaLnhzUkG/dZ2urDaraCTxqWwupHFPY4papHG+88cYPfvCD+yux6b3PsizGqKdO+f/wH6yq3NWr+uv3i48/oW+/yTc2OiEApoCwCQHmWB2bJVajHkaw2Q2cTaKPibbKQcZ2kOskAgIiEWmWL/35n8v6seZv0zQ9imfgjS/7ioQoklIMwREZIYh0V1eN8fZn13744hO116n5ye43WgUjcF2Q4rimTBGa3XmZWcIOYYR5bKjFNfaHOfZBOtpdvTXU2oIZiiJ88rvqtx/Z9ausomABG5hgDGVYnVSgexyZaQ93MOWt/v/Ze9MmOY8kTczdTiCckQAAIABJREFUI94jrzpQIAAe4NFNgGz2IXXP9HSPNLuz2p2VyUxrsl3TX9Cvk5lM+2VNu5o2abXS9sw0e/uYJpsAeDUJEvdRRx5vHO6uD5H5VtaJOlE4IgxGVmVVpr8eERUe8cTjj8vm256FfLozewZX1Bu9RW8L2aH8SUQ4Vzb2eVls21omMIVmNlU8poohZFRUURFJARQpAjXKaitdGOArK/add+zVq/Dm5bC0rFXJWydqgjCSBnmLbux/I7JtnqvCg4Z/8yDcdDYWtWChgD4yARoqAKapM8LM3qFIZQ16AI0gHnlCYeNCt/f2Sq8uTOtdq/2RqIJPs/R4BjVeDKdsDp/ZVt5U5Q58CrZ2pXKsr6/vr8px5gwOREwkSVUNITRNE4nkjTf0tdeKv/kbGQ79H6+P/5//WHz7Te0mlQCAdow6E5m5MBAYCMEp1JWJMXrRAqd51EkTjgDiCaVMKwCDIpnw+lv1T34yXzHulOqnBIHrGzCM0kwm7EIJJVmIyvXCIpadqlP+6pvHP3v3VYMAAJ1O5+x3irrf3FZVUhiPNt5d6sHWbXFGNA6IdCQt0ryqZ0PZ1pY4oqpra6Pf/c5/9RWMxwg6q66FBpOepc5lShzibPBySyHv0mJVud4C21LboroKklgaREjIqgRoEOcroOzoSZ1yZXRT4POJI94Kc+CeMXrPYiuJuKGKe+FbCElfFKccHpwWhYlkYlHWqMKkiIIYiHxRhP4ivvqaffMN+87b5vKben4lpPqvOxJSWiXRtNWZpfAcdJ4z4EPHN9bC52MaShGpBFMRWgWaSVqJKCMoCIOIeO9jiM1IJiMMo4H6N1eq714Y1IWZ55SUZXkasugZ1Hh5nLKnPag5fOa9Th6p7NQ8zLFNleMXv/gFANR13TTNPoXHjgZ5hBBEdmc/pKB+8PUUEdN9QozROee9FxFcXICf/3nxow/08y+a3/xm8vvfdSaTEbNFJAAQsAAMUJW45mLHQlkYZiYAVZCDF4k9cGOFiFT+6IfYqecJt3Vd73Uhs1f/HAQs+LsHZgRF3V8wrBMVNUhYiZ9U/Y5gFUGKwv7+24c/fmMl7aLOfO+LCF2DbjamO+e2qpaGLvQoAxyHxSl2Ih15AczhI9uaNuf8rVurv/o13X1ooxgyIiqgikpmKjaqL7c46IkNTVn77qKYokUtpJWsJAJESbXBaariqXtmieqzDB+1utiBrC8rIo3eOxRbGm+sW1zsXLlCP/whvvO2nF9xRSG7rfDGmDYNxFqb5DYOO883XPj9A3dtiLd8pWSMocIUxpSYnhJAVThGQiAVAgghNBtrMtmAZkhhuLxAP3pt6ZVeCTrNaE2VaNMjnY5wWAY1XgqnTiW1OIe0vNfJI5Wd2gfjAIBr165VVeWcm09XgT2oHEd+noRE7Hx9dXX1mJ0js5bOcvijH+KPfsh3/4e1jz4qbn5jPv3MPnooSpZUmYOXpbIce08kKTlFEGUmGIcqJ6PBgQBEzSsXi5//HIydP58ngGMvoKeFOUTkgF2tAPe9+UO8WPQBzQYyI6JEDxpJG1WuOwsbG2u22//lV49+8OpyaZ+JLA9CbBhiCLYyzAwz4gYzM7OIqESLutQp8s3o0dpOLdKT2gDlVT333vNqS5UfPppcu8Hf3i19LMAAQgQWgFZaVPKKc0ItADZkIlkga4oS0AQGAQFAVaB0rYAtCSL92wVdUgBQgekPZymmJ6J2qaqq+1Rg0cTpQVLkVgZVk1LIFHdGREJUQvVkh1QtFuIRtLL28mvmu+/2r1yht97W5WWpO0IkeySkFLM2rySq08c70DagYbnfyG1Pa1pq2TGmtlQCkiggGVAQZmAhEVARDuKiBIcckF2l7kIX3lws+6UB3URgjDF1XVtrT/BqIYMaL6FT9sRnTw5pea+TRyo79URD77333vXr1+dfbwusrK+vn9QC2u/3d3096QUc0+V0MI4xeu9jjCJiL12iCxdApLl71334m/Lal3T7bkfZeDfxTd/Uyk2K2DzNTEFAxZOr6ycg/MF75eLiPH2j0+nMy3TtA3O0YEf65TaTaBdDCv8Rvv/Yr3YG56UogjWhU4uPED3zCMTHCIvnXhmO1gqAf/jy/l+9e3EymfR6vTPf/qZBV1VMN3uqqDNxNlEEiD5cGCy3vfVEibXcDoJ0HI3QkVf1HD5eBFve+5s3J59cNxtjYkbQTSAZVWdCCpvKCrkdp7OBJlREMkCExqKSgqSyqnMrOoK2aztqOknhbn2vCrTPxNAnQQB6qCmEbTV5nJM+TQlMLSIzVUUlRIUEcBR1LAxYwgvn4cIF89bbePESd3uMIJuOb6//moqkJByhDYuH+NMAiCz3x/HmRO4FO8QKio4xlSXLDKKAQgCiqiiCIsBBgmfn1TuSgNF3IFxesG8s1nVh2qK4SVv0RBS7MqjxkjtlT2T25JCW9zp5pLJThzX03nvvAcBOmGN/VY6TXUmP0wNpo5AkSBPY4ZxzzolI/frr5fnz8tNH/MVXt//u78ubN0sGssYwVlMxOSVA3twqnEwzxuAbb+hcwrC1ttPpHGqv0P5yWZbzRJX5Ld//4d/6aoTLF96g0SOtbFNb6zvSRGnG3JBER0GDxKLTsxo+ujf8yZsriJNut3tS0etoY4cJxlBWSKRwRVVRbe+sSIEM9UqzszfOdrK9GDDH4uLiEy/l8kqbnXqhbAnLo8fj65+6G58VIRKIwpQphwRAmqqGa8K7M7xx7BbrzmSwHG0pqsCSgiwRoTGzoikz+Ypnvk2FOfb9HWfL9Xrg+lp3LhTnz8GFC6E/kETh1C0BKFVFaeu/Jq2NIwcmAVx18fqq/3iIa1KpsQgkAlHBkFFBHyIhFIWJLNI4kAjBiWvANxRjIW7J8uuL/ZV+PUsXgvYJj1xOPoMa2amjAxw5pOW9Th6p7NQJGnrvvfdU9caNG+nbX/3qV+mL+Tqye33UE/U4vv7667W1tYM/5KNHj7z3ly5dOpSnH3zwQWJ4VlUlIkmL1BPpG6+ZVy9233rV/+63G9evTb69fUEt+GCm+wNptchOanVnVvPqpfloUZblcY7ord5Yyl5hZlX4HS9+DovVYMmgIemC5aIAdQWQAwDRgEgqHhGMLScbjwDt/3Xt1r/60ZuTyaTb7Z7thrFrYAgAoogqqX4fR5UIyqiiysqxLjZ7LNeIPQ2kYxuhI6+02akX1pbzo2vXxx9/LHfuzS8laYlRbKufZGTjJMYRgE0R654QKaAkqh5CKwKlKqn46pQHodOCqnODMCvpik91CukuwWpTaWP6NG1Cjc6qySK6sh51z/uLnc5ih3vdUNeIW1DklhaR+BoHr/+6f5sw/GkjfDmCO85qUSBaBANAmkRZARN9Q6NqDBACSlDv1DXqGwxuuZS3FjsXFnsz9gYAgDGm1+sdtuJbBjWyU0cHOHJIy3udPFLZqdMzhIhtxso2zCLVkT3y87/55ptPp2eKomgjdFEUdV17751zMUb7znf0rbeN6v0vv7h9/br55Lq9c39hPC6bplQ0qAICM7VRmu5dprvdGbUUSDdfUQAFo6CIUiooQEOgYia2Gr12qX/p1Xl4oq7rg1zRPPEXZuRW+pbr38ib9WBJ2IZx06lqMYoBjCKwSighdkDRAgXfxBBEjanrrzbWNpqAOH4Kuuj74hswDqylqERBnWaozDUURWWai7y5RuzpwRwAsLS0lFfa7NSLagtD8Ldvj/7Lb/Trm0X0OKuv0Z6pZbqwowLOZDg0Qx3HOTYxABAhGSDTLvtEiJhyVRTRbIMRdgBMgkD6TKBOOJssm6+k8rczH9CX9aSG0O9waRCJtP3RVEa0LZLSJqQcP+9SVb9ac799BA+loqJWWyAViIaICEhEALCwhqNvJmPwDjlCDBC8uom4MYTJ5YvmvUsLvdIm9Y3DJqdkUCM79URbNoe0vNfJI5U78FkwtH/GSlLoeAZbugnZ2QmJCJpqok0mkxjjue++q9/5Lv/Nv2zu37/7//2y+9HHcP/xIkohqDEs9ruT0ZgVLE1rrEy7N8l0zFU4RSAFw8gFQqEAAAEhgHFlr/nzv1js99uHSbroBxUM21E9bv51RBTRR1D/2/HlcvkcBw7NeqfTFQZBJWGkgIhKKNaKFAQgzhVFpy7L4cYjiPp/Xr/1P/9Xb41Go8FgcIbj1SEcKaio0jQxRURIGFRUGVHOD+pt45tPDSfebt++Pf/t4uLiyW598kqbbZ39YKny6urwo4+bjz42Dx5YYQEFUIKpqgMrqIBOF1vUKdiRS6kc/UwjZKQtpzorOtpqZ85YGUmXAueuEnCu8uomnKBHI9ekkji6KU16UChj2+DjJocDEFWndx9TQodOVUe9mg2RRkFm+qBtyG4TUhKRs5URPWYLCvdH4ev1eN/bYEpTVIIGcYqbqAJLRMXCGNUI0WsIEIJGr95D8H30y115dbHbr22rLYqI+xepzaBGduqwtmwOaXmvk0cqO/XsGNomPjqfsdI0zf7vPVQF2eO3tobZrqrj7YtJojxpkaaSLr3XXqv+9f+0+l//oPnyiwd//OTizTu98Wh12FiAgS2iBI8QEIQAlUisUXAmCgoBFIykJIAKRMoCYAFqBgChQaf79uX555iRco8CcGz7VkTHUPyvzVUdLAEWFsb1oHB+4k0NYo0WRqyoAkhEYlOYGKy1zXhCKliUZW1vDdddFHSu2+2eIWqgoFvblk2hqizXBezow2d7V/8cq3tsQzqOQ+jIK2229UwNForwnXsbf/8runXbjEeqgQEJwLb5KQpJYtQgoibKgEBuR25ESkaQFGlzcUQkRAEFZdIZdWFaqWQmyjFL+NgGOOxU/26xg9m3m5jElnW43RIccu61tVXmQA1AREVMRVQRkZAAAYATNuaFhkE8Jx1VFZG2PEpibaSqqyeolr3WxE8euq9GNIrW2JqoAoRUg1dUBZQloqhFg+JRvEQv3kNw6h1Gv9KRqyv1K/3SzqiSLRZTluW2h8ygRnbqyLZsDml5r5NHKjv1TBlKqhzXr1+31v70pz9tX19cXIRnhsqRdgxbIQBJvbR5XzS3BKd9hrW2aZoYoymKc+9ele+82/z0Zxsf/nr469+WDx6eR1rdeFwDAqgBwARjqOBMxl1mu59UV1YAeVZisCnRXTxXvnJ+XhCUiLbpgx5tfBUgKv07vsr1Apb9yWgDRcrCAMSUzozTVOF0h2MIOHGBu73BcLiOZB1PjMIfbz38yVsXhsNhGsozaT0jEwUGACDVJIQyy08BQJAL/ecM4HgB2jaYY2Fh4YDdnlfabOsZHSxVXV1zn34eP/uidBNMPPztqYdA6X+aCqnk3JTjnnWESDcLouA8WgGgzzk7BrdiL1sQmLaIbNIC63a7rdzGSRE30lQPog8mfHNiH3kTBVGRdBr4p/N4eovgm4nH4JU9sFP27BsTJj10F/vFm+e6/U45H2RTbm9S38igRnbqRGydunxa3n9kp3IHZqeOYGtnHdkkF7q4uHjmGEdie257+HkiwE7X0oqcYA4RYeYQQgjBLJ/r/It/gf/8nz+4efPm3bv4xxuLn33R2Rj23LgrEUAARACIp5nZRhWBFVFBBaFRQAAPeOvSiv3Zn3UXBu0DpE3D8QEOBRir/ff4wWq5iFRoaKy1qMb7YLCCyDE6kSZKYAEAa4VRVQUUjYtBjY3qLRZgyt/cvP+Tty6EEGKMZyXe2Tf8MIiqFUABBInIUdIDixTCyx2T68I+hQ3KrvPtIISOvNJmW2do66BWmN3XN5tPrpkHj0zwmKgZW7FvBEh32LiHFERuh11XlEiRYEvRVwUFTEyIXevA7o4l6G7IwlMBMXTLbNsU5WqlRmfJNQqorSyXIiC2EmCdTqdlmJ7gbFfEjSC3hnzbVyO1RIRAoEBAkB5GVUEUWMWLH1LwxCyx4eg4NJW4V2p9fale7m2REU1lU1I6bQY1slMnZetUtph5/5Gdyh2YnTq+rVaVw1obY/zwww/T66nAylllrOx6HzLLPlWZVgB8gmuJNVpVVYzRORdCWL58GS5fhj/7s+Gjx4+/+EL+4e+Xv/6q65qORCuQKsURgAFA0FpCbO/7FKLpxe9+v//ue4DYIhpFUahqjPFYAwTwQDv/d+/HY62ZSky3Y5hKGhYgjDwhicxRNIgIsJAwxKjMqDxjRhAoAtAooCKi6nA4fArqkrs2CY5jZeq+SFRVVEjSc5BqxAovzqWo7OTp5PYU2jaYA2bsrbzSZlvPNKgxdzzm8Xj0x0/89U8r34AwgOLc2VXn/ktbT9RZgeMYsRnZWMET4dzpM4446dwsStTOsqrKclon5Tjoxj6zvYly7ZH/bF0aobLqlEUVRUVVWRGACgJmnlYliwaiasNhEmPgGJTdQqUfXOq+sdxpDSWCSdIWJaKn8+ecz/8viVMnBnDkk152Kndgduo0bLVUjvl0lXTmWVtbO8Pz585b6HSePyDG0cIl6e4ixhhjZObu8lLnJz+efOfttd//bv3TG9Wtb/rDjZ6HkgVAFAABbKJ2JKABDRcde/lNU9ctupH2Dcx82P5pySZp5/R1cfFX9srEWaoLRERQTKm+qCCKyiqsHKb/JKpE4YASFJxqBBajCgpGkQQRaW3sljpljFFEziT7wxjs1r3HzbgoCkUAFFWeDpYygCx263mA42U+L5y5usfO1JVT+nvPK222dZJWvG++/trfuKH37mhwEaSwSEgSpj+XHWdo3JS0zO3oizsbK4S6iRnNcABVxM38ianGaErsmPvXSmxoEn0FAMSdSqP7pXOqwvHm50x9A3UHmLElx6bNUEFUpAAkZIyxMLtuOfHZLgprE/56g+801huqgAjQErKCTEvOkEqIMYB4ZF9AEHbRjcRH4jiw4fWF4uJCVczhGOmaJ6XS5PN/dupkbR0L4MgnvexU7sDs1FOw1VI5qqpyzqUX19bWnilVjnlnY4wJKTig4+kSwxgTQkhCpPXiUv1P/xr+yV9b1fsffTy+9mV1+569f7vrNqxvClEl9KglAKuGCyu9K+/O0zeSaWY+ogsACvhR+fYn+Ib3VPd7XlRBUWbS8MIgosLAETgKe4lBJQBHkqASRYNqQAUSAFVkAQFQ6+P0kZqm6Xa7T390Li52v3g4KsqBgIIqAghOibVpY0pz8TWXUHlG2s6qK3mlzbaeTSuoKusb448/jjdv4ngIwAggqqhCM7qGwPREOF/DA6aSozlN5aiNSKwV2rZoa0udwTnUA58bOGm7nsiOn4IAjKMGJTS0WfL8SQfFw872oPio4cfejKEQsCFEiFxVVWFsqg8ECsocfQBxRjxogOhiM9LItchbi/bt5apbGpzb9lhrq6o6kWyafP7PTh0X4MgnvexU7sDs1JnY2qnK8Ytf/AIOVmAFnnqNlURSOEInpNQSTk2YAQYffA8++J6IjIbD+x//wfzuNxfur+Hjh0uFocgBgL//Xe112myUpDSW+CBHQzcmWH+4+PMHdhFtcX7QW11fA7KqswRyZVAFjiAsHCR4iQ1EDzGoeGVW8ahBNYIiqKKQiqAgCJrZRc1kMjkTgGOpVw9vrnY7ixo9gACwSBSJqUbspUE1/8sZ4HiWYY4jEDrySpttnbYVjJHv3G1++3u+d8/4BgEwVf5WtbNj4PTYvbnkTl/PFI5jDaW1vu5EYzUlBG3CRoAgiYyxTahzPurNIUub3Jop+o1Php2OqB+RLhMAtxdc2aK7sU2kZZs+CKrC0POGi0udwuKpzHYFuDvmG4/jhlRQlEh2+kjTB1ThyMzCgUBABThy8Owa9U0pvFzgG4vdVwa1NdSiG21yygmeb/P5Pzt1OIAjn/SyU7kDs1PPgq2WypG+bZNWjkzlOD0SvogkLsaRV/8kZcrMiQ+iqqbXG/zFz+N7769/dbP89X9pPru+XJbOWn7rss6JiaZj+dHUNxTg687bHy3+mOolDgEU760NAdAAAagAECICqkYVFnYxOA5N9I7DBKKHGJWDRJbILCzTix0FFVU2qOf6HdBpuZkzyVIh0H63N24aYzA9BKqKMIoCwOtL3dMDOJ7req7PMtKxP6Ejr7TZ1tOzoiqPV/2NT+Mnn8j6YwNCBGpReAZibDk/T3MkjlJQNLedrShCVQdjZ+ttCxnprA6sIqjolL6hWwADhU1KzbbxOco0OFBEmFnfvb4L4u6SLNMMFIRpCTMSxTXHDzYmF7qFrWwLtews6HZkdKMJcu3e5A+PxZcWywLJEgABIKVatsLMPkYBJhBQVebYOHaNBt8z8kqnujiousVmuCeiTqdTluXx9wD5/J+d2tWWzSe97FTuwOzU8+XU1atXVfXTTz9tf9QWWIFnI2NFVa21J1UoJJVcaSkh5SsXdOW8vPtd//FHjx48nPim88YbVG7KkldVdYRbEQVwWP6n4n1/7gqMx2G81ut1hyFCZ0EQwDekAiApx1hEOHqJLrqGfRO9k+AgeI1eOChHYFAWSWVYMRKyofj6oEzlElu/jrO5ORpeUBcGIFoyKjy9V2UBVVA2Cq/0q/kdbWZwPEcwx2AwaKdTXmmzrbPxKEb39c3xHz62G+slAhBFFo0qOhWKbnNSQKd0gq3CowBZ1fjIzdhQVGzs1rAGsLU67/NTLxb3CX6gc2ViER1zw5vB9WQvD4Zev3jk7jTgTenT9obQkDGpDr0wICAocAQOykFCI66R8QR8JIDvrPS/f2lxqVvPd7sxptPpFEWRz//ZqVOyZfNJLzuVOzA79dw5hYhXr169cePG/IvPTsbKzjqyx2kpTzVRHlotUllZKf/JPyVEEwIVtu2npFp6WGxFAP+xeOv31Xeo6PrxeLEsDfO4Gde9xQeNM9aWqpjk05RVo3Dk6MU7YK/BS/AcIsSgHDQGYRYFFVQFBEFgA3FQyN98/9JZzdh22vSrIvohdKZF9jQ9qDCCEMi5bpnPF09nIE5w9HemruSVNtt6+h6hKq+uTW581nz2GTSNMcCqDGBnGQ7bKnPoZiqFbhWJyGvQUZoYCmXNxrZEmXaZwS0zoS1Y04px4P4Ig84IH7ue1vaqDf8klGL/hRERZikqiFPWxqxSrAKgUnIMEBXQsY4js0iSAEv64idytlTVe0P3xwfNPS7ZFkwGU3FYg0DEzCqMCCARJUIMELx6J42PTaiVFwrz+mL3fK+iWbcjYlsXNp//s1OnZ8vmk152Kndgduo5derq1asA0MIcx89YOZGWkktPqbuqqoJZfodzzjlniVS1XeSPQN9Y1e6/rf5KSuPYdcV1So0Q1Ri03UmIXYOgQYSTyLxGRmbgKBxi8BLDaGPDIsdmYpTdeALBE6EoeYbCknLgyXDQLX/+5kKvKs4qCrattgZVLRnmKJFRGUU1REsoPix0ynlcKdeIfY7azuKyJ4h05PibQY0n2FLQxk2++Hpy7Xq4fcsKR4WkgURINP3tlAcBBCCp6oQiICjy9ECe/4yP0TzQuOqGotw5UDCnY/EEMOM5bKrgojSeWbQV8DoR+qECiMLDJn4+ZFcRVEVZVoqGVT0zs1DK+vEeYkCOhoNyAGZlBoaVyr5/rnylV+Fc0E+VU9Iu5YkRNp//s1NHtmVP/w/vRTvp5c1HHqzs1DNlaCeVo81YOQ2MI1Uq2Wv3ME/cOO3eK4qi0+mEEJxzzJzMlWV5QPqGkr0Vqoe4+HHxnQZsoZZUIiIgQ2JecCBAEFWA6QY9RglOXcNu7McboRlFN0KeNOMRsBfvNTRG1U+8ICKoTJq+5R+8sfjDy+eW+51tD3AmCSClNYQ2OJ8GR1lUIgGiyHLHmrnAeWT2bG5n2+7cuTP/7WAwONreK8ffDGocwpYwr60/+vDD+OWXpXPpkF0QKIJExh2ZJzgnwZDbibQI4IuSjd217ghu+UI3RV3n81fwsNPg5EcPW5qGtkwTUIR5BgdM68MCAKb6t4HBJQYHQNLtOn78UtWo8HDs7za8AQbIIJEhAiRUAEUBFE4XHowxavQaPHinvjHBL5C81i++c74zqIt2BU6VU4qi2Of+IJ//s1MnYutUAI4MamRbebCyU0/TUEvlsNYmcc0PP/wQAOq6BoCDZKy07I8DYhxE1C64iJjUMWhKpsCn1pPW2rIsq6pqmibVTKmqah/gIN0h3tXeb/m123GFOr2h37CgHXLsYq+uJ6qMhjCQqgU2AiikqoLCHNE5dU10Ix6P/Gid/YjdeLT2uLamGW8UCDVRdI3hYI2xyOfK+G/+7O3e3P5m/smfvsLo3KAQACd5NhUkIonhtaXOmeMvR479Wb70iUjHQQgdOf5mQ0expQqTSfjTl/Hax3r/rnIgoqgy5Wkg7vEpkrQLcAsR5AnH5kwr23MQANlYQTror2//9lntWJznoOysogIAGBU9a4gMCiIic6LjR5jq7VTdcPzZqrvbABSVohEFYCUDRGTIoGIMQThaAFBh79g5dhP2k1r8hVpfX6yWu6UhnI/7qS7stuifz//ZqRO3dWIARw6f2VYerOzU2Rqap3L89Kc/bW0tLS3tQ+U42iPFGIkonYETqEEzGvLTBDjao3hZlkk7fR552bYDD0DX4rkPx+fYFFD1hqZAhV53QdmFGDudajTaKMtSBRhVUCNRAUBMRjhw0DiRpuFmzJOhHw/jeIPDmN24XxkNXptx1e2MN1ZJuFtZims/eXPlx2+/VViza9waDAZnsldkVTCUOCpGQUCTWBshLnXLrDD6wsMc/X5/2946x99s6Li2VOXRo+bjP5hvv9bRGqioIWVI2qJ2Wmli16NrWn6mVUIzSHmstZ2MK+poiqnsxiYigIBGgdKrs2oqiQEhKjOZC8BUCn3K8cCkziGz8WlrzqbyJrILVLLJ6mh5FroFMlDdWiB4cx7gtOCrbpVAnT0PzvmSMA6cPS2QAikYVooCCiAiLaPzCKDG/J5hw8lX6/rIW6JCTQFkMGl+KCKDikBkCRw5gPfKzLGJbmR4fK7Sq+c7l8/Rh/B3AAAgAElEQVR1iLa4W5Zlt9tNK3A+/2enTtXWsQCOHD6zrTxY2alnyqkrV67AVioHAKyuri4tLcFJq3Kke5Ki2EJP2PXredTjsF13zDeqggDc88U/hIv37Lnh2Fe9gTFmfTypFvsuhPE41IUBgBBCWdqkiA4EBISAUQVFJEaJjfpJmIxjM+LxKIw3uBmKn/jJkDVG39QlaXAUfb/X6fr1//HP3z036O718L1e76zggyaKKIJBVWKJgAiGgAEMxamSHGaA4+nsY54y6yQhHZcuTZVunxrEllf1F7z3VMG58M1N/9EfzNpjjZFmnAycS4AQALP9VLv5RYY2TgDgMLYp62ALQFCcARxIAKhAAJQyPVJ5U9yiLqp7ZqooAILOVD2ndWRn0MK0Guu26QCzurQtIrIDCXlSUE+4Bm4FQNoUFQRAxdkvTD0iFvQCnLQVnzST9wI1tjqiQy/fjswaFlQUQBbIABAqgqTK76JRNDIHDyEgR4mNxPGAmov9+p2VTq/Y9CFlpiSG6VM4MGdQI9s6NMCRw2e2lQcrO/WMO7VTleNv//ZvAaDT6TwxXeVQuSoJF0iHYZyqnuOuD3bwFfyElM+BAVbZ/n6jc0NWGkYsSt80VBVBotdYdQ03j41qrzuILlo1lowLXi2oIigYJVSQqM4HYadhwpOhH4+CG8tkGJuRuDFEXxkgAYNAwTXOvbbU+7PLS+9efMua3XnCVVV1Op2TKqB72D5U1TvrDRrq9npN04hGtAbBCCGhaaK0smcnJUGf27PWthE6TgnpyKv6S9R7KvH+veGNG6ObNwsfCABBRQRmFAKdO3DuTdPIKMcJAByu6kRbwHasAgGe0+I0O9JSdp8mCEhB9PHIv7bUK1BSzuwRQI35IDqJuu4lKCgSoSG0iFYUVREEhFk5KjMIgzAHx5MN9ZOawpWV+oNXlwadKlWFT5G0KIp+v3+q0t0Z1Mi2Dg1w5PCZbeVZkW09X061qhxVVTnnWthiJ5Vj20d9+OGHh8U4ACDpX+x1bk+n5V2fuaUJ7FV/7uBhIH28ANzz5pfr3W9ib6KEtuKIRV01znW7vcZPqJAQgsUCQSzRZDQuTGmo2NjY6C8MnHgAIAUURgaNPnIQP9HxME7Ww3gU3UiaCbsRh4YkiHdGmdgb5Z++sfgX777aq8tdB8gYs7CwcEq0iIPjEZ9vAJsiRDZlJRoBKwCIPhjCW0Nuf60syzbn6GWWt3ge1T0O+FezM3XlmFuuvKq/hL2HquD8+LPPh9evx0ePC5ZNUGOzHOwu9/y5nXgTolB22NhNLCBxL7ZVUMH255oKrk5zQ7ZF4dkrOh9fcR482T6p5vNQTgTbmOXXTP/pLJdmlgWzyRNCMkHj43EYR+lY0lk78oRXwNVG7o8lgEUyhowhA2BAVURFhWPUGDV6iR6ikzCJbtjVZqWUy4v1SrfAWRYPIiaxsNMQ3sqgRra1lyGbw2e2lTdV2daL6tROKsfq6mqCOdbW1nZdbY+AbrStTYpJlWK3pahs0yU92XigCjdj59eTpW+bwiuzEhASUFI+leBLQ943BIYdG2ORCY0VIUBgUYVQ13UIgYiUBURFIsTIwXEzUTfCZsP4MUw21E+4GSlHiE6VlRkk9C389ZVL7766YnYQN5IsSKfTSQVuTwPXOHgvOYZv4qDoFxHIECJRDE6QbMdIdKsK46D9imCuRuws00dfcqTjBW7HSV3Jq/pLHhOVoz5+vPG7PzSffmG9J0JSUNmemJAQ7h1nyP2+ze3QY4EU7cFFRg+LNTy7o4SIZIwCrDl+PGwWbWWNSUocRwYUxj5+8dh9M1ZGY4yxxhIYUBBWEGZmjokM2kiYqBupH2GcvNKJ7yxXK/3KzG11kkZYURQnlZySQY1s6yCGbA6f2VbeVGVbL7BTLZVjG8zRUjlO4446yXOks32K64faZ8wpaDz5LloVhmL+3eT1O7rgyXDpRQRFQBWFVRVQAFFTyklK3WUBRVVSBFRRIlUVUFBARWVRDioMvoluJE0jbkhu+PD2rUGvEyZjjh6iMyqxmRTAP7jU/9k7F5b6nV0ftSzLwWCQdjYJI2hhoOO0BCHND9wT+0pV/9O30Q7Om8hlXXPwUhTgSzGFGifeCsdf3W7+u7e6O7ON5rGqXdm/ub0YMEfb9iF05FU9x8RNA5PJ8Np199nntLZWAJipYAPATHFD2+QIRMjrxukCHMjGCtnZ2OiOQ4+Cbq0OC7vJbsyxORQUVOaA7mk42BZ6nv7cS1Vjk4/JVy+yOgmro0YXy2PGKVZYb+LdMa+xQWuJDCGBqgori3AEjho9B6dhIn6sblTxuGv9G4udd84PBnU5kwfBVBe20+lsUyvLZ/IMapy2IZvDZ7aVN1XZ1gvv1DaYIxWRBYBOpwNPqiN7BE7HfK5KOtLj1nbwHniCDJjqg0D/e7jsqyVlMgyopVAEZpWkA9bm7goAoKgSAiBIklxLV4skSqrTGrfCQUPQ0Kif8HgjTMbgx74Z9bv1+voQBAhNDJH9+PWF6ocXBj9861JZ7EIGNMb0er26rtvtYPI9FXxJL6ZbpkPFs21EmNbBJ/aqF7w2qrVbLywPQoxasUQffZDQUe+4KdRNvhjyXysYBGbe9QPb4TuUTP382zM48lwgHdsIHXlVzzFxt4Ng5PsPNn7zW3P/vvXB6pTqNVV9xGnxFE3w637rwtxJO7cjDz1RtIXsd5cwK8J7uPPXDgjk6Z0UD6rNIsKTGF1wG02RJmG6Zdmrqtr+LQKue9lgdGipSMkpCKLCIizCnAAOjY36ifqR+I0ONq/26PJyd2XQobkAnYRFrbVHyE7NoEa2dRxDp6v0lsNntpVnRe7AZ8dWm7GyDbNIGSvH/PCdNI15Ta+9Ehx2TVo5+JlfFX7Bb/q6r0XHBCUURWImhcAQFaxBViVA2YQYFBRBlVEUETFdOQqAsgCAKMegfiJ+Im4UmxFPhuwn7Fz0DaoMh+udEjuWLtT2n109/+q5hV0P7Z1Opy2VMt8PLTkiYRyp0xCRmZ/o9XH0yVT1H+5yMVjBzqLaQqEoC8PRmzIKe/Q+FkU0pU74+oPxBxd6Cb/YC+NID6OqR4M5cnv2sZ5thI62tGFe1XP83Vx8hyP35Z+a3/+hXlsj4U12wNxCB3PyovsfoA94jH6is8+COvIBR+RkH1XQhKJiY7Ut5jodpy0VU2CqvjFd4PFAIIZuoXUcQ9viYKBGeycwpWok9Q3EOT2O9nl0mgcCYFFtZGVRBYgxGmOOoOetAHdG8Y8P/eNglSyRRSIAZBZmFmbgAOwhNOrH4kbohwN1r/fN9y70Ly71aSvzsa7rTqdzcHQjgxrZ1kkZsme1ruXwmY/KufdyBz79jVdL5di1juzRYI6iKHaFMNotyD6eHqcTVOFbR7ei0cLEJvaKilAVoyIIigEVRDTIzKpICePAdGifwxpAQBGUVQRFlEWCU9+wG4ubsBtHNxbvm/EQQQpDHaN9wne68Z997+2kJ7ozFA0Gg6qqdjq+17fpointgbz3u4JHxpjj9JUTuO4HxdJKwKrq9Wpr2HviwMwQAxQerREAUPd3d4bvv6IxRhHZf3eY6CSqmirp5PZCtm2Ejn6/n1faHH/Tq+HW7Y3f/2P8+isJjlTmdCy3nJSfjFnkP7MTGSaiYIo4D0S24FLCnqaSonMioLNfmEcutkuNHrwC2gFHc28V0plUy/7VW6eYRoI5FBEVkIjAgNqo4CN3FGKMR0M3IusXDyd/fBhDWUFpEI0igUzplspROWj0GibqxtIMOzxZqeSt5d6b5xcs4fy+KElvPBEazmfybOs0DJ0MwJHDZ7aVZ0XuwGcW1NgV5tiZrgIHqCM7T/1I7IPEBd3H2dNzWRX+7lGhg0Ii1N1KWREAjTWzLRuIkKpCBGURJJT5B+OkMi8KGkCjRlbl6INGz24cnWM3Zjfm4CVMDLCGwI1fsvG/vdx//7VL1tBO1+q63kbc2Dbue/VGu7NMmboJX5jHj44T8FT1P9/DWPQYbWdxWY1xzlVVB6VCDhICmkIRKASInqvRjUfh/ZVyNBotLi4eJAwXRZExjpcB5jgm0pHDx4tjSxUnjf/iy3jjs4pDoUpbD7ct2o1beRy5nQn08WIDSol/SSKWjBNYnYR+D0IIRVEcqhBbgko2QtiIFEwNVCAVgCYluIqySBQOMTjxid25YfxoueIfXFr4zoUlOwMy2rqwdV3vVTkln8mzrdM2dHSAI4fPbCvPityBzxGosRPjAIAbN2785V/+5bzs5QGpHClsz3MQYDedy1P1XVTHsfaPRzYaABJTClljDFkEMsqEIqCMACikGFQQdZoGwjqV/AQVlIDBKTvlKCFE79k1wTfiJ+I9u0aCI40UxwvQ/KsP3riw2N3JzkilUpLixj6Iz679szNPx1orIjHGYyqTpdYwfBkXoR5o2Ylkm8YvL69415BERUIgQCIRWzuJnv3Crx8+em8FnHMH3B0mYZFduSdPcwuSk2WeQrt79+78t71e74nStjl8vIC2mOXhw/D5F3rrVqmS9Iy2naHTZ9EOFQXd2y6eqBd7lR5/Zs9RxxwvAWAi3V7qdZOCoaAtWWP2U1DUuQHC7R8+A6e2UTy2mN4K3+sBysROaRq7jgW2mrRToc7dKsVimzOTpp4CMCABNqxrk3BRlPRA+lbbxtcJ3tyIqwHZVMZUSAUAiYCIsEQWz9FHP+bJUJqh8aOLlV59ZfDOK0udYjMJJTEuy7Jsq63nM3l26unbssdZTXL4zLbyrMgd+ByBGrvCHPvUkd1rOU7Mz3lWwl5lRA91f3LYd214WV0bY6fuGztaH5rBAAsDAGgKg5EBUFkBDCFDILVCEQWTuLqIKqCqqjCGgNFJDCAh+iDeSZioazQ06h2EhnyDPP7BSv1XV79TWbNzfK21vV4vUS12RTcOkje+LU037ZCOX3JFVf/+ATVYFr0F6g4cy+K5lY3RRkkEaBQBSIAUi7Io61B30buN8fonD90HK+VkMul2uwfEFNLT7gXu5PZCIh0XL15M384TOnL4ePFtheC/+FP8001aWyMVaY+lc0dk3NuEPkXXzgShmDf69KYoUdLgOOz7Zv+l40FMulVN5an1dQLSDIBG4UmU1YZHjS9r80Tlr12WtaH/6GF8ECqyFdkKyQAgC3OMMfoYHftJbEZxvG78qFb3wYWl918716sKUIGZCLcxpq7rsiyPI5uVz//ZqVMHOHL4zLbyrMgd+CKBGjsxDtiqypGSVnYtsIKIVVW10piI+MEHH6Qvdi3Mdpr5KXpnzal2JPj1R/fNwmL0wZJBgyAKSogChMIqKlNRdRVlFhHlqICEOh6PrUEJjfqAIM1oIuwLBN849RP1Y/RNB5Vk42dvLnz/jfOJtLLNqaqqOp0OEe1zX7R/P+xUek+SHKnO7jEhAwW45numMxC0qkhF0TRja60yAwgQghIaQiG1xhZVKGvbX/7lvTvvn4PhcNjpdA5SLjRNgDSFMsZx8F3O88462UboSH8IOXy84LaE4+rq8Pf/GG59Y6InAhFQBcx/0mfaFFEJp3yNJLqBuAV90K2qHEmECg8Naxx7rh6A4rHb1zr3b8rpaGsQAyiSAjrGxxMee16uTfu0B6rdBsCijybx9hidKcgWaGzSFo0xhuA4OPYT8WNxQ3Wj8xVfHnReX+p2C0roBswuKsqy7Ha7qTZ8Pv9np87KKZvDZ7aVN1W5A182UGNXmKOlcswLbSwtLa2urrYrJhG10MY2iY22NtvBi7wesw1KatxwwrTYr4ej9YoKRUAVYwwApRofIswhikaNUSWCROWoIsDRhYAiBRSN92Rg7fF6tyojx/W1h6UEK76EuLZ6+3uvn/vZB5c7pYUd7IyUllKWJRyg8steXbHzQLiTzXEsGGgCgSqyBRojCKpMikgKIOmsMhcVDRhDtmZbjQPeWI3vL9v9SRw7vcsYx8vZthE6er1eDh8vpi1VmUyam1+Pr98wq6soogSa0gl0+9EUdk1ImV/rnorjz3Kaycn6uqV3t5eD3TkyeKaPesKnupTM0kRdbcTFac6siCQx7IN8gmNZD7oa0VpDtkBMuwiJIQTvJDjxjfqR+hGE0evn+z94bWm5V9GsYFDL3UjSG6c36/L5Pzt1EEM2h89sK2+qcge+nKDGNqeuXLkCAJ9++um8nsJhC6yo6nxWxan2VYdUKXh063EMVJGfpGooYIzilJ7KEiRGFQaOykHYgbCyIMcOsndj79A1HtBKiKPgkQMJW41h7ZGV8X9/5ZUrry6b3YgbaStjjDlgUdtdu2Ind6PNANr5xifWo9k1yP3nh1aKCosCjAUAFAVkZNk0OCNyExEYQ9ZUvR6tXPgPn3/x3p+fG4/H+5A4dm2Je/LC/Jk8jzyLszrUtYSOE0E6cvh4Jm0pP3o8+uQa3/rWNGMFEZldpR/yLIvwspM+TnaAVEFEVAVAZqobNKNt6BQAmFpVBEVVQJnLTNEZEwFn/5kWYYU9832edJkhU6ENnOdeHBbqmE0URERK36T00+nbBVOJGARArziM4KKkGBRjPOCFQcPw1VDuOaLCAhlVFQRmCd5x9MCe3ZjHG+A2Voy//GrvyiuDlUGnKuy8O9babrd7IspZ+fyfnTqmIft0gk0On/monEcqO/Vc7K6uXLny6aeftt+2NVZSgZWiKJKAVsvjaBfZtJ946623ACDGmI79p9pvqvqqju+PnRDWvXPihiIiGsEUiChIIumFoBIlsrITjiBRYiAOqiEMN8gWHTAb4+FSv//g7p3aAIaxW3/w/iL8/K2LlTUqEnfwEYqisNYy8wHRDdiR0JE2Qzs3XvtsxXbtzP35MkH0W19qVaCpgFARVAWVNzXaFEUBVBEQDSETEbkojLbsL90exld7Oh6P9yJx7BVirbW5rsrL3LYhHd1u94Dbvhw+nnFbyCx377hPPqmco3b1y/K+z0ZER9HNfKEpqWZvTHyatDJVHsXtA7kfaoU7vtlr3uHuL+KuH6SqU4FRUJmW4ZkTGU3Ko/Nqo4BTL2Z5K0FoouKiKEAS6j4IuqEKq5P42ZredYaKYipiqsIcY3ASnQbHzVjdsMuTVwf2+5eWLix068LOh8KkMn6C3I18/s9OHceQPc2lJofPfFTOI5Wdeg5AjZ0YBwAkmGNbugoRbWxsbEtRSURQnjUAYOZ0vj3tPvyr8/aLb4YFLkzWHhT9ReWoUou1MAM4VFVjqu7Gyh5jFA7CUdkHDqSRfIzBWzdmvzaQMY9G52jys+/2X+mXu9ZDSVVRk+LGwdGNXbvCWruTFXLYsdu/h/+0FsWUaCs1htCoKuq0Oi6oAuBsf6uqSohE1O12kf3Iu2DKv7+z8W++a/ZX4tirHZzbktsLj3TsT+jI4eO5saUqjx9PPvs8fPkn24xUIiFaIk2H6i2H5/1Aj6dM3HhJslRIpAjOcIy2AnzRkCfd70UkIkQjIgLsWXwUlimDo62zvk9jgI0At51dYwIy1lpEci4E3wTfiBurH2oz7Ku/slxdeaV3YaGbslbbXUFidKZAeZzJls//2amTMnTCAEcOn/monEcqO/U8ghr7wxypra6uGmNSxspwONzHXFEUaVdx2v3ZUf2XK2v//qsvi8VLYJAlkgQyhZJRBBVkUI2swBAYxDNHZQeBRWITfIEavIMwWsBw/5tvrryy8BfvLQ3qRdojoqTK9keTUTxIIZUTD5m/fwxYV2QKJCtAKooICgyqwCKIAJQu8BgUUoFBlLFrqm6P/eDW+uThhFc6dieJ44mPOo+CbXs913N9OWEOmCN05Jj4PNrC4P3XX7tPP8WHD8A7VJ1fKvHAR2rcDenQF6W7zur8rzsEQ9MVBM44DjCDsxG2g0xbMlDm+2pWJnbL6OITe3WbMOgWgVM8zFSBvabX5qfMEqRUAZDIEJWOdRKlA3gQQSgFXPd6ewJrUjlCAlUVFYm+Yd8AO/VjbYaL4F7t0XdXeq8t9TtbM1PKsux0Oikz5QhBPJ//s1OnYegEAI4cPvNROY9UNvRigBq7whzzGMevf/3rlFjR7Xa999tSVKaMiZnpt99++yl0749eW+nbjf9wc6MRjTFqqMkUagwQqsxquwBrYJCgEpWdBhaRKBg0gnP15OEPzpur/813raF94kqn06mqCmcJyYeNQE/sir1wk3lE4FAkDgUYaoFFDbZAxM2xmeZqRwUjaDSxOVQTPTgE1+93Q1BbdUNR/79fP/rX7y2MRqMjkDj2ryyT20uLdLSEjlNCOnL8PQ1bCKrjSbh+Q7/6qmoaUi0QFSAwIwDlyX3mQZ/MkcrEHhZIgQNQcLRV9Xg6tWMlsogggC2LbtVp1A0dL/eBmZ/4V+OjfPY43lgjb2oi0eCidxxDaBoJ3ojXOFE3fGMRr5zvvr7c65W2jYSp3llVVam63MFDZD7/Z6dO29ARF4IcPvMJNo9UNvSigho7MQ4A+PTTT40xP/7xj5MEJiIuLCyo6sbGxnyKylMrEzvfrr62fH7B/W8fP3jsJ1LWYEs1Bo1VoKggIiisEpGDSoTolCOy1NGvFPFHF8s3ly4Z2u/iJVV9O379y52wSPvKwT98Z5fuA3CsRcSiQGuBjIqCCoKqKqiKCBCBMoioKomqKgMC2aIyIYxEmcr63qgeee6VxntfluUBS+7tis7kljtnHuZokY4js6Jy/H2qtnxobt3a+OMn4fYdI4IABkEBgkIBBgAEMpp5phsAAMFZDqLqFubFFMBObA5MVWQxUT4SwWIvJVFVQN2ELPDJE6U1CIn/AbvgG/Ml2FR1n5SmbfVidf40mFQ5cBpGiQhEIvNoElchPhjhxUW2IE9icOAkyt0JPIpFKBCRjCFmr74RNxLviH2HR/0yvrU0uHyu36uK+e6x1qabj4NIb+Tzf3bqaRo6BMCRw2c+weaRyoZeElBjZ3v33XcTlSOpdiHi+vq6qg4Gg42NjfQ7O08pT+3xXlk0/8vP3vjk6zu/u7N+d0i26gpZQEOKBpGjl+D8ZPRqzy4UvFDwd873lrt9Q7h/jLHW9nq9E5EN2598Mf/5abu2a9nd+d95Yt82QXznXKeoFQ0IowqqJJtR2IABUdBgpo/BSKpoWavgRiVB0a2GftyI/cMD+YtLMhwOFxcX2yFuH3L/nskAx4u34JzgnuyYhI4cf5+eIVUdjSaffea+uWnGwxIBFERVAQ0gAs3KjuY/9pMELFrIAHc78G9fbBOokaCMVjI0wQcK2EIECjNkI70+N3DzMMfM9gz1aFELmKdt7g5FnPxBcA4sQQRCZW3xDkQkmgaa4N1GM3oo9k6hl0fNcrdoi8W2jz2/gkWFoZfH0YygFsUCxBpSZYhOm7G6sbAbUPN637yx3F3slO0bicham7gb1tp9CJj5/J+dOhNDNofPfILNvZdHKoMaBzE0r8oRY7x27VoK6nVdi0jKWNnrE9J7T3c1t/De6+dfXxxG1kmIk9A0UZAIFWqLpaFutWwJnxhj0jOXZdnr9Q5FOj3aqO0kRCRQIJWA2Qsj2HEDtktba2JQrXHmgiiC6FRWdPYu5fTfdOPHqopGjUVSQDW21KL63eP45xc5VcZpt3HpMw/SOU8N48hgynPaEsyBiBcuXHgi0pHj75kYQlVZXXOfXJcHD6voCwJmiAoASkB61NPtc/rnetqDlT69LdlqZhiHAsgWIgPOZDdUQVCkCJ6E5cgmjxfr8OzGVEVAgYiKsgQSj7zh2Udpx2tnRfbUHjX6xbpsxAKJCmswxuhdmIxis0FxbOOw5PE7r/Tev7S4MujMv5GI6rquqqosy50RPJ//s1Nn7pTN4TOfYPNIZUN5R3VwQ60qx9WrV5OSaGIZDAaD4XC4MwUjfXHjxo2rV6+e9sP3+/2iKNbW1srCLGx15IABJpURSVobJx6Tdk1RSUbn73+S9vtBPm1OVUN3Hu8ngfuDRZwXFpGp3puqiqRrusRcFlBtuSJT9i+hKYuyruI4Xn/o318phsPh0tLSy1CPILczaffu3UtfJKSjlX3J8ffsDTWN3LqNX3xRuAkARJimoygAg5S7SXDkZeKYGEeLOdAM41AABhAA3mRckDUmcgAAVDUxIEfYK0UlkR4QUGcpKlNbiogzusc2OmFbBXbzR7tOJ9xNMvaAE2/XX27rxe7+GTN7SQVVRXFWzYRMFeNkGGIQBcCUP5t+tL2HVW8P5U9jO5YCDVrCKBwnTWwm0oxtGPXQrXTg7ZX+xcUtkGtZlmVZJu5GPv9np55Np2w+vmanMqiRDWVQ41C/31I55suwDYfDhYUF2FpgpV1233///eMAAQd/VxIzX1tbOwhGMI9rtMm0p9fJO51qBThSCnELbRzQ/W0Yx46gR2ArQ4XOEl5mv6Ob29/Z1+2PRQQBBUnJgC1s3Yne/eqOe/98mRTpjy+XkFtuB0E6WkJHp9PJ8fcsDanKg4f+xmf87S1wXgU4JTbgjDwwE5V8YdCNM4dxFUC2CnXi3L9U4VtAGVhF9aXPDCJDIBJ9AFJjgZU8YxQFABFJebU73+UYHjl6GCsHBgBAIwfnxiNwznLoanN5QN+7dO7Scn9+YhBRWZZ1XZdluX9l93wmz6DGGdqyTyfY5PCZncodmEGNF6wDWypHCCG98stf/rIoiqqqnHP7X71+8MEHpxEn0ruKolhZWfHej0aj9tl2NmOMtdZaW5ZlKvB2JlOLiNorpqM5Pv/A8zBKZUlNoYTzgh2qiiKompJT0i0Wzr1dBAgIkAALMAC2oLIcNWa9iYu1nUwmg8Egn8BPcI+S02p2Tt15mKNFOqqqOkFwLcffQ7QY3c1vRzduyOoqSZxWDsXN+/x8wD6d1WEKbUQFBaAZiUM3k0EUABiY5nJYZn9K85Oi1eBof6xp5HAKlYBqy5jYOotwN+XRJ8y305oMiNiKi7Qio4oKqIigSW1UVAVEISoGAQFgZu99uoaZb17p9jA8dMVIayUgFImeg63iwXAAACAASURBVOMQKLhK/RsDe/XS4qvLA0M4v21Im5yTXY7ymTx34InbOsVySjl8ZqdyB2ZQ48XuwJbKUZal9/573/te2gEsLy8DQBIf3aXcIOJHH330/e9//zTQjfbrtAWRWWsfo6VLnGASyq61Y7fJcCJikjqbH4sQAs7acR5gXii+9dRrUdV9gU36hs6US1V1U95+jsKB7V6WSiFWJCWjxkJRXXs4+tnrC03T9Pv9nKWS29NsJ0XoyPH3iIvLaDz8/PPhn/5kJBoCgqk+hMFZUQ2QmQxlDsonjHEIggdAQaNIADQlzSiAEgIQEAJyOuMfbQTaMq50POaNnqGmShova40qq7CKMEIQEAUWSdzDbW95NAofP4B7zjJYa0HVB+ckeFDR4HoU37uw8MbyYL7CGiIWRXF63I18Js8deIK27Gn8jeXwmZ3KHZhBjZenA1sqR7IVY7x//z4AnDt3bm1tLe0DUv5Fu1L/4Ac/2P+Zj5yisu1FY8z+G5ETrAqxq9LYNsjjgPoax8Q4UluHKjDQ9L6VERQVRFRmydiqSiAIIFN0QxTQAIGgACoZsoAxwv/P3ps1R3JkWWPnXveIzARQ+8atWBvZG9nrsHvG9ElmMtOj/oNM+nl61n+QHrpn5jPTaKRvpklWscjaC7UABWRGuN+jB4+IjFyAAlBAEUD5tTIykdsN9/CMiHvi3HN8IWX5w5vX/wgAGI/HB3C7ONGYyEnkWZz0Od8J5tgv0pHPv++aqKrG93+c3LtnG68H6pwakn4PWlONHO9hR7Sao83RvocoRGuMXCuV4AtLtIIp2pB8XjnD/VjEN2Th8bJ37MLm2Pta7XMG9wWatJsv6A7IPdvY6XYSoo4qG1UcRwxbmbD+91aRz7fjT+PBG5SiDmIxWlWNQzVGPb6+Jr+6eP6Ty2e8zpwFnHODweBQPONzTZ4n8KhzHQLAkU+feVB5AjOo8YEv9S+++AKtwUoX6+vrFy9eBPDy5cv0TFLT7CTNd9nOgw3hvX2qXz32mRrd9V/6M11XJUuUo94vc8axJF9hBHHocTSkJ9tBGlqSc/NZtn9Fo1HgqCJORRVu8NoGRiiwtbXVqT/myPGzIx3D4XAnbeN8VH/HRELa5ps3//7vkx9/xNa2yLTk7DczSFYUPfQKZyoPOoM5GAjQhABEAcEkonCOzk2Gw3owMHUJvxYSgtYQltId5FtBUcwiHkRH65uxQ5FlBsBcxD5mXiNn3jb3LLGz/1d7QlqYDOF0i6bTI4BCKAoSFmN7oSFQvtoOb2qeW5meiBuupcibOj4bc92G9IXzaoghhqqqrBoXcfvmZf/FldXSCXrEz9SZcijcjVyT5wl8D7kOCHDk02cu/vOqyKBG/lnNRd9H9m9/+1v3fLrhv729Pfd+VU3XCt98803/+H6IDI4DfGovMzn3nvRnbK6upg/e/2LraW1g3Z+DOtJEqSZGGg2gikBEjCTTrbDkogJAhGoGVUJjNJgJ1bkCztMNN6p4YdQohrzLLawsPJHjEJGOjtAxHA7zUf1wE0mM9vTZ5j//S3z0yCf2PpeYkKa2FcLymjzEUJsCC12pbQJKQ4FwCohEFR0OsLrKixdkSjlosIyZM93+1kSfyrFT+8ncm6bICJe/GfO4x4653/qeGQgoncDUKQyIJFkHvppgfau+vOIGbmbob2r+t/Xqpy11BUxDBKsQqhBInHP1tTN29cyw6KEbibtRluXa2tqB0Y1ck2dQ4z3n2gfAkcvXXPznVZFBjfyzemukjpWEWfTj4sWLHZVjLha7Nvpdr4tbstiOcUQjXXo1sxTd+Nmj0wFJSh/B+Gp0SeCExgV+R7fZzX2t/hVwIpuYAAKqqjpxUctg8nDLzg8pItvb24uabTly/IwwB3papEdx1fghnn9Jbm5O7t6t//Nbt7Hpe1qiybs0xxEez3u8CO3V8P3Svw6gynA0mpxZw53b5ddf+aIQLnSasIMM2CISC2+aoW60FrTsoxa2ez02t5oaMuPMq5x7cu+nNkKwaPsuCplSEQmwUR5VkkbZGNvzjXpyrhg4n6S4VNWIZ2/Cf76257HQkkQwxmgWosVo5wveWSsurZSudwXinBuNRotMsVyTZ1DjOOfyuXzNxX/OlUGNPIGHm6ujcnjvO/BisWNlL6mXbsN7O0McKZJyRLuMZAjxAc4FPzQzTeTk9mUBCOvaVdprXaLXwKKcznMSZIUr3HDtP54++PXF8+j55uR492udTGY5XKTjEAkdH/r5lwzr65O//320tamxVqECoCggQgGsqZfFcJDC9RTHu+ttdhBSQjqmZI6WuGCQqM5W1/STj/1vv3a//pVe/MQ/hYZdNqq/j7jnPdZXIT0OyM+SqVXA0vJOGIo6MX1TT16PQ4g2bcskN2o83bYNDCdaijAaLQJQEHVdnVuVz88PVwrXZembwu7lwiPX5BnUOCaD8rl8zcV/BjUyqJEn8ChydeKjWOhYWWxXmYs///nP+Sr5wGe4SeT/s/rLIKVODVLYUTZAph5sWbhSdAAlEs1bVOAgJiLqanHPw9AIJ4gxnj4Nyxx7P0Qc510/R+goy3Jf7VT5/DuNEKqHD+tvvx3WFS0ClNl615qKM2lcLjme5HjHUl7mQJN2iiMkqse5i+7zz91vv5bf/NquXg5joW03PI+OlQemphaoCJPgqEhD5WDzoKmLGjbEzK97GQzC2eaXhWXGGRWNqdwGl65JzhNTum9hp8iBTuxlxg+3eaOAIpRE7Wz0sxGBGm5i0nipxBhCNJUfXofvNrkpRa1eAWNDcYSZmA0Vq4X2V/JwOByNRt77XQ56uSbPoMYxHJTP5Wsu/jOokUGN/LM6om/uqBz/9E//1O9D2TuV42cBCE706iXxfw8/3xxchJYFLcTmerPb0TJV128k53qKgQ3yYUJEECYNj0PdcAVx7fV4fGGlABBj9N4jR47jjXTshdCRz79LvyJublQ/3udPP8pku6cu2lC+uircQfat77A04Wm6Ttj/O2Xnlyz9k+bJCDEtquGovHW7+Ms39tuv6pWVKELWNRG5Ly4NF1CUpUjLMUeC2MwNE5cINAtGLcroXG2IZIyxquuJ4P99Wf/7m0EcOHHiOmqjGWgOcL3RJo2wsiyXgqS5Js+gxjEflH8/55t8+sy58qrIoMYHu9S/+OKLv//97/1n1tfXsasqR44Dn/ZMcG/0iVtZCZXFOBZJKhtcNHUkKWw8VnpPm4EGJei774SEyFDVT8c8P6KIVFV1DAGO3PGRYynMISJXrlzpIx35/PuWn1KM1aNH1f373Hyl83fYpe/tYYeX9wP86XIHCCFNsQggUpOBgEjpvQWGYohLl8rf/7b4/e/sxudhdcXQWJJ7gQoiEiWBUJl+l5HK1sEkmauknUhBe9gUmV9Ijct4R/FonjzgYpv1Vpm2Tvb+bC2/uMfFkaANpcHMYkiiGXCOiiqEl9vx/oYYUHG8/Sa+tPJZPaj8gFo4Va8gjDFWVRWqSo2uVzc654bDYVEUyfQt1+QZ1DhZgzrC67N8+sy58qrIoEZe6h3GAeDvf/+7cy7G2HWs7GSwMhe5Y2Xv8cif2zIpKyvEOacxRi7bI5w16us1siRhDgNgUFVHKNQVRTlaO/fvj+99eeECgKqq0r7LkeNExNOnT9ODhHTssaP+wzx9CMCqmtz7IT584KpKZopwSe6jSbanbXbLse9Kf6mYBHvoRtLMEIUZDGLiAFevreKz68VvflX8/rfxo6v1cGDtnhHQCbTTE+1MwNFYgDf6o/OINqfyHFMf1ubDMt3znHkoe9fvaFENLscqpi0qc9aynF/hsgsExkTfMEBEVdQROq6q9S27+1rHIWzV4UldPQNflKssyiheVeEEjBDGEK2OBaE9rMl7PxwOvffvYhmWQY0MavxciQ4Z4Mjla86VV0UGNfLy2yk6Ksecx8rFixdfvHix30P53bt3D2vjNzY2UgfNhQsX3vMOSiqe3X/7sXiGW4pHJOeU9gH/v7UbrlyzCD/UanOi3guY7rIqLQmtdSKjQJzbicIIwFFIMaIyEF5URONkUm35c2kL6rrOMhyHtQAy6+T9Ix0doWMwGOTTx/yaJOPGRvXtd3zyTM3QykvatHRO3WtNXZ3FNw4QrYLJrNtJDxVIpDslQaF68+X2cCg3bpV/+J373Vf1lctBlXOnEnQtiNyPjOgCvrIckuljDYJdGTcy/6VHtURasZEosKJwJIwMsY4mUK1UHmzZRoWHb0IYrFbDopKSbgBXRLAKUQmIDgYDiwH1Ns2MmlxlE8CRa/IMapzQQR0CwJHL15wrr4oMauTlt8foqBz9J/dlsNLFzZs3T9wELn7zHKKxlArbt3RNjxOi0f03BcntwIfVGdFidXW13t5aXV2d1HUkRR0swnkwQuAIMxFEwoFx+uVmSoFFaZpXBIAJRCzU9ZlzZzefvHxTlWeHSjLGuMdbWxkHybHHX8d7WyqHQug4racPG4/H9+9Pvv9e1tdZB0VGMI5gnvegfmFAjCjEm5Tx7CX9xZfFP36jd27UZ9ZMpP8R731ZiNexi0hsiMTZkNZBtSFAJNXRDsmQ1kQ2LX72fIBbYSZZ2DyR6TvfJtrB5ZgJubisZUZPdCoyujeUo3GJTYCbkZEUpwZ5WfFNxCBo6QuHklJQC7gBLMYYBSLQwhfmC1MXiTrSOe0249CPSBnUyIN6P4kOCHDk8jXnyqsigxp5+R04vvjiC5Lffvtt+rPfsZLbVQ4WqkryYe1Wz5x5IxJiVRSDST2m8yAYIdoUkCrpb4hJEs5PqInRhEJTNYDJNCEQBjFKcAPdfLNx5tzZHzY2vhq4JMNRFMUHMr0nkWeRKTZ7Rzr2Tug4/acP0jY3J999jyfPbHscCZHGEXZaTgqmHQOc9/vIsceivMMI+iiA9HAECgJ0rB6ffDr4+iv55o/89OO4MoyzdZFzriiKwcCVhfOhNZWdfrf1eku4HF856ac/5wirQgWoulJFnYpBSIBGqKmDGzg/rOEJ51yhomIRFpOjjIiKcyauihyJkvEQy84MauRBvf9E+wA4cvmac+VVkUGNvPwO8eC+tGNl71SOf/u3f/u5xnvu3LmD1fZLv9k5J8tip2/oCB2JtdF7Un7Cp6QIYSGaarlypgoTgVMxs0QqjkKIKcSgkWYqhZmJBCGhHnBkEACshKaIkVEkurKo3nC7qu/W9tVlAJhMJqurq7lQyXFqYI6dkI4P6vQhZvX6+uTv38qr11IHokE3ZpUS2hv+nFp35jgwwDGDHfWwVEJZDuuLl8rffeX+4Y/1jeux8LZw+hgMBsPhcMi69M6piS3u68a5VYSgpV6W1u+V7Tt0nseRtminDZ17lnO6Hh2i0kmHTrdmvoGFM86yXCoyusMqTi1S0QygOEdIBKAqUMTmtCjqnCtVChHntKB4Sd6yUBFCvXhhUUhZVtDNul4j3l11I4MaeVA/76B8Ll9zrryzMqiRl9/PlSh1rPznf/5n98zz588BXLp06a0wx9dff/2exx5jrKrq0L95Tn1jp7PgXKNKAjgwIxcqj57519hcuXp+MBzFwECRYiAWoVQWYoQYjICJBUmNLRaERFQVI8lAiCBSTIQRDIZIcLy1dfbsWW7Js1dbwVg4yTIcOU490lGW5Yd2+uBku370sPr2O7+95UDt6fRwSZGem1eOJAxQqmlRr56xr3+Dv/ypvv5ZPWtcpapFUZRlORgMiqJw2+ZV9O0HZM6KnPalP2R+T++ox9F/PXW5cMdU2E0ddPeX9xghRsDKsjSTqjYViCgZzagqKt77UsUJxWtB8TE2IigiTp1SFGVEHI6jvhzHc8OwWkwNZfZ+jsugRh7U8RmUz+VrzpVBjQxq5OX38w5qzkf2n//5n9OD49ax4pwbjUaHPsNJYRStHsfciWpRWBStBkf/20gGgz9z6fzaxbHZ1ubG6tmLkU6UotpcqAGkCSNJmAOji9HM0YKqmjMzMxjhiRpmYBSLzswMw3K0vb2tAcNy5eFGdf1cKSIhhIMxWbKyZo73fF7Y71XmXOvK4SIdx/f0QYbnz7e/+65+8mRQ1Y4AxLrytWt8IBWa1Bg0YxwHOAAuwAjd6oyt+LOVw3DlGn/9y5X/8X+wjz6KLbrRQeFFUQwGg8FgkJw+vJNRoYX2+BtGaNLXoMCSpa+IIxt32Ldu4XQrWzFPJNecnSv/+dPSbPfTouHwLLzRR0TYQ3t2YBs1JrZQ5wAYJRqjmUFFTEScOhERCCNV1KmnKCEGUdVCCgEEFkKgKpzbiuWLevujyNVCGk+xtx03MqiRB3U8B+Vz+ZpzZVAjgxp5+f3suTrxUe/9P/zDP3TP74XKcToWcP8sNfd4J1ik/zYzexPx6s0W/baslKPRyEDTREb2AgCmSXcuUpvWZCNFoYSmKzkRiQJT02ggxShGiVCTcRVKP3QE6/FPG/X1cyWAvchwZCAjYz0nN+YIHUVRHPjK9UScPiTG6sGD8d3vZfO1iyH5RQuEfQeN2QI1M7iWzP8+35Zoe0kuAoCpRF+E65+53/7W//639tFHoSz7fSeJuzEajcqy9N6nNakqo9IVrsOjOmYfpUEWiD5snry0egwOmYGxptvGKcwhS0YoSwe2zPS1sZ6d0f/oN102MqiYOuXO6rAuyI6yOYSqekKiIRqNIkZROqhoqxZjFKhTb4kdI+LUeU3CpoZoFKG6sRQvrJi0cx1jTA2kGdTIgzpxg/Lv4ZSTq6+cK4MaeQLzoPYSc1QO9DpWTj3Gsa+z49JLrjeBriy0LCd1zeEgWi1FmS4gRSQ5CkpzoRtBpsfGQDMyItJoRCQiGQEDhQaakFqWgzAZKwRAoU328Xi8uwxHLt1znCakY7+EjpN1+hAAk/Hk/g/xxx+LWCvY3jqXuW6UrkFBQdlnVf/BgR2yw1S3JbsA0Ib5YABEOBjauXP43df+mz/Zp58G59g7znvvy7IcjUZFUaT2xvRS4fTMoBj62DYVNbBBi1zspXXFFhCL/gf3I0zBpU9x1w9wF8xk7nsXvV1oCkJEvYckehGZQH6vWhSFcyrJNEWgqjMeu87DFxb8xPnN6CsGAMmbrM+vzKBGHtQJGpQ/qiNarr5yrgxq5AnMg9p/9KkcIQS0HSsrKysAdu9YOax2lfd/U93M9m65uhQNEZFtk7qufYxwWocJxAHbpfPSsDWMJCwwBiQab4y0AAtmFmPNiMgQqso7WKwZo5pFA+AilUYRoTFU9fVrRbrCjDHuvuUZ4Dith+IPU3tljtCRWgNOz+kjhMnjx5Pv7/LFiwKprwEOCoEtK9FlB6XMHHsJ1yIKXQtIKvHjYBiuXqu//HL05z/Hj67FFt1Iv7iEbgyHw6Io5sgFTnRUuMLJPCLQea+y9zj92fV4yKK1a7Ofp2yQGXCBizu9WY3cCZdg33tnt3PcDO+jE/hgbwNmDGdIaTAcQpBUSDShGympiKhzogoRCEWoys7slgBUqc7UVVIIfGWBhJntxODI9X8e1PHPdZgARy5Ucq4MauQJzIM6lOhTOeY6Vnahcvz1r389uSay6VpqLxO79JwnImJ1rLdt/AaDVdQasV04HyZV8yUWSdICYvfAaMEs0MwsxBiFNlR5+ezZqHDeSQAJhWgdg0KcmIXxiOPLKyvdJlRVNRwOd0Jt3v805o6PHO8N6egIHe/TL/kIl3dVTb6/Zw+f6MYW2NI3hKrQ1ie2q4a1rS8tAxw7oD/t5IhhprFHCAGUU6nP5HsiAF1Zf/yp/O73w3/4I65ds6Lo0I1EJUjoRlmWi4V3MgVRWY4u9B4bMPuuY2cZu8yQpWlv2WmxqYAzSqds8RERCChKETZopLV7ppdGxEQjlNQAgQjJuq6990e4TnL9nwd1ZLnedeHmQiXnyqBGnsA8qKOIRSoHgOfPn++iynFy0Y00mTHG3S+ndjnziQjIM4PiTT0ZB6pFrzLeeOHEKZNLn5FEDMYAIy20f0YYY4ywYDEY4zDWayvDN1tbk7qCODfQcqDjrS2xiYw3/qfPB/2r40WAI0EM+7H6y5HjpMIc6Sd5+fLlI0U63sNPSUjbfFP9x7fy5IWfhAQTJpcmAMqeKoIImACOBgTpy1Dm6AMcLUsgEQl6r3KZcoW6eOa8/PLX7ve/x/XPgnf9ve6cK8tyZWXFe78M3ZCyLArvpCVlNBa+LTeDpIBJ8ULQKI+ys4ztcS92JHPMoAeGhkkxb/mammKmn+cu+AX3sPB7uFq3mexrbEuaz46bYq36SNIcaegdKqZqKlSI0IQqHVVEmq8RhfgIV0eJRIyxruu+XXSu//OgTlCugwAcuVDJuT6Q2cugRh7Uzz6oO3fufPvtt92Tx9Zg5bCGvEj+3yMlQUQuDWXz/uPJ6OLg/BWHuP1qfbSyFiOtAThig2iYgWZmZJTkNWuRZkjkjnoyENbbm2E8Ga0Mt8bjydbYqsm5leHWs2f//TX9aLXYSQ+1P4oYY65zcnwg8ezZs/QgIR2d7uMJOqqzmkwePxr/+3+4F6/VpnILBjDupr6QAY7dkQ5tKRpzu1NUaOwIFRGYlGX9ySfDP/7eblyvvesfYL33g8FgOBz20Y25NVYUhXurSSwbqEN6gMRC38hOGhx9WdS+84nsCGFwJ87Fu7jDEvMdK+kvmUJLs3IfFKGKqZhI11tFmRlEIskQSriaCASBEMKh8BBz/Z8H9f5z7RXgyIVKzpVBjVz/50H9LInu3LkDIMEc+zJYOYkdK7sYr771dHhptSzCRgzV9suXcTQcrpTV5rqgSBMr6aaXBZJikWZMsqIWEyZhFtQizGJdVRZd4VmPOXmzNhrAh+3H3/2Xq8XXl9bmNmPxBpeI1HWda5t9Xehktkt3BDhZ6h5zG5yQjgMTOn62ozoZNza37t0Pj5+6yVgQU7HY9aEIoT0VyiV1PHKbynwJroBrwANGQ8RUviIKtkHnxQOlyQTYWl0Zf3Z98F/+EZ99YuWMI6yqJjvYpZ0pvZ3ApMHBTnEj4R0C0GCgSiNwkZRHLQEwpLTF/uLym0Pbu5UjsvNy7SxREtbQOadMoZLFD5Ldkz25kP53zj8zRVqECcMArf28cAp+iMCpOZf+QUUUyUS2B0JBISpCUcK9qWUryqposmPPpXIe1EkclM+FSs6VZy+DGnlQx39Qd+7cIfndd991z3QGKy9evFh62jiG6MZeStm5RpW97win+k9X5P96zRjjeHNDORChwYEKwDoSB83IhsFhhBiMIGFGRiONUUQE3Hr5wktU2yrePPuf71y8tlrOzXNyK1zEaHKFk+NDjn0ROo7FUZ1WP3+29f33eLWhda1tUSnacDe6lgqZuXu+Q9GZAY72vwK4uTIeSKKtAbD0FqIuh/bZDf/Nn/xvfmVn1uLsMXYwGCRH2KUiTX30ofSarE9bUKCDGwAYqK1eJztJC/YeN3AGe7awM1/PnmWOzMMes/hGi3axtzHE3HNpO5pFxJmPzy3anr/tAo7G/nYlfob1uqlEBaps/4lKb4MT/kMhhEwWK4S+qbEZcLmbij2jrrn+z4M6PoPyuVDJuTKokev/PKgTMSgRmetYwdtUOU5imFlVVZ0P5b7Ojn++dflf/s/HT+PZ1Yvnxq9fDYYaozdpChZtW5eJCCNJJYiY9kiCPKIgWjAznURPO+/4m9H2b+98JMu25MyZM/0nkyrbaS1aTiLP4oO1OzlWSMcioeO4HdWlDvXDR9X3dwfVxJtpazTa1LycaVFJX2etBkfzWsY50K/fpe3iMGlnSIAIGMQAExKoDbXRiYYzF/xvvpI//MEuXYq99pPUmdI5wr41s2tERrtd5GZXQtqofR4RplBHB0PoWyg7U4URznSj8IgnXjjFbYQNZKMCFTqlKkQbusaM8zGFVNC1UimvazzZrK4NOVR0JI4diTO5/s+DOpaD8rlQybkyqJHr/zyoE5So37HSSXLg/frIvocIIRxAv12A/+0vV/73//r87rM35UDjWKIbsL3vZ9bcjyIpNADWkHpjellZW6wKQaiqTwf2T9dXr6wWguX3n1dXV+f6U3JnSo4cO8EcfaTjSK0Z9nuwFTJuvB7fvx9/euhD7UGZKjXO3FzPOhv7ORKLtSKsaHtVWr8UJFyITs0XtV+R33ylX33Fy5fpXNddkVRFU2eKqr69ZCIKp16kI22IcFZEo8e8aXRGZxbMUthCOlpH0+4C6dMxROaXXOJTsFMcnVEJnb5hB9mPefLGHlYyG7JGf6UmgIOpyQeiUAdRSppGadxj20+DFJqCKjTBVsTLrXpcyXDoE/Q/x53J9X8e1PEflD/qi/sMNGRQI4MaOVEGNQ49EpWjL8mRcl2+fPl0UDnM7AAYh4gMvP4v31y5++TV//Ff779hIaOzps3dv1ZsQwB4xWS8NRqUsa4EZmaxmpx31c2z7vq5wcfn1wqnaGgLWIpuJESpv7X73dQsPJHjQ0Y6DhfmOPCviTFUjx/XPz7QV68cgrZl8Jx56Jxlhi1IU+aYQkYiyZ7UyAii5QxonwhB0BW2dj5+fH31L9/Yp58E57qdqKqJvjEYDHbvTOljBIVXp3MSoUstV081sjQdeAuraJJDcVP6BoGWiGIA2AOjRCrDOKlUtdxGVd0DgybX/3lQxyjRkYDouSjKoEYGNXKiDGocdSRVjm+//bbvI/vs2bNUPJwCmCP1qnjv93Jp1eEF6UR48+q5//W/84/XX25Mwt0Xbx6+nkwiB4XWMenWCWJ1fqVYK7dXR3ZxdXB+VK4OV1ynu7bz2dQ5t7a21nE3kmHKoUjN58hxpMel49OtM9e6cmCk43AOtlU9uXffHj8qJmOFJQkDds6mTbuBoLuDD0DaO/RzVhQ5ZrGE2D72TaPKVGmCRHQFr15zf/gd7tyIKyP2DubOueFw+FbdjbmcharXnggHmWxDSBCcUZ/oVg/nQJDZgz+XG732pDI4vxrbtfN2QGUfVirkznovFABGsSSCr6mS4AAAIABJREFUaxDruB8NUSOxNhSmsHT+gwIqmvANaxe1CEQkAFU0I0XEzGKM+9kLuf7PgzoWiQ4N4MhFUQY1MqiRE2VQ4/3n6qty9DtWVldXT4ePbAhBVXcRz186LSJyZm21riZnh+HTc4NDOZuq6srKymg06t55AOJGjqUzn8ksH2DMETre+hs/ioOtkhyPq3v3dP1FSTpEAAbG3I7yzgCHgaYwwqZuqTM+q3U59NevF7//OqyuRJkeDYqi6Lgb+ypynBOnDSrVEzptgYimM4XS9pDIsp3cb1fB7KGpB1s0ZIe+IulbEQv2vE0WvnDhncvWedf30n+GjdCoJfVWg9BIYUNBosC6f5rsUxSqTrTJb0l8NYIJ4whmFSwaSYQQ6rrerx1Srv/zoH72RO8EcOSiKCfKoEZOlH+/P3uuTpXjH//xH/v19mmicqQ24H2xZEXkwoULr169OoA0xtzt7rIsV1ZW0kVeV41n4sYHXb9l+dLDRjp2IXQc4cE2hMnjx+O7d/3Llx6WtBaaMlLBVjRCG71KmRaVMl+s5pgBN6QhvjS0AiZ3j/aQrhpcWXz5i+Lrr3jpgjlFT3qjKIrhcLhH7l6/LvKaWlTYMm5k1gwlcSu4xCPlLcNBh5MsfIizz/P9z/VeUjaQDpNhCkQgyWSFXeNVNzMEEJlkuBljrOv6EM90p6/+P5VAwymYwH0DHLkoyokyqJET5d/vMcy1aLDSlQ0HwDiO4U31GGPiyu501bu4wSJy7ty5qqo2Njb2e4mWLGAHg8HcdXbqSY4x5jomR45Dhzk6pGNPupLvfpDd2tq6dy88fFi+2VRr6BuWbmq3/Sk9VINz4hynvj9lr8XzTp9ruwZja8eqAgqi93blyvCrX+uN65Uv+tIb6ahbFMVb2yIWl4dT6SgfhJCqFILauOGkCp8t3iLEHFFiBrRq/+j+kqn5q/RFSdngA/2/ls1HL9XUS5ap/WQ5YaMVGeXcSpuXf2nENnpOtD1bWQopNKEJo9BLK5iapFIoSnSWx0Za+isY2d5dyFhDBjVOXKI9ARy5KMqJMqiRE+Xf7/HP1VE5kipH17GyurqK02KwkngTOxU/SyewLMuLFy8mfKSqqhBCuv0+JQyLJBG1hGV0iIbMKuSLyIlgbeSOjxynAOnoCB1H0f/f/KJJe/26/v6e39hwdZV+NhGIAtMGx3AKYWOGMWMY2oZO4Y8PC9d46xQDEIiKiIiJRVKAQmBAGA5x55Z8eSecO8v2QO6c894n6Y2dUOzd6yIV8QonEuki1AyOUKF4KCSmQ7c4KCT1dACgNuBA858OI0j7WUTc/NTI/AxJs6Jkj1PJ2f/ubbZlB9+Vvg9vA2coe28iwShWK2qHAHiIg4MpYps96YvSosVoMSSoqTKxqYH6vldEBjVyrp93UD4XRTlRBjXyqsi5TtOgOipH32MlFQwvXrw4Bbz6xJtFe49Xmo5qvuVs532S5UfbX9AHOBZTyKyJ4MEu8nLkyHFgmCP9Bi9dunQoSMfC75cIdXj6LN675ybjvk+nLdScPHUQxlGHS1BAz6dVFapSR3J1VHz+if7hD7h82dp9mlDmsiyTsGj/8LvHc5Y0tiC0UJs6iEIFoCAIKUjO4MmltUEz2AcK0OpySh9/0F7rCRe2aCprvcDAkFkYoh/Wypvua0EJKJhqns7peCQJV2u4HmwoHa2+aCfCEQWRYhCXpDmaVZ2cb2m0SIskA7FVW6AU+9nODGrkXMdnUD4XRTlRBjVyopzrlA2qo3LMFQynRpWjuU5syRTp4nhfs9p/M3dgB6cU7HjCOY7y0iRP8sk9mR7pVezz58/Tg4R07Kt1ZbdFRXDzTf3TT/GnB66uhY1P5mzR2xNxnAE4iFOqvrEPZ4+dK3FtJ8fSRFFUBKJwumUhXrhQ3PlCbt6Iw0GXKDWnDIdD59w7IVkWJ9W2lQX8QJxXRrEAGAka+jyIXY1O9iawMk/a4CzocCRHyh02OfE4dkPhpMfVaNfznKtMesVI1tE2JlYRow772eFnnkGNnOt4DsrnoignyqBGTpR/v6dyULdv3yb5/fff4zgZrBxFKZs4HX2b2DkEZC9bNUfZyIVrjlOJF5zcSEjHWwkde/3xkmH9+eSHe/Hp06IOaIs/Wyx8mxvnXKoyeQiIwLHEOPZXdM+GEkn2IjVBKAQUQqL6ycrA3bypv/wVz18wndI3kvTGLs0pezyMq6qykTWlWbToGFVEVVTFAJqlw32jQ9HgV92pgySTIXD7FxcH2i4FmTI7+hSgOVuVXddkK04y4zK7g4uKNN4vu/S9TBtt2BEzGkBjXsijATnYRe+9gdgK2KrsjNeObyJ7sFHPNXkGNY5JLn/kB8pcFOXZy6BGXhV5An+mRCJy+/bt7777brFdBaeIyrHTVOzrpJtBjb1cWJy4Wcp4wamEOTBL6DiIRoCZPXpU//CTbG0Bca621z2X/fmosVM4wCXXUmCCWJsE88Wtz0Z//CPvfFn7Ih2gu+aUoijeXVnWO+dVIkBajISFyOjUqSY1FTFSzERFCEJAA4SNrgYBSmpeaX1gscQnlssWyNJ1ITO0Hx4JGiYtBDcVipmm7cRVEzOjp7TKnhIpSdJIa6GVaDIO3NyuLw+KfqX4Ho6lGdTIE3gouY4E4MhFUZ69DGrkVZEn8Pgkun37NoDvvvuue6Yv43cqYY4cOXJ8CEhHR+jYn4c0ie2t8b0f4pPHAycaZ5pTdPZed+eiOXerHjNP8NSjaF2J8dYzT98atu2JkOCKcOZc+bvf683b9WiEHh2gKIoEcLx7yeQFawNvQBBokjiF0KyuaxNPdbIciNgZetiXpezPvo+WDEPmn9qDnIyRm1XYqgNQom3VzDV5znWCBnVoAEcuivLsZVAjr4o8gcc5UaJypMf77Vj55ptvckGVI0eO93xaf+s17hyhY69IRwjh+frkh/v2Yr3s62u0iMWcNwql7Vloa+Gp7Kh0BeQJEObgO7xhvycfa409DBbF28oqP7rmvvgynj8fRbsaRlWTL+y7NKdMsRKnawO/XWPbrG1MUTKGGKEKUYANRYMd5YEQmVVZ6bxS2OdgvEWERRahBM79v79U0BE69oAYzTWtdD0l7QgItLyMRox0ZpV2nShJY1W6ywnOdqi0X2nAuLYqxERl6Tzac02eQY2TkuudAI5cP+TZy6BGXhV5Ak9Qoo7K8Ze//CUZkaRYSuU4cceNE9dAkZU1cxw3vODkxmLrym7vrurxD/fj4yfY3LQY54rVDuCwhTvfsyoGQpHmo5Jeyj/nKTzAdg4DGJzaubN643NcuxbLQffOzjnlwM0pc58aFG51UKzXtBDgRRSFuhCiBYOYkFP/k6nLSysWSu4IUO2oJ9pRPGRXvIg7wEg81Flf4vbDnhdsxFT/dRmA0uyv1PVCAKKAJBOxROJ4xwNIrskzqPHecu0b4Mj1Q66+MqiRV0WewBOdqE/lSImePn0K4MqVK7ldJcfPEhnryXG4SMcuhA4hZWsr3v2BL18ihgj0b0xr+68Lm8U+FmrDJEmZV+/MjBlQOEniotFQDTw+/WTw9Vdy5gzbeiY5pxyAvrFLRVR4tzrwfiuQxhgNoFAEqgJViHSuWMKurCdoUxWOuVMxbA7XkobuscMun5McXbTrYo+70cM4dnR12XVlSeuKIv1NYh+5wAxRo1HhSO+fvoBOfoOSfiJRJFgzVzHGvSt255o8gxrHIdeeAI5cP+TqK4MaeVXkCTxNiW7dugXgu+++c87FGLuOlbW1NQC7dKzkXpUcOXKcFJijQzpmbJJCiOsvJt9+Z69eCmdcU2QWyJD2X9//c9bEQtrGBDkd9I1dzFO5DOgRzLujdlV74r9EIDjhtavll3fc59fN++7tzrnBYDAYDPZC39irdYLK0LvCRYHFECIRARE458Q5qotTx9MktMkFnsWcysrxF+HgMl0NmR/BDlcDfQgkwXWpyyVQJnVMPumpRWXvlyi5Js+gxs8+KJ8LlTyoDGrkVZEn8MNcfh2VY85jpaNyLH7qb3/7W8Y4cuRA9mc5UUjHpUuXuqOZjMf1o0fjv3/L7S0Pis7cUO/4/Oh3L8xqUCaYw3rlY6tdcDj4wk4Qw1tX27tvARf+nG5Sb+PSQ+318lj/IwoBohFADa3Lwt286W/ftjNnrEffSMKizrmdfkcH+H0VToeOpZPCe0aIxBCDSwyOnucrYYC2G96pUvScwmdQDzaOsBQICJGkIcLOamUHhRLr4QgLoMlcinYRJpmMuSXH5Hu7ZA+nBqn0XbQeHCNtciHQ42+06JOZCMwiY7QYzdI/oxnNonESLRAQWNuikmvyDGqcoEH5XKjkQWVQI6+KPIEf7PLrVDkSlSM9+fTp0ytXrgB48eLF3PszunEiInd85MixCHMAuHTxIt5shocP4osnGidURDReph1swYW2FJlX39gRE9j7r+6ILvwPi28wx9doBDXacjo96QEHEKgXPuIUdYRA1Q/D6tny9h25di20KpWdNaz3fq4yeceKqPS6Umih4pzzIGgWTVUIoRlh1Fk3mEaVs5eZ5OJmkP2J6LnINi/JDts9yw/iDFTEpVPO5TjXztCX7Lzjup6YHkjVaKw2a9wMFtmDNpg4G4YqMjaUDrCHDWWgIYMaJ2JQPhcqeVAZ1MirIk/gB56or8qBnsfK2tpaNljJeEGOHKcmXjx/5u7exQ/3BhbrYNEg2igv9gtfzlanbknfgsyqb+z7+MA5YcrDPcAcuMRYbHTgDIkjbbYQvoF+BAtOpDTE1Owgaitr/s6d4sYNrq5O4Q/n+vSNQ6yI1kbDS2dXyvXXIdQQp4DTRt8jhECFKwtMhUZlRmR0H3vuxJy72v/OACSz7SsGGGgwA60vrRtiIm64DDRkUOPEDcof6XbkQiWDGrmqzLnyoE5Eoo7KgdmOlZ2oHF3kppUch3XhklGkHEdd7UkI4dGjyXffl9GMQhCEEkrsoqIxVwSzvYc/pXW8l6XLPf2O3imBTP/P3avmqWJm67A6186jTie+CBfPD37zK3f5cvC++6Una1jn3IHNU3aK0ruzo7JUYYxwiinNImloWr9Npe88spQHMQVupMNxwGW74m37n1N3WOnmbrYLpnsyCX3uxT524UpgKitCEEIRmSrJNENs3WQNFPSIG4nKARoaKVJEY+ozWsrgyDV5BjWOc6LDBzhyoZJBjVxV5lx5UCc00e3bt0l+//333TOdwcr6+vrS08wB0I1cyubIsfuv+2Spe5yUDRaSm5uTnx5MHj4ughUKgSBS2ZA45pw2u4NUnJa7/QfcK+qw47y9MyRxBBgQeq06S2Ce9qEBEZJq5dh1r/SLaefrlVH98dXyl1/a6mrX9ZPoG2VZ7qK+ceBQcOhdoVDAaGSMjBSIqqqjOtJoHWfE0Bn9dlwckVkXnb0iTuT8NC5/p81AKg0ogb61ysE5Qc03ybTNqgE4+vNM0CJEjGAMiBExIobpYxKAkdGsNgMkecTmmjyDGidoUIcDcORCJYMaeVXkXHlQpyORiMx1rGBXVY4cH1RkcCrHCV69MYZHD8PDx76qS7g6GgBH2cnktS0R8QFqye7uCrMoxTpX2wegMuCTj0e/+RWuXKb3nVaF936p+sahHJ1UUXqnCoEhMXQaHIqi0lT1/SMYExowZ/s6pwk6K6XR8To4rcSsk7CdHVRnDSvTL6HsWbeFXA6iNcyMmZf6FrE9LE4EIiLawzgIGiigwQIt0GpasBhoARZhBlJVI2RcmxFJoDXX5BnUOEGJDg5w5EIlgxp5VeRceVCndfaSj2yicnSSHNiDjyyyEGmO43diynYnORSQqqp++BHP130IYBxQkvwA2+aM+XvoPaqGLIosvs30ZM/rc6YkPZqfwFwh8RZoo0/V6Bul9pRWhQIj5x1K2zKfzo+LYXH9c3/rVhwMrFPiFCmKoiiKw2pOWeKe4NQJ0PikcDk8Mw9a7HdCceT77IDTsbcXmhYVg0XEkOgbLboRwSiA957gVhVMRFNrz9RhN9fkGdQ47on2B3DkQiWDGnlV5Fx5UB/O7N26dev777+fM5EFcOXKlUzlyJEjxwkKAfhms77/g3v5wsVAhgGKCBvDUrXHVmaB7G6PC3p2nnJQw5Q9lsyHe6X/LqeRrlFljpqhCe+QBgyyrq9HpnKkBChOipFdvKg3b/DqFVNtuQ9SFMW70zd2+awAXsUJZOqZ2uhaNBasTOIWIuz10xgbuQoBp7CIkBTpeDxo3kDpfFcIsEN9GmrHFCkTNiKs6TzLuYUzyyRp0KN33W1pRNrkFyEUoqJO1ImIgLAIgDSaWajTP4aasf1nARZrs0mQrdqqOnp/+Hsq1/95UEcafg+HyFyoZFAjr4qcKw/qA529jsrR+cgmQkemchzWmT53fOR4n7/9D1fdo67j+vrk/v3y1YthrAdwEQFAAakXwArlPDbyQSFBb8GJ2scmrZdM+5K0rrGxKAe/+EV540YYDjt0I2mLHgzd2ONHBFBVFUiv96R1hEVPE9bI1OahbIAa6Y2gZWgISJvFfCBo2j1ITj1ksJSKI01jTh/a6IucNqfjHg/mnWAfaZCSpDDKBLAIRCEqoioqJBuD2MgYGGvGagptxJoxgJEWotmklq3ab1f1ii/QSo2+dUdkUCMP6jgk8rlQyaBGLl9zrjyoPHtvhTk65dE5j5VjZbCS8YIcOXIsj+2t6sGP+vqlj7UIAq0t10VAxVRWQUCdLTQN6PVncCmjQ0/Lgadr3egJVTavaDt+yuwLgFgDDwQglEV9/sLwl7/AxYtU1x2cvfedecrRFUVO20qf3BUv6A9Rl+xR2eFD71SpHaFUJ6ldDgObHSIqqiKiknYfkx0sY7RYM3E3QsVQMdQMARbACDMAldnGuJrUESgA7CI1mkGNPKjjlsjnQiWDGrl8zbnyoPLs7QXjwCyVA28TH80Mjhz7vEDP4FSOo1ldJDc3wv0fdfONi0GEoUMpwMTp7zMRFHMUDpkzWMHsYzlFK3fGw0OmIpvJioMNLaGvxtFiHACBKBLXzsj1z/yN6zYade9zznXqG0daFLX4RrORglZstLUZIQnpu8W2qp8y1WBJlA+ZnZVpj4ksEyRt08oMTDQ/tQtHuc5md/HpPa+qdtIs/WOzhwTSCJ8kgEMEySs30TdCzdSiUqd/CeaoWmcXqSM3xiFp8ZrZHMCRQY08qOOcyOf6IYMauXzNufKg8uztHeboqBwp15MnTwBcvXo1q3Lk+NAiy5eeGIAjBnn5Uh4+1K1tDSZsbFBTcemnd/B7Lqc7f1m/3NXTt6qXjFcw28KBBXmObsaiOly6XP7yS1y5HF0zPapaFMVgMFiqLXq4PyIRqDQAR7+DZHaIczKhnH08/VMWX5+ntnBhDiC7TOfMBuzynn3vtQRtRMKaLhSBiLYxc9yyaBYs1AyV9f6lP0kCAtUQZauKwRpcJsb4Po94uf7Pg3qXRP5INyXXDxnUyKsiT2AGNU5Zrps3b6Klcvz1r3/tXsqqHDly5DiO6AapW9vx4WN59GwUbEAoEIDYikUGwguUMDaYRbqOtp715uJNdpnx/jwcZOFwKt09Hcl3w2/Qlw5tvlM6YosBIFRgBlV4pxasKfoFcW1Vb3zmvrhlZdFoVIioqvc+qW+kKuXoiiJBgjeMYn2Nz0ZDokG1OmkMm23KmX4L+/IZva1tqSEtoWU662yzo6dvymXn61nnmWU7o+GQcM7PZ8c9nkgXSSWjqQXVOe+d9875DldKFI7E4LBYW13FehKrSagmoZowkTgSpUTdhG5LpAqx48Qc9cVGrv/zoA4r0eEDHLl+yKBGXhV5AvPsnfpcicrxpz/9ae75q1evrq+vn77b2ieugSJ3fOTI0VXsfPl68tPj8OLVkFSZup+mkjTd9+73nmgDcLSaHE2xK3PQRg8KOS1Xhn2LXElDluSbIj2liqkaZ9vKIaImMgHt0uXy+ue4fMla9Q0A3vu99KccTjnUohqNU6yA1nqndAAHTZKPiialVJ3tu0lwwY54kXDpS1yEmJYBHLb0W5e0rvTQC+6IcQihoBE9pxbRFlIqfFE6X0x1T8jUomIxxBBiqGI1CdU4VOMwGSclDoAGmPpt+oFz4zqgZXCY2ZHsslz/50EddqLDAThy/ZBBjQw05J2VZ+9Dy9WpcvSffPLkydWrV7GDKkeOHDlyvGd0Q4zhxaut5+uxqocqoCibMrPrPOi4G9N76wpLJa82r3b36bWt9l2vZcNOy3xZh3Qkd1VOS+2O+CC9eYuBHgLxdDpm9J984j/7xFZGqSJP/RHD4bAoiqMukDpuyGJfCTkDcDQro4MSkjRHZwosu50Qk9fqzApbwDe4w2n1wHDTvgAedV6c9+WgGAwHw2FRlkVRtC62oJFmFkMIVayrUFch8TgSfSOGZEUjKiISonX0jUMEOHL9nwd11IkODnDk+iGDGrnSyzsrz17OdevWLZJ3794F8C//8i/d82tra1tbWzudtFKu3LGSY+4SJ7NOuh/Ih+vnergbBpCsVeKZ1XDt8usXz8tqUsZYqDiDI1REHWOMIJxDjCAQAdfTWrDeyDp9Se2RGnBYDSYnIRIDQQRFmgEK4AJkom7bD87dvi1Xr9K5BgoRSdwN59xRrJAlih6Aiqj0lUDZARwt0sCegWwH5nC6j2fNXNGAGnzbWtv1HWQv4zxuwb0t5sU/2R+5iMCp986XRTksh6PBcOSL0hcFSSNpRjOLFkOI9STUVaiqUE1i1Whw0CJERLwTARCjdXa2SYMj1/95UCci0f4Ajlw/ZFAjV3p5Z+XZy7kWz1JLO1Z2p3LkUjZHjhzv4yjndHjjMz/w9e3r1b179uDB5Omz8HqTb8Y+soSSFkERA1Sk7UdpvTJoswqS0pbAM6KSlNMBcKQhy6z6yAKGkyCB1NcRQIIVUY9WylvXh3du88xa96EkL+q9P8TmlLcbKDgtnVZxYWxTCGMRM2CzpwVTDVFKX31jSu7gMuKG2I4CteyTYNruqKly644DfSv0kXRPBI3TMUQhTn3py4EfjPxg5AdDXxSqBS0y1CRphhgsdP9qC8FCjMGQEAyFGMRgKqYaY8PaSEYquf7PgzoRid4OcOT6IYMaudLLOyvPXs711ljsWHny5AnJa9euIXesnKI4iTyLbHfyQQMcInL2bLGy4j+6Vt66Wf/0U33/p/jgYXj0zF5tYVJJtW1GRyG9MApMQNeqTBjnC2H0ZEdTnTptfDhlP/Zegc7ZFgu2ShURiJCJOjt/YfibX8vVK9EX3bHCez8YDKYaEEdfF4mIU3UiChibZiRp1CcsiXT0+lR6YiydpCdTGa+YduXILC6CBehB9oAbNf+VRqe1/5pMfXnnvqqnDdKpniZVESKpo7QisKpQp65w5dAPh3408sORDobqvIgyQiwCYLQEbcSqtrq2GGAUiGqi2BAqUFXnoApJ8h5p8mwvR/5c/+dBHYfZ87l+yKBGrvTyzsqzl5ffIcIc3333XXrc71g5c+bMnMHK3CbldpUcOXIcURgA73nmLFbX5Mo1vXVHnj7F3Z9478fqx0f++Qu+2dBYk06giqgwD/GgIRqYrDfZum501ab1vv/0XWIuVvOcVhH9PxUobDjCtavFL35hKyvW1hjOuc485X3XRQ1WYRYDVFQlmkFEXGtdm4AD7Q2VrUFs56wyldtorEnax7LgqbM3i+FmsdgUrhBhg6QsfCUgEJv5UxOuEVs/ExGFCGNM062+UD/wwxW/MipGq34wUl9ChQ3lxgGAmYVgdW11zbpGMAHSjlKFqjQGOs6rAFZ35+tdAI5c/+dBHbfZ87l+yKBGrvTyzsqzl5ffIebqqBx/+ctfQgjd83NUjtyikiNHjr0cWw7xWpkiQV1YXUVRustX3a9/iecv+NMjefzYHj/dfPacmxuYbHkLA4oHtW+qkoRIZVpBx32LQJ4caIM7gwbSgDvpTj9R1HBy4bz77FO9esVa+gZa85R9qW8c3r6mtAqwQrCxfTVQIVOyhvRMW5O+aI+gY4TKbn0iMz1KmPI0ZOeJpcyKZnDJt0kvIXsWtVMaTVJTJVMuoag4FV+4cuDLUTFaKYYrfjBy5VDUAaQZW5DCLFqMjAExCuBExRXwVJUkLJp6dagiMYQQdxpNrv/zoI7z7Pn3c4mZQY1c6eVcOVEe1AeVK6ly9J95/PhxgjmOtF0l+7nmyPHe8IKTOHwCVBc8o/c6GrpzZ/Xjq7qxyfX18OiRPXqMJ0/Cy/Xw5k1ZVUWMsOjmytleRRuxvHvhhE9TN6ipI+pUcrVlrCRWSw0Ggb96rbzxOVbX2K6uZFSarGF3X3JHsSAJMB1ZW/tUpsYQGq3XoEJKQg0aIoW0Xjodi0MTaNG6z7aCK7N7vGsiaQ1almJEDZgiu8My6Z1tu4x2eUmykbtVFVJSzw0hUAd1Wgz8YFSOVorRih+t+HLofAGBxdhCG42+aIyRMYpFgYjzKhCFKESE0sJBgMUQQoDMnKRyWZ4HdSJmzx/h4TGDGrnSy7lyojyoDzhXR+Xw3ocQuo6VM2fOANja2trls7lj5QOMjPXkOOoFpqplWTrniqKIMcYYK1WWhZ49ox9f5a3r+uwZHj7Ejz/VDx7g1au48YZbbwozZyYyc8s96Tsmd9HZToYDFuS7bfmeP/uO1cZUHLTtxEhElbn3JKQjEhatFlalX7v+qf/0k8o59tCNsix36k85urqIRIisoxF+GcjQ6Il07qcNkINZDVEkMkevcWRmlmUx6RJTFJF97ZAecyPhIA3dQxp4w9BHGXpqHeK8KwblcKUcrZQrK34w9INSnBNNX2dkMAsx1iFUIUxCmIRYR5oTqIpzqo3xTMKtCNDMysKvrq341NjyXq40cv2fB3VYufxhH1YyqJErvVwq50HlQeVcMzBHonLMeaxcu3ZtfX19p0/97W9/yxhHjhw5Dv1yOXVMkHTOmVmM0ZJ3Jh3OeFmNzfQZAAAgAElEQVRd008+lV//Wp885aOH8f6P9f171YtXur3lY+2s0UuYVq7S1LanjxWjO8MuLoEfESLOjVbcJ5/627d44XxH3xCRhG70tUXfW10UycAkwNkRItCyIKzDLaR5gQvYRHfOs2VAk2LhnMhlfxG68K45sdq+Y+00AUBptFEp001KLTZopUEEIiIgxPmyGIyKBHCMVlxRaFFAhADMaNEsWKxjqBpr2LqKsTaaU1GnzqtThSoFRgqpNABe/IpjoXKkFx4Z1MiDOopchwBwZFAjV3q5VM6DyoPKuXbHONCjcqQnHz9+nFQ5lsIcGd3IcVLO4Nmf5SRiHAngAJAwjhBCjNFEoog5J2Wpa2fcp5/oL36JJ4/5+AkfP6wfPrJXr/DmjUxqR/PpdneE02lDggEi8CpVpAicgEmgNIECy6rhfp0N0cViWHptD7JQLs+0PXBGNHPnRbvD860vTCqqtdUZiY0zrjiIANqYjIBAcBpHA9z6XD6+Ggdlf4Y7gOP9/ECmWUQSWWd+ZHOtIVw6U5x6xEL3cpY8wOi4iHbMP8GpcG3LDZF+I4wRwsYwRrQYDBK0UQxGvixFtUE2aIwxhjrWdayrWE9iqNI/iwEwiBMn0himCKcrURRQqxxqr3KEOyvX/3lQR5PrgABHBjVypZdL5TyoPKg8gfuFOfqqHP2Old3bVY4J3pHVPXLkOE0wR3qQHEy99wnp6KIWrX3hVs/IpUv+85uy/pwPHvDhAzx5Ep+t2+ZrhhohGKP0kItGkVQFxkZSksvr2660lj7UQeHs3+iVtn2MY85kFB0WwnedF0JBJjxAUp2tMEBNlSqgJtvQ9H7VuLbqbt+w82djT32jKIrUCtSvWwjgUAFB2bFVRERVqIBJa4WSnGIbOY3pe7nMwIQdtCALnAuAMOvNetfd0t9zgumXdy0t7H21YMr7YT+vtPohaHdBf8mkR5akQ0TUOXGlH46SqqiWA3EFhUaakUlxIyTuRhWrKtYJ3aiZ7JBFRQQiVCFgCUxL3i0CrzIQKZwe0c7K9X8e1NF9+T4Ajgxq5EIlV3p5UHlQeQLfJdHNmzcB3L17F7MdK7tQOVLkjpUcOXIc0RV2ggKTQof3PjWtdN0rUTWWAz13Tq9f11ev9MkT/PDD9n/8N1l/5jffFDoJMWpsbvcrYMS4tlI1gpPIEvAqEAlxpt+hz+eQ2fL1GLuySFvJM9FSOBjK5UvF9c9sMOg2ekfzlMNAN/b2DSLipvjAEnhpb+IYnbKGzFJnyB600T1ehKyWK7Nwuf5o78UOGZnpX0GyOAGR7FME4lzhBsNiMPKDkQ4G8AXEGWIEzSJjzVhbqCzRN+pJrCcWKjAAseGq9EAUotUmEQLwKqsDX3jt/1IyqJFBjRORy2dQIxcqOVceVB5UnsD3mejmzZsk79271z3TGaw8f/586fkvoxsfTsGZWScn94Ln5HbriEinOpm0OUiGEGZEOrxnWfL8eb1xY/X3v8fTp/zpAX+4H548wcsXfrI9VEGIYvQqNCplAAEssi1IMbUJ7Wsv9GpME04La5kSAYDG2KNpvWDTudJu/vQth/bz6XxExJoHBgroAYFEMKrYhXPu88/dxYvmm4Jid/OUgy2SfX2EhAmQiAmdKAj72EEPUdiBwdFNAHduVFnwj93bzE8RFlnyQkPcaOkb7J1JRURUQGsQFae+8OXAD0ZuMNSyFOchGkXMQBpptMgYGGqGyuqJhUkME4sVLIAm0qigUnrLUCQxS0QwdHpxVJ5bHc39RjKokQd1/HP5DGrkQiVXenlQeVB5At9zIhG5efNmonKkSB0r2WAlR45TgBec3EhznuQ5klRHX6QjAqEQKQq3tuYvXdaPP8WN2+7ZU3vyWJ49sY1XYf0ltrYKM7PgAC9Q0UiQ1rUwdB4djeEIRJD8LuZFKKemGe3WsXfbfVZE4l1tXGaWnpDsGaUS0uhemjRqFgQQBwP56Jq/fQsrK2zv8CeHmrIsO17MweqcAy/+pCNKEWu+RYSCTq2TnJ3l6bTLDEjS8E06/sa0vSTV+V3zUbsb2OffyMxum9lTlCXYSPNC05nSp/I03UBpdqFssBuIeudLX47K4Yorh1KUdD5tZGsKGxkDQmCYWD22ehzrcWJw0IKSqqIKFQWUoo1wSRorKcDA48JKuToswZD4Te/ZECfX/3lQB87lM6iRC5Vc6eVB5UHlCfxZEh2sYyW3qxyHIjDzLHJ8IGBHqusSraOv0zEeDHDlsl666KubbmMDTx5Pfvox/PhjfPTYb2zK9liqiaetucJFE9J6NTJaaAOAQgWiC+SLXpnblNmcipnOlMfSOYkeAn2j0Zi0HoOjVRsllQTMmAr+uLZSXv/MX/8sFEXnDlsURVEU6W4/e2Id/TqEfbvTwy6KgvX8VHc6a81JZvRH3833tKVmDx6+U7mNKUIy24f0NvRph03u83SSsihURZwrB34w8oORG4zElRBHCEgyWgyMNevaqorVdpyM42Q7VmOrxggVYoBZ6nCZW+7NP5JkDLUf4NyoUBh69kO5/s+DOhG5/Pu5RsmgRq6+cqWXc+UJzIl2gjn6VA70OlaywUqOQ1y0mRCR4wCX0V3riqqmBpZGm6NtXYneh8FAL15wd+64V6/x5Ik9eMj79/n4cVxfl6oSRAUHUzAiPVDOSSzMABYd2JC6JJLDRWMT2oYl9EEWRCgP4fcCxObLoVO71GmiCMQLF+Tjj3nuXEffEJFOfWOX00Q3pYdeFBGoo0W2epkJYWH7v9TM04eIdmxRkXY6OcUn0jB7H57BSWgLGzNH4Wj3/AxsMguCTBtSZl5PxsRGgSjViyu0GPhy5MqhKwbwBUUJSW0pFgJDYF1ZVcVqEqtxQjesnjDUsAgzqLR8FqoAImwADoUZSJoVImul13Y3qerP4ImT6/88qAPl8ke3HRnUyNVXrvRyrjyBOdEeMQ4Ad+/eTcVDyvXo0aOPPvoIu4qP5siRI8f7RDo6y5WudcXMosRItaKQ4VAvnNfr1/mLL/H0KR88GP/4k3ux7jZe880bidGRCiigU5OO5C07tfdoi93mjn0rHdGW5jLbVcFFm493G2mCXdKWEa61S1UytXkIYKosS/38hnz8cSzKrv5PDI4l8qKzJ5FuJg99NxlQhRhsEbBI6IPOTlKLI5HsqqfEg5GOMYMFf963QSxzwMWO78Ay+dGlf0vHqSFERJ0rnC+1KJ0vxBVQR3Wg0YwhMgTWtdW11ZVVk1hNYjWxukJCN2IUGqgLC9xRpmQgJyi9jEqvkiAZSX5Duf7PgzoRuQ4Z4MigRq6+cqWXc+UJzIkOluvGjRuJyvGv//qv/Zfe6iN70jkdueMjx3u+qjlZZJZjtcFdca6qzjnvPclOpMNE6sEAZenOnXUffyQ3PpcHD/HkiT1+PP7xR93Y0PFYq8qH4HsYh7Y6j0u9NPoylgnRkOV3/8F31+BY8AxJTyREJuEGBtB7nD1b3L4tFy9FnXGH9d53/SnvvygiMa5jHWEQaDdhNForz9rCFWQnyQFpNTTmBj7V67DefEuPttHHPoSzu0RmcQxyESyZ22OLOh4ghRCKGJUiEC+ucGXpyqFrTGEVAGiwCIuIAaFmXVlibVRjVhPUFULNEKyuLYa0Ddpgdo2LbrvXkokKC7GB84Wb7lzv/aEDHLn+z4M6olz+MI4mGdTI1Veu9HKuPIE50SHkSlQOAInK0T2/LypHxgsy1pMjx/u5BE9CpAns6PxlUwTnMBrh8mVMKnn5Mn5/jz/+FB88wKOncfN1DLVHVNB1NTCbyjbdqzdpYA4Bpa2NtffffuV9iL8Z2eELu16V+P+z927dbSNJ1uiOiARAUrJsyzfdbVd1z5n5eq2v5/Z6fv15OQ9TPd1ner7u6epylW+SZcsqyboRQGbEeUgABCnZJbskW7YzFpdNgSQCkZkEEJsRewMhz3HndraxYXNzLQEmiUie58yT/pS+Cu/HmQ4lHFWhDKoAMQOCQIaJrioR9WpezhRPOb3Fpjk1aIpE9Fy6s7NyuedCmnrqrWpkRABDHLvc5QNXDCQfIBKLqppFmpRAFuC9VZWWYy1PUI1Rl/A1gkcIWteqQUQIEGIiprPqUwhwhFyIue2rIboogCPl/ymoj+DrAwGOBGqk7CtleslXGsDk6JJ8nWblePHiRYQ5UrtKsmTJrhTM0dV09FVXJiQdzJZlGA6yW7fon/4v3t3TrRf67Fm1tVntvMThAYfaqTpArFNjhVKUKpkugrDpgoHmX7LTafGHQxs2/c+ELILbZzWzzc/b2hpdv6Ei3VBE/ZRY2/Luc/6FJDNn7uSkrPeOyyqAxXltmDeYSESMWI1UA5kJIhsHw1piEyLjWMQxkUVpxGNwWtL1LSthml20qzya9OaceUk8CwRpmT+a8o1Ow3VizExCzEZQCxrMLJivrCpDXYa6tLqKNBwayTjqKtSVBm+mSsSARd1ZYrQwBxmRAao5wmKBW6PctVMZAQ5ppzvl/ymoK+7rPQCOBGqk7CtleslXCioF9XF89Vk5/uM//qPbnnRkk13BG4lEX5pshqQDQBRb8d5775XIM3ORy43rtHSHH27Yy23d2sL29vjVS3rzJjs+yatKQmCzKNVJBmKYTeguo87K1G/uFis4uMeI2afkmKTbdD7gY7pfovET1WEZcPEY8sxu35bffGtzczqtDpvl+S/+yP9rviy/+Nmjk2r38KQKRuI01KZReBXMbOAooBqJLBplV+vhCVO6r027iZ1V4GBvH7oZnlc7/Q47o0bmzNKRKQ2dTii4xZ2IGg1cIpgGbQo0yrYzpbSqtLrU5lFpXauvEQIA44j8UFy2aHtVIk0pVJ3p3VF2a66QXv/R26hVUk6egrqCvlwCNVJSlAYwzVQKKgV1NX3FUo5/+Zd/mdm+tLT0+vXrlFWe52YidXwkS/aO09SFn0bil64jZXTOdQUd0WxhAfPzvHSPv/1Wdn/2P/7kHz/B1jbe/CzHR1JXGRFUCSaAttqwRvAACEotCUT8vR1MYGqYQAMaUU9EgVabyqy7OgJ6N8BBgDaoCRtMG1ZUSHxpMKSlJffwWysKIo4hN+qwTYJPF5jbvNenTuqwN9bK2GCqMIPEabbI5MqOucesMRkgawZslhKDWt3c3vBw25zSe4lOcWuc3tiYTo/3u6Kz7igm7zJqGFsMUGgwBUINX2lda11qeaLV2OoSdYmqRFVZVWtdqa/Vh1irggmLC4OEWIgZ1PDKmmrOtLQwXJwfcLuY0fLOpJw8BfVZDKBLoEZKihKokXyloFJQV9ZXV8rR3/ipBFYSXpAsWbLznChm9GVVta8vG0KAiGVZuLaQL68M/vf/Di+26ekT/+xpvb1VHR7h5ISqSoIOuJH1ECBnKOC1Y7w0R5GoFNzAIGSnsuep5PjcHSxt8cJEgMQaAg7C3bt8fwOLN7VFNzqAg5kur/3kPFb6cFhrqaYxLycSFgpqQUHaQg5dL45NKcb2REvo7dI01iv86KEQ/FZ4Yho8mrlMnqlSOws4mZlpLLiAKpmSKWmw4KFBzUxrq2MrylirE6tKq8ZWxcKNynxtPljD0xHDj+o8bMTgFuAAkykAMRs4vjHKB24yv1Eg9vS8pJw8BXU1g3IJ1Ej5QwI1kq8UVArqivt68OCBmT1+/BjTGiu/KLDyb//2byndSpYs2acFO5jZzLIs68RlG31ZVs0cDwdYuMary27/H/F6x29t+afPeed1dnJSHxxwVTqYMwAW2rxXrSGOAAAL8T9rwJB+Yk0df0Q8V//i+bpfq6CNn0mDjM8KWl2T9Q0tBtZjWs2yLNKLfnDOcyFJkVc7qbSsQwjEzEIuI1ULIcTwtRW9fesFbYo11KI86zlkYqcvhGfHYjOSODPIx9tgplip0X5GGcFHqRRwqWYKNQ3wtVXjSCyqVRmLOLQu1VcaPFSjbIpO3DFIwBwfxNKsKiAXzGc0bAVU4urt126cjm5GADjl/ymoT+7LfWHQRsof0gCmmUpBpaC+VF/3799//PjxTMfKmaUcqc7is04I0/R1yzjpuX5hCzv+Eh4FRzqSjhCCDgpf5Hzjuiwv08Z9WduSrRfu9X715Int7cr4GL7W4AEVNNwcQUEwbb4s2q8F6HAOOhPQoLdn99PJdZRxAcEMCiizn5vL1tfpzp3QZryxDUdEmN8b3bjw1VLW4U1ZV4GNmAhkwbTtPWnaStQsCsie6ijplVPMNvP0sCFC7NqZxBBff4v6jL51gK0PqJDRGRiTmVH8B4CpKQUomdUMtsDqjQgwVR98Hak3tGoADq1KrcpQVxoCTIlAxAQoEZiN2ZjBAhEWIRIAxMZECznfHFLuOF5ImTnP8yzLqIeUzZCnXuxpIeX/Kahf78vh87eUP6QBTDOVgkpBfSW+7t+/DyCWckTrBFbw0TtWkiVLlux979H7KqoiIiJd30ojLjso5NYi/fY31f6B/vjYP37snz8vd17j+IDrUti4hTNUG3YMRwAQDP40ZNGml+eEDu00BtLuPEiOxVu8tGRz811EzFwUhcyUb9Bba0UuNSka135vXNdWEHHEJEKk4gCYWr3Yt2E81tPIJby9ocfeUnxBM5ewt4E6714j00hIg7mQwVRN1ULlfcVWs1asFTtHRBZqrSutI6vouKEajbIpvjZVACAGcXMA8TnF2g0mlpZLRZlooaBbI8mEO+qNPM/zPL/UiUv5fwrqYn19rgBHyh/SAKaZSkGloL5aX7GUIz5/r44VpKaVi7vz+OzqLFJ9QbIrstjiS1FWNgIcfRbSEIKKIMvCaMiL1+WffkN7e/Xmlm5uYXuLdnfpzZ6My8xUTAWQXslGzFOtdxhdVs/0HgQZ1rFvEJgQDIFZ50bYWOPbt0PmukCcc1mW0Qz7hn3spCiGaUTEAmMCwaBmCIFUuQE42GIbRm+eevUbkwqOSa0C2y+CEO179Qz8okWyznj/ZJx7yr+TmYulHwqAI6uoBguhDmpAqEutS/NVluci7H1dRxrRuoqFG1qXWvXQDTR9UmowIjBDBOIgjsSRCBMDxsoINMjk2igfFFk8BiLK89w515/E9z35z7y/r6/crNK37PCiVk7K/7+2oD4ngCPlD2kA00yloFJQyVeHcQB4/Pjxv//7v4cQuu2xlOP169cpxUqWLNkVtw7piI0eHdIR+1YC4HnAwwFdX+C7d+XhA7zese1t3dzEzmve38fhIcpSfR0ZFiZnVSIyOwtqeI9DQ+yOMJBBgeBcWLiWP3iAhQWjqf4U59xpfY2ZJPYjDGOM3JpHVB+Bqoo13SDUBxdsppsHk3KJvsjKObswprGP/pH15wQzvKazDKMTBhVq2oOUACLjWIxiXuvaBx8q1qqEr2xQZJmr6tr7WkNQX1ldaVVaXauvLQQCQNywwDCjBTiMxSK9qAhF/VczZiKmwtEoFydiXrsio9hadf5r+rubkt4DaOuN//uupZT/f81BXXWAI+UPaQDTTKWgUlDJ1ztgjn67CnodK58XxpGIJ5Ile/d548uuvunaAWIuOtO3EphDltG1eV66J99+Kzs72Nz0T576zef2aocO3mTeD8WZWe1rmHHbIhHLKs5/bpmAAAwjmAKGWMQQihy3bvL6mg4H1kijNuIpInI6cb3s+Tq9/6Ba1b6qqprYE4hIiJxzokYWNMQej+6DNIVNmBLpBHDo+DasG0Wa1ZaNuqrWcGhgstt3kpLaLI7UEnhMC9R2D9P4BoY6qINXrdWr99XYj0OZi5NaVTWoKkJtvra6hvcIRmbETARiIiZjihUhRlE/pZNQkbhKiMgIA6GBAKpopWF/USD23V/YiyIljfs8T21Uyv9TUFcR4Ej5QxrANFMpqBRU8nV+jAPA48ePowrjH/7wh7h9YWEBQNJYSZbsK8QLPl+Yo0M6uu6VSd+KqjH7LKPRiJeX6R//kff3/eamf/q0er55vPM6OzkeEKiuuyz5g+c49qcoIF3KPj+H5Xt+4ZoRBe8BxM6FLM/P/Hn/MtbYu3fog1ahEZShKK2qSoSoYROCqhm1tSdt04hN11JExKJj/KQ+5yhNj6rNAhVxo3WHOZPGd8QckTS0Fb6ZpoNt/jHqjsEUUBgYBoYQBKqh9r4K1Uk1FhK2BiYxhIDgLQT4QCAhjqU9zGwU1WEjhkWRiYOESTiCIFCNyy8XzrnBEZr+o/efx76m7AXeAJy5q5T/p6BOO7oqAEfKH9IApplKQaWgkq8P9rWxsRFLOWY0VpaXl3d2dt52Wf3uu+8SxnEFc7xUzJIsfQs6cdmudaXpWwlBiUwEeS4LC3znjjx4yHv79dambW7W29u8v2eHh1aWUHOxFCN+qXr5tvWQDDoL3bB+Gk4wZlu8QcvLOhyW47G27Buqes7mhY+QFFVevcI5p+RIqa5rDbVXZUbM7QFiEZi1zBRAJ4lCnaiJnVGBcQ5J1/fBjqxX5WHTWjdTPCAEqFnD7sFghnOsgX2t3tfe+0ixIpI5ZkOD6Zgq1ITJxBEJM4PZwDrpy0HcIZgapVgAaARxHUPaqReRGfaN88/UuRhtP+hUbz3e3JT/p6DOdPQpAY6UP6QBTDOVgkpBJV8X5WumlCNu3NraWl5exltYORK6keyiVmMqiEh2eXftkQQhFnSYWUfS4UWQZTQ3L0v3ZH0Vr3Zs87luboWX27rz2o6PQ1m5umb1DEgvp2/bKsDtEwIRoNBYYRDrFripOBDNMizeobtLIXMda2VZlkQ0HI1UFbBBMfiESVEd7Ofj8qgKZiANpGDzBANI1QAy46h326IHzX/cYgwN7QWdpebaoRtthUX7N50FD33YdVDjqWQCc0yYSWPlBbjhPNEsDwZTVV/X6gORBnCMQQEwkTAkI+eQZWBnxAYypaa+hJmFWajhL2WYAURqZsEYxNQMSmxOuQotIXhLq8tlHEACNb6AoD42wJHyhzSAaaZSUCmo5OvyfJ0WWIn/LiwsHB0dvfu6O4N3VFX1i8fwYeW7yZIluyJ29cGpvshr/DfyPjb0HPFf5XD9Os3Py/oaHx3Jy1d49tw/eVpvburrXXd8nMO3whxtCUFMYpkBMQ0UsQ6YtSAAGRyIIB6uKub57jJu3dZGT5RiBQczHx4cNAN4HQQCMCgK+9AwP9iOyurFm5P9k1rVLNRQEwQyI2JTBFWACV25RsM7Gls1WhxjwvhJIIuFFU3lBwjWvBPUk5plzDRiEAFqRP2Qpq4abf9K/CBFeo1259Z2rljzISMiA2v7ColzTcsQqUGDmgYLQdUTkQmbEIlQlnFWcJaxcwCbwUJTwkNMLMzC7BgMZVM2NoLCzDQEgrWqLxRJRmemJuX/KairH9THADhS/pAGMM1UCioFlXx9NF9dKcfpdhWcW2BFVY+Ojt7xhjdv3nyE8BcXF+fm5n7l3UDq+Ej2ZRsBXHuoIXNKZF8o5NjnNejEZTvVlcjQEZzTPOf5eVldkX/6R3m9i60X4emT8YtNebNP47Efjx2BCWTGzDWMVAeSsbFqUHgWKBpqSwUBVJHw6rpbW61Ho+5UEitKRGRyStxvT4kL10EoiuJjJkVlrVt7J/sndQQHYErQCZMF0Vv0UGz2+el3UZ+CY+btHagxuWJ1sb3tktb7PLU408zxtOSlZm29TUQ7WmiExbmsKJCRWFZQHSgYEamwF5gTOCGXQQTE7ZETNdQexJE2lRp0xqZbcPrHHaeY3kdg+COnyh/GV5ry/y8+qMsCOFL+kAYwzVQKKgWVfH1CX/fv3zezJ0+edFu2trbwS6wc6N2+37x58x2Hd+PGjc93hJMl+2KMCXQyxvMXfDSW+Tm9cU2HA8szE7EPF0m96kgHWoWLSNKRZVkk6Wh4Oph9nmM0crdvudUVfnjfNp/r9jZevfTbL/XkWMqx1L7h5qCW+pKsQUMNsNjSwjW7Ms+y9XW6czuIdAIiEeA4M/Xdf7MP4Pr16/HPwWDwEZKisdcX+ydvTmozMwsEjYAA9UVPoqlOn2xtktx3kEZbStEXXDkL5zA0IjOzG99xpp8AHQ3j6eyObaaRpjXtSkeYxWUEJnbIlOpAQQEOAs8IwioAO2IyUCRTacRgzBgcyUWJBMQdzIEJGtQbEqLL5lj5laviymrHJlDj0zq6SIAj5Q9pANNMpaBSUMnX1fFFRKd1ZN/NypHsiuRvCe75TO3jd3xwXcuLTff//L/ZD8/ccM5/s1o9WPOrS+HmDQwHxhKX1JcKc3StKxFxiMSfDRepSO1cXRR084bc3+D9PXv+3D36SZ88052X7uDQqjInJuajeuwARyBGHZr0IIco51VejOdG2caKXrumrcfo692p7/7+fv/PPM/75R4XbqUPr0/Kw8rbL1dqnP1y/x00+0EDeJqAo1tUOtE86dc/RHSl2z49c/2rXl9j5RcOUq13pBTngJyBldRAICIwQNrCGoh1OBEtiWCGgRnC5JgdsyMSanhIJhhKh1tdKsCRQI0Ealyeo18LcKT8IQ1gmqkUVAoq+brKjjY2NgA8efIkknGgx8qBt+vIqupoNPo1R/7ixQsAi4uLeZ5/8ICsrq5eeKlIsoQXfDHGgDs5kr/+9+jRD6Nn2475+NUz/v4v1a2b9Z07dH9Dl++FGzcwmtNGKfMLtC4dNbNY0zHh5mj1ZVXE8jty4yY//CY7OMDLl/6nn8Kzp9XrXTk6Mra69sFUABKmKBIL8Uq1y+3uLbp31/fOY5HrkpnPc3j7+/tEFM+3AIbD4YWHb2aV1+NafSOP0hCJWI/RotWLsV84gffVWlvWjZYO421QSV+Qt3tTpNWgGVTD3gKpnHkcvdqTCebba4IhEMFAjqGt+AsZuiatnjOaABdC1JJwkCMSIiJTtTg0ZxGGpPw/BfW5OfoQgCPlDyl/SDOVgkpBJV+fl6MIc5y25eXl9y3lOGcUv/vd767sjF9gXpHwgmSf0FzwsvMSf/6v7OVmfniQwcLhDu1m8myQj+arRz/4lRTGbF8AACAASURBVGWsrNDKit68aXPzNhiYc0ZfbOtK173Sict2kishkLIgy/javNy+hfU1t/vatl9WW1t4uW07u3RwmJUlGdiiYqhTiA1G2coqFq41aqvUEE/Gcozzf5tOkxb9GqRjxm8w1CHYFHTQPDoCi5Y79YP7lnS6EmOGraLf0QKYgmbecyYd6QefxyJQY5EJNbqKqFRAW7Fx6lgNxCTgpnZDOGN2HEucJmq1Crr4ZflxdpLy/xTUewMcKX9I+UOaqRRUCir5+qwddaUc59eRTZYs2RU248MD+ulH/fERHZ0wBTJzCFRVRXWSHx0fv9gs//zneu56tbxcbWzY/XW+fx+LN2w4tCxTJhBd3unpE6JpEXyMzQUd2BF65sVhMJRbt3h9nXZ37fkWb77A5ouw/ZLGZRiPtfYuZDU73LiR3V+34VDbWM7Tn3J+pGMwGJxzP297mwFerdYIYMQaBLPJXy1j6kSBFf0nZh0oQl2m33g0MwKdRgs6FKMHVDRqK43w7jRvp/XxETp1+GSg2Rg7dlHA0CJy1Oj3EjUfmRw8kQFKGqgJlSYEIkSIWi1ExOjKN9gxOSaJH22KN2IVx5XJYH9xPyn/T0Gd6cul/CHlD2mm0gCmoNJS/3ocbWxsRObR0x0rb2tXiTYjIpssWbKPCmacwgtEjV5u429/WzTOVE29B7T5CVvNj68DFqysfj44PKi3Xoz/5/s383O8sc4ba7y2yrdu2twcsuyLZ+joUInZvhWVII5H83RvOftfJe3+XD/6SV+8sBev/M6u3y/LrMDyvWxjLThn7T6dc6elQ3890nFmQcf5vFAVdOw1KLStbFAzmDaghSrMaArdgLXwxARxsEZSZKIO24IM3CIFNoVlnAYsZhtVaPIeg1EDo1CPzLMR7KVO0IR6uEuDN0Q+j/g6gYkBmFEvUqiZAkrQtpWmwVosEoQwwERMxMQi7ISztoKDKRJ1RHRDzaxpZ8F7Xl5T/p+CujpBuZQ/pPwhzVQKKgWVlvpX5ahrV+mXcuA9dWQv4/KcmDWTfUK84PMyBtzRET1+Sj8+48My8xAQYJkjb6YKNasAs+AREEr4CkdvhEi3N8OPP9jykt27zcvLcm+Jbty04RBZZkxf3jewQzoizBGz4qaOw/uIdIBZs5xHQ7p9S46PsLcfXu6Ujzcrr+4393XxhrV0G7E/JZZvnH/9vGOxnS7oOCe1R2debeeofHVYho6lomWTaMVVz9JM+aVDRlM6cdYrhLM1Vbr+l1a6tC3fsFPvpbN3+xaCVJvs8fRHI4pCBj1TINkmuAmROHY5u5xcRuJIHIhgoX2f9XpVPnYG++5dpfw/BfVevlzKH1L+kGYqBZWCSr6+QkddKUdn76UjmyxhPck+2QoBJATZ3OQffspe7PJxJYCAAwIzkZkZAuCBAFODAuor8tUQCMeH/uW2PvqhnCuwtOQ27ruN+3RvSW7fdtcXNMvMuS9bX7bj0ciybNK04r1ngnOYG8riTV5ZcmurqCq+cd2KYkYd9jKUNWaQjrdxPJ+2KoSXB+OdwzJYP/tvMY6uUaVN4vtNIOippMTChV7jyuTPPnDQ6+A4Uw5WMVWhMQEzrI9XtB88jWlYUxxi00DG7BmxIRexFjshmny062DpHwYRkXCWS55zXrDLyTliRwRTm7ULzWBphnzk3HtL+X8K6oN9ucu+h0j5Q3KUZioFlYJKA3g1HXWsHMz83XffxY3/+Z//+W6BFTNL7SrJkn3aRF1OxvSX/8l+fDo/rkdggTYki15DS7jIDAI0NOX68TEAgoWTo4NwdOB/3q0f/f1oMMKdu259LX/4MPvmG3f3Hs3NGcuZP5d/MRhHzGQj0qGqHdihqioashxz86wKIu1lFJeEbrwN5jhPQUcddHcc9r0a0anpijCHdnQWs1NqXXHD1CDNIA46hVO0oAJRjzCUZnc4+bNFPBq0I74h7pLbThBr+TUm83Tm2rOOd0Njm02fr5Ra3Rbuq8kCDBaQg2QyGEgxlMFA8kKyHNwShChU1TRAw5mVJCn/T0F9XkG5yziOlD8kR2mmUlApqDSAn8vora+vP3ny5J//+Z9n3rCysnJmKUcqLkh25nJKVT8fzVzt8xfb+Q8/jXZez4e6gA/QAFOCJ0SAQwykTbYXWoGJABDM1EAQAky1rrj0WlbY3w3PfsLf/qIra25lle4t8eIi5ubViV0xmONCFltfXDZiHPHfPkmHqRpA7Rnv8so3fhHpeLtoN0qvuyd+vzKlSd9Mr0slPlr52D5+ManSiFv0dN2DfchFyt6xdbo4aMI8OgOBTPg7DO8sJ6IO9iBM6DyIDNpiKMwgIcnYFVIUbjDgouA8Jxer+IPBTFU1qCo0mHE33XFAL2rG37aTlP+noC7c14UBHCl/SI7STKWgUlBpAD/T0etKOfobNzc3V1ZW8PkLrKSOj2RfkhHgDg/d94+KZ8+Hhwe51dJSiypNNDLjD+9qZICCAhDIfJuuxyYBMlhQDmpHh3p0qDs7+myz/v6H+vYdWV3PHj50yyuyeNPm5izPzblLVV35hOcH9EozzKwTl/Xex+cRUmHmLMvei33jYmGO00iHAaW3nWO/N/bW5PZ9Cs9GUyVybfahAqLpOgVr/5zablM4woVcgyIq01SS2DuQkfOcsxveU5u8uanQ6Y6ZCCzEGbmM8kIGhQwKLgrJM3JipghoyEU1mAZYgLmPMMUp/09BXaqvXwVwpPwhOUozlYJKQaUB/GJGb2Njw8yePn0K4I9//GP378LCwtHRUf/Se3qfqWklWbKPY6Lqdnb5z/8nf72b+ZKh2pIrxGQvilUoYOAG2gAHILSqoQSDGRmIQISMIkMjtFJfHfs3x/7ZVvWX78vbt2VlldZW3cMHbmWZFxdpNIKIEX3ZwisR6YgkHR3YYWYXpZ/y65GO4XBIRAYce90d+xNFgADBiImZmEjJqFUv6SugTkommiYQAvXYOAjU6Ly2m6g94XM77f3knybaK/0LxDQo0mJqExCiAzCs1TwxIjQCKH0plsnfEx6Rln0j/kEgKHGji9sCNURmrACIIU6yXPKBG4zccCiDAWc5546ELahanOA6VFWoK9QVLJ+wjFzolTrl/ymoj+brvQGOlD8kR2mmUlApqDSAX+roEVEkH53pWJkp5UgFEcmSfSpzB0d49FgePR4FZeZKA4AohsSKrG1F8UQBFMAeFP9UGKAE45YFIbYv+F5OKS2HAZdj3d62vTf46XH55z+Xt2/T0nLxzYNsdZUXb9pw2CAdXyjG0YnLxgYW55yqMvPH6U85J9KhZvvBvTyqKwWIDQxiNBgHd/Ip1pyyG87R+JSJqGX3sEkNxCw/aK8YooFHqGPHMPTad6auP+/4OyIWNpFVieUcRkbWIwM5zU7aXXTMJqUoZAQDmbEh9D6jBCUCyCAsDnkuw2E2HMlgKEVBWQbHiDwsqhaCBh/qOtQV+dpMT9WSfHhLVMr/U1CfxNe5AI6UPyRHaaZSUCmoNIBfz+id7ljZ3Nw8DXMku9QboIQi/frs4ss7YDZz2y/l0Y9uf1/9mKyhFLWJhkRsTmE1BI4YR8PBYSA0RRutUEW73LSVx4y/4DNBzMxX6mucHPk3e357u37yGE+f+JUVWV3J1lZ58SbPz1tRGH/JSEeEOaby+ysQbIQ51Gyzzn/cHZ94kIj5BuAAMYgIbJOOpaaGIzJTNAFoxATIOp7PnhYJ9fCNs68y1uATaJVaZ95/6ovQIhAzeihkfZURAqPHC/KLJ0FqVWsZ0J6ALcAQkSx3xcgN5mQw5KKgPCMn4AjYBA0++MrXZV1XdV1pXXNdm9qFLJ6U/6egPqEvl/KH5CjNVBq9NIBpANPonQlzdBjH6Y6Vd3/2K+lYSTBEso9pDEhVucdP3LOneahN6wAYUUsgOQEsOlVQa9Q/YTAQoqIGYNyjOIidLAoQtMM+WuEVg3ougyvHcrivOzvj77/XmzcGD+7z+mqxvp4vr9j8vA0G5jIj+tyRjjPBqf6Wq4O1GaCGrb3jrTe+MsfsjH0UTCHS+ECDccDMTA0aoNoAB0xGp9ZXhL8mCibdCe4MYZGzsYcZJRQ7i6X01HsNaHVV4jKOxRd90pCJqIqh36LSNGQ1urBEaqQGI4CEXeGKQTYYZcMG4OAsIxEwqZlpCKH2dRnqKvanmK+h4cMkklP+n4K6Ur5cyh+SozRTafTSAKYBTKN3pq2vrwN4+vTpv/7rv2pDSg+0pRw7Ozsp5/wyUrhknwfAQUSvduzRD+71q6JgHLO28hFK2rFw9ExjRYY0RRwGQKEzN8YKp2AFFAFQQ6Mqyl2aCxOieUZZjaUcV2/2yqdPMBrVt28Vqyu8ft89eCCra3zzhmaZMnc//39Ji+0KBuINBxX2xxYyESYTUVMzY1Gz5gGjOPGmitAAHARMWkL61BkNwNHOIFFPexUtS0cfozhTzPXM4o8emGFtOdEUzmENY0j0SDSNljTyKNbfbwt0NGuf+h03TJJJVmTFXD6cy0YjyQeS5SwOzBHvCSGEugpVGapS68pCDQsEYzrvXKf8PwV1ZX25lD8kR2mm0uilAUwDmEbvHb7W19cj82hnXcdKwjiSJft4t7PjE/7+e332tN7fPQ5BSMm4VdPs6Bj7gqAdQtHLNglmE33OAISWprR5mWbSSpCBzCzADBmQmVUh4OjIfG1v3oTNbf37j7S0lK0sy/qqu3Pb5uc1z40YCUq7PHQD8mpcv/EUOAMJDERCHMgYzMxirGBVDn28CaoGo8jI0YiuNNqqaJAMirhUBBRa4dW3ARfU6JhQi4N0DTHT75zuN4nu243t7tvPWCMHM8FUqOugigCH9Rf4pNJDzVgJgICdZIXLh9lg5AYjKQbscnIZWBClYYNXX2ndPMxXUA8L/EsJasrJE6jxWfhyl30c6VY7BZUyveQrDWBy9Ln76ko5mPkPf/hD3PjHP/5xYWEBwLs7Vs7frpI6PpIle+u3w0z39vB//jvb2YYvawDCpGh/kzduRSTi/a8StNciwIgkBROMo1OTjUwNDW/kzA/n3SkCkcSR4jszIpjpuAwnpe4f6NYLffSovLmYPViXjTW3siJ37+Dagg0GyHIwp2/1hdvPZXh0YAdBXO68AghERCTEBlIiY1KQGglRoI5q1BQazDTWdkTOVAYREzVNIdSjc2FT6oRjZ3COdllNC8v2m1k6NlDq6bY2q0lhOItRtHsDTWMjEceY1Gj0+1usJUFVmIJATJJLPnQNujHkbEDiINJc7cwseK1LrcuIblioEQKZEoFPaQR9NOKVBGqkoC7K16UAHOlWOwWVMr3kKw1gcvTl+YqlHDMCKwBWVlZevXqVGh+SfV72eTVQsKruvK7+9j/F8SEJlBBEzKuZMeDMGsXO1hqAAw09QWxUaTEM6nNFMkKXR6phOnnskyAYMwdTNZP2t31SC96Tr934BG/2qudPwh9GduPG6Le/yR8+lPV1vncXc3OWfQkMHVdqsR16elG5I2VDJFRhYiEzgkGUzMiUVcHSPCjE9aCqpp5gGpueCExMTMwMEDOBmIhBbBHy6Ig5aLanpUEiCERxlXWMn1OrCDQpK2qrQHRSw0GGrmWlKxLpicpas3NMSj66xWmd9ErsU2Fllix3g2E+nMuGc64YclaQZMRMxAQzDRa8+drq0qrSqrHVpfnKfIXgQdbI5Ji19S2Xu2hTTp6Cugxf7gLPXOn2NwWVMr3kKwWVgvqyfXWlHM45733cuLm5mVg5LvzmJhWzJJtaEodH4dlz7O6WdWUKYXjvM0Pecg90QioB8K1YLADppZrTnQL0Nj5FnkI3CGCFBZgATAKYV23YK0GFMDV6s56916rWo5N6/03517/b4uLg2wfZw4dueZkWb/BopF+iuOzHNzUcBtnRrGw0TSPQwCAmErASG7GClVksPnrpumlQDQSoGQHE3CngGjMzgwXCgJjFAgbuPktT7BgEIhgssmNMAxw0SyPaW4IN8y0BAJ+u4Jh+bh0Bh84we0TgQ2FGUBAEECd5kQ9G+WAuG8xJPmSXEwsRtRQ02gAcVWnVGPUYvoSvEGqYosFz6FLT2pSTp6Au29evAjjSrXYKKoEayVcKKgX1Ffrqs3LMCKwcHh6+4yL9lairfJ2W6Esv8cbXzF6/rn/8UcpS1TxQA14tUocy4GITCjVZZQQ44je/1YjtfiW3Xn5omK77mGF+jO+PvKQEQFWJzLoGFxDMJsqjxgYKnkJANfZ7e+HVdv3qhf/pR1lZkaWlfGWJFm/RwjUajUxcQjo+0JiPaxwql8i8eUAzJ2pU+wBikDVIBzOYSdiUoWLMYIaQhUZYRTVYaOYuNreQEIuICLMjY5CCtdOd7VVwcD8na/uWyE6la6eZRqc4OhrSGLO2i4WoRT6ovxK72hCefIomLzeMuMzsHOdFNhoVo7lsNMqKEWc5xBm4kZ0Jqt6jrq0urS5RV6hreE8aIqUuMwsz0yThvKhzWsrJU1Af09d7AxzpVjsFlUCN5CsFlYJKvrpSjt///vf97aurq3h7Kcd3332XMI5kyd7vDhhg78PmVvXjT0O1pkZDm9RO2/YTanVPDGRkHaihvU6T9kd1O4V0THzZWYqg1HS4mNqUkEU821hbRUIAkbEZDBKCnlT2/NC/2Cz/8hcsXCuXl3htXe5vDB8+pBs3aTi0zIHlA85WXzOaFoh3avxci+fcCKCaDGSxzkKMgKgRSwxmGLMIqZgIqRCCCTOTBsBMg2qkHYUFMAlYRMSJeFYhdmCJWAmztHykZD2gIbKLRp3W0wCHnQY4aBZK66Ehvf6XqSfWlHnQVO8LdR4jMpGJ5Hk2HObDUT4cumIgeU6SG8ejVVPAq9a1VpWWlZal1U1nCqkywDFQJrqgi2nKyVNQn8qRO+dpNN3+pqASqJF8paBSUMnXjK+1tTUze/bsWffS8+fPI8xxJivHp0I3UsdHss/YzHRvf/z4ib16xW05hm9TPWphjqmfy9tM8PSqn/lOvu+34m1tLdakpL2UE3AGwHLv1R/64yPs/lx9/+hk/lr5YCP75ht5cN+trrobNyjPjShJrpzTDkv94Yi3KvZgYSEEX1eKAGaKOAMxMZOJcYAxmI1ZREiFTcAM5sCsgRSAqmoAVA3wICFmJyLshNixOCIhZhYhppbJgjFhDo3yKdPFGrGNhSaoR9cb1Z2Hz2wDmfzbBzgixjFL7tGRbwBMEHZFng2H+WiuGA3dcCBZAXEgaetEFMG09lrWvqxCWWpZal3B11BPUAKYyQkz869JRxOokYK6CkG5dKudgkqgRvKVgkpBJV8f7IuITuvIPn/+/N2lHMmSJTvvDWsI1eZmeLktVdXBB9ISiGoftrCp/952T23nACzeAXAApxQwWvpIO0sYI9aViBlVtXilsvTjY9veke8f++V7+dqqW1ni27cwP4eisOn0MtmMKXBY66s6O1QJarG+wpjYWAlESi0haCTdaBhDIzbBTBGrEGeqpkqhFZFVC7GUIxhR8E3RRsbiiIWavhVmYSJmMKFPPgpQQ6TRth01qMdMWUejfkL9Ko5OlrjXfgIym/SGNLy3Rg3TSCNpGxtryAggYieS59lgWIxGrhhwloMFYGsuXIagCB6+Ql2iLuFL85X6SkMNDTADTIgyF1VU6L3y0gRqpKCuWlAu3WqnoBKokXyloFJQydev9NV1rEQyDrSsHNevX8c7dWRTx8o7bllS1clnahfYQEEAyrJ++sx2XrP3YSYRPAVYfMjRXsRBTnhJW7FRsqlXI8bBIVDwdVXZ/gk2X+PRk5Obf5O15fz+Oq3cdffu8vUFFAPkRctbmWzKgtFRwIHmJypBGw5Q55xaMOg0oUrEIDhCHkRExEZMLOwca9AQwAwmUjKQRVYOU8BH/ILFi2QkwsIqjTE1wrJxn42qaq/gomEbjSBLM/+9qeyzWkxKP2ZEYdsF1TCD9rE66j+aVUZEzC7Ls2KQDUacFcRZ492sKWTSgFDDV/Bj+DF8aT6Kp9Qt7mIMypjkfAyjCdRIQV3loFy61U5BJVAj+UpBpaCSrwtxFGGO07a6uppKOZJdBbzgszMBwsGBPn1Ge3sIIbR0G903lX8dTnGeT1Evw7RTwhgxGY35qAIKaIQ4GBoVajstFhiDClAGMg02PkZZH73e9k9+tP9aqG9dkwdr+cOHxcZ9uXsPoznKMmP+yK0rV3mxBeKdWjZLHNdqZhmDrSuUIIt6rcwwgSnMEJlYVMCORKnlTzE1itvABjYzMyNjIRAYpqoaNGjTauLVUyDcvDa3cfv6zWtzC6OBV63rcFKWR+PqqKxPyqr0tRopEEIAMYsDM4iCV4BIJGqvRkmWuHyUQCzi2IyUiIjUSIM651xWmJqRgbhpXyIGCYiMopItN9EyS5a5YlAUI5cVxs5YwASmqK8CVaiiGqM6sZMDGx9SeaTVsdYnqnWAGglADHJCc0KZzAIc71vQkfL/FNQn9+Uu+yyZbn+TrzRTaQBTUCmor2cAu1IOEQkh6lR+yR0rn2OdRZI7+ZysLP3mpm1uysEbsUCACMEQdJbs85z4xYVM/OnKke6X9+4lBYzbjQoy1DBCACBggxo8zAuMa+W9XRzv0e5r//dHJ9cWRt9841ZXcfeeLN3ja9csy2zSy/CVmgFjj2cnslm5SkEwZqOpriQCEZjIGCZkaiaAGQtYSFzDPKtG0ii7EojVEDyZCUBkBDNfw1RhZMHUyIhARS73Fob/tHF37d7txYX52odxVe0fHO3uH/z85ujgZHx0cuIVPljlyUAsrCAFxkF90GDe1EyViYxj2QWMCCLBBJE4RJwZQh0YIJdZow6LTgEXzE2MEEQMg4RYMldk2SjLh+IKY9EoagsQDBZMPWqPamzjYx0f2fjI6mOrT9SPVU1hFutczDKha4XkwjPoRsr/U1CfXVAXD3Ck29/kK81UGsAUVArqKx/AjpXjdMdKaldJluzcOILZwUH900/YfS11KYAwM1H8dV6I6J1fZHv7RvpVRzW1t16Pgc0AHNoRQXKkQ2h6FVhM1dQAmGM2BHgv3mg8xs/7Kly/3PG3b9ntO9nGultZltu36cYNDIeINR1fq1VKO7Xbs6IYZqiq8XgskrGTgIgn+Sk5HGohISIwt2qvzOIoZ4Np8ACDWVwGJlYlqGmo6hpA7pyZqnonsjAaPli5/btvNn67sXx9fjQ/NweCqY3LqqyqygfvvfchqAbVoOZ9qEIoq/p4XO0eHL/eO9r+ef/wpCxrH4tCAgBhzpzX2lcW2UwzIiJhYjN474ndBNfghhu1VUMWJhYwSeQHcSIZcw7OwM6IDcRR3keDeQ9fm6/MV1qVoSrVl+orDV7N1IiEANKgc3m2dH1UOOm4Tj8CupHy/xTUZfi6GIAj3f4mX2mm0gCmoFJQaQD7jqLAipn1SznidiTy0WTJznObq6a7u/rTT3T4RryXpmIIag3f4lktI+/5bb2I90Weg/ZJ79HwQ4IBcNMxAEDJjGIUJgzAVJUBp0Ya4Gvd2vLb2yHPwp8X9M5tWV0pvnmYra3Jnbty7ZplzsR9bYuhguzWvOf5xCTjWKTQUl1wLIeg/sbuQZPnkWQUIPZeQEwiYo7MLMCsJmKCMbOQZE5UffA2KuTO9eFvV+/ev7c4Vzj1dTk+AVAUxWiQjwb5zJlfzcxM1bxqVYfdN4c7P+/v7N3YPzh6c3RydHxydFIenlSlr7wGFTZikKqqxVoKYoAs9ttwg26YSANzRJyDhImFpAE4XM4uJ5dBMpADSUt6Gg8lQIN6r74Ovg7eWwitPm4j7MIEFp4r5NZcMRpkmO5MSfl/Cuqz8/Xh58d0+5t8pZlKA5iCSkGlAZxxNONxbW2tLyILIP65trZ2po5sYtZM9jHtinfrcF2HnR168YLrKtYt+BA6HEFNP5hk9IO/Y3RWZwpa3o3IwYGWWJI7Nklr5W0BJphO9hAQDAhdVwsQYPNODChPjp339c+v/aMf6L/+dHJzkdbW3bffZA+/kbt3MT//8Rk6PtViM8NOhSdjOlSo+vHYE2hQDChiA1CFNoU0Z3YlTfFyTsp4nHPGpmz1SV3Vde7YMeV5JuQyR1Ayj5vzxeqthfvLt29em2OKpLdlZL+IKMBgMGixBDMzjlcBQUE0N8C10WDl9g1VrWo/Lssfn23/+Gz7yfbrnTdHb8ZjNygG86Ng0I5MJoIaxGCBOIiQOGIBC0QA6tANJmERFsdZznnOWQ7nNHJwEAOAhQYNjJQiPvigqkoKjZQlMAAhBHZcFG6UyY1hPsgcYF2AKVVOQX2Ovtz7npvS7W/ylWYqDWAKKgWVBvAdoMaMxZKNiGv86U9/ihv/9Kc/vU1gpb+3r7lpJWE9ybC/H7Y2aW/XheAAirX9kbCTyMwMH4OYgt6Cj1DvT2tgjlZCBcRogAyCwSbiLwwEbVggNaIaBOHIOUkEOKMQPAMFIL52ZqGu2Vfy5iC83tVnz8q/P+K1dV5dkXv33OIiBoUSf8EMHXGQfq6xXUkZgEi/aRZbf5pCmYarolFONZucSZvZoYmyiTXlEmSm3astYBHPPBp8EKtzDg+W7/yvb+/fuXmDeTLEzGxmzBxVZ1V1OByGEOq6NrNYjhH9C5PkGYBhkS/Mj4aDweL1hbWl209e7vzt2cuDytdVpSTGoGCOSZwTydhlJI4kgwhE4ByoAThawVthitiHI5eRy0gysCOKnCEt4qJBVU1V1YJaUDMDGRkYJA0JK2Aagrdc8vlB1rb1kIj8yvwz5f8pqE/l65cBjnT7m3ylmUoDmIJKQaUBfC9Q40yY48yPnC7lSFl9smQASNVvb/vnz/joiFtK0b6cpuKqJPUdwNEAH803mFpQwwhgkMUnRgaLLQQxO6cmHKMIcgCxfcABahZ5F6wOVB/T8Yl/vVs/f1H+7e96b0k2NooH97PlJXfzBgYDKnJj/hJPH+TNfq55p6aqyZEQ1FRVIsIx7mtwIwAAIABJREFUaQbqZiQiHDaprLDmT1XVpmeQYt6vQYkpy5wQoAGAhqBaMYc854cr9x6sLHFLfRJLG7Isy/NcRJjZe9+BGgBGo1H8c+Z6ETfmWXbj2ty3G8trWy9r1R+2drcPjinLKcuhyqDMZZIXzuUgsVi10QAcDBYQNY0rzEJizEYMcRBn7EDO4qUkNslENRgNGkIIGoKqwYzIYCBigRqpccRzyirnuUHuIm8rMzvn+P0JX1L+n4K6CkG5dPubfKWZSgOYgkpBpQG8DFDj9KX3zI6VxMrxxVjSZ7mw+1QA3lfPnoXnm8OgaFs/pOn2sDD9ZaQLdR33pr/0hi6lnoh5ALAJ4Wgsq2Bw+zzydFjW21tbQgBGrEVouTwIMZnnzp3BzNh792af3hzUz7b8//eXcGvRra0Mvv2GH2y4tRW6eZMyB5EvCeYoIZul7QXyFqtdiDmrEFR9/LYFC2aBaRZ1ejsgZRGoMEMIIQQvQJblFup4kmcW4Wz9zuJv1+4t3bnV/1ITUZ7neZ5nWdbP/+u6Rlv4AGBubi5+qsM+Qgje+6qq6rom9mvLd/9vUDH44fV/P3JF4QYjzgYsuYIUBHFgR+JYHIRNpGEbpbbNhqiNMS4atr6UcezaCd5CsOA1hBBCxFwAqFnEPCLiwwSGCTQTyloJFRHJ8/ycAEfK/1NQVy0ol25/k680U2kAU1ApqDSAlwRqnLZYyvH8+XO0HSvx3+vXrx8eHr67L+PXdKykjo9kn5ExkR4f28uX/GafVLv6iDO7Ra4gpNSIdDYMGf26E5t+co5z0XRHDMMEMKDQoNWxvqpx+AabW+Gvf62Xl219NVtbcffu8rVryKO47GePuO3XeFy6Pc+KSScORSJMJkJTp/HWSKcrOLrmkQ6AMDPAmNmbRYwyExnmbu3u7X94eH9hfr7LoGJdQ5ZlsbphBviIT05OTiJAEL0sLCx05RtZlmVZFrEGVb02N/f68Pg/H21SUXAx4HwAynwAcUaSkzhyjhqAo5OJbWM3in06CmODGsGakYAZTKFqwVvw6r16r8GrhsiA2tKgasfBmsFyWCHCvUjfDXCk/D8FdZWDcilVTkGloNIApqBSUGkALxXUOH1tjqUcv//972ewDwCvXr1K+W2yr9woBL+9rS+35fikUSjpvqY9bOCKoBt9PtEewDE5QANC17kyhV2cTVkaX+zYENo3TeImBAaxmVa11mM6fGO7L8PzZ9WjR+Xysqwtu+V77u4dvr6QzV+jorAzvH829sbTjyc8pkyKLPjga+99TSSZcxG3lVixYnoOtMgMCmgIwUIggoiwOfN1WZawQDAG5gZuZXF+9d6dGwvXMue683Zk3IgAx7sdHR4ezmRikXSpu8Soan5ycvfWzdWl20c1HZsQC7k8K3LOBpIV4EYkpQU4yFpOXUYsw0AwU1PR2KOjgEYCEjNF8Ag1QoVQIdQItQavvjbvoRohGCZE3Dsnu5m7uUL6UM5MiUrK/xPQ8BkN4OWqTKX8IQWVMr0UVAoq+UqgxpmX6vX1dQBPnz7tNnYCKwnm6EYpVZ18pvYru3Xs6Pjk7z/Qq9dZVaNt2SDgY7Ze8Ck04kyBDnQYBs4CMFoix5mPN9qlE/BmimSE2tKL+Fv9BEghmKm15KVRCYNNLXg+Kt3xEXZ2x48eVzcW/O0bdu9Ofn9jtLE+WFpy1xYoL+BcZNn8bFYRqFTaD7LrCxYmQTswFhVMVFVNm9zHJgUKkyFvixpM20dTv+BDXZMpEyAcPEIITMaEjHlxYe63Gysr92730Y3YnFIUxXsxU3RIR7SFhYX4vWDmQVHcvbW4ce/Os73j8XFgl3FWuGwIyWN/CkUCDmHiSB1qgJGBDGTBYGoWTCPLhmkgZYLBFBYQPHwJX8JX5r0FD/WwADNqh8Wskf0ZFbJyfXj7+nx/fUYK1ZQqJ6DhcxzAiwc4Uv6QgkqZXgoqBZV8JVDjnJfq9fX1iHH0BVbQdqy8Y29fs8BKwgu+bCOzsL9X/fUv+d4eGj7Iszs66IpUcJyBa8wiI/bWCDDNjjlF8EHvzP7RCMo0z8WUQ2lala+O/d7r+vmz8u9/31+4TnduXf/2t6ON9eLePXf9OrKskRS58ovNG/Y87wVXSQGtOXhhFueciBlC0Dp41cCR2NWiwIp24iBTY9WQbjZUoMHXVVU6MsfkmMDwUI7NKYK7N69/u7a8MBr1z96xOSXLsg8bnJnz+fXr17MsW7xx/eHyvTfV9utq7PJC8oHLhoEkGJE4uCxWcLRELEYwitKvaoqgpiGY97X4Sn0usZTIFOZR16hKVCWqGl7hKwTPEbcLUFX1lQ811Gfi5q/N3b997da1uQm6xxwpVFOqnICGz3EALwbgSPlDCipleimoFFTylUCND7tUx1IOAM457323/XMp5Uh1Fsku1riq6pcvZWvLjU/ILCZ2HRQQlVbtLeDCxwQy3r290/WgSGk5/QLbBKGgth9F2z1p26CiAME47seIzHgGFCGEVj2XASHKQLUqyjH70sqx/bxfv3j5ZvPVyZ3b+dJysbqSLy8VS3fdtWu4/PT1V9o40LOx26kzUA4yg0U6Fol9GKaxHiF28cQ/m4ca1EwVEdXQtn5D1YIG7wnkhBG8+qAMmDKMTAuX/Xb97u9+s7EwP+qfvLMsK4rCOfcrs6/Zgo654YOVu0/3jp8eKUsGFiUmduIyYgELCYNnAA4FTEmNEKMK3oe60qpkBGLAAqy2ukZdoS7Ne/NmvoKvECr4GqFG8KRBLMBUEOYyuXNtmPHUWf3y0I0EaiRfl+3owwGOlD+koFKml4JKQSVfCdS4qEt1V8rRWdexktpVLmNtJLmTqzs3hwdh87ns7nJV98oZqPsm0+nKh0+Hbpw+DDrjs7NHyr32lghw9IVmYxdB/Bgjgjyd3GzTOxOrFIJBAY/4ThOKzKbGUApwVUllRQdHtrs//unp0ehvuH0n/83DxX//l+u/+0cpiqsMTBpw5PHk2L2ynMiBldRMvcJgamqAxjERgsGCBphSBD60eZhGRs+gqqbBVNUH9Z6J2Dkfag0+BCAEIWVgrsj+YX1p9fb1jlQlCqPE8o0LzPmPjo4ADEe4McxHRe5cDnFGrAYR54qhxVUhDCYwgUAxXiNAwWwgM6hq8LUvx8ExmyMHM2+hNl9bVVldWR2shtVlxDjIVwg1rCb1Ysqwgmw+l5tzA+5BG7ElJ6XKCdT4TB29H8CR8ocUVMr0UlApqOQrgRqXdKnuWDmcc999913c+Kc//Smy06WOlWRfi/38c3j8xA4OGC3xAKJCxBkgwqdN0TtUwqbBC8zIzbYvW09VZaaJoqtM0dPtLNYAItTTXzE0tRvafAoKeFWCMsMR6gBnJqYEOLVQhnE5PtrbP9j72d1cuPabh24wuLq1V0S10RvPR5p5E3DknmBAItFsHHVuT/ezjwkBh6Kp3QimwSyYBZhq8BZ8xEcs1KReCCuLC9+s3L61MM+983mnnCIiF56SHR8fqa9hpgCzkGTgDOxA0rQREU1UguPaIY4SMk1Rh4Z6fKy+YqutcFnGMG+h0rrSum7LN4C6Rh1rN2pohVCaP4Fpkclv7tz89t7NInMxuBhvFLtNqXICNT5TR78McKT8ITlKvlJQKajkK4EaH+1SHUs5ZgRWiGh1dfXly5ep7iDZhX99rs6iIoC891tb9uzZHLinmTILaHz8Co53YBzdowMgaBrvmEJAaOpPsh5TaQtzdFSjmCr0IIC0cWqhUQ0hAjGBENNkBCAYjJA5mBoMAgSohwZwDWS35os7i8gzH8KF/1B/gafXo+B2PZ8gCyaksXKBQZEdM7TMsxEAM1OFGlQxaVTRCbOoBlNvGiyEBukI3oLnCH+oF7KBk/U7N79dvbcwP+oAjli+URTFZaAb0XInTsQAYiFxSgIWsEzQjRgkNeuLGqJVIVYiIpivq1CPWSutJWTC5qG1+SoKppiHeVjtzXvSQKEmK82XVI/nB9m964N/WL65dmshc9IBOkVRZFmWUuUEany+QbmUPyRHyVcKKgWVlnoCNa7UpTqWcsQWlc6eP3++urqKJLCS7Ms1AuzwILzYot1d1+bwBpjF9B6GCQnFlTv0Br2w2W3T2IzR7MYY2OkaDZpm6GhHILJ1dJAKExFhQqtpPfnZ0EIksaohQL3w3NLd7NbNAEC160f4aOftc/qqAl6M+WVdVEYd1tMbHp2MgQFq0ImPjoMDqhYUISBo81BFCOprmDLUfA31DJvL5eZ8sX5vcfnWjcJNiheiWmos37ikMREmappQGMQQATNAIAETMYy65dBWrjCR/P/svUmMJNl2pvefe6+Zu8c8DzlWZr2hSLBJ1iN3AiS01FoJ1LSRBEEL9VaCei9AG1KQNgRICtwJ5E6LhjYNsNGCALagCb144Kt6oNQgW8SrqpynyikyMsLd7J7za3HNLSyGzMohBo/Ie+EVFeHpEcfPtWt27Xx+zn/MOeeDDxriaFjXFephvYuRl+DUO3M0MYPRFFZDY7QYRRWMBWrPWiT+dHP9p9c2L68uz0/1W6bjve/3++8FODLUyLYmzamQ44dsKNvKTmWn8lLPUGMCt+qrV6+STJjjl7/8Zfv102mwkuVLP7kRY3zwwB4+9MNddlEBkrSESx/NyxtqQ05/8OB3PPj84ffJvRQPvqHWRvYrdIzrdNimdKRvHNC0fWVTmCGdMF8taZQCbfGLB8rQu7SJ2bnd4ci5OozHRKVyEBgqH4/c09qricCa6RIZs54x9xoXoYwVN7oPHQuMqllsvmqkqtBgmh4OWnqsLc7++PLq1Y3VXhG6dKPX65VleaIzIyLOiYhjk7Lh0kOkrUZpS3L23po470PKW7Hau1hZrKraIhiDU+8YhJ4EYQaNztQCbHWmXJ6eWRiEMiA4u76xurm8ONXveScHmM4PAp0MNbKtSXYqnM6tQ76nz7OXV0V2KjuVJzBDjfe1JSKpYuW3f/u3u8+/PZXjF7/4RZbkOLPYLMuXfvCJALjRqPr//s49ehxM6yRm0SQwmCBFXC7VIciRlOGs3/+BKP0Hu668y0Lp/J3kqHV/ldB0bWzTPTyg3Our0v01FmVvabm3fgmDQYxRRMwMwMnVX3zgSSRuV/G8khd1YjvWprGM/REcZhz7HuNSlKYgZfxVFTQBaAZVAb2gF9zVlYXf/tH1Xq/sXnu990VRfHznlB9eM5KkYxO+aRlHi5yasqc9aRYRES9BAiFkWRRWSV3HarhbV68dohMrHHwzRY70Qtfvhc/XZr+4sry5NNcrgwDeNXKi7V9NaiNv0uDIUCPbOi9OhRO8POV7+jx7eVVkp7JTeQIz1PhoW91UjjTu3buXMMeRqhyZbuRxHoczw8stvXVXnz33qoNCaqXuE6RoajQ4Vpe0yUMb3e8Pvz3h236d+3CGtHIeh0RHU+vZZIJ2yC4hhCPEoABTHocJ2Cvd2nq5uEjnSaYLrKpOWp7UK/N3hrKlweAc6RqdVrFGblaaljJE0ws2PZo8Do6bp6ipMipjgzaoSo2pQyo1UmtPXZzp3dxcvr6x2iuL7hyGEMqyTOjnJLaGLgntF2G6FyrntBHgcKliRcYZHA2t4l47nvRPznmEot8fOOpQEtapqGYWa1U1ghR4kaJwvlf0NpfmLq0sTPcLd5RHzrnBYDAYDLrNYjLUyLbOo1Ph2E/XfE+fZy+viuxUdipPYIYax2urTeXoPvm+qhy54iOPiR6jSh89toePuP1azSQIlMID4hIciy5O1kqWE3hl6/YB5HGYqbSnNZu+Ko7wBjFYW7piTmR6qn/9Wrkwr51rgnPuGLufHsdegEc79s1uuW2e4kimrrcGEcq4Pkca+dlGa4NsEjfSSMKiRlOqdehG0lqNNAWjmAbh0szUF9c2N5bnu4kMIpKkN05HoKT0vl8UEV6bspRx/xQI0v+bQy6NvApT1YoT8d7T9/peTESFCsa6slhHRlU1mDknzkFEesEvz03N9Iuup62/CegMBoMW6+SYPNs6v06F47gS5Xv6PHt5VWSnslPZqQw1TtxQEh/9i7/4i/aZVpUDb+4jmxM68pj8IQB3dna+u8UXW0Ejye0R/bjIAkDKhxjXXFx8UEdQ9sMQaRBHOwN7ygwt+zGgBiJgIpbaqYwRiToXFudnf/QjPzWl1iSXeO9PLknhw4YBr6J7HkNFD2nhDQ9Sn/3ki+jqceyvTxk/UukKTKHRA0XhV2f7V9YWl+dne2XRvW5771OxxilNiwhEuCfOIkdwMBk3jOWBX3Rw3vmy7E05kaIIddWLVc/qinVNU0EQFKWToiz8IZKVCI5zbnp6empq6oS64eaYPE/gKdv6QMCR44ccqORVkWcvT2B2KkONMzH0e7/3eymV44CtS5cuXbwGKznrpHvunC91j/d6w2Kmz5/x3v1QjaBGwPmmUYbsi2vzOHo62s4imqZtrGKanheA/Z5bWS3W1pTsRvITJcBh4rYqexndrpXqPNAk65Btk1RwnK4Bwxs6wjb5GqZKjZa+sdRQxEATWhBM94orK4vXN1ZmOj1EAIQQ+v3+iUpvHKIM4pw0TEukI6hyAG4I0pHlXpsdEUfx4kNA3znngwuljyNvdWV1BVXSC33PoV+W3jcJKUk/tdfrhRAS4zjRjJUck+cJPGVb7wE4cvyQA5W8KvLs5QnMTmWoMQn3BNeuXQNw584d55yNP4y9f//+pUuXkPvI5nHehgCoRvHJk/reg3JY0Ywy7vzxBsDB7u9eWH6RdEc6wh1s8xn2JTa06RsqiIQKTNi2krXURXZutlhdc1NTlkRJx4UJR8pJnhVN2464vetfxAKuGItrctwRVhrplXGuBvYYR+qK0tCNdphqapuCVJ+iCjUBnHc9Z/NTvZuXVzdXFtu8hrY4pdfrnabX3rvgvY9Nt9imcqR5P02pirWyK9IFWwKIQQwengCdmE+T5j1DATMqYDLlMTPoebcHOAaDwdTUVCpIyftvhhoXzFbI8UMOVLKtvCryBGanMtQ4j/cErSpHKlRpv5mbm3t7H9mf/exnx/4Oz12eRW53MlHHgltb9f0H8fHjfl0pSYEBjm/kF9xrtPpJYI4DZOeosg2YQAUGmNBIAyCOhNGiwC2v9DYvIQTuxdX+dDQm3n28qnB7WLzUQIiNUzWkqcchkHQ29pqltD8k0Q0zY9sWNqrFaBpNo3XSN2CqFlfX5r+4tn5lfaUMe+F9ymsoiuKUr/DeucI1jWHb4ZwTN9bgaJQ4OvUrzbdCOIpPohwUI7yKpwtwFC8QE4CCspBBWQS/h3LalI28/2aocfGcCjl+yIFKDsDy7OUJzE5lqHFO7wmSKke6NW9TOQC8KZUjl3vkMYFDzKpHj+t794vdYQ+oRGqwjujx7ZE/PjVAtU964qjR6dtCM7S9ZupQzm5eHly+Ii7pUzY9QScKcJDYVrkz6tUSDDBV0Oj26Aag44wUIWHjNrGSlEXNqOmhpmpRNSo1mqmZwhRUoVmMVo+urC78+meXp/ol9hfsnIIIxeHhnPPeoW7eRne8GeHJuGQHEE+hEQZnhFJIBzbNZtOyCd73iuD9Hs44ruqkHJPnCZxAp0KOH3KgkqPKPHt5ArNTGWqc63uCww1W7t+/nzDHkX1k88hjcoYToBqN7t7Vhw8HGr3ApdgsOIkkrbt8XRvhtx9oX1xmxw/4BUIcnJBMQhzeQeiCm1/ob15yM7PGvaD69EQ03+ny50aG1+orCWqiVNcG8EgqGx2aYQIzsUZPFKa0CK2pdZOyMZbeMDVqU8CSHgtTvZXZ+csri/0idOlGUhVNWS0H9riTnqXSu0FZuNp1+EbzHZsSJaY2yY32xjiJI3WVgRNQoKmzbBAxOoNw3CfYCPYLmS6l8O5Ydpy8/+YbmAl3KpzOLWkOX7OtvCqyrexUhhr5nuDkbKVUjsMVK3Nzc3hzg5U0jr1iJY9zFkifabWOELq1pXfv4ukzbzGdEg7im5agex1h3aeXsvHDszf+2j48IWC6OPtUyxPKsL5Wrq6yCO1lxzl3OJg/y8Xm3HYtr9TXdKkYxYlAEqgZa4k2j8Q52mIVBSMswmpYDVVqpEaa0syMsNQt1xzNg8tzg59cWV1bnA2daD/hnlPrC3tgFM71gvdeYAltUEAIKe4AvOoc7DQLCdFQhCIUCMVDAkSbRrqkgAD7AdOlaF3t7MTp6ekP0N3I+2++gTlHToUTvYTlQCXbyqsi28pOZaiR7wlOzdbVq1ePPEBtKse5K1HJXVQu/hiN7OFjPHwcdncEpjQR74BYxQDX5uhLJ6TPmONI0uHGj9RIxTVIyEnRK65c9QsLraTJWdGNt4xdxe0duT+S2qwXSu+cxprRWqlZAkaaAQYhxVQs0iKsZqwQR4gjpwpVqyut6yTJEWt1pCNg9MB0IZcWZ350eXV+eqpLN1rAcVakjxA4D3hI6oTT0Co4tye2SkUiG6IUoyPVCAVqgToooWO5EpcSXGAsgCLIVCmzg8IJq6pyzsUYvffT09N5/803MBfSqWMGHDl8zbbyqsi2slMZauR7gjO05Zy7du3a7du3u0+2DVYeP36cQ8E8Jios5+5O9atviucvpa4Bi4CnBroATwhhBrpOqgIuOuBoBScO4Ac7cvaaOLj5rSL9okGAADFoHYKfnZ2+eaNcXIyyD3CMVR4mwuXtkd0fFs9jMBGTTrYOx7UZhBFGSpO+oWAURmiE1aI1raYqo8IiLWpM3WHHnWjMBoVcWZm7cXltaW6m63cIodfrnWG7XKYyEnFwSTSj6XvDVKQjDkCTytLOhRCSVEVVoIAC2mS1pBUhHuIpYjSalt4PCucEBtR1TXI4HD579gzA4uJi1/G8/+YbmAvg1DEAjhy+Zlt5VWRb2akMNfI9wUQ5de3aNZJ37tw58wYrn+DI/VneY+mS3HpVf/NteLXlNAIQ2WueoqBBmiR7NqHg+OuRjUQ+vQmUfff0ngBQAwIYEOGk1/Ory8X6GsPePX8SmJwcL5SyHbGNsg49Z66OMZr1vPfeWbROExWw0eOIoAoVFpsHYxIQjbEWUMC6GtIsiHhxnhbN5ge937hx+era8oF4viiKsizPMJ/FiEjYXnLSuB7lYEfYVoJG9uERQdNohk1nYQfvQmlAZK31cBh3PIrSN9lwqUAJwM7OTvdtLC8v5/0338BcDKc+EHDk8DXbyqsi28pOZaiR7wkm2SkRuXbt2uHncypHHpMzvGr9/LnduYvX26BB4B28ClI6/l5cZ+z0EGEb2l1ovsF3flEjyyAQ50iKUIha6OHD7LxsXvKzc20CSErfOMOEhYMeiLyK7vsRdqOLxLjJCwwGmjUtYcd5DkaOn3RM8qJqqlSlqmqMMZqZaRQQpqbmhCK2MtO7srqwtjRXHJLeOKtqnZaERmOlsNQMVvY0RLsdYZOmaPONyB7ZkgT/6ETonHekqZoxJYWkFrOwXuEL79PkHihQOoA5FhcXz2nv2Bz/Z6c+BHDk8DXbOitbefbyaZWdylAj3xN8mKHEOG7fvu29V1V0GqxkzJHHmce2uvWyunO3fPV6YI7ia2htAOiBAKkOxfLdq9WFT5J530uzAzywS3pB8NIP4SV9WFstf3RT+r1xAw5Jwe3kCHDUkQ9f24NhsVMzwijw4pxALaqpUJuWsIQYxUgzNQOVCXCMm8JaHWOMqrGua1MNIgqr6iGg/UIuLS1cW1+cGfS7F1HvfVmWIYSzZT3RrFIYWxmVVKviACep2WtaDk1TWElkr+22krCF915IR2gdzaKZghGAdyJOekUInQyOI/N3jjGhI0ON7NTZOhUy1Mi2MtTItrJTGWrk7fNiO9WqcrxXxcqElKtkndFzHKK/tVpHjPHxo+rWrWJ315spmw+nU3q+h42bRsAgLn1OfYhufLK1QHKIgxgBWAE4wowjNc7N+Esb4cqmFIV1ovoz6RXyJogTiZeVvIhOKSLOwQFMQ5rCpKb4QpomsSQNNDODGc1MLX1RM1VtxCtoHiwdBt4tTpWfbSxd21jqlXuBT0rfONvilPbARfuQdKRxbkeT0EEyRh1TjAOnB6Xj+FsWwAHM8e6kI0ON7NTkOBUy1Mi2MtTItrJTGWrk7fPCO9WWq7SpHGnkVI4LwwvOXXwudaX37+vdO0Ws2TQDhXNwqWdGk57PFK6mYNjARlnzgiIvvvPsHfm7xkZnNBK1mS3MuY01zM216RvOuRDCuwhwnM5iI2QY7UWNrejVOyfOiQMt9UwR0o2bwsoYcIBGNmgDaimDQ7X9n45fpo7mxBYGxZXlmWvrSzP9shvkp9yNSWA9RtiB7CQZ16Hsq0YZZ3BA2heICJwDyER5VJsDJ6BCQCFdKnyRlofIu3h9gHQsLS0d/pUMNbJTk+lUyFAj28pQI9vKTmWokbfPT8SplMrRtfXgwQMAm5ubH8k4cp5FHu+3YMzc9jYfPrRnzwwaAUMSCIDYnrREJ553BAwmnaYqyCqj+6lH6hGbfuj3iuHqMlZXWBTdyHZy1DcA7CqeDLkdJY7VJjr/kTQ2LUUMlkiAwRQWbSwvSo2mkWqw1BlWPSmmjJXVFarh1auLv/Wjy8sLM13JTudcr9c7w76wJ0BJaGY0c+JckBg1mpnGQmyqKIrgu9fq9/L6AOlYWVnJUCM7NeFOhVO4HcmBSraVZy+fVtmpDDXyPcGEOHX9+nWMVTn+6q/+Kj359ddfz83NAZj8ipXjPWtyu5Mzi8ZV67t3q7v3/Pbr4LxLjTCpFiHWdAmVplUqAUc4Nnn2BrKbgXwBGcdbViXf+FqiSQQQwJyLzsnly+XGRt356H5Cchba8ari4xFemyiFRhUaDGKkkRQkhdGxzqhZUhWlKceMgxoZ1WJUVYtRY3QwocLqgcfc/ODK2sL64my3CiWEkLRFJ6VOh2TKsRj/1yZocE9idN/xlkY+VChCjJvpijhx6SWRJI204GW2DGVw3b3gA9ZAwhwi8v1bQm4/AAAgAElEQVT33wNYWlo6odKevNdnpz7eVji5czUHKtlWnr18WmWnMtTI9wST6VRK5fjyyy8PPL+5ufno0aMjf/Grr77KTWTzOK74naPR6Nvv8P33QSPEa4ryOu1gbfzKFNClshUTAcSBwguKNt7x4r+fbqQfE90IzjmSwdvMjL+0yalB+1tt+4zJARzb6h5Wbse8EqpmiAYhFFAnBmBMN7STvpHUNqJZZGweWqf/aou1wYQqFpfnpj7fWNhcWSiCb+csFekURTE582CEmrB5M+59hWVSyxQnAu8RxDTSzDTC1IGD4Ob70gv+wNbwwb7v7u4CePbsWfrxWBI68l6fnTpeW8cJOHKgkm3l2cvxfz5SGWrke4Lz4lTbYKX75IMHDzY3N3GUKkemGxc5YD7lZBbV+GLLbt8ttl87IH0i39SejMlFBGycxJE+x6ZgHASCTM9fNGBxxM/yltftD3QBEylDcBqt37f1dbeyos536caZdwzpLjY1bFX2ovIVHcQ55wFHI5KMaErfMKUZVak0VdNoKYMj1hZraqRGs6ga66oWoPDOqXpa6bA2P7h5aWVpbuaA/ERRFO9VnHLSZ4cSkTDs6Wqk86BV1T2QvgHuA1tNrkcSKwFBM1UReOccXD/YfOl6+zM4Pv49J8wBICV0fADpyHt9durkbIWPv0jlQCXbyrOXWUM+Uhlq5HuCc+rUtWvXSN65c+frr79Oz6Rv5ubmXr169aa/fCTs2NnZqev6JBw0s0mbul6v95YM7ZM7+qf2l09WnmBU1Q8fjO7c6W9tOVWI4/4o3o4gAE1Ml9U3UlYLD82AE8BhGGshbGqGNz6X2VnrxPbe+3eRFz2lfU1kpLY14lbtGbw470IQCmE0kCZmYk0j2A7gqE0bwMFYMdamUTVqjBpj6RCCh9WFcLb06wszl1cXQye2994XRfGOMqunNtSgdPACJ43+SOoOe/T510EfBADnHeGsqmnatJUxdSLwzsP1nSz0Q2/sbzqpP/jUPsx6DpCO5eXltzVOynt9dupUbIUPW9w5UMm28uxl1pCPVIYa+Z7gYjglIm2Ple54UyoH3lCukroSXGDAUVVV24BmNBpNyEo4oamYn58/KUOk7Ly2+/fw8rnEWoDUAlbG8MKOyFpQpPwOawRIbRzkX4AxDlgFIiAd2EUY3Y/xXedrq7jRmViIkUAsB7a8yps/dtOz3dg+FWVMyOIcmbu3Y1vRQTzEkxzu7kJ80mMRgKZQFVpqE0tqeoARuvdI+ANkEIBqMbIazQz8b9zY+Olnl8L+0oyiKPr9/kTRjT1q9aG/6cSbqKpS1acmKwBoppFalVNufqrf7xUAZTxOwoNEOp4+fZp+bBM68l6f75RO39a73ojkoCjbyrOXWUM+Uhlq5O3zAjt1uGKlbbByWJXjyAyOE6IbkwM4yrI884N1HnNDDgEOkxfPee+uGw2FFIFr9RGkCzW63xGiYz2OPbTBjwkMJwwv7emNdFhPMwGdwgS3BzjGgqudGFkIONhg2tY2uLlJ71v5yZS+MUnyonZv122pJzwgNMQYIRYkCEw4VtygkUqLpNEik6qo1tSK4xIVmAnNCUUVGnuOSzP9G5urc9P91pxzrm2RO2n8scuq+C7YTrrrRpxzMGdmMAO8AF6gNDMV08KF6bIITmBMy+BE3T+Q0HEKLVcy1Mi2DhsKOSjKUWU+UnlV5NnLUCNvn9mpZOv69eu3bt1KP6ZalXdpsJKQx4sXL4bD4czMzLGTjgksUfngv1yW5Ql1Hzgng240skeP9O4dp/FgvPYuMR0OQZALMuRw99v3Wp1eEBx2gbgwJ+vrmJnWtrnGWF50crzdiXg08tsx0Q1CJBSFEWbqqGIKY2oiYqoaK5KE0aJprXXFWKGutK4s1lCFKbSGxUJsY2Hm6vry3PSgew6mvrCpicwEnQwkgGisDQhOxB3skPw+FxyKgPBOBA6RgAXvC4fCpxwpnOYySKSjVehYXV3Ne32GGqdmKOSgKEeV+Ujlg5VnL0ONvH3m+492pD6yt27d+t3f/d22IgNvrVgB8NVXX924ceMHOciknZunM9W7u7upyeI5IjJffPHFSWTyC8kXL4Z371ZPvu+PI9h3ARty5PMXSGVUjvoIP6WotMvfOt4TtP0ilCSiYdc5Xrks1y7Tu/bIpvSNyYntldhVvqixG2kkYTaurKApzWAqZlQ11qaRFgnQ1CxSa9GasWZds64tRliEqdACbODl6urcjUsr04O+dOhG2zllAg++EcamtUk6YGg7xabCpfYiSHZSdtJaYRJeFefEkdFM1WIEKAKaelcWvsmRSn2CT3N/aRM6njx5AmB5efmDD0GGGtnWuxsKOSjKUWU+Uvlg5SOVoUbePvP9x2HM0aZypNFWrBzJOH72s5+d3Nq+SBkcn9obPgAlRK1++LC6/8Dt7Dgz+XSlQg+wGnaC1iNe0GIPbanHoRYbBAzCwZRc3pTVFXTkRVPmwsSUZogSuxHbkbUaCFDoyKbmRkFL9SnUqHUFRpAASTWtqbVTpUZoTY2MtVntaB4ohbO9cG19aWNpzrt96qoJcJwHcZz3e4cE6rqm1s45iIFWjUaxrlwJL6L1yLtB4ZvEkDQVZ0J5Dih0vGNCR4Ya2daHGQonfaudg6JsKNvKhvKRylAjO3UebbWpHN77NpXjLX1kT/TNn/JJNLHjtPu5HusbFgGq0ej2HXv8pA9pQto89hhHI7ixr0lKR2PDHMB9yiOCvZoGAxhCWFqytXVOT7fnTspfmJxlo5DnNV9UFjVJZxBQwBpREWvoRkrKaIorSLW6rqu6GrKOQU1ihNYOllIchCamV1Znv7i6dnV9xXdi+FScUhTFOThZ9kRmQJIk5CidGTYjHfsQCgriaJTyYIJ3Qm+MgHnvnLSkq1kMZ7gSDiR0HEk6MtTItj7e0InogeWgKBvKtrKhfKQy1MhOXQxbbSrH4T6yB6pRumv+SBXSPD71MF6NW69Gt+/IixclYJlZHYE53vhPLf8g9gRH9/+isOzz6jUsL5pzBwDHB3xuf0I0bRj14Wv7fhdRBQafQvsmkG8BR1N1IgKSRmqsYz2q66FU6g2MNWPtQHEp+cOC6JWVuS+urQ/K0NZxJN8nU1t0P9o4egEkuvPW35KiKEwwer2DqIEM3gfBMFakFglwQCYEcLyJdKyurp7Ou8o3FZ/IBB4b4MhBUTaUbWVD+UhlqJGdupC2UioHgG4qh4hsbGxgfyrHucuzOHcJEed7VFV88IBPn/rdHcaYWqjk0UKKbrEJD1GPpmXs+Gc3luxoMz6iuLo/4LVrYWm5kn0FGpNUn4JofD7iVk2jc6mwhg4ATIGUu2E0hSVxjahaa6ypEdTm9apaj+JwJA6gWRzN9/zlpbnNpbleEboqFak4ZdIEVo9EFfKhV7C6ilqPmPKhSFU1rQh6YSnsFR6dDI5Ju9wl0tEmdKytreWbinxX9vHjowBHDoqyoWwrG/rEj9Tph3N5q85OnZWt69ev3759O9lqszkAzM7Ovnr1Kj1/5BmRsznyaAL416+H33xTbG35uqaqw9EJ+J8y4OBRgKM7Q5Qmj0MIWNM1FoABMYR6dtZduYz+4ECEP1GR/Ej5fKSvRjBTAQkREGRqCgsqx4DDEuCIdYyVaRRVZ0ZT09pibbH2XkA606XpwY8ura4tzvlO6oqIFEVxTqQ39i+Bw+fFfnnR7lBVVW3YBUEzM4WYE0x7GQR/YLOYwNloEzoSLl9ZWflIIJVvKo7XVruzH/t7OCGn3vuSl4OibCjbyoYy1LiQRCNDjWzrBw21qhxffvll9zVtKseRZ8dXX32VGUcezsxevIjffOtevQpqAVlf9D0C3wOMQA69wCA6NY2NTbe2Fjsnb+qfMjkxLYlRtFdV3KmTeLCDiIMQAFO3VwVpNFqk1hprjZXFEVP1ihpjHesRNTrQQYogZVluLs3d2Fydnepjv+/HBThOPtVL3vrj208tEe+dqnPeeUIFKkYWDnP9YlAGmXjAcYB0tM1l3yuhI99U5Luy9wMcOSjKhrKtbChDjQw18vaZJ7DFHCRv377dPvPw4cOEOR49enT49ZlunItx0iGcDIf1o8fxwaNiuEtTSiYcB7EF2jqUphpFBGg76QrZ/ChI3zjCdepTsLrqP79p/X7bc8g5N1HVGQSGhpeV7lRaK0gSpEhqdwo10KBKpjwENVUzM1PVSFNordXI6oqxFqhzcLCpIlxdnvvxtc256UF3+YYQ+v3+RKmrvumgo6MtOv5GDjOOw21i09NGknTOpWQOqpoZYb6QmV7odzI4JpxuHMAc6NQ/vol05JuKk7N1vPe9p+xUyEFRNpRt5VWRbWWokaFGtvVehkTkcB/Zhw8fplSOIzHHR7633EXl3OOTra344IG8eCF1TdJSDPfRq/tYlsUkxHzsuiPdKpU0SXQQggDMwAQ4Uv4DUIExFLa26q5fYVm2Z82kqW8Y8XIYn+7GSpWUcfPXlL5hogaSZqCRRlM2L6CqMVZWj3S0y1iLqge9B8ymCv/r1zeurCy4jpvOuZS7MeHSG8eyGEkz0omQrKoKdUWrzakXTJeh8O54t5LT1C06QDqSFmm+qThpW8e1256hUyGHlNmpbCsbyrYy1MhQI0/gB4y2YqUryYGxKsebfusTSejI8qX7Vhppz57xwcNiNCqEEChT+4yPgwsfP8ETws0EAKzzproSotK2j02ob/w6B3gIIQqLvZ6trmBlBa7prCoik9Y9xMiXlT0bWoyAGSkGI4SE0BANRqEpzaCqUTWaRou1xsi6Zl2LWZouM3W0tdmpG5tLK/OzvuNjqkz5sMYxk0E3pLmC/GCb2OZAOwhijDArQnBC0g1j9MLpXpjulwkKTBTq+jDS0WqRrq+v543+TGz94L42IU6FHFJmp7KtbChDjQw1MtTIE/iRmOPAOKFUjjzOJd0AMRoO79zZuX3bxdGgcAQ0WhYY/SHqsm96FFSDCEoP73yASB0VFoEKTpcX/doaBwOO6UbqkDpRMa0RW5U9H7EyS8kZBiaBUWcmalCSRpgiRo0aa60jtTKNjJExupT4IQToYJtLszc2l2cGPek0CvHel2U54X1hDxxw6R728RrY3zt2XLo05hrNz0RKaahVPemdDw6gjFSc40wZSu9StZNz7hwSnyMwR7uzrK2tHcshzjcVF8+pE9dVzpFediofrDx7GWrk7TM7dbGdalM52j6yrSpHxhx5QM1evIgPHuDFi4IGCFthiTxwKLTdoxvSDXXdOKAFIUZptEWdiY9FsEuX3MoyOz1EJlCAIxq2Rny5qzESRhiAVJYCM5NoNDUzg6nFmBRG6witodHqiKiAgWpaTRVueTD12cbyxtJcEfZ1TkkZHOclmCfpHUrHeMSSkP0Lojn+B/+CGYzBeUJH1aimCiJopZd+8A5Ep17pYpwviXS0Ch0fkNCR78outlPhhM7VHH1lp/LByrOXoUa2lZ36pJz67LPPvvvuO+xvIosfqlhBViG96ENiXT+4zydPesNhQVFVshO8Z7px6AcHmLTPM0lvOAEFZjBLDUXSFHrzPZ3u4/o1t7So45OxTd+YoPoUyOvativuKiyF6jSYkQYDU4cUU7NoVLXIWDNG1DW1FlXRpEpqMKXGlYW5H2+uXFld7Behey3q9XplWZ6vcgwhU6NcMomrwMbVSYA0IiWk0MbpG0mcdZziQQrgRCJYqzpGhwhYcL70rp2FC5DBcSTmwJihr66uvt3BfFf28YbOy83SsQGOHOllp/LByrOXoUbePrNTn7hTn332WfqmTeVI4+NTObLO6DkdDsBw+Opv/5U8fNSvRgCriOARHFotiTzeCRAQEIQAU5BQIEXCVVnY4mJx/brMzaETzU5afcpuze937XUtRACiwBxMzWBmRprRlKamtTGq1tDotBatba84BSm9w1u8vrrwWzevzE/325yGtjilLMvzJTahZrWBNMAAz0aNZZzCw6QrazAD2ZFqafz24gSSpsGk0aQVMw/nO5U751qD411Ix5EKHfmu7NN06qMAR470slP5YOXZy1Ajb5/ZqezUYcyRUjna8fY+snm874XuPH06rcqXL+3e/XJnJ4gEEWJcoZKB1ZEz1jQETZ/l7/UFTU+SMEIAD1f4csdk2O+/XluZX5hXOVif8vHr5BgX26vaHu1wJzqDJxWkkEKakmZmail9Q2uz2mIFjYg16hoxUi29mRjr2VLWlpcuLy/MTu2jGyGElLtx7o64AzwspgoUaXObxnSDFBhooEmTvmGtxCgJqiUGRDPxQgqNpWMvtdBprTh3XtrEfgzmQIekJ7Ce9/pP0KnwAVe6HH1lp/LByrOXoUa2lZ3KTr2dcQD47rvvfvnLX3ZPz9nZWQBvqljJtSoXMFwfjeKjx/L4ez8cOtABRUpGIITIfWaOBBwN5thfxbNfcjJ962vn4vx8+PHnbm4udkLZSWsQC+BVxUe78jpKJ3RvAA7ZNIY1i6k4xeoKsW4AhxqMFJhZHI1m5mZ/emV9dWGuDd5T3N72hT1nMTzhHAqBSTelSQ6+6IhHcwsU62hVDVXSXHCMoFjPST8435mii1ei8oOkI4H19fX1410SF36vP+k76lNw6p0AR470slP5YOXZy1AjQ43sVHbqwzDH4bGxsfHw4cPDhr766qvTZxy5n+vJxurb2/WtO+7pM+7uRo0yvvW0NnDLc98NYwEBHAQJA+1rGQsI6OBSMYJhqHFUlH5jrfeTn7j+AOOisAmkG9G4PdKnOzqqhUYZ970FBAKDkUpTqlKjxWhRGSNUYeYE4kQ1OtjSdP/y8vy11aX56UH3khXG49ydywTMGI1mbYKOA0kY6LCfAY5vfZousWZGMoRgWsTUXdcImoMVTsrCObcPcHxqF7pEOo4loSPv9efLqZAjvezUuw8z69ZU13Xdfv/CwhD7wHCLilddXfr3xsYZamRbGWrk7TM7dQGcalM5urYePXp0pCpHzuC4aIBDNT59Vt+5WwyrHqTwPpDCRlUxS3D8IB3qcA9AYIAZXAIDAsK5pSXbXLe5uWjWnl/e+4lqkkqRSu3VKG4NNdLTKJTUSociTNVKNJjCFKpQRVRGpWnij84J1ILj6uL0tbWl1YXZwrsu3SjLMoRwHjMUBFBCCUtFJzTSQBsf/3Ff2L0HWsCR/uedE+/j+FYJNJC94AYhdCpUcLHrU96OOZLjKaFjbW3tHddJ3uvPr1MhR3rZqSNBhpnVdW1mVVUpcb+SJ1Y8kT7gfoEVAFtS/rUsfcAf/zfcE4FcD9UVXznnfqs3HDguOs1QI9vKUCNvn9mpi+rUjRs3SN66dQvAV1991T7/9gYrmXecdiB6vMksJIfD+Oix3n9Yau1hAK3VmOh8k0c33E0akXtVHLIHODCeQRIVqAKur7qNdSt7RrZBbAjBez85TtXKZ8N6JzL40DSIPWq5IClNGGGN8IiZaYxwIt4BNlWGH19avnlppSwCOv4WRdHv90/6gnaWqV77qlL234mRdVVZVbWzYUaYTRdhqjiYz/LJpqqlYzccDtFpLntkQkfe6y+GUyFHetkpkqpa13WMsaqq3ar+nuXfyvzfYXULxf/tNppt9Zj2yv/DVgGgGv/8enz7Kzs3wvA3i+FPy+FVXyXkkVdFhhr56p+3z+zUxXBKRJL46AFskRTvjxQf7Vas5C4q5y9WJ21rq37wQJ49DRYBKhDRJCC0gduxrMgjl8a7L/aJWlgcO+QOuSWEEB5IMzny4jbX3PqqdaQWUiLDZPVPifrodbU1AuEkXRmszUgY62+waRQiZkJL+qMCGXcIsV6Qxen+5tLcTL/saosWRZHSVc5r9C4QjDVD9z9ahCHo5nNwX1oHmjwOpiayoAi8YKpwM70ieIcTkBc912V9CXNgnNABYHNzM+/1F8ypcKLvI0ONibWVEjSqqhoOhzHGx+j/Deb+Dqv/UhZuudkzueJ8y6lv66n/rQZ2mmf+reL5Z0X9u+X2j8NwIMyrIkONfPXP22d26rw7dbhiJaGN9fX1w4wjZ3Ccb8Chqo8e2sN7YfdVAdpYRaImnBPvhGqSmdXhO7RxJIsD9MdSuw0kTiDBxYWp8vKGLC1hwgFHbXe3Rs92UdWAC957s0gbR/EwwgCDpYc2XVFJ71xZ9s2iaDXbL9cWZuamB67T+tR73wKOi3Ds9+uHHpG2ceBfCAA+BGexrs0sghaclMFPBTfTL4L3MEsCHPnMehPpePDgAYCNjY0TWkX5Bub0DR0/4MhQY8KhxnA4HA6HZpagxi9wrcnRmLzxz+tF1PiznTUAN/3u3++9ehfYkVdFhhoZamSnslMT7tThPrKPHj16SyrHeY1WPmH5UgdgNNJ7d/n9ExdraWUjBNrICEBkAgRGJ+T4sG0OuicpejgkdeJKHxh1RItFiUubsrZqIaTFlrTPJk2KgsRutO934+s6EKQa9w1jAzVUTMUUZpJUSAnS6jrCoodeXlr68ZX1hdnpdE61xTgJcJzT00S6K6CRz5CUvcK2QTDRye8w7pGhNHtqsbZYExQ0Ah3O0A++9K5byJOJxttJx/EmdFzUvf50zH28lXBMF68MNSbXlpmNRqOdnZ2qqhTyrzj7L+TzfyFrL6R3jq4+3+jgm51Bgh2f++G/O3j+r5WvNn2dV0WGGhlqZKeyU+fRqW4fWbM9ucm39JEl+eWXX+bb8fMRuRG6tVXdu8fnL4Rw+z+JTi0ifJ6m/bFuytmwhm8c7AubOo4InMGiczY15a9fx/y8dtI3vPeT1kmEwFD5dMjKRARaRzVLNSokaUYzWqRGaGTSGTUToyNr1WE99LCpQq6sLlxfXw6doD21TUktY873sU+yu02FjoMQZpC2ROUg4BjX9ZBmVK2ryurKp5osI1TFa7/whQhTeUvO4HhnzIGPSOjIe/3kGPpwwJGhxoTbMrPd3d2dnZ0Y4y7lX2Lxn7prHyYLOmnjV9r/o+3NP8LmktT/weDZv15ufR5GeVVkqJGhRnYqO3XubL2pj+yRFStdDpLHhA8bDevHj+v798Pr1036hhMnApFgiqPSE/LY2zeTnij35Zd4EcB241CBGEq3uMibNzk13danOOcmLtp3bqfSl6NYA4bU4LaJ11vAAVWoQRPa0EaMgwTonUz1e4uDYmNusDo/W3jfVd8oy7IoiguRm5CSNQ6KiLbOkgZYk9+zl77RZHmEEICCsTKSpkITSOmdd2kNyQS2DZ580vGOCR15r59MQ+8HODLUmHxbLdeo61ohv8TSP3XX/tpdBK5xeDxj8Wc763+2s37spCNDjQw18k6TncpOnY6tNpUjhPDzn/+8ff5wKseBS0rO5pjosbtb37vnXr7yMab0DWXTQsW1dOM4toi37DMkzl1Mx6abSJPQwY4ma9MwVURJm57hxoasrkm/156qk9YdNr2tl5U+26ljOn9TAoIZoDSlKVUZY3ogRmqkRYwlM52T4MPa3MyPLi0uz886tw/lvCluP3elYdIyjj3p0DG/aBZygj627zVJsoT0InBO23of0AsL7xz2anky4PgwzIFxQsf6+nqLDi/8Xn+id++n49QPA44MNc6LrdFotL29PRqNANzC9F/KjX/mrn4il6GWdHzuh7/Xf/bv9J9/gChphhoZauRQOTuVnTorp27cuPHtt98eVhXtpnJ07vgB4Ouvv/5kGceEh3BC2qtX8dYt//p1UBVAkZQk6TgGHO3n0/Ix8/DDLzh/YV3TM0P23GPzNEkVMee5sGCbm5ieIfYJUoQQJsqVYaX3t0aPd9XgaTCNpmZmZkqLtJqxthgZa8aKsbKYClVSboJBTaMuzaz8+NLa3FS/e+lw43ExzmhJizVRjCZZw5Aa6rL5fu9hHOuwGmgx1laPGCOM3nlnELPuvFykiTor0tFuQ5cuXcp7/eQ7FTLUOO+2VHV3d3d7e9vMhnA/l/V/ItdvySw+yfEr7f/x60t//PrSPyhf/GdTT34woSNDjQw18k6TncpOTYhTN27cAPDtt9+GEGKM6cm3iI/mDI7JjdZirJ88tjt3ezu73ijjyIwcpyTsi9zzOHqDxZ7waEOFFIik9Xq2uoLNTZRlO4EnV4bwMTRtWMdHr6tnI1MTkDCaqpla0t2wmLRFqZGx1lhDNfXbIQhaP8jCoL+xMDs/M+i+g6Ioer3ehQnag5NSkMBPSs0wVY7VRlphUdnL7zBB00nXaKZqqjAVwIvzYOnoO2shAY6cwfHxmAPA/fv3j5105BuYY7cVMtQ4v7ZijNvb27u7uwAeo/+/y+Y/djfzNSiNv6wW/rJa+NwP/9PBk3+z9zJIhhoZauSdJjuVnToHTqVUju4zbR/Ztih6okK4PA7Ppr3aig8f8vsnPtZ+YhqVnPchAu/gnew4cGW12LxkIXCsuDmJ9SlAbdwa2fbI1JwYhTSLZpqKlmAqZkKzGBmj1bWAYw8I6txg8MWV1c2ledcRUm2bp1yYc7bn3ZRHraZmoNFo0UQ8nDWAwww0sTaVg0iUcK9iBUDTRbhw6AdXeNe9Aufr2wmRjs3NzQ+b27zXn6itcPFYw6cQvo5Go9evX6dqlMfo/0/y+cS2ej3b8Svt//721T99vfHv95/9x4MnH1C3kldghhp5p8lOZadO2VCbyvHVV191n0+qHFtbW2/6xZzTMSGAQ588iXfv+N3XfpwqT0DEpX91HYGJvWYhx4QAcKhu5V02rgmK/sbVKPve0dgvIxTC9XV36RJnptlpAloUxaR9Sm/EKNpOFauoJIQQkKYaa9LACItSV6hHUBXQC0iaKY0CzvTD5uLsZ5vLS/PT7d9MfXATyrkwQbsXeCS0oTTnXAjOGUgzJIVRWsrjkPQykjZuK2uWdG1Sy9hoOlfK0lSvBRwyHvnKdBKkIyl04N0SOs71Xv+mPziZTp1sqV6GGsduazQabW1tpdzdv8H8/+h++slWo7z7eMbiz3fX/3x3/R8OHiwxtRMAACAASURBVJ0Q5shQI0d6OVTOTmWnjtfQjRs3Pvvss+++++7A8+vr6+09ZR4nceX/mOMoAOq6vndH797rafTjmL2RijgRGoDOX5bu0x8t8XEGQ5BAwNGeKqFF4JXLsrZqIXB83k1m+oYCu1GrOsaohIiII2nRtDZTWARM6gpVJRaF9E5USVUzK5wszvSvrMxvLs/3wl5DYe99WZZn5ewJpXo5oRvTCpgJGLyrQZoSqURFhQaaUEFD6hVrpCnNJLWZBU2jxXp6OixO90rvu1fmzDhO6NgNh8P0Z1NCx8bGxoHKqYux1x/4y5PvVDiJBZShxknYymjj48fxYo4MNXKkl0Pl7FR26kQNiUi3YiXZevz4cerblzHHJA5Tvtqqv7tljx/6caaGNftLwzq4n03kcTDcHc/YYcAhzkmv5KVNzs+1E9h2h52oCJbAi5E+eDWKkOBcHbWuY11HUIPAPFQ1VqNA9UBdR4sjUiH0Dk5kbqr3a9fWf3J9o1+W3cWSAMcFk8wMzvUCenCEF4AaqyEt9OhSmJYyOJSJbpAw2wMcVKqmXA/nnAt+qgwLU72pQQ/UM9l9Ps2R0urbOsrLly/nm4oztHU8gCNDjRO1FWPc2trKBSmTgDky1MgX5RwqZ0PZ1ik7dfPmTRxVsTIzM/OWchXkipUzGXW0+/f89097w5EY9EgGcmJZFae8kZ3UmgfSh+/GTr0KoUAsiji/6C5d8rNzUZr+KQlwTNpH9Gp8vL17/9WoVjgRmFqsra6CEydGU2hkrGBKU4tR60ioc0DATC+sL0xfW1uaH/RaupHcDCFcPL3MwkvfuxAhMBgNYmaAZxhnJKUqFdNUlpLoBow0oxmppAkhAhH0vEz1fPDOop7cqsi6RW/BHADu3bsHYHNz89hh3ElPe/cqKh3tm/N1XxGOxf8MNU7IlpltbW0lGdGXKP5cfpLRxjFijn8yXPovpx/8/XKfBGmGGjnSy1FlhhrZ1gQ6lYQ5Doy1tTVMdirHJxUGCIjhbv2rX7mnT12MAFT2Ci5krLmB40vfkI/414lbKp33LKnBbVepJFGD/iCurrvlFesUICRZiklbZkY+260fbg93K0eFB8SJeQeLGqtqNKRGB9W6iqPKTMWJE0+q1vWl9cVfu7I+Pz3oHkPnXFmWE+jpcQAON104e10N6zoE74rCF4XSTDX1j3VUmMJ03D2X44dSbbxGTDVqNfQMfS8ppyPxr0wizop0dBU6Pqr0L9/AnCjgyFDj1GyR3NnZSZ9NKeR/lct/5n6arxfHO56x+P3ta38q9R/M3v7NYidDjXyhzPF/dirbmmSnWvFR772qAnj8+DGAXLEyKUPVXr4Y/c3fFM+e+VrpwD1FiUZbNI830A0h4MBGXpQdBsSmbQad07l5Xr3mZmbaGpakvpE+JZ4cmkYgGrcr266sqo0KZwCNMLNosaZWjBFU05oWQRNAIIX3pZcrK4vX1panemXypts55YIVpyTvZvrldLkTHEGglRQ1JSStBjaAw8Y6HRwncaRXNg8YhegVvld4silamUBxlk8Nc6DTXPbdS1fOav896TDhdPz6YcCRocbp2xqNRi9evDAzAH+D+T90f++F9PJl4uQwx3+x9fk/KF/8V1P3FpxmqJEjvQw1slN5AifZVlLlOFCuQnJ2djY3WDnbqJbD3fjoQfH0WRiOBNBUjSJwzGjjXc+JMR/Y+5kA4SKc9fvY2PSff86iaM+gyRTgAFAbR0QUZxoRKQRUoZGqMPWwaLVWFUxTs1OQEBkUYWm23FyeX5idch2PwnhcPMABYLpfzPV9P7gijFGVKZ2AqY6aHfUNwgiSbL4BE+xo2ql47we9svAOnf7BGXCc9J32D87wgdKVNyV05BuY4zIUMtSYKFsHalL+2P3GX8tSvnacwvjLauEvq4V/NHXv3+s9DXK+V2CGGjmqzLOXbV1sp27cuJEwR5vKkcbkV6xc5NCc5Kut+s4defbM1zUAJSCgwAC3f0eycfQ+IYHXD26YP7Ru+ZF/n81LnO9kb6RQ3kQAieJ0dlbW12V1TULBTuQ/kXQDW5XuRK3UnBnUGJVUmlmsLVaiUZIGRwrDncAYY1xdn/vyR5cvry136YaIlGVZluW7u3m+SsO8Q7/wVK1HVVEGJyLeN0kcImMAZHsPM1pqFGupaSxJkJK+dtoet/wrX6AmZCTS0U3omPD994Pf3tnewIQMNSbH1nA4fPnyZUrc+D9l/U/cb+QLwSmPP9m5/Bejpf9+5rtNX2eokaPKbCg7lSdwkm11G6yk8eTJEwCbm5uZcZwBIVC1p0/j3bvh9Y6M250mjEEBD0IAeRcu8ClOZFd1AoCk+hQxcXFhMayuYnqq7Q47seHrTq3PRro90jpqaSYaraopZjSLldWVsyixZqwgHs455wWwWG8uzX1xbSP4PY+SsGgI4QJnIjhBr/C0WI1G3vfFOc+ARkXDQWgwMRNTMUMCRqkkpREZNZKplkWMqd4HnUWST6vJxBzoJHSc3GH6NG9gwulERBlqvH3kxI3JGd/o4D96+Wsfk8qRoUa2lcPX7FSewNOxdePGDRFJqRw///nP2+dnZmYAXOyKlYn6jFoA7O7ow0fy6Ik0qQfSpiAcrrnopG5kxtGZw46qqOtMkgHqvK6uhdUVjuVFU/XB6aRvvO9i2xrFb17uvqwVIiBBlabIwtDIZNaw6EEDDKjqem5QXN/cuLq25N0+QyGEXq93sessBAhOihCKwrw4mo1GQ/UFfJGynZoSHhrG08hmoYzVOmgO6HmZCr5X+G7zi1yiMvmko03ouHLlSt7rj8VQOLn3kaHGO46cuDGB431TOTLUyLZy+JqdyhN4Vk6lVI7f+Z3fOfCy1dXVnMpxOjuTmNmz5/X9u3z2tOcczQBxcCRMCMCEJFwDOEQy4Dg8iynrRWDjKXGAEQbSOUxNuyuXw/p63B+7TmaPjO2R3n65szWMqX5CzKBKKKlmkRYt1rDoSIgRCA5L04OfXl1bX57rBuepQcyF7JxyGHB4J945EWekmpl4iqHBPQ0bojElcSQylNI30FSmsAwyW/gyuAOXygw4zgXmAHD37t0PJh3HdZRFpI0y3vQ3J/8G5pgBR4Ya7/tnX7169fr1awAK+R/k13MX2MkZKZXjv5m+/W/3XmSokW1lQ9mpPIGT7FTbYKX75JMnT969wcon1c/1+Ees9eFDPHoSdnbT0QLFQdiUV/BwRHfeGM4JbsF7vWAFGAOOlOpiaTaLwi0uu40NDPrd4D91FZm0dUtyp47fv9rZqak1oQolNelw1Borxkq0hqqAMA3Cxdnp62vz19cX5gZ7mvqpACcBjot99gjgBDQzMwIi3rvEBbWV00gpG3Jw1dhY0AYkg3C29L39gCO3iT2/pOMHFTryDcwJAo4MNT7wZiDG58+fxxhJ3sLMH/gvc6uUCRx/8PraPxst/nez3w3kVClDhho5qsyzl21lp97X0I0bN0h+9913AH7xi1+0z8/MzOQGKycVmguExGhU370Xnr8MlNqsB3HjWMwICgVgpzqFjcCovv1vHxkKHnribckgfANOORQonv1Eph6he7ktSZ+VIJwvB2FjnctLOi7UbwU4JjB2NaKOWlcKgzPSTE1VY7RaWVmsTKNQBSakkIOi+Gx55ieXVxdnprrlKd77wWDgxyU5F3t4J+IEIgoHcXSCAw2DCVCY9GxImpk1DVSa84nsecz1XRdw5HGuSUdS6MD+hI68158g4MhQ4yPH7u7u8+fP0/f/i1z5M/9FPpkndvwizv4nL774w9lvPvfDDDWyrRy+ZqfyBE6yIRE5smJldXUVb0jl+PrrrzPjOLAZvetRkEZeNL58GR88cM9fyGgUmp4gKs1L7IOPKN8IJuRtxAVs3xwOfOyNH/j9sxryBspiAELAwjxuXONg0L5mcrtjiNRmdVSnDCmFx0w1xgQ4rFKtzaKADnQwT5v2xc31xcsr88E7jpubikgIoSzLc3x2vOeFyzmBExUhJC1aGeuycG+ZyFhOlKQmwNH+e+kx1/el35fBkdM3TvrYnSjmSG+4Teg4hVP+YtzAhPdaFhlqHEv4ur29vb29DUAh/6377f/HLeeLzoSPZyz+4dZP/9Hg7n/Yf5qhRraVw9fsVJ7ACTd0uGLlLQ1WMt342FGNqidPhk+flsORBxzgAQEJDQJK6mc5bqdCMTIJkBqQEhYk7YcdqMHON638pgDW5IbI+DZ//In23m+1+ynH6qZ2CCaIHfccfEzYkfwLzqcP5mX80X1NmBPt97i0gKuX3PSU7QccExi+RuOLndGr3coRdYxaq1SVxWgwgTlAaMIkwyJwMj/obSzNLs7NFN6390LOubIsi6LAJ6MfkQ4lxYk4OJdkaty4+5AlyV5hc9IcXD1Nm6LSu9l+MegVOJXilFzWd3qX2KpCJ6Hj6tWrJ7oFn9xhPbUFEz5Z0HAmtszsxYsXKe/oJYrf9z+7JbP5vD0v4092r/y/cfq/nr4d5BhWRYYaOarMs5dtZadOdLR9ZA+Uq+ANDVbSW8q84703taoaPn022h06snDeLAoTv2johCMISe0rhSnLguM2sjJOXjjUSXYPR7S7J2T/c9IRr9gDG4fhwb63O5HxLRBEIgnQQSS1FxEx7+qpAVaW/fISvMM4pPTeT2Z9yrDWhy9fv9wZCcVqjVWFuobG1P5DzIRsDqQIIPPTU1fWludnpp3bJ55aFMWn0/5jPBlouI8IRLpKvNLkdFD2/rWhW82rRECWXqZ7RfAOtL1X5HGxMAeAO3fu4KMTOi72DUzIUOPUbMUYnz17pqoA/hbzf+h/M4tunLvxz+vFb1/1/2jmVwtOM9TIAVievbz8slMT7tTNmzfTj977tP+mcWTFygm9vQv/OacaR6pVv49+zzH6inXUAIigJpQQwSD4XY21ogA9HABC0UCQvZ3RdeI9CuyIRIvjlMyQScIdaX16SOGLSmsIQ/C7wGhutlhfc1NT1klweFN9ypkvtt0q3n+x+3y3trEApjgYTGMtsYbWUIWZqhnoyJXF+WuXN2ampxpQJZLYTQjhE1Hf6B44ERFxgEsXIxkvzzHHMLzl4JIOUnov45kMIUxiEVMex0Q6ugod73jWfzo3MCFDjdOxVVXV06dNdcP/JRt/4nMv2PM6vtHBf77103eR5MhQIwdgefayrezUJDh18+bNb775pvvMkydPSB5ZsZLH+056sbi49LOfza6uxVu36u++27r1XfFqJwyHRawK+AIUEqp9cSrQpmAl6QxIF1nInuZAKjVhI7LYSmrIXgmKta8cv49Occpeose+VzRfKZ1nD/2dMxsGOjgnrrZIgYmoWV32iitXimtXLfh2kSe6MYGxK8lhpd+/qrZ26zpqVFUzD1NqHSsXa68RpBAiAoLkzPTUwux0m8bTSm98ar0/BOJEvBOKgyTAwU4Ghxsr+grEQZyItRkaNEupPd5JCK6dydw/5VPAHOg0lz2ydOXTvIEJpxN9fZpQ40i68T/LjX/sP8+n5bkeSZLjT2f/7u+FnQw1cgCWZy8vv+zU5DuVUjm++eabNpVDRN6rj2web7wdcq5cXQ3T07a+Hq9fq27d0AcP4/ff8/kLbu/K7g7qIcx6bhzGCrlXltIWJiQeIXu0gi3W+P/Ze7MeS7ItTehba2+zY+f4HO4RHkNmZEZkRt4SNAjVVUs08IKg+gcgqkq3SojhETGIN0AtpG5KLVW/0IgGISRaXRI1XnWBWnQ3dKsELyVUXTcvUjWUisrh5hAZg8/zOcdsr7V42Gbm5kNEerh7ePiwP7k8zC3OOdv2cM7Z67O1vq9+bKxF6RIc2gaA1koRENWUSB0i0kGCAwdtV+jSEBzcWM+IqRIEVBHb1JS7d5cW5sGMjvrmpc1uqER3hrI7LEfjEFRUhaCqIYSxD+LMiODZsWM10arMMp85t6+iSZRlmff+pkXmRPCOvONAMGZiijqsANRAIFgs6WI0KR4t5aeqpOa9z7zzzNa8i25Ojc+7/wx8p5lTh0pX3nvvvQtjPy/tBsa/1cm+yaRGi+3t7VZS9Df4yT/gh+mD4HrgP9h+8lcmvv6FfCORGikAS6OX2kqduhKdiqkcXUmOiOgje+zLJkmO798axfhsMOB+3y/M4+HD6sVLXVrS757vPn2mL1/Y2hqHcWnmTAH4qMRhkEZ2gwAHKBk3ZAO30VuHfGjVRLW5u61oPFoM8d43Yj5/kxICRKVGO3zBl4bXaDkXBzaYmBgghgqkPnN37tDt2zoYWGfxx/j/0sWuREFsbxyGQSuBiZmqiphWIsFMicDEMDWDqhmYXEbs2kybtjLlXFIPrlxpmBlaC5mmRKXmPggEjSbCBCI7INVhzPEPJaJ24LhB+oC6OYhMR5vQ8fDhw7fzRr8Cmwp/3m/ORGq8kt1IhinXD7+2+8HTkP/bxYsUP6QALI1eait16kq09fjx40hzHKvK8eLFC1wdXKoQjogMUGbp9+X+XVuYx0eP3M4uPX9effNt+fQbXdvId3azchTKMof1GALoQZZBmiwNB2ZiPdkGzBorCW3IEeowGJHrsENsBu3/N10O11iBRJMM58gcV+ykX+C992h+QZswtZWouPh5/97FRkSjoFujqlIzo+gBYqqhqjQEAMTsiCWYqgY1cux8BmJrVGKjtujNLKxQQ1AEJTjaX6HUlRmtSY+jbwlmJpiJEIxpfzoSu3GTaQ4A33zzDc4poePKbSrOgeBIpEZiN24y/s74HoC3x3GkqDL1KIWvaQBTp84dR1U5VlZWANy9e/f58+cpr/ssc2ZEyg49Rq+HiQmamckfPLC1J1ha1hcvq5cveX1dt7d4PGRTNN4odJizsJiocTTbopP20TlHXUdZdEtPrD1JHaMWOsCPdB70bmC1C2hMCIWYieNyYmLw/vvu1pw0C7K9LX8Jl2hQW9opl7bLyghwBCUjKFS09r4lAkHNDHBZRo6ZaX1vvLw1vDs35QgtwXEj3zdNqsYBnxRrlm0sUmmtUxqLlcjoxdUglaN+d2G06yT5ud5kpuPUCR1XelNxSoIjkRqJ3Uh4exxHiipTj1L4mgYwdept4/Hjx0R0tGJlYmIifokf+6xUsfL6uXPORYVIERERJbIJj36fbt2i+/extm4vX+rLl9WLF7r00g13aFxSWZGoB1zHRQWwuvyzif8jDdKpV2kpDWXAokTBYa7koE2KHX/6vBiKMw0dQGCCGszMgliVZXrrFi0uWq+IPE+8J++9v+C35Am7PxyHZ5ujpT2thDTqrChMzTRODIPIgFhe4X1G3hHR2l75dH1natCbLrKbrotJOEhw1Akc8bRRu7itBcxgRgBDHSxz+4VL8SDxGlcdZyenDiV0vJ7puDabCv9GQ5xIjcRuJLyK4/gTmfgbgy8cXdK3eiI1UltpAFOnUqeOtvX48eNHjx797Gc/O/SwhYWFq1Wucqk4jvhbRFRVRMxMndMso6lpeu+B7e3R2hqePi0//4KWlmhjnXZ3JUgPxgZG/dMqZ0ijP1DzGsZU63EaI8S4z+oyFTtGuuMguEOTGDpOFe+a4BDUFVO5dyMzmp7pPXpk09PS7FTfYX3KSTASWxnZ6liHgrIKVVVJCBBlYyAjJsAU5vKcyCHLnPfO8+ZIvt3YfbgwPdXLLqOwyAUyRDhdSGIIEnKTqZ4vMv+uPlcTLj9eVbpyLTcVPpEa5/7iOzs7id24gfhpmP6fxnffKI8jRZWpRyl8TQOYOvXO2yKiYytW7t69i6umynGOm5nTTVCMUZnZzLz3keDoMh2UZZZlNJjI5hfyRx9hdVVfvgxPvwvLy7a1Ve3t+XKcmbpmq6aoxUIbEY3IbNQ8Bu+7x+5zDLZPXBwjr0EdE9lWtfSdq41qZF4AAypR7eV0a54e3Eevp83AxuKUy0lwjJVXR7Ze0a46dc7YETGBCOzZg0BgUolCG+QcOGPv2PNQaWNUre2Nbk0W1/7d8bo3DsBE/OYrkcygymwTue95lwiOi5+7K8p0tKUrH3zwwfX7oveJ1DhfJHbjJuMktSopqkw9SuFrGsDUqUvYVvSR/fGPf3zo/MTExKvKVZAqVr5v/KMjhvfezPaZDiJlZ3nupmfo9m26/8A9/CAsLcnKClbXZXVFtrd4uOfGIzYlA+0LZBjDpK7XYDNtK1WooQmsbh1m0EaWo5UraKmN9rziUhAcB8gOg/UKun2HF+9Sr9de26VN31DD8gjf7NFWYHXe5wUUYqhMCQolmCOoaQUTzjPnvcEbkwLMHIyXd8Zzg9HUxERxU+NPIvJMniFvvhqZkDNN5K7nmS72IzfxBVcXVVXFg6+//hrA+++/f17yN5fhi94nUuMcG0rsRsKxHEeKH1KPUviaOpUG8Eq09Yu/+IuHUjkALCws4Kamcpx9OojIGgkJ55w2qMkOLlD0MH/LffgQ27u0uibffjv+7jt6/tytLGfV2IfgzbhhMXLSEgZS53wIIRIVamACDAoI4JjYkaoGhcF8zOWwWsOTa0XP5iIvB7thgNSJKeRdhskZun2H5+bADKvFJaOF6mWLJxU0FLwYuedlMSLhDEAJNVIFjCs2FZgQFOphgb0j55hzNRMJcD6we7k9nuzt3ZmZ7OVZnmXOuRv3ZgGie66SGBHDtSFGtI+tRTfULL5/TM3MTGFKBOfQz7jno1EybnKxT8LpmI5vv/02/nm6hI7L9kXvL4AFuN6kRovEbiR0OY5/p/8yxQ+pRyl8TZ1KA3jl2oqpHF0f2dZg5dQ0xw2/z9lmc5hZ/N0tXVFVeFieod/XmWl+7x5297Cxbk+fhaffVM+e2cpKrwok4lTGVotmqIaWG3BoDGIJxAhmVTDHyDwDUFF0sjxaQmHfZ+WyMAWINrECwt27dPu2eW8dedETshsXvNhKpfWKXoT+smUhI9djiqQMjIic9yYCE0DJKlgAlNi5rEAIlQg5L+xf7I56bvfxwmii6HnnbiDBAUDUgpiSEpmxmVmUarXWXMfMal7DTM1UTRWmMHWwIuPc1RkcieBIOB3NgTdJ6LjMX/T+LV3HDSE1WozH48huAPh9+jCxG4nj+Dm/9y9m2yl+SNFXCl9Tp9IAXsW2WlWOrseKmU1OTqaKlbNMXJy7WLfSpnKISAhBmVH00Mt5aopuz4c7t+XD921pyZ49Hz1/QWtrvL3ty5Kqypk5s3b37ZhNtZEZjdkZZGrWpS/aKheDdsiOS5K+EakNBcR5Kfp48IBu3UITYMTkl6jBcakm1Axrkv95NbUsbmxGWT8DmXNCLM6x9xoqE4EKVGGlaQUIDAZinxXOgaysAqvtjMPXK1tFnhe9PBU+vHqZHOMKZGqOMJlng36POkhDlvD6qPbYRXIooePhw4fdh12VL3p/viN1o0iNFmVZrq+vx+Mf06PfdR+lt03Cf7r70X8z+dk/53dT/JCir9Sp1Kk0gFdxAD/6qP42976phgCQKlbOaZDNLHqCxtyEQ4qkShndmsfsHD14oA8fyrdP9dkzerGEzU3d3PSjUR4qVjGDEXl2pDAojNTMOwbTOIhKrPk4wGIYdTQ9YozeaJa+8/hVmSXPq9lb+b17ND2tTY1PrE+5dOwG8Z7ySxl8S7c3MVZXZUzknDknzJI5yb1WwUQQBBpUvUlpFkxVFUyOHYcwDhIcsBfs6cbeTH97YWbiMpvFvGW+KLoj1wawByRw64KUjkcsQPEhZg7cz33uYgEWIheWOI7LwBdcUbQJHa257IcffniFvuj92afzZpIaLVR1Y2MjHv8ZZhK7kdDiP9x58r9M/9NZlhQ/pOgrdSqtitSpK/qh9NFHH33xxRfdM23FSuI4zj7sLdMR61Zac9kW5iYoy938PD1+bKur1bPnePYMK6u6uaGbW1lQr6hCAEBgAimEQAwGJGNmQExjlNi4rR5zLZchk8N7DqCqKOi9B1hYoEG/HaJIAMWo9SI33q/HLrLPZeKrMLleseWDvgOHIQUP7yrPFBwHryFYEKsEUmrFKmTqTJQUMV4HO0c9howtLO1Wi7ujveE4pquc/e1/BWPONpXnUAXVK42PGQDBMeWuJsAiaZjYjYTzZTq++uorAB988MH5Wwi9hbXqT/d5ccNJjS67sbKyoqoAllD8Ff8X0zshoYt/b/vn/vbUn70px3H9gqIUfaVOpVWROnWFSI2jHAeAL774wnv/R3/0R+35iYkJAO+2YuXKhXBHL7gN47vmst3qFWW2LHNFP0xN2eIdffworK3p8oo9f+FXN7L1LezsepgzJRGYiirIcvJsxlDet48FokdJbZ5ySJTj3fI9UDNxTicn3QfvY2rSmiqDyG5EguNQ6UHcu74DyoNoDLcU/FcysWyDinPP3meg0ogBgTkgkIqTEKwSc5VVDAKCmbCRmBhU1ZScJzAUlehuFVZ2xt+ubj7K88z7G1VnwQQmMEzRJHDEGW6djBtJUavTOwxmFH/DHFHm61yl1lE4bcITzp3piAodOHNCx9t+a5+U4EikxrFP39jYiOzGJrL/3CV2I+Ew1iz7L/c+/PWJLzy947d6ir7SAKZOpQG84Z06Y0MxleOHP/zhofMLCwspleN85yjewG+COmtFOsCs/b6fu6V3747X1+3+fXm5Yi9XaHmt2tmh0Z4bl1yOKZSZSt8502BmriYQGgdZmAJ2UIXjMoTRZqZ5hrlZun8P/T6a5RpLeGLJxrHc0NGdLRHF3elbIqcqw5Jk30r/pRZD1/e+74jYjJATC0RcMHOE4IwqRWiGXwAFGAgwiWNP7AANoRIFwMu75Z9+tzZR9CaL/EalIRBR5ihjqq2Om8XaHX00kqJNlkcj3qLKZJ65Ha2jQ5dkTRLOkeZAk9Dx8OHDk1NpF7kCfSI1To3d3d2yLAEI6G/yX9igXlr3CUfxaZj674YP/qPBdyl+SG2lTqW2UqeudENtKkf35MrKylkMVhKOnbL4u+sv65wT7yPZQd4X/b7ewS5wngAAIABJREFUvq0P92xtQ18s7379TVh6mW3v0NamH4aeKDkmgzdQo8LR5TioTuK4RBwHM/FgQPMLvDBPedaOQzd94+Sj1zJEAFT1HHe/gdyWuGfaX8JUyAeMnsFB1MyYHfkcZERESgRiIxipKVRIM1KNtUJkZASKxUMKMwIY7IYiL3fHazuju8PRoF/keX5zVr6qqSrYYFqbBTUaHAZYk7tRC3A0x1SnexhTdy2lDI7rg8tJTkWm43sVOt7VBsYnUuN06Nqm/AY/SbYpCa/B75e3/xm/+6/nGyl+SG2lTqW2UqeuekMfffSRmX355Zeffvppt63BYPCachUAP//zP5++EE8xldE0tJXnCCGoqnlvWWZFUU4M6M588eH9am2tWlrilZVy6WW1slJu7/bJ9QQm6gwc1QoakQM75hb5O49voYMJmp/nyUn23hqeoiU4TvEWaD1r0KTDnIXsiOUSO8pLUnxn02tuhrKBM6dKqmpQ5xw4MwYYJGBrnqMSnJiKqUbOyoEhEIOpmMYIzpHjsep4FNb3RtvDcZ7nWcNwXfd1DgBBLYgaGdSMRAFq/WERa1MaOqOhOQgNuwFrEzjaTJ+UspFwMTQHmoSOyHRchg2MT6TGqb6EtLVN+SnN/wN+mJZ4wuvxa3sf/gX/p/dcleKH1FbqVGordeqqjx4Rffzxx0cbnZ+fxytSOVKwcfZh7/V6UZQ00hwhBBFh57TfL2Zm5M6dnYUF2dqQlRVdWhq9XJLNjXJ7O98b+hC8mhflGKe3cqMXpS7aNkId9cj2pIKEKGQZLdx2i3coy6zpcisvel7rtiU7osrJm+1+wSP4b2XiZzK1k0/B9cwgUqkYE3PmEF0+CDAlNZCAuB5nAoiM2djViQkqBhA59uyYTUOQEmJQ+3Zjd6LIiqLXy7PLmYlw7jfVCfBMnqlqS1TomFYbeY79H4IVmRv0Mu5cTxIZTXi3TMcHH3zw9t65J1nb/gIYh+tBanRbWVtbi21tIvvrPpneJ5wI//72kx/P/Kmnd/A+T9FXGsDUqbTUE6lx7m0drVhZXV3FdTFYuSR50dzg0IXF1IZuTgd7P1MUEu7q+8OwtbH77dPyxYtyaYnX1rLd3Ww4zkbjzMAaWM0rCKB4D/yIZcXRM987EHwcqWEAQAYy7JvRck0WQGv/WhJwcFk5MUn37vPCbfK+W59yCsvP731waz0LINIcXSPkV7Ab2DW/YoNvdfo7mvNuQM6bCKAEYZcxwYhMnQHGHqREnlBRHDyCMRuzMsOYYeCa+yAQOy+AhjKmcizvlsXK1v3ZyYnc53ker/PawxMx6uyMhoXrZHDsV6aoWS3AYaYgKzLu597xgbSdRHBc8k+26810tFqkjx49eidf9/7trZ7rRGp029ra2oqTJ6C/5n+YlnLCCbFm2V/fffhfTH6T4ocU6aVOpU6lAbw2o3fUR3Z1dTWpcpwFr3cJbTPwo/pmay5b+8tmGYrCZmf51kL5eLva2Bi/eFm9eIkXL3llbWI8zsvKj0eiZQFyYAcKCDWHYbVyIwGOD1tzHlAlPY4IoUbm4+DGtJu0AW523hUAQgBgFJCNsmI4t9BbuF1MTXXlRd80feMUwVt8fJ7nkSp6BbtBwXhJJ/5Ebm+5CbgJuAwwB3GOyUNVxFTZGwBzgCMwGZPx/qUBAooZHKZCIOecVKEKgaIEKTt2cOCRVJujsDMcj8bjmMOS3hSvnD5Yz1E/c66zTi7SgCbxBQlH0X6S/OxnP8NpEzrOsq78+S7x60pqtCjLcm9vLx7/Bn/yDU2lRZxwcvxBNfeXyq1fyDdS/JAivdSp1Kk0gNdm9GIqx+/93u/FAor2/GAwwCt8ZJMex6uojai4ccLJiqkczrlYc9H6rYhIf3KyPzEh8/M7t25V778n65u6urLz/GW2tp5tbmZbW+VwnKv2QExkKjGRIfMOZiLaOnUe5TVqA0/a/1+i/cKXg0kfZGADGdQILmZwGAA4gsTcBiVzLHkhi4t26xb3+12h0JPLi556AbeLloiyLIsn24Tz2KOxuVUbPMP0Es2Y78PlogYTEzhH7NggUDPAqE7KaJxPD/m+sJEBRCCLVSvMxM40qAHEYJhZBexVsrE72pnqF72eql57y1hqCCE6yI8dcoztiIzW/0+Efkb9jDixDAmXlek4eULHeb3Nz0pw3ARSo4WqbmzUoenXmPyHLklvJLwxfm33g7/ot2dZUvyQArDUqdSpNIDXafR+6Zd+6VAqR9xRtD6y6T7neVEbx85gfAVVzbKspTmIefrOHZ2ft/eCDoebT5+WS0thZXW8uor1Tb+72xsO+6HisiSryMwzkykJGBzrAZhaN86DMxtDd4u/moiTQJ1sjqY+hYyoltWw+r+cwVv9ssSEouDFRZ6eoiZboesOe/Kb5PGRJ9wztw/rPiUe53lea52IqNGW5f+fLrygGcv6cAXYhbKEKMwcg06q1Upo+Q5r59079uU4VlswoMGMDGPR5e29uUE+1S+yLIvjcJ0JDiAjywnjwwlC1h2uY6ex73mQua6LyrXngxLOK+C9mHXy+oSOt3EN/nTDcXNIjS62trYiwS+gX/Pp3kvCKfHXdj/4G5NfvkqMI8UPKQBLnUqdSqTGFW2rVeWIRROxobZi5eXLl+kb8BBiksI5TmjMd4i6FW1Oh4io99br3Zqerj56PN7eHq0slS9eDp8923j63cTa5iS7onRclcNKnWkGDHwWJFQqBEgjmaFN4gYAVmbUQaVClaNkJtjACtfE89YR4+jKRzKQKQgIsNI5miiyhTk3GETRhTYz5U05C3S8dU+3B47H9Rl2Av9Siqc2ucqTIy7ADjCoEIGYYT4aoZA6hkGhqqZKFszETNSibQoTOQacGWKOQu3lwmampkqkzEZKYAYTuUplaWc019+7OzuZeVcUxfX2PY0ER0bKqmSmxora39jMoAoTqm1ozBSmBlVWdax9j8kiyzMP02QQm3CZcTSh4y19F/tTfPbdKFKjxXg8Ho1G8fg3+JMN6qVlmnA6fBqm/t54/t8oVlP8kAKw1KnUqURqXL/Ri6ocn3766aHzr/GRvZkVKzFN4Bw3ftQgMh3dupVWpIN5UPT7s3fu7Nx/b+/Ro3J9Q18ubS8t7y6v+PUNt7vXD1UftjYeZ2YMoqZEILISNUUR3UHMGs3QWIphRlAABGeR3SDdT9ogwBRoEzhj+kZghEEu8zPu1hzneZepaSPVi9wbt9dmhpHRmmZ/rnPPaHbI/UB5TXCYMRGxAxwgKgJEgsOgohqgwSyoidYROWBEFgmO1ugUAAVTUTXAwGYas1tAWimv7Jbzg+G4CkUIuer11noggifzZJ3l1rAbZjAjNVPrlKzU/+3MckeDnneONWhrlJNw8UhyJG9Ec6BJ6ADw+PHj8/2u94nUOAlUdXNzMx6n4pSEs+O/Hr73r/U2T1iokuKHFIClTqWlnhq6Wm19/PHHH3/88eeff+697wo3Rh/ZG57KESsgYlbCmxZfvNEer03l8N63TEdVVZHqKKane5NTdv/Bzt27o7W1anVtvLqGlZXh5maxveu3t4uyyqvKqzhTRiOO0NhbkNW32BujC+sWobRKHYbaqYUBAykMsSwFUKAChpkbzkyE2/PZ9JQvet0rP3XNztnHU8C7Ss8w+Q3NrrrJMRVCGcDHPYGAyHoITGFK0ebD1EwM2rH/MDKDqqketDvtvJS1NRlUKcZBR2U1KfJGS+XKxpxqEkwdHIgdoIZj61UOjpdpzvBEpoqDHF9CwlVhOr788kucLaHj0BN9IjVOglScknDu+Ks7D/+r6Z+l+CEFYKlTqVOJ1LiubUWOo3sm+sguLi6eI8dxtW4bdnUl3miTdsa9XLyt3Rqv7Od0ODd9997E7TtSVdXe3s6zZ8Nnz4bPl4qNzfH6ZrG93S/HWRVyFWeBYdzEmFpnOdQlJ6T7MWjM9SCYQUH7upEGCNUZHKxQYETYKXrjW7O8eJv6fTC3JrhvO33jVS9rRMF4y7IVzb/C7HduPlCm5Iz8voJG7a1r7b8AoERNMYWZmEqsUjEzq7MPFCZQgYqZREIkUiENERQHK/6wGJXB9soqqIlIXDbXNXRvRFs0TrvBgG5dUq0wGgm1LmHEZIVnzzXVdgpT4YSES8J0vGlCx2vWuU+kxveiLMtUnJJw7vg0TP3j8ewv9DbO6wVTpJc6lTqV2kozddna+vjjjwH87u/+7qHzrzFYwfWtWPHeR8eT023YzovjMLOus2wMntX7Xr+fT06OH9yvtner1bXhd8/2nj4brK7n29vFcC8ry0yqzMRB0ZSmtBfE+4H/vjEsoUtuHLh4BQKocm48ORHm5/u373CWtVxVG8yfussneeKxjynhNqj3zCZ/ZrM71KvEwTuQwyFqY7/3bSKGdimM/Z+ayxBTsfgnBBBDqJ+iRmYulqw0rjMEEGgcdH13PDtZDXrhmofuRMzkHGc+qwwhVAc7e1ToNv5pTNTv5b6hxl5TopIKKBIuMgw/xWI7lNDx4YcfHl3MJ3xZ/7ZJhytKanRfs3VOWUKRilMSzhH/7d69fyXf7NPp122KH1KnUqdSW2mmLn9bv/zLv2xmRz1W5ufnb0i5SismeqxzR/fgAqaViFrLlUMiHVmeez9r0zPuwf3hB+9vfPd8tL4+Wl7ZWVn1qyv51mYxHGbVOFPxps5wyBOE0KZv1P/lTclgFMmObpkBGXl1PZ26xfN3erfmfZ63lxeD+QuW3jDiEfyq5i9pagmTq5gwZGAfOYfYIYqXFE1jGuPS+ifWnqjGA4uKmNrkaGikP5rSFROzAFOrMxHiq4HUauMZJQIHxV5ZjcoqhMDMrYvtdeQ3kHvX8w4hypNEDQ4Dar7H2iyOaBJbV0UZERxzWzuUREYTX3ANEJmOr776Kv4Z1bvfCP4tTcOVJjW62Nvbi8UpZvbr/l9I77GEc8SaZf/D3r3/eOJZih9SAJY6lZZ6auh6t0VEx1asLC4u4rqrchDR661Sus4dZ9nXnWLK4n3ymFfSZTrMLJ+dXZiakqraW13de/5iuPRytLIy3FjPt7d6Ozv5eORD5VVJzTUcAHDAJpYBDyNADYesVA3OOFdX0Ow8z877/qANY7o34dsxOUelkuOfCJSKZ+g/xfR3Nr2reTDymWefyb4UhB1tD2ZNjYl2ftr6lDaDQzsHahCr3WmauWupE7UmmidTlEGrzqRc10iPgCJzReZ0XBkxO3/sHB07Ed0BSRocCdeM5gDQ3hs4OdNxbgTHdSI1WojI1tZWPP4pLXzDU2m1JZwv/u544ZeK5XuuSvFD6lTqVFrqqaFr31asWPn8888PeaxczoqVcwkmnXPc5M+/ZtjPzm6c+oLbYpBW2rNN6zDnnPf+/v2JO3fCaDTe2BgvvRh+92z47KlfXcl3tvLxKAuSKTIhb8aNKsc+gdIp4TgYzzrlTPM+zc37mRnyXju5LbEv8Qbbm25939Qm1kDBaAP9JUwu0dQaTYyoz1k+cJmYiYlRdIQxsibpxg4kbkAFZqpiKipiElSCSgUJ8cdUTEOnbiU0pStaJyjsl7lEFY+a4ADYseNGj/ZSERzneyVMVOS+l3EIZWDPGUf/3OhQDKhBtFU20dq2uOdpqvC5d+2VJBeVi5+7hAtmOh49evS9i9yfcX1cP1Kj21C71RDQf+//2bTCEt4G/rOdD//OzGcpfkidSp1KbaWGbkhbT548OdqomV2/ipVWR+Akg/x6y9gTxiRn1+loK0SYOTId8YzPsv7UVLhze/v+g7D1g7C2uru8vLe07NfWexvb/Z3RQOFk7KwyKDeUTdSuUCAQJOZ0OIRgYJIsGxe9/PZtPzWJTtfaQTtF5U77yBOOg4JGxnvIv6Zb37jFHfRK50Euz32eZ6PxWKvKqE5P2fcvjcRIXShRu6JEiQ1TMRGTYBp/OtIbtX/KAYVR6zqfWs1kwIyasL/nfeZ8y/hc1+idiHLvcseqqqRcvx10f5Dr6p5WllVBKDxPF1nu3aHFc8HRe+ILEi6M6SCiVov0NQkd/hSL+HqTGt1BHA6H8fh/5kdJWzThLeFL6f9f5dRfyrdT/JAaSjOV2kozdUPaalM5otplfNja2to1q1h5o3EmIlV9PcdxYTPbqmAc0ungvDd1Z9EWbtPDD6qdnc1vv9X1zXJ1AysbsrmVbW+44W6mVSUVibCpM3giImgtMgEzEFHFJEXP3b3NczN+MIjkTkuvtNkKp9gSn/CRRFTBbaFYsonnPLfjZvf8VKVQMEBl0KBjEVGAQK9jSFpZDY2JG8GkUqk0BAuVSgUN0FAnetTyHBqH1UxN0ble6uS7GMF6nmcG+WQ/j/0SkbftnvvuYDAQwWeejUMIMYMlzmgtelIfa5sO1M/cTD/3jrvTmlxUEq4x4udAPH5NQoc/4WvdEFKji1ZbdAT3e/7jtKQS3h5+ffe9v5v/mX/730cp0kujlwYwDWCaqcvTVlTl+MlPfnLo/GAweFW5Cq6Ox8opbrZTpxjh1CN/jooVbd1KW70SjVdUVZmzW7duzcxoWenOrq1uDL/+du/FC7+x1h/uyc4GjYe+rLIgA8cMmIhjsMEUnnnMpJNF/uF7MjvFmW+v5Nj6lPNfhOxG8BvWW6aZl272Bc2ZK4wyOCPADMFgCpADMTcEB9WBeJPOEXUuLVIVohpEKpHKpBIJIsHqEhUxEUhbXiGmBjWoNeka3cKeuviCoLnDRM9N93PPhKalCxZevUAQEzxz5hwJqSpRIy1qh3+ooTyKzE0XmU81KQk3EpHpOJrQQUQ+kRrHoizLtuDnf+UP0hpKeKtYs+z/KGd+obeZ4ocU6aUBTG2lmbpRbX388ceR5mhTOSJu3bqF6y4++prd2qnD+/MlOLqPbJP/27qVuKvkgqlf0MI8HiyG7Z2wtbm1tjp+9pRWlvrrG1Pbw+29Pa7KDPAgjpqjqjTo484tWZznQT9K2XebU9XuhZ1vjxRcGj/lmWc0u1fMj6xnARoCWL33ylyJgj18bvFaREiVjgqJGJoMl2AaNNQ/1h60GhwSoCGKdKB2Wokmp1brk7aXD2UoSD3ZZM/N9LOJ3DeutDgL83X54Zgd1047HJNZDvjwNvKrNQ1kDPQcT/R8m8GRFEYTTvFhe9UXzKGEjsePHx8mOG44qdFFqy26hCKlbyRcAP7W7r1/Nd88rySOFOml0UsDmAYwzdQVauuowcra2hqAxcXFK8pxnH1kDnEcl2Qj3mZztKUrWldbmB/0s0Gf7ix4fLSz/MF4ZdnWN8ZLq7y0zOtrsrNTjYdZkIwQiMuZqXD3Ni/e9v2+NgKrsfjiELtxjlOgLt82v8P9TZ58wTMbPBMwADF5Y41Gr2Jm7JwSVXV1CjOUu2E2sG/4qmoqqmISou5GpDM6P3XuBlqFDq2tYbWrvhEDdzIiJRJPOpHRe7O9ezP9PHPU6dF1jd4dc5F7zxzHhZg6o91VdVWYxvodgvUcTeS1BkcqTkl8wQ1HZDq+/PJLAD6RGkfRTd/4bfckrZiEC8DZkzhSpJeirzSAaQDTTF3dtlpVjkMVK683WMHVqVg59Yb1jWKGi1kJrVNJ9IhpyY4oCxnM/MJtP3cLZRmWV3R5hVZWquVlrK1mu3s90Qoo7y3a3btuclIbRiNW9JyxQudVQxFfbgv+u2zhmb/10s2TywwsIhlbj9nIVFVUjOB8FpSqEOqI2eygy+2+30nUvGyYi8YbpctlqEI7AplRd8OakpQDvbS2OCVjm8zdBwsT9+cGng/4g5xifq9EzMlMvSzLHOHYMpz98arreSLBkTse9Lx3bKrXV50kIeGNvzX8227mqpAaXXTTN/7Q3UtrJeFicIokjhTppegrhZRpstJMXae2njx5cjSbA8CtW7dek8pxCUO4Q5d09M9jn3JUVjMSB5dzVbQXeci+tJaWIEavwL17trBg45FubtrSUlhbr3Z3xqFyjx65O7eFnTYSs7EKJrIk57poqXTFNvqb2eymn97wU1uuCOwcgUk9jEiVACIjhpESx8vPCASFAbVZad2z2jalFg2VNoNDRVREqqocjyGVadBQaVWRiYUgoUQIEGlHS5VUKUqYkik0qFRMyBmLff/+XDE76GVHDFCvsQcqMzwTRXdconqcVNt8megVS6IEkBlEcs897+pSKeZIt6XtdELCWyE4riKp0aKbvvH3XVLfSLg4nDCJI0V6KSJKIWWarDRT16ato60Q0ZMnTz777IB9+JUzWDnUr2O7eWgXFwsQDp00s3ZXdvKmT+4kcvJHnvwF25c1MxBxniPPkfdsZpbKMaoqV7V+n6emBEBDcEQRlmO5qtP1iJmN/djcBiaWsjvPsvf3iinyXKmoBRezABhU0xhkICM2YlUDNCNqyAit8wdilUTNbihi+YmISdAQJFQaqhDKUJWkASYSKpOKYSaiQSAC1ZbIikqjHD1azEyFNeSepnN/d7r3/q3JqX7OB9kN59w1zv9nkGd2zCRkVrNJjfSGUtQW1dpDlxSkkjuXOUYnn+gkorlpv52QCI4bQWp00aZvjOD+YSI4Ei4Wr0riSJFeiohSSJkmK83UjWroyZMnZnZsxcqx5SpEdC1rVYgoz/OLX3Wnm7U2laOtNIkiHWam3ttgEKtQVMQIxM43zinM7L2Pd+DPpZtGZJztZLMvaWGFpldpeosGBp/7nKWCApBWVKPVsmzkTgmmbToKtWqXjcNr9EaBBJNKqrL+KUflaGhSEVQlaBhLVZIEJhDUxSQRIIiKiJrFXsb0DdPgTHPv7k34h3P99+amFmYmorQEOrkb11ljwowJmXO9vOCRlWXF3Y7WE1VPCgGO4B1njtuHtVVOCdd0gVwxcurdXrA/46VfD1KjRVVVyTwl4R2im8SR4ocUfaXwNU1Wmqmb3FBM5Th6/liDFSL66U9/es04jtPFbO8wg+Mo2eGca/1NY4JGVPE0VTSvGXMTsiw7ewkGEcO5kbk9dUMq1mhhOV/cpMGOFULMBhMzNSgZO6V94VCKYbQpQASilvdoyQ802qIabV+DhUpDKVWpZamh1Ko0qSAVIBYqraooyaGipmIhkJq1Ch3t+AcxEw+Z9DTf9+/N9j9cmJqbGvQ67EYkufI8v94WIUQgIhE1BYHM4gJpZiZyZ/UD1TMVxJnjQyU8KUEjIeGNCY5rqUjabWt3dzcejOCSeUrCO8Hf2r33l4utFD+k6CuFr2my0kylhgBEjqNbsdIarByiOa4Bu9Hd+122aPbUF9Nmc3SNV7qCI8ycZZn3/oxdNkDghla8oJm1bHo3mx663ghFMPaszrGZ6miosfghd0pspIDCjGEEYzNuXiu6tx5IIzBFVBJVsVBp/KlKrUoNJTRknsxQjksNFVQiRRGqSqtSQ8UEBmDKRMykZrAgVQkJ/cLfmch+cGdycWYwM1n4jlhmrLzI8zzLsksuNHPWVwNUdG9vr9LMFxMictiXtwNHVOQu8wcGKhEcCQknJTiuPanRQlVHo1E8/j/5flocCe8Ea5b9STX457O9tK1P0VdqK01WmqnUUEtzHFXlwNv3kT11CHf22O/UuQyXNsbr1q20NAeAmL4RCY7TvCxxZW4P2RD5nuXb6K+72S03GJIXcxL1Q0kJQY3IzBHDsYENZKB6wOpdsRFqsw4yiikc1lw7STAJCGKhUqkslFaVWpVSlRpKkxIWpBxXoyFUyFQkQAIkkJlnIq29VAiAsYMR1LNOePrwVu/B7ODu7GB6ou/dgXn33mdZFtUlrnP0TrESyJgZSlFVA7A6gcOaUiICQGbmGIPc552xogZpI30xH1AJV4/guDmkRhd7e/sh5e+7x2lxJLwr/O29O39z5qu0rU/RV2ordSqtitRQl+MA8Du/8zvRl7Q93+/3Aezs7Bx9ytXN6ThzpcaJZuTkQc55hUMto9HWrcTOnkJgItqGKqiE3+FiCdPP6NaWDYY8QVkeoKWMYCBSR8QQqBKYwVGuswJEDVSLfMYrM4IZCGDUximGRlk0Sm+EYKEuTrFQak1wjE1KDWMNlYxH1XjoyRgUypFJcARPcOzUTEXZpA7kyRzZZI6FfvaDuzN3ZyfyzDk+ELFHaZJYvHMjwlEin3k2J1oLu1IUf61LiRo2SuGYBj2f+cPDlfiChGuPkyw2f8NJje7DhsNhPP4zmt2gXlpACe8KP6kmn0t2z1VpW5+ir9RW6lRqK81Ut60f/ehHh1I5AKjq/Pz80tLSlduGHrtVu7A47eSTeO73xvdtVk7w+oe0QgwA8Yh6G8FvabGDfET5Dg92aLBHeUkMgMj5rEcEglmsiAGY4TyrSagCsXMMNtSJGgAIBtRzZohPJUBVzQQaLFSR3bCqtGqsVSnlWMqRlmOTUqXUUMFC7ohNoQKpIOK8g2oVKojCxDGIlLWc6rn5QbY4Pbg/N3VvftrvZ5E0IYr3vV7Pe3/q3JYrFrbVA0BxIpo5af7rUPzmqJ95z3RoJSeWISEBgL9+QqGna6ssy/Z+yP/O76eVkfBu8b+NZ//dwXKKH1L0ldpKnUptpZk6hFaVw3sfldGZeX19/c6dOwAuD83RWop8L9nRBvDUuIocfcpluEX8li7ge1/WzJgZzEY8FlTKJflV7S9h4qVN7Fiu7AxekVXshdgAT8jZExlBzSCmMReDHWlQleDIWBmI9RC1aYq1+QLdIxXTYFJF6VCtEzfGWo6lHGs10mpsUqlEJQ5xADRYEJIAFTaYilRjNjCZN/TYJnp0e9Lfnxs8WJiZGRTcGrU0XE9M3DgX4dUrQ3AYxEyJjMgaYsPMOkPT/CZi4txz9FBpXWYSu5Fwug/q67dy/NsesstManTR5nZuIftDdy8t94R3i/9xb/Hf6i/77/vASfFD6lQawNSpNIA3c/SePHny27/920fP9/v9y1OuEqswTn4HPoZqbeHGZduFvyuCQ81AriS3bflz6W+i2EWxqzwUV/pCOSfmoFqJkM/YO1ETkVKT/DRwAAAgAElEQVSUYQw4x865ICHKfwBwjgmAaRs5034AHWtTQGamaiqqYlohVK3cRszdiASHhHFLcETFUIWaBJNAMMeACiSQiPcuc5xrOd/zHy1O354eTA+KiX7BR3rvvS+KIvrm3pygXQHRbjBDnRkCiMAEAQAwjBEpK1w+Od7EF6TpuIYEx1UsdVHV1h32H6X0jYTLgT8Nx0uNpvghdSoNYOpUGsA0egB+9KMf4aDBSsTc3BwuTSqHmYUQTshxdDM4Tj1Qb2/6LjRuIQJzAO+WNoYfmd8RXpd8maZ2qNijXlBTkKOoT8FKpqQOCgswBYz2BSprEiMmxlDU2mhlRaN4pVHrSApTUxONuRuiWotuaCilHEsoNZRWjSWqb4TSQgkNCKH2WIFCAjRE2xQTJdXC01TB00U25bP35qc+XJzteceE7ojGNIQ8z2NZyo1KSTDDuJKRqBqI2TmvZqaAaGQ0AILF8ap/B4XagaFLO+eEhPMkOK66fkdXXvQfuURwJFwKdKVGU/yQOpUGMHUqDWAavWPx5MkTM/v888/bM+vr6wDu3LlzeTgOEXHOxRjskPxEOyaXP5q9sAwONQTQWN265M/HftUG6+iXggAOLlejYAGOiVlhagpTEHxOhtIqI8Czy/MeGVTUVE2NCOyYidVUzWK8HNuv/4nZAgpTqKgGMQumARL1RMdSlqElOMpxVBi1UCKUUCENHgCDLBIoIBWohCBFRtNFfn+muD87uD1ZzE72e5nr6o+gIynaOsKepwPrpb+pHkS2huPdcVCC895neRAJwawmnphgZgwVMABWUKkqakgGsQkJ50hwXCdR0lZe9GtMJHnRhEuCn1STI3Cf3vobLcUPqVNpAFOnEqlxpdsiougj+5Of/KR7/jUGK7jYohVVVdU8z8+YnXFdCY6oG6rsdtStDnVkbgQ/MretfkOyXfT20DNiI1IDgcixwRTGMJiqKTExKLqJMohMNYSYp8GIt/fJFJVUxMTMCj2gYGlWe3WoWZ24UUtvIJRajbUaSVlKNdY6g6PUUGoYm5QmASZ1+oYJzEgDVAiakU0O3K1+dnuqWJgeLEwNpgc9x3SI3XDOxayNG+EIexxEbXMUNkoInNZpGszOq+m+xqiZkhqZg1WKnVJLUaQSlYSEMxIc19JppSzLWJEI4J+4xbQmEi4P/v5o7t/sr6X4IXUqDWDqVBrANHrf29Ynn3zy5MmTbipHxOzs7CVJ5SjLMoay3T3eBRu1Xp4Jtf3yEVbDUHhH6WnpvwvFhvb2LAsgIwf2pmQgdh6wIOIde58FqUzNWCN/RMZEDBhH8QazUFVRkZIdMzsYgkhZlXkv98wwE6vDZorpG2bQyJYEVREVk2ChRBk9U0ZalrpfolIXrZhUJhVMoGISSIVhpIFVPGEqo3tTvfduTb5/e6bIfOZddzAjnHPOuSzLIseBG2kFIobN0jYqDgQFm1nMyjATI0NbPyQadUjHZluljYK16rxX6H2UcEPwDhebP8nFXT9So23IzEajUf3hAkr1KQmXCn9veJ4ER4ofUqfSAKZOJVLjerfVpnJ0T25sbFwegxUREZFYg4DGP6X7u+3I0RqWdz4F51k0AQS4HXWbmm+p3xMeKo2MtiTbMV/CKbl4Gz+GtgTABCAXjyTUTq5iTXQba064eTjti4aaQQUACN57gKJvIHVZFlUzg5qJmIbaDjaWn4QRqhGFEmGMaoRQIZRWlaYVTGABGgCNuRswg4kn63lanMwWp3qL0/3FWzODIseRTX50S4miGzfZB8SAsdhW8Lsg5I6JlRwREcwRVJ2JmDBAlBHYQSWQDRW7QSutY7mLjNcSbhpfcOXgbyap0T3f1qd8RjObqT4l4TLhCynW1c2xpPghdSoNYOpUGsA0eidsK/rI/tZv/dah85enYqWqKgC9Xq/dssffrYXKGUf1XdmdnPBVlNxOoE3N1rR4qYMV6W0HrgwCi5Ui0QoUiHKgsYTFYFbfpzczlXhb38yIwEzxdUEEsDXUBgwUuQuqaxmiDIpqU59Su8eaqcAUoipBJWiotIrsRokwsmqk5UirEqGyUNa5GxpMtalMUahA1UF7DlOOZnru4dzgwfzU7OQg8w6daY2X4RrcKC/Y498ORhtj25Rs7HJidsxEHHVgjRjqlAKIDMRwRi5a1YwN22PbGkvRyxO7kZBwPMFxo0iN7lds+1//D8+nBZFw2fAH45k3TeJI8UPqVBrA1KlEaqS2fuVXfuWowYqZzc3NvVEqx9u7bViWZdSVPNTWO7xR2W332ASZs+5LgQC3huIzmVy3YtuKXWRjpuBMzMzMSGvpLbN98QV0N7G0f6K9HDVEEoTI9q/RInXUbb3+t31hjdSGmSpMIEGlklBqVVkVMzjGFMZhNBzubDPMOzKptKpEomdKIDWCWbRNMZ3MaGEiuzeV353uzwx6U4N+tyylJVmyBoeyNq7cPepzueCVPfnZpg7Rc3kmZsTsnTdVs2AiJI7Ym3hibxIQgnEFEYOujeXbzXKiyPODg5zwbj/ZEt49wXHxXMM7JzUOERztcapPSbiEOGGVSoofUqfSAKZOJVIjtXUIMZXjs88+c85FuTEiulQVK6paliWArnHG2ft+wld4PZ1x7pOioD2hFS2e2cRTmt2h3shyAZmZQmAKM1KtCz1gMD1EaxykKaypMqmLUsxw3PXV5SrWvMqB3bFqzN0wEVhACFpLilbaEBwIpYYSGtQsCCSIxous61mUNHho4TFwtDDI7s/2H96Zm+n3mMCdEWuzNrz38eA6hZen60usDVoZ6vMhD5Fz3suIjQnMpqoaTIRUKIhJIPaQYFyZOISKVLaDvdgND4blVO5i2VHiCxIScF42sVeL1OiirU9ZQpHqUxIuIb6QYmh0rJdKih9Sp9IApk4lUiO1dRKa47PPPvvjP/7jQ+f7/f5lKFeJaG84tfIc5z62Z2dPzvJcM4wUy+L/X5lecjNVNhGMoUwKwJhgoFhIYnWkajDYK+Pi5t8u8WEGKOGAgCt19Diaqpbu9llMBaq1VmioLJRWjrQqtSwhdUEKJGTeVVUYjcYNQRK1QMykglSTRTZfZHcn3f2Zwf35mcl+0Q5VVwUz+qQcTdy40ozG2TpCwWyrckslSZ5x1vO9nhJEFGZmYiKqok5MRH0FCRYyrcbGjFDtia4My91xUJVUpZJwc/C9bJp/G01eJKlxluZUtfVP+SnfScsl4XLi/y4n/qXeToofUqfSAKZOJVIjtXVqjiPSHN77EEJ7fnZ2FpcjleN8mQ7n3NsY3rO8mgArkn1rgw03KH1hPiclIjiCmRnIjMzYIAYyU0QpDlOYAVyTGrTPZlCHOqkzM0zJWh4nPpwOCI4aNcxJ5EPUVEwEGjRUtSNsKLUqtRpLVUKiVUplEkyCBIFpCJWqOFI29YwM6Hu6N8V3p4o7U8XtuemJIu8OU+Qy8jyPPilRbqPdfl85UuN8C5fGyt/tymZw1Otx3kfWI58DICgRCKoirKJOTcQ0gwQLlTrWyhk7BFSqG2PdGkt/YGbWMkex4CltoRNuJs6H4LhCpMaxX6IA/sC9l1ZDwuXEP6km/+ViN+3pU6fSAKZOJVIjtXWWtj755JM///M/7/7vxsYGgDt37rye41DVra2tdzUOeZ7HOPk1j2lVKl/zsKmpqbPvQk9diRCMXlj/W5od+oG63NgTiKOLiRlAqhSPDNDIb7BR7XJijWxGI9WJA+IaTSMGMGGfCaH93XO0WYnMRu2c0hRBBEiloTIpLbIbDcdhUmmoNNSyo1ADTKSSULEjJusxpj3PFfmTxZn7c5OTRe7dASPYOC/OuUhwxLKUaA3bDcIvP9/R6rOey3pomam1veqLDdmQnisG5Pvqc3gXpVTYEQMkYiYsaiqmASIIlTin7BUOMA2yNhotb4+nBkUvD7H8p+ViEs2R8FY/2a4hwXFFSY0uWoPYEdw3PJXWd8LlxI+H8//J1Mu0p0+BShrA1KnUqdTWGdv65JNPAPzmb/7mofPfa7AyGAze+ZhEOdKWyGgPDr3O0c16WZaqei5T8KYaqPHBldGWYKPCFlFgEoKZOjhPDI5FI1rfdocBxl1aA2Ya9TioZjEOim1w55iOoVaaYLrhNeqsEI0CHMEkFj6UGkoLVU1wxD8laAihLFUDTBhggic4Qo8wcDrjwnszvYfzkw9uz+WOD4iGAFFBtqU24nwd0j1p3XOObvvfuahEe2Gvmu4zFj2JYUfoZciHfsDZhHJGPndZ5uJomJopiZipqkIFIhAx9mAGkRlAQax6OSp7HBZnykEvO6Ta22ZzIFrnJCS+4GbAv+mEXXVSo4vxeBwPvqLEbiRcajyX7J6r0p4+BSqpU6lTqVOprbO39au/+qtmdtRjZXZ29thUjlhicBkIjjbgjLzGsa8QE/W7kUaWZcduKU8eh3Qf+fqnHHrNeLxb2YshbwQaOYJx9IJlAoij7StgBILFohKuqQkzWCQ11LRmK+iYYTxIZjQxbcdtxRqCQ83MVG1fIlRMSoRgtf9rZaG0yHSEykRUgklVC5GSEeBNMtapjOZ6tDhRPF6cXZyZ8J4R00QaXqC1SvHee+/bhILvHfD2AVEZ97zC8jeKOY/N1zhfKPFu0PWSNq0HVyDrEefkM84yMBkRVE3VWMwUkeBgAYsxGzVOwVZBwvaoXBmNNveqqX7Vy/OjPY1/xsyORHMkJILjGpIaLbrpcMkgNuGS459W/TMSHCkoSm2lTqVOpU6ltrrPPbZi5ViDFRFZXl4uiqIoiov/Boz3/wGUZXlsl1vFjRiUtgFe9/Y1gF6vd5Zd7lkeuT7Gl7u07TI4ZwJy5Jx3B9IwHIHIFICCQASjmMVBMAUxCFCLBitk9Ar5Ues4ytbWKSqt/qiZIiaDmGpQFYGKSWmhkuifUtMcpUpQEZPKJABCJhCFian0IJOZvj+VPZgtFmcGc1MDx9wIo9ZJGcyc53nM3Wh5qBPu87tTHM1W0CR0XEBw3nJn5/42PMQ7DIN+vS0vx15cD+SVnev14HNyTlRV1bFjdmbeTEnFRIwELMQc65pIFBpMBL4cQZb3ZLJfTg36ryL+um8WjSRXQsKNIjiuK6nR/STqimz9ES+mpZBwmfGH46m/XGydbqmnoCi1lTqVOpU6ldo6Fp988klM5TjksXLIYMXM2j9/7ud+7mK60+v1YiJAu2E74U34VymMvo0klBPudYcVNks3dlAEWGAKzB5gA1lTqEHMUTqUQbCoOVo7xe4bqZk1+qM1hdHZS0NbkgNRhdQAJVPAYNI6wqqKmWoQFTEVlcqi0EaoNJQWDyRoZDckUEwf0OAsZFbdncwWJ3sPZorF2cnJfs5ErfFsN3HjfI1go2yHcy52truHP0e0dU9v+51rht1SX4xoXXK4nrrMODPnwU4MxM65jMgoLgBjUKMUSwQQmZEqZ8E0g+YmvTKEF8NyardanAm+qrIm1+k17xGRZLyScAMIjptAanTR1qckAY6Ey49/PJ75q/guBUWprdSp1KnUqdTWub94FOY41NDMzAyaVI7u+U8//fSHP/zhW+paVGo4e38PVUPEg3j//1VVLW8qq/FGm95xhVJcEJVQOmWAQAz2xg7EBuKa5CACgQzaZnBQp8CECFpbxxpwMImjzd2wVm4DBlMygRmZQMQ0wIKpmKqJmIiKaKgiqSFSWTRMCaH+rQESCEoWoFWGaoLDh3MTj2/PTPfzPPPdEY4cRFd044zzeOw4xzNZlsU/u36IZ42IvL+wd7QAu4FWq3wHBXwPPofzRk5BVZBenvf6fQlBJcTpMxwhOLyw5CoBIuZ7I6mej2RmVz4qyyzzXanX13AcMS8m0RxXCFdO3eNdXbC/mGV9SUiNLlqF0STAkXAl8BoZjhQUpbZSp1KnUqdSW2dp6Ac/+AGAbsXK5uYmgFixsry83J4/R3ajG2u5E4RkbySZ0d12nnD/2X3xV1VDvPm80Fh0WNpwWFXOc6YeRKIyGlNm5AEGcczbaOgNUwNghPoaLOZ2xNwNVkSB0Fp/tLHJMIMaAG3ENwwwaCQ4lFSgYhosHpjEDI6a4JDaJrYlOCABUpEESAULfZaZAotT/XvTxZ2pYnrQy73vjgQRee/b3I1IMJ1X+PD6KYsCH2Z26rSOVgD1TYOx0wVvCqyN8XyIPfPqe9Qr+P9n7816bMmuM7Fvrb0j4gw53rxTTWRxqOEWKXVDZLvRst1u+KENqWG5B8hQC7RJGgbUb7Y8wID9G/wPKFEEJEBAux9NQegHwbaGpiyqYYo1iSwWyWKxqu6U4xkiYu+1/LDPiYx7crg535OZayFxb2Scc2LFWrEjY+/vrPV9WUezQoiJXdHJiakKNSQdnCeawKTEkwtNTlg8fEYxE4kag8R6HOuNqvxwY/ii80WePxUobBNzWDWH2RWzc0Qr5xDU2Pe59WNasnFgNv82Q8NhiyLzZUFZUBaU+TpbR4mVY6ZdRVVnOlbOEOxIq9OjTxePNas8blFG++BndS2UUEUd11KWQbLILjoVjSKxJhAzg5gS18akhIMVEAZEQanrJOmnsEIx/SY/bak+AXC0GEVVU2eKRJIEcARI1PQTo2pIAAckagw60YitNSbV2IBYswSNNcfKIyxn9MJS8dnbSy+sLjgi5kR9OiE6ScodiU+0TbpxSkTgWHiWqmZZdtyCjiRhe+KLfkTe2Zlw6iA/35GPxn4Mry6nrKCsEJ9BAeasyGOMdV05IgYAUgKIQamfKYkHO3aenIfPVCL5XH0RqvFmqH62VfeK8Uq/26A2T72VUunNxVCczJuZ3IkBHJce1GhbG+V9l1dsHJjNv71Zd/+z7rYtiiwoS6AFZUGZr/Nz9OqrryaYw3vfniyljpV2KQdO167SUCqc06TxuEUER6/yONaiqA5xpwzjOimhxBjqajSkPEeWqzgJkYinlKJo8AukRpXUngLI5P8kHNuYQGSSwKboAwxFDEFViDQJwZIqJCRVDkBjCLGuVQJUWVWixBBSlwpijVgjBNbIEELd4fpO37+w0n1+tX9zZTFjblpjUh4Sn2hCN9riNSfOc5Pe416+tD4/OszRgGsXeQMqUAse1fxYcnEFXKbgCZsKc1qhTGSAJpCVYjIuCERgIiUwKROYyDn2Xrwnn3Pe3Q7xR9vDtV71Yl0nPpFDAmxeaq5jm+/GzOy6AxyXBdRoWxuk/HP3nI0Ds/m3v677tiiyoCyBFpQFZb4uwNFegZXUsXLr1q3Tt6u0pTEufgJ5VvPeo044VUUkikQJEbUGB0fEUCZiJnZpEUqkgCMiAqestIAM1aQYqqKSQA1JSigqggbpaGg3FBJqqDKTimgMqpq0VCROTkRFJQpEokQNtYYaIZAEklpDJdU4Z+177nexkufPLXeeW11c6XcdQXVXLSUVbjS1G0dBN84vz+nNDfyUhIH3Xa43i/lnMnhEMY66Hd0AOU2oNxgJzaIkehOJMD25hk5lcurAtNAngR3MzJ6cJ+8py8uYjUf0aBQ2BuM151I1zVP/MrTrUBIRyYmrOawgwuwi/w4fMtj8af7oXC5Qo21thlEbImaXwt4LnaDwNL+3lS0ezJcFZUGZrytzsRLz6Ewpx+bm5q1bt7CnlOOIlpbEp1zKXi6AwzN3Ms44hFDWTCDmIoNKqMYO5MiDppQZrElidTrFTgSQE1xDoihaAIcIVKZFHALVtCFRRAQqBHJgEZEYElZCDJE4Ho89kWOGcJRQlWOKFUtkCazBQSTWYbzT6bjbne5LK727y91e7jt5zrQLIjRXsyHdOCK6ccQF8HHJU/Yd+QnmiDG21+oNO+mzsnGQrRoVnLAn9sQM5qnq7zRYJZA+QSKrillh4ETPwWAG+/QT4YJgo8RHm+Miz7qdztERh7aycrqgVs1hdnntGADHZQc12lZVVdq4T10bBGaXxR7IgTyjtiiyoCyBFpQFZRfrzO3VV1/9gz/4g737O53OvqwcOLis45Dvk89jenl+dA/HO1uijJQ1ioagtcKTBBKKYE0UngRKYIaTCcAxdaSqopMSEJ0AGREJ45CoGvEkwAGJrEISJUYAIhxT+4lCVZkphih1CExK0BgkBI2BJJAKQqmhhNRdVLcW3J3F4rnl7ou3Vnq5w1SPtrFGLaWRSjkPCpUzuQXSGaaOlWeObgDYKOXDIQ3EK3s4B2YwgyhRqgAgKAE07Uma4h7TUo6G+SR1rTBDmZjZefKZ5oUWvUfl+P2N8Wo/X+qWeZ4fBCk+dcDPNKmZXW27YtU3/vqAGu2gGjT3AxOINbs89n7ITwxw2KLIgrIEWlA21O1incC+8pWvAHj33Xdn9u/LynHQqT51bXmUqeYJRC7O483Hy7xqzuRIhEKEixpUKo4AecRAoSIoqZB6qBBRUo1tzkc0qorEqHHSlpLQDZGoGiARKpoEVERIo4OSxhirKBKBGCXGqAoVBHKp1SXGGFVJImJNEkmEEbUuZTxQrRYK+tzN/gur/dvLi8wEfUKQNjV3NG0piU/0WEQqR3lnA5ocPdWHvDNRUTyrnpQZe1zix0O3zZl6T87BObBTSgyyoCnvBrWzlGANbRhYQETEE3RDlZkZzmmWkXYZ8mCr2hnsfGa1c2exSlDUif+8GMZheMHVATiuJKjRNhFp3P2Alm0QmF0W+zDmwMAWRRaUJdCCsqDsYl2wo9dee01V9+rIzrBy7Lu8PIoELKY1C/O/Zjj2Oaj2PVZo9DCGUkUZTtV5gtQaSJtaDXUgBnHiYmj6VFQVMU6wjKZ8Q4Kmao7pTkiERkAgQapSRUHMQAYIEFVirImok3FVhlBVDkISWSrU41iXi1SuLPDdhf6tfr7aK5YXukSza4F0KRO6wcznt144FsBxiGhLG5RJ28fSWDnjFS8gqoOom4HqnEEO5EE8YZXdfVeLW/RpkaPh4wBEIQoFw2fQYruMG4Ox91me53vz89TENsn33puIrNllBTiuPKhxkLb5FnIbBGaXxf6m7v461m1RZEFZAi0oC+qa+JqriIjotdde+/3f//2Z/Z1OB8C+HSve+8OJSGdmnkfBOM4je8ftZzlublc67m4eBsO4U0Nc+vKdlZo2FFH1oo6oYRwl3VWBhcaok2INURGVoBImuIYmvCNCIktURMSgVamqxMxgEJFCJcQ6sOPc5TFWdTUEKUtkKTmOcx3f6vDzi/nLNxcXOz6RnTaz5YQOJGpY7327LeX8FHCOeFGeim4kDdTmbJn5GYqhVlEHNQ3EAxmTAzuQm/anTE8YSkk2pw16AKqUKjjSD4GIiYRAxMzCDCIBKzFcppptlPJoUPa7RVHkeyVjn3rhZig5rI7D7JIBHBd8n8/Do7od8p+ZhIrZ5bHvVn1bFFlQlkALyoK62gmc8+x95StfmSnlSLa8vDxTynG4SuUh8MFZLZvPCeA4gd3o+FeX841qtFWVjAKxlCAihctS40mEZhCnzCDSJwEOTACOXcJRlZhkXyGiGlWiikCiSBBEihESSZU0aaxAJSIGjgEBUntXl4WUCLXXqotwq0vPL3RXu9lqv1joFpRkWZ4051xic2gAhfNDN/Ckgulp0I191VKOqx98VjYO8ngUB4EaTtAJAQd43xHZPuWDMwAiIu8JCokaY4he2ZfwHw/rvo+3l0JVVXuLOI5ewYGpuophHGaXCeC4ho/qup6wGERYc5TZZbLH4m2qbUFZAi0oG+oGajxbX6mUY4aV45QCK+eBccwPwMHAza5/rsB2Pd4pXc0RlAMCqGpUyVQiJH2lPwNwAIDGKbqhgijQqA3AISHtVI2QECVCpq0rqtCoUSCBJHoNEmMIISPpU+zl2mPpO7y41r+z1MkIjqAxaAtZaBg32kUQ+yqMnscQPfyiHBHdOC5py8nef5ThOqrlo52wHXOwB6drzUn5NZVlEDART0m/T6s4plckcXC0azsmqrHkWIVBICZyGbkscva4CkujuD2uupnby8Rx3EgN4zA7zd/zi28tPC+AY54f1U0FxyMUNuzMLpdtqF/lOG/3lK0fLIEWlAVlCbxu2XvttdcAHNSxMhwOuWWJ5ZGIvvCFL5wY45gf3r4TQCcZ44WeK8vqbzc2Su5ysUhEIKiKiJBEEkeJb5IYU+mMCR9DFFUBBDIBOCBBJ+wbodkpST9FowPS9/mqNWJNKh7CkLoalttb/a6/tZC/tNRZ63e63nWLzLlZotCmQ8FNrSl8uIDyh6N0phxO7NKMun3HzCEhHDe6GencQ2xQywcD2VEH74kdmEEM8BMkrgCa/pRUvAMoIcmq7DptIRxT9EPqGBTwWaaxkFgNx/VGWW4My56nbqc4k3vHMI5rixdcOvMX+fdoTnyNx+PJBnkbAWaXy0bC5wRw2ELFfFlQFpQl0LJ3XPvKV77y7rvvzvhS1eXl5UePHlHLjntkETnlWnrelgFr3TzWIVbjT8bj9ToTkKhqFPFRXcbOETkwK+8HcEAAUdFpBUdUbfWqxKQmKyoKVYGSRA01YoVQetQF4oKPva52Frr9zC31ijsrixkTVAgqT1JvJjSqwTVwzg0pB124gxZyRxlOTWfK/IyBMsggcO08OU/siKd8K9pAGQnGUKiqJE5SpFoeTCt6oKl7ZfKZxN2R2pe8YyFAiX3GvhBXDUL1s626692NpRhjbK7mvrltru9BGUtokWEcZtcC4LjUj+qf0oKNALPLZe/H/Hlfz+09ZesHS6AFZUFZAq/blXr99dcBvPvuu83ih4i2trZu3rxJRI8ePTp8QYWDvzbXtGo/KVvcvAEcHrjVyzhGp/V4PB4pgggkkkR1sQE4wAyCgjDpVICIaFLhaAEcE/IOCSqiUSalIApROESKNYeaQkVhlKPu+3g7c3eWuzf6Hc/MTJAwk9emaqO9DE528eIjB0EbbVGevQy1aSPLspnxdt61J0/9Ul1VqxDHyAJn5DIkjIO43Yg0PVGFKmQqigLWCUmHNgBHGhnNB0UFkCzzIsHOvQoAACAASURBVBqjkvPsM/hsVLqfbpXLOb9UhywLM1q5J8jGlcQ4rCDCAI6r8Kg2oSOzS2074ubtnrL1gyXQgrKgLIF2pRIrx1/+5V+mX5vmlG63OxqNmhaVZv2ciDzaC6d9DysiJ15NzeG6hYDFjv/UsuY8/mhcPSw7dSzE53CZukTNkAAOAjEUqqST3mpNKioTRdgWwIGJTKxColPJRAoKCxyXO7HH0nWucFw46nrudwrHpLMVG2hwjeYaJVAjxvhUjZILXbR4316i7yXOTFQR+760L1/GhS0KRFXIjUQjCM7BcUPAkU6kOaP2igWpSGNS1tEwj07KN9CWXiHHjpKGzqS5hVzgbCf4nUqGZeW926ulcuILeogYjeEFZhdmhwy2owIcV+ZR3QahP0bPBofZ5bItYZtq20rPgrKgzJddqTn09dprryWYw3uf1sbJFhcXATx+/Hjv9PQo3ht+xOOKuZ5flk5zGs65PPP9nP16ScPRQOqqyiL5yF7Zk3PYJWggaNOboNAISTyjQSWwiiNhCQnjcFAP8Yg5Sc/rSkFrPb9U5J2MXEvyc99YGlyjTZjyjJGgAyo4nvqpOVxdKyCKACrVRXbchrGAKaWoUkJCpiSjuot4KCCpF2UX+JjSjSpIyYEFSiQCgEiZSB2r8+M626rDxqDqdopUDJWu7Mytd9ykMfMFdy2ZmR3L/DV8VDf2IfVtBJhdLvte3ft1bNhCxXxZUBaU+bIrNZ++EsbRPsL29jYRra2tpXaVY9nhXJLzs/Y+3uTbKzO/zLzWqzfLuFmGhyV2KjdUTz4j53XKQAklAlIKRILGCAmxDhqrjqOul4xihphzXMx5qeCup8L5zFHm2DvOkoDowefc1klpF9fM7ez9cI+nHC0nVlHBoWhdFB0FGdQaXA6fw3mQm0IVsY1WpH+T/g0BlJpTRIFIAO++RwABAUxQp1CJAglQdQR2zmW+ji6AI3iz4g+26m6n6hX5U2Vljp4B55yRcZhdGoDDHtVmZpfXbKFiviwoC8oSaNl75r5S78kPfvCD7373u20JlU6nQ0Sj0ajtrmkc+OxnPztzPqesI5jPCo60syDy3i0UYbkKG8NycRx36jCoa0EpoKgsygKCMvG0NQGRKIIi5+pZC0bXUe4pZ5+xW+l3eoV3Kklzo+WSZs55RtemaSbC0fRZ53Y0nnK0nIyn46ncnACiyHYZdwICOceeyE3KcwCokspuOUZTtqHNhVNS3dVVmXicfGSyRazkFJGJmBQMciSOAzsltxX1gx3c7Fdr/TJlad8BebKEn5gfx2wO7Sq1F/nr9qhuw41blNtoNjNQw9YPlkALyoKyBNqVOnN79dVXX3nllffee2/G0cLCQmpXaarcE5noe++99/LLL5/VenXO8+accyLeOXacMdZ6EkRC1Fo0RKlFgkgtyRen/gVPcAxHLneceWaCI0yLLuCYmaBK+55qG05yLTtlT8ezWg7t9XsIHHYU5OJcGy7qIJtl3AkuAozEu3FQ3vTQ/Tot30DTuzIFPwiUfibHJmJyDs5vB4xr+cxyHJclM+d5fsQrmJa7+3KXNK8ewp5jZnQkzxLguIDUz+2j+m94zUaA2eWy71Y9W6iYLwvKgrIEWvbm35eqMvMrr7zygx/8oL1/Z2dndXVVVdfX19sLp89+9rPNF8Jngm7M+eqiqZ7wzsUYQwiqmnRDQ5Q6RmmtHAlgIu/YOSYCHbCq3Jd3MymPtElem/KNU2ZpHmpknjpg9orCHPS206zVD29RGdZSivd5zs6DEy5FDXZBmK3ReOJo2tR3TAViW6iNqrbQDUq8pcRIV529F5U66EYZN0YxyyXG2IyEo1yCvZVW7XQx88Ur7JiZPR3gsEe1mdklssdypUBJWz9YUBaU+bIrdeV9vfLKK6r63nvvfe9732sTPeR53rSr6J6lXbua47yjfob0paqa6AxSEpI5ptzz4bEdtBxtbyRr6jXafSgXFuCJr92x+CBOD0Mc8Q0nGGyiOg5SK+dFh7KMmBuAYzLg9QkODlVVFVXsQiBT5tEkptOcpzRIBzQBHJqQDmZy7LyXzEOiSNwYx4+2xr3c9TpFythZXWVrVDG74gCHgRpmZpfXbP1gCbSgLCgDNczX2fpqFlFE9LnPfW7vSrLb7YrI5uamiKRGleYN77///mc+85k5zNXZSnWkr8GZOcuyJM5a17WIHOuL8X05Ndpf1B+LQPS42Xi2V+RYyNRRVvVpZB7lsEckGVWAnGfNwBnIETHONGk6VY1FKgdJMAc7OCGfUYyI4eFYOhTvLOaL47Io8jPk7rUVmdkVBDgM1DAzM1DD5vQWlAVlQ90cma+nLhc/97nPqeqPfvSj5tXBYKCqS0tLCeZoNxrMACJX++mZvlEXkVRqEWNsE5Qcfg60x9roxnkPiUsBcKjqcSU/jljKcRSSUSLKvM8oA/vUPYI97TDTX6eNKi3MYsInOpGS1Vn3k1cAkKYeFSKQA4PYsfPiPYLbruj+KOyMq7Iqs8yfbZGOFXFcsF06do+LP2F/rn90DNQwMzNQw3yZI7tS5suu1DX31RAWAvjMZz7z/vvvv/XWWzNvyPN8PB7v+/GTgR3zwxBxLJgjyzK0CCNmmCMOakU5/AwvXSqO7v2p0qcxxhMsv8+WO7OXu27MwAxmHHKy2kY39GDO0X0+l6hFgSQrrCCAFS6CmZyLxKVgUIXBuOoUxXlcCGMbNZsf80cfuAZqmJkZqGFzenNkviyB5sh8nRjjSBsvv/zypz/96R//+MdElMg100vdbhfA1tbWzGd/+MMffv7zn3+GTBkXlv9Uw6JPEkm2l9xt121oY34ETS7ysIejGyco3DgxxnHoeFMFgx27HOwAagCrhoOj+X33Z6aKQ3WXjKM5t/QWnUIbxCCnpEqspEqk5MAOzqlzVeSNMt4o66UYQwje+7NtVLm8AIfJnVwvgOOqTqpsEJsZqGFzelvpmS8Lyoa6+bpgX2kJ5JxLHBMNxtG4SxUcy8vLMxjHK6+8gvnghjjvg59e2eTKTDaOIvNxyKw+EZqc1er3NKv3qFQq15S5rBByT/c3xTKOn1kCOZDoREwl/TCIwS5G93hcrY54rao7eZ20dQwvMLsWAIdNqszMDNSwOb05Ml+WQHNkvs7PS1pcxRg/9alPqeoHH3yQfm1gjuXlZexXymGr+uszEz4iwIE9VS3HpWh9Gtqgp6xNCEpbmg+piEoATYGLSTkGQZIKSlPK0QAcu31JU24ORavWA1AoTY4JAgEkREqszHBIlRypggPOi/itutqupQ6xqqpEanuGA8O6VMwu3g4aw94mVWZmBmrYnN4cmS9LoDkyXxfpJamHdLtdVf30pz/9x3/8x3vfk2VZm5WjPZd97bXXTjbxvZ4AB85NNHdOAI7Uq1LXdYzxWS3a932nApW4bXQGVOgEhkgohQKiU8YNepJ1pd2N0lRz6ExzygT1SEds7yMQE4PYEQsxgx05J9ENAu0EDVESL4nhEWZX1fwF/AkzUMPMzO4pW+lZ9iyBFpQFdc1BjYPWhEVR/Nqv/Vpd1z/5yU9m3tDr9QBsbGyc7ASuKrnm/IyQZ96iAoCZ67o+v+KXE0uEqCIAI+UB5RXnAB/5k8d/m7S1VxgAWMEEJhCBnbCv4MdRg4ioJoDD2knMZv4gX43x4M/puAZqmJld0jFvc3pzZFfKgrKgzNfFe8my7JVXXlHVH/7wh83O4XAIYHV19QQYhz3iL+DIz5DcNJVXnGFDylPXfjN8HDP1HXtTIarDwDviKhSRMhArEc0opOgTvBtPh0zagrJpQ0FP7EpdMJOfJBwMciAfydcS6qiJoCSE8FQNmuNeFKsKuZJ4wbUGOAzUMDOzGZUtwCx7lkALyoIyUOPE6wEAn//85//wD/8wqTwkVREAeZ6r6kE6svfu3ZtPvOD8lF+O++arNDNp6jUuUjpgRtRmb1b3JjkKtqJb107wOciBeIJCEGjyP2QX55jsmUSkOADvmN1JUAKBSBMNx25fSzoeM7uJQi37oFIGEUUIwTmXNInNzAzgMFDDzMxADfNlKz1LoAVlQRmocV72G7/xG6r67rvvEpFzrlnH9nq99fX1q/qonZM3z5sl4OA0gq+HwxBHz+GxCEcVCIJNyTe5X1M2AThUQFN5FJmqwbbQDexeKU10pI2ebHonPRkFKUinLKSJkWNSvjEBUhIbh5JTcgJXK+3UWglykRO33piZXUGA48rMdT6l2z+lRRsEZgZqmC9b6VkCLSgLynzNVUREdO/evXfeeafdgDAYDFZXVwFcLpjjck0Azq+Q5LhIxFmBGmd7VkcMXIGgtI3OplsM5JuekSMTbBwdSJke8okeF8JUJ5ZACgY5BdVCWzW2hmXPd2KM1lFidq0Bjivz+GxqsYjoUzowgMPsctk/7m7N4W1lCzDLniXQgrKhbqDGefh6/fXXAXzrW9+a2V8Uhfe+LMt2G0uyL37xizZbuLDrfuY9SjKtLDiPJqDTIBptS2d4ODpQwa3XfsCdQLmSV5Cq0rQQA+3PTuo4JseelHXM0G004MUTH2z0WDBta2mxb4BAREzMDHbKnlxeSf14WN3ucaOiclACG8KR9OpB/TiH9OyYneuwvFxlWRd8wv66PT4vslvPzOxSzE7Ml630LIEWlAVlCZzn7H31q19955139s6YFxcXHz58OJnReg9gBuw4j8n3DNPkNV+3nHLMJKTgNCyhF8C8vr/+69MkSLZrfazFkIvgUn8K7XuEXUdP8o7OnkYLDGl+1Sf24YlWF0wKOCj9y0zs1GUhusejMKp9gyUdxDM6o0M0A3M0aTmEddXM7FmZvw6ghl1mMwM1zJetHyyBFpQFZQm8vNlLpRzvvPOOcy6th4loZ2fn5s2bAB4+fNhuZ0hrtmN9rXWshZmJI5zMmiV9Uz5w2W2GxqI9KnbE38fCiDpKHuxI+cxHTOuAuu+rNAVLCFAiEEdyY+Ey6L4gy5lcYrs1zOYC4LhWoEYC+JN9SR/+Ke7aIDC7RPaL2djWD+bIrpQFZUFZAq9n9l5//fV33nnnO9/5zsz+oigGg8FB3r/0pS85555J7NcczmhQgBOsoud/qaxTa6obJhuAKHaQbfBSSYXApQ4S0qYbpQUrTElGdbd7pZFQ0YPAiycBDgVN+1omn58QbwCpTYVApEQKiuAaroqTk48xMnP77ri2Y9X+LFwpgONcL6dVapiZna0tcbT1gzmyK2VBWVCWwGubvddffz3BHE0pR7KFhQUATcfKzJnsbYJoF3fYHPIM4YwzLwqYW2s6MmYIKaKiUh5RXmb9Evm0yEP37T3Zk0fQ7I5D333Y6/okGEIy2eUDVHRC43oe6IbhBWYX+Zdn72Dz53G3z/nj03uf6hhv6ciGhdmle5raDNgc2ZWyoCwoS+A1v1L37t17++2323t2dnYA3Lx5cy/GcdC0+KB1+N7Glvav5ycycq7sHme+qGgzL1zzuVnTqJJSMRJ6rPmW6waXg3Mi1xBn6J4cplqNGTKOJ7YmH6b23tlBQi20Y8JJOvktVXAoEUDkHFwGXwepqyg5EGM0sVizq2dnA3BcrsdnA3DcQGkjwOxy2S/mo/m8rWz9YL4sKAvKfNmVukhf9+7dA/D222/PdKwURQGg6ViZ+dSXvvSl02AfB53PjJfTVDGcX0qbI++lYjVuyBNbU8TRgFk70X/oFja4F+HIZUQ+xkgQBslUJWXamXJYWcfkorQqYw54Z+pNgRIEAE3kV2aHETM5Tz4j8ZXW4zr2umQAh9neUXcFIMuTAxyX9/HZ0HAUiDaOza6t2frBsmcJtKBsqJujy+7r3r17qWNlZv/CwkIq5Zg5wne/+92jYBwnW+WeSZYuAOAwOONss6ptA0bqHnN/5HvwWVBAhYigEAl6lC6V/UfY4a/pDFJCB7xJVFWkDNiqZCFE59kADrOrZ/649/AVeHw2zWbLqG0EmF0ue94HmwHb+sESaEFZUJZAu1Lt9+/bsZIEVh49etTefx7ohplZMlENoBH8putH32XnJACqngmqotJGISYNKPtq0CJBFtPfWm95gvUj8ZI+WdmhT4rHKgGTFpXkm0SpFGyWslLWHZc/Ve/W7DRmuZ1TgOPqPT7bQiqf1u2f0KKNA7NLYWsc5va2svWD+bKgLChLoGXvGfq6d++eqn7rW9+a2Z8EVg46vuEdZmcJcICGyIeuUymrgCOImIggEapMBNVzrJfQmd+4EXUBGMTMjn1GRWcUqo+3hrd7TrvZjBbMJfqjYWZ2PIDjaj8+252HL+nAAA6zy2JfKkbzdlvZQsV8WVAWlCXQsjcnvojoa1/72kwpB6YCKzOlHGZntqy276inw0+Utqmzw/0IDyWIOgYTMaVKC8GEalTbHKPTKozJhk4KNFo7dwEMfTLzoGkFB2GiCzvpRdEkSksKUrCSEjlihTARl8LrlZZBk4LvGQIcNhjM5gvguD6Pz3YFx5f04Z/iro0Ds0thL/vKptoWlCXQgrKgDNQwX4dYQz7a+EqEo2trawZzmJ3fwCaiILyO7hb1QR3Aa6qcIHjvYh3rOhAzeJ9bgCb6J037yUzfyuFlH9q8gSegxnTvpLuFkw+QAAghknLJnVImkISIGCphdt52keCXv56P6izL6roG0DcaDrPLYy/52qbaFpQl0IKyoAzUMF9P9fXGG2/MlHIMBgNVXVtbm3OMw74Dv4zLNiJSILLflnyoOcgxe+c8ASoSIQC89woIdKoXS6nyAkSNhqzuwh0NeIEZhdnZ0g+dKMfSVG8FCmnqPxLXBwEEVSXAZxm0qiqtRINCFSGEvcI6ZoYXXF7z53r0uX185nmeAI4XdWCDwOyyWNKItTm9+bKLZUHZUDdH5uupvu7du/dHf/RHn3zyCfMTUhF5ngMYDod7P2KUHGYnHn5KXIvfkXyoOTnvnM+yTGLUEIMEx5RlWRRViQoBCASa6J9AlQBJgAUpSBtRWJlCHpNqjF21lNTKIpp4NmiKdGhDSjr5f3JEQESECHmeRfHVOJaBaoFAQwjt8nYzMwM4LuXjM8uytHEbYxsEZmdiPYRbXP8dP6hBCyz/cb5dgsfqvpCPlkj6TkfKADUbf1H2ckINeiT+4+CH6n4UspHQD+oiYv+BfcOdew2hzenNlwVlQVkCLXtXxtev/MqvANjLygGg3+9bu8qc2/x/R72LbgBj4a1A6jPvfQABqhqZCd5pVKhGSSQc3IIfptERUn8JAU82pPBu7caT/KS7n1ea/sywdaRfk3RLBCk5IGoVAxPyTmckYXMcunnkKepng81uOgM4LvHjs41T/oI8+htes6Fgdiy7jfEdru5y9Sv546G6/zDfIqIddYssW+oH6l7wNRF9GPM7XG+pfxR5zcUddR8Hd9fHLXV/rxgtOyGin4XspSwQ0bbwklMi2hT+63FnpPzDOvu3O71PgqvAaxy6rHN7T9k82xZgFpQFZQm0KzWfvhpWDu99CBM9ssFgYKwc13NdeqyP7Cvj2h6T6VBRdSdgO3pkmXM+glRFVDx7YhJ1EJFUqEGa2kUmxRm7cAZRU4OhMsUoiJrWlX3OhKYQCStAkASRqCpN+DcmjKMgIRJyUEGQ6KG5z4Yhro/CSqf2pO0Sp3aWmlzN5KH5tb2/nVjDC8wuJcBxqR+fzrlm+w3d+BsYwGH2dPsibb7Ggy/7rVd5uMSRiLbVp40t8UscFyhuilvmsMzxp6H4lK9ecNWj6NdcIKJNccscF1keRb/mIhE9jP6miy/6+md19mIWFlk2o1t2ssxyr6ie85GIfmNp57lMvjsqFinanN58WVAWlA11c2S+Tgxz/N7v/d7e/Xme79uuAutYuQx2ghFyrI+kRf6+R2gfR0THyIauF2i6tlJolKjCIIDIeWYWlYiYMIyEHkyKNhIYMWktIRKaSquoTog2mKbtLKA4pQ9lEE0/m8AOQTr+pKhDdFLBISAlxypOgChSS9xS3RhLGaSXyV4hlZkYZ2COJi3t/OybKzOz87a9aJo/7z8i8/n4ZGbnXIwRwOewbSPD7CArEH+J1v8TfvRl3uizfIzO81wR0X3JO5BlF8bKHegihceS5SRLHIfqgtBLrvww5iscb3D4MOQLLCsuDoV7rDc4DIUDaM2FobCAXvD1x8EvsS65OBQG6K4LA2EC7vo4EH6tqPJQnvKpYXN682WjwhJoCbTsXWdfX/va17Bfx0q/38c1KOWwL9XPKo37jFLCWNxOdFXQyMKOmJnZ0YRAlMAEdgDRRC8l8WPIVDt2VxeWlJVkov+qU+hBVUEEVVXRRN8x4eqAJOQjTis24uSAKgxRJLBEABVRQJ13DK8hjgTblVYhiriGuNRGiNkVsKcDHFd1otPtdpNs2OexZePAbMaWUP0dbPwT/vnLNGKgzzKGeyz+Lo8H6lnpFlcjuKFQjwWgkdAq1wN1H8b8BVcN4QZCz3O1pX4geN5VO+oeRbfm4rY4B/SdbKsbROo7IaKHwd3xYUvceuBVL0SUjkxEH9V+zUWESuf+nrJ5ti3A7EpZUDbUzdf8X6w33nhDVdswR6MjeyyMw/CC62kHXfRhwGaFodTqYsbsvXcuU8FU8oQmBBxEUAEUDlCekoNqq4hDoTL94UQ4qiqTZhRVEgKYaFrcQUBqMJFJKcf0/AQQgkzRE4khsGqR5+QIpNW43gmhijohIBUxLRWzq/GXzV/biU6e5+l5tox6RcsNKmxAmxUafxn3/wE9/Pv0eAgPUB9xG9lHUjzHZZdkS/0SAjM/luwGh1TKcZvrDsm0S2WyQUSpOWVTXRBe5kgkH4fsrg9E9HHwd/1ul8qai5vRLbtIRKlLpUvYiLzitIuAUF+Ke8p82QLMrpQFZUPdfF2Ki5Vgjm9+85sz+01gxeyQVd9BgzZxZQhnnHd93lWfAYghqIDYO+eIPAABgZShqfRi8km01FF0+q/yBOCAQlVFVFkp0WsoEYET6DGp7pjoxIKhAhCJQiYQCU8hFlU4dhCJURGVhJl90DCopIoaRUIIjQiDmeEFVwTguG4TnTZd8C/r/W/TSzYarjm08S/1vV/Gw1tUEmhbs0UKBNrSbInqJQr3tbiNapHCuuarUq9ynYCMW1QlsGORQqlcQBcpfBiLF1x1g8MnMe+QLHHcEL/C8Y6rPwz5C76+48JmdERYc+FnIVtiWXbxUfQOuuonnSzLLFVET4PN6c2XObIrZUFZUObrzB19/etfB/DWW2/N7DeBFVtzHndcCSDsyXeLoht8FlQ1RhH1GRNnznlNZRaUqDH2cFU00MZULHaCcUAmp6oqRKmlJVFdqKqQYIJdJI2V1Jgy6W2BCqmQKitEQCAiEiBKQFRWMDkhv1PHnTIs1MG7+pRisUbAYTYvAMe1nWozc6OL/go2AQM4rqm9IDv/Un/4d7ERQEsUR/BdjQtUf6Td5zBepHqkLird4nJd80JlhauhehUsckgvrXI9VEeKHstQHRTPc7kjjgm3uRrBbUZeTnQbRM+7aiCOgCUXR8qDSC+4eqA8iHTDhYHy+5X/TB4GwqxakNic3nzZSs+ulAVlQZmv83P0xhtvzGAcJrByhRGK8xhdUVGJlkHGqJQrJafk2JH3jhwBEKiAEg0ogQBGIy+rSphooahOhGKnvKNtEVk0dB57cYTJ50hJtSUru/tDClVIVFUQHDNYQRKj0k4twzqGGEMIe7VUzMwuJcBxnR9pDQ3H67ppQ+F6Qhu/Hf6/NaoCuENhQNlQuYewTZlXvUujgXpW9DiO4FOXyjayoXCPA4EexXzNhQH8ULjHcQe+Uu1SJKJUwUFEqXBjC/7DkCXh2J+F/EX/hHDsw+huurg13VjI6gfBrXJ0ZHN682UrPUugBWVBma9zd/TGG28A+OY3v9l89ZXskI4VWNPKM4UbLt4OAziiVkK1aICQioqoiiMwEwgKEY0Kp0REpNApgpHgDqUptgEIJjqxE1hDp9jGPkouTfIJQqqkgJLqlHED1BxSJ1q0KlAQExOBSECsQlVEFTVGEdlHS8XMzACOS/ZIa2g4bmNsNBzXyl6OG/88/Ojv48EOZX0NO+S34Re1JqIHWtxCRTTtUiF6rPkNqnsU0wYRbalfQlylakuyJQ5TmdhAmOjFPs9l2limsFc4Nu1phGOJGuFYSZQcK0+iGzanN1+20rMEWlAWlPk6b0df//rXZ0o5Ui+AdaxcZ+DmKOMtqlZCws6RI+eEKMYIN4EWokYVAhPB7TOY9z+k7HMuiBPV2NTGIum3tNX+0Sm3R6uIAwSQcyyqEiMUDZso04Sw1ACOyzg+L9fFurATPhuA45I+0oyG4xraooz/af3er8pPH1F3C24J9QYVTmUR9QblTvUmlQ/Q6Whconpbs0WEVaq2NFtCWKXqI+0saFzisKOeFQtc/1w6z3O1SKEtHKtKi7y/cOwyxyWO+wrH1kpdjgA82ZzefNlKzxJoQVlQlsCLdvTGG28Q0VtvveW9DyEk18Ph8II7VmyROVdZeqoXAdUKUVJKdRYKqKiIRABCUGZSUYDRHGtCMjqp1lAFRFUSOahq0nxNMrGT/SpxwiwqoqJQiEZRFRGRSCqYvCSQpDKb2DwIgChrao2ZlnMkh1Dpeup4Tgq0MUYRIaITJNYIOMzmx/z53e3z/1Rj5qIoyrIE8Mv6ybeNhuNqj3UJ/2n46VfrtytyI/AaRmPyQ+VllCPyA3XLqEbkh8o3MU4vLVA9UqegxMQBpbs8HsAPhPscDhGOJaKR8CrXQxwmHDsQ6rM0wrEC13e4AI0um9PbtN6ulAVlQZkvc3SQr8TK8Z3vfGfmbVmWHdSuAuDLX/6yzbWukh19BApQK0VojOJE1SVwIkahpG0C8qoRGkGOmHfhgKT/igbLiFOAQybkoSI6lYxtAA6ZAhyqUVU0RhUhTi0oUbWhKYVMMAdSkCg1uMoEkhBh1cWc+znzFOCIMTKz4Wtm1wjguHpPtaIou7N4jAAAIABJREFUqqoC8Bq2bTRcYftiff+/Kr+/guohdW7qmIjWUaxqRUQfo3dXR0T0Mbp3dUxED9C5peUOZQ80v0UVgT7S7nM0HsJvql+msI3svuS3udpXODZtNMKxfd4Vjk3NKZvqg9AyRyJqhGM3xa/ldH4j3+b0Nq23K2VBWVDmyxwd0dcbb7yRYI6mlCNZr9dDq5TD1oHnbYeXaYiIc+7MB0ZTjHD49W3OjQGoaAiCSkMFImUQkxJpovcEERyRU1GZABpTgEP2Ahw6BTgEog3AIRLTSzKh+YBqhCqrIsZQlpDIEJ7QeSSN2QkvqajGKcLBENUosXJS5xz7me/mjokAJIDjBGKxV6N8wyqnrhHAcbWfar1eb3t7G4CD/qI+/h7dsDFxxWxBxv/t8N//kjwYUN5D3UfYoXxB6xWU25QtariD4QYVK1rdwWidilWtbmK8Tvmq1osUHmjnFsq7NDq6cOwq1QcJxy5RnArHyicxu+PCHVc/iNmy1/NAN2xOb9N6u1IWlAVlvszRiX3tFVhJFRxra2vGynGFIZWjj5b0HiKQCiQAQUIFcnATPVglTiquID+ReU3kGBOAYwJ46FTYFVMijOmvE4AjFW5MSDc0TreFoAywhDgeQcUlpIIwOUoKZco7qqqU2Ds0qtQFwoLXfs4ZJZ7TXTsTgMPwArOLvG3bg81f86daWyz2P9cPDOC4YvYflT/+L8dvBvIDuL5WNXGm2kc1Jt/RuIB6TF6UllFuUFFoXEH5MfWWtFpBNSIflG7SuBGOXdd8FXVbOHakTpVOJhx729VDYRAtO13M/ZW5p8yXrR/sSllQFpQl8MpkrxFYmdmfvuU+qGPF2lUuzETkPHp7j45uABMiT8+UgYNICJVEmaAP3hOTSJBKBCFpudK+LSoiqhEJmpApwKFoAA6VmFAKmVJ1QKOKKilC8DEwU+FcjDGEEGIUVSgROzhHDkyQEEQiaaRQoq6e6+vLi/lC7kCnvQQ2Ds3myrw91RYWFra2tgB8Aes2IK6MdaT6+s53fyE+JMKSjkryI3JdjWPyAuprGFDmgK6GIWUj5WWUA8rWkd3R4YCydc1WUc8Ix65QdWLh2EcxW3NhW/2G8ApHYvow5C/42udF7t0Vu6fMl60fLIEWlAVlCbxK2fv617+uqm+//fbM/l6v9+jRo0v0NfXV+1L9zJsjTpAfZnhS1kBSp5YRZYBJGUqqEAGnVhEFEXiqC4uEXLQAjsS4MangmL7UlHVMKzgm6IZA0ktCEpwKK7FKjFFDSLqz6ahEEzoPQiANCFUeywVf3eny3QXfySbCfUTknHPOHSsDxi16Je2y/6Hwc8I//Ax9dbvdBHB0INalcjXsl8YffHX470ecd7Qm0AYXK1oNKN9BtqA1gT7h3h0dEWhEvqc1EW0jW9SaQNuULbb3nJFw7I1JA0ujDis3OGRFJ3N89e4p82XrB0ugBWVBWQKvWPaIaN+OlSSw8vjxY5t9PSuLMR6LieOgfooTj6Lccd8D9bgcU8giCvgicwCphKpUQEDOOe/zxI+hhwEc2nBw7CrC6pStYwpztAEOSIBEByVFrMsYooTovGOiOkaJUaXWGEikyBwhhHKwnMdPL+B2j/s5O9od4W2AIy1xm4XuQUmz8o3rgBdcPoDDnmrM3DBIWZfKFbB/uvO9f1S+39d6QeuP3MJzMliWcoM7K1IS0SPurun4tgwTE0dnSsmxgPohdQsNjXDsUks4dh25V12adqmsUtVsNMKx96VYoNgWjv25FIuISy6kdpUkHJtBl1zcVn+nXxy3qNLm9DattytlQVlQ5sscPUNfX/jCFwD87u/+7syrhwisWLvKBdix2EbbNKJnYoV3C4XLMaZQgrxyHamECNQREQgMhbJohCbSjF0ODuiUg0N2SzY0lWxgD8AxJcpIyAglRViJUIGqQBQkktg/SEU11qxKTKoBGlDGXKpVX77Y5ZcW8hu9zE3voCQN65xrpqZTehFq/zqTNyvfMJtPoz/7sz+zx+dgMEhFHGPwb/I/smFxSY1V/uf1P3kubvURhpwztIf4wPUXteohluRr4iWEknwHkYjuc28ZdRexJA+gSzImD6BHMiIPUJ/iiDwBvdZLYzgl6pOM4QDqsQzgHdBjGcON4W5wGJFnUI9lCMdAj5WIxspd1iFczflLC9kRx7DN6W1ab1fKgrKgzJc5mjdfb7755syeJLCyt5Tjr/7qr06AcVw6VbVnfsKJVu+I7z/bhboCozL83z/e+P4G6mwhum7k3GWZy32WZ+wYSBKvAJjgWgDHRMp1/56UFsChbTpSQKcAB6mwKokgxqgxqhIzMZMjEamqkpky70mChDKOtpep/sySf3mpeH6pk0CNFIJzLsuyfr9fFMUMtHFQomKMT83bpStbsPvuapzwGQAcV+DxKSKffPJJ2v4deuX/pJcMLLh0thSHv7X+Z5+Pj0ecMzTBFiVnK1oOOI/EK1oNOXfQLiIRleQ6kCFlY8puYkxEG1SsoiKiT6h3FyMi+oS6dzEmoofUuYVyQNkOsudonDRln6PxAJkQJeHYEu42V0S0Db9EkZnXdSIc22xsq88c31nsHj6YbU5/WXxZ9mwBZkFZUAZqXGdfb775ZpZldV0/Fea48uuWeVgRee9PBnA0O49LPzGpawDqEP/mw423H1UPZHHEvZpzOAJzlmfOM9OEEkPB0MTHMT2N5pXUeALscm20W1SgU87RBuBQqJAKqZIKYhSoKIiZCDEGiUElOEbGxGFUSHm3y7e7fLuX3VjoFPxEpN1utyiKPM8bjdjDAQ5VjTHO1Z1rd4ed8GkBjqv3+FxfXx+PxwDexvL/xl8yvOBy2Z168398+G8XUQf2OYSIBpwvaP3EBuULqInoMXfXdNze02zsULaIQESbVKygaqMeG5Svoiaih+jcopKIdjCh5NhGtkSBiB6guE0VEW0gX6WambfVL3FsMA5kndWFrs0UDdQwXxaUBWVD3RxdDV97SzlUtd/vnxLjMIDjBIdNTRYnBjhOY1H0k83hDx6O3tn069otKRcmZXLeec/MIErsGzQFOOhJgGPKxIEJCUcL4AAUBEmfnwIcugtwAKQiMSqgqdkEGqpSQu0hOUtO0tPxciafXe3dXij6uXctdCMlrdfrFUWRODieCnAcEd0wgMMAjmeVCj8Pcc7DI63f7yeA4x42V7TcoMJQg8tir44/+m8e/+nIFQux8hJ2XLGgdV+qR663JqO+VJvccZBFrTa54yE3ZPSIu12E4wrHrlOeqd6k8TryXDUJx2Yqi/yEcGw8QDhWi/6NXmEzRQM1zJcFZUHZUDdHV8bXF77whW9/+9sff/wxM7cJFw/RkT1Kx4qxEp7A0rL/meTNMd1c6pURP98erg9irR3qFC7PNIQQlCgyEztSdaqsIKSTVIUqQXc7VgBF0lJJaEICRaAJ4MATAIeq0ASpUdFJVwupkihizKAFY5njjSw8v9hZ62W9jDvZE+gGAO99KtxI9S9HMSMWnasxb38o9vnzfngFx7V6fH7yyScJj/w2XvgGv2aD41LYLwx++tWNP99xnVtxMOaMgC5izZkSpS4VJe4hjCkbcnZTx2PKiDDh3dh9D/UQh5Q5QjdtQLskA8oCcdKLDeBVqgeUOWiPZIcyD+2RjOAJ6LGM4LeQJeHYDNpjIaIRXJ91DHdjodfrFDZTNFDDfFlQFpT5MkdX0tdMKUfy1e12T1zKYV/5nuyw3j9dI/I0mimH2OaofvPn23/7qP5gwNHnmheAAkKIxOQcKbyAFYzGtSpBoS3w4slulFT1gckP8ATAEaf7RaOoqqhkIjnFPqPv0XN6I9e1Dt9e6nR9IijZPVtmds7leV4Uhfd+psHnkAqOpMwwb3f39bw77A/FvofdB+C4to/PwWCwubkJoxq9PPbP1v/fvzv66Y04JKJ117sho2ajdHlNfllLIhqTT7wbD1z/tgyJaDMJx3JOoNSccj8Jx7be3LSr7N1IHSj7dqm0NvwSxdT/8vzqYifz1/O2MlDDfFlQFpQNdXN0fXy9+eabjTZfsm63ixOxcti65fwwjnMCOEKUQRl++GD4Vz/bWS9pgIwdMYM51VmQkBd24CcADugTZ9X0rZBO3wBN9R5oQSFTgCNJqAipqorEuMiymuNTS/mtnl/IXcdz5mi2bGOapcS70el09qZ6b3KOi25cRoDD7rurccLeHp/tJ1ACODqQf6IfGNXonNu/ePTvvjR4fwH1lusuyXg1Dh/4xVtxZzUOB1z0Y9XlsMNTLVjOF7S+FQf3Xf+2DE8pHLtC1Yxw7GJr4wnhWCcv31w+rhyszRQN1DBfFpQFZQm07F1GXz/+8Y8//vjjvW87SEfWRGTPw0IIR6njOHNzTAud7KWVPFT+/tb40Wi8WcmogrITkCjgMrhcmUEJcaAJoDFpP8GUTxQ0QSyEoMzUyMSmHxFRES8h49hx2mHpOhQOhaN+7hYLf6OXLRZZ5pkaRtOpMTMRZVNry+sekrEToBuwBgqzC7T2YKM///M/t0daY+vr66PRCMB9dP4V/7KNlbm1X338V/946/sVZxHURyg5U1APYcyZTvd0NDBzSZkQtYVjP3aLKzreVzh2k4oOyVOFYwH0ScbkNW0cIByLLPvsrdVLB6zanN582agwXxaUDXXzdUpfe8lHj1vKYV/MnvLIjSDIEQ97YhWVvfurqnqwvv3zx1vvPdi+vx0qckE5KsQVmhWRnBKDiIhSSYZMu1GgCfVIpKQS64pJM+9VRCUAShPyjagxdDj2nNzs8mrHrXaz1V6x2C28Y3fA92pJFzYxiRZFkXg3DhKF3Zuc46IbF39jzvMwtgqOizzyeQEcl/SRFkK4f/9+2v5t+g9+QgsGJcyh/cLgx7/54E+J0NFQcr7jOrfizogLB+kgDrmIxMtajjhPnBrnIRybNhrh2AGyQJz6VraQLVMYdZY+u9o/29oNm9Nb9mxUWPYsgZZAy95l8aWqb7311l6Y44gYh62ITn/kwzGOczrhBEGMyurR+ub69nBnXJV1rAURVKurQDuVDmodBQlCopKKOVQnhKFEBAKpsKpnzT1lTE6jhxSZyx1ljjIm76jjOPeUMwrHndx18twzHRKs9z5VbXjvmTmVchwF4DgxumEAh93Olx7guBqPtKaIw/Ri59NeGX74X9//k75URLTtuksyJqLHfmEtDohoyEVfq/bGiPM+wgULx/rewt0bK3Zb2ZzefNmosCtlvuxKXXNfv/M7v7PvqnvfjhW0mlZsRXT6I6dV/TM54RBCWZZVVY3LUkSrEKJoFXQcZHNUb43DdhnqqFHUMRFDBKrTthWAVZjRyVzuOXcJxaAi8x3vioyLzGeOmZ4SQsIvEploA3B47/eK6e4LcKQSldOgGwZwXA284NoBHFfvkVaWZYOs//f4e1bEMVd2q1z/Xz74N21oY8P3V+OQiB75xa5UC6jXXb/QsID6oV+8FXeIaOiKhGg8dr01GRHRVhKORdjijocsIGxykUP6iDW5HEJETd9KSV5AfYr3qbeEqkfyCfWWUPVJNijPoIsUm40dym6trt5a6NhtZXN682WjwhJovuxKma9k+3asHF7KYeuWMzlyWt5f/AknBo2yLEejUYwxxCiioiqiQSRGiVNlV1Ci4mjIRkHQVFlBTEzTH6aEaDCRYzrKySdtlKQCm0CNxo6SisS7EWOc6LkYwGH33RUGOK785OPBgwd1XQN4G8v/K/2SwQpzYr0w/J9+8m8KRCHuaV0lLVgNJeepXaXpUik5q9gvS9kIx1acY6oOe37CsQX0uVtrC72uzRRtTm++bFRYAi2Blj3z9VSMAwezcti65QyPfFCvyvmlomHlrOs6xhhCCCEcDhZMXzkJMWeq1Ej/Nu0nzjlmTiUbac9TM9xUbaRfT1O7YQCH3XfP6oT9HI7OZz4nWFpaevToEYBXsbWi5QYVBi48c2OV3/zoT0rOFsN47Iox+Y7URJQkVIauGFLWk3Loisdc3IjDjobHU+HYx1Ph2E0qlrUk0Ih8V+uuhCSqQqANLla0GiLfoWxBawJtULGiVXpzT+skAbuoNYG2KVts7yFa17xH8qkXni+8szm9zX3Nl40KS6AFZUGZrxlHX/ziFwF84xvfcM7FGGfW3ns7VtIHL5HMyjxLZtR1nYgnTlOMcILrnjgvEroxHo8BiMjMOTS/Nl8/H33cNo0kDXuocy7VayQC0eNekYaS45SdKWZmz9AOq+C4znMCK+KYN/v1n//Jl7f/log2soXVMEiNJ4mJY3eDCwALqJsGlt0uFS76WjHzXiaOBwnjINrkzoqWh1NyPKJugbBEcZMKB1miuEm5g9a++4t3l/M8t6m2zX3Nl40KS6AFZUHZxTrk1e9///t7oYFerzdTymFN+2d+2L2UHBdzwiIiIjHGtIEpEWmzX6fWrqRoH62BKpoyDdpjzc7mPccKsO36lG0pz+oGt7vDTnh/gMPmBMnacirGxPHM7R8+/OtfffiXm9nCShgQ0eNsaS1sE9GGX+ho3dN623U9pK/16YVjA/EiQtOusq9wrO7qxVKfYpX3Xn/x7lEK/2yqbXNfGxWWPUugBWVD/er5OoGX73//+1mWpa/Tks10rBjAcU6HbbNyXPAJJ9QgFXEkgCNOrVXHQXvBhTZsMdONcgIs46BzbjCXS3qzX8+7w6CT/QEOmxPsa205FSvieIa2Wm78d+//axB1NFScpY2h63hIe0/Jec1+Scb7CseOXH4rDk4mHDumbHiwcGy1dPPereUj0jXZbWXzbBsVlj1LoAVlQ/3aghoz9o1vfGPvzizLmnaVGRdn1a5iC60ZkdSLPOEGvGiqNvBkvcbM29qHmlF13fvvKe08elIM4LD77hkAHH/xF39hc4KDbnIr4njmxir/6v3/48XxQyLa8b3FOEqFG6tx0NZSabpUjiIcO+DOIqrDhWM3uVhJbz5YOHaL8jtL/Zfu3LKpts19bQFm2bMEWlAWlIEaJ7O9HStNKYetW871sImx4mJScVyCkoPef5DcySkPfoY9KQZw2H13ZQGOqzEnaIo47qPzW/QPDG64ePut9/71p8b3G2hj5Do9KROiQaC+VnuhjUfZ4s2wc97CsUr0/PMv3F7o2FTb5r62ALPsWQItKAvKQI3TmKomjZW2r06nc04Yhy3hGkvtKungZ0uSOp8AR1skJX0ktclc0lFheIGd8LkDHFdvTiAin3zySdr+33Hv/8EdQxwu0l7f/OF/8fP/y0N6Uu34nteY1GEbmdi9G08Vjm2aU9rCsULcP45wrBC9+uLzSwt9m2rb3NcWYJY9S6AFZUPdQI0z8bW3YyUxYqYv22bsNO0qBnDMHDZJkBzXyzNRjTm9xwbgSGSil3pUGF5gJ7z/HX1KgOPKzwmGw+HGxgaAMfg38A8NdLgwY5X/4Z1vLodh6XICOhpGrnDQjgYiSoyhY1cMXedm2B67gqcvbU+FYxnoaT10RcXZjTgkovWpcOz6VDi2Jr+sJRGNySfejZaoSrGi1ZByEE36VqhYQRU4+/xnPtXvdGyqbfNsW4BZ9iyBFpQNdQM1ztBXU8rRtk6ns76+biui8z5sA3Nc+QzPQBsGcNjdccUADj7ZJ9t6Rec6vC7G0SG+ut1ugs87kN/GW4Y7XJj9s5/+8VI92HbdIlaF1Nuu241lIfWQC1UtpB5w3onlWr217vudWKY9qroYRwPOe7HsSjWgXEVXw2CLO6q6GocP3ELaGFBexGpJxjuUqWpHQ9q4FQf/f3tnFiTXdZ/3c+7e3bNi4b7vC0AAJDZqIyNZMhlVLEuiHiglcRJFieMkyvbiByuVPLisiqW4KqGkSE4e/GA7JRdJUxQrclmpEmVZFDGYAWcAkoliK4PMECABAjPT691PHi7YbHb3DHtmunv6dP/+T82L4f3O9/3/fc49X59zzwUjr5SaTINV6eZVWFDhJekppSZVsOpM7Lvr9l64G8P3tRqE7y9YVAWZghSkwNKIkZRy3759TRd935+enp6enubhsKehlIrjuHdvo+hWI7fzv6dpmnEk3USvi20Ho9MVHKP8Q0cURRcvXhRCJEL+a/HQWcHbRnseU8Har/3imV1hUUpZtvPjcS17yagp0kIa1s+LbXtwbE6FORVv7eDYy2Y+r6L1Do5184X9t93UxcPYB63UIUWyUA8BIQWpocfShVHbHSttt6uIze9Y4SffjW9bP4p14+nfxl5V53+8qZu3Xm/7x/WL2Yf3Pf+VFRzDV8Yj2+CNDA6eCepx+fJl3/eFEIui8C/FEQyIXscX/uqZO8v/LzBdKZSn4tB0lJC5K2/ZMLIP/Tw41hLK2bX34A1X8ZjIczbJIlOQghSljqnRH6zWA1Y8zxNCtO5YOXny5KY8DiZandx2O6t7BkcKpdTG1gYGB37BkBscPBO0jTRNL1y4kPUOvy/ueEHcgAfRu7i1ePaJ//uCNGQ+Ceqnw/qmlxhm9qFmubujUuOhKp0cHPvuP23+4NhdN9x0055dPCbynE2yyBSkIEWpY2r0GevMmTOWZcVxXMdyXbetzcFEq0d3vrKx3zCajINBXsGRTVs632WAwYFfMFQGB88EnYTv+5cvXxZCJEJ+URxfFS5ORI/i7/78u7eUl6WUNcvLPI66kVH/0MnBsTXDyato+wfHXnvXfdcU3NEpdZ6zSRaZQkBIUeqYGgOF1frmUaXUdl4+yoxoy3fucE3HDja4k/UaGBx8O4a4wVYf3rM1HCON53me5/m+bwr178QCG1V6FMfOz9xcWgpMJ5VGPvYD00mFzCf+lSuJX7LylkjH4mopOzg28YPsmNgkCA27Ku18Ely5koaBYSspd0cl33CkFLvjkm84vjCnk0pg2GuGuycuVQ3HECqfBL7hCCF2JVVfWqkwJlK/aBXuvvuuvOeOVKnznE2yyBSkIEWpAzRQWIuLi0KI8+fPm6bZ+IbI9c6R3c4hssTGoZTKlkXUj5gdkFaJ7b0VckdOvSVG9kvU27dH/+xnP2Ok6TwZFy5cyMYVNqr0JJsq/TevPGWp1FZJzcpZKnFVLKW87Ezujor1V3L06eBYO3/43js9x+aRFCySRaYgBSmwyNQgYLW+lUMI4bruZpdy8JNv1+/cdJ8+NLjrh1xolzvtvvJ87/rT4K4ZHCMy0gRB8Pbbbws2qvQmjp0/8UvLLzZuTinbhfG42nZzSttdKlfeu2HlJ5Ja45V3P7zz3o0Vs7ArrTZ+yP7JMIyK4Qgn/+j+O9tWGo+kYDF/AAtSkAKLTO0gVqvNsdm3cjDR6nODt2NG9N86weDgzqNrcIzmSFMsFkulkhDiLeH9Y3EcV6Jrsqv0y3NPRZY3Ha5JKSPDTgwzn4ZFZ3wyKkspK3Z+LDsvttsHxwaGnTYcHGvuvu7wHTc2lgGPpGAxfwALUpACi0wNDtbzzz//5ptvNl3s/BxZpnA0GIOD3GFwMNJcCaXUxYsXoygSQrworvo9cR/eRFfiofMzj7zxEy+NQtOVQrgqCk1HCuGquP5hUwfH1jewtB4cK6XMXi9aNV1LvefgWPuGOw7fuJdHUrCYP4AFKUiBRaYGHGvLSzkwOGjwcNyZ3NHg1jsbHf7ddg6C3mybBhxLSrl79+7s8yPiwofFW3gT2w8jjR9e/ks3CctW3kkCJw1rhuMkoZNGq/aYk4SxNKum6yaBm0YlM+ckoRKyZOacNFJCXrLHnTRy06hquNmHFbOQSwI3jYqGl12pGI6bhuNJrWh4Sqk9caloePkkcFVckU4+DfbE5Wtuu/PITVcNWanz/SVZZApSkKLUARpKrH379t1///2NV4IgCIJgenqaZ0uCIEYz1l3BgX2+cdRfxuEL49fFMV7Gsc24/635R5d+NBZVDcOoWbl84ksp6x/qu1Qa3s1xZZdKtw6OLdrj+++89abdk8NR6nx/SRaZghSkwAJodDL1ne98p+lf1ztgRbyzXYWffGnwENyZ3NHg1ju/x+BgpNlU8DKOLsaXTj41HRYrTsFOk5yKKnbBUkkuDRt3qWQnv767OeWdK2Urb4n0ygeV5FUUZsfErvNBSZlTcWA4UgpPxb7hKMN65MiBnOPwpAgWQGBBClIIiHqaCnj69OmmKxscsMKMCL8AgwOFh1IKY+hXVPYOa2JiwvM8KeU1MviqOIVJseW4cfUXubhWtvKFsKKE9KVViCpCiJKVd5IwlTKSppOEQohAWk4Seml4yZ7IrvjSGourUqXZByWlLy0njXJpmH0QQrxtjWcfsiteGhUNz03DWEhfWklu7JHDXXY3WNMLFlWBgJCCFAKSqT4D7d+/v+lKtl2FHSsEMQjR9ZN9ifZ95ssvv9zrTrlPTHbCp1dKvfnmm2maCiH+u7r5j8UtlNQW4rGfP7fvwmkpZcUujMVVKaVv55t2qfTo4Njq2N7HHrzXNE1KHSyAyBSkIIWAqDcEAn7/+98/d+6caZpJktQvNu5YSdPU9/0NbJHBlIhVAPo2uOnOY2NjnuchBQ3u0Z17YnCM1PCZJEn9mK5/qx6YF3jkmws79r/80u+W3ImJsCSlLLkTdhrlkyC0c14SSClX3anWg2PdJMypqGLnTZXm03BrB8d6N9xx/I4bDMOg1MGCEfMHSEEKAVFvmARs3a6ilPI8b2VlRSkVhiEzIhrctwbXarVGuw2DgwbrYXCM8vBZf+FoosS/F3gcm4vjZ198aPlnXhpWnTE7jdw0ikxHSemlUWy52YeuHxwbGfbEDbd88K6bKXWwYMT8AVKQQkDUG1YBT58+bVlWHMd1LMdxhBArKyvMiGjwEEiBwjS4ywYHw2erx7Gm7C+Lw6vCEURn8XdmvrG3dmnVm54OVn07ZwjhJYFv5wLLmw7WDMOoH6FS38Cy5oxPReWalZNSXNm3YuXHk5pveolhZh9qlrs7KjVuV1m1xqaTipSyaBUO77/v5j1TlDpYMGL+AClIISDqDbdJh+uSAAAdL0lEQVSArQespGlarVYbd6nkcrn650OHDjGFw+Do6W0dx+nK9nAMDsq4OwYHw+d6US6X19bW8Dg2Fbmw8mszT+ViX0rp27mmDxWnsN7BsXWzo/5KjtaDY9fs8am43PRKDmU5xw4duH6yQKmDBSPmD5CCFAKSqREh1bhjJUmSt956y7ZtIUSxWGSiRYP7LMXU1FSjp4bBQRnvgMHB8NlhvHtwrHL/EQfHdhAf+OsfHl36SWw6dhpJKavOmKGSfBJEppNIM58Gkelk+00i00mlsc2DYw3D+OjDR8cLeUodLNRj/gApSCEgmRopUkqpM2fONF10HGd1dZWJFnNOTRtMSVBsmzA4GD636XG8LiZ/Ux3Ewtg4vviXX3OSIHvvhpDSTaPA8gyh3DQKLVcKUb/iqTiwvNiwxuNqYLmWSm2V+JZnqtRVceMRKoFheyoOTEcK4am4ZnmmSj0Vh4XpX374sGdblDpPimSKZKEeAiIgmRpNoNYdK9lmgeyAldY4cuQIUzgajMdBselqcDB8dgWr7nG8pibwODaIsdrKP3jp90LLCy1vIiw2bk7JXsnRzYNjp6/79LEH6gemUOo8KZIpkkWmIIWAZGo0gXq9lIMpHA3G4KDYdvDOhmyIXldJf4B2HGtiYmJ8fFwIcZ8sflW+gpGxXuwpv1mzPCf2x4O1il1QSnlRLfsw5a8UnXGlVCGqZB+8qFo1c0qpXFxbcSaVUrnYD6VVNZyxqHLZmagaTi7xy1auKu2xuFqyckqpsbhaMnOFW+757MMHTdOk1LXAolMCi6pAQAQkUwjYOyAp5f79+5suhmE4NTU1NTUlCIIgdA554sSJnnbK/WMyYFis43jfeOT17z1wbiayXCcJpZSR6QopGrerNB4cm12JLTf70HBwrCuFclVc/1DfnJK9reOa+w596LZrRq38tMPih0qwqAoEREDUQ8A+Az3//PPnz59vumiapu/7Sqmm653vVeE3aqTY2T4BhUddiq4bHAyfeBwdxhMn/ksuqk75K6HlSaHcNArsnKkSJ43ru1R8OyeEkU9qvp2LTGcyLLU9ODbbpVKzcqlhNm5Xue/Iw3dedxVPbzwpkimSRaYgRamDBVBbrIWFhaY/cBxHCNG0Y2VmZqZDj4OJFlJgcJA77Q0Ohk88js2GF5S/+OPfkVJWnfFCVJZSltzJpjdxtPlg5XKJ38nBsaHlPfKxX7omb/P0xpMiWCSLTEEKUmCRqY3/YGFhwbbtKIo2tjmYaCEFBge5G1qDg+Fzsx7HmrL/uXpoVTi4G0KIay//4pPzf5gKmU/8Ym7XpL+SGRlCyHzi1+y8qVIvDdseHJtKI7/hwbFrY3uf+NDh8XyO8uNJESyqgkxBClJgkalOYmFh4aWXXmq8opSyLKvtASsbrObAL6DBGBzkThuDg+FzaxEEwdtvv43H0RgffvXZ/W/MRJYbm04hqgR2zlCpm0aR5Qrxnjdx1M+LbXtwbHambGC5QshcGvqWZ0zueeIjRx3ToPx4UgSLqgALUpACi0xt1uboZCnHxjtWmMLp6xdoJwUK0+BNGxwMn10BCoLg8uXLSZL4yvhtdf+8mB5xg+OxuT/YW3pzPFiTUpa9yfGgKKWsOmOFqBJaXmLahajS9uDYbJfKegfHGnuu//wHD9aPg6X8eFIEi6oAC1KQAotMbdbjaL24qXNkmcJhcGBwkLsda3Bbg4PhsxdASZJcuHAhSZJEif+mbv++uH6UDY5f/8FvSinL3lTmcRRzu5zYzyd+3dHIzI7GDyV3YiIsvffD5GRUqnsc03fs+/iD91F+PCmCRVWABSlIgUWmumVz1LFs2xadvZWDiRaTZAwOcrfzBgfDZx+AlFKXLl3yfV8I8aLa+3V172i6G+OVtz/30/+kpOElQWS5Qkg3DSPLU1JmVxoOjpVuGnZycOyNH3rsA9dP8qQIEFj9x0I9vlaQghRD1VBife973zt37lzTP3VyjiwTLaTA4CB3O9bgmZkZBoA+AxWLxWKxKIR4TU18Vd03gq/kuHN59qOnvxtZnhTKSaPAzpsqyT4Edq7p4Njs3RyBnUsMcyyq1g+OlVIW3YnJsBQ4hQ88fOzu66/hSREgsDA1wIIUpBAQ9bqL1bpj5X2XcjCFo8G6GxzkDoOD4XNzUX8lx5qyv6buGbVXchz+3z+4Z3mmEJallFV3PPsQ2Hkvrm364Fhv4vFPfPy6cY/nD4DAghFYkIIUAqJeL7CUUt/+9rebLq63lEMIcfToUaZwNFh3j4PcYXAwfG4ukiRZWVnxfT9R4k/ETX+kbhkdg+OxE79/09v/p5jfPVm7LKUs56bsOMwlftmbtJKo6eBYKUQuCarOmJkmuTRoPDi2Mnntlz7xAc+2eP4ACCwYgQUpSCEg6vUUq/OlHCdPntzgjBWmcBgcGBw0eNANDobPrYVSqlQqlUolIcRrauJ30ntHZLvKZ1/82ri/6iRhaOcMlTppFFmuFCL7sN7BsU3nxVqTuz//+Mcc0+D5AyCwYMT3F1KQQkDU6w9WW5tjbW2tcSkHUzgajMFBse3UnY3tNKgefSiv/mD1GcgwjMnJyauvvtowjPtk8Slj7oBYGQWDY7r0ph0Hvp1zolpimDU7Z8dBYpgld9KOg3xYLrkTblRzkrBiF+w4UEJW7IITB04Slu2CEwfyjkN//299wrXMYS2/ISv1IesohhIL9fhaQQpSI/5URqY6jAceeKDpShRFk5OTU1NTguhXtN0ZRBAUm9jsCg5+E+gRkFJqbW2tXC4LIX6U7v26ume4vyd/+8++4kU1KWUlNzXmrzW+gKOTg2OvuvfAJ48/SPlBCiwY8bWCFKQQEPV2BCs7YMU0zSRJ6hdN0xRC1Gq11mZ0a8cKv1EjxRB8m8hdb2/7vgYHw2ffgKIounjxYpqma8r+3fTuYX3z6GTprSd+9B9iyxHScJIwttz0nfNiVfOH5oNjY8u5+0Mfe/T26yg/SIEFI75WkIIUAqLezmLNz883/YFSynGctbU15pw0GIOD3A2QwcHwuVNAo7CUY7x88Vd//B+vGBamY6eRlLKY3zVZW9n44NjEcj71yb95865xyg9SYKEeXytIQQoBydSAAM3Pz9u2HUVR/Ur28tFe2BxM4WgwBgcN3jiG/PgJ7YCklFNTU2NjY5cuXXo0unhcXfrP6s4fq6uGyeBwYt+Og6o7ng/LVhL6Tt6LahPVy/47u1R8O+9F1foHL65VnHFXJJ/5zK9eW3ApP0iBhXp8rSAFKQQkU4MDdODAgW9961ut17NzZNv+Lz06Y4XYfiiltHMiCIrtPT3YyZMnGdUGE6hara6urqZpuqjyX0/vWRSF4SjlfT//4ZHXX5BS1tzxfFiWUiamnRiWlwTrHRwbT13zz37lo43HwVJ+kEJAMkWyIAUpBCRTAwXUumOl60s5+I0aKYbg20fuenrn3hocDJ/bxErTtFwuF4vFRIm/UHv/a3rrEJwje/viyw+feUZImb2Ao+lD68Gx4ro7/t7jj27B3eChClJ0SmCRLEhBig4QrH4CKaXWO0eWmSGTZAwOcteHO1v61u4oDJ+GYUxMTBQKhdXV1UdrF4/LS8+q6/8wvVlrg8ONKlYchHYuNiwrDkInH5qOEwdSymy7ipSy5uRzUU1Kqe7/4D/5yANUBaQQkEyRLEhBCgHJ1OADSSnPnj37xhtvNF3PDlhp3bGy2b0q2m2gYMeHvkHuNI3urOBg+OwDVhzHa2trtVrNV4bWNsetSyePLTydGRnBO45G/UPjwbH7PvjIJ+6/jaqAFAKSKZIFKUjRAYKlBanGyWEnSzlmZmY263HwG7WmDRYs4qDY+nLnrRscDJ87ghWGYalUqtVqbyn3T9Prn1fXCd3igdf/x6H/9YNSYc9E9ZKUMrbc1DC92H/vdhXjwcc/9cjNe6kKSNEpgUWyIAUpOkCwNJ1J9uKtHEzhMDgwOGhw1wwOhs8BwdJ6NcetZ08cPvNcPizXHY3I9qQQ9YNjE8t58sknb5jIURWQolMCi2RBClJ0gGDpPntsPWNlvQNWOlnNwRQOgwODgwZvy+Bg+BxYrDiOq9VqsVjMbI4X0mu1eAXpnX/9k4fnv1vfk1I/SyX7EI7tfuJTn7x1zzRVASk6JbCoCrAgRamDNRwzxg6XcnSyY4UpHFJgcFBsmzY4GD41wkrT1Pf9YrHoh9Gcmv6D9JYBP1D2tsWXDi/8qRfXfG88F5QbX8Bx+Y7jv/X4UdcyqQpI0SmBRVWABSlKHazhmCU22hy2bUdRtLHNwZwTKYbb4CB3Pb2txfCpO5ZhGPl8Pp/PB0HwN6rVI+VTA/56jgu7bzfSODBdzy+FtieEdMNqZLm5ux/8ysePOaZBVUCKTgksqgIsBAQIrOEwNRrjwIED8/PzP/3pTxtJKaW2s2OFIAjiPb3l7Owsvf8wYaVpGgRBuVxerYWn1eRz6vpX1NRA1dzE2vlf+fPfjuxc4I5l7xmNLDd///F/8fEjVAWlzjM9WFQFWJCCFFjDZGq0JdW6lMOyLNHZjhV+o6bBQ/BlJ3e9u20PDQ6Gz53FSpKkWq1WKpVSmPy5uvrP0msGZOuKGQefeeErblSVUta8iXxQevBTn//YXddTFZQ6QGBRFWBBClIIOKymRlO0vpUjszned7sKUzikwOCgwf0zOBg+BxArSZIwDMvl8lu1+JSa/qG6esfXdHzhT/5peWzPeOVS6I49+tkvfPjGKTJFqQMEFlUBFqQghYDDbWq0RusBK4ZhCCE22LHCFI7ZLAYHZdxbg4PhUxcspVQURb7vX64Gp8L8nJr6i3TPyk4cvPK5Z/6Vk4SV8av+4ZOfu3nXOJmi1AECCyCwIAUpBBwRU6P1AXVhYaHpomVZxWJRKdV4MduxwsyQSTIGB2XcfYOD4VP34TNN08zsOF+NXgu9Ppsdn//ub5RvfuDLn/7lq3MWmaLUAQILIDIFKUgh4EiZGq3RumOl7Vs5mHPSYAwOiq1rBgfD57AOn0qpbBvLqh+9VjN/Hrmvq4kX1d7etfDT//Orv/XFJzd1YAqZAotMgUVVICCkIIWAQzzr63wpB1M4Gqx7tZO7HTM4GD5Hc/hMkiRJklKYXAzVfOCtJcbpKLegJruyxOM3pte+NF20JJkCCyCwACJTkIIUAo70NK8pnnvuuXPnzjVhZf/Z+laOo0ePMufULt0s4qDYdsDgYPhk+FwPK47jWIkLiRXH8V+FVjk1s3/9STC2/v8oDGlIKW914pvseNxIP1LwyRRYZAosgMgUpCCFgJga62G17lgxTbNUKqVpyhQOgwODgwa/j8HBkMbwCSlIMX0Fi2SRKUhBCixMjcHJVFuPQwixtrbGFI7ZrO7fCEqid3e2+lBkDJ+QghRYZAosgMgUpCCFgJganWMdOHAg27FiGEa2cKPxDn3YsUIQvQullF6diUYNlnNzcwxpPH9AClJMX8GiKsCCFKTA2nFSZKo1WpdypGlq23axWNRFE36u1/fbRO60a3A3DQ6GT0hBCiwyBRZAZApSkEJATI2uY83Pz9u2HUVR/Uq2Y6W7NgdzTk0brOO3htz16LYWQxrP9GAhIEBgURVgQQpSYGFqDDLW4uLiuXPn2oK2blcR7FghiFGNrazgYPgEiEyBRabAAohMQQpSCDigz/dDnalXXnml6Z+6uJSDH9X1lQKFKbYrd+vQ4GD4BIhMgUWmwIIR319IQQoBMTV2PFNKqfXOkVVKMefE4CB3o9xgi+ETILAgBSmwYMTXClKQQkBMDV0yJaU8ePDgN7/5zbb/LztWCGKUo3kFB8MnQGQKUpACC0Z8rSAFKQQc0Gd3MtUQXV/KwY/q+jZYuy8CuevRneXc3BzDJ0BkClKQAgtGfK0gBSkExNTQMVNdfCsHc06t70zuaLAQwupDhdEpox4CQopSx9QAi68VpCh15ktkqhe3PXjwoBCi7Y6VIAhal3KwXYUghjjkqVOn6JR50EFASEEKAckUyYIUpBBwh5/LydT2onW7imEYomUpx4kTJ9bzOPhRXes7kzsaLLprcNApox4CQopSBwgsqgIsBGReRKZ2kNQrr7xiWVYcxxvbHPgFGBwoPJRSWHTKPOggIKQghYBkimSRKUghIJkaDlIHDx78xje+0fb/anvAimDTCrEToZQayv5t5zvYLazgoFNmSENASFHqAIFFVYCFgENAikwNMaktLOXgR3WtpSB3NHgTBgedMkMaAkKKUgcILKoCLARkzkOmNCLVesCKEMIwjA3OkWXOqWmDdax5cteL225kcPDyf7AYPiFFqQMEFlUBFgIyzyFTWpNqtTk2WMrBnFNfKVCYBovWd3BgaoDF8AkpSh0gsKgKsCCFqUFVDA2pxcVFpdS5c+dacVvPkT127JggCJ1Du7d7dLfB8tSpU5gaYDF8QopSBwgsqgIsSA0BFqUO0AZYrUvXW5dy8KO6vlKgMGUshJBtd6ZhaoAFKUhR6gCBBRCZghSmBlUxZOoppdruWKm/lYM5JwYHBofWDba0yxZPb4xqkIIUApIpkkWmIIWpgYAAbQFLSnn27Nnl5eW2/7vv+0334QTZrseIb6Aget4VdHEFB6YGWAyfCIiAqAcWVYGAkNL++ZiqGA312u5YKZVKeinD+gJ9q5oVHL2483YNDkwNsBg+ERABUQ8sqgIBIYWpQaekI9Z6b+Xohc3BJFnfPoTcadRga2Arkqc3RjUyBSlKHSySRaYghamBgJRf77DOnj0rhFheXjZNM0mSJqwgCJr+fgB3rLCBgqDY3tNddLiCA1MDLIZPBERA1AOLqkBASOkeVAXqtcVqXcqRXe/iUg5+rte3byF3GjV4I4MDUwMshk8EREDUA4uqgBQCYmrQKY0I1qlTp2zbjqKo6c+6YnMwScbgIHd9uK1FRwkWwycCQgpSYFEVkEJATA2qgu/voUOHnnrqqbb/1LpdRXDGCkEMYOc/Pz9PRwkWwycCQgpSYFEVkEJA7Z9rqQrU6xJW646V7S/lYBWAvv0PudOowb01OOgoGdXIFKQgBRbJQj2wMDUQkPLTDksp1bqXX0pZLpeVUiPiF2g3/UZhfXPXrTtbWtcrWACRKUhBCiyAIIWAmBpUBeXXdSwpJTtWCEK/AaIrKzjoKBnVyBSkIAUWyUI9sEZQQKoCoKHH6uJSDvYjaNpHsYJDowZv3eCgo2RUI1OQghRYJAv1wMLUQEDKbxQyNTc31/YPNvVWDgwOffsrcqdLg62BrUWwACJTkIIUWABBCgExNagKym8QBHzwwQefffbZ5eXl1n8Kw7B1KQfbVTYIpdRQdl/EQAwi77uCg46SUY1MQQpSYA04FupBCgH1fh6lKlBPHwG3s5SDVQD6dmXkTpcGtzc46CgZ1cgUpCAFFqYGpQ4WpgYCUn5kqm3Mzc3Zth1FUdM9N7Y5mCRjcGBw9M/goKNkVCNTkIIUWJgalDpYmBoISPmRqU6idSlHhrKBx8FsVt8uDoV1kcKiU2ZUI1OQghRYmBqUOliYGghI+ZGpzuPZZ5/NPiwvLxuGkaZp0x80nSPLKzmItsHrSLr/rV9YWKCjZFQjU5CCFFgDhYV6kEJAvZ8vqQrUGyUB2y7lEEK0niPLCg59uz5yp0uDu29w0CkDRKYgBSmwYESpIyCmBlVB+Y2UgOvZHI07Vpgk69sNkjtdGmxpV6B0yqiHgJCi1DE1wEJASGFqAESmBorU4uKiEKLtObJN21WEEMeOHdPiO84GCkK7Ytv6Cg46ZYDIFKQgBRaMKHUEHBAsqgJGfH8HBGuDpRy8UVLf7pHc6dLgzRkcdMoAkSlIQQosGFHqCIipQacEFt/fDUIpderUqdbr5XKZSbKmXSUGhy4Ntgaq+OiUUQ8BIUWpM38ACwEhNdxP83RKYA09qeyMlbbbVUTLjhVdtqsQhB6DV9sVHHTKAJEpSEEKLBhR6gg4IFhUBYz4/upLanZ2tvV6pVJpOmBlYBnxntFeN5gVHN2987sGB50yQGQKUpBCQNRDQATE1MDUAIvvb3eB2nocoqs7VjA49C0hDI7u3tmi/wKITEEKUgiIeggIqaF5BB9NASk/+opBVu+hhx565plnlpaWTNNMkqTpX/U9Y4UgBnGAO336NJ0ynTKZghSkEJBMQQpSO4KFgDCirxgd9Xq6lIP1BZpWF6tvunvb7hscdMqoh4CQotQBAgtSYA3x4/gOYlF+9BVDoN7s7Kxt21EUNV3fps3B9FvfSiN3XbytpV110imDBSlIISDqISCkMDUwNcBiqNIU6+zZs0tLS23/KQzD1pePsmOFIDbxhd3yCg6GT7AY1SBFqQMEFqTAGojnOZ7KwGKo0hBrdna2CShzN7a2lINVAPpWBbnr4m03Z3AwfILFqAYpSh0gsCAF1kiZGpQfWFRF74CUUnNzc01/oJTawjmyTL8xOGiw6GSLCqYGWIxqkKLUAQILUmBhalAS9BWo13UgKeXi4uLy8nLT9czd4IAVYjuhlNJrKOxKg9uv4MDUAItRDVKUOkBgQQqsQQg6JbCoilEgtf2lHKwv0LdyyF0X7/yuwYGpARajGqQodYDAghRYmBqUBH0F6u0UUOs5sp2/lYNJsr5VRO66eGd55swZTA2wGD7BQkCAwIIUWJgalAR9BertONDTTz/ddsdKFEVpmjZebNquwiRZ36Iid9oYHJgaYDF8IiACoh4CkilMDUodLKoCUpuKxqUcGVbmbjQu5Xj55ZcbPQ7WF2Bw0OCeGByYGmAxfCIgAqIeApIpTA1KHSyqAlLbxJqdnbVtO4qi+vVWmwODA4ODBnff4MDUAIvhEwEREPUQkExhalDqYFEVkOouVutbOYQQaZq2ehwYHPrWAwZHF+9sDXg5MqQxAJApSFHqYAFEpjA1KHWwqIrRJLW4uCiEWFpaarre9hzZ48ePC4LofQzyAbSbWMFBRwkWVYGACIh6CEimtCPV1+cqSh0sqgJSvcFqe45smqaN58iyvkDfOiF33brt+xgc9ClgURUICClIISCZwtSg1MGiKlBvELBad6w0vpWDSbK+NUPuunVbiz4FLEYaBIQUpBCQTPHwSqlT6iQL9QYc6+mnnxZCKKXaniMbhmHTxaZzZAliFOLKCg76FLAYaRAQUpBCQDKlHam+PjNR6mBRFZAaGKz1lnJUKhWNeLGCQ1+FB/bO8tVXX6VPAYuRBgEhBSk6JTI1Ug+plDpYJAv1dMdSSrW1OXrhcWBwjKxfoF2DrSH7noMFI4ZqSEEKAckUpgYCUuokC/WGHivbsbLeASvsWCFGM7q5goMhTRcs1GOohhSkeKYHa/BJ9fV5iFIHC1KQ0hnr5MmTTVfSNK3Vatm+lYHlzgoOfe88tFtU6FMwNcCCFKTAAohMYWpQ6ggIKUjtLFZbj0N06a0cHKQysn6Bdg22hvt7jqmBegzVkIIUMz2wMDUodbAgBamhx1pcXBRCLC0tWZYVx3H9OjtWiJGKTldw0KfogoV6DNWQghQzPbAGn1Rfn3UodbAgBalRwqov5WgESpJkO0s5WMHR6wazgqNbd97I4KBPwdQAC1KQAgsgMoWpQakjIKQgpZ2ArTtWkiQRW92xgsExsn6BdlJY9CmYGmBBClKUOkBkCkeDUkdASEFqmARcXFxUSi0vLzddT9M0iqJs30o92K6y46GUGtafHPr9PPDqq6/Sp+iChXoM1ZCC1MgKSKY0IkWmIIWAkKLUBweoK0s5WMGhrxSj1mD52muv0adgaoAFKUiBRabIFKYGpY6AkILUUAqolJqdnW26mCRJtVptWsoxNJNkHdONwdGV21pDUKmYGmAxVEOKUgcILEwNMoWAqIeACLjeTRYXF5eWlpquZ+fIdnLAChsoCG2eGbq4goM+BfWoCkhBCgFRb7gFJFOQolMCCwH1BdrOUg7t1hdolx3WhnTlzts1OOhTUI+qgBSkEBD1MDXIFKUOEJlCQF2AZmZmJiYmisVi/WKSJHEcB0GAwYHBoXuD/z+fVJMKnTsLY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6" descr="data:image/png;base64,iVBORw0KGgoAAAANSUhEUgAABaAAAAQ4CAIAAABwgOwFAAAACXBIWXMAABYlAAAWJQFJUiTwAAAgAElEQVR42uzd6Y9k55Um9uec995YcqmqrJ2sIotFUtxEkWqJWnq0dUutbqmXmTFm3DNjGw3Yf4BhGLAN2zDQf8DABgwb8AfDgO0Zd6untbSkVqtbLYkUd4q7uIjFpfasyqzcMzK2e99z/OHeG0tmFhexSFZWPT8Ui7lEREZGRmTd89zznlfcHUREREREREREO5nyISAiIiIiIiKinY4BBxERERERERHteAw4iIiIiIiIiGjHY8BBRERERERERDseAw4iIiIiIiIi2vEYcBARERERERHRjseAg4iIiIiIiIh2PAYcRERERERERLTjMeAgIiIiIiIioh2PAQcRERERERER7XgMOIiIiIiIiIhox2PAQUREREREREQ7HgMOIiIiIiIiItrxGHAQERERERER0Y7HgIOIiIiIiIiIdjwGHERERERERES04zHgICIiIiIiIqIdjwEHEREREREREe14DDiIiIiIiIiIaMdjwEFEREREREREOx4DDiIiIiIiIiLa8RhwEBEREREREdGOx4CDiIiIiIiIiHY8BhxEREREREREtOMx4CAiIiIiIiKiHY8BBxERERERERHteAw4iIiIiIiIiGjHY8BBRERERERERDseAw4iIiIiIiIi2vEYcBARERERERHRjseAg4iIiIiIiIh2PAYcRERERERERLTjMeAgIiIiIiIioh2PAQcRERERERER7XgMOIiIiIiIiIhox2PAQUREREREREQ7HgMOIiIiIiIiItrxGHAQERERERER0Y7HgIOIiIiIiIiIdjwGHERERERERES04zHgICIiIiIiIqIdjwEHEREREREREe14DDiIiIiIiIiIaMdjwEFEREREREREOx4DDiIiIiIiIiLa8RhwEBEREREREdGOx4CDiIiIiIiIiHY8BhxEREREREREtOMx4CAiIiIiIiKiHY8BBxERERERERHteAw4iIiIiIiIiGjHS/gQEBERERHRdcLdR98p/3Z3M5i5OQYXEIGKiEAEIiICCATV3xhe7PLkbT9LRFcWAw4iIiIiItrxxpILYJhTuAPu5h4jLHo0uCNGz3PPMs9yzzLv9WO3692u9TOPEe4mQJJImmiaaJJKmmqSQFWCigaEUKYeqggqqhJCGYKoAkAZiyi0CkdERFVUy09VmIAQXUEMOIiIiIiIaGdzLzovBHCYuUXPo+eZZ5nnuWWZdTtxo20bG9bpeLebrazElVVbXralpbzVstW1fHXN1tfR6yEa3CPgaZB6XdOaNuraqGu9qfUUaSppXSeaSAI0lJ9qNEJzUmup1OuaphISpImkNaSpNBpaq2mtJmkqaaqNRpickHpdkqTIRJwZB9GVw4CDiIiIiIh2AK/WknjMPcvdovf7ebsTOx3rdGO3iyzzXi922vn6Wt5ay1qtfGPDO13r9azTsXbH2i3p9TTL0O1Ju6Odrve66Pcly9DLPM81RkXZ/WFFd4aIa8iTICGBqqu6BoTgqi6CRBESpAnSVIJCg6YpVF0FIbGQFJGH1uqopZKmMjGR7J2pzcwkMzPJnj31/ft1akonJpLJSW00NE2L1ANMPYgYcBARERER0TWWaJShRpbFTie2NrK11WxpKV9d9W7XNjaytbV8bTVubNhGO2+3NcvQ7uatVra+nm9sxG7H+33kOfq5Z31kfbWoZupRo6ubmIubAFKM4wAM5RsFAxxwgUOqCwgAg7gIBCbigGtxA3BViDi8XJeSJBJUNUgIHhLUUp2aSqZ3pzN7dGZP48aj2DWNqena/n21/fvTfXvT3bu10dBGIzQaWq9LCNAAAVMPondDNq9VIyIiIiIi+qgSjcFbMXqeW6+XtzZsYyNfWu7NzvZPn+m8dbLz1ltxbs7bG+h2NOtn7ZbE3PKs3+nXQkg0UU8sN3Mr8gotMwsDivGgbojV22Nxhoy8odXHvfozemGHuCgAk+KzPvxs0f8BJEAQhOIOeJmhAFAJ0IAkoNbMgmb1WtizJz18uHbjDckNh9PDh+oHD9YPHkz27w8ze3VyUmo1SVNNk8HClmE5x8iDiAEHERERERFdXemGGdwty6zbzdfXO3Nz7dnZjbNn26dO+8JSfmkhn5tL1tZ1vaXtdsh6FjPxmJhnHoO7An2HuqsIvIgUilxCtEwYyoYQDBKKMq2wonHDRsukKhYZTT3KK4oAiI4IRzn2Y+RSRauFWygCDkABrW5QRr+CQCEmkokiSa1etzTJ0rQ2NV3bsyvs2t2fnNTDh8P+g2FmT7p/b/3QwfrhQ80DB8PUlNbrmiQIKqKiyicPEQMOIiIiIiL6iOKMogwx8xi9348bG9nKSr6y0pu72Lt4sX9pvn3hQnv2Qnfukq0sSWvDN9rSbifRNI/iloi4G+DqngMqoirRy/1PBDLYRUUEWmQL7gYbadaoFpUU+6xABjvESvVnc+00uPMjDR1bLuKDfETHb0qqm/Bqj5di2YmLRHOHiIqKQlTSWqjVrFaziQmfnNDJKZ2eCvtm0oOHaocO1vbvL0Z4JLumk+ldYXpK6w1tNrVe1zSBarWpLREDDiIiIiIiog8o0ahCDet0vd+z1ka2sty/tNCdnW2fPds5fSo7czq/cCEuLeYbrazdQ56nQd1NHCpwL3INBFUrwgm4+XBERZl6DHKIYsPW4i9393KrlSLgqC7l4/FFkQ0YLh9wbHpXNsUb45ccrm0ReHXTg6BFVUQk5hZEahpSTfI8NzeF1ELqFt0joCYiaYqJiVivhV170pmZsG9/OLC/dvhw7fBh2bNb986kB/alB/anu3fpxESo1SVJOLmDGHAQERERERFd6XTD3WO0bje2Wv2FhY1Tp9pvnWyfPNk9dao/e6G3uOCrq6HXTbrdulni3gMCkIpApRPN4arSiw6BAqKIxexNEXeYu5mFYrGGAGJltFA1ShQDQkVQDgst8oZtqIhAADe4bYo0xN9rwKE2MrjUioBDykhlsFhGHGKohVDTJED6ed/cBKgBNSCpbiGIBtHMcgkpkPQhPXVtTqbTu5dihpndyZEbwy1H93zyvt133z197Jb6/v2hOSFpKsI1LMSAg4iIiIiI6DdONADPc88y63SyxaXs0kJ/fq599kw2N5fNzWUXL3QvLcTVlbjR8nY79nrIMjWveVCDuasEh5tbLpkiAG6wEBK4u0UBzKGCtMgu3A1IqxwhH4QbPpZBFAHEsEPDR2OQwQWLy451cBRXGVu34sPb3PQGqs1WXNREvLwf7l6uUqku7yIwd3cEQEUMkgHqpipB1WJUhwJB4WW8ItFdIVrcUlDRJIr23XSiKVPTcaKhB/fVbjzcOHp08tix5vFbGzffkh48lOzarfUaQuDqFWLAQURERERE9B5yjbzdyVvr/YXFbG4+n5tvnzqVnz8fL8x2z56Oy8vWWkenHfuZW3S4CszggEAS1NwlugcpQ40cMUAAM1gSAsxhUUXcXYH6yFcvmh0ikG3Z7bWMNkb3f63GdGwaqLF1RxUUqzy8GqAh5eV0PDqRkeuYwwETdSl6Nhxwqa6qVfdIEXAAUIEBuSMXBEBURNQ8mkGANMABM7gjKMQBgwK1oOJiFgFoSBCCwU0F9ZpMTdYOHmzcemv99jtrt32sdtPRZP/+ZGZPOjMTJiclTbl6hRhwEBERERERvV20Ebvd3uLi+qnTK6+8svrir7onTsiFi93z5+ud9iRMY16szTBAAAMikAZEq1omPBhCUaIEVVUBkMcMMBXJLSoQgEQ1uqmjJig6I4qhnhGIQD4MJoaxRTHac1j8yPjOr+Nhh2BTp8Po7itj/x9b9jL4ctUOLkXAUXwprb7KIOAoHoRiYU3uMEcIgCAzRENIytwnSeCOGGGOZh2IiFkZ6Aw2ainWwiTV5i8RCCqW1rKJqXxmbzh6pHbsWONjt+2+//7J22+vHzwozaakqYZQfHkmHcSAg4iIiIiIGG043D3LstXV9pkz66++uvzSS6uvvto9fxZLS7LeSjoddHupe71KERywaj8RKwIAr5ZuuPtgaISUHyz2RimCg0EvRtEYIdXtFFGDDd7bej+32xhlGEo4xv8vkNGZG8P+i+J/5iMXrLo5RgMOVFmDj4/72HrnZJCY+HBvWq8CICujFjGHi6tAymGpZdvIoJFkm51fVFyDhxqaTWk2dHpX7eiN6c3H6seP1Y8daxw/3jh6JN1/IDSbCIHbzRIDDiIiIiIium5zDbNeP2u1suXlzpkzG2+8ufHqK63XXm2fOdubvyTtVs1iiDGYF6X7aPVuMl7t+2CRh4lsN+piJIAo3jSBQ1wGCcIwj9Bh/e/bxxkYG6Ix+u4gt/DRuEDGrwvYSDvIthvKFt/yoFOjuEPlvd2yEEaLr+fDnWWrryKGYhBHcS2vajgf3OTWdGP0DYGU28aKiAZMTMj0FPbuDQcP1G65uX7LsfrxWxs335wcOpTsmUl2TWuaQgPY00EMOIiIiIiI6NrPNeAeY+x2s7XVzoULrVOn2yfeWHn+uc5rr+HcWVtb9TyKIxGkOlyXMX4jVVODj1Ti5ToO39SJIOPbl9gg4ABcxDYFHAI4glfbpmyesLGp+N8u6ag+5ts3fJQfNrhvk5oM0xEdCTiq5SrDdGPQ01Hdz/LbLNabjAQcatCIwb637sV35YPvazTgcIwnHQoZdHkIoFVOYyJ5EDQbMrMnHDnS+Ngd9TvuaN52e/P48dqBg2HXLmk0Qr0ugUkHMeAgIiIiIqJrNd0wi51O99L80quvLj/7dOulX3XffCO7eAEr60m334wWyjocAFzLyRejOUBRyXtVe4+EBIOuBOiWvGBrwDFoYKjyAh1EEGGkM2Q8gNgm7Ng2yfAqV5HNV/Pi3hjwNgEHHOoIbxNwjE/tGAQcsk0Hh1h10WGyMzo/ZORaWmYZMrJrjBpgMIcLXAER6GBRjIomwZJEJqd07/7k2PHGnffU77qzfvttu+64vbZ3rzYbCIEZBzHgICIiIiKiayfXyDbanUvzG2fOtM+cXj/x+vqrr/TPnMHCJVld8XanbjFxDwb1spKPDhNYMThDpPhvcIuDrVIHy0kGmcU2Kz58JP+oYgEvqpktQy7gCK4jockoG80jtg04xq+gmz7obx9wyFgMUmQcGG05KS8mVYvJ+Dc7vjMLAIc5xGQs4BiuVSmnlkiVj7gMl6UMLhkgGj0aosMVUEEQKKCO4AjFbSQhJnXZtdv37JNDh8KRo+nxY83jxyeO3VQ7fKi+f38yPa2NujDsIAYcRERERES0I3MNd8uyYsPX9ZNvrb78yvpLv2qfPNk/e84vLWi3m1hUd3FPFQJ49FDlClaW9MU2IlpU9V7GGw63YiRFGJnHiXKyxkhyMNKeMJIylOmASzkIYzTgEIe6bqrCfaTtY9NAjcutRRkPOHwk4ACqjWDLG5JtC60yRBhpx9gc0PjI/fDN0Ua16sTH9oIZfWOw4Uv1zmCJiox0jqiLGszcisdJIUXAUXzjYTD7BGKquajVamHXdH9qKj18cOqWWxrHbqndfKxx080TN99UO7A/2bVLarVirAdfI8SAg4iIiIiIru5cA3Azz7O81epdvLj+yisLjz/Wev75/M03wvKKb7TVkIg63IpLq5q5wQ2eVjVzVWmX7QLFjrAGuJiLuUSBS9FEAGhVlGTl/FEtS/cy4BhbtzFsZBB38aIhZBAQiEOLmRzbBByj2cl4XrI5ppDNNzAaIYxsBIuRzWi3piNv0x4y8l0AoyNDq8UsCoTBiNHxNhHfEnPYZb7EYGkMyge5WKFSJixWfVOqoip5zACoIgkAEARJENQn86mZ5KZb9nzms9Of/+zEvffUjh7ViQkkCWMOutokfAiIiIiIiGiQbnie91vrnbm59ukzay/9qvXKK/3XX5cLs3FxOWy0mnk0hwIJEIs8AhAER1QgCSJwuEg5Z0K03O7UNlXfsl1Bjs1TOS63r+s2J2nHL1rW7XK5PWM372NSrXl528EaeIcvuv3Ht72rvuXC/q5veTTpsHf8gW75WoP5G4AKxOERucNlkK9EwFADEkDErddO25mvrC2cObX+zLPNj9/dvO/e5sfvaR6/pbb/gDYa3F+Wrh7s4CAiIiIiut5DDQAe89jp9JeWNmYvrJ98q3Xi9Y3XTmSnTscLs7KwGHodNQ/u6maAAIkIIObmQJBg7gaHwjBcQ6JlwCGD4ZoGt7LIrkZnVks5BgW5DStx2bbe92pMpw+6EzbtgLI1y5CtIYIM7sCwtr9swOGbrvf2VdTmBpKRhShbltsMEodhH8po7CEuY4NIMbYixbB531nfFB7JyKDTkUU1Dil2kAXcYWVfh5VLfkI1r1QBU6ioAZ1oYWpX2H9QbzrSuPOOibvunrz7rsmP3V4/dEgnJjiLlBhwEBERERHRR5lrwCxmWex0ssWFzulTrV+/uvTcC63XTvROnc4uzjehNXeNMSIPqiLIYjQRgQtQq5ZgJFU3QQ7kVbGtW1IKyPhszvEAYDDyc2tSYaMRxNjYCtftQg0fL7Rt08c376a6fcCh4pfv/3i7z4zlINWNbbqTI6NUq28B5lumbJiIVXdVqrUqWgUaW9KN7SeMaJXIxPGODxkJMgoJZLBuxQaXClAVB2JuQdWhJolOT4eDh2p33Dn9+c/u+ewDE7ffluzfp40GuLMsMeAgIiIiIqIPO+Aw8zzvLC+vnz27duLExvPPtF94rvPaiXxxpR6tFi1k0RHVoQgGN0UUZDEmtcTdYx5rQOJlujEIOGJVPKtCBGbVzIztZlVsXZehvnnGBCCXCThsmFL4sEr3LQHHIAJ4x4BjdHLoFQk4bGS+h7xDwOGjg0LKhpcy4FCMbSI7nHBqm7aw3S7gGNwdGx/mIVa1z2B0ColEeAYkEsyRlR05DkEjgRjURCXAxZNabE5mu3bV775j8oFP7fntz+/+xMdrBw6ERgOqzDiIAQcREREREX3AuYabZ3m+vt6bm1t7883VEyfWXz/RfustXDiPhUu+vIosTyAJJBi8mPhZnNgXONzgogLAzYvhoDqyy0kcn7spAveR1Rzjtfe2KYH4+IiKkT4IH+4tsinpGGuOcGwzwcLHgwMZ2bVkdIKpD+MAe4cK/b11cJT5ytY9cAXbxyiDDg4fWZUig9hk/NvxLVfVkXsx+E7LJTCjAcfI46llYlI2cQjUgTgSDSVaPj4iIg4XddEYEuzeHW64oX78+K5P3t+8447G8WOTt9yS7tmj9TrHcxADDiIiIiIiuuK5hsPd+v3+ykr3woX2yZOtV15e/OXT/dMn48WLcWU5iTHxchbG6N8DJpsLdqkaBDZPDH0/J++3jt/ckk3Ie7nW1gtuCTi2vc4HVCVt94Uu/6VMRr5dd7n8d7SJbn9J33bgaPXu5h+wjz1K5Xa8Nni8imTIBVAPiTcatRuO6E031e68Y+/nPjNx152NI0fSmT2hzoYOYsBBRERERERXLt3wGPNWq3XmzPxTv1x8/LH2S7/KT53C8tKEe81dzP19RxP0QdRrI90l/pHeCalmxA67ZYrpsIONbIPWMw29yan0lptrv3Xf5AOf2vuZB3bdejzdtVuSlHvK0ofxXGXAQURERER0rSqijbix0Tp5avGpXy499XTr5VfyC7O2sojORg0ezNQc5irVsAe6muq1qyTg0HLnG49VJ4nIcAecYplSgjSK9jVkjabPzOiNhxu33nrgc5+e/sS9zdturR08qPU6uznog32uMuAgIiIiIrr2uDss9tfWO7PnW6+daD3z/OJTT3VeOxGWV9Dved6DWy1NYObR4K6ACAOOq65euxoCDh0JOGx0t9kq2igmlQYEQHNIDjFNrd6Q6emJ48ead98xcc+dEx+/s3HLLfVDh8Ku3RICx3PQB/KCYcBBRERERHQtcXc3s243W1lefumlxccfX3viKTvxem9uTjudiSTAPcbobmmSmJlbufFIMViBrqp67arq4CjGsG6dGlLtXwuFOtQgIkEkRKhBMDWhB/fqx27e9dkHdn/6U1N33ZPu259MTUuagnvK0pV9rjLgICIiIiK6ZhTpRm/+UuvVXy8/+tjiw490X/+1zc9J1oOZwpMAREiEAKEaLSnl9q7OgONqq9euwoCjHDg6vpuvj2/pEiQECQJklouIJqlO1W3PrnDjkal7P7HnC1+cvO/+5i23hMlJCYEZB12x5yoDDiIiIiKia4C7e55nrVbrrZPLT/xy7amnNl58Qc6dl9UVyfoZTBNosStpjgAkgI5sXBoBg5fbotCH8fPaUpvJttnCRx9wjO7zq4BWHyj3si1yDYGh/AOHigQRdTf3ACQqELFErdmUmb21j93RvPfe5n33Td9zz8TNN6d79mha4xRSev8YcBARERER7fRS2T3GrLXenZtfe+31xUcfX330iezVV2XlUtMtdTg8g4cEEOQRZgiCRKCmWjVx5HAGHO8nnrgy5dnmAv8jDjiKLxmrN6XIxca3mC1CDdciI4OVdSYUKHZcCYIgcAMUJjBHXm/qgQPprbdO/danpj95/9RddzWPHq3t3au1Gmdz0Pt6BTHgICIiIiLawZW2mfX7/cVLS88+d+mhXyw99mT/tTfC2nojz+qKaFlRmgaFCKIhOnIA1eTIAASoiuYeHcYlKu/2Yb9uAg4Dci13TlFHYkiqxU3lqhV4BGKZg8AVCPBYBGYIAhXA4QJziKCmsAg4RII3J/XI0frHP77rS1/c/9WvTNx6PExNsZWDfmMJHwIiIiIioh1ZY5t5lnXm5tZee3XlqSeWHn+8/+ZJmV9sttoh9hVmhlQ1mucwMZgAQFCVYjWKA0B0GCy4bZ0cSTR8so28MRi0UYUQIoDCfbA+ZeRiRcFpXl3aAS8jkuBm3Q2ZPS8b7ZXZ2c7JN2e++IU9D3y6fuMNWm+wlYN+Aww4iIiIiIh2VKnpDnfr9XqLi+3Tp5aff271mac7Lz7XfeukbHTT3IrSsTj1r14UleJVkVmcGheXYueU4m//kO75u7rYb3byfvTG3+UtbHuVwQevhh6Cq6Dd3lGsNBk8GgJ32MgSlcG6JoEr4A6Nw6dUAMQRAasuJ1a+4XBYRLvl3V6+vNhbmOueO9M5c3r3Zx+YvP1jtX37tV5nKwe9J1yiQkRERES0k9INz/O81eqcPbvy3LMXfvKT1vPP29nT6cZGasOcQh3F2pMAADBIsYLAitEIgJiLu1bzFIan5eUDvfPXacDxNt/4238V/6B/JO8cb5R9GS4omjCKwAKAQHRQVI7sHSvVlsOD1TVSLXUZ6fsYfKa8fPksnZzwGw7XP/eZfV//+t7Pfa559Oak2YQqYw56l9jBQURERES0Y9KN2Ol0Ll6Ye/TR5ccfaz33fP+tt9KN9Ua3l8Ryq9dYdGWgPMcul62PXcCBG/TOtj6LBvvC2sgH32Y9yeh6lsHUUhtesZjagRrcNzbyc2c3WiudM6eWf/XizFe/dvBTn27s3y9Jyh8EvRsMOIiIiIiIrmruDjPr97tzc2u/fm3lmWcuPfZI/8038rk5rLU0OOBVnCHq7mXxKRAYIG7FPimh6N+uKsvynLyPVZ7X06PKZ9Y7K54bAcMODUc5zGXsOePl80gAKTeNhQ9jEQcGgznEgCjigIsXq6i0yOYcArduL1mK8dcnVldarXMX83Oz+x54YOq225KpKbZyEAMOIiIiIqKdHG24W6/fX15qnzq9+syzK088ufrsM/nsWem0kxjdIAJ3iYBCBFKUlw64SJSysBysRgnFJI7i/LkMV6b41RRwvGP08OEUuR/O3dgROYtWKcXo86QIyEa+kbGHw0ZXPI2EaFYGHOW6FBkGIMOeoyT3sLzWb/X65+YWLlzKT53Nv/zF6Xvurh08gFqde6zQ270qOYODiIiIiOjqTDfcLHa662++denhR89993vyxhuYn0NvY6qWWMxjdCsDC1EEQBSicMAjzAWuxWlyAFAr9oXFSEVZlQTbBRwfRAl5pSqPbe/be53BsenOFFd5T/fw3T9E7+8b/2iL+TKmqMZkIA6G01azRYt3FDp6yeoZNbxIUrZveIRHBcSL4EO9HIUbquum0OprBUvrevBA/a479vzxN2e+8qWpj92RTExwgxW6HHZwEBERERFdfemGWd7a2Dh7bvHpZ9eefnbjhRf8xGu2upzk3VSRZbm5C1BTxIgIqaaFlgIE7m7leEgAuQ6LSR0vWW3zrp9Em0MOr54tAzKcNlquTBkd1WEjozqqp5Yoyr17xIYNH8UTUoEUUmxgbPAiSQEcsWdL870X20ut1c7rb+z+whf2fvaB+g03aLPJmIMYcBARERERXd3FpDvMektLqy//evGRx5YffiR7/Q2fv5h2N/KYh+Cq6GcQIAGCiwjgYuPphFaFqRQRxmAuQnnifHSPz7IWHW5rUd4NXFfrANjXfhnbTGiRKpwYPGe2BhyoYpHxy5STOIoH3Kvn6mA3HwEU5ZO5+E/c0O1It5NvtFpzC/2T5/Jzs7s+/5nJOz+W7tsnIYgw5qDRJydfykREREREV0264XneX1paePKXF37094s/+cdkdjbtd4JlRcWoARD0ciRACiQQQCMkjo94VFjxdtGgEaUcugFH8LF+j3wwELKqP4elglzx7+4K1TAfwBKVD6rckvf/ta6inMnG31U4qhRja8zg428XQ3C9ejAGXSE6Hn8ItBhEagCCwA1WPJkFSKwx5TfcMPk7X5j52pdnPv+5+qHDSXOCw0eJAQcRERER0VWXbsROZ+PU6bmf/nzxp//Yev6FOHtuMuaJmDn6hnoKN+QRAiQhCJDHWFTAYaSMrIrP8my5QKwqRL0anbDpjDwDDgYc7/mnWaZpm1MPjCyAku3CjpGPVJ0a1e0ooAqzcuXUKIUWY3TzNI379tc+duuuBx6Y+ervzNx/f+PwYSQJMw4Cl6gQEREREV0N0YbneX9lZfnlVxYefXzppz/NXz8RLs3Xsn5SlYBBYBEAVCCAmUFENcBNNu1gAeO4GDkAACAASURBVAzKzqImHMQfBtgg4BjscOHVZITxOrQoy6+9spFneH8Dsnn1yfhDOv5Jr/oyRme7+Mi7VUeGDn4gxURSU0CQY+yJVyxmMbjAFUgzl4X52GuvLC53zl/onDy993Ofnbzt1mTXLmHMwYCDDwERERER0Uebbli/152bX3j22Qs//fnKY4/Za6/Xe+1angVAgVjsMaEwAwQigMPdxRG0LCS3rdm93HrTx+coVGXmcHnBcI0As4yr6g5cJVGMlKnFdgM53sUddWx65gGXj0vMx9a8FOGbj9wThUvej8srttHduHCxe+pU64039n/1q7vvvadxww2h2QC4j+z1i0tUiIiIiIg+ynTDe932qZPzD//i9b/4i97rb+riUjO3kGeJmwJhsNGJwH14Jl0cgsF8xbc5phcZ1qjDjS229P8Xl9m0e+zI9a/QN3tFSph3v0Rlpxc7tjkL+GjSDXnb7MK3bDO8bV42foHRJSyDqRyOkXEwg2t5lcEFSIAYIgCHiIq79TXE6V0T99235+u/t++rX91z//2h0ZAQ+Lvl+sQODiIiIiKij6h8zfNsbW3lmacXH/nF0mOP9l95Oay30iwm0YJ7GJ+/6EXdPlIBysjKAN++Mh1+alP9qdtedKQmvbrPgW9z33jO/gPytlsID4ZobF7fJO/mZ1ZdRTZ/YOzCo28bBimIFyNO6zHGViu+/PJSu9M+e6715S/PfOpTEzcdTSYn2cdxHWLAQURERET0oReN7tbrdefmV158cfZHP1x7+oneW2/p+kbqkpqr22DvzM2VoV+uTHxvtRwrP7qC5Eo8p2Tb3GrkWW/lhj/lmix3CCACjbkvr2SdV/oLC90z59qnz8x8/nN7Pn5Pfe9eTuW47p6KXKJCRERERPShcXe4x15v49Tppccem/3BD1aee8YWLoWY1yCJSYhRLAYgVNWdAREwGVZ6ANQHkxo/+JpBBDtqucegpr0mlqhcBY/nR52IVatgfLAtzWCZlaqqiBiiG0TTtNk5dHDii7998I//8OCXvtg8dFjSlBnH9YMdHEREREREH2KpFmN/dXXxpZcu/eQf1x95rH/itXR9FbmJIzgk5nAbrSr98iUf2IhB19vLBw6FWPkCMAAOFQmCBKruIWvj4vnOgw+eujjbXZg//NWvTd92W2g0mXFcJxhwEBERERF9KLWZu/X7G2fPLz3z7KWf/bz17C/7b53E2mqAibkA4hhdnLJpc82P9p5/mF/umum/oCv4HEQ1bVccQURdFOKAuIi5w+Fu8OhILZPlhfavunN51l1cPvi7v7P//k+mu3YpJ49eBxhwEBERERF98AGBWd5ud87PLjz4yKUf/njjiSestRiyvsACIOYAFEggChT7pQyGg47vUrHpRPRlN+4kutaUy1PgcIUk1ahcc7NqNY8LEvWa5bK80n7ymcVLK725Bc9s5r57G/v2hYT177X+HGEsSkRERET0gXKz3srKyiuvnv/uDzZ+8RhefS3prJr3VTVNQ8zN8oiiZhMVR0QcPUYvTlybjBR55Tax0Gsx4Hj/HRycwXHFg4WPegaHO+ACAaIXW8YiQVAoAEPMq4dKEkhEcCgQEXr1yd4NN6QPfOr4f/Fn+x/4dHP/fq5VubYxwSIiIiIi+sAKM3fPs/bshaVnnp3/8T+sPvYYzp5PO+vqMUDNvNvPQzF3FBC4uQ3K2mqGqJQnrQe1Jk9Q0vVHgMQRioG7AABD9HIKR7FdrTo8jw6HAwk0At7vYn6+88unTtdCd+HSDV/58sThG5RjR69dDDiIiIiIiD4QHmPWarXOnFl64qmlBx9qPfqIzc6mWT9IUZKJOMRdRhILH0svBJBYDh2VwSWqi1z7FZoI+81p+FwfzKYptlBxwEYWc43sHSsOyQEH1D3ttH2223nwwfnOOnqdA1/60uSRm9LJSWYc1yQGHEREREREV1gxdCNbX1999denvv2d5V88ZG+82Wi1Qt6vCVQQzSM8QJpQQzRsDjaK8t4cGVwAjBRjg2JPrtEJHO8/1GAscs0RAQwOIAAKCfB8sHqrfAm4QAQSJIF7hCkkhaRAyDO7ONt/eOPs7Ln1xUs3f+MPZ+64k1urXJtPFL74iYiIiIiubH3uWda7eHHlyV/O/eQfF37+s7hwSTobYnkSPXWkvnmM6GiZNRgpKoBByp6O0YDDAUAhIwEHD+mvTZzBsYUGQGEBbkAEciAX5AoAYpJ4CFCFKBwQhwEWEQHkaehPT8Tjt+7/xjdv/MY39//Wp5OJCWYc1xh2cBARERERXTFe7JZy6szyQw+vPviL9jNP69mTwaKJm8CkHKchkEGDPbYLOMriVgaflE0FJ9F19LIqXxTqCFYWsRHVK0Vk0PQEuAu8mr/rBnNYEdCELKar6/76Gyv6k7zTzfvZ/vvub8zMCLePvYYw4CAiIiIiuhI1mDuAfGNj9dcnLv30Zyvf+2E88ZosL9QRTRDLiaGASzVBoNwYAuNrTHz0japDQ8Y/LeUfl6rXgy0cWx9AumYe0qqtSRwKQGAOkXI8DcQRyjdc4QIDxCCoXmUFBZIIrG30X/31ynqr39rI2+39n/zkxMFDHDt6zeASFSIiIiKiK1GDucdud/m558//zQ8v/vV3aufP1fud4JZjMEdUABEXGa5N8dHhoZsYypUp4lU4gvIaOh5wsKrfWgzTNfYzLXIMR/DyxREVceS1MAwBq9eVbHpGDBZ/uSaxVu82m83f/tyhP/6jG7/5jakbj2itxsf5GsAODiIiIiKi912AmfVX15Zf+tXFH/xo9WcPJhfO17KeunkVYWgVUvhg+oZg8+DQ4cwFuWyRB+jI+0w36Pp5kQ2e6SbiIuYaYOpju6t4tbuKSTl4VMvXTbncK4i6e9LrNrPYe/q5S3nM2htHvvnNqWO3pBzJsfMx4CAiIiIieh9Vlzvcs9XV5RdePPc331/92c/jm2/Vu20Rt6Jb2ovqq2zcMKBs6BhdfrJ1DxUMP1tNFR183gcF38g1WZjRtf9qqzLAanZN1cM0uqOQAyaI5WbM7i4CUYhUc3m1WMwSM7s033v66cV2y4HDX/3q7ts/VpuaBIQxx87FgIOIiIiI6P3UXB47nZXnX5j9zvcufOtb9bWVtN8TeCzmBAAJVMtSzL2qxBQwF4cOZiKWjR7YNJBDMHKVkdJuU7rBeIOuZaMdTsNA0H0wrLd4gYws/RrGiOZQL1o5VODuUQER6XpMHM3lpezpZy+trcW1df+TP5m5666k2eTY0Z0r/Pmf/zkfBSIiIiKi34Cb5Wtr8489fvbb31356c/r8/Npv6fVKeOiLAvDN6su+rJcG55SFlxumxTByJSBsS+9uQJkxEHX/gsuoBgjChGX8nVTvIiGz38bvHQEgwsoVMvNltXgDktQjCZ1sajdXmd5eW1xCY16bfeetNlkE8cOxQ4OIiIiIqLfqNgy6y8vrzz//Plv//XaE0/4ubNJPxP3ICqqPYsiCALxsUEZxfnnkdGiLtiySmXcYM8UjN5QsT1E1Ze/dbtZomvp1QaUszbKJ78PJo/CIF5lHNUesYC7+nC+qMMiHOUlVUVyjyoQh5uhtR5PvLa+0Tqzvpqvtw599rNTR45AlTHHjsOAg4iIiIjoPRZb7nDvra4uPf/che99d/nHP0yW12r9qO4OiGiQYDEmCvXh9g2DUknLqRoYpBuDT9mw1WNTujGs83wQcchY/cdSjK5hMhJwSLXRssEBsfLDKoDCy74MN1QXG7zvLoAETQzIPSqgCjfEPA+rq+i02/Nzs2ttW9u48etfax46pGnCjGNnYcBBRERERPQeuWet1rlHHr7wg+9t/OQfkvlLITdxFSgg0WK0OBGCeTTHe1rNL5efNzr29fkjoOvb+CvFN63qAqDVRWz0kgoRjW5uJoA7TKCKGiAO62W1pZXs4UfnVlu23rrhm38wcdORtNnko72DMOAgIiIiInoPLMb+8tLSc8/O/eBvNh57TOcvpbmJozhjPOzFMCvWptiwtirelbE6bHT3y7GCbeR/45/wzZcau7Ud//DyGUaX4eNjREcGi469LKx8OQwXhTlGmqaKp5i4uAig5irlXkUB0BhlZTm+9Ku5Tqe9snzod39n3/2fqE9Piyof/x2BAQcRERER0burr9zdrDM/v/zCcxe//732Qw/K2bNpL1MbzDi0QUHlIyMyqspqawrxrnIJ3/y2bL0y2+jpmlYEFG5v9/qxbV8ywMgik2J2h6CaAizFlrEycq0k6+LSXG9leXGjlW9smOUHPvnJ2vS0cmuVnYABBxERERHRu+OetVpzTz157jt/vfbjHzVX1mp5VNu8xYlfpgR7P+tKuCaFyCHbZoRvn+7JcBQvDNCqCUTLHpDy84ZybqnA1bJaL++89NJyr9tfX9NGY+/dd9enp5V9HFc9/oSIiIiIiN6Z5bG/vLzw6KNzP/j+2mOP2WrLzZ2dE0Q7SrEaRYcjSwVABHKgr+gr+gExQFWbbuHs7NrPHn7j33/r0ou/yjodPnpXP3ZwEBERERG9HXf3PG/PzRV7prSeeDzMXkyjiwk7K4h2EBlZ3iWAQBxS7ExkguIFXXSJCFwsJu1WPHu++4vH5w4eDFOT+++6K63X2cdxNWPAQURERER0We7uMfYWFxeeevLMd7+79A8/bq63GllUwK3scieiHfOKHr5my5fv2OxSgQvcAZgCiXvotu3U6Y2HHp2dmtDpqb1Hjia1WuA8jqsVAw4iIiIiosuXQzFmy8tz//jT2R98v/3YI1PtDWQZckuAgAAgckAG0U55OVd/bzvLQwEDosEdBkwANcA876zP5y8+txo8SyV88w93HznKgOOqxYCDiIiIiGh7lmWdixcXHn/84g++3/3lL8P8pWAxgQdFMAjM4cIeDqKdo8g4DBCYVk0cinIGqQqgcIUYoiPCEmDCpbOyvPHKy+1gzT178IUvzhy9KU1TPphXIQYcRERERERbqiB3N+vOzS09+eT5b//1xuOPy/xcmmVwhCABImON7fjIl6qwi4Suixfm+7uuY7Al7OjOsC5AAMThDlTDOFyQA+IWkISsl8zP2bPdpYOHas3JtNHcdeCAhiDCfPPqwoCDiIg+yvqhfMvMLcLcY4ztDe/1rNO1jY24vJIvLMX1det0YxBpNkKtlkxNabMhSSr1moREG3Wp1TRJJEkQEiRB0lSSJNRqkiQIASI8/iCi9/wLKsZsdfXiz39+6Tvf7j38sLZWE7MQ1M3dxNyLMYN2TRR+RNdLwCGwYuuUYhUKUEQbBS1WrxiiIXdICgO6GYA8ANN5HjZ6S//44EVTrTfqX/xCbWoqSVhQM+AgIqLrONGwfj9bWfZur7u02Dl9tj835+vra6+9vH7ylK2tod2NS4u1TrtmlmZ5yPohmjrCyCp3VzURg7ogA6IKghpEksSCREl1ckKbE9Zo1I7cMH3//fu+/GXZu7d5+HDj8GGt1Zh3ENE7sizrzs/PPfjQ4t/9Xef55+PqWoCJwIDcvC4iAndmCkTXoGLVSpF0uAKKAKgL3PJOq2GePf/i/NR0fdeuAx+/Z2LPHs7juKrI8OwZERHRB5RrxJivt2x9vfPWyaW/+/vVBx+01ZXQ2chWFrrrrYlaU/MkzzOBK8QRFYjIBiFE8UZx+OCAVQPPHXBNrBx47gaIx5ogBYIDBhGVpCbTu9dVakdunP7CP5n63GcmbjnWvPMu3b1bkkTYXEpEm35fuXuM3dnZpSeePPeX3+q++Fx+/pz0+kEhAnGx6DWICGzkKNpHtp8koqv01V3tBQuBOtJyFyTxci8VtzLg8GK+DgQuMBSXF3GIu2mtO72nf/z4rj/+xpFv/v7+e+6Z2LWLG8cy4CAiousj12i1+guXLjz40Pkf/q2cPd87dWbX2vpEnkXv14EoiA4tDidggqDQiGhwQB2IcAMizKuew2r/ehERA/pmAhSHJiIS3GpACoSRQCQB+hDTpO0epqaa+/evHz1a/8R9jeM3T997z977709n9jLsIKJButG7dGnpFw9f+qu/Xv7R33nWAaJUq/WDIzUIYEBe/cZQH/ntRERXccBRBBYCqEMH+8RCDDCIiQNIHKFqzzLAgEwBILikDoP2JGlPTMY7bt//L//50W/8/oG77k7rdfZxMOAgIqJrqiqAu8eYr631T53unDnTOXVq+amn+s8+jcWF3tp6CvRjTFWy6CFoNBPVaC4iXpwgcahAXIszKAIpji7K86IicIN49a9X9c9YVVSMlBZaHsEUJ14cDk+Cxswm03rMMgBNUXGPIkmzabtnwo1H/MC+yeO32bGjE5/+5OTxW5pHjmi9wbyD6Lr7VRZjd3Hx/I9+tPDdv8kefnhidaXn1hevFu1vCjhCcYpX3RlwEO2UgGNwIKHVUYRADIiQKC5A6ghwqRaq5EBfEQF1qTkEyCE9DZ3JSfnkfTPf+P1b/8W/2HfzsVqzyUf4asAZHERE9P5yDbPs0sLqE0+1X3h+8fHH+6/8qn/xgoq7OwwTOtnNslTqLd+YTBrdvNtMU88zOCbc3D0FHOhUC0+K1lEXAB6HS9zdXQTlOyKiUhyNAAYpPgIv3stVzQUexaBAAJKgvSw2VFtZT4B6s7bc7dcSwOHddW+v1+fONNL60o9/pLV0MUl6qU5/+rcO/2d/Nv35f1I7elQnJ4Wtp0TXxy+0/tra6osvLv39T3rPP5+urQQ3dVfZPEm0qIjEFSiy2MhHj+jqJyMnSFCtdZVhOllu+WzV5NGxMygCA7JiDSyQWJ5urOevv7E+OTW7d5/+3tdmbrqpVm/wQWbAQUREO5Xl+dobb8w99vjcv/+L1iMPH4AneT8xT4E+UEvRM/RiZkAUm0om+1m3nqRZljWTpJ/nQdwdAcgAAZLq+CKiPOIIgCnciqMNHy5wdR+0H5ZpiHsUADAvZ3Eoin4QKCxGNBSungCaYKPT1wR5AjP0+piqod2H9XoJ4P1eo9+bVIkPPjz79Av9G4+m9957+N/86cGvf12aTa5hIbq204283V478drC3/9D98knw4ULtRjL3V8dMjJPtNobVgTFbwTn7wWinUJHXshWHkaULaMCGcQfDvHhi32Yf0QBzAUe3BOLurRkL7+yUK/X9+9Lms1dBw8lScJDhY8Wl6gQEdF7qQHMsvW1/tyltZdfvvjt/zD305/q6nIzz5LcEwEcJmUvRjGbS8VkUCEARROGCxxi5T7z4oJgRYUwjC2GV8GgtFCvjkQGxw4RJjK2YqU4tRKlPNky+EcuAGrlCRmD5EjKDe/FqkUxriOnawQSREVEmk09diw5fqx57717fv/3Gvd8vLZ3n6Qpj2CIrqV0A2bLr7x8/nt/M/9//z+1s2ea/TyBRMQMiEBUFL/L1JFY8UuoGPXjDnN2cBDtmIDDtUo3ikOFYulZEWpYMdILohCpdo2NQKaIUh6pBHc1F0cOKILVGu09u9Nv/N4N/+yfHvvK70xyUxUGHEREtCOO/j3GfG31jf/v383+X/9n79TJZGVjdxliIALuxf4CEBcd5g9epAbVe+VfXp3xjFJ2hgYTAbwMKspTJlJlHFL2i6oVw0jLmzYU7R4jLaTiSIuVKwIv/nYd3Jtiu1kpyhWR4j4YYFUMoo7EoZBi7mmEROQqlmh5Chcqsu9Acs8n9vwn/+kN//xPwp7dwnM1RDufZVl/ceH0X/3V3He/mz37XNpqqZkCAWUC6lJ1szsEiqr+qQIOItqRAYcVzZ4+6OwQDE7SVBusGNzETYa3EOACieaqwSS0k2DHbpn48pcO/fE3j3zhCxN7ZpKE6yQ+MnzoiYjonQ7983zp5ZfP/fjHlx76RefRR3Z1N2pZnKoregagH+GAaBAEh7s43BRWZBM+snZdy/RisNzVZJhlKKrW0LJPdLs7oihWvI+1jG561wTqUIcBxeWrOyAuHgdZS9VaooPjGCnugHt56OMSUjOLbgBqgsRRN8/m53350Qsvv/rWv/t/D33ly3t++/N7P/vZ2t4ZxhxEO/VXXIz95aXlJ55YefCh3iuvho0NBVzVqiFAg3X7PvwNpl6mu6hW8RPRjjA81iiPHqqBX1IdqNjgVAp8cDkdrI0VH+5V7ybu9V7mZ87mjz8xn2i6e9fh++5v7mYfBwMOIiK6+niM+fra2W/95dn/5X9OZi801jd2acjNEZKNnrmj5lCgiRSW5vAoMMlNTa0cgdEXOFRc1GFVxOHlGVE1MRdo0f1RxRTFkHMdbqEyOK+iNognMLKdigxPuIxSwNwAaDm5tPxyJkgNNRvNR8ojGK+OaQxwxOhtCIKrxJDBu8A6PK0l/byXrMw2n5ztP/PQ3MSu1a984+h/819P3PtxaTYZcxDtsN9y7nlrfe2110795bd6zz6viyuIUUMCETOLiMXSuEE+WzSxV78xvPp9dPlgloiuqpd8tTtbFVU6qpMx6hi8qEcOK4p0o4hBUFw4OszLbVYU3oBrr9s9ebLVa5/bP5NOTR68+956s6mcUP5R4BIVIiLafLjvWdZbXLj4yKMXv/e93gu/kjffSPv9xGIO1EUzt1SS3KMp4CLuoThIEI9wk3IBSnCIwwAXgevIoIxydUk1w6vMKQSD8RyD5KH4uIjDy9nmI0cdVXd40Sci1SUwcnX1Tc0d5V6Og5ut6pYy2hid2eECEYG7OxzqkAAFTBViJvCkWH+vkgPYe1DvuGPyMw8c+tP/ePcDnwYndBDtlF93/f7SM7889zffm/+r7/n8Qtrp1ODueYS7QhUai9VtIggCMXgOOKzcyAllUwcDDqIdUwAXZ1WKDgy4VQ2lRWsWqsGjVXsHFMWGsm5ABEyRO6KjnoRmCOrY6PfrghhCa6LZvvPOG/71v7rpm3904LbbEx4MMOAgIqKP9li/M3/p1N/+cOVH319/6GfpcnsXQh77AUmeSDdmjWYj73YnvcwjeoALQhAzj1YeL1RRQvFvjCTuKCdlaJVqFIcLVgQQ5VLYkRGj5XGGq5ehiBT3LZR7t22602MlhQsGjR7qUsUgUIxN98hFoiRlwFHsZwvE4W15MT/QivSk2ilOI4IXRznIIBrSTswBD8HrhkQTj9KdmEp+98uH/82/uuGf/nGYmuKRDdFVnW7kWfvkW+e/++3z3/lu58XX6nlMzRKziMwVrnBHMASXAFVoEXBExGLc4GCPlaoo4uudaAfUv4OAQ8qAw2N1lFC+lh0yFnB4sdrEyhleMBEXUSAVCQ6YAZ4BPdXuzEztn3xh5ht/cORrX5s5erTenOCRwIeMS1SIiAhulq2urr/4wiv/9t+u/PynE1nWNA+O3HOBRphH1AXW7SaOzAfd2gBQbKSo4/98a7XcpAwkBIDpSMCB6lihSDB8/LomUJgBw3ml26YbW65b3GrZEipafjkRs83X1WLnFPdBk0eRaAyuObyf0b3qFolVouJAHrNQ9IlE9BU9zzWI91Z7//DjU48/tvLQL47/V//lxO23SlrjwQ3R1fh7L+a9hYWFRx5efuih/quvJr1eIkHLF3q1e4KNTkd2L5eluFSLUuhafoaM//PCAOua+cEO1p7I6BAOjBzZDI47MHj5j308CCBi0XI3A5oqfYc5JFpjda3/3HOL7tJohC99ac/Rm2qNBh/0DxM7OIiIrnd5p3Pq+98/9x/+Q/eXT9ZnZyd9axpwDf7zN2gMef+3pZBcy3U3CZBGOBDTKfnUJyf/8OuH/+mfzNz7CeVAdaKrq8Tx/uLCwhNPvPG//a/xhRd1cUlyg7tWK/BlOH+w2FlJBkWvV6OCBtXPtbRE5Wr4Hq6S4oQBx7V+GOCDbdpMxgIO2fzjdh1JOmzYHgpxKFwgmXjRfwpBHtK4eyZ8/L4b//M/O/w7X5k5epTDOBhwEBHRh3F8352fW33hxdP/+//R/umD2u/kWbeRJpblybV/HHfFAg6pNpKMcBHAkQAKBKQ9hDzUZd/eA3/0B3v/9T+fvOfu2qEbuK0s0dXw2y9ubCw9+8yZv/iLlb//cXJxPun1fEuyK5evbH28DL9mfmXK1RFwXCUZOwOO6+h3wmVe+9te0EcuIlUYmqu7oBjZ5ZBYa/Sn9zR/7/cO/Ed/cvRrX53cw01VGHAQEdEHeviYZRe++/0T/93/YGfeVIm1FN6HGlKIQnO4y7XdxXElOzhCdSKoWJJTPHA54EA9qakji3ltstaZmtj9xa/c8j/+T9P33Sc80CH66NIN6/dXf/3qhR/+7exf/CVOnax3usHMt/QNXJ8FLTs4Ru4GAw56h6dosdO8A1HK7diKjxi0r7Xu8Vsm/+DrR//0Xx65/7765GTCXs4PRfjzP/9zPgpERNfRv8pmvcXFk9/66xP/7X+/69yZacCLjdEMjUQS02o3k2sn/h6EGCOdE1fyPGWspqwPzuRIgiiIABAdMRUP/bzW67Rf/fX800/LzEy6d2/CEaREH8kvhBi78/PnfvC3F374t72XX057vWAmxb5Jm/6I8EVKDDjobZ8Vwx1nB0cCxQjSENL19bX1/5+9Nw+TI7vqRH/n3FhyqawqlXa1Wmqpd4NtBtp4xQswzOf5BswDDPNgHhgM5hvg8fxswDDDYh4MjBm8AMZ4bIMHM8ZgY+z21ra7vbTb7e5Wt1pqtbqtfV9qU+1VmRkR95z3R0RkRlaVpJJUpa4q3d8XX6mUlRmZeePGuef87jm/U280fb9r29aw1mVcCud1gaORHBwcHG4Mn14V1o7vf/roX//VxDcfpZNnao06sc6I5VRtk9CwYFIfbFVWzve6sicvumthCTGrJyCFB0qdG5uAoSaAxEgUxGgyxKLkwTyxe+D/esPI5m21N/3C1je+wV+/jthlczg4XC+LIRINDfV/5atjX3tQDh/zm02voz20g4ODw9Wg1WZFsl/UJk2ffekfGPvWowN332Uq5b7NW0pOcHTp4UpUHBwcHFY/pNmcePbZI3/7oQsf/Uh1YirVzwuEApCCGgTLEig7TgAAIABJREFUCoAFnkoquKVXRQTMXVIuSyikL7nY01qUxJVyE8VPMveFunj9D4TUEhgwAkobtyAt71HOBcw4r1hJdQrT3R5LZG/d0fvT/3H7L7yxvG2729VxcFhydkM1Hh0defzxox/6u2T3Xjl7lqIZk/dimk9oI++r5LbuHRwcOoxDhlbyJuWPWyAhCJAoxC9HpfJ0T8/aH//Rjf/+hza94AW9fWt933cr/pLCZXA4ODg4rHJEExPP/sV7Bj/xcXvkaE+z4QsighIs0hqK9kLNEHJ9D68QeUNcCAGaDWlKc7QcIclaTpKCYgAMT6SkkGNH+9/zrgu7Hv2O9/xV7x13Oo/HwWEJAxJVaTanDhy48JUHpr/xUGl8Moib1KkX2BnAuC1AB1x2Yjjy6wYGFV2ogiYxSMEEQ2RIOGrq4PDUw4/4WzeFGzYEpXJXV5cT41hSOA0OBwcHh9Xrh4nEFy4c+tM/O/Wud5r+cxQlviEIEwgKy2QJCvGgDGVVoWwvQhfPYVtgzD7v02Yld1x1+H+RFy7Ol6RWYipDiSxByKRchgAWlBAlAEACigmxISFVQgRYRUU0Od0/fvR434vu8Xp7yHWSc3BYInsYx9OnTw987nNjn/+cd+KElzSNiknFhi9/m7sg1sHNDYd5vIjWthB3/oGIjGcimwDaF5RmJiaapQB9vUHf2rBc9pwYx1LCsUcODg4Oq9GVV504cOjEB/9u+Auf5+OH14lNBJ6hOGELz6TJGmqFJSEkCiMwACkUiAv+/rWvv/PWQRJd11MtaS2mtn7mG8EMS8otZfV8v48BECypEMAKT4mgiNWLp5Mv3Ld///7av/2BtT/2Y2tf9UrjanQdHBYVkiTNoaHBr3z1wkPfbBw7Xra2VUHm4ODgcA0+gKZlv5ILjjJAIFGoFU8EmiSNqSAxzYMHJ3dvGt+8pVqtep4XhqEbvSWCy+BwcHBwWG2w9frZz35h78/8rHz5vvDCAMPWrYZAQExqNFuD1YOyKggJtdW/BbDU3pNaog2Guae99Btd4q/X8AkX67ul6ahp2wV4gAGypJhMhkMZYCANqFhhFB7AgA9DYCEyrDQyHO/eM/rRT00MDva89EWmVHbbOw4OixOBiDQvXBh9cs+ZT3yivudJGhoq5Q2PFKRQzdjdS9zk7mZ0cHPDoXPhzyXCZj3I2axQVWXAQKGWxNo4slbQtzZYuzbo6gqCwK3yjuBwcHBwcLicH6/aHBo++JfvPfGOd3inj1V9nRb4hozCD8NGkijEZOIbAqgBGyVPQWALskRKBCD7ZyUQHNfw5EX7bgTi7ACgQkiP1PFJ30agmgsZElhBFgpPIxELiUUSAGxI4/H9+ycOH+U1vZWbbiJXpuvgcM1WMWk0Rp7ad/pfPjFy/5e8kaGSqlFood/BvNag2C92yT/kdT03LfzJLnp3ZIfD5W+wPBmstT2Uch8CNYBHWR2rRlHSjBsW3pbNpbXrSpWKMcZxHI7gcHBwcHC4FBqDg7ve+lv9f/+RyvBARSQWBB6sgImjJCn5IUlH/1cGEcCgtE2iEkPTXIOrJBcWkeC4dBuU5UdwtCMDpdmtF9K9YskG1qSSo0oKg0jgMZghSgAMpCTSOHKi/2sPNaanev/NvzEll8Xq4HD17IYmycTBQ+fu+8LAFz7jXxj0EgtForN6w9JqDVb12r6Xi9gdweFw+busI5GjlcGRa5ASiGABKCjRZKYha9Z4a/uC3t4wDNkJbzmCw8HBwcFhXidems3Rxx7Z99Y3T37+c7VG07c2lQsVBQik6gEkljp9emnlcuR1KwzltsdPRMUOaAs5sJCnFU+bIiv0UFzh213loSDNEtSv9ZgTRbR2fTt6qRT+W3idwEP2UdIcEAPPIvERh+MXpr7xjZG9e/1t2/zeXg5Dt8/j4HDFtjFO6uf7B+5/YPj+LzeefroUxQZKadvpokXqzNe4Plkb88bHi3vMW3dDRJey3y5oXwCLcbFJ4sbqBpsJ+epPKK72lP+kwoyRdPfIStJI4iBEdy3YsD6sVDzPcxzHosPlvjo4ODiseHZjYt/TB9/17nOf/VS5PtOtTDb2oDynC2wa1c9zhs7V2uHKxn++caOO4aTLhg2tMpaYrIAiq8RkDM3cd9/Rrz1cv+P27/mnv++++3lutB0cruDeFGmOjl547PEL9z8QPb0/qDe9Fn1L2Q2oqsvD7qliESpVFkKDqi51+9sFnp+u6c8O13WZ07nL1rWc53KXfkVdfGov4cgbqBG01WENgFKWGEtqvZnpxoEDkxvXjW67udxVNZ5XLjvJrUWGy+BwcHBwWNnsxuiBA7vf+KbGgw8GUeRb5TgmqJcrhnaWS1zlCkpEV+0T5wkai+CXL2f3ZrHCAmElJlVYZUOmRFSK6zQ4ODDYv+EHfsApjzo4LBzx1PToU/tPfPgjzSd28eBAqGKo2PCI89Bj9dxUS2EfrnTh0EU67Uq8KKs+g+P6fMGVMoytCpRWLkeaHNUS9zF5fod2bmfEzWYURTFxcPPWsitUcQSHg4ODg0OL2mheGBn48gNHfvn/0aef9DUJrDWJLROb3IcXpFKXREjlQ58Dp2GBDrcjOAAoqRKgKMErwbDaWG1kEBrIs4dOfOUb3NVV2baNQye97uBwGfOoSTK6/8C5L3xp/P77eeh8EEc+wTBUs/oUpmJ4skpuqJZlWPQ0jUsVtiygzuWKT7haCI6VnrMw6/M7gmM+giPlSHORdpCk34GUW9Ws7VlNTAaiKhI1m7xxQ9DX51UqrqPK4sLRRQ4ODg4rD5LE5z73hW+99j88/WM/hgN7e8A2Toy1DFW1qawGkZGipPdz6jG4lXshMIpuQagQJAkigTCbxGI6FljRx5949o2/9NDrfjQaGnRj5eBwKXbD2ubQheFHd408+A05e5ob9ZQ8hIAVnEv+0Kr87qpLUYSydGd2WLbUhsJd7kuOUHqk49TKlYWCVEkVsK2HFaoQRVq9EqgNJsb08OGJx3ePHj48NTYWRZF0asA7XJM35TI4HBwcHFacCzvw4INP/OIvl08eD5PIZ0rEdrFPhW5lzByjnRXJmql6Xn8+wmVwXMGSDFLABwFIgASwUAL5JrQqZRMYG/HZExdstPnVryHjVLQcHOZHMjU18uiugU99Zvqxx/zGpFFpRSQtI5luqzJdny6wetlQaSVZvMUw15c9iStRuT5nXoafczl82Uvfs+nnK7hVqaRo+oBqQXI9tzmZtLkAgBoo2SRpNiQR6u31Nm4sdXd7vm+McdbbERwODg4ONx67Ye3k3n0H3/xWOnogQcxAIGBQrFZzR1mABKoKpWKPAKfZttwJDgUJDAFpkZEwYgNPAlYOYFRjaGJUxw9+2/at7bn7eSYI3OA7OMyCxNH0ieNn//kT0489ioFzgdo0yFBkPbA5JzhcapkjOBzB4QiOq170211UCv2YCltLWWIHgdP28LkdAkMJqtCkGWsQUneN160NKxXf951NcgSHg4ODw42FaGxs3+++/czv/gEfeIZhWQFlUlhAqONI/5JVpyhM1qZ0+W4T6qp+u4UGZmCBb0ECEYAAozBQhqT5rann5NWbFx765tldj5ue7tqOHeT2fBwcWre2ajQ8PPStbw59+pP25AmvPmOovRdLIAOmnAhOOY40BnFRhSM4HMFRWCL1OfycK4Lg6JAW7XyAc44jVxtlyrywjP7gvI8zJ0gSiZm9rZvCnl4/DI0xjuO4drgEVwcHB4eVgaRe3/Obv13/uw9XSCwJKYVCgMadPQAkU9zIWsJSW2xJZRknQq/oSt9F+/CkUMRMEZlAbKDqARaSEGICK5MywAGTPz5eve/+w1/40sz7/+qOX/wlcgLsDg6pTkQUTR85fOGhBxvHDvpTUyaNNCgrkxeQgggQaF41r3DZbat3RlwyRL3qk1zBfJk3Vtf5qARaLkO2hKvxKusy08rj0MJl5dzpEiAGlEjbZcIMQJGk3eV9wLeJPXtu8ondfOfO0tq1fqnku0KVxYBziRwcHBxWAGy9fvIfPjryzx9jjRqUxEqekoESlCECEnBa4sn5QUqsMJquwR3evMMy9ZYUhMSoNQpSEpDmW82WkbAKsQGrSGiCcWl2Izn/Z38+vHu32MSNnoODijT6B8Z2PTH5rV3J6LRR9QjaVu6jtHwvKcQnrnbPYTnHz25+rg4kSCRPGsvW9MxmJWHUDAeGRx96aPTggalxpza6OHAlKg4ODg7Lnt2YmTnwob/99u//Ue/EOKuQxyTwsuYoaglpDgdrlsqRtSxTMnkaJNJ8bEr3Kpejv+R4l2xVhlDWUY6L1ylNzGEFgwkcaVRiZihPTh198klv48beO+5wea0ONzS7oWpnZkYeeXTkS/c39+wJGg1Ps3CipfNHgBIJKQCTH3ksuYTmy9m3pYn/aVFGXS/HMlyCfcCcDrnUKdDQ+lXnvmP21KJ8Q/sF3C5kSF9Cmm9UzHvgemjlLuyyXOoMl/oKlz1aJ6fnfu61x0SKWhyFQdJc94cKohsKKT6ByLOg2DYlbvp9a/x16/yeXj8IXKGKIzgcHBwcVjPqQ0NP/vqvDL/vvbXpaWM18ExiYSAKpcKSz9DcGUpdJWrlSaZ9zFKeQwF2BMdyBUPziEsFqmALAxgD4ylYAVJhmxDAQVMSyyRqg/Nnh7/4xUZY7X3hC9jznFfkcGNC4njm3Lnz935u8qGHcfZMoELF7o15rCgMoVSMgwyo1d1gESKeSxwO1xBDXi3BcbmLci3Hgq9qukZTtjh3Hp0P5mfN/t9SB8fC+AvK3+SaD7rosZCrdumPcY1TIm95RNdj+l1iIAiZ3SBtfaCOQcqsSut7c5vxmPWNPAuxEvlRJMagu2Y2bSpVuzzPY1d5eg1wGhwODg4OyxSqGk9N7X3z/z39iY9XkmzFtQk43QOhTKtbc3dLOn0qLWwopPTGc+Jpu1TLK/KpJHeADNDKaE0by6VZOaSwLBaRITaS7gshHJsYftvvDD7++Pf8tz+s7djhOA6HG9FaTowP7dkz/K1H5OSJQGxRSoA6ngklUlXN5QbyTgfzaiXowmJpVcfRroBZkv9LV/qKecJfyafTAk+juAyRpp2b/7OyAnQBt8AyuRNvIKtzuYlyWQZO1ALwVUy9Mb3/mbG+Nf6OnZVazXieS+JwBIeDg4PDKkQ8Ofn0+/5q8rOfqSRKGZeh7W4AennuwJELKwvSmV/DBc+48AhUVUEmY6zYQgH1k5nxf/30UyrP/5M/6nEch8ONdu80m5PHTpz94gMzx0+GjSaTAVNsrbaLUDItQKNZ9Cj5g85OOlya4LhUyE7zvWCep1xBvUz7Tal9BnIM2iqdYgbEbGKxMjkeHz40/NBDpd41QbkSBIHv+26Arg6O4HBwcHBYfiuetQOPPXrsr/5y/POf82cidS0MHYruciofCwIogTaNCsNXqsWN+sc/tfv42Zd86h+rW7a4gXK4UQymamNgcPTxPdO7njRjE1CN0zYpTC0muJi/RtqW+kNht9xhdfIT8z9+RSUml0rluPS7UXtToqUFM/97d4h0pCWl+fN4royHw2qZoOmVtaqcJMng0Phju7puv7O6bl2pXPZczenVwpX3ODg4OCw7Z33ooW8++cM/HH3uXn9ypmbVc26NQ6dPVCzJTn3fhmjIyVpNaNeDj7/lN5rTU26gHG4QgynNxsjep4e/9k0+dipMYiKN1cYqWW/GdlRJnOkaKKBKmupxaEuoaPaN5izviraTNPcoiEwsXG2joz0Z59OFLiKDOZcBUZqtBcMXOdrcx0LO7LDCkdsiERUAnpKZmIoPHBzf8+TY8eOTExNxHLuOKo7gcHBwcFgNzno8Pn7gf7yjPDKKqWZPaDhtoOHg0OkxCyT1kDwL38L30bAQijdwaeK+zz/1sY9NjI05YQCHVQ+JovETJ4Yferi5Z68/M45mHZIQw/OQCOJknqAie2F6OPN6Q4eXs49ZjIO57FEgPsycgwuqHzrn3ee+hTfn5Onh6lNWbxxOqS3yCWyt12h0Tdendj0xtHv36Jkz9ZkZa60bpauAK1FxWGnhn4iIqCoxUw43LA6rBtHY2Lf/+58mDz1Y8lkEcaRetpG4OPPcbQUt92htIc8h1bS5HCT1g0UgEaiM6QZmpLGxSef/9J0UlO983Q939/S4UXVYvS6BbY6NnHnw65NPPGn6h0tqmogjiAAsrQ4HmemjvLU2FqKtMNty6qXtqsMy5TAK/8yTo7OAS0nzBKXtP+kCps7cs9D83WTnf7sreC+HRbQtlxvvRbkcRGCQUSViAGTF10TPnW/s3z+ybVtlzRressUY4zqqOILDYRUZF1WNY9uoS71hx8aS4eH4/PnG0eMzx49zFHFfH69dh1KpvLbP1LpMtcvUuoItW8zaPi6V2HNz22HlYebUqb2//J8bDz9IMzOWSa36xLHzaxzmd65SVX4SQEGhqjbTbUGSqLHu5KnB3/+jxslTL/y1/9y9Zo0bL4dV6STYRmPy+PH+L99PRw5XZ6Y9oJlnNplZogZtuiPPa9L5QxoCueKU1TJF6KJzpzAD9DIcyYIbpVyCHNGL8h7a+cjFClPcVt4qXcWVNDNWRkGqapPy5GR09OjkvqfGb7u10t3t+36pVHLD5QgOhxXsrNQnJoZPnao2phtP7J1+7LHm0eMyOipTk83REW5GEjV9YlUBCZMXg1QtgT2GKpsglHLZ377N3LKtevddpe98gXfLjply2LN5U6W31w9DN8IOyxnRxMQTb/iFnq99TUgiAxENAVKx5DEJuVoDhxysWQRmoQAiJlb4CiNIgBkDIfi2WT15dPRP/uTZtT3f80tvcmLsDqvSaaj3Dww/+lh995PVC6OKZgQbIzGM0JABiagUWjnaXNIvjRUZjjtezbhs7xK5JDdR+CNdObMxPzHB871GO/OJpPhI3gzebd+vVthcT8uKMMgDBFKWRAcHo2efnXnJS6c2bgpKpSAIXBKHIzgcVpqLIpJMTIw+u3/oy/cPfP7zjWcP9lnb1awbmAhWgAB+xXDDNj2ipiTEsAqPEwYbkmYiIggMokYUxNPRnsFwz+76p2iavX6N16zpOx6EtZe/dPMbfnbNy14R9vaSsxEOy3CRi6Pzn76XHn2EZkusE6sh18fQoQCjQK4dwHmZt4BMPnMSAhF80nJjeuxjnxh87Ws3bdtujHFD57CKyA1NZmbGn312/FuPmKFhiZoW4jEbASlgNVY1SgzYKwlHHRwWBZfok6KX+6ubqTcaBDDgVHPUAzXjWMfHceZMfOzY9NatQaVSKpXCMHQcxxXcgE6BzOE59E4mB/rrjz42/anPRN/65kz/WZmuM6kQi6onKoAlBqAqnK8HhkhVGYgBSwRVnylRFQIMJQIGWJlFQ4gHRIAagEnglW67o/KSl5S+/zXrvu/lvH5DUKm4q+CwHBCPjT7znndf+MCHyuf7fSCBJgwFjDCBCaRInKV2aBMcUAAxQwFPWr40M0iAiFVJjaoHxKI2rET/9gfv/I23bHvFKxzH4bBq/Ae1duLgodMf//jAP31MjhxhEY/gE1uRlCOWvC2F7eywSZds+gkndrC8OYLOJ6RX9gp0MC7bn3Xuny6mykGdZ05/4Zy/oDxwLeZlzJNV0qnQ0T5zW3krzeBwU7IDfMnZscASM7q2k1z7JdGOmeOlzXYYGkObxsR9feYHf7Dnda/r/c7vXLthQ29vr+sa6wgOh+WOyZMnjn7gg0Mf/mBlaMRLbJaFp8gT8dqMBjr57GJBpdGiscvWFQFigiWwkqdsISCltLYNIELDcCMMKy98wR2/94e9r3oll8vucjg8h7CNxu5f+ZXpj/2zbczU/CBOYqPp3cAWHgCDSFz5rUOHbwcCEoKSksJTApCkli5zmBSkiYIUPsjnYHDz+jv/9RM7vvsez+kTOawCgkMkHhs/fe9nzv/TP08/+LVy1BRomtNUbF1RDEilnfSk8zoYDquM4ND5aAQu8gh5cHlpgkPmfJS0pwkXzsw5hZGKKbQmmM0nnqU22aHUZkfSIIyo/fHSfrbc7gRObp6uYoJD21/HS6cbQQgQorhSndy+vetnfqbvVa/s2bx548aNpVLJ7VIsEM7RcbiOgVwcj50/39i/v/+znxn90pf8s+d74oRV8qw8koymAIFsznG0LIh0WhQGDFRbnd6AVnp2ujAkxAl5rAmrcK6argo/EZPU+dHdB1//k9h565rX//jWH/+x4JZbAsd0ODwXGHvy8eHP3uc1kpop1+M6B0BMvhoDFoiwTQBSJXUch0PLK2ICeSqqiFmT1GHWLLrzgAQaMWJBNfQDAdtmZfD86U9+srJl601bt7oBdFjpkGZj+sSJwa9/o3HgQBhFPhC5KNDhUvFwm0dAwauUi1AqdEl+JZ1mSYE0yVxQIuncNi5QGfMlgxCIc5EYnZ/ioaID7LBq13TMmnGs8BpN7h9sHjlav+22oLs7iqIgCBzB4QgOh2XmjsTx0Xe+c+Qv3ov+cyF7VU0CP2ioMWAPliCkyhl5mRLeZHUeepUK1DggaXdwIVggJkG2e8O+glQTjlnVL6R9pPlgHoyK+PXp4Jl9k/v2HHrHO8r/50/d/Nu/Xd2x02V/OVzX+yJJTn/k73FhuBKUNG4aD3GCIF/pGJJuSxrntjvM8YdM7vWmCT8tjoOgBLCiEgZJnHjQREBi65+69/wrX7Vu/frQKS47rOjJb229v3/44Ufr+57B8IhR0TyFM20spPlOaHpTeIW+sA43FFoVH0TZFldxJihl3mEHw9DZuzXdMJuV7F50FFWzPAwlIpDNUpGJQJLPQWiaRJy9v1LhvXI3l/I2P6ztTJNiqpHjODpXQF0mJ1mU1TzV0WJQQYVNySY8MxMfOVo/crS0dWt9ZiYMQ1elskCYt7/97W4UHJYUk+f7hz7z+f1velP0vz9SnpwICEoKNtOJBRmGWLYxQwiBagg1SGXPNbf37YOgnC1JCmiTWLPiFGIQlAGGMoEMyIN6qh46Vq+8NlIJKqSRaAA2cdzcu2f4H/9+8tAh7u6OKtVSteounMNSI5maPPL+9w++933lZhO2qRAIfBApFCIQBaDEeplEyqUA56vstR+L6EFo2y28wRd4zVxqAEqk1BoQBQQkqfNuhRVQRAbE8EfGJh7ZPckcbN9W6epyTpLDypz6Gk9OjDy5p/+T90b79pvJcc5KT1BUaFaCJShlmd+UUx6znuaw/OmJSz6BLv3yWcvQrD6sLXewJY2R+ZeUmVXNeJG5p0R7KhG1DK8SZSUtYDAnqgARmAAGGxDn9dQphcGaJiODNPsv5U8oLMFZJY1j6K5obqwws0YZbdaakumkSkQjkFar4fZtXq0WunYqjuBwWA6wcTz2+GO7f+4NE+//YKn/fN0mQXd5spkYkBXphhciCiCCVDKDS/AszDQjMloV+GjbeppvNWOkSR/ZeuRBvfwRC025jASIGAmTJSYYk8qrA5ZgAZ8gpDEhBtF0NPXkk6Mf/cT4rsfC7TcHmzezK1Z3WDI0R0Z2/+4fnHrnu8vT00aVQNnRGXbScxTM6+IdS+PcuPCkw+Oe+zDlw8Qg1qxi2ZtpHv7q10cJm773njAsudFzWIkMx/ihA/1f+vLI5+7zx8aMxJQv9x3KGgSbKm7k5astDS9HcNwgBAcuXh6SzZZ00UWWOgEQE6UbZq2dNZY218BE6TOzgyjzUZkJJIAS+exBASIyRgQpu4F8Hy49DGDymekRDGUEBxVTTtprMTl2Y9UTHDlpRoxstzadt6KIksR6bNav99atC6vVUqnkhLQWAjdGDkuCqNEYf2rv2b/70MBHP9rVjALLoolveGyyHnomSawHWMQt+80CUiTQJE8xlU7SPZMa1o4mW9S5bs2SDZNCkipUSUnU5urUEIVHFKsSk6iCIIoSmJJG/PWvHnr8W+b1P3HXb/12+dbb/SBwF9RhkV10kWMf+YepT95bmqlzNtkdHK+xVPBTP4nRbNa7/dLYvZ8f/Omfqn3n810Sh8OKs5zx5MTo3r2ju5+ILwyESQSVlMjwtK2GYGd5Ca0ANa9esYRWpOqwOqcKgDxnR4tzICv/zPMuVAvRMlHOBWum1yFUKE9RzfLm0moRyV/LmvqnUFUDZVJRslYZqZxtWiKTCm5kb6R5QmJ6RlPwdVNlEEsd3q+brquZqclKlmQWfcOAgfiN6ebZM9N795Rvv21m3bpypeL7vkvicASHw/VGfXR0+P4HTr//b+rf/EaXaK8VAAIBYKxUACQWaQ5F4VVGAUgMAeALgBb5Mf+ihfn4bDvLZKRa1m3qW1qvo1TpWpUBiJp8kUnyl/N0Q//ho7v/4R/XvO5Ht7z5zb333OMkSB0W8zY5c+b4u9/TPTRMsLOcFlFxYbzD4vpOLXF+A7uuFAwcONT/2K4N22+p1WqO43BYMSGrqjSbk4cOjTz6WOPgwcBGUElbDmQhaUd2BnFBeUMLYpCSp4Abdab2RjOIeUWJplk/WQJH66/UNpspOcYCldYsojYHoWkyB0FU0xoUy6xEwkyGLSgRMcxIEkqEBZxVm7azMrkjryhzUtuy+tTewGvVs7jpuqoMWiFcoXbTnOyBtFbFAKFamRpvHnw2OnumcdNNM11d1WrV8zzHcTiCw+H6wTab+3/9zfS/P1E1AivMvmTS5isPYtEDz//Xz5z69GdH/utv3fG7v8eBU+ZzWIzbpF4/8Md/vOb0KaPC4Ki4QeQSUa/AOXB6HAtyoCSrMSdfiT2emRy5KSgPfvjDh++6c9OOnRs2bPB93w2Vw0pYlaU5NHT2ga+NPPa49g9UfC+WKGMrdFYBAnG+b9/K2uCCEGneL9aN6Q3AaKSmMEuIoJTYECgImsq3gUFMGdNAWWjJqfFkISukykTMRKkUnBEiMgzjgcgatkwgw4EP3xPjeb6vxrMqFpB6QyanTaNhmjHFCcWWbGLARtUAuXxMO9TlnOmd6c7sAAAgAElEQVRIp7QW8jjcbF2VExTzlCZlyrbpXmyJiaJo/Ozp+Pjx+vZbgp6e7u5uZnYEhyM4HK5LzJYkw4898uxb3mr27q0YOy0wfilOopXbzsgAMDptE6Nm7E/esfuBr9z0O7+z9gd+MKxU3OV2uGrE09Pffte7hj/yv9aSWEUMyVX/XazusBS+E5QgCgN4gE2SHgNE9fLjj5//0IeTN/58FEXbt293rpLDCjCek1MTBw8P3v81OdtvmlGUdpbPke6rt+IFgnp55KidaXIteQ6T3yYudFytyBuQpYkYsJplSahnlFmZU4E2MQZMYhiegeeR75HxlI0YH6Wy+iGFIfs+BR77AQUhBT4FAQUhhb4pl4NSCZ7HQUBBoL7Pvm/CgD0vbjTtxHgyNBidPhkPD9nhYTs6IuOTptH0EvFVPREj8DrF5jKaQ9t8HJxqzA0Anu8qMyCJQhqaxPVDB0u339HcunVqctLzPGOMS8B0BIfD0iKpN8697wNH3/HfukZH/ST2AXg8FddDXsGOQxzoVBR3A+VSOanPJLsePfzTPz75Mz9/65/9udfd7S66w1VAVc984b7D7/vLtRpPSiozxsiU/hfj/HTFnyeLhOcuk7rcOZdC3xCF44Yu4jClbn2rj6wPJBaeQRDb+pe+OvmCF/qVyqZNm8quBM9heVtOTezkseMDDz3cOHAgnJxMi0ylkN2NjOCgYhsCzNNDrXPDVNsFrQ6Lf+Fm9V7VS8XqOt8jnT1b57JRHadHZ6ZDntnDCk515SMma1h8Qz3d1Ndn1q0tbdiISkVDH8bA9+D7KX/Bvg/24HkUlMgP4flkDBkmY2AMGYP0dzYwBoZBBGZiBrEysTHEbJJE4xhRA9PTOj1lx8fiC8PRwEAyNGQvjMSjI/H4BE1Om0bDS6yxyqoEJdX2fr62FrjLjPNFVsn5n0YXP4NbR6/zHVIksIragihMfqOoqjSOH28ePxHfeedUtVqpVoMgMMa4IXQEh8NSuR3R8IUTf/BHF/7n+ysap2WNMUgSKXuwdgV/NUpQYpDSVH0qbdNSnknGP/i3z9aTu97950Ffn7v6DleKkSf3nfjN3+ruHzYGSmDyRCwv6v24oLk9h85Y4AsX5lnRZf6/Gl2UhdAr89YfLTEvk8cTQgKKoQGBFEIIIeX+/rG/fr8xPL5liyM4HJa5q5FMTY089fTgg9+gof5ALUFjQPK9buq8y+aN69qKBgput1l2yf9L40G1xpwghUtCef49XYwK6bxqpkBpUGdXlBTcqSObKnRSR9USJUQRmyQM4krZ9nabdevC7Tf7N93kbdwYbNhI5TI8T5lhmAzD+Ox5YAaRctZTJTvSd7/4tnnrT6nkG3kehSHQhb51rGLiOIiapfFxOzYaj4wkQ0MyPGyHhpPhCzI1ZabrNDODmWlqNo0VI5ahRW1RbU34vOQqJUAkH85s8ue6qsV8kJbufpHUu9jgr4glW1fFPaLzmCmadRXSQpWQqHnufHzkaPPMWVOrNbq7wzB0BIcjOByWCgO7Htn3hjdWjpzo8s1UEpEiAVjVKERWdmBjhJQoVvUAS0gInsKqTH3sX77x5J57PvlPvXfc6SaAw8KRTM/se9t/8U8e7zJIBIkSp5XAz9GNskBSQ6GXSIOcew6i594TmUslLBGPsEI0U1IhPSQMI1BABSDUGHzixIU/e1f/87+zd82aUsl1jXVYrsGMtfX+8+P79zYOP9MD60Ni1VjhecwqszIC9CLmp9WigDVt6dmOFR0WPXIrCmdaQnqRWLN0G6MXjVpbwXwMMMEYRtIRgFN+2vTJHsHmfzSc8VbEUEmXJwZ7TdVpZlq7VrdvC+68vXL33eVbtnNPj4allMiYFdXLNWT+p8vl3J+qqsaTIKRqzdt8kyeCJEa9IePjzYF+GR7WgUF79mzj1Em5cIEnJ8pR5FvLosWQN1aUGKoQhU8MUKJioYZYoIkqM5gIqlazTrSUFid2KpjOibEzfoTm5DO5Aq7rcLMUDVSrf0oLDIjCNiW0M/bIkamnnvJu2jIzM1OuVNyq7QgOhyWI1qJo9IGvHHvrr685fLxkuZkI2Cisp2BFTDDZErFSbWPEpMQla1Mhds+ClGvwG0k9efbpZ3/2Z+/48/f0vvgez+nzOSzMQR/8ytebux7zsj5CeR8fZsj1vkeuNF8jfb6r9lyB7IYyoEoMFoiSWmJVMcqRitGkomgMnBt/dNepm7bs2LnTqY06LMdJrCrNaOrosej0SZ6cVGs1i1zBMKxEanERUmNesMvZuB4ERyGrpp39kP+is7PxW7GdFuI6IlgRdCbwU17VyQROUysUUHiMSJGkO1ICMSypiMaaPm/7LT233xrs3OndvJXXr0NXjcJQ5xMeKi5zRDSLpygCADMTUfqz9Uvxv63fiUhErLVRFMVxnCRJkiTWWpTK3NPtbd6EKEajodPTOjFhh4eSgX7p77cXLiQjoxgbi8dGtd6gJPE9L4KSVbHaEOsxEwxpAhUGfEorWpSIfFYGEVQl06bhjtHuKNXKCyKofcGAvLTRcRzXg93IEp20xW5Qcf/IACFgBI2hoZlnnil993fV165tdHVVq9V0jrmRdASHw6Jh6PNfOPT6nywbS1YaEOWAYY1CCAlDlYx6BFGs1DIVXwUqChKYQGFUE6CJJil8Be956sBr/4+tH/rL7T/5emdcHC6Lev/54+97bzg1mm5MhSACIrXM5uriZNdv5dqHaxHTOq5bzsjCPwO3HFPldGuIBQmEQKQ+kIjYgFCxdur+r4y/5pVDtdqmTZuc2qjDsrt5rY3Gx0b3PdU8ecpEkWiakw8DIlEUBAuuNKhwWCIIQLk5SvNlNFdLoVbT09xAXcxHNKlR04zpoEKRUXo2boXjxERIoAk4Ik4Cz5bK0lPDurVm85Zw282lW27xb9pKa9ZQV5d6nlJHlQYzG2NS1cYWJZEyGkWGoshizPvfWYxG8a8pT5eSGnEcpxxHi+wQEZskIgJr2SamsdOfntLJyWRiQsbG7MiIPXcuHhrW0XGOosb4uE5OmyiiZiMU8Qik4LxVlk2XAVUGQBBt5QXkWSqq2latyUJqnlXGlV+8YoGMu2uWev3uvIOUOwuyGGAVjE9Gx47PHD1a2by53tMT1WphGLoYxBEcDosDGyf9n/vCsbf8v77GSeKVDVu1TcQeqRFQntFOsCua9k1bjqeFugmQkFpWFQRMEKUkITtw6i1vjc6c3famXyzVam5iOFwM0eDgM7//u5MP3l8jEUCULJggAkDtvFUdN+oKT50/L/u02XGLziEXcr9NaVHDm6sgmK4/5VHMfWXAV8wQlNkT8WAUNgFCIHlk1+BnP0M/8iNEtHHjRsdxOCwvl6PemDxxcvDRXdHpc55VBSxldekq1u0uL09T3lJJ9DCPwEaxYUQ7us6KJYhyLQlVKGDSNZIogbbaoADgvItO2TMgrlurYTUulZLuWrBls267ybt1R3jbreGmTdTVpb6vIO1M0EgpCc/zSqVSGIZhGPq+nxrAlJhIG1UUH5nFgLROhTnZH/OPjKqqikiSJHEcN5vNZrMZRVGL7LDWSlhCrYaNmzxVxLE2m2Z0NBkatgPDemGkcfpMMjBoxsfM5CTNTEmj7sUCaxlg1ZYKiQIpFSiABQyxAUMlTxlVdPZnael0CEFy2RTSVLCG8pQcl/u0hCs1dzoYKceBon6KCppNGbow8+0Djdtur2/Y2Gg0WjPWwREcDteK/i9++dRP/5zXHLMhuIFU5ajEmggAGDArWWhqRle0Lcx5axsZSliNwIRoNLTCiMVSGeG5M6O/8bawp2f7L/6CmxgO8zs01n77j98x878+vgY2ESiBgZiVgZIQCeIF3CZ60SYn1/GLLFCzY4FCp3OjfSrQEe2f84qfZU9gLT6h2DeBW0qDHRm5qvnmoSaA0OxPeyU7IXSZb01XPDKZl6xXba9oVoyRZH8QAinUKnlQiGTkWj44XlxvfuADk4F/5t//h66urpqjax2Wj/0UqQ8NDTz+xOShI8HYuFeQ0jBA4sKtFeNHXYoHmddqmjy0A2AFCo1b+QZpZQoTwBaYABLjx129vOUm/9Zby7ffGuy8xdu0gbu7tRTCM7PeP+UpgiAIw7BSqZTL5ZTaSDM4ZhtkIlW9BHlxRfvnxeQO3/dLpZKqWmtb1Sutn1EUJUliPQ+lElWrwebNlFjESXd9RsYnkuFh6e+PTxyPjh6Lzp4yk5Nes+FZZWQdwTMOCERsUudcL85GXbZFC80uZ3FY5BvkMncHQRQgeEAQJfGhY9Hpc83tt0x2dZVKpZSncyPpCA6Hq0fcbJ759KdP/tZbw8aYYbJNYtgYADJJUQHyVvQq12wIL9sa69KRwOU7a10mTmvbct+qJ5lctQESAYFM0wfH0PjY772t9LIXb3zed7gZ4jAXMwMD/Z/8VEUiSUuRFQRVQFxl61XbhFZXSJqf66FL8ER6qaTo1TZcnYksmharY1Z6MpHY2sTUhY/9U+VVrxkfH3cEh8PygW02p06dGtn1BIaGTKNBsASIwuTNBeCS55dlzEadv+Ai4q/akcpBsxy8THSDAMBqqrtBWeRnjGVjfR+9vbphg7lpa7D15uCWW7zNG7mvj6pVhIEy6xxew/f9lNoolUpp4obneZ7nXc8osZUDYoxRVc/zVDUMQ2ttWrHSqmFJEz3iOLbW2sSKTbSnRmv7zE1bcOft4QufnwwOxCdPJidOxKdOxmf7eXLCj2IjQiqUfmPAQkTTodbU/eDOqyCFC+cpNE2ToXxtzeQgim1MHZaE4ChejtZApxVDRACpBwniODndHx051rht53RPd1dXVzp73Ug6gsPhqgN+vXDv5w/8zH9aS6gDqdVEZ6q2Fp3p1RFNtRZpnU2pkIqo+j7ThdGDv/Nfe/7hI6XubjdPHGZh6JuPNM4N1NhXQ3GceAADRgBCDHDW0aIYic7Tc1T1RnIplJTm31USKDTjNeZxEPKA3qhgDgGqOScSU/aiuUr+izjOy+GSLfAzBMzTSSRnTzcOHhxbv37Tpk2e53wDh2XhdcTjE1OHjkzt2+/PzHid+yYENS5pfrnGbK3sei1YYO2M3FpSl5gtgdl5NgY0r6xgJjJKRqtd2tPDG9Z7O24xt+4w2242GzfymjUIfCW+WClKEASlUqlSqbSojbQI5bkcqwLZkco8pzUsqShpym40m824AGutLVuVGq9bZ26+2b/ttuTcuejY8ejwYXvipAwM8cQEzUz7oh5YVPK9gLZ8SYd3m7vsrVqVrM5Fs2qXnOfQ+Xgqh0UINIpZTtqybnlwleZuUCoYruLFUTg6lhw8Wr/tVn/L5npPT1gqeZ7nlDhmwbz97W93o+BwWYjI+EMPn/qVX+0aG0lUQ78Eq6YtRbSU6+RV/nGBz7j6VxNEiEAeEmtPnj5z8uSGV73SL5fdbHFoeeeNoaFnf/U3S0P9TZmxUCawtvap1DIsp/tULfXyNEeB5i6BK9rZne/Bud+xvV2XruZ0kYOzEpQ2QzFXY7/lZJv856w0ZXouRDEu6+liUbejdWFXR1UtkUdm4sJo6aUvEeZqtWqMcbeww3NsQq0d//aBga98dfSbD5ebDV8sF7aS3Zblcrb5RX1Enb/SsP3rvEqW1FKFYERAQxETJX4YlavNnl7svLX0khdXv//V4fe9zH/e3bxlC2o1+D6Ii6pWqYBoGIa1Wq23t7evr6+3t7erq6tUKi0HduNiC0FL9zRlZKrValdXV1dXV7VaLZfLQRCkBTXEDM9DpcLr1vnbtgU7dvK6dRKWojiemZ4WQEVVLQEekWfYtpRfL3IxZiVp0KJ50w5XcP1bLmGb8iAYD2nnAwIqFCSqtloObt/pVSt+EJZKJUdwzILbpXFYEJpnzuz5jz/ZN9AfAepxM25W4QnsDSvwlS4AnqF6kvSacKIxbT/2j7u3bHrxH/5hEIZuwjgASKanHv4vb+vevS/SxgxQQipoTgpO2fmWOPacuPSGvKuoQ2GD5hsHTlWMQZoJcBDrPNVwrdIMKqjZtXNCtL1JsqqiwaudNh6harxGFGPXEwP/8nH66f9kjNm6datzmByey/ksEk9NjezbN7l/vzc1wTYhElK0iDdxY7RcIfnVEWqnDLB2aIsWpS61s5KlvYkNxIqE0PT9pFL1Nmz0t9/CN2/3brqpdPNWb/16qtW0FCjNLkUhohY70JLYCMPQGJOSGivFuBVb0rYoj2q1msqRtlqxZKIdPT1m/drw7rviM2cnntqrx4/HZ8/aoSG/XmcrEDWZDwLL0LwIKBXUb2Xc2I41peifrJLU7OW6fKc/KZv42u7zkz5E2moiKyVIdGGkfuRo/eSJmd7ealctiiLXTsURHA5XjDiKDv3O71eGhwQwjGmR0A8aNvGV835tN6IxMoTESuD59aRZITTVTv3PDz6zbtPzfvWXQ5fH4ZYrkfNf//rkFx+o6kwDSS1gHxzZJHUgsqRcbXl5Sjf8BklnRYnaXAG0qB2aapgQWNut06T9es2yNyj3pJE3ELEF700JkmeIOAAQ1TiJQzBrMvWNh+y/e+1wqbR+/fpSqeQGx+E5m5ZxPHP+/PhTT0XHj4c2gdqsE6Z2dAyFu5GXn3ekKbWRmePCNZqvbLD1+6ykj4RgmWLP13VrecuW8rbtpR07/Zu38YYN1NvL1aoaI3NKUVIWINXvbAltpMkaKzorrSVNmgp2AGiVsbQbsnR1NWq1aO26ZMsWb8um5Mxpe+JkcvQoTp+JBgZofJyTJB319Oqw5hwHqHBPqXZKqFAndeU4jiW6ZdrXunh7UCa/rgIiMECqLLFXn9YzZyf27Stvvbnet7bZ1RUEgSM4inAlKg6XR//Xvtb/22/zrSUgAZQQswU067xYSGvTlgrgYh2XMfnX9vJrOXkaWhESEiV4Cg3Ur9frDzzkfd/Le2/d6abNDb1cqQ5+65Fv/8ZvhocPg62nINHECrdZeJ1XW35Vug4XK1HR+VTn8n6uylSoSSn0sUM2emk/FG1tPXn5z9QEJQRLSBgJIQIswwKWW2QI8XId7PmKd3QhT7sW78qjAFCWBGMTURB4d99dqla7urrcvezwXJnQaHzswq7Hh+77ohw5Uk5iq8LUsTjrYqzzDksRrQlBuE3bp6QzFYTb2wqjlJMglJv1/Ax1onqlJOvXh9/93ZWXv6L68peHL/wuvvlmrFmDUkm5XYqS9nNNS1Gq1WpPT09vb29vb2+tVqtUKkEQzGqPsuKX1JzsKJaxtNrBeEGAIKCeXm/TJv/mrWbzJq1VY6Z6o6liNdV2UAKIlUyeH4Cc2tBCjWext7o6fdHrQXDQvPV3CoiCGQxAkXovMTAeTVdvvz1Yt94Lw3K5nPYwduOJgk/o4HBRTJ89e+z3/sBja8GxEgGeWAOQwmgmfnMjgmCVLKkwPIuYoAn7CujM8f/+zk2veFlYqbjJc8MimZjY82tvKe17ugydJviUpR4qlEFJynIoTGE/xPkNCjApt5vFZqpyxWU/E6LLFX8zNX2gbExsrZdreERAUvCbiaCamaz0pykkUTsU+272RPHQv97Ld9w51Nu7Zs2a0BXcOTwn1sDaaHB46JsPR6dOc30a1prcSjhtmBURrUku5OxpOzVDCDbrzw0GTEHvQVqMVWrY2Yu7a3TbreV7vqf20peZTZtQqajxdE6o32r4mupTFBu+3jjxXmscPM8rl8u1Wq3RqE9PT9e7u+tr+szOnd499/CBA/bJvcnhI3x+0Ks3PYAhgNjUFwFZmzXh5U6HxKKgj+U8laW8cVqCu9SZLMMAGFZSdgMGHKulxlR4vr955Ej95m0ztVrU3Z1WZrmRzPwZl8HhcCl2Y3R01+t+3H/sMWWNrYrxCRSohJrJ+6XlfBcxuMvemujVf2AFLLMQjMJXRAyyCtKucjhz9NRp2M0vfann+24K3ZgYeuTRgXe/N7TNVimKEGIDBjzAMgjwbpgAe4EiowYwBCWIIEl9XAMxsEBsYA3FTKokICESotb+k1UImUjFgoSMwLCyUWJVCEhAAgMYzbxtA5h2Ko0DBGn3RWIIoJHIVGyrr3hZItLT0+P6zzlcf8QTE6NP7Tvz8X/B6ZPezIyBai4LPLc9h9uyXHZgKBEreQovF3hOUwMsQQhCIMqdLgURCcgqLCDMtlRK1vT53/virle/uut7v9ds2YJyRdkUg/k0X6NSqXR1dXV3d/f09HR1dVUqlSLBcUPtZs9K6/D9IAiCIAz9sGQqVdPd42/YEN50k9e7Ro1fn5iGVVIQkapoIX0muy4F0W8t9Ct1WDo/KU2Jp1wZvehBEcCFng4esUATsWKt9vZ6GzZ669aFpZLv+47gaMENhMNFYZPkzPs/EDyxK2EJLHxjErUkYgAGNaExZ+pEl6APVvH6YlmNwBdiKCliA1JMNy2Tjr/3rw++6EUv+JEfdtliNyBU5Ny9n6nEEaAW8LQgt5Zuj2i2weXQMW6ERDO7wVksQyrKSqnUjwJGJPXkNOtrJwDYmIaNy14YJzHYQABYL98FESgRxHZ0s04cu9HhGUOgLWkDP44n9+6xoyMT5XK9XneFKg7X34TODAyM7dvXPHg4nJoyqq28rlZqgGJWW0WH5ROpIVeATq1wQdNZM5+wdR1TptmACARoE+BazWzZjJ07K6/5/tLdd2lvr7S5EKQiFGldRrlcLpfLpVIpzVxYni1RnhOmozVElUqlWa1OT0/PlMuNrq543fp4wybeuCmqdjWPHE0Gh4P6FDcFkqRjnHZGlEJpSlFERRTkWI6ls3vIFNQxuya3rQibOTAkCjVC/kwjOXK8efJk8847p6amSuVyEARuTyKFy+BwuCjG9j51/Nd+3UyNG+OJWKvqkxoFQBZexGwZLM+lczFrLVO94idc09sBLDBgAlRRJ4R+aJOkzIHWJ6PJpveKl3V119yKe6O55kOPfOvI//d2f3I0MRBCkOU6kYJMnl+dykNcgh9cZf7ufA/SrLtJCAIQgYmJyGh6sA8KlH3lUA3DthKblUmZlSlh2DAQj6lSanhsVQCTq5Ejq6fL3YWEEDMiJiWwrpjhWlKnigikSlAPnOqbmLgh27fzrbdZa2u1mmsZ63D9JqSqJMno3r3DX7q/vudJ38asWmQ0CLO7ILkldtmFFoCvZIpGJr9SlGtQ2Twah4LhGfZhgrof0F13hK94WfWHfsi/8y7UakWtDWNMqVTq7u5es2bN2rVr06yNMAwdu3ExpoOZfd8vl8uVSqVcqXhhiK4u3rgh3LkjDvxms56MT5ok8VW9VOuJsqtTTJgyMAxDeSKOG+UlWvgFIBAXMjiKGgBE7XJmpWyHzKhGiZXeXn/7dq5WS5VK2irIDSdcBofDxTBy7tz+t7zFDA8SYJPEI0NkU8UNUigUqkZSA6iYcysu3LdOqeKU6ee8KUKr9owLz8x0uYmgRBmR3JZEarVgyIvu005LsATLWf8F0ms0zR2vTiW0JFsFtMyIm7EPY22zQqh/5YFjH/qw/6u/vHHTJjedbhzXfOLAod2/9hve+QHxM90HCxAMA6EIAAE8oEmIDTyFUbJuCxIgwFNWIguNFInHGgZNaOJ5EvpaKVPga6mitT6q1kwp9LprplbjcoWq5aCvL+zq0iAwpVJgTOPs6en9T8X79jYPHgoaUWi1nGgp74SXFoSLuqCow6r5WdxIDAQArIx88b6uf/fakZGRSqWyZcsWFzw4XCeI1IeGRvc9PX3gQEnE5OxGpoJI7e1lt025jC3K7AY3WtiUzrSQmBXZ5YzhSVi269b4d93W/cqXB8+7G2vXIwi0kLjh+36lUunu7k7rUDzPS4tQnGm6NMfRQpbTUS7Xa7WZNWv8nu6p23bO7Nlj9++vnzppRke8JEm361SzKhVpd3lLmXCe00nWYZHvnFRlTOfcSimjkaXYqAKUljwHUzP2/GDz7Lloy+aZ6elSqeS76nhHcDhc1MGw9uzf/E3yyMMGQsReFrtl7oQSAPGyJYu0I/X7ylYak9pOaCo6pTm1kREf2tqGzSoEvey+V85el/XZ1NwKIxOCVkoJTgYLfMnoDsnUBoGsDxZdjfnJfzNKKNgak6SntWlny1JjcvKd/+PUXbev/amfdEVxNwrBYe3Tf/HeaP/TVUJDsv0OARlIi4+XvCB51azIQm2akmZ1AaS8Ba62i+ez2hxS7sw5FyBhr8E0Y4BtW0sve9naFzxfq10olbhaoSCEH1BYUjbEBOJUj3R2YhVRZcuW6j0vwtRk48C3Z44ciQ4dGt2/Pxwe9a14Ip4Iq5p5SKX8s5OikA6afrVW+UarG+3q8am01Y2CJKeMScEnT+q589h288jIyIYNG5zP5HA9TKiqjaLJ48cnnnmmcfpUVaXlYbRaJ7YIDtcjdplexLzbKOW7VsX+r8jqNAlqIqiA2QubpQrt2O4//67wnu8K774L3T3CWW1EGpynXUK6u7trtVraFcWN8xXRHGmXmazlSrlcqlRK1Wpp7dqJzRtnbtna3Lcv/vYBOXs2aEYUJazCaU0K1Lb7vqmjFJfOj8rsHCkyj4iKtV1Kbc319A8EZSJfEcRx88KIPX3Gfsfz6vV6o9GoVCqunYojOBzmx/TxY2ff+zdVFatXYNGulC9IuzymKRtJFiaRApQ3nwWMZGKmyiRGbdp6rEWlWDDAeeCUyUFn4RYhAQgcKny0JA80jVMEWYL6FX1i7SxxubT5EKBLZOCDf3v6pS+5ZccOZ2tuBMTj4wNf/MwGjiUW3/coSVgBqKDDI48BVoQWpJCVnL5BAINiQsKqBCPwJVMYSR0iIRDQVJQDD5FN7wEDRNCyQZyAAGaQQZKAyL8gwjt24AXP3/D6nzA3bwWb4v2GBXacIVIy6O4NX/SS8J4XI47suXONffvkyNHJZ/Z7p0/VGg0kYggNRc2nmVjL7M1I4ntBI4k8wzYRHwhyuwTAKOXJZaztBF5dCqXS6/KKk4MAACAASURBVD8hiBCnpAYoNa0+EI5Ojn75/jU//3P1er1erzuCw+H6MBx2enrymWeax47p5Lio5UJzdgWkJelAs0tO3RK7fGCBBOAsNYzSHamO5Fwlz3KExAYeV7t161b/+15SeemLvJu3ShgUL2baHKS3t7enp6darbpSlGtkOlJ5jjAMu7q6StVq2Ns7vmXz1LZt9Q0bmg99yxsYDsYnTFw3ygpKIJbEpk64pp61Uw9bZCeqNZuL22BU+FOWtZHThQCSPCRhIBDRyQk+dVonJ5v1+szMTEoCutvEERwOc9iN4aF9b/yl2vho2tJyCT2Zwm3sKQlglUAgJQMwVBEnFGfi24wkk94hhdrMyUlYwdrSsko7K2Sejw/D8C2SeqoWnQlfqYJS3oSvOdFOL67qwURk4569e0488EDPT/xEX1+fm1qrHhee2F0ZHEyi2BCQEEvGweucmc/a1sxbwcEIIEhL1bIvxQpTzGFVAAgJNk48QkJQhRARkAh8z0/ETpIXrelLtmzqevUrt7zs5dy3VisVvYa1OV3X058igrBkduys7thJqr0iOjaW9J+3Q8MTu/fQqVPnzpzzpqaT6akACSdRF1FsxWMQKBL1yahIviEJghpYASwhZUg5EwZY4UVGeQpyq75agZLowGc/5z3/ebUXv2RkZKS7u9vd4A5LDYmimbNnRh5/3PafC6BmTjDAcArNK/CydpYeE2DTZMZKj6xf37h1R+8Pvsa/+06s7UOBSCWiVCYzTdxIxQVc2LYoSLVau7u7gyCoVCtjXbWZDZsmt+2we55uPv2MHD/hR03WbO0zDNJ06Xb33hIyHcX7hQqpT61wifNdJc23zWyawj4+0ThyvDo8bDf8/+y9Z5Rl2VUm+O19znXPhk9bmVVZWd6ovFQqIS8hA0yLgYXpGdotGjdA0zPdzYIWAz29hoaehmH16lkNg+kFsxAIIwQSCGgklQpJZVUqb1VVmVlpIjO8ee++e8/Ze36c+15EpKusyshSmrdXrKxXYV68uO+es/f+zre/b7LX6/V6vTDANQQ4hjGMDXHss3+ZfulLObQWJXlZnNOc56k6GjV9AoivhjKV+473vo9qWEWklblmgYFCFYe9YTC0BhBXNA1xVCgq3jxVYy+AagQxWoGg5wLdAGCJvHNmaWHlv/7my295y8iddw63m4u8hnPuuf/3t+pePYFAJOWlUIgFSRGSk2VrDYtTE6ZSVIE8DIaxGuaOck+5aI/XvuPbx77tQ2ZqUuMIpy6fBrPWg7nrwLkNR1LBFNAYE2zSwpcAdDqdTqezsrLS6/UU8MZgfJzHxxkYe9e7yAt1u/7ose7f37f8F5+2x47GpUsVIDhR4tiBSB1BQj2xVnNQ5YmjMEaZIHohjyUzqgG/QetIBipaW1qd+d0/bO69ZrFWK8tySOIYxjkNVS0W5heefGrh8cf02LFY5KQ9QMjvqmuMeRqqGJ1/W0rUnx70/dmUNUsIImejPEmiq6+Mbrk5veUWu/dKtFpqNhjBpmnaaDSazWa9Xg/eEEN0Y3MxjiiKAkHGRvFqo5mMjnV37e5euafz0MP5cy/Q7Ax1V1lhVUkv/AOZ8x7aoH4WHqgKVlO96+byqnNcVDMtgZlO3ZyOzpSvHuRdO8t2O8/zNE2Ho/FDgGMYG6I3N7f/P/+XCWiH0fO+L/p5zgqaSqQTHpUSh1BlCKcKMEQRKSJlDyrY9nZsde2GZplpNn2aFe123G6ZNE3SdPWFF/2LL8r+A7VONyp6KUghhapw+ANIhSuJUgiTHK/DvtnhRQyghPTJJ/3+/Yd37hwK9V3ckR+Z7jzy9WZZhPs3AunZ+vZcAInZVAsZ64Y1aL3cRjCXs4AyIgGzgUM3SuSG66O772rfcbu96ipYexrKhrU2kJMHyMUAzhiAHQP0cD19A0C73RaRXq+3uLjY6XTCtIX3PnyrWqPNBjXq9csvS++5u/PAAyv33td79vms7MVkvbpCxRCBlGWNJmoUmcADJaAkF0HVN6DCeqpmVLyAWVNX5k8+33ngIZ4aX1lZGR0dHS7zYZzDesC51YMHZx58oPvSS9HSkqrKRqHxcKsyNMz9Dbut8+JdO9l+MnjXPFUyKiSVBw4R+SQpWy2/a2dyz9uS2283uy/XaE1PNGDWSZK0Wq1Wq1Wv14fQ6rna+fsTK9baNE3Ten1pdNROTen42EqjXj79NF59NcpXSZU1VOkbKuaTvvV62h5+GKfBOEK7NXDqpQGvMogGVmP1Cl0bZglfN67E0nL58r7ohmvLqS15nnvvVfUS7ziGAMcw1kK8f/JXf6147LEiHLyy8VKeu1uEgeBqEgb8hJQNqZIXNZZTa1byMo6ivHC5SdxNN6bf9z3RLTfFWaZEZAyAOtYkBhuqUvT06LHi648VDz688OBDtXwphisK1OK4V5QWlgyxOLASaaknOXbe3HBAqdQCTX/qz+Syy6IompqaGt5mF2WUnc7zv/Gb/Oo+04feL3p0A/1RFM9AZZkcQA3VdROkAnhGIehE1m/bGe29ylxx5ci7voUv3+3X+f+dCtqo1+tbtmxpt9tv7PguED1qtVqWZSLivV9eXl5eXu50Onmel2WpqiBSY3nvVc0r9za/67vd8y8c+9SnouefTw7srztXqohCGKRrqj2+zy+DKuAvdN6uoOK5kar21Q4Ianzvcqod+G+/X3/fO2dmZprN5vBQaBjnajNRLVdXF597buHhh5NOJ2KYwUpb23ACGXOIbJwXLZm+9r6y9igAz8pWbVyMjuG6q0fe/974hhtofFzNhl0liqJ6vd5ut1utVpIkQ+rrm9EKWlur1cJA0HKzGY+OmNGR5bHR3lfvl1degi/Ie5KKwPiaylN6gg3iMM5+uQ08K3XNMrv/VXHIV+XgAT+/4Mui2+0650TkEtfiHRYrw1iL+X37Dv/279TErRCMR6Elr1PuPRVIcTZr1oAVEHgNxA2nMTGY1dFqqZo2V/ZeGb3v3bV3vH211eZmszqePUUrw0mKyy5Ld+50H3h/tLiYqe8++6w+8LXOvV+K/IKoE1ImMgpSEmVzLrsSB5Axqlgsu3Lfvf4ffv+xZnNiYmKYrS/C0lzkyL33vvrrv94Qpwx4mND1Xux1uBIcQwNYSWuIjq5rQRRYIJTt2ug//cHahz6sjSaIlOhUEx2BN9tqtcbGxtI03SzB/MFIy/j4+NjYWAA7er1et9vt9XphhsU555nNTTduveF66qz2/vavj/zWb9cWl6yKArFUjBUPlKwDwRFc+O/zoB41gfnfd72JoOqW2kfcytceplq9Xq9v3bp1uIMN41ygGxBZPXRw6dlnyv37IleSqA9+AXScPZNusKbfeBufZQsxjP6lYOob0p14bcM2GE6bfZ9RrxX4SwwWCJGSReGC31zoyYzn2NUauHJvduetyW1vsVfspmZT1u0nxpgkSZrN5nAs5c2PwcSKMSaK4zRNs3Z7aXx85XOfyw8djJaXWMowkcproiprS5MRvMlU+mceAESDY84ZImKX5NbXh/+qYyEdKIkqtD8xOvgMNlRW/fUoDLXSK6aP+JljkveKtCiKImjWDAGOYQwDABb+5r+nxw5HjNIhgWF4JpxTS0RanzIVFpSreM26jUZ0+y3x939v84brwCRA9no6mShNozRVIN26Xd/1HvzYDy3/3u/aP/qTejcHRNj0hC0ZaO+cFgkEMqpkNTsyXXziD5Z+5Ifn5+fHx8eHd9pFFn51df8n/tDOz7B6B8SXTCIXggA1DwM4otxomOCwTKpwUANS5Xzb1tZ3fmftY9+pUXz6AmtkZGTr1q1Zlp1TTvIA7IjjuNlshv7Ke18URZ7n8/Pz8/Pzjjn+jo+NXn11/pm/7H3pK7X5ZQNXwFESFUUZE7wAhFLBgDEU7KEv4BqLKrzGA1BQ0B0BIrLiVotHHq3f/Y6jR4+2Wq1GozFc8sPY9HB5vvjcc6vPPsPz89bLgKodmuz1Te6g56Z+43S24MSw8Tq+LhtcVD1+llfXd1bHX0UiCvY2QlCCGLBABQr2cSrjW3j35fHdd6W3vcXs3CbJhrGUKIqC6Ea73Q4pYAhtvNlvPFEQp7RRFCdJUqsl9Tp76T74YO/F5+3sTCSqKhyo1yAFKbEG31KVYAwcQMnBU1brFxeHHPe5yr/r1xTpSXamwSdPMQGkRp3MHiuPTMdLy65ez/M8y7IkSYYAxzCGAZ/nx/7ok5F3rIgRe4JVT3pOqdeqkDDb3j8LNUWW5W9/+/iP/GA5Pm6TBGed4YgIjWbtn/0g/od/4L54X/mJT5q5GZAvyVs9h4c2hkzPu4QAQQa//Fefcx/9yKuNRqvVGg6UXlTJSXXma48u/N0Xa96F20kG1d7F/rezwhAbKEPDdEM4dPVeDRvxkkOxfcvW/+1fx7fdqqe+7Qfj1iMjI9+U1TEYRQ6K/aOjo/Pz80tLS7j+ptqeq/ydbzvyf/8/IwtzKCXvlWzg1721HvBeL3RWgxKkf3wUWHtMgavirNfu40+i1+sxz83N1ev1YeMxjE0OkXJxce6RR3rPPZ+6UkWjCGA4BzoFIZ7WuSqumXMMYxOgngBQEK/zVDruLfADNWIiU6lNKUCkGhRSCkFRIksBh1LIm1jGJ+wN16Z33x3fcQuNjYo1x22/YSwlpIBL/OT5m5zWmeM4jqIoy7Ks0UhHRo60GgtMncd7LVdq3vO+ZECJwocFQ3wo5iMiJoioVHhGuHcGLI81jGOIdJy8FDnjTx73DQTFynJx8FB0ZNqMj+XdvKgXtVrtUk7WQ4BjGFW88rm/Lh56MAm7EcwqygQg4OxsVILML/G60wAFhIKxa3A30YBZlqAZaP0f/8DY930PzqDLCVlwoDW4/t88z7vdblEU0pdht3GM7Tv0+74nefc7F3/xl80TD0UqKDA4rPAktpJOIOnrtJ9VwaZ+JKl1e50IYFU7N4tnn8r37FlaWhqSOC6m8Hn+wq/8ajp92KhCQai630shq7DCenggyBEnDpbhDAuxSoLRpt503eRP/Kju2HniWgoyclmWjYyMtFqt88fVzFo7NjY2MjJSluXCwsLs7Gz3g+/ffuP1c3/wSXroIbvvZfKlV5ABBBYWMApVFBf0WylUeanQQOpMIYSOeiLEL7y0+vXH62+989ixY5OTk1mWDRf+MDYxXLe79OKLK08/4w4fiUsfpLnUhzNiJvSFYdacRsF9hWM/dK7cbIxjYBvNa1JKtB7ocAQhEGAVZt3xcuBtKBABBtCCHEdFPdPt29NvuSe74/boyj3UbMq6pmswltJut2u1WpiSGL4L3/xOm8ha2xgZMddcbWKbbpk82m4sPfL1pJhNvURACS3hId6CjVbDKaQgrUisolUtFO6Jwb2kZ6DiMYzXl74BL4B4f+RIceDV9Kore728LEvv/aUsmzUEOIYBAKszs6/+0i9Rd9UIBFTCRSo+eK9uFE0eiP0O1tVrbZNQVI1f2NpKQsmIhI0ySEXFRNRVletvHP3BHzJvuZleC9yo1WpbtmwZGRkJJpEhHa7HKQPhvNvtLi0tBfcE51z1Pdu313/x3+uDD8pv/jfd90JqorxUsC0pj70S4KCOORLG2ZHOCej2OkIoEEdACrfy4IPyrR+ZnZ0dGxsbHoFeNLH8/HNzf/25li+IwAApOYKSmksggQshV60BFuSgAKxQTeKFyKxed9P4D/2j1s036gn5lYimpqa2bNkSBOTOz7XAzEmSbNmyZXJystfrTU9M8Nat5fzsyuc/3/ud/6957Iglm0NyVhZvL2TqbUA0vCoABzKBS8zsRSxTqcqERlHmX7iXb7m5JJqbm9uxY8dw4Q9j0zpqkXxubu6RR4uX9vHSColaQKSCTQkEBIwjLLI+Ex4brASG/dIm7gjVJa3KNg7OlAHzDH2sMHwQ6vAKAW+4/GEYgQi2tLGb2hLt3ZPecVt0841mxw5Ns+PGUmq1Wr1eb7VaaZoO0Y3zLQlGUcStFl+511hLcTLXGim+9vX85f1aFl6dQjg4FPaXJEGDhEQQIO8PKwUp76p3GHiuD9fs5uyf/SsppXMzc+7gYe3krlUWReG9D13SEOAYxqUb3Scec489KkRMbDRQsCX4Qp3UYV7WOQuebuERCIgVBZEAiSoAr4g9hFCQsnoFCsd0x13Zz/4b3rLllDmXKEmSkZGRdrvdaDROz/AI2HOQqtq6dWtZlt1ut9PpBAMFNBp473uLPZfP/YufbE3PRGwWpdtIbCmOFZ5ISC0EQHnWF9YoHPVVGJ96Cr18aWmp2+3WarXhXXcxpBbV2fsfqLNGtCYbbpQ9vFR4x8VeDBOpwkNdlWupA+hNb9n+c/9ap6ZONH81xoyNje3cufNCGdRi5izLdu7cWavVZup1+w8+1rXpwq/9etJZJhSRgcAxk7gLuqOpyk2PDVY4Fiws6lXhVx/+evPoMey6bHl5eeg/N4xNDNfrLe8/MPv39/P0DBdO1zU/psIxKi3DQOEQ8mFr1Y31/TA2d0dQhQgzTIAyBFB4gRMOfe0AzdDjei0BvIlc0vSTk+bWG9O7bk/fchNabbVmUDYys7U2KG60Wq3NEpMexqbnd2tto922e6+K2yNcq83V6suicnia8lXj1VZyK5U0pvSroPU9Qn/uKdA7AlKmOly1m1ilEIgA72V+QQ5N68KiHx8tiqIsy0tZy8b8/M///PDmuMTDO/fCf/pP+tX7FSBE6xJVEAzCcR+vY9X1CxQPDhXx4OClLyFGfmwr/8gP0z//p9EpBjeIqNFo7N69+4orrhgdHc2y7HUlwpBHsyxrtVoTExMTExNlWeZ5Tq12dsdd+deepOX5hFRcUNljQBmqpAP9sje+6VRwtYTn9EXZu3Kv3bXLOTc6OjrsEC4GgMP7p37pl8qnngxCWwQQDANCqrzmKnrRplUgAjtGSUoKQ1TGybFtYxM/869o126cDN3YuXPntm3bLjgZGmau1WrtdtvYqNy+zW+ZWDlySObmauLl3BtOn+texvQ3ZE9klQAqoAawSlR5VhA70j277dV7VTE6Ojr0ix3GZkXn6LGZ+x+a/sM/szNHE19YhlsbeQAQumISwEMdwfdFDnEcwEFnuxCGES6E9ks9VqKKPsMK8oBjeFIiGIH1Vc0UhjI94AAPOMNFo+13Xh6/+1tq73tnfMP1aDZh1tANY0yapsEqq9lsXrJ2D3rGVvLf3HKRiNiYqFZLp6Z8q1Ew95YWTCfPemUdUGgYEzMb15H200oojRhEMIARnGNxv0tyzcJCgxZKnNauvoomxk2axEmSpukly4oa1ijDgBTlytxixJmVLsOhgh4MAFJ/Yto50aboVGFADJRgAgvUVVOd6vswR++ynbWP/5xefy2fLL0RUbPZ3L59e7PZ3Kz8lyTJnj17tm3bNjMzc9Ta7Ff+Q/6//suJ/ftyZi+VHLRVzS2giPzZZS8wQAbek0IpK9zMpz5du+eehYWF1dXVYN8wjAu6Ojn2yMPd++613DeFVWAgQClntEbO28KaYQAVSNgQSBGDAlNDqoLXCLyyDycyha35t9yafeQDu+++S0dHTwoQ7NixY2Rk5AKF9gKJbMeOHc1m80i7vXzP3XP/9TeKz3yaiyJoczqwgBQwUEA8QwGjVQ9w3hZ0gbhBVaOi/ZNzEJFTCYWpQm13If/iF7KPfKgoivn5+a1btw4h2mFsyi7qekWZ99QYR9wjjgglfOiqRWEgBFUwAUQCUhAJVPoe9sOD4E3e6LSS4wkSagoWaBgrEOobpXgYhdHKL5YAIXKqPcBb0qlJe93N9TvvTm+5ibdOSRINoP7ACKjVaoFgm2XZ+aO+dO7ucAW8wokWXgsvooEix6WXTl70nC+8ll6cV1X1qs6DSC1TbDixnEWmkdhGGkVMhmGJDBMTVWcqb8o+HCYdmhMT22+7LanXj46Ndf7274rHn7DLC8EqmDcMi5H2aYBhtCwwN6T67zA2u4kDvECBxHteXi5eeoX2XlGOjnS73Wazecl6LQ8BjmEgqmU3/9qvTN/z9sP/1y/h1QORgJU81G2k1w9Yo2derNOatqgKqZIagQAFE0DdRnvk3/2CXnMNn2LtTU5O7t69+wyhjV5RLnXy5dXu0kq3vWPHq92iq353GqUrK2kaNWtpLU0GO3Wj0Wg0GhMTEy+lafSz/3b1p38Wc8cEiv5pEZ817TWcf5RgJc8KghqR9Mmni5kZu3374uLiEOC40KOYn3/yP/xisrAQxeiVUF8J1ihACgvSM8zm52OFTgowiKuiFsH2FYBhJiiUDHGpvrSgAs6k/KGPjPzkD6NeO3EsJU3TrVu3TkxMXATH/kTUbrebzWb3ssumt259HtT9689NiafOqhgWNlaNuG5qORcRQjhrViifx1z6ilesxz3W/gtWAKnxK08/IXPzmBifm5sbHx+P43i4CQzj7CNu1Ft790x+4N2rjzzs9r0ii7PiPQe/SUAgDCJVU92SKKstVofDKZu/v/V3/3VuFyKVWnzYycAgI2oAu47Yq6oeKGuZmxyJb709ueNtyY0308SYX1e/BWfuQKdtNBpZll1krZdWpiEQwHnNSym9OFGvVIh2nC7nbjF3pWipysaWooudXu60J9QtpedFREonuYdlTiw3Y1OzyNiPJHa8nqQWiUFqObUcGbZMzDBEhhBbTqyJDJ07yCPoUvHUFhMnnGZH83y10+k885QpeiyCYBuvG0xSdJ3g+sCgp//pIdSxeTdeKDsFloRWV/IXX4zeenu5pej1es65S3ZKZQhwDAMA2lu2tH/8x8beec/j/+PH+KVXHGnH+noBC7hwfEfMIK+e+qoClZCUnn7VqYBKFs8aezDgSS2ME98bHa3/n/+HXnPNSRdelmXbtm2bmJh4TWjfi7y61Ht8tnxxxT40n/S05sqSXyqd5Q550jwuHLnOTWPLt05mb5uq7xpNBr+x0Whce+21x8bHD0XR/I/9eNRdTsiWXiJjU+/O0kEm/I6CyRLIV59Kuyv+5VewffvS0tJwjv1CL2VmHnlk6ctf3eI8PFjAiAgElIAawEBLhVyY77CSevKsYUiBSUWhHQNmpB5Wgg5daQEteSXJ5KYbJ//5D6BRP/Gp0jTds2dPo9G4mI7pmLler+++7jr6uZ99cbx98Pc/uRVRV516N6JGoew5U5RAyXAEI5RAg93MBRodD1MW7vC0nRgPkkZDgGMYm9BRE9UmJ7a9/W2trVsO/eWOmb/529WvPcLOKXzgBgiUVSNBIqikvz2kgl+5D9ANgY7NxDh4nSiPkEiQigcBxKIMthALtf1LL6HYs5GMjUW331b/4IfiK69Gvb7eLSUw4JrN5tjYWJZlF1/TpaqiKL12nCwWenTFvTLXm+vKQgkl9qBSqFAtPZyKUzVWRNHtQQAYq0oKcs55L04AVYbGrBErvKS2bCZM8PDeQAzUMAyBgEbMrdTsHol3jiRTjbgWmZjPIa0jiqLm6Ghy883c7R5aXZ0/Np3MHo17PSicIvAWAxBJfaSMgrlOuKGIoLpxyGwYZ7+LgoMtpS9kcVZefllmZ7W3K8hwxHF8aU6pDDU4hrEOVtiyZec/+sdz4leeehJljwMkUeEYqlBej26g0jc/LcABT+hZsGoiCoCjyHuYdBQ/9SPp299x0lWXZdnevXtPr1KxtJIfXJX/fqD4xMu9T0/zQ4vJ/l7sYYQIxrBlZorYRmosWaL4aG4eO1red6DzxZdWji2WtYgiLZI4Msa0Wq3arl2LBPfVr8TOM8gBSWU+98Y3YQYAyg0Z+GBAWwIJUW/btuj220VkcnJyqKp14cbiK/ue/Jc/mz73XATvAUPEsAL2xIVRhprQzZ7BHXQ+ZnpCEEY3GjEigSnYq4VRGK8M8lAPlMYUb7m79fF/0/r+70WrdeLTWGt37do1MjJyUeZXZm6Ojydvudm+7a65V1+NDh5pQqFiAOlX/57CcTMxIoVeoH2YAtai57zdtdfedL2qxnHcarWGEO0wNqcSjaOo3arvuoynJntxlOe9nvrSFaIaNGKsItYKz/BV7REAjnVuDEMNjk3Z1vo81mriIEhyDNx5lRgw68wyBHBASaaYmqJbb6l/+CPp3qu43hhoMAUdtGazOTo6GmTULoKxFFUVoPA63ymPLhfTK+WRFX9wye1fLF9a8C/MyzOz8tS8vLTC+7rRoS4f7vB0TrOFmfd2tjBzjhe9XXS8UNKK2I7artpcbUe4q6YH01PTVc69WfW0WNKS4wXHMzmOdWW66490ZLqjh1bl0LI/2vEzXbdcyELPLeRuZrU4ttyb6xTLeVF6QUW63EzII0hyJO02t1td8eX8IjpdlMGqEMFTR6kSoQvt97quoY99DFfc5oX0VV0jwIAKJXPNVWbbNqplWZbFcXxpamYNAY5hbNi2KI6XL9sl11xVfO2ROqhTlpZZASLmyh2dzhzgECJnoEAiMACzWfbORw3/XR+rfe938wlLjpm3bNly5ZVXpml6mlL7+Zn8tx8vP3s0eXQFh50tKLZsYyLLZAwZQ8xkDBsmZmJjDBtmQ2wczILDy4urn31s3wsLfs94OppFANI0le3b5z5/X+3orECUqIAyGz2LfsQET1yGVQlik2Stis9dmX30o0oUx/FwSuXCLW6mH3vyyJ//VTl9WEmJteyDYZ7FGVIoHWexfEEV1gPrAq1EguFZY6dhIRPRArCUsrv9zolf+DhdvhsnrOUsy6ampi677LJ2u30+tMGnWstn+dqYudlqj+zaTTffNPv5e+38rPTrOQF5BJAIBBLYC5nAgYJAAkYUfeC9IHLOjY+PDyHaYWxO4UFE1katprZbfqRdNpuOUORd7eaJ11gQK+J1pbwARGyItT/4RVgbiMX6tkrXHg8BjjPc/PskDhJU4pBUAbVqAO6DHtLHmwpjO60W33Jr9s53pDfezI26Eg92yEDcGBkZaTQatVrNWnuhA6OBrLHUc4dWykeP8QMmkAAAIABJREFU9h48WnzpsLv/GD8wax6e48fmzXMr0b48mvVJjtibSMgGxRIlViVlhjUgo2TIWCX2Sl4hAieqIDKWrCHul7PMIBIVX93nBGIyRkFeUYgsl/7IavGNheKZ+fLRI50HDiy+cKz76mJvtecAJDYc+W0axkFEzGzT1DYbPNIqe2W5vOwWltS7wNfoC673UYy+8XD11c0AOPR8Wi/f/BsSgdQGCxigEKHdu+2O7Tw6EkVRMGC+BE8jhgDHMDaE935mdrY3Mipvu6fXFX/gILkcBBVlYmyYpjsTgAMAZZ4s4AgeJJz4f/g92T/7AXsCvTmKoiD/eZqi+ev7j/3Bq/4TB2TWNpdVJDE2YgYigVFiljAqEMSXiAnEIBARMRETmAhUaJG0s1dW9C+eXzq8sDwWazux41u2tN9+98HP/pVdXXHiyVpRPRuPz77zolK/zfWqFix5V++4w0xOFkUxOTk5dH2/QCvy1s4dW959T+788hNPiJSIURiNVGqiCrByRZ++MAtrAizAgCP1rMFhKIHE/VS6Gif2279t9Ed+lCanTvzxVqt11VVXBZmGb0paDbpuiz3/+OGVF+byfSvy1f0LXznY+ZtvLH7x5fnPPL/4wKHOc7PFvpllJ9QtHICg2fYGUA8KYOXkZDeNZp98yq4uGUVh4CjomISdkISVLmReLsUghRQu/baPIEm89+12+zRI9DCG8Xo3VTB7a7XZxMS4JLErHVaW08Inzkeqpm/SAYIHmNgyifqAJFO/f9NB/qX1Tz4EOF5fMCgw9dA3oVRfdVC0rqcCIMYWzVZ3z576e95Tu+02GhlBqBWJBujG2NhYq9W6oA0dRLUUXey5fQvdF+fyp2bzZ+bKZxb8s0t4JbeHimjWx/Nil2BWYDrKBdgTCwekiEBMVevPyqTMoioAMQtIVYmC5hWBmZiDlFX4l9mASESIAthRYRxKrCAhI8QluIDJxayUtFyg43m5pIWuHF0tDy319s939s91ji53V/MyjozhTZDqYOa4VqtPTVGt1lle6R6Zpjxn7014dVrxvUMJrqiEgpkq2tUmLDc6Dz7OG4Aj4EeGQIoSkIkJe9lO3rrFRlGWZUmSDAGOYVzyWY05iO66OLZ33W537bSPPuLyPGIWCWqDr4PBYcCRsoEGcLEH6t5169hP/ytOkuO/05jdu3dPTEycahHmRfnZw+WvT7dfzEmjBCkXRDbiXu4jNhETE8RArKolaJCYJiUCMVPIGSaUUKWJOiBmtp5fnNfP71+tae/aqWZt65bclQv3fUHEt8Sqej2rvVdNpdXHwXQtiZJV74wri/ZIfPvtXmR8fPyC88scRvX+MicTExPvuHtpbn76mSeccxEh84gBr1AKAIdcoADHQEAumAKCJBKy0CAw3CWT337b6I/+qN2y7bjWgYiyLNu9e3e9Xn+TEQ0AXjG76h4+VPzWowu/+VTxqZf8l+eiew+VDy+ah466F4t0Wpr78/hIGb2yjBcW9aHp8oEZ/stvrPzp0/N/8szCJ5+Y/+qBZSIZy2xi+XWBHVEUta+5etHSypPP6MoKWcjAjyCIqpHyhdxEFQoLcOn1nneYyQkAzWaz0WgMt4JhbCLGYa2NkiRptczYeDQ1pVHi5he5241EeypVRw3Elg2TQmjdhIrq2rnuEOA4m7bRgKg/e0IDSwzAAIbXDdoRF+C82ZYrr6x9+EP1O+8wExPoQxjGmCzLxsfHx8bG6vW6MeaCQzf6aUWdaO50tlO+OJc/MtO7/2jxhSPFE0v0fMccKuMFxD2b9MiUILGkhpT6MzyhD6YATTATK7MyK8GJF4CNUZBCA8u4OoojVq1gehCRMSDyosQMY5RIw/MQByoHWcvGkjHCgSdiC4qWvT2yim8s+Mem86dniufnygML3bnVXmYpjdjwGqT/hltfIuIoyiYmJI67q6t67BiKHpyrpDcwcIcFETi037Spd+r5sV7Og50TxsAQEBhVIi5No+3b48svhzVpeolOqQwBjmEcH9badrtdr9cXFhdlxw773vd3uj194TkS5Wo8szqaFlVlCueSG44mK9drGMCAg8GYI1q+7vrJX/5lzWonoip79uyZnJw81Uta6eR/sF9/f3/kiBM18FSWxCBxSCOGKoE8w5GWRCXAQqiMtkkBUdK+SpZCiCPvEIGgGoOloAePrB5cmr+iYcav3vviJ/8oXV1m7xh8ekK5rp0VnXybk+rTVqEgVe9hDZQLjqIPvp+NybJs2CFc2OV4lm39wPvs3qtXl1fNgUOZ8yWpEphZyasqMwVd9QFf+sQEf34W1gQyMA5qCeIRkSrgiEtQ9z3vmfz4z/DE5HF/TJZlO3fu3Llz55uGbgSq8L6F3u8+vfJfnsh//5XoT/bx38/GR7QuUSZqREFJ7MlylJSC0mspylHCcRJowD3nwlEYWVsKjuXllw8uf+aVzu89fPCxg8vq/JZWEhk6kyowTtNtd95Ze/vbp+9/iI8cZRApLFgZKojoTGm1unnnS5tZTBIYUO87WaN2+60wJoqisbGx4T4wjM3dVI0xcZJEtVo0OsoTE9RqeWt73W7RK0R8kOQI+VehTk9+jhoI+UQ0HFF5g1vrOtc8Wn+mRfCVtRJ5Mt1mGzfemLz3Pdldd9jJSe3Tb40xaZoG4kaWZRciuuFFe6LTXf/sbPHITHH/0eLxmfKZJd3f5RkXdRAJWzUWFGZ4lAmGyFI1JmADaTiwMqhiwVCwJAvzPoHiEtp/JpCpblOi/nMS8cAPNmAk4ZQufANXxJCKYFNt+VylqgpYALGS9WQKtR1HczleXSq+Mdt9ZX41d5JExhDZ9fTF1xnMbOI4arUkSztHZ/ziMne6MciADNiAORg89wGfQOvYpFGZ4TJdW60Y0MYJMOzImInJeM8ezbI0y5IkuQRFwYcAxzBOHiE5KdCxNrrzzt70NL96QL338KCgWaQgCFGY1efBrB1VD7i/g3dVkjSdUbE/+RPptdee+Lt27NgxNTV1qh12caXzC88W9y5nMZhVSyVWSsOvYKgqCMqkBCFSIlIYqXzLNIgIUEA6SIOKCLwlsj6KnRX4Iiq9yr5599KRY++6+XKUfvHzn8+U/WspAuq6muwkvUQQjiZDFR6kFuBm2u05lFY/9N64XrfWDjuEC74iN0a3bJFbbsF1180++SQWl1JiB+kJDFfyvOur7QsF4ABIINxH8sK6zjme37Vn8t//Ao2Onrhj7N27d2xs7E04KAhHW/sX8088t/Crjy3+5TQ9V9RWk8aKsk/ZM2ChCsMMtmo4L3vGxl68iZJQSnrxHoiiuHTexJESqbFKzFHKUezICCXHXHL/weKTT8x84RtLLxyeu3aqnkXm9IWgMba9axft3H70T/6iQSZRNsSkPgq2lm9+3bZ5WIkqDAGGVg4drd91B42Pq+qZGF0NYxivC+BgZmNMkiRxltmRETM2qs1GwVyUpXOOvERKoipQTxDtT/XTxruejofnhu3S64I2BuhGKO2kr3SiBK9QQNgUUSLXXpd8yz3Z3W81U1PooxvHGaZcWKIbpddO6Rdyf7TjD6/6Z+f8owv00Cx9bdG83LWHCzvvbTegG2w08CAYwWzMgAzUQA2tG8dYB21UNysIBA5sjX70AYvwVSYK0AYz9asHNtQHNXTw/QFEIVojTRAx0QBXUWIl48gWMKvezjmzb0VfXnQHlt1SXoiXvHCll17pABjzRuRIiTnKsqjVKsuiNzvn5xeiwrGC1/4kob5yLTZRPuO84E6cFx+DEZWwaMmwE6DVtpfv5rGxOMuSJEnT9FKbUhkCHMM4ZVhrR0ZGsixbWl2l2+6Qy3YXB16hxfm4GqIjJTVCVpEAaSC0g4WMErGSsCpRLmIjs1CUc9dcNfVDP2xOmMgYGxvbvXv3qapkVf3US72vziQGYlCwZytsVAEJlgRKEAKCXIaHEVhPBOprClarX1WhwdBdRJUE7J1o6dSpqnpXFvlCJ3/ypf3vff/dy1/6oswc1dNVAHpiWUYn7r0UZigJ0ABwrDiXIi4czEc/EI+MDDuEi6MiT9O01mz6iQnZMjX39SfSEqUrahmL10EJE27mk+aX8zPnOABARKaEBqk5z3ZpbGL0X/x4fN01x31zq9XavXt3o9E4pxk04BrTHf9H3+j9u8fd5w7jG72ksJnYiAyIXGwogcZMEaiqLxkeZI0FMbNRMmACGbbGsAHB2AjEaoLeG5MhEjDBsAERyAon8xJ/Y8V+4sm5+16e3dGwW5sJTlsF1rdvP/DQI/kr++DL4EIQIB+5gOq2k70oVQhT2etF115rr7467N7DIbthnCOYI4qirFZLR0d5apK2bOkBRV74lW7iFKIeUgBJhADC0rpO8iQg8hDgeD0hfXTD9N0nXfgkgTgwOMjFSbfRyj7yrbV77jbbt61HN6y1rVZrdHS00WhcWMR4VZ3puOfnyi8fKr88LY/O6lPLvK+I5p0t2AgbYaPclwvtsymIBrMYevyHVqAG9UdVBty6wb3aP/8IjyvYg/toxdr9PNDnDE/HGEh7hAqjTwXpa3mAQSz9oRhhI2SEDaxVYx2Z2U754rGVp48uP3d06dhKx3vfTKxlNq+/ImVj4nqtsW1bd3ll9dBhd+yYiAt1svQlac26JbY5GMdwxa67njRwPiKA2YmgXjfbt5vLdtg0S5KkVqsNAY5hDGNDnVGr1VqtlhD5y3byB7+Vtm7V/ftpaZGVIpCFKtAD9WAFxgAGGqQvIrWiYphK0OFaNvLxf9vatfu455+YmLjiiitOoyr6wkz+Gy9m1pMRp8QQG4uCxBtIlUBIA46gYIF1MFKlZwIFCYQ+uuFJVdWLsqhCcuFCRdgzESnKcnWl04P3xW3XX374zz+dsZ5UE/BUB7HHcTiob6IWkKBKdZxhiUiU3/E2u2OniNTr9SzLhnfaBR1BSq3VbhdjY8XExPLLh5OFhbIoKvccIq2maXEBARwMMLgk7QEcA8BKe9x893c2P/xBMhtq1iC60Ww2z136DNfvywe6//vD5Z/uwxN5VpjIm0g4UrJgZpABGMIqFXeq0r4JCvShFCUiGGLDVH2OQGEDASsDxGAyIhxmm8kIWc/sOSrZclZb0fgzTx3648cPziwuXTPZSE9B6DBxPHLLzTNPP1fufzUmb1TNOk2+TanbTsouO6fVS2ytE/FQo1TWsuzuu9WYer1+CZZNw3jTyo/QLds0te12tHMnTU35NOvNrWjhWdQwVBQCWgM4Bmjy2qKgC9bN6pt25ddG3MhDHbQEwGBTKbyWSVZu34633tl437vjy3YOXLQCLDUyMjJANy6IzcGJrhZyZMW9MF8+N++eXdAnF2hfh2dKsyimA+MrYgT1xer7KWX9lIiu9w/hNfWNILJJCtJAtBh8YY2/QQMp/AGvY0BNosGDSq507QHWfhgVabr/Ba5USPvapUQM1j7Uol41L91Cr5jP3VynWOmVq3nR6RWLnd5qr4giE71Oc1liY7LMtNs+st3pGen01HlU7GrtT7afRwDHGXokXhDJjQiGOZRJQnCq8Iok1XYzufoabjRsFNVqNWa+pJL1EOAYxhmUtnE8NjZmjFnNc77mWn/HbUvPPi0zCzEoN8IKwCgixyB4C7VQBSkiEGpZNl/61Y985LKPfSdtBIZrtdqePXtOMxg2t9z9z0+szJS0EhlBZLwtjXPGecNKhsCsREpBAwSo8AytQA1SBSlBQKpQURFSgReIAuJUjPMk3qsU4m3hI+VOp3twcenqnW387Wd5NefXs4OeCHAQoGCCBicVY42IRqKqZN96G++9SlWJaHR0dNghXAS1uLW2PTJS23NF+v535pNj+cvPmzxn0UDc0JMRp8/jwpqAyIOEJTEQweqOK0Z//uda738fbTyxr9frV1555bnjboScfe/+/Gce1gfn056XJLMGEgMxyAAGxMpMhmChVskikC8YYE+sltj2Fc6C9CsxmMNkGxmiSqyNlAnMbFSJjZJRigID2ZBadihWJV9u1CIifXGu++mnj37twPwt25u1+PginoiyqamtH3zfvgf/3u/fH0rPonKOPod12zncRRQkUCiILPHC3LH45pvs1m2q2m63h2axwzh3+6oxxkZRlKZxs2lGRszomGm0hI1IqWVXnMfJDiL09S+KYQ5eV7r0+2tSDw1212SggBcU1rptO+xtt7fe995ozxWUpuEqh8mURqMR0I1vloXWG0gxK4W8tFh+5bD781f56SW7vxMtOhKQiZiZgneMJViQAfXHdvo6Gags+nDcxwZD1ABwSEA6gt7GwE+Ej/flWDfLsua6Wg259p1VEJB56tOHSTXAGFqpbxigSmzhCZmISRgeUsAVKHuGfBIZwxDVpZ47tFQ8faz7jZnugfluFvFYLbbMzHTmS5WtTdotbtRd6Xrz876zClcwhFUHg06ybgDqmwtwfPOz6iZmZwKDJGyFBFEwSK0trElvvIFbbRPH9XrdWntJEcaHAMcwznTzajQazWbTOVekmdzzDto61Xnh2bjbVcOlqGVi9cLqAWKQqkCFsejKxZtvufzjP2M2OqckSXLttdee3mXw/oPLn5mmokcaxUbEqisNvIlULSuxBB2jgCyoMITEs3quQOpqbkWq4RQGAonDOG+9iCAnLpQgkjgvvR4ZKQ1We/nK4vz4ytHmvv0kx2/Fr7kv0zrNUQJpNaeiBEBUCRYEULFrZ3TnXSG5Ds1iL5791JhmqzU6NVW78QZ3w41LC/Pl3Lzv9SJFOOuv+KpaqbbIQJ33ZHqQa3zOTRWMVKw7nus/v647tOvfuiwQhRpgGbb90z8d33UnNt6oURSdU3RDVO/d1/mZR+Sry9mqmEKRNmxRuiDN1j+o6l+rAQ0YUCIyCiNMYGFCpYSja0PQQd8tTDobYhAxuD/QzBGR1aDyBjB7Q5JErOpia8nYnqeu0ILW/vjRwwdn5m/fNRoZPm7DjJrNaOuWw3/+Z9aVFuyJaU2qr7ryQhDeUNeepwAHIFDLRgCoF+fKyNTvvqcoy0DiGK79YZy7YGZrbZpltl43oyO8Y6tkSeF9vrKo4th7Fj2N8eSQwfF62yWACayAkgigBMMgglP02JatUXPrrY13vjN7y82UZYPrG0VR0N1oNpsXBLqx3PMHl4onZ93XjvmnFvSFFfNqYbtiChCYKJihYI0XRBsBoI1DUeu1natPaCWJsR7mqHpRHki3rclzrEthNNAbrZAjWmMcHvd/vOE1hKK4Euno80eqF6oMIVJDylDAG4Y1gb9MXqgn6HrknjuOF7rF0aV8odMDtBbbwZjta2McURS32tH42NL04d7sUb+0yN4PlFz8QMxlCHBsNijZL+0ITKowRAJ0xMXXXmsnJ01WS9M0juNL6jRiCHAM43VgHGmajoyMdLtdYbbXXhu99a3FE8+uzs6ypYShIkQQi1LBioS0MDgURbWf+InWVXuPe7adO3eOnqBTuCHLqv72E7MzRY1iBhRCSgTWINrJyqgURdeGRoLxNmkAWILBggICEUBUJOiOkqrCi0IAVTEi5J2qK13pxamXxcXuFdtamJvO5udJXh+vfB3AcdypLvpeWawQNzpq3/MeYg4AxyVo4HRxwxy1ep1HR+Wa62RsvPPU83F31UCNgYAI7KExIg0ieQY+HLDohnwdzoBCTeS4r2K7KXpUhHCKxApbieGTN+wBTyTc94hleAhgurbWu/GmkX/yP2Mj2YqZt2/fPjY2di4KWVWd7fqf+kp531JtIfeNlrUWRdEDW6cME8i31ehXRY2hDf9WHq3EUF7DkmijR0m/eF07dmPjEXkyxMSAgTdwDGWSvCxqjeZKXpTOp1k9jVJXFqr0Stf88WNH7tgajzeOF/FKRsee//Rno5nFSEolGewEBsyAB5UG3qxxmvlkb9jZmVW/xt0Q6uPXrjkpmB6rwESkTgUijW/7DiFKkqTVag05aMM41+VHGH+IsyxqNWnLBG2b8rVEej1yhSmdUTne2GzQjg4BjtfdLnF12E4KhiFEBBE4Nr49ntxx18iHP5TcdIP20Y3w7rTb7dHR0VardZ4fFIfSMHeyf7F4Ysb/3WG9fy56pYhnXFQqeZAH2YjJkBfpQ+HrpTOOz8ZrnfAGFRgCgsrnYH8fzKxyOPMa4CB6EnjkhAmWDUMt/S8zr5tXYbABmfAlDHQ9ACJhEg5KqGFsE2K48mhRMh7klJ2yI9vReN9i+fyx1dnl3IuvqBx9ROUMMA4btZqllEvHpjsH9nFRDq6SByhQYc54XnMIcJzhlQj3pFa69mBAVEsRc8XlyY4dptmK4zj4GV06yXoIcAzj9QUzhwTW6/Wk1fZ33ek4wqsH0OkYghGwRCRWWGLFjDHzH/zQru/+LrOxgU+SZPfu3aeHEu89OPenL7taETtTWhGBcWwiaKSe+rujVuIbCHw9VgocQFVR9YFEAiipqkrfVgUC9aqqnsUb8VDnvRcR9U6dEye5mObkyNi+Z0yvlywtvTGAA2vOarrOx44EAHEZRdFHP0LWAhgdHU020luGcRGU47VajZLE79oV337rwuEjvrMqTuCdZURKAgFBiSAwCqODLLVmy6cb3b82KykJAUTBacgTtK+OJsTg6sUwoKSlQupj+Cf/0+SP/hBareP+wImJiW3btp0LbE5U//SFzi8+wTNIuAY2tiwF4tNaXApMQtIXLiNsPFYLhNzKmG5tKr86MuuLr2lfeDzItIULXXn9KXkiMIc3hytqMUBsbCSAcxoladlzvnQQjbP6UuGiRvPvnth3ZYt3jG0gs9gsG7v1liOPPFJOH+V1SEUolAXwDPRdqNCXSlwPNujZHXedKe/nNb9LK4IxgQ2RqLqlhez9H0B7JAzZDadUhvEmbKrGGGNMFMdRrWZH2nZy0oyNqTFFN5dez4uKVgQ1PrH5xPE4nvbdB473uX89m62eZ0DJ6V+Prntw6u8MeLsCAoYq+kN25MYnzPXXNz/4wei6a9BsDgh91tosy0ZGRprNZpIk5zO6Iaql11eW3Of3F1+fw3OrfLDLXbCJ2RhihqpXVWIC4JWUiJi0j14MxkJOt4tuANj6yuLrBk5I1wuNntoX/OS/gjYWBYPDESMVmsKDl0dQhjIkuLSGCRevooCxEUClFy8qALMx1loTMXFAgESQKx1bLb4xs7K4mqtKGpvEnkF7TMRRZBv1Xre7eugglpaNd0bBIA9ShKGfUzI5dK2231ACDQGO11z4FcZR4Vqqqo5AW6bS3bvNxKSxNsuyKIqGAMcwhnHqm8aYVqsV7D98Esd33o5rr86/+sBItzAwBSgHmKk0ePmy3Tf9x/9oN3bvRHTFFVc0m83T/Iq8KH7n2en9K4ntaUGFDfYHZEyQMyBSOmUGDSBGEHWspB37j9cCXr1o8FXxHurVC7xT8d6XZOASd83B58T5dH7eOPcGAI7+IIAOmInBMtypqGFNUvNt385JAqDRaDQajeF9dfFBgc1mc2x8nMbGzN1v83v2zE8fkWPTxiv3ZyWgMEC6VnGueb3puskUu6npXCmwnKCEngEHBR1UpnKsGmpbVSo41o9+uP3DP4iNMwhRFO3atWvbtm2b7qChqsc6/ucf6Hx5MfNxFFlAYMgTqbEmiijPc1IFs1ZO1FAS5qq6q0adB1Z7/XkUWadrD4IBuK/WM+iFWEGq/R+T/rgzK7GA1XCvdGmWQcl7l2W1NKv18tIDNrFOym7h7395YWVp6dbd4zyoL4nqO3Y0r7/u1QcekJlZJtWKL1HVdkZh++jGiUWtnjWZd9MADsBytampemJAlG65zV5xhXMuDN4Pl/ww3px91VqbJEmUpLbVptExbTS9Mc5755yUjhWDmf8BNymsSF0DQnnQRK23WhwcRdCZLRddZ556njBAFBs65OOa5cGGMhBm1Y25ZoBx6DoMRJWEuJvVce216TvuSe+8g0ba2sc0jTFZlrXb7Xa7nWXZeYtuqGrudb7rDyy7h6b9F6bNy71oxscrnoQQRUF6uhKDpoohWHlxBYBD18+j4PiJkhMfo5IXHXTJA3SkmoU8Fbqx8bYkWj8Ko+uHWAb/shBrRV+uiBZcARx98iJVAIeoKpGNAl7vtV+aMpkK3fACkJLpgOcKOrgiy528KAvxosFRjek0QyuBzhPXG7Amn5/vHTrEec86b4IdW/g5leMWFG9cU1XKXocv0OtdBW8a8PpN++GTABxBxnbATxWC1mvp5Zebbdthbb1ej6Lo0jmNGAIcw3jjMEe73a7VaktLSzoxGX/wA4tF0Xv5xZrzFtq10ZE0af4vP9G++qrjfnBsbGzHjh2nBxFn55d+++nlQmtsTJmEwUUDZiXxwRShUlpaO4MJH6qiKtXyDoc54kX8GrzhBeoRBk/EV0i1CMSrd+KdeFeUvWNl/vbONM3NuSSpz86+AYADtGbdFAy7BCCKSkAgVK+bb/8OzlIAtVqt3W4P76iLLyrl0Xa73mrp1GRy662rBw6U+/bHFkxwghKIQREggCeUhpwhT6ykYX6EAbO+bN2UDqGv4+6ZhID+bwnzXUogDXqY6er4+Mi/+SkaOX6UbMeOHdu2bdv0QlZV7z/U+7mHyqPccMweYAqa/TCGnPNlKVFkjGGBgohRQRAanF1JuK8ij6o4rS6abpzzIJBq32Wv/xUelPWhGKxqK1JiAZSMNaaX50kUE3EvL8rSGRPbyHhXujJP4mw19/tW6Pfue+5910w00mgwPp1t25rnvZX7vsJSDCoPpTVsBYNahCr46RwXZPRGAI5+CeWgRDCg3s5d6e23KSAi4+PjwymVYbxp+yoz2yhKa7V0ZITHJ3jbVhdn+cqqX+lETtmXDGVgIHuzTkIBBA7up0GTT2itm9IzoMvRCZwIoeo8enOpdmcDYR/XOq5nBQogxMJVKy+hmcS6RLDumwGA2HPU47jYeVn67nfV3/F2mhhfbwqbpmm73Z6cnEyS5HzunUrRVxb/hTAYAAAgAElEQVSKrx119x7B44s846LSGo0QnFYVEFGosmE21fxjsOYKGFB/unPDfnn8GPK6yeQKjgDW5loGAIeu+cWeTF90HeJ24m/R43/hBnmP/5+9dw2y7LrOw9Za+5xz3/f2u3tmMIMZDN5vgCBAQCQlCrKKMm1atmTJP1yOypFiu2LZUWRXKr+SSlJxkorLTpUrP1xRZDuKEsmKTdmpsihRiilTlMQHSIAACBLPeb/63bfv45y915cf+5xzz73dPdOD6QEaw7PYHHT3vX0f5+7HWt/+1velohtIM+TMtyVvyYTvahFDzKpQBYsRCRSAqjqFgomMCdgEMUiZJaoMHF3ZGn7v4uq55Y2IUYuCRiWU6y74bExYq5OJVt/4vq5uhIOhIUX6EnT8XeSirOn4dMXdcGcr0GFbjm5tLTvwxREkDvDSLI5AYqITx8MTd6NSqdVqlUrlB6cjvgQ4yrilqFar09PTLDI0hp96Shfmhi9/u57wFTa9Fz9z9C//VDjet1+v10+fPn3Dg99X3j7/b68Qc7UCiKhREgnEG5KMdwJi3OvJ/yjQ1FpFU+kN/wXV1DKWoGqZKBXmUEfOqkvgrLMJswaxvdv02mfftZVKdWMjiONd06wxwafx4qF4JOJrJ8dMIDbiWBFVwr/wk1yvEVEURbOzs+VYuoPT8Uql0mq1ud7A8RNbb789XFnjxNYMCVFkCCBL5IRUfJYMKbQt0EEDHH5g6njKwCARYpAjr3gT9Rpt+vM/0fyxH53Yg6vV6vHjx28Hd+PXXt38jTM8ZCNR4FlYLAwSgijIW6CIQkEigT9i8w3EDBEShkGRpzF6g6PzsMxWOn3KLA8tiH+mzS0s3gKQmYiMfzDASAAFQOK12RgACRCxGDsUoVh1GFa/8MqlY01zz1zarsImaJ869d5v/WvZWPHaff7I1H/EQgxKP/rCq2bc5lOoMZhjf0PLEBGJYwBkQN3OTPPFzxAzgLm5ubJLpYwPMkTEq3KElUrU6URLizI3h3o9Hg7cMIZNFGqzOtPbCuRfTFACvOohRs1uTGRwvS4BHhNozsw/U32CkewkfRhfo8VvvKSWggZhytpILU1zBc1UqcHkd86KeZEwJhnUGvbIscaP/2jz+U8ER48WTWF9Z4rnbhzO9n4FHGi5795YGXxnRV/blLd6wZoGloUNs2TvFSk+YAyLYacKaE78yXeKbBCgoAmaMQdl5AU7xukY1yIdXfHrAhzFxpYx4ggyaCPDLorK1b5jm4tgABfum6ErEBYxBPYJdSbmISKGiaCpj5gj31BiEtVubNf7yeYgcU5t4phQCYPIyHV4HCYMTa1m+4PB1avu2rJxid0NHpJst/WHLOp3w2wwp/AcxmhJ19GWwgc+wPiW5u1BYBxjDyDMAoKfigoQObO4GB4/QZ2pSrUaRdFHxd6oBDjK+PDDn1E3m83tfp9P30sv/NDG2jB4/Injv/y3ox3q+nfdddd+2AqvrMZ/eDUJKKqKQGNDwmyQUikDZgKUgExi1N+SIhf+Jo9l+NYUAkgBaOqo4vVHAVLHGHE3yCXqnNoYNq4O3Lxx8+++Rsysrrq+sc8qIOOsZsbnxDLhVgEVQGuV4POfl0bDX8C5ubny/PPOxjjCMGy327WFBfP889GTTw3OX4yuroo6Ag2YrCHHxEShUqSpJEd6jnGTVeiNC4OsqAZRoAQmFXJCxqf8oCQIN+4+MfVf/r3W5z+HQtXqdTdOnDjRaDQOFtr4k4uDf/LK4BtblSHYMUtoEutMYNSf9HitHR7laPnryZHGyQJk7PFT9Z0cC/Xfc8bxyv807f5Nu4P9n2B0y1i/m+appRIAEueMEogdiWP+8jtXXzt/6VgzXOg0iShoNsWY5S9+seIQECmTk7z2YEcplSZvp/5gsrQi3Ww/K1tIxpHakJUoArmg2vjcTyAInHPNZrP0Uinjg19XjTFhGAZhGLZaZmqKp6a0UUucdc6xswxKa9ds3ZOxET1yx8glIKWwjtCOcgTFXT5/lB33/xAj60ZIRZbTIj+TLSu8TmQNtCmsk7MF/c2OSImNREm1ridPRM8/1/z0C+HdxxFVcnQjiiLfmdJsNoMgOJw5TOywNdSvXYq/eM69thVeTMIBGzJiJPMoSQt9KpAbyFmnzmVAkeSFaAG9AucAh+ymncFMuw2hQhPQHvjZboSF0Y/YW6mDM/w+B+15DInzSIeDEpMJAmbxuxkTmSAMwzAMI4CcVTApexN1AmmcJMM4AZshggsbyZXNfnd70KlFC53a9T50kaheN5Wof215eOECNreQNufQOLrOVKBvgEb7vEeNJvTXaYTz7Nyk8CGsQrc643Gr2R3GHsj7H6UAB0HV0dSULB2RI0dMFFWq1Wq1+gPi21gCHGUcTJ5RrVbb7bZzzjbqlR/+RO25p6USTdxtamrq2LFj+zno+8bZlZeuUSBCcGSUJEibIVmVAiJipJbPOTsj/+KsNEnnfM7aUECViABHUFVlqELhHKkjZ5GSOByTC2KtD7snzr7mT24b167xTV4QKlo3FZuBiYjIVqLg85+XVsvfeWFhoXSK/UGYJvVGY3ZxMTpxHB//2NWLF7cuXTHORYAxlDhSolAozBzjnaQnGGZvBkdetE+kGXv9ngqUIj9GA5ABgYmUqmElUbrSbDT/3t9tPv8CjU/Vqamp06dPX9/a+X2gG//kG1f+1VledpEDJw5BGJJIkjgjhtRjl5R67HqLXSlo9u4jpUahKz0jfMlE33z2+8KBXVGxJ3sI5MtLCnkQRJ1nw0MCR4HCqDUES/b8eu9L37vQ73U/dnKRmSsLC9//Z/+8OhjUOVBWa0g143aJKJMQBSPY5ZABHEzsKf2EgRAzRUpDSP0nfhzNBhH5JvxyjpfxwYfncVSq1ajVCmameG42DowjMs4Za5EkpBpwekZc3JGFRZiZkJf3QiS7lJzFA/fsEQq1qNBYhfvhIhzwPNcCccMxOUkB9IJfFBEha5SDFGy8/OrmiJRETJWWlqJnP1b7Mz8anTyJSiV/e1EUNZvN+fn5er1+4IS+A4lEsdqzb64lf3zZvrrOZ4fhNgUxi2YUC+bcXItEUmFG8iL1lDZz5JKgvvTmjKNBAmaAgfRaI8U/JmEM3p3BQdgd/OAxLIWKQwsjDY/xu2PMgSVvyMrpJandWCaV6pEOBRFlUhqMlO4MVRCxiPH7LFTVWSY2YsQYkFhHicN2otc2+pfXuo1qWI8C3k2Sg5nZmMrUlA4H2+fP98+dD5kCJh7bk6kw6FCEMnIe6x6gIX/o0MYBARz724Jv9NcTJQYTwFAmp7DVGs1MR/fez5VKtVqt1+veFacEOMooY7/hWy3CMNzc2qId5XoURQ899NA+N8L/77XL760BTC6wMAwOmIT8dpL2RGpmirILxpFVJ0oKVWX1xiqOoF6kA2RZVVWhDk5ZHVymwWHjJBnE0KlIT739bSHSMGhdvPQ+AA7a0ayLHOAIw+DP/TnTmfL5WekU+4MTxphGo9GYmaEH7rfT090rV2l9NZKAVasBG7DmCuNMBun50A1bVPbarfb6PTLWQJg6ipEQ9dXZoLn64Onjf/0/5iCcqCJOnDhxsKf0AH7/3c1/eTEcqsRWIYEY40BqfXIpSPPPXCMtLf+xw6/O/4jdsYGiK2pG0h2HgXyGN8pXUicmSNp+7dcZJaKs3Z4AMCsRKRREcCIODBU4oqRaqzkx2wm9dmkjsMMnTsybeu38v/+D/jvvBKREFIOMd3sBW2YQGYV8sCnHTTE4KJNrtUJMFCixCeWTL/DCAjGHYXibDIPLKGM/G65nyYXVaqXdjpaOmMX5YSXqbmwM+321MWdrwwQOnLuuBBnAgQIIkn3Du3iO8BhezAdXq9w6wOHn9QjgEMq1lqSAcRRQ7l1YKkqSBFG/0TAvPFf7kU9F999PBXQjCIJWqzUzM9NoNA4hdwOAA2307bsb9qVl/f2LuBCHPak4FrAXEc36RzAaQSOun5Iwm7QIzEgRk/bik5ssT1bie3N6rt9IMbLdw447jn7B+etgjIS1M3GPMeZH3u7CQsSpQYxzzGTE+JudqjqogkAshlO8R6FO1RoxYRAyMZSsUgLpOvPuWv+Nixs10elGFAXGeDfdnQlPGEoUJsPhxptvIo41SVRRnD7jFJVUJFx24oYHCwnciQBH/i3ygoOJiGxUoenZ6sMPmUbTMzgOLd+qBDjKONRRr9enpqbiOB4Oh8XfHz16dGpqap8P8muvvHdpwCFzSIiIAoooNddyIUImpb0ZHAQQvLgGASC1eRuLr1goRTrApOqUoVCr1qpLnLXOJs4NHEvkBg++90pARKBKtxuOv50b5lsTiPJE2hQbCT73OTMz40vHxcXFEuD4gUrHq9Vq1G7HR5Zwz6nea6/r8npIpqpBDBcTqSFiCtTn3Gz3sYfuH+Dwv0gMexmIMNOWq0WNDYdlBM2/9lfajzxa/EtmnpmZWVxcPFie0dXu8L/+5qAXNkxQZZEwComNTZwxRowZDhMRQQHaKKZqE0jifnKHAoQx9uMkLILCQa9PeIt/AEUOreayfSCFYSjIsVpiXd3Y5LBiKUgcv3lx4xMnOrOdpsbx8pf/qB6LIQygEhA5YmInTEQhsP+Li/193cgM4qYBDmJSIQYZUD+Jw499zNx7mphFxPtqlbO7jA9rUfUGKyYMo2bTdDpmfo7n57Vacc65fl+tY0CEDNNIX9OX65QqOheVOB2zMquwEivzREkmO76hohrCh1Zr5WqTo5ekMlY+jiEyGKvPCmWSScJqMjcrzzzdfPEzlQcfQAZt+7agdrvd6XTa7XYYhodw1ivo7Eby8tXht1f0rS3esKLGkDGUS8kW5D6RtzwUPGDTNom031honIIhuyhryA5DFNob4KAJXGkCP+M9hxFPbu6p/AoTT7yesf1xnPcBBguzeJ1uSkVoRnJy+eDw9rNea1VV1AlS+x0wOeKEZa0XX9vqC2ktCuqVYJeDB+awVuMw2Lp8OVldp27PqBbbTXOhE+yYX/mP4B1fB4UsHBIc5NbeimTgbKqxnp30+g/TidFmK3rgATM1FVQqlUoliqIfhM26BDjKOPg8I4qi6elpANvb274S6HQ6J06c2P+M+u2X39vsCzGUFSzKoXfRBinBAARSmnB+BVR14kdSX35kyLxmnSr+nh6yVlWbkEvUJrDWJTFpEqipxfbes9+uEEBkkqS2sXFTF2HXhcuvOGBKjDGf/WwwP+/vPD8/fzhJnmXcvqhWq9Ozs80TJ+jjz2wN4u2VTdoe1MmIUZtq5RIROWIrNyY+p1kC9gVwgMkKgdlo2pTuWJad26i3Lj10+uFf/E+5MBrDMDx27NixY8cOdohaxX/xlc01aQwcCZMqDeMksY5F2ASGCA6GhXJltcwPBUTMZld2L++m75dqauzsni+gG1mSi4yckaMY6k/5OCUuI9PF19w0VdSywhI7AKQEy0Cj0bBWiaJKVN1YW/vdl773+SfuWnzskeUrV5a/9ZpR60grIcH5diSAOMz1Rg604NlPyoUb4mIgRwJCUaFAWNyRpcozHyMRr89SorRlfOjpRxAE1Wo1rNXCTkdmZ7ndQhi5OHZJQs56NgOQ8xRSeNdkk0UzHwdPfFBJGf485om2y9kyPmyAgycVKvNuirHlQHboO6QOMpyXSewkslPTePD++o+/WH3sUWq18hUhCIJarTY9Pd3pdA5nM3/f4krPvXw1fnnFvtWVa4kkRGy8DV/BDLjIyciVOwsqsaNFMvPDKmp9jv8oe2i27C4mupNpyAXdjLF8sTiaUlHYnU81jm5gJMO/B8Dhb5K8WYSoYMBS2G59/w0zGUDgso4c9pfRsiRs1mKs9obWJqFwPTRRaILxIcHMHIRhvWGd2z5/3i2vBnFMrMV3UJABn5xZnNk5Y2KIT1oaf8SRjlteNLKtmXOFtZwLo8Q2qsjdJ8PFBVOrRVHk7ZzveBJHCXCUcVtCRLyJbBzH9Xr93nvv3X91pMDvfvvMZg8aiA2ITKhsaMTWMHkVUqxSiuiGqqoXEAUA5wnnQt7EO70L1AEg50gdXAK16qxzsUtiVkdDbSTJgxdeDgFmliSpr6zw+1zORruVMINIRAZGgp/4s+HCAmUtKiXA8YOZizdbrdbiEh5/NPzEswNQ790ziPv+OJGyJBvZ8dANAY7ij8x70DpSpMBLWhoQKZlBYK42am+0a8/99/9tdXa++CKPHTu2tLR0sLUrgF97ZfUry1EMqddr1togMCAKwiAMwjiOnXV+RoygnfRfIQKz3OTTFcAd7C7utsfvR71BSFtUxslYgNGE4RIynldGcAwM+0MmdpagWokMyJ49d+7+xdbpT3/q0h9/jS5fUY1JKWKffxAzBwQvIH+AQvD7ZXDcEOAgArEfhKkoDJMSesLNH/kMVSoApqenK5VKOa/L+NDX1bRdJapU2x2empbFRWq3kjhJ+gO33XNWQWTIywFQkH3j0Q2XF1ScyZDSZN21K2ceh4DBMTHvc3PTogHIhPkoc0pjyW5lpSCO6va+0+EPPd984RPc6SBbDowx9Xp9bm6u0+lUKpXDeQh8ZtP+6cX45RX3Tpe3YSyxI/JuICmOI6M1rbgYFq1LeIQJ5GDG2DED77cradebsP/Vmg+2Dp54dmDylxgjN6azAZrK3iHnN7KSOGJlHjpc3uivbG4l8aBdDacb1Z08DqlUqjMz3XMXumfO8sY6kZuYSkX6Bu2EDnny3Y83ZXykFqjbAHAUsNdcU3akK+bA1oS6sFg7ddK0W75L+nB6Hh1slOctZdzGmJ6ebrfbAG6qOmKiATBgK9ZvoFaCIWsAETaGJUn79Nh7p+y2VUBTC1hveYms2RaU0zdUHamSs6wJu4RcAhs7O2Q4RmxNEKtq/uCZAtX73kx4vLrjIJCM81lgvJfxgxjNZvP0ffddbrXM4tyliib/6gvNfj8ClEi9tYo7yE3c4/o1R0oUM4EETIMgeN0N7/9rP988dlfxzpVKZXZ29sAT2e3YfuEMuagekRPrhNk6ZWZVTZwVEQFZa/NDBk7PIQGAWeBS6nAx0QTGvh8rzXdLL7Ke/NRUaedkzOVFoY68SkdBdtQDqaIWagkwsJrKuYWOYcJQrQvIkbWAVRN95fL2Q6++/cOP3HP3X/rz73zj6xWPFDABqQYKE7ssfzyEdUP+knKbW2PEra+5rS1ptQAMh0MApQxHGYdiuIpEUWSMkWPHas1GbWY6PHas/9K34j/9hnvzLdreMi4JkHH04TU1SZlcdlzMIOMPsX1bRwFh1j0Ajg85CrKVKMg2eSEnECmTcprIpAqOWYeGf3PKDBPaat098FDjxR+pPvcMt1o5uiEi9Xrd26aEYXgIbaG3E3d2035n2b6yqldjM2DREW8/lczMuBoyvkeM0QR3+XhzJaYMAwFuCubY8XjY1017ak6PEzYxRvzLBLDTc0DcEBAkStX5U/8dzigAwqnLGosXjPJPK2AiKKXTxxFvOn53fcBkI8NCWJpu16KxEzs2prq4cORHPm0vXlq7ejUYOHEuN/oBZeRAFG2JePTOeAyEG/9kyuQ5XZRM0SOJfVM+CVHgNBjEtLxM/YFamySJtTaKojv+mpQARxm3N97HLggitolTIRWyImzBRgVCxq/ESuytnvfYHkCkICUCq1+JAaiScl6YAFCvvuHgnHWWvbGcKlRZ2CUJJb18D1RjnEjg3K0XlgQCwVQqptkcrU2q5VD5QY5arebtV80v/p3uC5/c+n9/p/8HX24Pt0O1IBKCQ+ofakhRJG2mB03ggizEKKvA7qlRngEbYeecC8IzrPf8rb/54Od+ks3YpjA1NXXgGyGAf/Gd9TiokiDubku1wmEAzrC/G4CfuGGmeFNo4QQRbOf3N3pJaTopsAKjIGUBB0JKZIUSsAUUJIlUfv3Vtfvnrz7wsz995td/PXz5G0pkNW+dBZEhWH+cin0sJgdREGH/+TeTgsiSBKlkIcFpsLxu3303OnoUQL/fLwGOMg5V7iEirVYrCsOoWgsaza3pmd7UbL8z7d7+vr16VQdDwHJmGpLacmccrQzXyG1AsbPLjcexv8MQY+wSpC8vX/A9MyV1H9d0g/BpiTKTmKRWS+bmGi88V336CV5YyG3CjTGVSqXVarXb7cPJ3QBwYWP4pXe33+6ai3FkotCEoonj1CtEwAT1ApdmRAHE9XYZ3MZP6XaX5QfQ7JhZzrJ6yY6sePa4hikCKcKbal5fHcJdGg76z9937J4jCzwu4xXU6jOPPdp77t2Nl76lZwfk+rlD3Ch14XEnlbTbYrQdFfV+P6LARip5cvDYZko7Snvy/cflvIoKBYm1q+vc76tzSZLEcezx3xLgKKOMDzSEGaouUQ9CEhsWoyoU+P1ZiUVJ98qkU/8Uz7SDpgaxlLl/If0lnIM6cok3iHXWwiWqTuGFORDGfZOtHWoMidDNABx+sebxtRicItLSbBYZHCXAUYYxZn5+vlqtXmi1a08+ufnoIxf+4T9eEpEkhnjGoTDZkccKEZhTU/lMIS2TfJ/kDY1RGBggGvo0wlkThJuBGTz5+FM/+ZdlnGlVq9UWFxcPvGQ9tz744jkaaC+IaHZqajAcQlOrGCYCufFnTO1dR1v4/s6+rndrRgcpYhkTJ11C41QOIoIX2cDIjw2kJMzCgIFjJXXkQCByQiQkaokTTgWDwk0bfvvcOgH155+tvfpyD9Y6+FVNACJjSNXf+fCNz9T+iUPGUIgIZEAmTnrfeb3y/PMwpt/vq2qpM1rGIRq0zMaYWr0eVSr1RmO11dqcm5eZ6d4fdewrL/cvXebhduCs7CgV0m2aU3Qjxwg038czlQu5+bm66zLFfEv3HJ+q+RrFKHD+BZSql7FPi4p6HKxskiAYdlp676nZj3+MjxxBth14I952uz01NdVoNA7hHB9YfW+t//LVwZltWneiIqQA1CmImYWZOQd0x3aUQosEj/YWRt4TOum/PiIP0vu19MYOUzRgAo9IlUF2kkl2Y2TwjtQTORVxZDU4ekfMhTeSfUP+qnAqWYpsX/QtD8IwAAuxqDIgUANlUhAUcIADhkrnNhPoqgMGVk8tzNSrleJkrC4tTT/5RP3hh7vLl3Q4ZKgUbIlTbBEj+CcVA+b042AqWOKWzI1dig5GQUgMQhASJSIKVJP1Ter1YV2SJIPBoFqt3vEtpSXAUcbhzEsAq47YEKsdEjOJUYBEIYaZPV2OPV2akS/JxB7c0FSfkQgKJlJVoaL4qCP1AIeFS+Cc2gTOQpUcoOqSpNrfjBh+GeWD3tFNs8Hh6GDc3Ro3pIw7Jh1vt9uNRmNra+tircrJoPubXwgvnA85IVEiNcqqooFhZsCSKtj5LCNQQ0TKKVImkzTOURKkIJ9WRIEZWJdIcH4wPPLZz8o4nB+G4YkTJ2q12oG/zV/51tq2Vjud1qC/PRz2h4NY6hXfSVZIubgAPRQTSvg75P9eN4/MYMZdhUV3oBs7WRt+xdiZYoJG6aOyCEMAUXUgxYgfrincpETMEKXw33x39cnjU3jw/jWb1IIAZJEdhblRAXWIh2juNJnll/2zZ6aThIzp9/tJkpQ6o2UcTpijWq3OLSzU6vVKp71x/Fj3vnu2//A/6FtvRZvr1TgOCIRUXCZW70BAIunx8Y20bIgO63ly8ZULESuJEDE5pAyuQAyBEmBI3K1W6eSJ9idfkCOLyETBvGx8q9Wanp4+nKqiVrHaS751pf/KqrsyDAcs6skaxJrvEVm5nuoU7Ozp8FeroPVQUKcAjUsnTKAM1zUpfz916g1BLkx49OUHaBlWglxHF7vti2NspIJ6jN98efzSCBNEvXkMvBKpMnmh7/RplFnBFrwcS3ctsW7FWo1ETi7NhcEor+AwrB0/NvP8s93XXtatLsVDQ+JImVJvI2T9X7LHa+dD2b95SMIVlNq8nNBIbSZJsLmhm5smSZxzg8HAWnvHMy7LXKSMwxhzrZq7ui4ER8RslIZsAgJglODAQspMVGxU4RzSLWDXo95EhXqFUfWcDucZHLAJqdVkqEninIVzBOecC5iiftco6JYXABkJGgcxbGAIjmx7irNKoNTgKGMM/DKm0+nUHnpYfu4/Wj5x9/K/+HX+znca2jdMlpEwsWPvXCeZ/PhNyVI68raeaq0TlivQ1Xb7sY8/VzwZ9K6frVbrwN9d4vSlNUNB0NveMsyDQa9Sqyfq/Cmbnw/MrLm4G2cKoJA0lcSo92bnDr1zKo01KnvxdhShDZ0AOASZ0RqQEWQLlrGe9Jn+wrMtAsAQBkJJ1pyv6f/ZGFJw2spMRBuofOPM6v3tTjIzG6yu+sVB8s+FSOBtHg7t8Bx7ZQHL1tUrNBhStWqtjeP4diBiZZRx6xhHEATeStaEYVSrVadnKksL3W+8lLz6av/smWhr0zjPu2LjxXQ5XWDT5YJ2K4oxafdwGObnLl4cGRXFL4OqJBlq4wDLYjkYGjNcmG8++kjrscek3kAmfhRFUbPZ7HQ6tVrNX8ND9ckqsLwdv7E6+N4mnR8GfUiiBHIshoS9epoSsUPKDuDdLhPvE234YJCog39c3OL7YwanQybDuFPBae8lKyZQSCLG2WTbybtbCc5vhHLBKu49MjtS0GeO5uamnnj8yqmT8fK1ZHUYFLQwixq9+dGG9zACILuJkpZRuHYjYmrROAns3XA0GPR1YxODATUbSZI451T1zu5SKQGOMg5ROFWriIy0mzXosoULRMglMjq+DdgYEpP6dfsOlPH1Lj+eBcCZ4oY/w/XCogAYjlRZVZ3VJFZn1VmyDhqTwsZxxDwdb4/2clW+WQyCSZkM8uXYMIWOnAGMkJ2ey+tJn3uVn34ZxXS8UqmcfujhqfmFqU++sPJb/yb+1X+K1eUh1EhglI0qZ8m3SSkAqpQCftfRbWciw2HsXCScELaFX+80H/6lX6pMTxeffX5+/ujRo7djWFDE4NEAACAASURBVL52edMxmUCSgYa1SlSJhkksEhBUvc6YMBWYGvlLmkA0it/smbthdPJWgDlGQGjxbpMCHDwCHzFOKR5/RiaIEoRYGcTeqokLNxmGEjkh5xg9q7/52uo/+OG73nriqdqX/1CQOELmB+yCHOM4rCOzyAwSIoK6q1ftpYtmquOc63a77Xa7lOEo43CGMcbUamEUVavVqNGI5mbN/PzW/Nzg618fvP1muL4RJIkhFqghBMz50YOj8eNwjNmp4JBVXJr9m1PJuMC9Sr3oUnxcYiAmGYaVfrPCD9xff/TRcH4BkqLJItJoNDqdTrvdDsPwEKIbg8S9szZ4edmeHZgNDXwHJjLdjVQvU+ENVv3/fEo4qpRH3IyxpZ13a06Z2I922xFuGtHAHlJZu8lL3RRSgdwShSctZyceEDvedWqCnravZH0rYCgTsedzMOX7pJISkwQqZB2vJkRbNjq3Fhmea1ZnptomG1FBvd6+93T7sUeXz5wZrm2E8Ls+fHMmF2hTOaEjVwPnA8WBDmrCHqopMaLyZLo7PrsRZ81g4NbWdLsrM9Me4LjjD1bLsqqMwxLvXF75H18aXBzaaV0799a5eNAPwsjRwLvRkyojhICgLKoswunRNSaUw70eNLJ9zUMcRKwKKKCkqrDqHKlqEqsdqk2gFpqQc6pOROLB9sPrF0dLmHM33W05gjb8Gg2QM4bIEQsFU1NUECf/QRA0LuNmIwzDpSNH5hcWzs7MXn76seFvf2H4u79fW14zNGSikNgL+yuRzc8XORPhuM7+BxBpwIENcS4MHvr7f//Upz5VvE+tVjt+/PhtAt2+v9wfDjeZNai2tuKkFg2JPEdVmB28QAgxCeds4szACOIJVQDJjTvfR6CEoAhYFBK7yeYUHh0m7coEKbSr6Ej4jBEwoMwQUtJCN7UQwlTNjxyxVYap1m2CHgfBQw9uvP7G7JULJPkZlh7+YynOcqdUkiCJ68Ph8K236g89BKDX693xh0Jl3AEwR7VaDebmavV62GyGiwtrS4u93/9S/Mb33NVrJrYhcUBiHMdk/Z8klFpxEEgwZhnr5QMOYXjPacrUUvNizCs7OiJhIybq26QH3g6jwZEj888+07jndK4zLSKVSqXT6TSbzUOIbhCRU2wM7Ksr8TdWZYtCK4FhIVEmEmO8mzgUqhC/kwgrwVklYvHWeGVct3QXKuQWQgoPP6Q+K54zoKqDJHYsEoZKRoVVacPy99e1fWH95PQVVZ2davuMgo2pzs/NPvPx/vfe7J25SH1ryClZIpd1ppLqLk7MfBugBBzQVTq0H18he3GD7rpZXal0e/4jKwGOMsr44GKrn5ylmgtlbTXe6iXD4cAXM44gxByAiMioV+JgFuUsxr2wRv2FAMF5hjmrFxi1UBCcqlNnyTlnh2pjlySkiVflUOeccxFhpr85Somck5vXAWVK2eapqRapAYVEA0fVE8eL+VZZEpRxnXT82F13qer64qLefar3z/+P4OLFILORBwlINRO924/iHZOLSIh5A7Rx4u4nnn2OeaytdXp6+vZRit7aSOpRBSL9xIVRbbu/MtVsalJ4eQUKCo/RUfwENEUIY68EtbhxT2qF7vYNjetuZLaKY1JtvONP0jIABLg05Uv1/cDEgoy/i/zyapI4IfqjM2sfe+D+tXvumb5ygUbkGnwU0u3R2xcWQDmJhxcueMFk39lbrmZlHPIQkSAMG82mGBNFUbXV3pib3f7614cvfUvffM/1ekgSQ1zlioW15EIjFqqZhTOjgPFRpnuUcQH4w56fnBmmeF0jKZx+51KpwqLMA7VUqfVZtqbbjaefbN//YKXdoUJzSqvVajQahxPdAHBlO/na+d7bW7zhgkTEUyvYMw9cahKjmqZgvt9xBPdMtkaMikIUZFd23WT2Kgz3eZGA69bZ2O132NU7ZOyXBbAeucf5mCh3dqRfUB4dvy17LAYR4LF3r6wNpqxhhFMhjsx9l1kCEzIzPAODDQeiTjaG/TeXe1969eynrXumXhURL+AS1OpTjz668vDDG99+tX/uijendZntLjPpmGUvcnSRDzGacKsb6o0yt+sNLYw+vFyBVTQd21k15Iwj6nap34P6Ksc550bdQyXAUUYZty+OTtXC7oV+0LC6ZgLjEutMQv5kVCT1+vILt0qqi53iG5OE9tFmoCByHtsgInUKOIKDWq8qqjZx1qpNUtlRp2otES9srXCxK9C5m21RGVmvZQw7AalL6x3MzRWTrbIkKOM6EUXRibvvrjcaQadTf+rx9X/6K8mf/il3twXOkYOwgkwUJENrQDK+VQqL86zSTKRGiC3pFpl3jZz+G78QVKsTeMp0oV3lwFPS11cGbKsCCgJObFyt1GPrGIZI04wpQw3Ue98qEXvN4FSlggti97n+6ES7yhgYUVDLT5kamjoMcLGjbfQqldL0TrNs0FNlkNo8j8L/+ZBYVZVUCKGQVVLAETsW/40FEdiIIJS+AF95d+PFT96/dc/J7lvfbS5fS4QYueveIaVx5ChMnkgpEAqLtf3XXhNVFUmSxFp7x2uzl3FnYBx+5w2CIKrVwkYjmpneXFjYbn0tefs9urZs+oM6SWZjmc79iULQgwWO035BubW5e6vnqRPiBHk5qJTCroW+FSWKQdukQ5beVJvuPz377Mdri0uU0Tc8z6XT6RxOO0kADvTda8MvXsCaRpZD50VENU29nGrWYCHMHoRiATGQ0QJTz45Ri8p4e+dEN95BfoLY4577HwF7/P2OWhnFUbGXTEwRSija7mQQP3l1WhBBmMAQYQhBBGl6Xg1CCyTWEYRZWAICD5Ptd/vJxbXuTD04tdCZ6rSbzSYzkzHNu+6afvzxla+/1Lu0wlYNsWbONZOVPMbeBx2+jrDDsTvzBCy2U401ZMHWlm5uBoBzzlprrb2zL0sJcJRxWGJ+uvPT8xd+9aXvq+mRWpvEMVOAkJk8wKHELMQGKbcwhePzCT1W4YzAbM3BbKSkLFhyifeFdXHinCVrWVXVQh1UE+uW+muaH7wCZjjcM+PnvVsoU6HBfPdwwqRMWmsk8/P53DuEwl1lHLYIw3BpaWl6evpSp2OOHe+99M3lf/SPm+++WzVMVpXIDBCR8cctE4mgFLI2R0RM/aj6uh0MP/HJu597YWw/CIKlpaV6ZmB84BFbvdrXqggrkaqwkHL++pSIAWZmECj9tewQladxX5X8be7HV+Um6p+02WQyq96hxAFOnWGRaa4JQwUEKMgR2RwOYXgjPO3aYBjWWo8+svrOm83la8pELKFTOtyp23gKJY6gilBt98x7GAyoXrfW9vv9RqNRTtgyPiowR71er1Qq9Uaj1ulEi0vanur/0dfsy68Nzl0Ul4QUBMSxG1CqDpSSI5BDB5QvCrfFuPJ9rGcTSqgjI9jCmW4MDIkGElzVeLg0P/vMk9MPPiAFsLtSqTSbzWazeTjzk+3Evb0yfHPdrSamT6xMxhhivxEQM8NDGszC4imKzjpNP8T0YIzLOvkGiBmy8S4j6IP9+E8JMUzMCljn+8EJ8M6FTBRGFRGF6jsr219789yTp++q1WoeWAxbrelHHm4//eTFr78c9zR0SiRpl4qS8EgEVwrDWMbhxTJpvt7KVvBf8CBeaDjZWItXVyRJxBhrrS+I7uDqowQ4yjhE8cKDR/63P37X1EQTK90tqUZM9YSYGUwJswauxmrUgMWy37fYkwg9pW6SmM6A701hqFcVJXUKa12i1lLiYGO2CcGqS6CqClVnXf+u3ormCCjQWF7eHcPI+HPXqQZA6WLNLAznxGw3W+2Z0SG5MaYEOMrYR6bL1Wr15MmTHuaAcyv/wz/A+qaxgwqHBDZkLA13DMNcRD+dHkM2Z4bD9aOLH/+rf5UKzSnMfPTo0aWlpdtnBPgn710DxBFr7rXKTtT7PI9NAT+fPc9SyFDBQDWb2f50jifURidQiYkfBWkHyshFL1UjHvE7itBGBkxosVel+H32wCpEGCeRje5T4HtEUdTd2Kyb2pvXeqfmZxEGCEJSR5BDzN4YC6+dnI4YQggywwHimOp1Ve12u7Ozs+WCVsZHC+aoVqvTc3NRpVJrd9bvPrn94Mv9r/zJ5nffqG53Q0fW7nIievjnKo8tqMi6VxgEZ0xswm4gG9XK/JOPLT31lKnV840gCIIc3TiEvrAAVrfjb1/pv7khmzZUFg7Yy1g6uBT9Fk7hchZhcU7V9xgxi4xERXddqDBq7ACPA1d8IGX1Pld67PrW0//udVtx35noYRn9fswXLHXeGPtDL8zvRUU9jTLH9jn1MCRmpCk4wWm6EQOUEi4RBAFxCGvPdV3l7EqnXpnptBq1WhRFxNw8fvzI859Y+/3/gLffQ3fDMNQ5VVIms6MbhXe7eOUec/25z2MDDc4ldrsbbG1SknjXsyRJ7uyLUAIcZRyiSID6/EJ3baW7vh4MtgKpxQyhQAPHwiJEGoAiIqdwngmXKjyr8Piqp+odHFXVMTw7AwzAWYWFWlhH1pKNWS25hJFAwSBV1+ThzPoVLrCxg37v/fXHK7EZ1TwKoRgIH3yo2umMJmHJ4CjjZmAO79hXq1XtoL/xa/+XvPb9GksfQyGY3UzUPLqh2ezoV8JLHB39qb+08NAjxUeuVCpzc3O3L50F8AffvUhogcgfpLEqE8DKTOPiGijapuTU2fwK7IVfTBxH7ErBoJ2GKRP/0nWAjB0fx4RORwZr+kx6Z4ZqrRORsFr5969dfOjpWQSme+xY7dxZIlFycogH3kS7dv4GhSgY9hEP/XWP4/jOPhQq445cVH1HhhEJoyioVqOZKbM0v/WNI71XX8fZ98JuHFkb5EI8+cEGE2XNZYdlnmYzzyCVZPL4rcstI4kgEhuzYWi5YoJHHph+4rH64iJnfSjGmHq93mw2/Xn7IUQ3rGK5Z19fxYW+gQm9Y7ooIavCtfCJqPrewoy2kcPWzPtdpnS3Upt3Wxx5fwDY+x4w2AXayDegG7wH5BLjuOEVZijlX6mUFAuxTnbuGBAxg8RbFkL85FAQOYKCCGKWh47Wh8curU43a6eOLc1EETMHzWbn/vtmnn5qc2PLbW9xJidOmUNzTtwogh1jtGiUMMcuoAZPDDMm9crsRBgMXLeL4RCNhu9SKRkcZZTxAcXrq4NuMnS234nwky8+/qWX3zofW44tMZMT0qGTEAwCG/FaR14l3IuCFztjWZF2m6paUoU6wJFTOG+hEmviYB05S3BwDtDUbsXaezcvzRLy7pdoe3t3ikZBfmrn/jKhWw5/wEtwxtR+6AVTkPYpLVTKuNl0vFKpnDh5qv3z/8nFz7y48a1vbfzqPwtfegmJ3Zm7MDEz+7HKzE71vHN3/cIvPPLTPyMmKD7mwsLCbR2KAL2xSYSRsz0zmDRLOh2T4UxlQ3fsuzJK8Cbt+nYCFsXvU+FVzs3mxrrYONXR0BFBY+zWEXeD4EbJseroHCwj13LaD5dTS7JXWHgjSZLUavXeYHjFSdjpSKfVn5lpvHdemZTIy/pLhkYdNoBjJEZARCQKZaYAJM6RS60ker2ec+4Q1kVllHH9EJFKtRqEYVSpRPV6ODvLCzMbc53trwU4c5bXNrjfD4mYUiNoh0zPb58FK+8bQbzlqcqUWtR7kxfHhLxAZYZIj2k9kPVO655nPz51+rSp1vKLEIZhu92u1+uHU4DQga514/c2kktD7qpBIKSOfH+fZC3DY76vXmM1xTP4ujvrjo9h77/Anp8w8L7HAu/5DLsBE8B1OB7jPyLHvkac4xu9TCBtxkr1apmYIciUOrIMHMSZ1jnABCElr0JFCiKwbDvBQN+4uhXxuU69Nt3pMLOEYX1xceH5Zwdvvr19+SIPYm9dLJlMZnHfJ/KHmUpZgxiXXSpj4wZ7KfDknbQBM8dD3dzU7W3pdLzIaA72lQBHGWXczgQa+L0L28Lsli/+3Kcf/MlPPEoa/8ofvUmoQkOjysoIepaHgpDJkJh0z0q1vXikfucd7MljFpYB75ACVXVOXQyXaGLJKVRBUCUihnOwtj3cevHKO1H6CCnAcZ0dYB8rg3g3FQWUSOuN6mOPFm8uAY4y3l86PjM722q3l48fv/jA/Zf/l3/EX/3jwdpq3VIEdkSZGEdeoJuEZZPRf+SRp372ZyQcG3WNRmNhYeG2vuDuMLm0uh5Od5xPg3xLWNoY7pjNLolaQWsDeWJ1XY7GzgfJAY1ddYiLjScTD5t3l1CmvrELJYScpGbUyFT8iBUgiHcr8NoiqWwqVSv1zc3Nmc7c9rX1noO0OoiuITRii/yzw0h+91ztCU3+wBArwRGSJGdwJElyZ2uzl3EHR0rlmJ2t1mpRo1Gdn988eWrry1/uv/J6cuFSbRgH5ISUMnWAvHVFD8285b0LaRAlRANgxSbbM63mww8uPf1MfWYuz2PCMGw2m51Op1KpHM6ypze0r1/rv7GOHgIVISK1CVQZysaQkbLqvR3Lv1cBl3GNT49tcOoeptk8cN6kOKO+sJLpKb63llS49/jG1szaWrPZjKIobLXmn39u5aVvd99+213aCn0zKsgqmSKlc2w4l6opNwjdA5azTmkQU3cbm5u0uOgZHKp6E1SmEuAoo4z3Wf/0BuuJGSZx3eiPPflAs9k8NdeumSTRxCVezYhYSUUgjjkECURYcmg+hXqZmTQ/eFWPa0A1c4G1sDFcQtaRMlQBKIFV4Sxbe3dvteOcBYJMRiPa3Hp/G0KKbZD3sCBDgUUSHTlijhwZLdjMt0/TsYw7PsIwXFxchKr7z3758gP/bus3fy04e7HlwphoQEPDErBapSDgrnVJUD8PO/Xij0kwVn96bdHbLZX/8oXVxsxsop4si4DABCggKiyMXAWPAU/LSu0YQW4E65CZOMu6zt6caoLyDjQk5SzrBLrBKPTCqBudxMEVHFh0zEYlNXbyaGp2HjJuKzt6FuWhJvV6s9frBUF0fq3fmJlnejuZateXlzntxDlI+sY+H0r2vaJJlrcKkSFi8JDAQUWs5hfZOVdOzDI+uiEiYRQ1REwQVGvV2tR0dfFI955vDr7+Uve171Y2tyouiUgJNi/2/MmzS4+fkZV86a35gqWjQo2ze9Iezp9jPzL2W7YXT7ZTzIXZMINI1amINdIn2q7UgnvvW/yhTzUWlyhb+UWkVqu1Wq1KpXI4nd0Sp6u95M01+94W+olTtkQcGSPGl8bEY0D16D8gXFc+Y5IJ+D5hABzIXxVaL8bfzK4G57sv1qDJtsJsHxqZuGA3WVzsrpYruWkYCMr5numpHIURCiYldtmJnh+M4mC61q309d0ra/VqdHcYBkEgUVQ7drT56EOrr3wb185zYlPpLR5Zn2YPgQzxUILy2Iv9KMJFONihxVSUPU4RVym0NDFIiEyS0MamXV6J7rlHnfM6o3cw3bIEOMo4LPHqtV6cUMXan/nkk6eOH+31escW5164Z/5331iXWltdKFYNgRKFsZZJRBTM6qVGRyikdyqAn+mqpAoo1JFL1Kk6B2fhrKhCwQoFgUidM9YGLrlv+axTNdnCKokNu909fFI4W6uwF8Bh4Nmh5P07I+bknpOIonyB9udF5adfxq2k44tLSyAKf+qnuvfds/Y//cPem5d76DZMXbU3VKqF1HNciVrnhvZcp/7ZT32qyDti5tnZ2ampqduK4gP4nTcud4cuCglMwgolJs4YHFRU/WRmKRYDhb6InXTKnanergYru76kXdCQ695nl0UABHKjuwEC1RFu4m2bRqqlImITKyYgMa+dX3m+M+WIugsLteVrfDOQxIcz0jL368LlgabcGEUJcJRxBy2qURQFQRCGYVitVjpTlc7U5sxst9VJvvs9XL1K/W5IXqEgbYvIJTyzMm+yBsNoHWNOixDOWgbGC9n9LcW8W9KB7PxW8xzG89788sIcC2+ouiNL0489vvTw42GtkSnqcKVSaTQajUbjcAqfA+hbvdS1b2/g/DbFsCRkmKKwEohJrHWjdsLJetJ7c3HhsqXdK2NKrLwzhxuZURTaIW/q4uy+iewt6jZ62iLQsRu0sYeidoqajQlIjclVFKxIRrJTo+5MSnVbhFiYyMtwCEAgeIMwZa8lqtlja95JghTdIFKGZkJ2AlCswXrs3rm62aqGc1PtIAiiKDKNeuPeeyonT2x/8+uSMGWgCMaRwWy8MxNKgs51MQ5WFkpPazC6cESGSBR2u2evXWPrVNV3qdzBdMsS4CjjsMTXNpiV29r/+c99xhjT7XaDIPjZT3/8917/wjAJhCqBVBnCxBo4CpQQMDEJi3hSosmcv4gVqUOsZjpJzsI5/6UuYThyjjzGQcY5FwmFpBWK70m2i5tXdWMj2M0jtrh37rVLYXwfc6wK0L2ni7tjtVot6dxl3GIYY44ePTo7O7t+112XTpy68L//n/qVr9KlC1UQCQ1BBJwn7j7+6HN/4+caC/NFLGB+fv7YsWNBcNv3glcvbyHo5J4irGBRVkBScCFTDPZzygkzQXQ8oQQ7gPJ+lp2J5k7FtdRgCW4iEUxFPeA4hUVHqhyjRLbA8mCvW5z6oTivwaGAMDPI5aLlO8xTRgwRUiaGiHPOMF/rJdWZmQ2CtlpuDBf9SETm10tEgGYtKnQQB6FllHFIYI5arRZFUb3eqNTr4fR0uLi43m71vvnS4Mx7UyBjEwMNhAbqZfw80KGpYE+uiVhAMvyvddRVizGmwQRwgRvNwB1Ih68ClVLzaj87FapExgROZJv5GqNz//3zjz/RnF9gEcpkVhuNxqHVFvXv99za4FuXByueNlYxABROXWJVbWKVmUR2B3/KeB/reyZbyQUMjkF6XfPAPYYvE8nm0L1xrTfdqNy3tRWGYRiGYkz96JHqibvWjJggYGeJ1OmkxAYXmmKkbFO5HuIpSBt9dASooogR9u21FcQxAXmXyuGka5UARxl3SCxv9L95gTaubX72nnYYBES0trZGRNUo/DOPnvziy+8qtVnEMhkwQVQdixNhsJAHOMSQFwkHifpVWAkKdaqO1Km1cE7VqVMihTp2DiAHZ8SQS2TYfXH5zQpBfE1EFAyHnbNn+SahjTw7AhFYDVKhL2aKyUw980zxTlNTU6UgXxkHsLcxV6vVpSNHOlNT1aNH195+e+Nf//bGb/3fMy7e7Nu4Xl954dmP/fJ/HhXse4ioVqsdP378A4DYFOhzxTpErKzKxF6polASj4AJb/vibxHmnaSGokfsDbK0HSzc68hw7PLjbtocu7y3zAU289hTyQ67PEFMkB53eXcnb3x9ZWtQPTWzZlgVrlqRwZBw2BNzFFY/zsn5LEhsCXCUcafCHJVKZXp6OorCeqddWZjtPnjv4E+/Nnz5FVlZDYZ9C/Uuz+qlCoDsAJ6RawynS1rWyUUKSms1JhIwe6PqXVSib3qGoiAIEkhKrvLc9S3FZi0Kjp+a/8QnOnef5Cz38O+x3W7XarXD2ZAPwCneWxt8d9WuJaGKhMaos6ROHXum7uQBP09W3tjj0uakjt2vN+/yYvbDCrzxMpo/7ThbY8cNN2Zw7OTWjatlZM0KEy0qY3fKd7zMuYwZxAwhKBMz0i7OfJhl1KXswblgTzp5CZmIty2d27QnNwZXVtaJpdFoBEHQWJifvffe9YWFwYULgSMhkQKRUcYHNkpw4+bwjlGrUyqRMozdtasYDhhwziVJ4nOSEuAoo4zbtXV99XLtysqlzeW1H33xHiKy1g6HQyIKw/BnPvP8l/7kZUewrMI1ViGEZAzEqRERwyJKxGyJOVXCUwZArHAKqDpHzsIlUM3IHSAHAqAgpmGvP1Wvzg82H+itex6IJWLiytZWEMfvOy8iIhUNHSmRYyFVu3hksLCUd6QYY9rtdjkAyjjAqNVq99x778VaLZqZvqrJld/4l2JkZWrmib/1N8NOZ4KF2263PxgCUT92iYWphESO4AiM1N4FUGHPsmBM5KPkCRxsCj0g/j+pa9INc/GJqjttkd/B5kgfX0duKVSQ55AxyMNNUDN8KwplAhye2bFnt4tTYVZSR1gbJBxFjpkYcasVDId8uJM3nVDrYABkiGU/MFAZZXxE6wTmIAhExARBGFXCWrXabncX5rdnZobfeS0+c0a2NgKGkErq8OBtJDyqkXajsIc7MLYqFfpYCr0S/D4BDo+OKkEz7XMe65mRAdOmmMHs7NRzz809+HCl1fb3Y+YoiprNpndOOZwAh4L6ibu87S4NZECijDgeCvlUzjHBiIFI6obKeVE9saPs4pKyJ/TAH7DkM/Z3B+zyJxi9X9zcM2K3p0Yhic25FDkyojz2xBOaJwwSGXVKoXijggcUXOnG71xdjyqV+cFARMJGo370SOXYUXv1msYxp28EmNjBS+LG/j5TLnhY7xJxEq+sot+Hdc45b+teAhxllHFbIknsVy/y/3NBt/sbM6G7e36GiDY3N+M4JqLFxcXHFhb+4gtP/eZXv+WY2ChpwC4hE8IEIgIRFSFmFl8yZfUF1HnzFKiqU2fJOYYSSL2YoTpRJTgFh0Ew6G49vHI+yIonsCGgtrJyi+/O08WUGExkgupP/8Wo2RxNvyAoFUbLOPCoVCrHT5xoNJvmb//i1gufXvnyH9/7w8/Xjh6dHJwi09PTH8xL2uzH1qpUGLBGhYkBISMAJkRAPepRbHgudkFPtEBPdqPwnlpxwJjq2l58jdG/4/qgk/fJsQ/SVGgjm+/IUrlM1AOSqaSypnWMgBRQcMLGEQxo2JmqX1smIkPsDnciV/SjGzkQJkkJcJRxB4fnOIRhWKvVKrV6ND0tnQ6mZ7a/Xo+//2Yw2A6TYegSSU018zPolIEmXCAQ5FAGiHHzde51/wKUGU4ziMgBQkQsVmQT2G7U5dSppWefaywscMZLN8bUajXvnHJoyerbsX1nefvytutpoIEQkXOOhA1Lqtgq5CEkzoQfmCbRiny9YubCUl7cPnY0WGTesdff8ZjRNQAAIABJREFUem78GWE37GRXdmH24sf/ZB8io5jQcwGNeBsoGIYWHxTXHVVMKSiHghZW8Vmwq7EuSHJEiYk4RfzgmJzjy9v2lYub063Gse1tY0yjVqsuLDTvu2/z+29pt8sEQ8jkY3JBGSC1Z4aM4JYyJuP62KQws7V2Y017fVGnqp7Bcac6xZYARxkfcry+PPyf35aAB61OPbLD3/jamSdOdGp2C4Ax5tixYyLyX/2dv/69c//NS+9ddVVlrZAxJohgImdCEfEtHkYI8HrO3n0bABSJqgOgznr7A5OvmN41VlkZArq7u/qw7QoTiByTgBmobmzc2kIDAYVECQFk0J5u/cSflUICUa1W79TmtzI+5JU9CObn56vV6sVWq/70E3aH7mOtVltaWmq1Wh/M6/nupQ11xOSARNQAFmIciFUyFXZlGM4E4ajQssJ5SprLoGF3F5WJZpN0U6dRvgjSyQQxFcd0ebZXFHWTIiyS8T4KrisuP2UCjXpuMstYKrau+G/Eq9mrBRyZICFSUEDsKtXUlyRzKvmopFPCoqqwI4DjDqa8llHCHGEYTk1PV6rVSqsVLS5GJ0+s/94f4o03aPmS9BKTHpAQsSHISMlg3NEpBTp1jIFP40fe/D6npBHfOsCpFIgwOaYe0VVWe/yuhY89PXv6XokqxTwk1xY9tFf+8ubga+c3L/UIHHgMQ5VEiI0IGyJ2qgBSXUyvDnSLl7Islsdhi3HwA3tvUx5l4jHpjAxrscDFrt3oDe9f3N7c3AyCoNFo1BcW5p95ZuOrf4LVNeMcabITudMS0Ljlj5OJyFnX7Sabm0GSACgBjjLKuF3hVH/nvZ6gWdFwi6Qryb99Z+3fvbNZD2nJDH/6obYHL5qN+t/9K5//pf/uf13bXNVqg0KJqhXLFZXImFCIQ1KQMhNYlFjUg/hOYR05BYiEQaIghVAiookDm2qsxCpH+ut/Yf2tlreOJBJw4OzUe++yKt7/aoKAiECJZ9yx0FNP09RU8T71ev1ONaAu48Pfz5jb7Xaz2dze3r548eL6+npe1bdarZMnTzYajQ/mlQB46b2rYRhapxBHUCankKKX6iifKdA0/L6b//v/s/emUZJc13ngd++LJdfaurqreu/GRhAEAZAEQZDiAokSKVmyaG2WNbZ87COP7ZHHtqzZbI/HM8eWfHx8LHmssWcs2z8kjTXneGasI1Ea7QslmRQJEiDABTuJrYFGb7XlHvHevfPjRURGLlVdQDeBXuKeRqEqMzIyMiLjvXu/993vG5cBM6DG7DtisnLAxCpWaZsSSSSXAqWxsOikamnZVrZ4Njdjm9g4s1aZATiMQuFErKqCaGCVmFlEo5gmRfuvl5xJVcnLOe95Raqo4sbBOKKImNmYMIxqrVbtwKHuFx6xj3/RPv1V2dm2aSpKRAi8wZsqQ7m8JJ/fHzzu+RIPSJSRjjeUGRCBmdlKavIq0zEPgC1CZ3Fx9Z53rt59d1ivF3NEEAStVqvVaoVheI1qi6qK4nw3eWozuTQgmzU4BmQCB6iDYWGCQDK3Us1Law+Uj/VdqeQjQpMSltk7lbsLc5wdYLqCg5+HFxB0Eh2YHfbnz1ZTo6vqLB4xx0Vm+p10ljoyNhQt64dmfscARMCgDJDzq4ci0wTKzD1ciz6J7LvtRW8FqgQygQgGiu5wtLm9U6vVRcS02o3bbosOH+69etZ0OhFYoH4eLsmiiIA8gwOzLrpVFAOUzsH0qFjjcZZGidvZllHiGRzOuRt1yq4Ajireynhuo//oJhIgiGpUW+oOX73vSOv0QvSpZza+hvCp13ofyrf86Ic/8PM/tfyDP/4/bXT6Ua1BzqbSD4IaGSY4IlUiS8ZxaClg3zavzucMogQyXhLJigiSyAQizE5kMFzQ9OPdry/BFQunDMSDbuvCuStxOyQ4ghHAAoBa1fgDD/LkCkmr1K5SRRXfoHS83W6fPn36+eef98K9QRAcO3bsTe6NOrM9tBapgutCokoqpEriwFxkcuQAIjFAlsVkCWZmpcKYVFy7LDiYYw271N6SuarNioxOARkTUEjO3cDkZlO/YFJ2NANEVFXEiw/6fpWRKAIDKxKFmJagv+a+Srss2SkA2MoatoqbJYgoDENjTBRFYa0WLS5FB5b7h1YHS233zDP2/Dnp9Y0TAKzKEAK4KLRnS9LyfTT3mdeXeCAf9IhARJoQuqBOPQ7vfNvqffctHj1GPG5OaTQa7Xb7mnVO8ecldXKhnz6/I0NVgYCJDJOJRJGIBJCAfUlN5c4Ihc6phYmmy76Zq0CT25Wln7Pml31cn71qRpWyAuRMeTkBd+yN4NNYWWRC7SKfemZFSZX2dYgAQJ6ClKvJAOMelWxHNKmNpVSwlgrBjmJfXqGUjFGoqPRGtj9KR0nS7XbjwNSPHo2On+g9/Yzd6cRgwM25MUhRoeeXuf331OBQhXMmTWRrW4dDFUnT1FpbARxVVHGVY5Skv/71rW1t1qN4JFKrNY+sHxczWuTBOxZHv/ylF74aTjg+vOudb/+5n/i7P/3vf+GzX/36oNsLwprlvjICJoGC2QWh49BxYFhJxCgIbMgARr0lN2eI8GCn2wjqw+7O7Tr4tuHZI3YgRAQ4kIKNuPq5c1dOsxY4C6PsAoGr1fTtd5afNca8aQ0CVdzkEUXRLbfccunSpa2treXl5YWFhTeZOnRmoye2VmvUIVZ9xqgOoswMMIkoc07TKPUh570qxdGWi+zZWXnvBumpVK9MHplU2cAsuqElH1ktrfJNETQAURXfukKikuEgDupIFBCnlgje2EBAl/ppixhKCnWBMdbRNb8qNeYcF53WCkmG43GvalGp4iYIr8phlpcbzWat3dpaO8jHjwz/8x/bRx9zX38eOz1k/mkZD5THjpsFxV9nbxW+8htUhAAmYiZH6EG3QzM6eODwhz988O1vDxuNzE+SOYqixcVFry16zZ5nK/rqzvBC3yYKIg7ZgEgBJwpiNqGTkTobBQGBr3j0vFHaWq6mRsV+z8nlWBWevuhUhYALffvyZq/d6tXireWlpXh1tXb6lDmwitfOi6QlJZLJPVBF29jP9aL5V0SFnYtFZHtbhwNVdc45527UKbsCOKp4y2Jjp/MbZzr15QNupx82YxmOMOy/uGPP7ERJWj9224nnt1587dy55aWlOM76RT/wvvvf++57f+Kf/cv/8Gt/sLXRgQlrzdbQ2iAMiBnGikmViQOPXBsDQ4gApwSwOhaFqqAZ1UebG+/E4E8PzzX8goDCgh2YgLizE29t6JWNpOSl1DmwrIFo6x13mbVD5Q1WV1ev5ayiihsswjBcX18/dOgQEb35jVGdXhLEUToahhE5AomwJzI4UggQeokcIlIGeW9FT+7GtP69l9mZ/xFKKn5TxivZnyRTQEZhb6eaLX3k6hvlVTIhgnjdUHWlnctYoEMdwWt8CCCqjshjqiJeVRRQUQHgnAEIlADbqbQzVhfZwJBzxIWyx7WaPZWSJuZsMVKSSmS0ipsxjDFxHC8tL4dhWGs0dlZXzcnTnYc/n3z5K3RpE4O+kbQou2dlDLI1bhqXb1c2NGeW9AHIL4L3gItOu2srjXvvXb/n3vriUkE/CMPQ0zeuWecUHyMnL24Nz/asBQxxQAZgp7DqURzPwVOAQASZbMCgMhFj2vGDdqnjy3/pvJJ9mmq3n34J3futJhtPdGYzvdzep5syJx1SJlYOyg6yBeUQUzxE35ni+7a9NxjId/DQGHsYi2z42VNnfVUmH1Jkjul6oW9f2hysL3SMunq93my1Ft9xV+eRL/aefnZiNil9hjJlpIrXi28RMTyx3aZ2e8szOFweFcBRRRVXM17rDNlESXe7zez6ve1XX9x+6RkDcBhGdSMm7veHj3zpq0dWl2u12smTJz2pPgzDH/vRH/nQg+/+9Bce/8MvPPHl588lGqQCNhpwGpiUSNU4JSaKhEIrjgkEUXKkCtKmc3duD94zunQrOfXOsuNJS8Ned/Hrz7F1uFyqcbmRlhlMJBHEhlHjh34ItVo5K1pbW6sEOKp4k+Mt4SErkLuoOogRJiINHJSceiCDHMGgkOpkkEAZKNmpUMl6APvQqpgPcGAOU6O0fZnNUaZ1zLFBzRJBKRM9vKOKJf9JnROxKgJnNXN0cjksAlKI6k7iKMhmYRcGPEro+kEHynoClQZHFTdnEJExplavszFBGAbNZrC4GKwd6hw7Mvri48nzzwdbW2E6KswgKINFyeUMfgHY5KqZWQv9rncQgbRsLDXzrG+H8btNQF3gUhzyqZOr97+3tbZWOKcwc61Wa7Va177S+VYvefJC79Wuz/KYHEHBDMPwAvKGDZOvwjVvH8nUlPY1hE30oBSloVDW6kK7IBx0JQjHrsasM8Xp+PPMu+J7fCiagDFKgI7uMojPB8uQux5L6fCKLEJKu5DsJ2n+BZSSpAyDwORAjlQION91DTO8a90uW2utRRA0T56onzzRazY1Gcw9GVRCAKs5Zj9fhKIRaiyvosrOuc1N6XZJ1euMVgBHFVVc5XhqKwkcQxMlyHbn0gtPDTrnI6Jhd7i9sbl48GijDlNrANje3r506VKhGrC8vPy+B967vLT4rR984MxrF3/hV//gsWdeHiROIN1BZ2mxbUcJwlANJ6qA1gyzS9JBZyUMT6TDbzfDFXUBk/MTmGbjNEGMtcsvvRCNEuxD5WvvEdb5Gk2tOgT33M7vvR+l2rLZbNZzoa8qqrjhZ9pWHPRzIEBEmNm3dGRmq6rKxf0kImA2JFBy3hiOiCBunLjp2Dh2L2gjS8HGkzdJCdEogRrewNW/lol0jGo4ACpeAkRKuhuuQDc8dkN+lUuURGfNU0TGry0OMks7mNW3FpNRhSMwXXPrVOX2btZxYuuhKIKQtRXAUcXNDHNkJrKNRtxoRMvL5vD69kJ71GjYp5+iS5fCxBLU5UocknsyKWCBiAkKcUr7E+LZvdzVwobJggbADtPw0Mqhu99x8B13B3GtONooiprNZqvVCoLgWl5oUdWdYXpme7gxEkWoSgSCknfY9VMBEVFmeDXLydcy9DN+6PKfeZrBsdcrJlWc/Ja07/FwLlf4Ci5JVsfufVYv93iJe0EFAUTLebG/EH6mzHGITF4KlKEbJQmrTG+EyCuXYmB1eyjDNNMqdar19fX6iRO8uChbl4oZUErkJp7xZaliCsvAhIPvhAiNqBKIgUAk2dyw21thmpIx1toK4KiiiqsZ1rlHzg01DYXcdjpMz50ddbecijMmjIJmEGEwEpuEQbC6uvrKK690u93yy9vt9h133PHqq6+GYfgP/toPPvP1l371U5/7w0eerDfbg1RMEDoxlqAEQ5qOdk67wfuMPZXurLCnh/PsCnDU6Sy++GKUv9EVDqCazcKggPhj34FgYpHkzRdBqKKKt2721a3e0MWRBkZEiARgUVEhMESEQKRQzjpTiAhKwpmqGUE1syICKWWSZxPp627Jqc9MpxXoyw9grCtftKhkmxYIiF/o8BAF1Cueireh9o/AP+/5GiIqDuJEBE7UP6hurHjqsQ8RFeecS1PLrBBQXGP0CAFg32SjWNnXRRQQBAgUABzIMYnVul+b2+5CM9uCSoOjipsW5gjDcHFpKYrjervdWF7unD6980d/nH72YTl3PhwOQ2PUWvHWHIaISEQDvzqur0N9o1TMEGb6EyyQAgPCNvMF6PL9Dxy5/4HWgYPEjNw5pd1ut9vtWq12jechotpL3Lm+3RlBzVT1rdmsoLuAPbsjBTd67qVXbz+zeELZfWZsUaMTsIhcLoNWKxhZGqbiBIPBoNPt1hcWFm69ZePk8f7LLwQuux0K4f8qXb6yLwABIEZIUMB2erLdQZogjq21Xmf0xitJKoCjircmXt4YPrsto0GfA+psb8n2lqSJqTcpMBGnjYO8sdk7tlrHsPvKKxaAtdYv/JYxjre97W2vvvrqmTNn3nbryTtuOfHK1i+8uNEXkEAUZMIIxGHSedAm30N9BYkJvNGU5usn2a0vEnU6y889F6TpVZuYyQlgjOnceVf7Ix+JJtOghYWF6jtQxc0y2SpEROEgCifKVhVKDCERVfILQELi5UFImQAi8WIb+dIPAAUrewEO2ZeO/YRl3niFraQYWjyhZcn3CRNZb2+HvMVm0jNFHWfwiECVxIk48saG6qAOYuGBEN+kA/WbkThyYlSRWhKowoVhdC1LqNH0/ynX4BCRoHQ5KoCjipsW4PDkCGOMMSaK47jdDlaWdw6vDx99rP/sc+bihZDIQNmLEJNfVgUcCJSJ8ew5AqiHfHevRD2GYZl3gM165A6vrz3wwOqpWzhvhTPG1Go175xyjTeniOpGPznXGY5SFTUAC1gycy2viJS3NUInDD32YluAPMGBNJd85T27HnIJqElljz2cvPagbOjekLxON5VMHZbq5MLcFOFCJ74/k8rZ2QYT7rNl26+Jn1MNUDKpvDQBcFBGo8kImdCxsEdZqbuw4DXM4iRNrVFjwVsD2x25wWAQhWG8vFxbX6+fPNF7ONThWGfUT8xGS4BKFbtCGnNwJQUp4DwVVUEQ9Ht2e0sGA9NseQ2OCuCoooqrVfDop1/odvvWpdu2Z11nONjZCpwLolZUr4UySl26eiD+xLtPNusZqTJN0yRJaiUZCx9Hjhw5ePDgpUuXzp8/f/ztd3c3RokQi7NpCpAMB3du9L9z0FEiVZjs/hc/aJKC07S2vd04fz7e2bm6N7dRGEKf0PzhH24cOFB+ql6vv8kmnVVU8RanqiLqRALrHBFCkBf6FxGQp1MREbO/T1WISMEe7Zjs18gtTGYpuFMzdNnrBLPWJ1neNgFzUEmVg0iKDJI8ZUMkz9IkN1XJ9qAiJBmhg1TVecRCRAqJDpenihkfxG8Zk3Jqfd5mo4hAMnnY1yrKUQI5vB9gSS+54qZVcZPDHEEQNJvNWq0WxnHQaAYLi1urq72VpdFjj7tLl6JBPxQh58n5xAB5LaIxM2HvSmbcdqE5Eb1syCnEfeItQ4PVA0v33796+9vCZrM4tjAMm81ms9m8xrVFAYjiYm90dmeYiGYOmCChkuK0lrsncjSCMH+9fy4kodOimLNXc584xW6Nk/tr2dNCCUTnHchE84jOeZAw7Qs2+b5aRk/2USuPO0j97zSJ9+ge/Iw9qRvM7CycEyZjBZd66WZvtNwaRmEoS0vR8lLt+DHUYk0GKkoTfiBazSuvF++gHIeCl0XJOn0Ug4Hr7Lhe3xwYG6m8JfLzFcBRxY0WSWp/5bmR9jupuyAjGV3o6rBTJw2CiDhA0jfJ6C988I57bz1SvMRaOxfg8KXOQpr85q//5/Ot4822aQZhxCSjhKx1mxtv334u0kwsiiCUI8xsbbSzs/DSS+FwuOvcto8RpPynV7ryywFGYRXBgx+o339/edQgosOHD1/jKydVVHF1Z9uspBcFK4kQO1VhMWCFZNCCqnpUgTjvIiGAaQK58KLAMzmjqu6dg5YsUSbIGkU6WDStFXKkJexDJrLu0noXZf0pDupUHalTUaiQZH+KqojNJDkytTYHdb59OXQ2cBrkavTKqqLXplI8TejUZTlunn8yL7SLVdOKwVFFFcxMRAuLi7Varbm0FK8e3Dx6dHNxMXnkEXn5ZfT67IRBIZjBuQUICa6IQ6pASjwCX7R2q9GKbrnlxIc+3DiwSsTFUdXr9YWFhTiOr/0kZJTaM5c6Zzb7qdNxbT0PtpjkFlSF8NWoj78xs5CfHYiIA2NBr2z21pp8bKXhpS5NvR6tHUKrIf2OSaQ021TSom8Q4xhXM5SBaAZgsToYyHAAVeecJ8jfeFVJBXBU8RbEl597+ezWxXrSTTv9XqefdLqr3H3X4aULw41QzO2HW7ffd/ctxw8w01SFND3/jZKnv/L0F3/ptz93KXnytnttra3EQRRAEdVgRKwJLy4c0kvPcw71k0g4GDQuXapvbXG/v5eU6GXH0pmVAFEw+wVaBIBGYfyJPxNMionWarWVlZVqkbOKmyjXJ4rDIIHaNDEBq4oqKbMnOEAVakGkYMmWv4hIVYiZSTJEIlNuUzjM4VLO6sPTFEe3BFCU4EYpJDfKFrMAVDxHw5V2IsjlSEVdzsiFiJCXEXWiIiKSKXGoet5Kht6QQsHMibUBiBSGmUZDo1kXjhCBCSLXZhrHYOQH5/XeGN5fW5WI262pFLaKKm7yICJmjuK4zcynTtVazcb62uatp7sPf2Hwxcf53IWGFQNWdQ6iIAa9rupcZ9bRHVESmp4JtsTwnW87+OCDB269LYji4ngajUar1Wo2m2+JndYbADhe2eyf66ZWAs/gyK1BqPAs9a4yNKEQofNJMDTGxvefgM3lXxQv35vKsduDuzmcTzWlTOxHy9ccWpZA1QlAYvJVpQfHvSozSfXUT53noVueKBXlhpQSskQFvWO3k+lpj8YYIk5ELnTTS91Raq3vkjCNery+Jq0GbQRI0hIBgQVStm+pYp8Yx7il1GubKRgwSaLDng4GEPEio865a1xvuAI4qrg+omNqjUj65y+k2/1hp4+k/7ajtR/+2Hu9St3ce6xWq5XbOobD0Z989vGf/90vnq8f7K6+yx0KTRCT4dAoERkOCCQALdLXT99368bzp7bOEQEq0calpa89z2p4wsV7Pn7xuuoMw+Qkm2+YKQEP7n33wj33TG22tLRU0TequNky/X63h1ZgwggqpI68AK+AxCnAoKyXN9P7Bkg9j0MmG09E1Df+7l+Do5zwsZaoHDzuQCYdJ74lLFW0ZJtS2qkUHrGiLkM0VaAOJfoGxEJ8c8q4USUZpYExktqQSNIkGilDaGzpgmuTvoGi+XnGYlABZcOlwblyUamiiqKqMMYwszEmiKKo1Qobzdrqoc7qoeGjj7tXXks6HRoNJTe/5skCWHe9Gae1RZGDpANgi7m3tLB+333r77w3arZ8Ye+PwTunhGF4XQAciZWLA7uZwArtIsGqu5ANZB8+ePNHObwJAPNUTwzhchd8BuaY4/W6Bwg2hTnInBfq3C2v/ud2TpgQBKEKklS6gl4qfmlgNBpFUVQ7dNCsLMm517Q/yJuRskbVyjnlsl+NPdqGyp69JCKjREcjhYqI1xmN4/gGOycVwFHFWxDPnt3pXNiSzvZoayPdHobp6Js//uAe/V9BEJw4cSIMQwCDYfJrn3nidz771efjljl6Z6JGHUUmYmLyvawEJSizgoA6HzrxRx/+4c2n//jWZx9Z27q49PzzCnJMTmGuKpdRVT3G4T/F9sLCwb/9N8NWawqmWVtbq74AVdxcWT7ApGSoPxpxZBRWFapMCESdijKxn3O9vGjejU6+LxQe48gncCWo8FQVMbe0prL0RmbfWk7zqNAQLRI7LSEg+ZqVg+SipL5PI1u8chCvg+p/z9XUcgEOdSIikKyVmcQ5Ly4iEgXBsNvlgILORpBDB8apiqXrQUWtcAt0ThsUbLqU2+0xisTVMlsVVUwMUGEYeteSuFaPlpajtfWt5ZXk0ccHTz9rNi4ZZ1nsPtlbObqRVcb+Pz94WaArshkEfOrU2r33tQ8fKRrHfHOK1xa9Lu5QEU2cdEe2m1gbhIU2aEZ4o0w1k3TqpIlXbypwA5qHXMzXy5jqapzdYOblbyBL9Lumy2ETs12YmKBZXIYkoloW0ShvsCuKQZPvpBDS3Aa2zPUYK5Vmj1ChBlqwIPOmcCKa1EghZgMV68RQABOkLhkkNkmdE0mSJA3DaGkxPLQ6eiHWbcCBlQWZtaynj/D+oJ2bDd2Y1WgpNfiwlkiq2Y3krDrrl3YKI5UK4KiiiiuNMxs9O+i70bC/eTG09F3vue2O00d325iZT58+vbS05Kx98tEn/tVnXn7C1MODtwmxJeNUm1HdDhMvIEoEJWJmSwwyQgG1DnC9/Xit/fJ7Pn7qs7/5wdcutLcuea711CxxheQspwjZvz850YXv/TPm1KmpbdbW1ubKiFRRxY0dImKHozCOSZ06K+yNUpw6JRMgT9lJMnADpH4RTkg9q4JyQUvodIJWPLub7kb+l04r0peEQmdfNRYH9ekdKdQLkcPLalCOgIgIVNQJxEEdnFWvuyFOs+UyyUVFRMQqGVVXDxvR5sXcqQXklDRP3a/hRMplKaYAYMZILIcxNccMjoqhVkUVczOZMAwXFhaCMKy3WtHB1Z3bb+l87nPp578gZ181OztGHL+eO3F6jAVGKl1j0oOrp7/lo0snTxXOKcwcx/HS0lKj0bhebk+nmjjpW9cbJYGpTxVyhHKtrpNLVVrJcFydkln3U1Cj3N2pk79MP05kTGhtMkqSRhwGQWBHOkzTYWqdk8FgEAVBo16vHVpN885umnxLnYNWVbGf4cHTuBAoAkHgdd+tLdAr3yJUARxVVHFFkTrZHA0EyTBJwzB858nF7/7I3WWYPAiCpaWl4XDIzIuLi4uLi81m025uPvbvfu5fXzjwwu1vD6JYKCYiMMglI+dMwBmMzwAxe8K7YVJDQWhtGES1zWS09ZG/8PSdD93/hV+9+3f/n5VB112VSYDACiGwAqrGq3wttZa++xM8mUm0Wq3V1dXqC1DFTRi3rS09+upmsxaJWGIldSQqrJBAYYWzfnUlyl1cASKogQLksj8BKGe2ivPm7+mFqcke5kKVg2YURid2JONulOwlKsX6B6nLoI2SGQqJiji/aFZIcqgT8tqlWqx5OREJgyAZjOIwGvT6wYXzyLmjJHmD8TVO4iCoP5mkHBhKBLU6NSqAo4oq9oFxRFHLGGNMWK/XWq36oYPdk8cHn/+8e+ppfe2cJAk7ZzJ66Zw+lKlxLRuTiK1qAu0yp6ur7Xe+89Ddd9cWF4tFmyiKGo1Gu92+XppTAPRTe64zTMBBHAOcreATJDf14LGdqnp/CAUR5V55VChJZxwO1ZweOF0Dis6pmZnGJ3svGY7LZ4mXUd+Yd3l1FmUoEwx1zgQ3frm0xwrZAAAgAElEQVSUzGVKD/qdTCl0yNgsbNImduJ3FYWMHxmvCmjBK5nac74q4OdQz/pQKOBUAA7DSABrnYJSoe1BsuZkOBzGUdQIo/DAQarVPFlD4NuTyqf7si1cFboxb9Iug0MKsU5Tm1nci1QARxVVXIUYjJKNQT+1XSUmcX/1ux9q1sPyBgsLC7fddptflbVpuvnkkxu/8sln/7/f/Sc/8KPuHWuhxkwNCzLGWEmiMHSpJSYlEmYlEqZIlJSImBjOOjbGWglbbSs0uOPgp47d/rk/9Ve/6ZM/857f/I9ByR9h9u6eYyhW/pML2wUSUhiEogGo015u/uP/mQ8enNrb6upqGIbVF6CKmzBajTiKomQ4DAMQnICFBY7B3jhFcg1RUiYiEgKDBVLQNzKahqfI0l5J5B4PaklyX6ezujyxnXxcVQljtQ4ugI1MhiNvThGFOBULJ6qSqW9451h1ABTOVzjO2QikKs6l0aAH3ysDCpzzUOk1nToR1LfDK1ThnIsRpNaiBGpUAEcVVewWEyayYRg2W8HKAbO00ltZHT7+mLxyJux1o8SxgkEEctBiVCgzEwoUVAABjYg6hM24RrfcevA9726urVFO3zDGeOeUer1+Hd2bnWF6ZnswVOYwEplSkc61k7JzoWVbTMq1gnSmyJtCGGgqt6Py4zmivRuQcblqcA8EpAAD9tiGJpVEy8gBJk3BdpEsnVXl11nkfC8uRD4Bzpf8KERGy10wxbRY+jlBnFSIKkDGBH76YFAi2OonQ+viNLXOIW7E68e4taDI2s0pg7SUcglZ7Coke23ACW9gWLiKI8zMsVFxl1AmxiEKsaI29WexAjiqqOIqfeeMoXQUiqZJ8t/80HfcduLwxYsXy7PC+vq6vyeTV85s/ov/rfOL/zHc6v6nH/nvWodObPf7HITqYCIAqTFKhCAwpKrEIFJmgEE2q5fEqh3aZCg2dUOmoE5BGIX1fhr81vf8eL/Z+sj/++/5CgaoQDIhjwECbnDSSRy09vFva9x//9SWjUZjZWWluvpV3Jzx3lsOPfLKVgJRhYgwrCoroCJEvkODBEFuoUJgEhElIRDBqCp7+U/4tSOem0ROKeRP6smPSR9SXlIT3eNZz92QzBHWUf6sOjvWHxURtZlzSvbPeTsV76VSpIreZMUlSY1DsWmjXg/StFhnNEnim2Xl+qFXOwcBJAopDLUCOKqoYn9RmMjGcVxfaMfLK+bo8cHS8uDTn7Ivvkiua6yGIIYBNIV4PQOn3k0EChiGEqzCilriHgcXIZuLy4fvvmftnfeavBOWmaMoarVarVYrCK6nhP/sZu/Zi93Nfpo6JgJNdEAU2E7VivKNLt7lchvovJfoLs9mMt4iQsRgAvMgdee3B1vdQTsyzjmEYfP4LeHKocRExo0cwJBJdEavtXN07aAbU6BVGRItNAdTrwuuxFaoWPO5EaXBK4Cjijc7QsPtIIwRnj55+Ic+9k2vvvJy+dm1tbVWq3XpiSeSX/ol+3/9onny2SgO/s13/VdP3/Vh2R50O6Ot7gurx49KHLIhEAjMxCRKyqqkQgJiDokE4jQdSW/LDbouHamqietxo00RAoRp2PjUx//y8sa5e3//k7saxeqeA7/CAMYP56r9fhoHPDp5qva9n5ja2Bhz8uTJKIqqq1/FTRhEdMvhA4Ner9ZqwimMUyXx6qGiCgERDJNYIUNK3pFImIhIGeq1OSfuvrFMRhnjGLuiEJV/p1wCo7yZAZUdUqa1RbMVwkJfTcY8XnE67k9xogIRiFPnMQ6r6kSsQpDTNwgC8c0sLg6j4SgNCbXeJjuX549kkvQ6uJSAAI7AueOVU20cWqMoLs5vxVOroor9jIrGmLhWM0EQBmGt0agtLW6dONr//MPpFx/jM+fNSKGSIjUUCgQqJq/sA0KiIBCzMRR0lTbAF2vR4vseOPKedzdXlrMFHqIgCLwv7PV1V6rq+c7wpc1hN4VTE9CEqSlKpI0J+WdP8COl2Zox91LN6uS8o7FcDe6/82E35sV+XWO1PJHpnLxTi8ObkY8skRBLP0qV7US3yFSHy3SLylyb2OyoVOkyc4HqlA3tbgyOotwm0PhSKQAlSpxs9EedQVKky/GhQ8HSgVFU0yQpXls+mMqHfI8Jeh4rR73vHBUmv0SkICdFh5HksoQ3klNsBXBU8aZ/5wzXA9NoLLbiQatZt9YWT7VarYPt9ov/+79Kf+pnDrxwZinm7dh9+u3ve/ij36/GIKHhuVfTnW06GFPzEMEojBIrmBiZPh+RIyJiAOpSGQ1sbzvtbiWDnhMX1OpkR9xUClpGIm0e/OWP/5dHn/7SwVdeeOO5PowCBMcOnaWFw//4J/n4iaktl5eX2yWXgSqquIFDVZ3o1iCJDLfiMJsuiUMFhiOKjFLiVB2UYNgxa0DsSIWZYQhEKgoCKRFIHIgyhYrS1OuKRNOrfs6miCW8A6QTrAiaREOmhOWz1nevuyE+r3KA1wn1Ahwuay0WURGIJVERq3CqqaqIWOTC5TkmIhBhOJskcb0+UBZnTxo16hQwPtNLe26f+fVblDYZgBWOoMSWOFAxpH11w4VW0bHua6rqLqiiiv1gHEEQGGOCIAjDMKzV4nZzZ+XAzsrB4ecelVfO8/YOWZjcK8QUAx+DcqUFR0GfqNduyfEjhx5479KJE1xqTonjeGFhoVarXXe8qu7IXuwlQ0QgLgEDNI1ZUK4EQXNGLUw/LHmnSm7EojrzinzvvtdFs3zyDcyDl99I5lAk5r9Qiy11PIXN5TTonJaWObMjZr1jC6MynXmjqzaPZD+JvM06A1apl+owdfBi5M4F7Xa4tERxLF2VGQPUSnhj72m6OMk687UuOrE8edaLjL6+b2wFcFRRxd6TeqsR9FzyWlcvbGwVAEfa7y0+92z3b/2t1p98FqPEgc6MRhsm/K1v/YtBULMy3Nq64AYbziQjO4wSZygQJm8Hq0SZcSSp18BTqzZN3XCYdDu2202HneFoCBM5K06lsaQyiANQunT4P/21n/hT/+Enjz/7FL2e29tPj44ohQnUERCEvPq3f4xPnphCQJn58OHDlXViFTcJuvH42e7/8unNxI1Gg17a633P21buP7747377UQABGxEVZ2FY1Yz9VpX9a8lZVUOGPblCOeu5LZMykC+glR+ZEHKbdFQhcdOWKxN/yuwecik1L+lWaI5m6EZJgEOgjkQVDioQq6oiFqKkouoU4g1iNfuYEgems72DoNYIgqMXz3BerQBKLvcnuYYXqKioEigrN5TJLC+WbQxupCWgKqp4c2COVrsd12qNdjteWApWD51vLAy+8Dg993xje8sNeoFP1nNZAlHEhFS0L9I32mvUcOzY6vvfu3bXXVGzWew5DMNms9lqtaIour7uSgVGTvtClijTYM58YRWT8hOqWniI52O3Z2rQzC7nibZe/rToHpPLG0Q9drGJ1RmR7BJuU3iyjrecAHsU070GOleJYxba2P0aFBSRwj1d8z+0dC207J6umFLtyDbTMuNjTLEErGovsYnNAI4ktUG9Fi60qV6zhQJ31Y90RTfTPGzNppKmKGmNVQBHFVVchbh9bfEPXuyev3Dp9x979h2H6qrqXjtX/9mfDX/vd0jdCLQN3QYS4He/52+8cvt7iYNksJN0NtUOh0CSuppVCpSISEk5UCKFEEHZEUETq040sXY0tKNRmgzSNBl2+264QS4ldnGzRoxgFASBeW3l1Jc+9N0Lo/7iiy++rgE0YozAQhiqiwH5jo+Zhz5Ck0AGM586dapRshioooobOKzIP/3Ui+HSYZeEEYw6/N+Pn/u5T3017XcCEKWWQhYSJZv5DoFUWcBExAiUCOSFOVTFkwYyZhbghXUYXq9jqpaeckLxcqSYINFOJIN5Isg6Thb9L57sQaJQlZy7AYh/RDXXFM2SPMlaisWqV+oSyQEOgaqIJRnzdUXc4lJ7OJRRr3vrzrlSAkKcG8/ytZdmFH3VCkCZwd5pWwViuH7qtOYXgpkrDY4qqniDMEerxUePxo1G/eChjdtv3/ns53t/8jnz2tm470LnO+ngB0ERJMAAvBmY9MSJgx/+wNGPPtQ8cKDIQIIgaDQai4uLYRheZ+iGqqomDgmMBatCyfcDih/4iRiEnLZRNF5ktT+VGjkmzvCccz5W+9wTttCp3+gKPtsMgqHTh6dzyAplLac5e5sQ8iyD/lqWIy3BDRO/l7fUct9KeYPJLUsAR7mZRbkEbmgGQqlAMxuX4oXF+SdNnHRdOrQOgHNuOBo2w7B2YMUstGQG7K8wjqsz2gAQVeeKa+FbVCqAo4oqrjSabqTOhqH9N59+4h+9/3jy2c+Y3/rtW7/wSCraAe2oDhVDwpl73v+5D/8gh6ZnxfYS7aUulZVhElq1sEwhkygR1CqYiAhkNBDrRJ3ahJIh0k6qYuFSBafy8bNfSYeLj5q7us2GaXAtihI7ChrR43c9dPrss2Y4bJ0793pqOQ6hgoRC2I9+bOG//jtBrT61zdLS0qFDh6orXsVNEr1hYmrRZn9Qixth3RgKDBjO9kXSYU+sC41XEbUKNkSkmVq8MgHCzHCiSsRMDHECJq/BUeJryCyDYzZFxrSaRvnZCe+kKRoIKRyUFQpP1nCkUM0fESnQDQ9wsDjVQlXUqROFsN9GbLkhWURsmjrnoCY2WBh0M7k8paA/YO+YcK16xEreyGsyx0AoQxSOOCw5RhljKoCjiireQDAzMzdbLTYmrNWCRiM+eGD72OHRo18cPf1kcvZM3VqGQjVxykSjIBzUm4NDaysPfdPB97+vubpaNKcQUb1ebzab9XrdC5peTwAHkFpJrDfcoPzgpVSd6Z4oxJ7V8Ji4r5epmnXurq8Q4tA9/iz1g+gu77vL/iZMY+Y1c8xvS9F5bzT3Pfa55f4gnpIJrmdwDJykTlTVOUnStBHFtQMHwpXlEZd6j+QqYUw3esz96kwZMBEIopraLOPQG7PvpwI4qngLoh0GOtKFWnvL6uf+7f/57lefbW9v7STDi0AKEpADWTaf+eD3abPmjGI02uleihdqOL/55899+dfedodi3cP6vsO+mNSLYVPEiVpRVaV6oy5O1mTwAdOnTn/jXOuJcOnQ8ZYN21EUJOkobS5/9l2fiC+ciXa2w+FwPx+BFA4UEBmVXqN94K//aNBemNomjuMjR45Ul7uKmyeacTQYDFoHDqVKNhFQQGGNorozRtkoIVUxCnYgWIDYKJxRABmeIWCCsoi/oY04EBmAVP0NXkiH5g2lM4tvs7QOKvE1xo+T5HO/ko6BEM30NcarWKQAnIcsIAVT2qkIiSoUIuqcOqtOch6GegnVvAcnk/MI2YAkGY6MjiKPsxAUIOe1SD1B5ZrDOPz6qHiAQ2AA5yngDGtCbi2UAY6qHa+KKt5wGGMajUYcx2EcR+1mtHpg++BKb7k9fCxIzp8PhwMkaeKETNCv1UeHDtYfeM/q+97bOn6sQDc8i6rZbDabzSiKrrv7UVUTJ6kTESVmMOXjtB8uKW82KY1OCkwrZUxUbQUans0X+X8KzRsDd0/2Zow3dZcBev8NLHOtK3L1hAnmxdSW0wyO8YymU4wPnWGL0BwCyEQ5PK0JOiGwPSluqjPCH1OvnVVQzbtXCtdSTwdxipHTxIkoRMVaq4R4eSlcWhpwftVAipwmWIlw7Pml2s022Lf5cKHTISLiJvk+lchoFVVccdx64ijZM9KohWSeaJ+4U58dxvVhEIycJaUABqDHH/r+F+/+kAk0Ta30tgMZbWxe+ObeufWk72otoxBR4rGd+NRtKeqVAA1MMBo6jIYf63zdEAA81D//Qn+QbHcGQbNOIRFxEJ9Zu/1rh25p3z5YfuaZYDTaz1BChC7LsLlw4O/+j9Ha2myacuutt7ZarepyV3HzRGB4Gb0XNi802qsqpAQwc2DAZFVIbICs0cRYTwEQMqoEQgCGKhMYECLfwCLERHCibEBC6l1UiahAN2azyWlGRinpHPM1SMYCbaqlHmOUulKdqjJEVClvMVEvrqFK4gFWp2LVWc25G159A96cxUt4aNadohBD5Kxr1vjQhYucJyMKire2FcRlbsmbmRjtK6Xx0A6KgiP7o1Y3i0vlca/S4KiiiisJz7lot9tRFNWbrdrS4s7hw9uH1zd+73fx8ism6YLZBXGn2dJbTp/4to82S+iGb3VpNpsLCwuevnHdfXxRDBObOhXnmxSRi6vm/inwzRBeKrQabb5BxXLZ8HUGypmWD5mz4Zxt5j3rX+pEnYiqWmsFMK2mabUcEVRNBWtc3eElAwgVvi1FKw2OKqq4SuGsXXnheRcaS8YJv3j03mde/dLRzvnkwGpj4xI5UUm/trL++3/u76HRINmRwUB2trXXjTfP33PpZWEeBY0oqwx8YwoVk9z4FmVRAw5C5iAVHHaDI6Md/8yB3vb7zn714XhZTMhLrShuiKhptZ57/ydu3zkbHzy4cObMvkqCwCVRs/GXf4Q/8ODsBuvr65VzShU3WxDRX3ng1P/we2dGGqoJAwhDDHEYhiNgOOw3ahEpgwMmlQyaFIIILMAwAUShJAYqRGTgACIQe4u5THUtBzRpb6bq2FUwZ/+KloEPj0T4nHraY0+VSJCrbeSLWw5O8tWqTG2UnFVx4qzXHM06k0WhUvyu6jzdLElHtYjdoP9Acqmc/9U2Nv1KolHo1VMZvYoJSwYla5YesaoQEiW7tMxr4xaVOI4rgKOKKq58IPVuREQUhmHcaEQHVsJTJ3cefmTw2Ffdaxdtvd56192tD76/efy4iWtFChSGYavVWl5ebjQa16mfkRXd6CX9VLSQtIRqxtygEqrBHmbVvNOvxM/QPEsrhq85huJzhsl5Y9fcwo923/KyhSLNnafK7rGz4qDzekx0Qq1jQn90j1eVNT7KB6w6Jm4QdFch0oyiWBzolK4HJiRIdUKwg0qaI1CFiidNAuQUTlRErLUiEkYR1WKh3J5LJ5pkKorg/qfscXMKodCtyYzinNNs2QIiUgEcVVRxRbH58svpL/xi55/99Pr3/sjGHd/Uihv9kH/nzgd/4OFP2iOHo83NQG1i+Cvf+1ccHKepszD9BMMk6He/efPri7A7jdWGRsU0QaDMRjKjrwuQL64SKRsCG2OWe5ciZ5EVRXjP5otfC4532g1na0lkSCQd7Gy217/0jo/cP+jFW1tht0tKDGIIeztYghfrVvG3DXXipeUf/zHzbd9iZtKIxcXFw4cPV4l+FTdhPHDLuvmlR3ZSCesLsYEkQ7HDwHAUIIGqc6QgtcKBISdkiCwTqfip1xIHyoAIMUOtklFVIlUyuTooiD1hlfZIPWc5vZo1m/hHRGes9cZ5Xg5teFDEG7161obkLSdeWpTUqTgRgWSksbJtiqqquAI3UXVxHPa3t5Yb5vj2OW+aQgpAgtFAoAHAgL2addLlciDdz1bZNgSwEoMJQlAiCCNdXOB2uziX151fQxVVXLsJehAYY6IoCoIgrDfCpaVo5eDO4eOdrzwTtpsL77mndfdd3Ggi1yTy7S2Li4uLi4tBEFynzWKpk9e2B73E+vGYIIBv9hMqulS8fCXYdzzQtE2svjGVhje5B2JSdONybzuhCbJfRYx5n0j3IbrxBp98PZ9aoJKJjxKLqHUiqs45EVFmBIErK6W8dZfpeo29e13FqbXYHyRXARxVVHGZ6D/3XP/7/lz8xONQ+/4nP/OrJ+/jWh1hcPbA8VcpPBnDLS3EFy58/Z3vf/Leb25BnB0N+iMZDPv9dHX7tXd3zhHRmUN3aGna9uRyMkWLpu9jJ2IQK3NAqs7q8dGOx0F8LAx7H/rK7/3a8ePDZoyg1q6bILUUNp98+0fXvvxH5vSplaeeMqlTJZM7VIFgFSEZJQjzqNls/80fN9/60Fx049Zbb71OF0+qqOIKg5n+9J0Hfv6xC0lzpFHAsGKH5IZQizR1YuNanYREfAOIMUziPMGBFexUASYliCEicEbTgmRLcEJ5U8n+ErAJeY4ym2PCAnbCXU9FiomfPcBRsDZEaEzTEBWnImpT9SIa4lBoi4qqKntgRbKXpMOkUYt452JkEwEMSOFVhFKAr/GcjXO9o0zrVWGJZWEBUVQuyapboIoqrlqRQhQEQXthoVavN9vtuL1QO3yETxw3jUb96DottFEyMKrVaktLS0tLS1HplrzuojtMXtnqdYc2a0VUVQhyX1HKFSAKhgChEODIR3FCwevIR/xJNDznfGQLY4Wc0zSZIn98dpa5XE249waTaIxO+qDM20P+fNmFdWJqm2Zp5OYmY3vXXHVkwltshsFRtHFqLnaS0zKK/WDCWDS/HCrlbocyfaPM4CAtREYyuW5/iq1q4lyzsGdn0sBITs8plFc4x64qdOOK0CVVdY6cQ94UW7WoVFHFG4+Np58a/KW/hC89coH4nGLtpRfC7gaHC4Y5MPHW2smTrz03WDkwsPRbP/jjqC2GLGnSHyX94bDb73ce3H6BAAdcaC9qZGgeSc2TGBUC8YOi8zp/ItLobJbH/vbLL93THXzmyUdeaXywWW/oyIWmoaojqy++51sOP/zro+WVxoXzQi4VBlhIhCQAAqUhB1tL7QP//Y/F7/+QCYOZ6o5PnDhxXacXVVRxhRn59z349n/7h580zgWNWsQgTQOSAC4yKkmqQQCjyobJKIlzzhhvc09wXsESxKzsAKPOgViZGKow5EEKFSEYkBC8Ksfcn562qxOc3uIoRcpeKlLkbULj9M1xBlMo1AEgdVRYqDjrSbZw1tvHcklxA+LXG1Uytoh3UfFb2vu654m9dpsCiDqdIo98azQ4Ztunabf0iAWkYPF9gUHYuP02jcJyMVYxOKqo4hsBczSbTV5frzWb8cryYDgUgstvXWNMHMcrKyvtdvt6Bxk3u8MzG91OYplYPJOOxJe5UCGIF4hWkJdBQlH4T5+1cd8EjbNEP45NPkATw6Be3ea+y9eNZXnOXcblAqGY38BSgBcTAMf4hRO9KrvplSp22YmWzWKLJpQJcEb2A3BAldVTcoqXiIdSnGia+eZAFRwEHIXinWQBUhTWXDyGsKq4IowDIhDdG8irAI4qqrjM4J2+8MLgB/5s8pUvbwNbKgQ+ev61xsZr2wsHhcIQdK69jteeSxbaz9z14Y3mwRoZyzZ1g+Fwo5d2jsnGqZ3zIPTB51YPCysR+0b8cjdhIQToc3AiiDpIGgfm0KhXzGjBcBB1uzXn/vwXf+Mfnb6r0YrQqAfR4nCUNOrxU0ff8faFz9XXB7VLl1idIyVl0ZDEBWRVbf/okeW///eb99wzOxwQ0fHjx5vNZnXRq7iZY3WxGbNTEtjEsbBaTYeUpmoTFkfOqQg4Es46O4hCIgWEDLOwkgqxSn5/k4GSkldS9/kOEVOmxwHKTE9yhY7ip05lslNpYWkta0JeXrImFCpJjZLXDRVVyURGVVzWpSICZ+FZG4A6AYQKJQ64LL1zQqpBGNJo8I7hJqnnVytBG5cuMgCou1bTNkWGGXmU2XkeDWHUrK+//33IKXXGmFqtVn3/q6jiqoc3keVWywRBGEXdTqc/GIxGI2stEcVxvLi42G634zi+3n2aE+s2B2liRYScc1CYoOR0WZTqlNEZtCQyMDlolYxgd3OY0KkuiMuQNa5SEThrFqv72PAqGbXu+k7f0P3PQ21K7+tErYzZBDABhRG8xp4WNmel+rzCOK74chdMVVQMjiqqeAMhIp0//MPBX/8b+tzTO0AXlEAlUHLJyVdf+vTpO4lRG8lm46ADksbil+/6UC2sK5vOqDfsdWxne/nc83/2hT+JCQA6HPbaawGZjLVeaHBkIHHOb/Md9GLViTo7GvRbpZEwGAzYOQDHOhc/9NjvP9r8WIQDot2w1krSkdbbn3nguz722z8fHj/efvEFo6RQhiN1ScD9d79z5e/8t9HpW+eiG+vr64cOHaouehU3/V2vy8vLLmqBrKZDl6Y2Gdk0wSglFXJWQTZTyAGUxDpmVQ2y/IdVEYAJIGVCxswC1AGMDL9QL4pTckOBTv3EWGxOS4Kj+Ywu85i6QpJpbpFnXkCoIGWoExEvjSYiIkLi4KzCwatzlPgaqhm6oeMOF+0PulE6WBkNRElhiBRq6xsbnn9riZTIqNCbm2nITNI+m8YX7BIHtaRCAKN1+y3106dy+z4YY6oWlSqq+MZFYSJbr9e3t7c7nc5gMDDGtNvtpaWler1+A9yAiXXbg2SQQoQzCfmcd5CpVFLh1Y2iXYXGUqMoibJhj6otQ9Dz/3KJtr3L8z0bT3bVMd0Tt5i3papO1fOzbSla5pyUV+ZnGByl7ac7TfI/lcZnc9yrUvIU0zKDo2glybfJOSSlyQ5T/1C2ks0foYxoaZ2MUqelLzpHkTGGBQxhqOQ6UBWo8YaDylbEvsEWM+bBFcBRRRX7iVGnc/Fn/uXgp/71YPPcFnQIGIQCpCRsbGvjZR0Om2xSZ8+2DwgHn77rIxdX1uuBIeGk0zfd1J3b+vBrTzVt5tu6uXZcNTYIqeScUpo0vGoRoEwCFSfWQdx62is3tESdblH9PPTUn3z2lnuH9VY9SkfDgWnGkaGNlROvHb2tzqhfuBh1uyEkAbprB9p/68cOfugjJgznTmyHDx8+duzYdSrrVUUVV/PGt67WaiemBpuk4oBEUnFJ6lLr0qQe1cGG2MFZdazEosTe3wQsYN9RrUq5dpz6NNfnrEKZlr7q5dfTJtXeJ5fxsqxLdCy3kSd9XmVDspY3FVV1WbOKCHl7FLGUMzgInj4mvicOJSHSQoDD74VBdyFR1YACq1AVkyacpjOq/9debqSZaYEABDGKREDHTms8pmww8/W+elxFFdd6lZKLiQZBUK/Xe71eEASNRqPZbN4Yd98odZu9ZJgYKLFhMoQSjl0KyagZRHS1y96qkL7cvKpzrGSzOVbyPyT7N4aiROFmO4EUGIn2Ev3sNP4AACAASURBVJu1IYkoM8UxhQapQ3nWruKqXUNV6yAyVuWoGBxVVLHf28fa7X/+08N/8pMbVnowCTklWCjUBBYMOnn+eaNWRmmoZhQEnz5x3zOrp6NarIGm3R03TJKL5++79MwdO2dzqyh0Fg5pFAirGi836EsehQBQylhXohCnEGdEUlG31n2VS6OjGY78aCnQo6PO9z38y79a/35HC7XVduos6TCi6Mtv+8Cxs8/ZY8fcs0+PnOq77z3w9/6BOXKE5uEXzHz06NHDhw9X6EYVVQAYpk7YgIyaAGDrJEmS0WCYDEeUJi5OTC1iDpxaESIO4FgYGa4BQEkgzKxQOFWaDIUyVDMXlctiHLLLtC0ZIXbsAC+ZbYrzhikKeBVSFes3FHUe1PBUDvG+sGJ94Z93rGhpr+PlLB/GmPe98jUATi2BAG1cuECZcJxysbD2ZmVzJbvFuchQaZSD708RQIy6SJGEcesDH0appmo0GuE8/LeKKqq46hhHHMfMHEWRZ04ZY26MLvrUSm+YWgUxkwqUcgGOTO49J3QoedqBEPkRCjxuSfQUv2yMI805v5Ml3tzSfVqwIydI7OPcqmIf71FSwSj/qdPP6SymMLnVJINjYqdzOkFQUCfKjrD5xjr9Rpjs51Qp76fQOqVMbENypKNM0Mheka8oTBBG4BW4AQUJKHHaT2xqXRiyqkrO2ChWMkvtRlW8EVBu8ssCdQ7WwrnJbOWGwjhuKIDjTbs2b+aX4Dr9UKNBf/P/+Nmtn/lfezYdZDcfp5BAU4IlZUKwevZ8sHFWl0+HYY05fXj9HUuNZsDsnJW0s33htVte+eq3XnzClMCJi+unB8mg1WiBSJmI2C/yZoLP4h0eRSgRUXIB1DrSddsrj4lhr1e+zz/yyrMvfelTn28edEwrh9dSK075/PodXzp937te+GJy+EjzO78z/vbvwOqqE4HILLpx+PDhAwcOpGlafSuqD1V9KABPvnTOwlgiFRk5GY3S/ihJU9uKzGKr3UkSsoYMqYMSNIAQQQyC4qYk8jcze+awgog4UNWco2z8Rrs5xe598Bkg6tU3RMdyGxmzV1ghaj06kmEkXpJLhCTXChXxbimewQEAzlLB2iiZp2je4QJVIVlLen5A9AdQv3ixyE+u5dSNCKJwAEEZMIAsLeDokf5gUBRdADY3N7/RVVZ1/1YfqjqBU9tc+U137XyoCxcvDhPnjCFWdQ4gyioVKopvyixCfN0muRaHAmae2uhuBeE0kjFvK51CPfZfbgK7mH3pLPyhYyRg7vmZURXFnn/PO1qlmd6YXXQ3Lvug7vmv1CxULru19CNriskeEaA/Si5ud86ep6VakKZpezjoDgZKrMSqrvhUmiMmWlFs9r7LZi7V1NPqxA4HW5ubEoYwZmdnZzQa7VPB53qZQa57gKOaqq/NN+p+8jfO/8N/2EuHfaAGdADDFDsOIQJN2UGCxZTe9cxXv3T/KWEQM4LAhLXAGTtIRpsbi1tn33/2CWNKDYRhtAPTqsUG+YxOMm4rE88fl4x5ZZ06BxEootFwfGSiJk2Rg89+/vr25x57Ze1w544HR+RqCwdtSCT05J3fdHDrpVt+8L9o3Xfvbvd8GIYnTpxYWVmpvhXVh6o+VLHli9tDBYlDam2SJIkdwaY1Tf7pX3zo/Fb3X/zKFxJNISoQIjCxslGGigoCBgADcsqGRJS8rqURsUSZVRyJEwKrEXIGRuh1fYqxkllG0ygWLnINDvHKoBm64UVGBaqkTj1rwwn5l6vXFlUekzXIL3aROKgjTwsREhCpfGDnJcrPpM/SwsHwTbyIV5QwOUABpsy6QBbarlEvvhhxHDebzW8QulHdv9WHqk7g/EL6Cu64a/NDqfpOOD+cCpRI2DMwFCQAoDzWBpVcQpRBqhmvl6cHL87qe6+zURzOpGrGNEuDJsp8fWOf/P9n702jLcmu8sBv73Mi4g5vfjnWmKWhVKUaVMINVapBQiDQgEBtkJEAATbQ7bahvXADq2n1BDLu5V6yGy/Tjc2iTWOBjeglWMY0IEFLIKHSCHSBVKqSVENWVVZWjm+6794b09m7f5yIuHGH9/LlWJVZEStXrsx748aJfe6Nc/b5zre/b5fXVKd5E5PKGjM7cETBmH7XxzihsjHBqph1e9NWKfUXx8gXBeTvvNxd4Yci4hnUKg4i8AJV4os0RcWbwtarV0rXdoWqZorYiZOyOWYOI1gzAxTy324Db+z+u6MagDQaKwp3OQJIBc5BZY/VWFfjDHJVAhzNVP1Sbsg5t/XFL578+Q9keSbiWc0EhkD8FCNABhhkgeave+wLf3nnA9yeYw0M5RxEopoPBnrq2e967OM3mrR+5VPdpaS9ZECW2XMSxyYnOBSm6I5VWBw5UecU0i5nOwWC4cAPsn6I9W8ciIc/+vlP/HL7QP6q1jDOOFgNaT6bP3z627/nyL4ojuOZxiidTueGG25YXFxsfhVNUE1Q9eOFjUFog+EwATmYLMtjZP233rZ/aa61ONdKEYuJ0qS/tLiIODMOEsKpAQwVeSrYK1kQkeGCpKoFX1WJVAhMCmVTSs7tvJNZhz+4ZMkq3CgLLKtI/LtavuKhjdKL0Ilzqg5OFD5vExVRESJWgUpGThQEGBBby/3NrbnIBIZ6g2HUWezFEinesP4M15T7W5sbhCv2y7moj3uaCoE8rUUAOnwdan7YnirfPL9NUE1bTVAX3FAhF1+5cat49Hh8nVs6aImvTC4IAVSmdTN4EzPvZXxtR7PPU90TP2KHpnYHODDDvXVm4cmUL+w4yWIc4KifrxirCilRmxlSoxWEoVMAx7iJrBb+6MWfEv7w2v4exfB/RGqlDxW6MdlZvolcJMlFykadKgxP9LTuofObY+9Pmohozblm+oG92gdAe/V8F81Mc3UElT337HPv/juDs6cDKfgVKVNALOpKSSIiEEigeMWpZxfPHt1c2g8ExrbJmiwZZGeff/CxP79B+vXqbhVZ424Szc1RiLIovxZdYXzgwWMVBxUSR6pCqlleLG+AqNer0du4lNnWA9sb3/6Fj//2/KqNNIytFc5N9JRduCcf9Hq9TqdTXzhZaw8dOnTw4MHLIbpx7f0qmvT35RbUeoIsziwxyGz0++lwu5Mn73roHv/QHlgIj8aDdru9fubs/s6KJUqdEAGOQE4FhBxqYQBlhRCzsiOFMpESCARWMUoOrqhREx2NBhMYRz0eKaRMHVCUn9QLVUQVJIXbtMsLdMOVTrFS0jf8npUI1BFIK0dYn5mTQpGmaafTIUmHcT804WC7F0aLy5unOpKNsmrCwnPPXRXohlaZLcF4exiQvfXW+lXn5+cvHuBont8mqKYDX+ZBGaLQkhDyHQCQ8yetFEt4Ii6Gs7K+paQAV8odMr0AnzGR7H4D5+4E0Zm4i+jOXao74i07NKdj1Ql1X7GZlSkydWbtxarR6QqVc8JVet7VJIXghzFkTCGh4nkeVNwLoZGBvZBJvKIvFese0XoWdO0NgC9pgKOZaa66oLI4PvbPfiE7fWKNeF7F8zX8/qeBumK8VCMKwAGses/jX/jjQ6+MugfVhgLntk7fePSLtydnEBitgbW21z/xysOicGotBVMzXEENL6coX6ziQAoDY0aXCgcDAgkoh0ZkcgKpE1Iw3XPmieOPPfyx+TeuUgCN0IlOZ9ELSXJzkPZ6vYWFBd9Sp9O5+eabLy0ZuwE1mraumaAUeOxEHLS66vL19TOhkoK/7fbrrDW+rR97yzf9k9//TNzrL84vklAcx8QtJSgLchCTAgJRKFPBnyg87JQU5LmXRCreLtrTO6q6DyLRWbAjCSrBURntXHFBxvADCFQUisIOFiARKSi4WuxHiYg4lLCIAKLehbagfxDEqYLUKeIklUzn54KFdnB2ffON8QvQsR0ou92/AhtSF//1lo7c3r9GFBDbil7zGtQMYidQ4Ob5bYJq2mqCurBLklbMgLoo5giVGEluliOqjmQdFJjyzJoJKJzXGpnOL+TdbWInUQrdcaSeCXDQjrc2EpPSkaFJvcERlWPcJV3HGByoecFiXK1jzDJ23FC29kfH/z1yh50AP+rv6lgICCys1eKr1pG6qTdVmxX7yxa50Jm/Zx1DubQG6RW/AZHqJycl3eZaGgDthz/84b1/4L3vfW8zKDdB7dSWy/P13/nIqd/4cCpQI2lZAFIXTpqYclT13kf/8pmDr3jqzjd3Vw7K+unXfvlP73/+b6o82Z/PWRadOP7Uq+8O2eRsia0pN2xFhYhUlAolP6eiKs6RKEFIFcigOTGrElTECZRhWmCRdK4bDQZZS5E44tvv/L7/5kf7jz/3pdOnZX/b2RZZ+8SmXNfSXq/XarU6nc7y8vLBgwfb7Xbzq2jS3yaomccgdcH8Un+QZklKym6Y5L3177rvLVWjtxxcpeHABu3+Vt+254lIRNRB/bPshOAtVwlMQoVlLBXGsaVFLAMiwjTJ1/DuKhORklTEXdJR7IwRJ9a7waIwhS1GE5LCMla9f4rmKk7E36Gy1+aAR2R8JYsvWkGa544Rtbtiwq1evxMGkaa3b5/yG4f+jrsnTtAFfndTuTddLmijOjJBFBjJ4EtsBor26mp1eWY+L/+U5vltgmo6sAlq5motdxrnLjfFnhWdr5DqzEoGrUHLO42WUGrWy+deSssETgGtIyk1vl9xyPlyLUTEKcCGeCQjwTWCi+eGN56FO4F0k+sszBTeVRKH3GFCZuUaGgDtoUOH9v7hP/uzP3upfbUPPfTQ3ssEmpnmsrY1ePzxr//0T2uapbCGlUldXqwEdpmZFpP47370N7/yyGc3j9y25NZWyU2czM4tPf30emsuN63A2JzJMBnUpqqaNpKXPhKoUuEoZkDKTCXq7RmICpeTsCLpJ2rM8Nbb2u97n7nrjmB5+Qf27fvf/uOnTvS2WtFCC/T1mL9xKQ6sHQ6Ht99++0XqiTagRtPWtR2Uqj56No2VbauV56kRuLj/ttdebw3XV+PveP1r/vCRZ6Jua3t7e35xUcT5ShNyCvayGQKwqgOTKsCePaAgBqkywSmRQkaL+9G4IVoZS2sdWIUULNd6kbOWFSjVLpH4EmIlfykonBQkjvKP1xzVAjERjLTZHIFVNAzDOElyl7es7Xa7Gm/fP3yBxvnPc88/f0nQjStzRJa8f0wLyICs3W6XpDYA1lprbfP8NkE1bTVBXUQTxajsRIVL1oHWRSIqdkbNUrusDqxYBlSst0d4cjk7zNAZQI0QMM6NoLHX9OKi2m1NqhOWrDt/XCckNmZYiuuEMEdNbqOiQUyQNcZpHRNmrjUUYzZNQ3eibOgMq9vqIjR2KSnUvXWEcZCSEzUsysoCAljhvKjsteWjckki0XGbYa7lOFJ62/jdGAswwLlwkmqawjllvrQYx0tkALQXczd7/FSapk888cT061mWbWxs7N+//2JiO3bsmN84uu2222677bawpnnWzDRXsi3J8yf+x/8pPbsWchTADPMBG3Z7u0ig+roXntAXnjhz55353Nz4daVz/Hi4tha8400ctBhMRkRzIEQNOvHmKYXNQY19x8oWnBIMpBwWjYJA6khjwzlHiz/0g/Pv/V6NIr//uDA/98777vqVv16DYTaUA06k2+0uLy8v1BL6BtRo2mqCmm5IVX/7S6ei+eXh5po1lA0Hycbm2991fx21JKIff+93/sFnP6jRHBH1+/2goESxQkhFkUOVYEGkSsJESkJEREICJnU52LM4ACIlsBfPKBJZB1forCv5iwrX7rKAMwDRUozDC3AApOKLUyCqKKQ3RMaFRdVpTax0pOJWZIG5AmmSt1qdQZLGWS6SdEju3z7JI4Io7HBg0myPgMWI0fbiZXTi1CksGVKXAoMbDi4tLlYjfKvVmoliN89vE1TTgU1Qe2yrwCl2EpUoeBx7WTDupEi5g9kqja0SqfRl8X9dvAPvhbxfM9vaGSrRnffvx/th9sk6pjmiO9yM7naBi13Wl4wPgTrRepmKOMmdWA/hUH3FTgDTNJfkZXxMw11cM9P1hb1eLoyKHxWxiEkdsgwi1+oAaFutFoA4jgF8+tOfPq827r///r2cFobha1/72ssEnUj53Rw/fnx9fR3Am970pmamucJtOeee/vcfGvzpJ5g4Uec0bZHJnTLR3i9FQGttbbsOcKi21te7L7xAwNHNRBECzJoyB1O36ktUXCHmLEoKJgJgleJOF+swUIHmrKkBA8TWfPf3HPze9yRLizqOi/W1vbT/Otud1yzJJD+wb9/Kyoqqbmxs7Nu3rwE1mraaoHZq6A+e7p8KVrM8Z4t+f8Pk8Y+88da5dlQ/5+DBg9cfOvCP3/vWX/zIJ227DRZxKalxKmosQVQNGwcIEROR01JV2B9KSlTYmxAYUCLxEhGggmRM7AnHgIrC56u1jSmUcIYq1FvZFUkVVHPnuR4++RMPcJRmserN8FAJdwhIVRWOII5VSJ3nz8ZpRmyyNG2zvHntaJRnVS5CQPf4C+ff2y9mCuUdYpw3i23Z8J67pSYpWgc4mue3CarpwCaoC25LC0WAynyUABT0PYiS836xChCTelVo6LR3KKGGKHM5hlJdh2B2uYoWxZDlir/Azi9Xr047pFCtMGfmHDDGvNjpalPsDKopdKC0qpn4oNbJGnUoojSI9doN5GXuSjdfiFaWsVCBukLfoZwli2ZRp4F453UhFRJlhS3VXlVVc+fSBFkO8UYto/oiGjE4mmPi5476T77CMia6ywuHQZRVDeAu4nl/iQ+AtspOVPXBBx88T7fqF/kXNsHXcM4B+OQnPwngjW98YzPTXLG28pMnnvyZn+zEsWggcGAlcYBVKOD2fp3O6dPp4mLqjVdFOqdOLR496t86tXTY2JYYMlYNzwYwtUzElaAgUgaYlU+FHe/1HABtccR2a2F+5Sd+ovMt3+qYJ3jVZzbjLw1X5g+0lGlw9oXXLfO+lWUiUtX19fXl5eWdnAIaUKNp62Ue1GYiH362pVayYS/tr8X9tZs72YO33zxx2uHDhwH88Lu+9fc+9ZdPn93MyNowtEFkSZ0olMgGcEbFEVtmVkwCHF5lo1IYJRoV5CoTKZSFtZa/KiqtDb8RRJAJmq6qkmhpkuK8KoeqijoR8TYrvnhG1XnSB5EQIM4RIODCeF5BpK3Arve2O915UjEufX3vtCErOrIF6Jw5cxWhGwCY4aTMj0Nrbrq+fkdBEDQDYBNU04FNUBfb1qjEYVQVqIXoQuFPDY9xg2ona01XtLbcm+S+jRd07LRM1omk8tKEvde3tIxEdfyOZpaf7AiCjAMco84t35KRUsZYcUONWaE1dGO8RGXkBYu6yGgBS5VmsTU5UtRta+sYR1EQyqqGQZVRu3OaZOocdrKIaY4Lx0AAFN9Q9VpN7fXaGQBHizsiarVanspxaQNI0/QrX/nKXs5cWlrymMWF3cDBgweNMR7m+NSnPuVfvFRIRzN97ohuZNlXf+mXuhtxSggABeUE8TXyID4fgMNk2crjj8fLy3mr1VpfN8NhdX9b3WUw5SRWIwMjBBLh4gdcDd8kIGVK4eCYJAQoN3xqfhWKgCgHbR+6fuF933Lknd+RRRFNqbc4J1/YDDe7SxRFg97anA7fecd1QVA8JhsbG865OsDR5PRNW01Q1Tm/+miCYLG3+YLNM0mHLt762e9/aLAxtpLfv3+/V00iwru/5Rt//tc+snTgUOJycSSkECFrSFgNqRIkF1hSFSYiQ6RUc07xRSsg8umaAkxEYhSAK6rXpCjc9biGQL1uxziPw2uXqVNVlRz+DRGPcJDoSGp0EhYpnF0K41TPsFWFIh4MVxa6ve3tCO6dG08JoOqq4aZz4gSd317Ciw+CqBSIUirIllfm774H4wBH80w1g1LTgU1Ql6CtYgXtTa0KIz7Agxs8JmKpJXZdOahUtq+E+k52yYrA+Fv+4FmVF+Xaj/aAdVTRTVeznAPN0V1frOEXOrGwH7+lCZ2OUnFuFi5Qdz/BLJRkwuukwi9KfGTapFbKq0kdbKo+LzORiUkjGCLDlSOBSp7rcGhyx6L1WEduM40e7PniGiWXgzzIRKTEMIw9UC+v0gFwUhXMUzmSJFHVhx9+eO/38cADD+x0WhiG99xzzzlvZTgcXkyEcRzXa4A9zFEhHQ8++ODetUibmea8jq2vPLrxm7/pedsGqoBTCMMpzPnXdpFqe21tNBQS/EoGy/vgJIhCIqsC4snnt4yLysnNM9lJmE5HCwIakOU771x861vm9u93RNO/Bufkrzb48/F8qzvvkgHF22+6ZfXe1732ySefrPdeA2o0bTVBTR8v9PPHky6AFkwex/Hm2SjddsPexGmVrDURfe/bHvr1//Qnz5492ZpbEsApyDgm67EJJfbeKcxMnoLFPnWjYkomQknlQJHfkkcyiKguJFrSfUvhUoDV85BHT7QvcPMgBnlqtHd2KezT3OgjcGXaB/UKo3CQchRSAhBa3jx7uttpRZrf3t9kGIKrOnT+guRFLx+0IXTOYRkGAaljuAFAr76dV/dpDd2YVr9qnqlmUGo6sAnqvD+FMYPYqlQQdUmBCtxQHq3VtZIUrf7UF9JTzP0p9v6UipDucXTVWXoZe+kE3QHg0CmsYeJMVa0bcqnOQihUp0OZkizVMQNaYNz8FahTMCrwolQJ1VkGsTXihkyojdZNSxWFA7y/FEMt8UgoPEvzwYDTnEW57FipxdbAFjOeHIwZ6M6A7Oo/UcMaGDUGzON+vdfOAGjvu+8+AJ/73OfqQJqncpyzYuXS3lPdevMCrryTc6dHOip5kXMSOpqZ5ryO7fX1R9//3+enTgsRM2fOEWAEQjBwl8rGKWm116K2hc0d2BLBkK+rLxWSqBiBi7HVConAETkmIlIO5PWv7955BxYWdAcxPABfHYYf22qZzj6XJdnm2lz/5Hfec3+SJFUHXgBG1iQ6Tab4cghKVf/tUdqKh6wmi4fD9TXEw/fee+sE7nzjjTdWW/2qao15/4+8+yf/5a8hTwDAqpKVHKoKdsRWmVitiDBzse9AWuIaPKpZ0aJqRQlwOcDCNJnaFeQL8VUqgjrA4UbYpQpJUZZSicOL5L4q2zvOFlJ4FekZzg9BRcJHIIW6fGmujSx5+/rT47eBxaNHTZZddbkTwyicMlzYNq9+jdY8U9rt9jktVJpBqQmq6cAmqAtAO0oBBr9GFoBBMlLRUJ50OaFpjGLcMxOzznzJ9e1sb41xX7C935juVo2zW+tSAxbKmpTqxRHW5N+S+vk6rvFRA6cmzgQAQ2RH+AY0TmR726jYmh2sNsDGRf1WxwlGTBSFCIOKyb73KpWrZVwqkpL77ruvjnFgnMpxDXy1E4SOCaSjmWku+Oj99V+7z/yFkmpo4xSB171QhGqBXCbYaRd6DOYW17uLLkmCqGtMSFRU6hHVsGfVCr03yjlcTqJsiCkgo/e8nuc6API8n7atJaK+WfjohtUuI86z/vbw9PFfePc33nRw9bHHHqt6cmlp6ZLk8U2i03TgtRSUqv7lWXnkjJMkabFaydxg0Mr7dx2crz9o3W5337599eaI6E3fdM++dnSyn5DAoHBmFSdslYynUXo+BisbkIIMvOIGa0G31Bpfo5DkMLML41RBUvfIq/YKUch0KImK33oSUXVeeqMwtCNBbf+qVtWtpCAVCIGgAiW1RIPNtY6ROwfr7BNA73ILdE+cuBrn0BSpgVhgvR1d/7q7636KURTRhToNNINSE1TTgU1Q5YxQpHBcrHUV4rRgWpBn4hVYcqlHSZVH6WgJPEbi8O8QU901tsRHqgZL9aRx9ENxnkvqvQlt6C7njzVZ+8eEsobujM+MSBmKOg5fzXnAGEej6rexF0vr3ZEMik686PkZ066xKImQ4yUwY0GrCI/0sMAAE7iUCIeqJolu963A6IQhiNcG9z5oDdwx/ltFjag0cYKOYX0EgjGwAaz1LkFXBtq4wgPgaLVWUTmCIMiyDOOqHDsZrOx0u7tUrLy4R57ndaTjoYceamaaC24oT5OnfvmXs/6mIXKpY6UKnqWRPNE5HstztQQGxASYX7SBYUacDVrBPIG47gc+mt6ElFjACjAckxKpw/r2cH6uAyBN04kWmJm6S7/1VdoW2Gwog63B2vrbX71yzytvePbZZ7Nyr9Vae/DgwUtF4mgSnaYDr42gVPW5bfmXXwscTDZY21o/lfb6NOi/5ZUHeXzRe/PNN09/nJl/7h/+4H/1C/86FwVgVWEsSJRIieBYjTJbUSUREBVvGYucahyOMQ9a/7fOCrliW8AjKdWkXjihiJQKo561wTrSlpeSL1ZSdqtrqi8/hkIEQsyiSTZcmut++9knyQvNl+jG0pNPXo2Vw0oAaw5OgKV3vYuOHKm8E621c3Nz5wVwNINSE1TTgU1QO+WETLDMjuAHYtQBDghIyv8SWFSghQwTig01LasXJ/AKogLEKBWqVaioaa74ICWuQjVQYXo22Tld3VOPzew9GkMcxl6t9EUqg/OREOnODVWMxfG3xmpSqFKUGpOXqnCIkhotCpkwTPF7AGUNkZSqoiL+D2TkvaK1ixKRqIoIo1BG8SriDBgiLgxzVIYD2d4ORBnK47VJdO7OfpliHJgSU9lpnaUgGIsoUmt1PHe6lgbAye3oispRnRpF0S4GK1cvv8MjHX/+53/u/3tpkY6Xw/Spqic//edbf/xRCxFF4AffEhx3e9QW1XM/sQRI0BK2Sjk0s0EkcIYIIJJy3OeiXh4Fg4NyQEnADKaA7dnN3k2HVusIF4AgCFZWVlZWVn71y6dfcC5S6FCSjRN2e+09D37rqVOnzp49W528vLw8V7ewbRKdJlN82Qelql/dyD/weMTRPPpbbjg0eRqFHG+kr7vuYH2+tNZGUTTzIg/8rbtfecPBrx4/7ZIYosaCLan6qhAWIWUhL4Xl01Y2EO+WUgM4/EjALVbO6wAAIABJREFUHt2Q3XtApaBsAL7ipEArVFVECAKX+6ysLP6W0YdFML41JgKCGHUipDCFcblomAzvHGygTE49Mto5ffoqnTGd0yDUpLvU/uZvrhvEhmG4U31oMyg1QTW/iiaoCziyNBUDBExkasmiTtIBpvh0MxZ00ys/mghqemWnqlPLQrqc/aYz82E9r5X8bCWOyQuOp/EjaYyxC/lpcvweZkqN1hxktXKKrVgkk/KlquJE4DnUvuvLSZQJgeEoCorztvuyuUU1CvjoWo1F7M7LpemfS/Xzp4lHwTKiAOVUPrFRdG0MgHb61HvvvRfA5z73uTAM/XY3EUVRVBcjuGaOarnrkY4HHnjggrfoX25TWu/UqS994Bd0mHjMVfTSaxr7ipMcut3qQFU5I2opeUH/6VlKasOz3zD1JftsTBQs2HIgFV+isrS0dOONN0ZR9NTJzT97NlXHDLvdS3S4/f53/a2u1WefPV6FH4bhgQMHml9Fkyk2QdWP0/3sn3+FTXd+0Ne5uQXenhPKtre3zdx8LFyvBau0RacPZv4/P/CPv+VHflpcRgpiqCOoZs4ZGwBMEFIvOUqGmNQJB1AqIQ/jU1QhkJf9IVIqlUf9JhWNSbWVtikKeMrGCOCAKsSJCMSbqPnrjE6gcekNVrCgNF1jVUcqDNdifd/ZZ/wnuRwbF69O+oZPkkKLJIW75ZA9cFBqmVCr1XrRnbOb57cJqunAa6mtPMuUbFV6XOkoAUKQieQP6u2weBqFmLKN1VlkjFlOqzqjUOSCA9vDK15gSs8BcFTIwsR249RltXCBnZAa1amrjRenjL0o4y9KycYY2fdSaQ1bcDrqqqIqqJWDeg8yEREVQgFwjJoTZ6ChYWsNxEmSuI1N7W0aOJoAt4qZXdAck3M0zRRgrSvrlgVAUCINQnQ6GGdwXAzG8RIcAO1Op06rcvj9t0qVw3us7KWll2y5yjTSURnH7JHQ8XKe0s586lPy2S9G5ePAdOlNCg1UobHB2vIBLbZptSAaqgLi0X2t0cVRlLuTEhhgX8tpghP95M5yNbW0tHTo0KG5uTlm3u4P/9nHnqVowajd3txI+ptvf9XBb3jFoSeffFJEqsf+yJEjnU6nSXSaTLEJqjoypx/8ErGGYew0MmnibLubSGKIKIp+7an+974Cr5zX0MBau7q6usul9q8s/dMff9/P/q+/hM4iW47T1IQdNaGqaA42KTMbJTKeDAti8WIcCgibam5WZTApoExQr0eqjEJGdLyLpBo3SAqrFAAQFc8+85CtL1IhAaBOvJKpwrGCUHA/AjXDYRx259IsBUmLFengrnRzKY8xvm1y9dI3AGgOG0JuvVVsUAenJupTmkGpCaqZqpqgLq4tJW8IS8jEQcDGY9leXlRG6DYTlCpKXiXChEqlg+oLvTEXFfUCHFQ16KkBNAOAUN4R5yDaDbY4N9gx4QqiO2MvOu6BorNO0x0akpoa6DhoohMWrDLuq1J7UTHJlKkMYj0bUupKHNOAkUzcMxMxQfJcxYFgmCLL5GGQwSDbWKftvpnJxvEbnGh4HJMoxh5/fV6wXcOQu10PcBDNqPa9BgbA3RQTK1WOisrhYQ5P5fCwxV5affjhh88X4/DC+C8WzIFdCR3NlAbAJfGxX/v1ZWBQsrgNXwhv7JwfYCAQvLD/cE7ccqqG2JVWzoY8yRxUVGX6DVkAjqAkRGqIhUwu+ZZa/+tdXFw8fPjw/Py8v/7nn9lYk5bRxCV5Ptg8iK3vuPt1R48erUt1rK6uLi4uNolOkyk2QdXxxF97PH3BdSMidbkYQwbKRpTYBNFCS3X5N57fWoAG2farW9tJ58RrrluZa0c8awYlou/6tm/+o//3Tz//6BObZ04s7juUZimxUUcCgrKSUwMrACmRESGwMAhMcFJMzOxtTAwAEvKmsgAEAggrhEruBlCqjSoVu00jgKMsVPY6Qk4JVcmLqoBE1WlhGSukSNN0rtPdGAwcublOmPX7+1z81q3nhZQVXI5yc08fvUrpGyglyjK2rfveUM/pFxYW/FjaPL9NUM1U1QR1adoqVY+8YnO5MvMIhWjB4CCAoH7QR81Ktk7Vr+uJTqec3laCKv4xVVKM4xKeunOiSufZhzPNTXS3FsbPnJAa3bnpkZBGraiEqtdJR42P5vRSZaOmNqpjBrGqo2qU6swx7kbNFLaOpGgFpRD5SVY8OKQiqsLMgeHIGqiKuHxzIzu7FsRDW8zgKP3hmQrB7gbd2NOqikr0jgFXvme95FgY8Pwc7FiJyl4AjqtoADy3JcQuVA5cQwyOmUhHReh48MEHmymtOrI0ffTn/knyZ39KnqRNUC2QhVlLl0n4cO/v5gRVBMCxA4czcNdJRgxlEoJBnQBfuIJX0xoTFAQxoBycq/ZgFpdX5jptZq7AC1X9k+f6fUmtZupiu/3C//zDD0RITg2HoyfE2p3Y9U2i02SKL9ugnt9KPnMqswtLWZZnKg4IrBEC8ozy1NqWkkM7SgQxzKNYeuTTp8NoI97e/Fd/+44j+xZmYhy/+IH3f8Nb3x0E7WFvA0GHRDQIwFYMM7NznpEFZihUPYPDa/HU9x+cwDM4wOU2j4BEFIICzqgF5bXVtM4Co6LejSfSZJR1cIWHE3wZC2wQDLNhFJksy7L+dqTuR7aeDUrk13lWbZ7OnTx5aZMY3QNewpfoN6KEILDr0dzcba/Jy97zbLid6lOa57cJqmmrCeoC2irkkHKn5NhYMEasDc/XoHJ4L3QfCEJgmrGTPc14GN+JU4w0OKb99fYY1xVYFo5ERfW8JDlk6pWZMpRQX2mCQvizPKoyk5GKfykyqoUvrCdVammZWL0+PlmN/9efT2UTsGxCa6PAQIHcZRsb0uuZJNkZTcLVu1twJWGOGToyCgcBW7RaaLeVSju6XdGNq3QA3JPnZUXl6HQ6g8GggjlUNU1TEamAgEsIdjz22GPVvzc2NpaWlnY/31OgV1dXL2G+VRE6KhOZy4F0XHVT2vD540/90v+x3yCRwrdr93G5emrOt7yLmTMnSthYWAbUkcmhoYC4APYnMI4yOgJUiYSZKbMgDqIzwzRj4/k41df65Nr2l9fSbrcdb631Xzj2Q/fcfHil+8QTL9TRjSNHjtQl9JpEp8kUm6BU9UNPpELhoNcL2q0cygARmFnVJYNBGvejThSEoZLtLq3mSawcpIazFv2rP/36v3j3N8wsamhF0ad+90Nv+4H/MlOXpX1xGSQiE7ANYRiAkIIZLA5EMFpOySN0gw0RSZFx1pogJSWBkJIWqVUxXDDg4FjZ/12weUmg3u/VS4xyLWPzaZyrPFYEaa5CkiLPDNzbt08uurzK3ZSgwOqjjynp1bvppMBWpvKK63Rurvq+rLWtVqt5fpugmqmqCeoSNhQFZiGyPSfDLDVMTAwVBZVb0X5MLcz6vBYElL3as45cUfzcUAcIUHyKUAh21F+sL5y19mY15u920Lmhhx3f1XEAo5yyJkAIHdEtdr74LLUO1MxfZ2twjAu11nYAxi1gpW4EO2EKqxOusWNxaS2G4l0iUlFx3sZGXe4MEFkmqOR5dnbN9HqsvjwGJV5SQlplOVGDcZxz1q7ITpUBjRJyhWOmqEXttjL7r4OZJwCOa2AAtHs/dZrKUYmPPvTQQ5Vgwe7H3stVbr/99r3fm3PO23lept2kCaTj4mGOq3pKO/Yf/1PXpUN1Ytg6oXPfwDmgjZ1uUIQsglTzuN0GVIjASiRQ9tuxRDwqpB9NNUQQJRYmGFiYYZ445uObg9VOC8BwOASQpNm/efgJkXavt5GfOfnQ9fPv/pZ7nnry63WblZWVleXl5SbRaTLFJqj6caKffXkTII1Ck0OFGQIRNdZEnXY6GAx7G1tnTjJzQCZYXOjH2fz8vLAJrXluPR8mWTsKZl55dXnpo7/5K9/xQ/9wY21rYWlfJjkFIdSpWgBCrMxCpACRqXANnd5/KP8rYDAJgYSExEMYqiOVMlEonCiDRJV9cUvB4Kgoy6pVmUoBixQeKw5ALuKcCxiBS16X9+9Jt6r7EIIC7TNr7UHs/32V5mSOOF9ZXfzu7855FEEYhtba5vltgmraaoK6hA21ArvSjZLtpJekFFiuUGkBwERSlJZ4Qh4phAvqHSkR18j2Y6IbtT8TWMbULlwh50El0nDOuOic4Z/PuzrOrdBzX6SEeeqvUP0jOlHh4v/2TIr6OSMT9JH+qHiTdFc1NCpXEansx4oyT2+SUrZFNQ0PLfkgDCKCioiIIVKlPMsIGhiGimZZdmbd9HrsXLVK1wKxaupS9nxQXUplTBZF/WMUhWi3UNsi8hvAV2a4uDKtnF924g1WPv/5z4+hrVEkIlmW7QXjuEzlKsaYK0CUrZCOCyN0XBtTWrrdO/4bHwpIM2a4yxtRqk4JbEzcCg3lRtVpICRULFEmh/6yutBBiRQE9nBH2AqSuP+F587cdXgFgMfCHlsbfG2zY1TWtp6//4b2+9/zlt7Wln+r+mEfOHDgcn9rTabYBHV1BaWqH34iSbi90u7EWapCxCDnRMUEpruwqC5XSfe3sjfso9cd7LYDOr4hn3jyucfXExu22mH48F9/7U2vv9VaO02JJKJ9qyt/9Jv/5h3f/2O9eBMcSB7B5RyESgbMWbHbYIkyIkOkXmnYa3D4TTciAql62gUbyUkIUAaJU0YJcwAMSAk6eHF+BgTky7qlwEcAIRlPHR0UCue5u8QUMcug/0De+9bhWRBS9UMPSImzfPmJJ5XUXM25mRCGN9+8ct+9ee1Fr9PcPL9NUE1bTVCX9ggDY41hVhVxzjH55bpUZhqFoUZBTKBqjT4NRkz7qlR+E1V1SlVpUi7LaeIDL0onzIQ2dAcGB0Fnnqk6w2u2OmeXmoQxg5X6i1p3hK3+YIaJ79g/tJriq2SdRqm7MNQahqrEcX72DLb7PCPShrRxEYgHgZgIYKdgQ60Wt1ooH52Ln8pfgoOSvYB7moY5mLkSH90jleOcxyOPPLLHM+v+nQcPHtwd6bgk8qUThI77779/px/HNTalqeoTH/mIPP0EqbAwk4Hme/vgTt/HbrS+gODIpWoO9eJekFIQWeeKRYwolesZAKKuLiRVQJQgEAsjjtMwDM/EaZrlYWCzLHPOPXz0TNuajeePHaHeT73jba0oemZtrc6+vuWWWy4TAbvJFJugrt6gVPG54xnmV/q9ASCmbQE1KqQiNuR2J8pj0ThPow1sdkLTMnjlvvb1i+FHv3T0j752nFYOfuzzZ1ZsQkSvec1rZpoTrSwvffwjH/rPf+jHjp3c0DxzLnNZQCaEsUpGCcY4QJkNoEQFx1JrpI7idVVQ5sgU2uGF75J4voaHPDCqoC4AjtIDlSuYo9TjGG12iRbOLKoimjLhlVn/2+I1JhKo193wu077v/RlKpQ7XrrbT6T+hon9hhuV+5ogLWnByw8+4KKwPpPOzc01z28TVNNWE9SlPQJDc5FtBTmnAhVx3lHFIw1S8u65WFULQFSWG+qkmqieXzHDtDuHXplOG3N41UpndcYJOwAcOgVw1M1fdUK/YyRBqhNQiI5BGJjyUB/5wqoIRDGqUamVsYwrgPiZVGtNqAirR6j8FAzDbIg0z2WYoNc3w5hUFMj9fKRkCnY21SrRG9Ri6ocwjjBxXStX4UmqBqyialhLj9iqROVibGJfgoOSveB7uvfee6epHF6Vw1uQ7P2YSeu455579vLZYU0PEpetRGV3pOMzn/mM/68ndFzDOUHvzJknP/jBKBkSMQmxXrQbtZaFYVXRocJUw5fCRCx33L3QWUwyEZNDVEVK0xQScTUNjmL5QQAps4LU/0VhFKV5dnKt98KZtZsPH4jj+PmzW194rtffzPcF8T9/39sPrSxtb2/3+/0qdz948OAFp+9NptgEdQ0HdXR9SLZtOFBwK4oSIUOwcGogMKJWjTFRaAw/hda/P55842J2OMgNwba7W/FzUZL8zcbW9wEAjh07duutt85spdvt/MFv/fqH/sNvf/BXPqQuUxuxcbBWjVVil2ce0SAiKCsTEYM9d9mjG+QL2ISIi1mciVQhVJI7WFlIDIyQ4wIRceKVPiazWy3983xPOl/GQqJQZyF5MnynbgPqKvl9hQILTz9t09hXcysgV3z/SfYmROrJJgAzlCBQJBbsjFEDy1kW81yb775bazh+EARhGDbPbxNU01YT1KU9OpE9vBCdHaRmSIVld0GwKLSTyFM5lLyJSrEgp1LksoA0vIfVOHhBdeZv6Z3iN8PGNN10TNZCJ/cvZ64DJ7qoLg+3K64hM8EOnbl4BWpciT18ZGRDqzNarN9YIRSKCcqGqig8qDGpvlGiHlL9XXNawSwj2/Izzqk4WxJlCAistdYQQbPcDfo0jG2asHN+0hRv56tU91xv0I1zoHRTWF0N6CIhQhBSGBTPwCwNjmtgULIXc08VlSMIAs/t96ocDz30EC4dlWP3oy4A+WIdHuZQ1ap05bIax7yI0+fm5z+/cPToloApUGTCbvcveXfofOLdjEEgVrVK3rMxPnBd5wfft/LND8nfbEgOVhKUXDgVKFPp76W1qr/yykVtmTDlECJ2CDIOAcRJ+luPbqwNZfP0Mx/8uw8eWlkSkeeee8455z++uLhYpwU1ic41n1Q139TeL/hbj64x78/TJIiC3HsWiUJTIkscOnHiHCmYWIjPovOHm0rOZelgmPENt8/n/Z7JB6JqiPr9vnNuJ1Q6DMMf+v73fMPdd/zir/67T37xb1rtuWQIDqMgjDiw273Byupqv98nMmwNk4VhdSIiRGSMAYmCbBjkWaYEIi6tAAv4VJSUVCBKqiAliEKJchEbRqrqnCtrU5GmqSEGJDAmyzKRPIqiNE2gWTuLf5S29+WJjicYrbWzc6dOVGOcvFTZtf7GuNTV81gzKwBxIHYkbPjWW4PrrxvtCzEvLy+fU4CjGZSaoJoObII637a6rXD/Qqt1pq/OkWG/si0W4SSVq6tS5bJaKjxUTA6gXMaX1N7KFKtWclKSAKYR7QlUQS+mu3QXeVGdUVNTP58m0Q1fiqJ6LpvYEqrQyUIVrW0mVqqiNWBi7ExPykABZJS6G6O3CipH+beO7m3cI7Ze8KIln1E9cKUGaqGBYQJclrn+gJOEs4xUxNM3amt1qn1xDcSx26+xhm/VSRzFFG8M2i0KIy1JrxfJ4HhpDkr24m9rFyrHlcE4XjpHpeDgbWUuIczxUpg+VeSFP/5jyZ1lqLjzsKva4fBE7kChIEcgqDVqcgxVLYdr1+/f/7P/XeeuuwE81d6gAS05JEQGxJ4bjhxsR2Cllk5XfgTXcvYqfLcR2PbxzfhVB/H02cFf9OMgT/6H77zjthsOAOj1ehV9Y3Fx8ZZbbrlgKlCTKTYNXcNtKfBE3zp2NtBhHltrDQekKpqRCLRFTilzmqYkomQzWKeGyNhW2LItG8X9ND+7vjVMsrl25B+9XRyywjC86667fuYf/Og73/LU//K//1uoU02zQWKCsBOG66dOdOfnnMqg15+bX0wHwyhqV5M0g0QkjRO2RgmsRplYIQQDEirrMqBK8GUpBV2TeTAYMKjT6TjnXJ6ladrpdABN4yxNhp1WtN7boixSl7+R4re5Hk/lW92TJxaOHr1aMiElsCrB5fCbZbAOIBVygZqUDd97n9aGxCiKlpeX97KN2YwVTVBNBzZBnVdb7ShY6rYCQ3mamig0bGpb9lrCsDVpUB3nNSiV9n5SOWXT6MXaUchWakXU3/udn/PkmdGNNuEIe12k6+Rovee+nQnXTFE/StBhAhlBCVhM2KlMKnFAi5LNsfKIcfWNqoBGFaoMEBt1kosagEgClpABVUnTvLfNWWbybESZLDqsERm9QJjDH8YSFKRESkGrrZ0uwqgg0ZQKo9fYoHRpJNBnUjnCMEzTFMAlqVh56R91dQ/fCZV77oVF9FKbPgcnT57+xCciQiAAcgJyAe99ZJ46hOAMgrygn3lCGhTEJn7Tgzf8+D/A6r6iPwNjmJ0vDVcHECurltRvKmiKlR+SkLqqcZIgCJIsY9N6bjMR0a8OOl07txDKW+4u6PHr6+u+B9rt9k033XS+6EaTKTYNvUzaOrWd9OLctoXJmXaQOVVISArKyYkO42x7Kzl7xm2ftQwTtNXMEYXGEBuymjknqmb/gSMJorny0dsJ4PBBWWvvuOOOKIr+r3/x81976ui//tBvP39yLUuHYbsz3271extRe36+HeXJgIizJAYTEQmRISYi5yvXSATit46U4Apog5QgIHBZlKIsBGsMqbRbrd7mervdJucCULy9lafJvtXV3kY/zuJDS4s3b576TgzmVajUvhvhMr2txasE3agGar/RKQQlMqoRIQOcqkWq3Ale+ar6+Z1OJwiCZlBqgmo6sAnqAtqqVsOFXto4uJA7YW+GokrOUXkGiEGi7KBQ4kJ8SVHg016VjQCRsh6lIPJ6xl7pMju+kPdKoyUzQGentDJrzKTp2M6dDNc8WGkntGKcUEJ1DonKDm1VuhQY90DBmF1rKRpaSWFUWMbYB0e+sFL5y6pIUY1SEKhF1ZX8Dhl5wepEb5TKHT4xF1FxRMRsxPNtFBFTJ7CWIV5htLcVpKnJc66iKkwDtOFtnHsdWv/BeDvl8jftASsBMhUNA4oiMaaC9vZI37i6BqVL6fF27733TvjI+hrdvZvIXmPHBKHjDW94wzlBspfs9Ckiz37kd+XpZwSwhZ0yszKQ7x1BnHyLKgIVGRBAzmlGLHfcsfKT/8gsr1RndnOT5CQQkzu1TplUQGCBFI4JNVBZ1JMYpSoGzLM8MDZJs0fP5P/h0fWT7f19HYbsRISNieN4Y2PDoxuvetWroihqMsWmoaat6YZU9RNPbrUXVlMnxJIkWdDuuCRTIqOCPMviZPvUme0Tx7LtM2mahK12EC1ZG4YBtyJjQ2PYkMqx02eePb26cuM8EflHb/egmPnWW2/d2Nggol/8uf/2zNr67/zhn3ziM38VJ8N21Ir7G2yCMOpmaWxs6LfsVMgReaMWcZkCIAGRQ6FIijIrdgBJRXhWAIkbqnM5syFCniaDYbsVtgKTqemvnzbiXi3Dd2ycWYVTICtT5vp9LzzzzNU1VWmZ4PtqHQCisAQl5ErJymr3lldI7euYn5+/JHLdzVjRBNV04MsqKF+YkIkmTpNc/LgbGg6YDBMTiGiQ5JlTFRgFuxKWJlKGkisW3GT8bhj5/ecCzgCREhXne2utUVmDEEZICsEDuuUKuvhH5cO1Qxo7ekt1924k2tk7VmcXp2CEUowBMJgyQ9mlXa0qU1RrMIyMkA4tFUDL29A6g6O0eoUq1BU4hSikKEUBPFfaaam+4eVIqd5uZb/iIRIRQBkiKupEmdgYBzjvdsamG5nQMkTcYOC2tqI8Jd8QUEAbqgo3Dpw0Rw3UqP1suJThlbKjChRDCi2xDOoCa8IAbFDT4Lj2BiV7ae9pmsrhYQ5P5Xh5whwV0vHZz37W/3eC0HFVTJ+bp0498+9+PXC5U0SAI2QKJuMdA8719M0+WFUFDmQhBuQAhXFveMO+n/0ZWRzb1N3Xts/0wE4oz8QQAFZWEfIzU1GEopX1t4MfDYUBp7DG5LmAgzO5/FU/WFleINve2M5ObfQPLc89//zzeZ4z85EjR3ZHN5pMsWnoZf5NfepYvOFMtxNlaRy2oiweWgGINc9dPIjXtganXxicOeXybYfMyTAe9JFnnA9Cq+25dtCZG+RBZ2n+4cefu+fG1/prOuf2Qo9cWlq6++67n3nmGSL6++/73r/3nr/9+x/7xO9+9OOBcBiF/cFW1OqI5CBDRAKCQnLxlaWeryEEIsFot8sUOShXY1RRHtwOgu2tzXY7cmnSCQ1laW9zux3wXXn/e0K1LFUds5TmKz6V5Cxd+epXw7Le7Wo5WEa1zQwYhSkTySSIgjc9qN1u9asIgmCm900zVjRBNR3YBLV7W8Nczsb69S19vi+Zc87lKjmJRKSHO3a1bRZbfHx98DfPnDm1NUShLEo04iJ4PVHdUS5jIudUKSFompRdnMXAIJpx85fcWmIndGO2+sYsnGXXPp+oaZkmPui4RMM4aDICX7RmRVM7syhLgY7MYifO0XEcB3XtD8OkIskwFjDARBRZWunYbmg1z6W/Tb2tQDIuL1Laqwt2wYSaozZ9aw3d8ACRZ6xaQAEH5EBmDYchmKFKXBzX3qBkL8c9TatyeCpHmqaf/vSnzyue+++//xqDOVAjdFz6cfOy/YDir3/Nff1rkYojgmpOEBCVgMIFPo1KpBSGgUsTC43J9KL5G/7RT+jS8sRlb+qYo0ipqE/JFVbVAYb87FXbS/Qizf7/pKxwoPJFMJtgfmWfy2mpM9/LBmvbadf2Njc3jTE33XRTt9ttMsWmoeab2unoxflmblvduTjdNqGRgXZarTyLIZLHg2RzI14/nW6egBuEBkGrJSIulyyP443TW8NNEyLozvP84U44309Gj/geAQ4AzHzLLbdsb28//fTTRPQ973zrd7/zrcdPnPzdP/rEJ7/412kyBBnkhpnJWnhNOrUevxDypSuK0d6aFCOwAFzbbVOHPAlZ83gYEA2TXisK3mqTt3OuoTpP+ijNR1CrT/G6Gy9VLdHdsiKU+RCr3zGDA4zPhFaXO//ZN0hdArDbPae8aDNWNEE1HdgENX3C2UH+tS08shk8E4fO5XlOLoNLYuOyG9vp4Q5WIzqxvv3Y8Y2NYarlzvTIXtRXGrLf1+dSWl5LU9IpXXvPSCMCK9XkNiYwA9oziDALqjj/E1Rnv6E7yp1qIS86+7I69lpdOhSFBVj9gyoYyYsKxm1iUa9bKS7h2dCVkYpozUKlNJwp9DiK08Yb0lKs1O8muIIzUkBOrYD2zUfz7SDvb+ebG9zvh3leVYnzFCZEM8x8m2OMx1H9Q4gYnpaplca6Ami3EEWVLVrF4Lgyw8Xld1JBAAAgAElEQVQVG5TsZbqnisrR6XQGg0EFc7z5zW/OsmyPVI4rOTRfeaSjInRcDhDnknfd8Y9+LFDxYHgOZAyImotthA0oS9PQmMS5ZGV15Wd+CgcPTp93BPpXaZKagBVGFOSUDHEBTquIT821KBQEASzCTnMlATkSMkrOsapkaXvxwDBzHNEjx85EqRGRbre7srLSZIpNQ803tcuZf/FCf3OYBpFrddqsYtX0z66HAUmepVv9eHMz2Tqdx+uqWWgCTjPNhSlshR2K5vN4qFnMSWqDbZu5fuKqKw+Hw7qgwzmPubm5u+66a3t7+9ixY3Ec33D40H/9977v77/v3R/95Of+n0994cx6L3dkAWOMiMCwiBKRqucsmyo3EhICeQtAUvIgKEECpiSO22HkNI+S+Kc78krtpwYJ4NGN8RxaGWidPTt/9Cjn2dWaG+koSfKCfo4ARW5M78hNi7e+qj5ht1qtZqxogmo6sAnqPGcQiOJ4P/+L07TFkQlCNcYQg4wq8liPbSfHNxLKhsNBvN1PnIgqyAkrVQC0Agop6XMELlkGoiAqgI8S0ihWxySFa4e3XSmkKnkGrEF+C81LgNY9SXXqTDo3wKF7wDtmf3xWHYqe4+NazUulasYYtFGAHVJ7t8aw0Lo8x0SNSQVquKoSXKSAPMba0joZRGrYx/ivRcWwCYIgF7hcxbkWm4MLnbnQpic28vUNTmLjHNXgDBoPdWcKzsv6GJd1nZjddcTk8aZpnTZFkRApwFQv3boWBqW9AhwXeU/TVI66+OjLtmKlDnMA+MxnPnNJkI7L9wPKs2zz4x8fplkHRFrsWBqogcjFDTJEGpogkSwxhh96cO4N92HqMet2u7ff1ObHv+KMiCqrv4ecnYUhqCMiKJfesl7gupgGC865YeREBMPGkFUQmEH0+3/19dc+cD1K3keTKTYNNd/ULsfvfeVMq7Ok0EGvHxgmGwUE5LFL4nzYy/pbMtySpK8CZzgKAskzUTXEJojYtghqghY5sSZPhkl12TiOFxYWzvdm5ubmbrvttiRJTp48uba2FgbBd37rg9/x5vt/52Of/L8/+kmogzJEScaSLCEPrDAACGuNzQE/ZkD62/3V5cXbeme/v6VLRnJFDMRAXqz/iUAK5ICStjY3V54+Gg2HrjLfuwrRDSrqc8FaVPA6IDe2d+jwdT/2I1IrSLHWzmS6NYNSMyg1X1YT1O6HU+2lbi2zWUDOENiyJRB7a5RUkDmXxJSlcMJUmL8qQ4m4skBRVOIZUqzYPCmfCcIlZD1a6FFVbOFrXXaGFmiS0FHVcdA0EnJOgEP30nUXB3BMfxEjBddK+9O/XLE56hUlWue/1HgcWjdPKS1gKyvZkruhUrNTwYj3UZI7xpAU35CIQoXYF04QqUIlMDzXCkyeDU6fcevrYZIUt0JVlYwnHyiKb7v4HTQAxzS0UTPQJSgxUU1gFqoodMS7c9RqV/7LlwndeNE5CvZy31NF5ai/GIahqnoqR2U1spfjWqpY2QnpOK8Yr8wPaOvYc+nXvt4lC1WG5ARSz9AW2pWip9gVZVVniJM8laB1dmnxFe959zS6EUXRzTffnJ3YqGpPRITgwCTsWIiKKUu8O7cf08Urg5S8OoiKE3Yggog4kTCysXNxokmaWmOyLEuS5NLuTDZJVdN711IH9lN3MmuRCjQOTSAqg3QITVmGWX897a3JcAtpapU4CFpBOEyyKGoFQJIMlSSc64K7JgyzLE+y9PrV0SK51+sdOHDgwoIKw/DGG2+87rrrTp48eerUKWPM33n7mzvt8EO/9yekxsBEJkolF49zMMh45xSwMlNIgDglIibjJHGSRaG5f55+IDs9F2mq6AEC5JU4B0hKqnB7ba3z7FHOM1HETEavUnyj8k8hAFbVEQCEgT3tbPTWt9ENN9Z/Op1OZ48yzM2g1LTVfFlNUPVsMHMuyx1MlInk6qwNyLBhQ2BDhsEEqAhU1TnNU0GuqiwwXK7FigW73xwVqC+UnnAMqfxZlEoj2JqchC9xqF4ZM4+dUgadjHo36dDz6cBd5DZq0qIX1Eax8teRUoZHgkrso0Y+OQfAQUWNyZiK/+S/RyBTvRpl9t2pqjiBcy4nAkOJoYGhliEZDNzaOrZ6Zjg0WTa9eqfx31KDbmBWh+zkNFN/RUBotSkMq5+0lyq7JDDHS6rwwl6Ze6rDHFVbXoh0F4+Vy3RXV1L+/QKQjnMSOq789Ln1yCM0GFgTqcsBCMGIMSpUFD1eeGatkABYy7H/h3/YHr5u4v1Op3PkyJFOpxMFPV+HAhURYRIqIGQBMbiw+aobVZV8xAJjKeSMwF5t22muImHUWdvcPrCymGVZmqaXHOBokqqm966ZDvz/nt/KRFQyEhGxAuc0VUk03naDXp4MJBu6LBWBKuVg25lzgLoMNrAd4/Igz/OcyVoNIN/46usnxr2LCcoYc9111x0+fDiO45MnT37HNz/w5HMnvvDoUaXWZpZFUeTndDUKA2UiZYWN43SuPS9JYpjCgF2Wv0aGP4Vel9gJZdAESIBCwl9HFnzdkyfmn32WRQQQIvXlrVd5PaUWSqmFGXec5vbQdfMPPag0kkfx/il7FExpBqWmrebLaoKqL+MtM0GdcxywtQHYFIUOxEqGjCUbkA3IWGUWZk/UEFKo5+L5NRj54kKQKytJlFkhfphmgMAFrUMJWmSH7E1SCitZ4rp5Co1cVDxdH+MsDS1frITspwonZiw06oDFDpiFjrRTZ7FCdGJlr3VKQ+3jOiHPUZE1UPeLRVWiUtQryFQ1it8XFO9cIwqPcQhECuDJEzSkTL9r5IDRRWSy7MW7qBSpeNm54pyKkuYMZRG3uaWbPbM9sMOhyTOikUxmyeDweno1nYlGhWMMtii//1Kshcegu4LB4akz1GohsFrD7PY+rb/EQY0xgONKaop80zd90wSVIwgCVc3z/GVerjINc1RIh9cifRGnTxE59bFPWOLYxdbD4WoEgUIIOUM859uUCr1KBc/ZAepnIw/xKhRwRC0lB+SkwnCEjli+5/X73/kOGX/AiOiGG27wcv1hYFsB9fMcbLmwtcoBBgFs4ErqYTH0iufV8VhQXpdDRETFictV8o2t3tomHVhZVNVer3cBPPkmqWqyt5dDB6rqH3z1lCAEhJxjcQqnLoWLs37fDWOXpC7Pc7AzlmyQBxGEAFJrbctYZo0HGPSMOhluLi2YB+98VbVdcE6AY49BEVG73T5y5MiNN974X7wXX/7FDyXRfNdY6Q8ZuagaEiVRIoBJqDO3mqeJVW0FjGzwChm+n2InEkNjICuGNc7Lim2bJEtPPmm3tkBKCqMIAFF1HgG52tOjcgPI/6Nr7PDwdXTogNZ2dVqt1tzcXDMoNW01X1YT1IWsN5iYVLKUww6MESJ1ECWAlYyyJROQCcBGmdU7vkJBcKpUwA9UCCeREosKKYjIEwq4yPmUSYFinV2gATSiExPGV86lC1axDNTR6nnmoD5GKdi1u+icXTp6awq2AOrVNcUppW7o9JdVp6NUKp/VVl+NwKKiOtITnWJwCCrpUIy4GzoqSykBDtR1Nwrv2RGuMWqrupX/n703jbbkusoEv73PiYg7vjlHJZIlW7ZkWzZ4kGUbIduADRgwmBmayQ00TbNgFXSvql70j15drFoNdFFdDTRdTeMyFNSChmbGZjCmjWS1LRmMsIUHbMsSklKZysz38r07RcTZe/ePiLg37n0v50GZqQhrpd+7794495yI2Gef73z7+0qiB5fLGYMZRBjiyCgEOblJOwM/mcTjMWeZoVaUgqm1rzWwxpnuSJuiG4XKhs2ktaZ3erFGU5BPEjhfvDhlcNwYoMZcwLnKgXJK5ZgqcRDR1FP2/vvvv6AmbsiKlQWkY6pF+vrXv/45mdImm5tbH/wwmboYaW6eiI2F1ayU/xEunyUGhEqAw5cGikVs0gIBCQQQu5JWYUoIiihu97/h6xbQDefcTTfd1O/3i197raTr3ThVlQCLNQTnXPFEqgozw7hkkVOpgkTQSlrDmGjqAmBKBHMSspCSiwbjUgH31KlTN910U5NUNdlbM4C7jzTIP++kxo4L5FBzUqV8LCG1NNU81zyEXEUh7DiKLIoilzgfEzkzUw3IA8hRSPd1o5/6jrc5N3veRcTMFubXS+mUc+4Ft97S3X845TgVLPVWOQTVYJByA8pgZhKkt9bnPLV0R4P+CxpkZhkoheWAolTyIaB18tTqFx6PstQApTmHvSrPPb9vdp4pxFXPHAwgiFYqqgQaASvv/Fp1bpYreL9v374961OaoNS01dwVTVvnCH4EMkTQSNLhJArmnU9gPJU/LLJFYgITqPAFNUC5UFVDzUWEFFPxUMAKG1mqLfWUQShqWMA14GKOy199ran9is1gixk/g6ZlKfW+0PlYxpzl1z3Xk/PvOZsp6i4tj8WfZ24me0iNzn6x0vqkric6JYCU6hswhRq0UuJQ22UKu9t0VuvfaVoLM50DTdUzuZi65JYShyzNnz7qx5MkSJymyMOu6eliJtLnIdJhu4p6dhVZQdi7pAXvi7fs9oi9rkGNKwhwnGf/d4uPFlSOhXKVG9VF5SJgDjO7vEjH+Y/tY+/90/D0k44pyy1iYmGGkGnB0UiZApOX8k4qZWxgBaJRALcMFNUsBlJChlIhwys88ebh/QdecedCo/1+f9++fdM5oNdOlrvRs5MhzJsEFLRwELjQ4LBqkVEJPqOwBKuecAIIIUggEpjmOWtANpGQx73+dJxV9RpkXzeZYtPWc96pf3hqKzUTzRGI1RDUJNcstTDRyQhpqnkmIQRTc96iyOKIfOKjjhlCCEQuSdTnE+jkra+4LY7m5p1Wq3XRhc1n+sJ//OGP9w5/UU7xctyx0ZBDgKhpgJpqEANUYu9PHjva9Q6E73Tj1FTK/Q1Mt6Jap04tP/YFn+cApNoEqVR/oBecdF1eIOTyHAo4oshZHswYLJA4Hqxv7H/FXWE+Jvd6vWlMboJS01YzVTVtXVBDRLTeifdF4zSMxhZRwiCnM8sPEIGYmJmYQajYAspMXGAeVHA4GKQF3d4AEBtQlqWUCV+FWRDXN7ipyE+Bmf3orEBk6sCyO1LTZQjLexrULmie1iVE5v9cW8Laru9ncycv36A1TGcKYQC7yRqoNE3qEhuV44kV9SmVzqhN3VhQGI/V1tR1aVLMREYNM+vZoiCp0Ihl08Rhoxtv9Fo8HKYnTsTZxGkeheAqFY9KapSm16wwaLcbCOS4PM9hBcFptccMA4Nm4NZ0N8Y5imPudFB5vZ9dg+O6Xob75ypQnp3K0VSs7D6KUULF6bgImOMirtR4MPjCe36lpUMjjRVejAECmZGSKUHIwbjY6gzAxEHZvJIGMNRghf6FghQwsAE5mxGKKpfUJ+s/+K64ZtEKwDl34MCB+sMWR67liFSYoCFESWwqBjIQlRX1BcKvKKmMgBkbzMCgoOqY4cDkyLGD6HCUDbe9483BZDo4eVmu32SKTfbWDGB9o8f+38e2hbyZmogFhQTJU00nkqc6GYV0YnkGCQwiR3HkEl9VbwBMyiQaMpmMbbTz2pe8bqGh1dXVy9g1Mzs1GP/ZPx2XdjdyLfiWiztOhNRIhYqUWdUgk8n44Atu1eEWRnjZqU+F0gK2ijk7g7VPf9KJXK/mKBdyBKhTmoLCgZx//eu03Z6+gZlXVlacc1ezprUJFE1bzV1xgw3g4ZX2y9bH28eyrfEomCMXGxUgRLE0A4OY2DknxAEmEhTqyQEoXK+KIpVCjANcZXxW6XSQAWpccIdrHqNKILKSzVGt7KY/F2cjOsO6mar3LEAel7CS3e1/stvgZfYencMvbBd0shvgqAP1MyexeiFJycuoYSIl6mFTiES15HFoWZxSnU3nfGHnzGIX+Bx11ANQExVHykwQ8UyHljsHeokdfQY7OySFNVlhr1IbaqpfMruswMA1c1wierZrPKh8VEp8aSYt65zFLbQ7VgEcu+tTbhhugX9uA+WeVA5U2+lTuc1zHtdIrcrVEcsokI7zJHRc4veZjIb9O142ePxpfuZomwyGnAwggQPUKZLSWxFSyl4QqbHWdD/Lx48AKrxXlIwAZzCwvvTl7de8ZuHp2rdv30KlNxOxmQZRTFychJyY2CAADK44dTX4Wk11RSGhFex3MwtBEMfsnWRpGO5Mtrd2doan15bqA7sb4GgyxSZ7e54PYBb0o8cyITYJJiohQ5aFbBTSVPJxlo4sz00ySHDOOXNeQmS544h0IiKUpelgkJ4+xZPTP/H19/Q7rXpD3vuNjY3L2IXPPbP10+/9W+ttmNhSt7c9zHy7Q4bIiAGnMLNgaqaum22fOha12vkAmc2KexWIdwYbjz7KuGg5++vpsKKsT+AAZxiDs5fcvvwt31zfZIjjuF3DO5pnqmmraahp6yIa6nq+ZSn5+LEtHUkmRnGb2DsGmSIEDbmpEIyZHBMTpCQRULmHVcqKKoiMuHD6sEKdY2reUThmlciAEtFuwc9q8V1HNMpqljOvPguOybnERWvLgfqw0PxY2e7hs90juZeZy5wTSvXR+X7NDFUXAY6ZKMYc7lC4pFcki+IHmpWo1J1TdApbWP3jFepRfVynbBSrW8mW26EmefAmsfdr3aiVjcOJkz4EZ1J+RauvySt/lqpWheYdQ57j2fMynYEu4zexasVVntnqHkLGTlsta7fh5hgcuBFrJvxzHih3UzlQM1gRkfM5yYMPPnhj63GcCeaYIh333HPPlSAPr+4/cO8v/vLg1KmdRz727J++99n3vz/7/GNJMEcAOTUhCkWrEWCGuOI0B5AWJSQlqY1A5M1IJTBiJQ9s+2Ttv/xens+bW63WwYMHFyAPIoojxwQJuTpnqj6OoeV0RyAtAY5aPWEBMUMBY2YFfBS1lpfbnU4YjzePPT04+WwmfGrHTQcthNDkH0321gzgwvHwk9sZxyGkCBrynLLUsnGYjLJ0HPKJpBNIijxAAit7kiiDnyComkjIcp2M853Tb77j8DvvfWPk3QK6ceedd16KfHe9I6cGk//tfY/841YYaUxRHMVeBL3+khLDmEDOyJX7fKqQmDotFRu5uD8a+agVZlqna5/8R1fLbc+HT2h71LpeQeqHnV9mdT7fgQzErKbOwEA4cqj3Pd9Na+v19ywvL3vvm2eqaatpqGnrUhpKHB3oJz0KOhqGAA7CUcuYHKmFoCEzzQFlIiY4RiitQxYM+7SoVKBa7QOsyAhpvmRDy8oGqgEcRLMKkTnAwrCbpX/lLUmn0qG02LBd4PgvFIxMF74LtIqFCcTmdSrn4Y8F9MRsL8BlQYPDzgAAGQHsSHPL09RHlDi/nDi/vZk+e9ynY5Y8ynO/F/xTHxu6TMjCc35c3i4s6OIW3PmFm1cMuZFEMXe6iKJi9/ea9RW99Ljkr5FAeffddz/00EP1VwoqR3lVzgVzPN/Qjd1Ix4c//OHi13vuuefynp+I+uvr/bd8xaE3f/nO0aOPvOc94Q/+ZPvjjzgqlgvwBKcghlZKHMqkVnqbMFD8A5TWKmxowY2g24cPdm85Es03t76+Ps2kF6zCJ0bOlDRwlJioGrHlZKomlelX8SEyY4bBMqJAZmasrtVZWV05eMiSJDt5Mh8M4ImS2CJXv80aAnaTvTUDuPDm3/vEiUxiBOgk19HEspFmoywdTLKB5GPNUifBZ+m3vOEVr7r9yLFT21945oQA3kWAO7y28ZKbD0e8d3nnvn37XE3G8oIONRuk+T98/uhTp0efPzX++LHh5sRc3IFvMRwxG8F5NlcUlzJZpTBe2EUTxMR1RWCO8EcvuPsbHn8oynMiLD32Bb5Cl+NarXYpduAUMKLoLW+O7ryjbp7inFteXm6eqaatpqGmrUtsiIgS7w73/KF4+GQ6yEQpDuo4YkDFJFfJTDOyQCZkQioqQQRgJmYqBBGNQWqlSIcRFyQNBsxIS7ZwWcxCRoVUR/krzapRQMSlotIU5qC5DfVSZLS2qD//EG5nXonvIRE6V5Jh82+b/7PteYapssaMwVF9unBRqeiJNT1RKx1hbabBUfyrCphW6hsonVO0VuFS8TimOh3YTeuoSYHUNThEYRo55xAisjbDtk7r9jZMOU2RZWoV/cYW/q88C18ZgOCSoIXnGuGgxTtvRluiUsakcNiBOZI4QhJrJbpxJvWN6xTUqB/+2gmUd999N4CHHnqo0+mMRqMpzFHocZwnleN5DnNMkY7Xve51l/GWnV6pAdD6yq8c3333/lMnth96KLv/Q/5Tn0XIA3Sk6iP4UNLhFGA14uoptkKrWmImAcQkTXor3/ZNvdXVekNxHK+srOx5B2Zq40zXWn44HLT7bEwMKDEp2MxIQK4yK2fVwjdWGeLgUvWtlY3l/TfF/e7OcGuyvR0RRcsredxyPJ42cU67yiaBazLF51unhll4Yic3gU7GMhrpaKTpIEu382yQpqMgE+ST5ThuU/blX3I7Ea322nfcfOA8T746//ifTy/M8PDnnvr9hx77p2fTiYbOyvIohABSjpOltoAIzsGDiOHAjpkVGYPYEYNgROSIyAAJ1l3ZGJolSfuY4HeT3jd/+gOx5J3jx1Ft/OH86BvX+cFAIduHfGnZfdl95udg53a7Xd9vaJ6ppq2moeZKXfQROT6y3D7SHRwdjEe5kgTynhwRFBYgAg1koVR8NoEGNRAzF2g4UbWYVjDBCKYG4rLWTsv3FMs2nhI0uFQhpULog1AWskxLX2rYwqIkQW0ZabOagjoWsuDOcvYX9xhP23OZbOX/5jQ45r9T/QLVPF8x9YKxmYfrPPowFRktvFRmtrIVKqGlDIcKSoBjOgg2FRktbVam30HnKSTV2cqTq5oKw5zjFqPjOQrBTm/SZOygNB5hPFYzzyWJhMsSeCovul0qpHDDH2RTsVxCXSXAyqnevJNWYnE03cMoXFSuR4zjnHHJX2uBcjeVo+5hcxVgDhE5efLkVZgJ1tfXL3r38pxIx1TZ5KIJHbs7EkI4ceIEgPbyMpaX1259Ib7l2yaf/vTgN3/XPfTI8mRH8tTDT5ym3ijXrgGKjKbSfWKwYBBDG+30i77o0JvfglqZIhHt37//TDKfQtQln47G7TjSPJgnM89mxGasMCKeTksKYtMAVXCcmQ9xe23/gdZyTyaD/NSxdHszjmNKIgM2eu3dIFGTwDWZYtOp4nj06e2Q5YBoPrE802wcJiNNJ5KOJYygWUJIB6d/5B1fcaHN3XbbbXEcn39f8qDv+/sv/Of/71N5sjTMKO5vqMpAlKOEzPq97iQPhZKwUSG17hiOiD18qdFDYJBACUxgIhfE2t2lyelTnfWDk273d/rrX/vInxy0soJZjM4/lzqfYpA6LfgSC1j2/Lhd1JZQkUnG0Iwhb35L/EU31+kbcRzv37//Iqaq5plq2mruimYA91h1OD6y3r/l1PCRpwchE1LlKCLvHBlDocKmBmMoQx3BoCaFwltdg6FY9E7jkqkpG6jUVeQSp1ADaym2qCWuAarqVqZiD4VLbOlOOy81Wgi7zWLuVVsHWoEW7NroXwzzNhUfmfOA1TqTYqYbirp37Dx0AoPaFPUArBQZnWu6rmBar4ipTSa22zV2+j112vp6L7lppRMNtvX0NuU5VClNkaaqyo5lod2Z/kbjrXmWrKBaNe/9REMAcZG2O4giK5Vz6fxtYq8LUGMu1FyFcHmhTUypHPUXoyj64Ac/qKrnf7aLq1th5qWlpSvd2e3t7St6Sy0QOs4T6Tj7l1fVVqslIlOtCjAnd9zh/of/To8dz/7+Hwb3P0Cf/hTvnObcigmlMDSZotdKyA2OeaKh/fq7Xbdbb7HVaq2tre2JI+YiaQhhMmklLs8y7yMThQUYG1yhbYoSuKfSotaMjVSc+aS3fjDu9bN8nG4dz08+I+NBSFoRu5bDoaW4juA0+UeTKTadqp/tI09sd1rJeGvTwtjCKGRDnYxsMqJ8wpJDg0r2xbccfOmtN53/DsDGxsahQ4fOc81sZiL62w9+6n3/tLU1yjhes7jl+p1xkJaPNM067SRkOXKiAIpImQBSApk6YzYYOypYymQVH1cBdDqt0WAIuLjVD/lYI5XV6Ddf8y33JRtv+cvfIjMqyMl2XjjCBY87XY3LSuf3JvLRVp5rf2nlne/Q2nVk5n379nW73eaZatpqGmqu1OVZhhEttaKNXhKRWlA4Z2QGb1R4uCpUyIRNWbX4VzQArpQaLcxPqFBVKsShi0W1qoJ5pkJgM9dYmoY6m5MpoIX1YNV/3SuO0jzcMCNn7NKl2FMd9CxzhO05qVhNzKKOE+zhojL7wepFKKhJhxYAB81bulasjYqCYZVVChaERW3qnGIl0aXSE51aq2BOuNSwcJLy9RKBMl3rdg/329HRf7bBjguBTVw68VlKMCkddaYusdP+E86s8HFdH+fs0jnTq3pVVYHFKWClf2X1DmZ02n7/PrRbFVeJrv0SlYuOS/6aDZS7YY777rsPVR3BlaNyEFGr1brSHb/QJi5aBmYB6dgNc5z/aeM4vv322/M839ra2t7eHg6HWZYRUdRq4Zabk1tu7r39qyaf/ezOb/9O+qEHfJ5lEEJZLOmgBguAi6C5pfC9N96z0MF9+/adiQg9mmST3LjlspBz5PI8IxcVMAaZgR0IRq4yD4OZGgpqh0ZRvNzreguTwenx5rOTrWdDOk46PSVP2U6vPrdd1Ag3iU7T1g3cqWcnSIfbHMZ5NgzZWLOxZENNh5aPneUEjYh+8OvesjBBHjx4cGVlJU3T0Wg0FbKK47jX650na2NKl338xPb/+N5Hhq6buY60Wv2l1eEkzUXJO99KzLkslyiKRaTT7mUhJ5CVpaVmCErGXEoDwdQYRoXvk05GY+ciT0zk4l5vuLMFBPat++/5xg+/7h1f/we/+PJPfIhg7nmwYzQJaa+7Mnn1q3DgYP31XgFXU9EAACAASURBVK+3tLR09uyneaaatpq7ohnAC4jqgGPqtqIkIkdSYc65ERRKEGiABEiACrT4VwhgJSICacHSBRGIjW1aQEGkRDN5aFUDExlN+W5WCHDUbWKny8OpB23B5ZhbOFK1zp5/sUIhLnyZsWt1a2dZ9doeK+Ddv1qt8KT+nvqLtss7tqgomYpoVOUkFTChVJrFWs0att7oLllTqxAimy9UUSuGn5lJCapr3WTdGZ84LqMRSyAV1sASyEjMeFY/NBsCzHNCGi7HbuyM5q2GKmmtciSVGZ2OP3zQktgqdOParE+5LHHJX+OBck/x0aKhS8E4zoIXFCUq/X7/Sg9CkiRXkxe0oEVamNdcxBFF0b59+zY2NrIsO3Xq1MmTJyeTSTmq3rfvuCP+qf8+Gg5GH/3b9G/+ZvSJR2zrVAyL1RQMVhPzzJu33Lzx4tt1/rRn0bHbGU22BikimGKSpXGrRSLl3EI1g2ye+YERIUBEJLYsDkM9vT05dXx48lg6GogaeWfESw4vPDJL6M//cjSJTtPW86FTBjxxcpylYyeZhImGseQjy1OE1IWcTRzZV9/z8nYyh1l47w8cOFAgxRckTmm76or/4tEn/4+/P7bjl5SSJPJJ2+V5HjuOIqdMEtIgCiBOupTlaabeRd7IoERQUnWqZB6RaSE9pzR70imJXBy1sjTN1CQ3i5NJKv31A9k4U5Xf+eb/9ve+8b95w4f/5L4P/mFrPKArcwWvjcRCjXmr223de+8CfWNtbW1P85TmmWraau6KZgAvui0iOOYkjpNEEEXMxFz5kqqaiEquEkzERCBCUmjWV+vtcmsLIBATYCiTNzbVan1HKETgijUfKwAogbjkAdRcQ6aLw9ors1BYvpXmPCnsEsZyodDCzgBw1ERG91YVnX2XGcBhs09V5I063GCYe6ctaHBUyqOFVj9UC06NzQuRVjIgpaHsvBOt1d0Mp+Ig0+8iCKSBQ2gz8enNcOwYZ6lTo6AkxTzNCqH54aIayGENurErT6vX8HDtRQFKNgwBBnGMftcfPGBRVL7/WmJwXPa45K/9QDmlckRRNOUjeO8feOCBC/oC51+xEkLY3Ny80gNy8ODBq38DTQewEOm4++67z3RnaxD27iwIUZIkhw4dWl9fHw6H29vbOzs7aZqamfNelpaTt7wlefObO08fzX/vDzc/8hD/89OKVGGioFYcf/1b1fn62dbW1s6iYzeY5IMskKiZeceQUGD+bEzsyimNjaxSljIyhlggh+GpJ09OthgYDXbGO6eDKcct8lGru3R33+qgxtmF9JrsrWnr+dapcSbHh+M2Ic0zktw0QE1Vi+zSAf1O/LX3vnohhhw5cuT858szAs2qv/T+T37g6HiHPNpLcdKyLHPsIheRaQ5VmHORY+IonoyzOI6900JZn8kDSmRGCmZVMM128IgckwPY1PI8N6DVbhNbCNzu9waDgYs7qsHHcWTZR7/8ux56/dfe8bmPfc3v/5/dna1LzgJoV/fPlLFc3QQpdtE3v7Pz+nvqoHO32+31elfCfbwJSk0AbEbv+TyAZgBRK2l12mouAalBIGZiqqoiEkLxnwWxICZiRFAGKUEK4xMt7CJ4psRRFBUyFy4qBZBREDioKk/huooHlX+yvcJvVcxSoRpF9bOV7MCLjNILBSc2j7HYwlQxLxo6hTrq41xszNc5IFWNic5pYdRFRkvoY7c3SnUUUgCmUCl1OqZkjbqHS13mw6ZiH3VTlZkCSAVwqKiwZE7zKE/t+NM62IlE4jR1gyHnwaxYokeEcCaBbz3TbPr8Bjjm75+Su6ELIIiPeGXZ79uAmz4yzzG6cUXjkr9eAuVrX/vaBSrHm970pgKMuLzlKs65w4cPXxezyKUjHdMhXSB0hO3tL/zkv3S337r+1V+Ng4d662tnYjfEcRzH8erqqqqePn36mWeeGQ6HU9zC33TY/ch/deSH3mWfe+zkB96vf/UXre3t0fq+g2/9qvpJClbIWQgUx0dpZtpSzUCqZhaMFObMWM2IqLTyIjImA7E5A8iZmSAfPPPZJ6iQqYpj7rYpin3cgktuXunUW9ldN9Rkb01bz+dObY4zIiM4FSEVDbkRp2JkUasdSbrzk9/19lrNMwD0+/2VlZVL7JSq/eTv/N3jqQtxp+0SxxEHYk7INOcAQM0TWAs2cbDSbIuUHBm4DAXk2Ry0gDICAYCjMgd2RESOABBTsXsF9iLabnedAvBkYhIRJeLb//SKL//FO9/wiofe99Y/frcLl+K1dJ6ZxGUVUilSeSOGAiaF2KoW0VYBy4jwkjv7b/8qrSHaRLS+vn7RpZHNM9UEwGb0mgE825LM4KLIxxCOYGJGpoXxHqH0HjUTNVENIiGwmZZesFOt0KlCBJmVEIbNCWGW7Hwrq04WVnJUk+GoW2pi0SZ2D/Tjso3aeU8Ec4UqZvOIyMxaxeZAhxmQUvc0qb1z8SMzV9cCDaFF6MXm8JgaxWSPVfacacuMJtNvJWutdktyOXHSheAMUZq64ZDzQCDAMTGZAItGuwQoqPCGoRvFUeXyPKJUrxAqr4fCtLr3C0oSd9puddX1l4y5mOWdc865q4xxXLW45K+jQDmlcsRxXKdyFD80PrIXDXOY2dR15XWve52KnPzVX41++zdGQT75P//M+NYXrn3rt7z4h36gtbKyyz3L6gnxyspKv98fjUbb29vb29vj8VhVybG6BC+9Y+3Ol4S3vz1/31/mccy9Xv0856zM/62PfUZUXciJXBl8SYt50MyoqMa0QERQApE5UlXRwGSx926pNxmOncF1O8F5GLW6vQwcz6/NCoCjST6atppOFcdTWyNmUtXIeWE3UR2Px/3l1eHmqcFocM9LjuxfXdRjvuWWWy6xU2r20+979NM7IV5eImImH5MjYgDGUHJGgDKsfHqrmKSVCFyR2DKRVSKhReFFUdLrik0+gMoUiQhQKnVCHANgkClbZCzmzXxLNM+T3sfu+7a/e83bvvq9/9crH3wvX+Q1utqes8UWm4A9iEEeNjTzkfMSswSDEGHMiO77SvVzlmqtVqvdbjfPVNNWE2mbAbzsbalBQOQ9RwTyZekJOxMpSQtiBa4hIWgIkudcSoiygcFcmqhATRWFzkbJsSiW2lPVASImoEJAUAIjJbmDqxcrS4nipER17GNq4UqXC+Gw8xvAuSoPLFrATk9UcT1mvAwApFOyyKyKpLR0tdqZtW4iW6BK8+qhc9Khi4UndZkPmyNr1OCS8sw1gKMdH+5H3Xxk26cZIMBnWTQeOzGCM7BRqSJbMUZKOo3NLgeBjG4UsVE7nxuKzgkZzv1eCNXMhGQJxuB+162uWatUGGXmKIqujovKcxIA/XUXKHerchQYxwMPPHClDVbOC0e7Wltel/dI07T44SMf+Uh29OiBX/5lByGPOB/js5859dP/+qHf/Z3um+87+Pa39176sv7aGp3heXDO9fv9fr9/6NCh7e3tY8eODQaDckCI/K230g+9q1+1NT1WVlb2RBCLD+Z5+MzTp0UsN5HCe7sI2lSVYpIRkU7ZVkxBFCAmhpkIu3a3Hbeglql5I5/ExYwoEqYNRVHU6XSu9LVrsrcmU7xeOmVmz+6MHbOZTSbZJM2cc91u+8Szz6x3Oz5qfe9X3bPw2O7fv78u2XARnTKz33zws48c3Wl3+kbk2BEY7ABnPNu/IS41yGYZFZOZubqRHzFgTNACHJkaBxa85KlYj2kly6VspmAiUnYGR1ToPRmpQjNPPU5a7//GH/34V33nN//Mj7QHp6+PvSMDyBgGaA4knkIuqU1ieIEbm/CrXtv78jflmG0PMvPy8vKVcDFvglITAJsr1XTKzNSghVcruCweAQNQhaiG2lFiHGaBHTMzHHmQYyopHGqlPAbDACPM4GcrzSQqgMLYCDbbqJuqUdCeufw0fs46XsnY26Vsel/QLHzWV6boxxR9mHqaVNAGasUpc0wMnYIX0/qRaYlKdZ66reyiQtbew3buJRKvduJbW9o5edpGYy4WB3nu0jQyMrAAosE1IhsXMbbzsz4qvdziKuYK6SzR0rJ5P1UYLQCOGzUA+usxUO5J5XjTm95U2Hw2VI5LRDpaD3w4evIZz4BiBIgIQbJHPzH5x08c/aX/Pbrplv3v+r6XvOv7kvX1szwYzLyysrK0tDQej6eEjhCC897Nq9ZFUdSrETp23xVPPH2MRyCxsQUYKSlBSY2YRJnJA6ZEbCiLLQ3GBjAjZjgCMgQp1jYgdlG314/a7UkqqjNE/EwOtU1G1WSKz9tOTbIgWZpPhlEcqyabp7c868bacrp96m2vur3XTubmEu8PHTp0KZ0ys0c+d/SPPn40WlpLifNM2u248DkrWMkGJjgABJ4mnWXGCRQoJ1uZg5avc1W+VoEa1e4cmNlMCGQQMyMxMQNEmIyYocxM5ABnjo1dGnKzuN1d2+n23/Pj/+6bf+3f7Hvys9cyxkEAgwvfxUJvLCcgmAfi2KViIx/nL7xt44d/OE+iel6/srJyGeNhE5SaANhcqaZT9SMoxkHFoERamHiDFJAS3ZA8SAiiQUgtZo6SSI1UVIMaCXFB0SuX44VEJrjkbpgBxihg7fqKD/VaCa1zNKZ+sTWShlbSlnT519rn1l6asiHqr8zMVmfnsakwh5kp1T5mdVSisICdfsQq4obVpUZnIhxAIbFR03CwOX/ZklBSK4nYg9Zhu16EAehFbn246U4cI5VioCHiQjBwOWNDqVA2nes8Zuwc7FKIvd6BiXN2w85xhinLqCaXYmxKABsCwaKY1/fR6oYyW2kaWzI4LuPa55oKgP76DZRnonIURwNzXOSR5e6vPxgip7kqk6rkJAEQAOCIWJ566vGf+Zkv/Kd3r9/3ZUe+6qtXv+Q1/YMHnfdngjm63W632z1w4MBoNDp+/PjOzk5h9DtNpldXV733Z7kxPnFynFOLeFs0+CwjApjgLFhGaJM5Jm8SFCAfCanZ2CmEW8qxV0Q2ZspZDdIKrusPHers2/BRPDn+eL4Spq10Op0m+Wiyt2YA60fLs2lg5tFoIFkWx7GG8WS804vs7W945cKk+MIXvvASv/CpJ5/+mb/6jHVWR0qdTjspMlZCXuqBE5F5ODLorACXzAxEsIJuoFW5aSHEUZalzNLXAvsskY5CGd9IC1k1UVXAghQ6HqzsmT3IGbGBArizvL69dXIkee/IHb/xL37hnb/8r2757CPXMMbBADOUpxRsoB37NAtBQyaY9JZ7X/91euhQ/TNJkhw4cMB73zxTTaxoRq8ZwCtxTER30pAZFKRV9UVQC2oFupGHEIKYqmd042i13R2M861hBlXVUPiMgkulgWmpRglwaLXoK41GeQHgKGFxqhWtTJGOwmW2eNsM4FjcybtSTO16NcrCJZhzKlmUGq0rgJYFI5iX4ZiDJKyCOIr/15pNbCl/UkMldtVPqNYMU2yPLtRFRvdYn1sL2j5xHJtbzsAhuBAohMr0w0rNWLIzLeXJ5lGp6xfXoCuC0EzpN8X97Uu1UVYXu7UNWl62SmLXOee9v3QGxzUbAP1V+GZXrokplaPT6YxGoynMYWbnrFip//XKVaxcf4/cpz91+jOfGIusuN5QhoFK9RoFBXZCHELq0tw/9kT+xG889mu/8Yn9tx76L779zh/6/u5Nh3FmFJCZe71et9udTCY7OzsFp0NVnXP79u07C3xoZg89vc0RkijKLbLhQDkn5+CYo9g4yRSqk1ZbzYKpU2NiYzJDbpyZkpEEBKIoV+qtr60dPtyK3Oj0qcnOJqNX/4ZN8tFkb80A1nO45cTlkzRL06TVGYdMVMmENP2xd75lQVu01+vt1ui9gG+epuljj/1Pf/5JWbtZfOx8Mh6nzjSKInMekQNcRbQtynPPFDFo9u2nCEiRj9KMu1FCIQaYQNU0mCpEIKokasFIDY7Jk4vgYyJnHLVareFo5FvtTtwbbp9i3/6dH/v57/lf/uv9T3zmGk+0qppzOEMuIQUSBcVR994v7b7+9TIf+rrd7sWhG83z2wTb5ko1nTr3AsxskIadTMUq7oZa4Z0iEkSDqpgKm3QievH+1ZtWOkvt5PjW8InjOyeH2TComMIEBS4NQ1HqQgCxFTqjpKWyIrjgYlABUhT2Iour5ymboyIvzFCPgiioVsNBrFRsJLsi47+XNWxBIzEsanCUvyy4wOqU1zGDPEojWK2rZlRKonpG5dGagW3pKFPBIlSYx9ZcYaj8lNLUdBYzadSiP+2I11puVTLe2uTxmNQoBDcek4Rqsa+zLtNeE3tjnnKmRVZ1K+usrAoMOICAjChn51dW0e0WfyukNy5aYfS6CID+BgjKr33tax9++OGF1PycFStmTYnX4hHSyeZvv2eJZAwaSZY4E4EZEcyRkeRMSDyLaOz9RBWm7WOPn/hff/5v3vOrvXu/7Mg3viN5+cs2XnBLfOalTqvVarVa6+vrg8Hg2WefZeYkSc7ylTYn+aMnc3RcHFrkekM3HoxOm+QRR0mnx7Gyc85xNsm8c1CFgcgZlKlEKYML6kg5jpbX+wcOxkki453hyeM63ol9/xLvhyZ7azp1Aw9gP4kISkSTLE2z4FzkBG971Z23HloEJW+++eaLSnVVBoNw/wOT//juf//CNz3+4lcjamfkvCEitLwfbG+7pGUdRswF+ZIMTOVGT1lyUhWr1Gb5adJVTv0VzXhqFqtkUFWYkgYLQfNgkpuoWqZIzQRwYM8udj6BT8iFLBtHLvKxf/bks+srS5JxNh6/+0d+7kd/9gd6p569BrMuKwJileIWO2NqiAE2yu982fL3f4/Mx+oiOF+6y2/z/DagRtNW06k9GwpBT4/zQUAAF+iGiKqKqAQNQYJIIBFnYSXhV9+678U3rbUi/+SJnU7iPvnU5s7mGBAUupZsBYmjklbSCsoggKBWTBNlQCMGFESgEuyo2cQWRA8toIyq7LGUGi0qP4q6RpiBit1xri+8LzAy7zE61V9s8cV5IkZVflL+Om8TOxP7LAD8GrpRUDcUNuWG1G1iFVorJ1EzlKgHVc1SvUZmCl4YTWtGCvSETAlTbdEp/4PMQGZdzzd33MrgJI3HEAHg0jTZ3PS7hPma4yJuKqvQjT0OR7TcdysrlJQzPjN77y8I4LjuAqC/rgNlHeMAsABzTAsfmnKV870bNk9HjzxqARL5PFBExWzgFWYQgiVEWdCuj3byXInZR+OQewqy9ezJP/jdwZ/+Yd5uH3jHO178wz+8/NKXchyf6a5g5qWlpV6vp6pnebpE9df//uiYYku8ixNr9xFGWbY5Ob2to7TTbUct1+pEPmon8VI2DDCNokglV69k7FjFsRDALYp6Kwdv7u7b0Hw8Ob052jzJIY9rKnqXIvvUJDpNp27IAVzvtzwsNWMftXr94eZoKfZf/7q7dmuLRlF0YacOQT/1qckf/FH40/dFj33+8Rd/8cNvekXSXxuqJe1OGI1CNn762PHYR1E3uMhz5MioKLgg4ikVo0bU2MUZrhJXU1DtndUYCkxJxUKQkGkIIU8RctVcbQILBGfszMcWBZKAKIl8zM5PhoP11bXJeMhA3O4I6a/+xL//vl/4yZVjR6/BkK4w71wuhdKYOiBSEJBxp/Md3yHzblZRFB08ePCcTJzm+W1iRXOlmk5ddEMGpEEneWHzDRUxCKAgAUQsmOSQ7GCbXrTW2ddvJZEnogOrXZH86Nb25zeDkTOoSPAcxc5BDCJspUaTmVU7/TzzgjWaGmfVdEe5hlDUfVhntim220qW5q1S94AszmPFSHuBHma7VqzYZRZbe2fdKQXzb7f6O+unssrTRKFT7GOBwVFVOVS8jSnjo3xn2exMwYQIBoQ88wTnwAQ1DSIg51ykAjU4oB/xLS5b2zpJk7QYRZdlyc4O59lUvfWGAh2uYm+m6Mb0Dp6xVQHxDisrWOpbVK56CoPYc1LXr+sA6K/rQHlOmIOIzuSxcqYTXrPlKlfBnyX9+0eSnJhpFCRmCwGOTKauJYCqxUAW8hgkZqZqQAjimBLA53krz3d+4zc/9Hu/t/zGNx7+2q/pve71qy96UXQGjsY53Yk+f/TkA0+NzLyz2OIgbZ/krW6n49LuOM/DeHKw2/rut7yhHcdPPrMZKBpOJo89dezoqdEpUe/b7QTcbXPccr4Tr2zEy6uZaHZ6a3TqZDoaLSWu146b7K3pVDOAZ2qrm0TZZNJqtQJUTF0cv3ijs1CcAuDAgQMXdvIs2/njP7af+7ftxz6/ZJq3Ov/mO3/Kt3upOfYuhGAaRtub+WR7OBwnS0tr7RYlLbXcOVfsn5VbcGeNkEQ0Tc+UmBlUSBFP45kEkWAh0zyTLLWQa5YGmZimREbmjAgutyiPWl0HUxUViZxLJyNHAJyIqItOL238+o//2x/82R9pb21da7NGBIiIkmdmViEIGwR++9DB/S++Xeaj8erqarfbbZ7fJlY0V6rp1JVryMxS0XFQM0alcAkyM1HNRXJITpod6rdfdGhltd92TACSyB/eWFnuHiPSAFWDQlhZNThlMscFK4FgMKMi3JcLPQPBChPZKdhR0PSBwmB2DsKYlkdMzVdKPvBM6qNiJtheXT7nlvieqA/NL4htuhk/S8CnchszgMOwIMwxI2JU5TalSWjlM6uViMYeAEelzTGtcqiKZszMlMyoAjisHL6ytIeYDDAVcCkIzqZQIQLYF4VIjqjLujE83TpxnIKUX0zVZRlpKSlKhBsA4rj6XZgK584haNXVU4J4j7UV9LtaSYoWDI4Zv+lGDID+xov+uytWvPf33XefiCxQOfY8/4MPPvj8lOQw1fwjD3qwKMesbIGpCK0BNSxQqpDvAahUgLgVT1cGEDQaDod/8Ref+8u/mCyvxvfde8u7vvcF97yx1e1d6Fd6+NnJYCQcewotlYk3VaYePLkI3W6S8U9859fceuQAgLteMrumn338qZ/+rT/PkXQ6ibVbca/vXbfVXUq6rTQdheEgGw6YsNKJV3qts8xJTfbWdOp5PoDdJEocC8NAwgiq3XjROvSFL3zh+evXWJbln/3MiV//9f6f/Fnv2HGCCuPffPu/lLjLUYecB0zzTNOxpCOdjPN0EE18mIy41aGIyBHNssO9MY5dTTIcMxWqo8WbVCXAxFRMcgu55pnlueZpyFMNWZCMoaYgInWRiZISiXGrY8RGoIIQzTByRpEl7uh4/E9v+uo7/vKP4uHw2gnpBDiGKJQQYEzmFGMg3di//P3fpfNYRqfTWV1ddRdFamue3wbUaNpqOnX+i7E0IA0IwSBwIAMrSELIs0yylEPmJRxZ6912eKPdKneh2PFS0l1f7nUSd1pFYN47ERlnedu1EufYYAqZWrIYQw1OUdqrKNRADOJq6ijl5So0Q2dSzCU0Xq9MKekmICo/QjqDGEC7R+MCpQ3MZvYgpXRqvThlXnSjTtOoL2yngIjOyXkU3a8Ji5ayHTN5UdRcWvRsupcLnJKqPFRECIii2EEAFQmmyiA1y7MUFEfs26w9SaPN4260Q6YkwnnusoxECI20xuXBOPZ8XQFNWnz4MPX7SjOF0edkur+aDfnrOlCeBeMA8PDDD0dRVHh2TKkcOFfFyvNWcDQ7dkw+8xlXYBUwpQU8sB7Qzvg4VeZDVPicx6dPj//wzx7+qwf/9gUveut/+g/7br8An4U06P1PT1pxNErHPrCBjANpjlzIlC18/b1fUqAbCyuc219w5Me/6Sv+40c+7/tr3Ot7l4TcjEI22kGY8GRI6VCz0UbS9bXH++oT5JpEp+nUNd6WY448TyRE7fZoPO70+sdP79TfsL6+3uudG7g0VQTZ+Zu/Gf7Kf4g//siR4diNxgbkwPvv+ZpH7nqTuZiiiNlpyCRLw2gUxkPNx5qleTqRdII8Zxe5MuuzWTK4F8ChdeyDwMVGXvl+UVFVNRUNmeWZ5hPJJpqlkqWSp5LnIpJbIDUGeS/ldpeZc44NGoHYERGDYTC4iJMs6j16810bdz124G//1tVcop7zQ7VYG1gWQswupSh90Ys77/oe98WvqF/7JEkOHTqUJEkTAK+XtprRa2aQ67RTahjlNsxJjYiJzURMQjARUmXVrsNqL9q33O22E6pNRssryy970QueOD36+NMnNye5SYlaMwhmJmoGkKuYFmaFDBEVfipmXGEGaiAuF9X1/6Y57ry8pVGd+L84CIY9V+fnWq/Xa1uoruZZqomiBp9gpoJRM0KZXQKb94ip1EPnillsHuAwm3nEztxSrK4hOv89raa+UbOH1dK+xRQwZmcqQVSCkME5x8SmEFMP3UiwEUbJzk6kqgBLiIfDaDKhGlZDBLrOkY6rT9/QXdBT6RNX/TWws07HHdiPVlKWbxFN61Oua6eRszfkb+DovyeV4yqrckwmE8znkXRNPr5mNvyLD0Sbm4VXkxmdMz7TnmG8CoDFX3ZYTyOTbJQ/9XS8unxB3+evHzv5zIhYNFYV0aAhkzTk44nkaTo+stZ62xtefqaPv+TIwZufHB+VJOqveiXV8Wh4Oukk6c7mePO4y4bp5jMvu/vW2cxBxMw30nPeZG9Npy69LSJ0PaUU5SLe+9Hp0XGeRU7n3OHDh8/ZkE3Gk7/8wM5//u32R//uyM5W24KaCiNj7LT7v/pNPzmGS7xnZjYlEZtMdDLULFXJPBNMLIiFnNUIMFMDn+trU/1nIrZ6eqcCExT0DcklZJqlko0lTSXPNeQqoqoqOamp9zApI5vzSIyJjCMuxECIYMgnedzq/+MLX/2Gj/35ibvu2vj4x68djIMQKzIVaRMYtrW6uvwTP8q33mrz09Dq6mqr1WoCYANqNG01nbrSDalhO9Wt1IRi5wDTLJMsTaHFjiuttdyLlpdW++1pOWQURUmSJHH8klsOnx5Nntkebo0mIUgcJ0nScuZgEBEzg+Oa4qaVlilkVaHHorDFOdPxmtaFAmx7D4gtItQ50AAAIABJREFUTpznu9CdgyFqsqB7NlGDGLDLQRbz3iioeBkzKKRuDVsN0NRIZa+vNj0LnYkfUO8+wQBRkyAm5ogcs/c+Ijca56TpAdP9w80oLf0uOQ/xcBClEzTH5ZjpF2g1VCFiACzy1uu59XWLovqS59K9I6/xoORv7OhfUDkeeuihKZUDwIMPPqiqAIp/z3lcCqdje3t7+vOpU6fO81O33357nTt0FY6wM5C/eSCaKS9ZMMj8U7MHurEriNfr883MGxJgS8JN3/p1S+vr539XnNza/qNPntAxEtVMJUOKkGOcjdLRJKSHlts/8g1v7nU7C+DRTTfd5JxL0zTLsvjhf47aaxT1Iwm+bU8ee+rEM0/EGvx4cOcqvfVFt7/qln3T5rz3F6yS2CQ6TaeeB231Yj6Vo1Cj6nQ6W5vjzcFkrd8G0Ov1FibIxYbMaDQavfs94Zd+oXfqVNt71TAAYuLUaKz4dz/0r7fFuJOYZwAkSllm6UQnY5WMVJjBBoiSKKuZmRFQBBm1onjUqB6XHKpSaatiEZvO9qmsUI4XSDAJGoKGTCXXkJvkFlIEgUghzKFB1BFpbiZsAb6yqI0Aio2E1TGQ+FidbWvrz+/5hq+9/7dP3HXX/r/7u2sBxjawMJuyM+0aJtDefff6XeiG9/58aDjNY9WAGk1bTacuHd3IxXJ4czBjFVEVFYXCgmgWNJ3sX27ddcv+jZWZyV0URe1223vfi91N6ytd7zjkBmdBgoW5tFPVpuZaBGKemr/S1Pi15GiQEVmhWV0KNlU1KVTT4CgMYctUWIvgaXspF8wv+xl0ziG1qe3sfAWKzafdVrGLa6wNq3/Kar9OwYu644nVGBxlcYoVLruqu7keVOIdc8m8ldPvHH9k2gE1RSEDTux8ZMRQzYOommMlzVsOGzsn14abTnIpSngkxIOBnzQAx5VCPGY/+hj9JSwvq3MACnRjoUTlhgxK/vkQ/ReoHPfee2/xg4gUVrKX+caqad3t379/+nr952vrSSCyxx/HU084R1PMrzLUurBLJmqYLkCAlsKAnV6CV77sQx/60Bve8IbdkOGed8Wjm9mpVAkY5kFDFsIIkzF2MhoOOQvv+LIvfsFNhxe6cNttt3U6M8hjY3n5mdAySjxIabyy1Dl+dHP7xIluRN9w92tvOXyw/vEoiuI4vgFu9SZ7azp1edt600uPvPtvv+Cjbuz8dhqSKH7vxz73Xfe+bFr0t7dOfpaFT/zj5C8/gL/+YO/RT3TSHQLSIOpcAI0MA7OPvPKND+17SXd1dZQFdhFENATJUp1kmuWaZwYxYxHRIBCYmAnUgQh8PjGt+gFTKi4EJjAhM7EgItAC5shVcpWcJJAJSU4h1TSVfCIw06xNYiyIyDGxd1QIliIqVUvzLE8lTuJnb7rz0ZvveukTH5+srLT2Ehy97KhHVHoPlLU7HqKAEpTgjNnINCUYARMfDW+9deXbvzXM5+WFtujZvbqbx6oBNZq2mk5dJoDDJqLKjiK2TMxMRQv/bwuKLHch3ddbvvXAqnOzMJ8kSafTKVwtV5e6/dhHpgY2kVxy55mnbzYry6xLMY5q9T73YrnBPa+cgakGxrzk6AJd4jzjuJ3t1TlnE9TAhdrPcx+aUaPrAMdMg6P+6x4vavWn0vy1dFEpf7X572DztBSavVj+VyNuWMUWsMKW1siRc5HBGULIUyUhFmfSBa1NdjqD0wiBYAjCWU55jr3Y9NNylevreK7kUamwgSdUlbtUqLVS6eTrtNPD+rpbXjbnUSk2cKU2egMHJX+lv9w1Ev13q3IAmMJXVwLmuJ4eS9Xsww+3YQHmKtVpZ7DZA3N+wXs6QVQKy8KkavqCW9I4Pnr06J/92Z91Op0v/dIvPTtwqKr3P7EzTgUGpqCSWzrOx4MwGeho+NpbD7zqjhcsfOTAgQN1dANAm51zMSKXEcj5SJMD+w+mru3iSRIvkjXiOL50slaT6DSdusHaIqIXH17zjzyZZZkndJJWLpNHjw9F1TFPJpPdLZpq9uQ/n/zZn4//5L3rWdYKKUENlINy4pFhrDqBbbbav/IdPyVJL1OLYjaoimiWa5ZqlkqeFZtuwZQq/kWRYCms2GybaYZaBWTMH2wAsaGsJjaIzRgcClGoiOQmuUmABKiQKTR3mkHGnI9tPMw1t9Bi5J4CiIyUmAElUzgljgBkmaysrW6PB4HaH7vrLbc/80/jfRut01sXEDcv8uqADA6UwxuMoQxRghGU4YQYprC2o1NCw9vvPPiTPxZWVubwkSja2NhYXV29LFTV5rFqetTMIE2nzn6MxU5mNFIWGHkiU5JQxHOTvOPkwFrnwNKsOKUQC4jjOEmSIky14+i2gxvHTu08fmooYHZeRXJFFEUVn6BAJLQWchlUrcYrf5Cz57ALW+BT55Taz7RHRJ7FeZ0RQPZeBC/4vNoZ54lFR1idgh41bAJYMFjBPIQyLVcxW4BW6tDGXOtmZ16728KQOWYxU7UgJgoHYuciikkFGva13M0yXk5HkFBYt7ss82nKInSG7/LcIhHnv/C/FjxfqFJDoerm5dodLsTa7fHGBlrt6a5PgRVeNMBxvQQlf11H5Atta7cqh3Pu/vvvv3IVK4888sier+/s7GRZtn6Gqo2Xv/zlV7NExU6ctL/+QETIiyJ3wAAHkku+jqwGjlbf/BZiNrPBYDAcDt/3vvcVe4avec1r9vzUk9uTT2+qkoOmFkaSjTnN0uG2yXijH3/3297Qm9f/j+O4blRZ3BL9Xlu2KCZI5CyDOkcuIUo2utqfr20B0O/3m0Sn6VTT1u7jyHo/G47jlRWdZFErMW2PRqf/7gvHX3PrgQLgmM2RZrqzEx54cPTuX+s8+GBLM4s4M2srT4gmwFjDyJACE+D//u5/pb7T7i2rTGJ2kgeVVEKmeTDRohKFiMwCQUFaMDIIbKqse8/LZxIOmr6bTI2UTE2CiZooVE1UNaiqqsKMzDQEEQn5OKSD9XTnztT+ng8Zq/rIXORcxuypSMihhMhHPB4NWM21OpP+wT9+47e9869/bfmxx/hKKj0VUbqS+ggOcFCaBV4YBEAC5GLUW13/ge+xI0cW5r6DBw8uLy9fyjZO81g1PWpmkKZT59/W1kSeHmFk3pyBlJWZmWAWRLO8w3rrRvfQao9ppr7RbrfrW1CdVvLiIweeOXn6mVPDicExS5CAwN4xuBARLUxPaIozEGBUX9mXRR9ccDl4QViU5pEBm0MlaB4KqX9qXptU6+ayc6NANZCA6rDFzNyzhrXUvWAr3xNb4HrMlDVs/sVKdqQmLIqaJMd054BqH6wkTOp4x24GR+UjW44KExGItJQAJyJyzGRC0H1sNw+3+pKxmgJQ86ORG40KEeyrydS4ATxoz5QPKBAxqVZWDzACciADtN+njQ2LvNYAjgvd1bgeg5K/fgPlxR1TKken0xmNRqgqVoptvctO5XjlK195rT8YqqO/er/bOpl4y/ISeVYiNuJLjgZKNG635JZbXO3aTSaTEIKZffSjHwXw6le/up5hq+r/84mnt0YZJBSV8GEyGWyd0skgDDff+sY715b7C+jGbbfd5pxbuCuGFswhQpQoa8hSy05n2zHrbZFvxTM+9tLSUr/fX1tbaxKdplNNW7sbWukkbe/SzFwUqwnII+r96sNHX33rgRBClmXT6gY5eeLkz/5c+P0/PHB6p8+UskwyEQDGQ9Kx2QgYAwIcvenWz7z8y1pRKx2N2r02VDAZxUAaJoPhjoeYWZaGOCJokHziIhrloxb3I8fIJY5YzEAKOAAGLuAPIyr0R4nMCgaHKf3/7L1psCTXdSb2nXNvZtbyXr399YJegEZj3xcSpAiCFCWR4pCSKFkStdmW5fFImtGMZjzzyz8coXGMLVuyxxHSjO2QHV4mZhwOWYspWTS1kJQIUiCJHQSIfSG6G939uvstteRy7z3HP7KWrHqvFwDdQANdGR2v36vKqpv3Zua55375ne9TFCoGRESiSkEkCAWvZVmKd+KDiJTlxUIEtrYx0znTqzUaUbr5z2zHqH5i4+XfpeucaZGRpEE+S2OmOI7aeVZrxCqq6sEsXkDJ+vKh13cfim5sLz/99CXN3AQIDEBYxJaMuXI4SoxDASAHcrDcfae98aYJ6Y16vd5qtd4CujG9raY9ms4g09F7a22tpfLdM34zJCZmn2UADAMhhKIIWdac0cOr8yut0ROsKIqazebQAxFALYkPH9hzbG394e++lnk/qM9T5xyrsrXE3Hdy5fK5dlmoImCFKogxXNrJ0CQFKB+AD8FwaMWIIvRZ/0O1zSEdhIZFAaNKFuq7mZcs6Akso7om1XNVu2h1UV4xgt1exqIVYdHRZ0V16DUrAzVRAaSq1qHbi2XGlsznnYLQb0kEzNZaLyIhBBGFiAarIYIuF729m6fq3gWFAByE0zTq9ejCHipPt/NuDBD3r48AEIIZnMUQRbS0yEvLyiMBjgssUXmvB0B7ZQbl7VSOkghX/n5FVax0Tp/e+PJfLEIKjxqZoBIIChKQBeTtsaoFFH3s42auVX2xVquVQ11azDzyyCPl6yWh4+SZzQePtFWYxKsvgitc2glZG1nn5t2t++++deKS2F6c0l9uSQpbt1BnbEQ19a5hZzc5bSZxtbbzqquu2vHj0+xt2qnpAAIgJngXTAiqkbFR0oxrM+L8I6+duffg4htvvHH1wYPuxIn8scfd7/zr3U8+YV0WkRYCYbBlJ3wihI6oAxwQACF84Rf+My/GEtUSq0q+8DO1+sbpk8EX9STePL3h0rQeRT7v7O+tH9bsWGelM7eS5s5RMVNLfOEottuw1HPlikJg6T8cY4gqRKWEAEI//huQEIkQd12uhoNzP2dT45SAGQ2/uPny/2BbSb116vjxqw7s77U3RaTeWs5cFtuIlIiUFUoknHz1Qz991cnXert3N48fv0SnicAAOQ4gzAgY8IAjGBhSVQgDCvRM7G69bfHv/71gx0YsjuPV1dULf4Yzva2mPZrOINPRezttCZB7PeOw5mxBliyTNerU+wISIpI44eVmsjBTs2YUy621zWZzwhhrfqa5d3l+ebbpttLUFcSGmQesDIGCSkhDRrL3qv1JgjB0+cOgzg8V1Y2q/Ea5L2kpRtfnXtDwOCqgRf936gtWjFge24U+MKpO6fMrhsBJxX4VY4yK0Ts6WbECjLu9DkAQlUGRjla4GlUNDoxLkA6sZAf8jjHyilaqYEYMDhn2SlShxNTXOBFVKBgSkc6om886zaxLUCKwgkSiLLNZVqoVVlfZl/Q6fb/SNzAQFiiHnfpXopbpjU8iXlzghflQesdWAI73fQC0V2xQHlI5qi8aY/7mb/6mX6R9Ydvb8Vi5HLbo9GleO+4JEMRAQN+XYAg5v6lzEIgIagYR2MdN/MD3c6XchogmAIWhk25J6NiavSrPPRS+KEKeFd1O2t4M3fbuGn7pMx+rJcmIv0fUarUWFhZ2PJI8GNIoMHsmZXJGCwox5MYDq9W58xwp/jR7m3ZqOoAEXLPYeD6jWqPZ7XbVGpcXGuRPnzlz78HFzfX17qPfDv/tfy8vvbpKBClsZMQFB/SENlU2VXqDBIkIwjhxw52ndl1Liig2nSxvJk2n+enNTVIteu2imzLzzExLe+t5t/0LWy/XxH+xffWmaGNmtggUijxOzIUg0EOxZ+qb9o2ywIC+JNpwz5JS2w96oksLC9nJ9o3p5jDP3R2K7++9/tWtWn1+QbNebKwG8YULQdVYYTKq4ECESMAmfuT6++7L09ramrk0hSoKYqWaZ4IAKAih5ESrEFSVFMhqtfDxT8z/R/9B2Ca9sWfPnuZ4od/0tpr2aBoAp6N36doS0JaXzRBlUezBCGKs8dAiSyGhZmmuGa+2bD22ZX0KM5fq79VHzWVDkTWLrZm9S3NbmdvazOJGw1oDJimLUnSITUCV+/QNBcCgoTBHxWplxHvbMdJWS0rOVqIy8aJWUY/RN+nEF+u5luAjL5UqKqJnlcbQinZpH+CofKSEOUQrHrrbAI5xJ9oxcVOtYhz9t2hYqDL4mjBe1gJoDWGx6LXyXhQCCExk8oy7XeMcne+auSjX73tOqfSt5gOj64vB5WUtUCFyzXptcQEzszoAOEr/lOra5/0aAO0VG5TLhkrWQLm0LrcHHngAQAgBVwCVQ1XD336j7lWVYMgFAWAG8asEO/ScEUIBO4AzGMgMGTLsvCFWoHfjzTw/R+O59dkMWcuS/r94+WVoXUImvvB5lme9vNMOafsTH7h1aWGuun8cxwcOHLDW7tgv72tEtcBW2SPm3ImH1IPuXx0BIkmSTHx8mr1NOzUdwIlt79LM86918zwHU9KcAaemkCwtnv3eyWs2j5/+P/7Xa15+yYowOANSF4KiAJ0W7QJCKMUuSeEVJPjOjR9yxLMzs6lolNTyIg0hkI0iChYqJLn3WdqNss7fkTPNUABoNBoKm+auVm8aBAmOmYXMBJxR+WWya9x/7KRaeZw13H8IcBARSK3ljVNrP1BscOV7CPiBky892VhZ3wgbEuqtxahpfa87u7hUeNFSvUgdgxikJn725o/d8tpT5pZblp988tKkWEroD0EAwlAzncpnOJwbu3H11bs//5M6NzcxUCsrK2fzhZ3eVtMeTQPgdPQuRVtth+9u0vHcBDIhSAhOfSHBGUbhnfXFgfn4+r1zjVq/5tEYU6vVSnu7SV4h0d5dyx++4/pCcbJ9TIP3AAyDmdiAAO4jv9qHO6gk8JOUnq+qxOXat798p7MJO43W70CJggxw8IHm01DbETqodqkolVZdzHXbmhQD8H0bqIGRYkjVNXYwc+l25dG+fcyQVSFVuY2yDBNarVsZwBLDNobmrzvhGf1yGy2hDQFKY5qyNpQYJFqeByLiIIE0MOuSupvy9m4EAF4B1STN4k6XnbsykId3DuAYnHgyzOWp0ZIzOzNDiws6uK2q9I33/bR4rsfXOp4IXtJjemfaOltD29UuS3xrx8Xzu7jRRUcjfeg89C0qLbEVQ/NrGmTQ50Y3ZCQV3f9gDAohcBx7laDKd91G2wq/z9GLPOhrHXFpJmnm0zTrtLOtjZC17z64fN/N104Mxerq6jm8XSWIVyecsWReM1IgZ9J6HNkqRFKKd1w5l/q0U9MBfFMNEdHt+5c0eIivzzRzpVy5VqvBRn/0nePuz7600ZhFEOmXs9lCzRpwFLoOOMArjICViWAIIHriQz9Jtdk0hCAKsIiI+F6Rn9ncCHlK4oqiSKK4EZkPbbxeRopTwdq4FgTO56L+bKSrPkKxLVSyjs18KlSWrA4/Uv0gK4L38zPNezonJ+LU6lNP/cO/+YNYesh7rMJQeNfe2CgFSkWFRUhFiQPHKdW+/qHPuXojr1DMlC7o3wWdFwjBAxCwZ2KFFTBggKBgcHdldfnv/6ru2YNtEXhubm7i6c37+1K/pG1Ng9J0BpmeqQv4IE6l8syWPVFYIfIavHfeZSqOSOBzI/n+hdru+ToPbEmNMaW86I5f2KzXbju8/+rdS5EhhOBc4VwRvFepum6Vv8tZ/l3wJgrRcatUHXmsjlMkdGw3gQz+jXae/OBksDr7v7O8K4PaE8HOvRv1euz4cZaGqlSOYVnKODRD41U9TERQ8V5VmUq4P5DqvMuuSbcaWdcwyvU2pVmy1TbOV68NbOOmXOzr9v1cnzKeGJAoAiSUlVKx5eUlmmupMeUznpLBQZeY2XKZBKXp4+sxjOPhhx8e+siW18GDDz6IS2Ow8u5jfqrpk0/h+BtlPDJEMuKujX6e9z7Q0a2l1gdhSlUiY3ycuEMHq7MTM58DkgBwvBdObgbD7POOz3vZ1pnQ25rn/DN33zkzbn0yMzNzNg+acnujNbPcmVu3braXtTVnnzc52IUwtvK5GOaI77lLfdqp6QC+qe3ua6/Sv3wmRJaCwkb1mUjSXlyrn+z03rAz89pZX16dObO+JWELPgcKICN4UClPb8oHWcoEfeyTv5DXF63lwhfWNp1zhiT43FpL1kIdBVezhvLeHade4EGqlS3sDqo+FM0oYQTnHHP8poDgyiD02c4la6NK3GBSIQXEEkx3aya46jfMvfQSqe7dOP3B5x978o6P+ryXeopnZuv1hvggFspMGkA2EAQ2mV16odu+a/c1APZ865t0sU93idAUJIEMlK0GhhKTBDVRstGYm/+n/5huuGHiU0mS7Nq1y1o7vdSngWIaAKej9860pYBXtD2f8nFPB2IZ4iU4V2Q+61pJ52Nt1SOmfnPMbIzZzrEdBUDCfKu5a7E1V7ed3KUSRIwSNMBACaUqR6luQaXcJxGgrABUSh4HMw9kQkm1VC4Ylq5Uf9Io061Kb4xW+jS5zBz9X/WO1Yn3VXRsjHWc8KHjkh1AlXMx+tq+tcpAF6N8R0bKGgoZUTwmvGD7DUnFdFbLYs2RdcuFzEdMQdR7bwFQZMoZSkLii6bLAVEFhUCqNi+i3OFSWoxNQBtXyDYUtu1zdgAlQmxpaUEbDamgG9ba6kOd93FQmiY6kzBHtVwFwMc+9jEAIYT3X7mKS7Psj74QOY8g41G3/xRRLgDdwCCslndXBATDhfOxrW1ec7VZXanuOZQX3XELIt88Wbg8D64IeTftbhUbpynvfOzWvYZw5MiRcrd9+/bVarWrr7763E66Rnwnb5uatUFrZHPRrW779qtqFfUnmh8vTZ8mVdNOTQdw+7YwU2cEYsrznJOmYRN63cbsnCP6woG7Dj/1l88fOLT31CNnIF0ubz1AwaxK/WdOZW65sbT7Tz7592Kw8352br7Tk6Qe9dbfkCItXJF129TrNZhqtrZ1ausT6fEBj4w6nBRe5uZrRr3zeZIk/vzFc2cdDRnAGoEYZMD9EpXhzuLDvdnpiS+pnzpVRsjPf/fhbx64SULUXG7CO3WFCDFZIcuigHrLQSnvZPNLu//87s/+7Bd/d+vgwblXX73oZ1kAb6DQyJOCAikLeXBvfqH1D/8B337rxEXQaDT27NlTr9ffmYcq03tq2tb0qpi2VUaqMwWdzE1Ha7mGIE4kqHgJRfC5z9OVWK+Zry/O1nmAPltroyg6h9EDEdXiaGV+dt/S7KtrZ7o9R5YAVg0i6AMlylCUigRUsuNoUNqhQz9WqjzI43FG8oTyaDVNnpAO1UloY9vKs5owD+ERHSIaqhNQxtA7Vsd2UEz82ReVGqmEQkelJoNTOc40GaXt/V0q0qHDt0D9uXu8/apIh1ZkRERJ1RBKF3bWUNOwJOlSKBIJUA0AeZ/kPnLBKMJ7BIZ4r+AjQ+nEAQ2fAFXDGltamEO9Vl5nVYDjSghK/A4c03uLE3jvvfeWbI6qVER5TVxuFStvc6tnPTzxqJFgiAxRKTsyjFhyYVcPQwP1zVYCoETGh8RGhYnMZz9rk6Q6IU2oYU9sa5vdVzsBwflOO988nW+clu7GwRm64/A+AG6wHTlyZG1t7WxCHsMppJWnvBhFRREIXIjzwSTR3Lgl+Xll9t7fl/q0U9MBvJDNMEmRinhjTOmlHdcbaeE8x2cWDpxK6u3YHJ2fTQcC9cIQHpqx99FSBf6v/+Q3NZ61sbHG9HqZiHQ6HVKJWKUoLLRRr2W9tLOx9il/zGg/AnljYRNrbZ518147qiXunP3bOcLQMFMUVCpTMF7YUiYKhnFD93T1WxrHjw8pGFHwH3/1OxEk7WzA+yLtkTiEoCIAK5GAwZQkSZaHUJt5/KYPd3ft9udkrr2FrfSjsQFREAMprOSGnVJY2hX92I+Yu+/S8asiiqKVlZVarTa91KdBaRoAp6P3TrbVc/rcJr3ci4RjL5rnuXiP4NV79bn47MB8fMe++dlaP8Fm5lqtVqvVzutkubwwe9PB3bM1G1xuGZYBCDSoeJWA/r/SG1UGxiLDEoxBycaghORsBSzba0nGgIZR9Yf0oYRqJrrjYA4UocbdSYbWJIMDHjUx8Z1V4sawX30LWCj6RmEQrb7Yp2WMdtbRgOxwfFWzl4FVrYwYItW9Rbz3BG0ksSWIzyF+TvIbsvV9RS8amOFSUUTtLc17WcgVVwyz4t3YDBuUtnCxtcsr1GiUqFpJjHqbJSrvoaBkL9ExvRdh5gmYY4LKwcxf+9rXLtBgpTywy7xiZfNb346KbKxqXS+0Arz/EYUBMgMWYlUhFKoRkfcehw6Z66+v7hxF0bkRojWJ2kVK6oPrFVkn76zvapgf/dAtPH4rlrfoo48+Wv55zz337HhLAFp0erGJOkZUlQjO9+ZbrYnvmV7q005NB/A8baS9uxdrDxcFfDAJAxAmTiJLkff+3119z0899+Xs0NUrj62XT4+YDFQHqpf9FOyFOz66tuvG2MagImLjJKgIoVBX+F4vJunkPUozgtRZP7zxyvCez22NjA0hNGNEkfVOKIoVTCM4Y0TBoMrPUVJYohuVxFQGVOAh0jEcRwMNwS0VvTEk9NixKgLyY889+mf7bq2vxKFIg4KtsQw1pCYWNV4Cs1GXx7EJvvH41ffe+PITG9ddt/z00xfztIAVZDWUj22swBF61x6a/ye/jkOHhLmaExtjVlZWzo0vTy/1aVCanqzpmbroW1BsFPp6bk6HRIgBkAj5IM6FIpWsh6LXipO5mh2SBZi50Wg0m83zZmgrC63bDu9/5Y0TR9fWxecqAWzLMpQy6INKbUwior44JvVlRwFAqSxeGRWTKE0ymSv8Pgw/SH310OHeJReE+pUwY4wOHXNSGf4cUwklHWj7jwgcA8XSyRKV4S9S4WhU3FtHSh+Dd3UoICqlBtV4ocoEg6PiDasDrdOhl4xWFK0q1w5DNYQgQVWNioXMqDvoesshH9bPcFEkp09xUTAR6RTguOg385BrJEQsBG+tNGbs8jINHmwMAY4rJCjZ91xQfscauvfee1X14YcfrtfraZoC+OhHP4qBHsd5K1b08r6BJYTut77VYgSpikADY3EwJpxoAAAgAElEQVT5AjCO/iPRQaGK5SKINY3Obbdg/C6Kz/cM82g7kzwE7xxy5wPU37JveWF2jGRhrZ2fn2fm0nIFwCOPPALgjjvuqN60BETeq8AquiZYLch7C1qeHTFKkiR5a+n+NKmadurKyenl6NG1f/rP7m37Rz7x89DAokQkUAITKZvo9fmrMhsnQDE3l2xsMiyVJAmU5cUEkqJW++Kv/DcuZS3yqCEQIi+sHi4T79WH9vpawqIajIZPrT1VtS9ZX74q9yqRWCImdSBmS3qeI99+a/czUqIy29WKO+xgZyVRaNiXr1PlALgoTFGMRaEQfv2pr/zr+z6XgWeXInIFRQbBiKVATAqjGlsURQZm01j41l1/52N/+/vZ/HxtY+OCc5VKHffOjwCpzJsZ8AAr0kZj4dd/TQ4fntjTGLO6urqwsPCeY6VOg9K0relV8Z4eQAVywZmCToXaFmIFGGRBEkRd4bOeFD12aULzseVhvCrp0uelbwBoNes3Hdr36LMvPf3ykc0s82yipA6yqgQhpdJAS0kZKpXHd8O6EAGonAkGIX/HapSdXqxKcoy9SxMTz7nqHMaqQsrvlNEcsN0RdhzgGH1ctwMc/QqXkTopRtYqlW/WSbEPjMuFTCIsO68DmOCDz/MsimxkjIXOIuz1WS3refQLUigIu8JKsJc9vvFOHt7FaqrE2kwfmZOgGqyV2XluzauxqBjEXqAAx/sgKNn3SqB8twZ6RypHudLGe9pH9vQZeua7TjDGj6A3B3D0Jf9LhFxISQsvDOoR9w4frI8FeTovwPHiiS1kNqTdIu24rLM6W791/67xmYKazeaEMmiJPT3xxBPln3fffXe5pxXPzqshRjDeuTx3WT5r7YUDLtOkatqpKzqnV5X106d+6zdnv/GtTwH/40d+ElFB5MhYLbU2QLBxHjf+/MDdn335ofaBA8nmk0PZNEDKfLKYnft3v/zfnUlDox6TIQI7DeLzKN/0RZZlPs/zOrGkHVsU16+/dlu6RpW5/6GlG+NGE7ENrmcMCbMIWSY6Z3xSrdRY6yiA6JD0AcMkSoaoFESDiogIe/fxjdeqaUf91Bq2NXbb8Vc/9cxf/9WtH8+3TCyO4I1yHnkNFIkaFk/BxtaLdYFf2Xv77E3H7wH2fOub502dSEFgIfWsrCDAKAQw5aOZ8ikNwUOiJA6ZV8AQbcwvNn7iJ+jwdRPfzszLy8tLS0tvE92YLl+nbU2vimlbb7YhURzJzHOpWXcovFeIOCeFc1nqs1SLYs7InuXG8uyodM5aW9rbnVcDviTlxZG99doDpzfbj7746plegeD7MwcriPsIR38iUBCDWMGlnChBibjvdEoEKhGYPpejnxATKY1gi4nCxv4306AOk/q0keG0cz6lKNUhBQM0+AUEkEK2ARzDHbT/uYoBiY5oHUMTmeERDotuAGVUhT0qrJEx1GPoU1spVBnHWXS4Zii/llCLI0MaS3GgaF/vO7GIBzyAoKSwXiLvGdPylIuMcZSXKYMBKbMZX2ZhSY2WV1BryODqLW+rc9xZ77OgZN8rgfJdbGtosDKROJ67YmX7d14+FSsSwuYf/TFttEu55LMFYL6A21JGcR1GoUCwpnvNVfbg/uqeURSdWzXj5JnN05saNk6ra/fW1vbNmJ994K6FmTHnlDiO6/X6jh8vYQ4Aw9KVZs0U3dQaAeW5y7xzu+NoqaIJcl5FlWlSNe3UFZvTawjFM0/l/+Z/4f/3i7OFj1Xmts5sxDPglCkhsqpKEIUktdlX99zS+95jjQZ8ktg8r87Zwvy//4f/fH3vDc2k4ThYw0a4kEJCxkWqac9nEorchCLy+e6to59df6kajoTNmcV9adZtxDapN0HG+2Dsm+vdQDF5kJ4SEViYwAM6caXCkxH2Zu3qN9ROn94xpfjcC49tzCw8ed09gYSJYOrBZayBRI1h24i7WW5h4rjW6Ww8dvj7ljun6yeOz78ptdEBv9kARBygAVoS1SwjzfIGYA2141r8cz/T+OEfDuOJCxHNzc29Ze7GdPk6bWt6VUzbessNiaIX8HLPvJTXNp264Bik3ol3Ic98lsHlCzGuX2ktNkeJWa1Wa7VaZ0sXJ9oiImvstft2b7Y7r7xxYqubiwTtQ9gK1n6SSpABwEFkQDrwSxkSMvqmWjqSHB1WphDtZJWilU9PkhtU+/tfwGPyMQLFSMlzW2eHNSYjgANjvIwdAA4dgyS0og+i21L4bQAHoDqcN3UI2IyX1wyNV6BMYEMsIQnFwaJzwHet+AAoiL1LtjpJt0cXYz3//tzo7dyA5cXK/UuBYA08GZ1t0a49miQDshHtWJ/yPg5K9j0RKC+HtsqKlbIgotzOXbFyOZeoSKfd/tKXVtg6harXnUANGoaws994OqShKwxAQAByEnrg/miARJS5daPRODcef8ZTmjkDt37mRAz3oWv3T6Ab1tpWq3XeTH2IdFDeKQpKWD3lzmXwRRyKudmZKuYyvdSnnZrm9Du8u7Ge/qt/5f/vP66fODETRI3ZhPzgU1/7gwc+r8FJYAYTIBoE4r3kuTy7eviuY09vHD5cVZpQ4K8/84ubh27N8jyJkyhKgkpQEl+Ic85554I4B+96W5sNyX/s9PMTt/dWvRU3miZuCiPLnRpwlCQ2UvE7xqVqcUo/ySNR0aFYVVmFPPGRioqVrBTdiS+2vd7ZEpKfeepr39p9TY2tiR1C4BAM9cVB8rQQUVM3Wa8306wbMX914w/tO/rczLFjdrzgZXtQVQWpWoEQWEFggg2CnAM4ECEKoKCzRAK7UWvM/Kf/iD7ykQld+iiKVldXW63Wm9LGni5fp21Nr4ppWxeloV6g4zm/kZuTmWbOl0ADiWMNcA4uh0vnZ83VS7MztXiYLkZRlCRJdRl27raIaGF+9uDe1aWZxrFTG5lzKkpGYQxgBzavClUVLdkbfRbcyAp2BHBUHutVXFSU+5hIBREZKHQMovbkOpVKjOV8snYTdiRjNipVNAFDLGM7MiI64aIygjN0/IOKHVxmsa3+5SzrhspHaAKoIECDd0VmSSJ1y1LMuYxFylnJeB+3t2y3M1EmRJhuF+l+HDBuaHCOc2Nkft7s34841gHnyFpblqhcIUHJTmeaNwGxEe1YsaKq1tr3SrmKqrqjx8RrkBBr8KQly1lFGSxKDDWAQgIgDFU2qgbKpU8KIDTSsxFGLSAABZFVJEB7197o7rsmsImkQp3YcXtxM3VFN906IdK7Ybl5+3UHJnao1WpvKlNveuW8CEYCMttNnS+aq3VjRtPX8JCml/q0U9NOjfZZ39j8tV+d/dpXFgswog70lOQd4OBrz7Ii+FyJSCyYAAeiOI6drT0+f/CuY0+7mdlgjBlY3Lta47H7f6IIUmvUKTLiRDnKxXFRUFGkngoP73K4vBbF9xx7ph7cxJx92kd5npu47rKc6rVaY1YozrMsju3FGhMZbOX43LZ1bAwm6LTPkYTVvPvEK9/56vUfQFQ3jaLunFHViAJiEYpNLSvyWhKhyIMESVpfv+2HfnD99NKzz6riHFCtkJTF4+Uurl+xzJHAsEBUFAnRhmpx+FD95z5P3/d92ytTVldXFxcXp8vXaVvTkzU9U+9wQ6rwihM5PdeLj+VRx6m6QMGF4CXPQ5b6ImdfzBosNeK5esIDyeeSP1+iGxfYHBGSKNqzsnTTNftPb3ZeObkh3qsOyktK2SUiHZEQiLhfngIAVGLiJQpC1H9kR0MGhzKN1vPn4XBUAQ4e3+28A6uDgpEK+LAN4BiOiQ6MWEYmLH28QwfVKGMAh1YQkDF10wq0QeNnWYfHg1LzSasraQA6AitUIVBhyFzI96CYhydfBC0HQk0Ica/DeQ8DzT46i7bUdHtrm0AEYgBLMIRUkEUxrSxHV10lkR0uYMsSlSvHJ95OZ5o3u22vWCmxsYceeggDQse52313a1WIyO7bV//Zn2z/1V/XXz8CFWJ4UcOGhJkNk3ZCPkNQhpcSvh6x+SrO1312d6woSDNmCCIFbr2NGmPKoHEcn5u+oaqvb+W+e6azdWbWhl/58U+l3U4IoZqvn6045WxbPYmJyUsARH2hCAdmuPqA11r7frrPp/fvtFNvsyEVcUeO6u/9b42v/W3dg4AC0kHYUPSAhTMnjPoiGDHK7FlL0XgJWVaL4zfiucDGStg6dGjhhRfKROgPf+qfFGzZ2IDA4tk0lMhLiFwurlDvxHkNnnyOdOuB9usTS/7a6VNHPviAVyQEREZNXDhhK5HhPu144P1+nhFQpUG5svQZyDJ8q3TTC2oUxkL3pxvVw5j93uvniqXA555/+MsHbw55j4oURV2RKJmyyjlAjaHc53UiGyVpKF666tYPru6Jer3Z17539kwFgWEEAFghBCmTcQ0WpFIqvKKj6g5e0/rlX+JbbtuObszNzbUqjlHT5eu0rSmoMW3rHWvIKdqOXkrjb7Ubm45EXPA+pN2Q9nyeSZZrnrYQrpqNV5o1HujAGWOSJHlTz7GG29zszAdvu2Fjq31kbd05P1yMGyiYQTyosqgSK2gk1UEDjgYNgZGhgChrX/GpL9qBbebiE8NFRICMTFguYHgnBS+GuIGOV6MM3u6DDDIQEB1AG+jLbUiJfVQMU6rAjL556oRiwndlwOggAKJevCXU43h/1r3BdWelTwxnEZtmcWeLXUGqU87GJbxVATIcVHPRnMG7VuNrrsbCghCraokbXohw7/spKNnpTPOWYY4JKscDDzxQ8pxLKsc5juEb3/jGW8Y4Lgq5KGq1Vj7/0/6zn9HXv5f+9YPFNx7CmdMiLjYQ7wVExClTApCGMnbmFTJf6R2loHKd4EvXbfWq6LHFHbdPwBmNRqNEE84mWeJEXj3ZyTY3WOmGPav1JO62R7uVzilvdtoTyxJHRpV85hMOgtWEjx49Wr579dVXn5dUMr3Up526gjql6r/9cOe3frv+rb9tiXeCLLbt4M8ougQXYIJvvvrd9PAHvJh6BHjvXDAwJgggNrEbSXM53coWl0L0qnGuO7v4/E33qxBHmkQRG+M1BAniC0Bc2uHCWZdmhYt88YvHv23GgYqo01546aXnf/oOJHUJzkQ1TzaQtRLYQGEBVjCEqA8BlN5zOqbTxiApX+yHTSWIKmlgiA9CouqK2EQ9BRDqVmf8WP1I3N46zwwq4R89/MXf+sAPLzRnQ1QDmG0SAoSF1UOZmZzAi8TGAvWv3vKDn8pT00sba2s7ZhpKEAYrSMGAKgupRbAQhskZIkhgcdXe5q/9Kt9yq27T3VhYWFhZWdkeMKfL12lbU1Bj2tYlbUgVueBEzi/0oheyelvrTjyCU+e0KNRlCB4aNPiYw65mtNKqD1uMoqjZbJ5brO1sGzPtWVk8tH/vwtMv+61uJqGsjiBVYlMiGCBCWVTdZ9ARSKGkpFRG2x0AjhJGH/ypAz3RiT0r8XfQHRopj55zUVoZ8apDSvVlHd9lHODoP1UdFqfImC8sxpU1dFJsY5to6ASDA8MiGqrog+iID0PDl1iCZVkVt8/l9b5njbJI3N6KNjcRvBAYo49Nt4t2w5aceoaHMqBMjoA9e2nP3pAkQ9BtaKFy5QQl+/6IyO/KQN9zzz0AHnnkkSiKnHOolDkBKF/Zcbsc1EaZTTzbws23RjfevPnjP9578Bvmi3/GR19naJ1xUrROyZZ3TY5ZCgUURsBCUBKomgEGrooAUlKrIGBzZl727asiB9bacsYqB2eIfVQrel441W1vpCIwNmKOnXPVs1mv19/CnOcIHEWGwGq7LEShYc3wpBw5csQ5R0R33XXX9FKfdupK71QI7S98Ab/xGyvHTzBpqrxJtud8qugAgQEgAn/s6LP/dt8tPDOXZr2IhChOopgkZC5zwb84t7qUbhHQW15pHjv2pR/+xUKJiSwzUVlQLVCVIs2zHqDdrVOkEgvuO/HMStGdOKKF559P681ABGIABuTBUAaFihkKgBLd2HE0aPBoixlhDFiVABHxvmasFy1cAY6KtMjydlIhjtm0R2dJ4qvbDaeOX5NunOptRLVZW2+GEAKI4wiQEqdQAhGxksIeu+qW3ne/QtdeWz91asea5zLTZiUh9ioEisuclUESIom7cb13+80Lv/xLun//jp4pKysrwzA7Xb5O25qCGtO23rGGvOp6Qc/17Jc3ZzPTgIkAhUB9QPAsAaRsyEFi0tWZeLZmqZI51+v1t8bgIGB+dmb/7pXVxVa3KLJO1n+ipsoMMMgATDos6OgDHKJEICbi0kllCFtQiWsQ9wkPhEnso8QyqlKlNIZ3vImV5MToj0pVdAwD0Unso/+zCnBI2Mb4GGIpI2exSkMVrKNakFJpElDSPj0ECgFpn//C5WGSKlSNSuLdkrjFLA2AgsvKCZNlnKUKKR+JMqbbxd/Ky9mJRgSOIrGW9+7RpaUwuAiZOYqii8LgeA8FJfvejciXyUDfc889VeVRDHxkv/nNb1aLLM69vYuQh4g4Jv6++9zdd2wdPYrHHz311NP102fSTieJosK7eBA7CcJ9HFfNAIINgIChwRAcG/nhH7LNZnW4arUaEW0nbpTFlt77XhG++j0fUdRtzCQcjmf82hun5ur9K/MczinnJrPEysaTWnCQGU9EVBUPFpEsywA89thjAN4azDHN3qbp7/ugU2F9/fTv/d7i//R7cWeLAcfRmugZoqAIpceb9rXXDj//ROtjn+/kKdVIoWy4cCHvdKLERkn80vye+46/CCBbXk4dnrj5gwGhxklMsUEUBCIBwUfie3nqeu24kbitzZle+6Nbr01MuTPHjhrnXrrhrsHjMhNKSjArcf/hmJ5Por4yPjLM+cqNAEUQCUJlfhiCgAgNl1UNYRsnT15gbv0PHvrz//yHduWNriZ1VxQzSysSHMMwKw18BYUIBMP8tevv/9QT/9/G4cNlLc9kYAQaQK5aQBTE0Eg1ABGhANzyMn360ws/8SNar03O5dYuLi6urKy8YxJi0/t32tb0qpgOYAXdwHquT21Fz+b1YGuiRgKYozhOECUSEkVwzgVRimI2PpD1ohETExljoig6bznzubdD+/f+2Mc/+OcPPf6Np17AwHCkH6O1L7qhUmpRM5XGmoPFf+mzAh6KjmJQk12N9MOfkwdZFeSovjKBdAzHnCY+rTsAHFV3VowDHOOyoEMNDhmap2yzm9np1Ov2WpWx4yDd4VqpFNLIYGTFQPeF7KZi81BSokJKUPKBnbNZZotCeGwcp/obF3kdB2iANQDBEencHO/Zo7Oz5Ykv61PKm+uKslSzl2egfG8N9HYqB4AHHnigXNWfg8ox3N5O0crbg/0ohCAiCnCS4NAhHDrEn/7M5mOP0Ve+HL3+asOSCyVUKwDMgF1Wmi0roCAPGCKGumaDP3wfKkIk5aR1DqDHWvtyN96amVtccd16ZP1mJvyVF8988rpWo1Yjovn5+e22RhfUNSEFrEAC1If5iOOKwmgc91W7S9eVEua4EKRjmr1N09/3U6c0yzb/699u/sEf2u6WMrpk2oJ1hM5ArUaVWKm82Re3znTXT0QLuxjENgkCV+RLS4trp08GoyfmdpXf6RqNL3/mlwKBIzbGMMUqUKgGrz6TvOfynvOp+JyK9s+/8fD2fHbm9SMKPHLrR4iMIVayRAYQGmjID23PSjZHdXDGn1D1Xx88uRJSkAZSgcIYk6adiBFHZrPtGrHdh3wMJN3ausBhnM96N629+tLSLpVUoT7rMltSyxwBAJMwlQUzluj0gRs3X/xbAsKrr5ptswMBEBgggTVkBFJEjgo1QG9xyfzjX63feZdse8hprV1ZWZmfn790FbbT+3fa1vSqmA7gWb8Z6AZ6vUfPduOjWtc4RiBRssZwFGuciCRCQUBBlaQWGFtBt3K1rNZykiRRFL3N1Vezntx7y/XHTp56/pXvtXtZ4UOfbMCkocQ1jLKWhSbEIJQYh/YlM4a+KKUwaUlTIAUbKEouYZ+4Qdr/c5BJK0BgPRseMoksDIACGsMrxgGOoXn5pEroSJijfEtG5imD+pQJqKLq6zr6uQ0IH7nGallL0t9XytlWoTJQN8XASIZUrPiGuj2S3ejbsVenwiAAtpfGW+tcFAQYAQ2sCaboxsVfygFMEEEgOBvLrj1m126t950oqwDHFRWU7OUfkd8rA302KkcV9Tjb9m6hG6WqU6PR6PV6o8KQOE7uuy+75ebse0eyp55KXnjeHD8+UxSW1DMCIQgSYg6IYAEnECY4QXb9jdqoa5Xjba2qFttsEUszMBE9KdHDYWV+V00SuM2W2zzF3farm53XN9MbarU4jt8augGAYUPwor0iBAQTRWorAMdEzcvQXLZEOu68884dQfdpRjVNf98/nVLVLOv9y99Z+T9/32SbbcY6U9uHHKEAKbFjBWAF3Kc8qKpee+KlI6253BMHtUmzVm9ubLZn5+d80Xa9bm6iJLh2bfb53dfDRsYQm0hhRFnUwzu43KUdw8h8nq2v/Uzne62QTxzX4lNPQVVBJ6+9DUxEpGyEI+pvGP4HEhCVD9NUw+CeHeaGUnWHJSkf3Y22OLbpVi55ysy12GrIFjbGKBuUFxeeXty89voTuw7GUNtcIF8jihhgJjAJkSopgQgu+KD2T+//6Z//0v+8ee21i88+O/FVAmT9idl79Z7gHVOjvnbd4dav/F265vB2EaPSM2Vubu4tR8vp/Ttta9rQ9Ey9HXTDC15s82NbtS2fMDG8WiIYIEAAtlZtAvVQMBMMd0L8TDfPDQ4zVq2ZjRL7ZiqRd+wUAfUkvuXQgdOnz3z7qe++fuIMohqoFF8UocDGqloQq2Hq13T02XWluQr11av76pzlCp7Ql9QeARygfn3GIKEdDAONPk5D7IMmgAbWqkznDn0bgBiyDRlRjEzNh3PGoJZktA8qnBIaIiOl2vaIIUKDKhgd+sRUXNQVDFKR4LyJrLGxD14h0j94NaWGq7payHdLvkuLhnj1QSCsRKI26yVbW8Y5nqqLXmJ0Yzi8jjg0m/bAQVpcCoN8oEQ3yhKVKyqq28szIr9HB3pI5ajVamUFBAa1T7gwKsc7v1lr5+bmarVat9vtdrslzKGqJqnhusO47nBeFJ0TJ04/+Z3mM083j78RpWlkkYtQhBwuCcxQATpx0v3AB+IQUAE4kiTJsmwbWY5Kgc+NYP7EX92rzxhfsCxGadfHDcpysvbxk9n1q/p2Ts3ayc3g5nzUE2tCIUlzjIx3tvu8RDoef/zx8s8777xzmlFNs7f3YadU5cSJtf/yN1f/8P8R10sZpxQnvRYAATEh6j8VghmwWAUIhDtf+c6Rg7c0ZlveJl7gQx5FNi98lmVG9JmVa67ePPHQbZ/2JmZjmW0gVihEIKI+qCvEZ92t04mGG9zGLZvHJ/Ke5tGjcbcLIG0023mwUVmNEoGZicxZnOWq7kjV0dORBH0AhERJpbRNIdE0TRu1OtT1eh1XqKTtqyIeixLeX3hedv+J7/3+Lc71turN2Xxro9ZoKTFFDLUkfeazAnGt4Zxb8/L8vhuux7M+ju04/itAASQEVqWYVbngpvnc5xb+vR+TZmN7u0mSrKyszM3NXVHiYdO2pp2atnX5dCoTeqOnL3TsEdfwyiCiIGyIiaQUu2ADY9QbMpYI1pgg8alQs85p128IbZE287zRDvWIW42kWYtG5n10oZ0qH9odvGr3B7Mb106tbWxs5hLE514ExpKJlAhKMASVAQ4wBM0hROCyCHIooEl9ngPR0GW2D2FUD4ZoABZU5Dl0ePQ0wBuoAmDowDJ1AHxU+Bz9n6UrynAyQ8UEdgeAY4ifjBW8jHQ1+iU6I/hDFVVkhAbWszSaPgmlaobA+yCqqggqBGUm0oDgrbh5LQ657lXGw/tyLtYgUDFZGnU6JMIVB0bdqZxnur1dfLFE1yzUGpmbiw9dq82mDG4Ka6219mz1Ke/jqG6n0f+ibxNUjvKGf/DBB8tGL1CY453kdAzlnYio1+sVReGcG6lmMM/s2YM9e8Inf/DYCy/Ef/21pVdemgsuTXOBOlYvElm7NTuX71rhinRoWf8yBHqqGTmATqBv0v6teElhSE3gjnAknKipgdyZTnF8s7d3gYuiGJaTvKnN2BjdRG2tcL1g8+XaCNE4r5Jwr9crfymRjttuu+3iPhqdZm/TTr2bnVINR48c+xf/Vesvv+p95mpmw4eOB4ENlT4jEgM2DHI8wAOFBYAbjzz3J0Xa6XDSqinURJFh5Hk6Ozubtd1DswcfXrxhzTWaJok4YTJiSFQZgA+SO5/laa8belstLX5q7YWJm5CLYub1vi3ra1ffLLYGMkQUmAiWAYIQmb7C6E5GfeUY8jA77fN4g1IpxKGqyv3XA5F6X7i0Cwlzs61c89nuZvVg3lQGZjudH33kq398z/fnW2ei+nywloiJCJaUS/EiJeI8SO5kbnHPX93+6euOPrd16NB2EkdEECYV5SCpCD59/+xP/4Rsc31i5lartbq6+tYi5PT+ncaKaaemA3hR2jqZ4rGt+EiRdNX2gQkVVR7Ic/bX+dqPW9bYvoznSe9O9bJGivq6RtKbMW4lloNLjQPLzbl6NFuLLJN5k6ocrdmZGw9f88Irrx4/sXZ8vd3Nsjxkcb0Zm8iLgAKYy6W7Do1jyxqTQTtMOgBWuG8NSwTq+74OOBojQkcJcPRNTQbC2IM8eAjUjBb2CqEBdWK0SN1u59ovGKlYrAwdUnbWCt1eIaOYQDt0exM6VgUzZIKIhiBMJo7j3Pk0y2wUsWERb5isMeqD+CKGXwrF9a6zlOVBpAR6KE+T9pbtdllkQpdE+0SX6XYp1nIstXpYWOK9eySKUZHvnaBvXCFR3U6j/6XY7r77bgBVmOP+++8fHsPlSeUAYK1ttVrlMsA5N4l0ALXbbnPX33Dm5InTL74Yv/hC/PLLjXa7ppIL2Q9/OFldNZXi8Fqt1mw2d1S8Ww/m62dlgtAAACAASURBVPaWNZ4tTM2qFEUB7zT4Ug+aYZ3Ds6d6q6361tbWwsLCW8AXdt+wjKfaNY92QaTJbMJV5OUCn3aWSMdTTz1V/vl2CB3T7G3aqcukU9pur/0X/zz+i68maS6WTmQhNciBAAAskL5l3uCDVUR2prPF3sXNCGXVsogXkCXxuTGmzYk1tfrcnInrTBFzrEQKgQaoE1+4vODgW4Sfe/VRs63vi08/PUzKHr39oxrVlQllNXTlnq3qbrzJ6V9JoBIIoqKsCKSNWtLrFp2tzVhDQyrldb0ehn6CF7AJ8INHX3lk9eBrgeKVRE0c2LI1pEbFKgmBhVQVzVZrs53WzcxT1993+3MP+VqN8wzolygzSBQCFJY1Sfx11638+z8fajugG2VZyltzVZzev9NYMe3UdADfflsK5F5PZPpaarZgxJpyvV0Gfemv9wfuJKIQIQizIWaARG2hiahmqhRoy1MnhI01d7TbbiTciNgy5mrRnlay2Ewa0QXlgUw002x88M7b88L95de/3e70CKyhCM4oWWULKMpCFWaA0D+8IUQxBD36vyv1X+KqZSz67psVmGPwyaq4Ke24nBcdBzj6RSmT4z3JyxhyNybMUHREwZgAOMaAlRFcMmJ8jNe2VI5K0edFigZAjWFmEClDISI+UPAJ5LDr3WX9sgHlngaKVzbr1U+esFk+rJ6QUWNTFY6LDWsMzmUg0vlFe/AglpbUjupTSgbHFRjV7TT6X7q27rnnHlV99NFHq0trAFEUPfjgg+86laNvKDDI30uT5OG7pXdJScFI03R4tNba+jXX4Jpr9Ad+wG9str/xYO+bX+96M/fxj3KtVs2/W61WmXxXR8aLvk4LT9K+Ls84jiIG0syG3GVdLXpwPfGFeMeqZ9IiBPHe53neaDTebO8Sq0UQSmEJPqSxGKA1PLZzAxwToMwEoePCkY5p9jbt1OXVKVVtt7u/+dtLf/aXzrkC2HChDXghD1USgpBCgbRS2Fl+RdTnZukHXnz867c8IJQms7OWDdSTEEIwII1iryZiErBSrMIMRLHp9DpwRV6kzmXI80++8d05P0nsmn3lFZuP9DiO7rrWK8fo36paam+OZYqiWr4rAFRZdVAWTYLyCaKKSuiPg/YrU0RVRaCqCCJSFuUlSS10OomMCGhRtzuWEJ4P3fAMAn79O1//jdnFojbrA5LIupzrUVTkIU7YkAmiwghKHBAltaf33XHDK4+fue3muW8/GhmIgBSGGapuZsF+8pP1j38UB/aHbRBGHMdvR1J0ev9OY8W0U9MBvChtCWizCMd7OJYTEkOGRYKoBoiUwhZEbFiZGKoSEDwgxMRMfZmHyEDgFQB7iXPCycw/03XGMhF8nu2t9+7d07hxRa5eaBjmC4l5hvnQwX3euyeeee7U+oaKiHdeCSZSI1CBCJjBBsR9H28qBUURqHxhwBGksqiDqiKjGMw7A4+swU+iMUmEcYCDRohDhTdRHeZJu9izAhzVHWgMthhYpI/TRkaQxuSefYBDK78PP8NkFHDBK1EU2dIzl6EQL0FiCTPwN4Te1VnPig9ld31gV9g0ZedYZRxHuby4GxfrLqLLoCMltuZBtLJqDxyURmN7fcoVGGntVJLqkrZFRNvFR4moJHS86wYrIYQS1ChNW7fvEEVRrVabnZ0tiiLP86IoQuj7bIPZLC/FP/Kj2fd/YlbUtGar2XaSJGXNS3WgguKbsv9JcyhiK0XHRkwhk6KN3kbobmi2haJHPg/qyMj+2TiyRlXTNH0LAEddlQJEEULPcLpQm6+O/1tbGEwgHXfcccfZSPLT7G3aqcuuU6qyvr7+L34r+v0/yF2ea+gBm0ABGMMahAa2cLxTBjB88b5nH/7mLQ+wtXmeFpo3bI1ImUgVSobYGGPYGmNjw8Yas772BkFZQ5p1UPQWNk7c1jkxcdvEGxvNEydGSbMxPa9Jo6khpzefS4zSvuHBq4gKiQoCiUKGhcwqVPKKhQBTYauZbbV150mpFQBqzv3dJ7/2L+/5ZC2K0/ZmNMdpauLaTPAFfIjq9Ux8lmWzjab6rJvM/9X1H/nM01/xKyu0thYxWFGohIVd0a/8x/FHPyK0Q0xutVq7du1KtlWsTC/1aayYdmo6gO9wW1tOn23TURcp2PugUsAwQGE8Xg9lOCWEEJx4x4bZGmYmLolrZOMagaBBgwFbYQIQLJ3yxWMn3Va2tdHNr1ttzdUviLNmmK85uP/zP/Kpr37j4QcfebLQMu47VYUESIAxYENsoAY05HEAJZ5OA92NkoQIArFMUDbG8A6AeAwEGe1AZ1mWTkIVE+4n209EqcBBfVEPUS0LZrbbyu5Q8QKQboM7qgCIDixahjiLIAggfSJO0FC+5ktHsz0+PSTZLhIOQUolb8CEEHe6tpca78vnhFLSNwgKsILedxjHZdEdAlvjoxpWd9GeXWLN0GkujuNLBHBc/pHWvj+C8mU+0EPxUYyH+wsRH73UYhwlNaPkL23v2rCCK0mSVqslIt77Xq+X57n3vtx/Zn5++9fOzs5WK8M7af4SLz/N16xJ3biUbEwmkiKDz5Bt5Z3NtNN2WTdkqRaO1O2f11t3L5SjVJI4dkzoq/D58Oz0aXXrJyLf6VmrRaGCuZnm6KK3b/eyL5GOJ554ovzzjjvumGZv005d5p2Src0Tv/O79gt/akPRhqRAAZSMhcKHoeHqeafBXaePG5dn3S0z06zV6+pkZGsCJhhjyFomG7kQ3MbG0kxzfWPNFSkkzdqn7+8e2y69sfDcc9VX2nPLxdyyz4pmbIAy81SAQUbBSnzulKJfwSLaxzJI+iwPBEj/KRiJBiURYQIRiWr5CG8UJQZo5oVsPGgAwLUba596+bEvxXESRUaDy1NmW681GZS2N+PWnJeQZ5tGQBy3r703e/Ehuvb6pbVTubKPKezfN/O5n0zu/74d0Y1ms3nh6Mb0/p3GimmnpgN4idoqFSnPpPJiLz7pIgEFEVVPHCkP3Ej6y3Ei6ksSASreBxWQGsumrHyAYWKKiIlDCFAQmf6CnKM04Htdn2Vpt9ObS0yrdkGCykSURPGdt9wUQjh5+vTRk+sbvcKJCnk2EVRUDXGJcVgyBiClirJGf0YT7dugEJXyoxM5584Ax2giKafG8RX1wGi28pLi/AAH9UENHaiW6sD/pGqDUqlHmSxYoW0KHDqkhxBkKPYxPBiBqGpprMKgPvNFQqy+prpf8utCr0UCEQFIiTVEeV5fX7ftNomC+lojUmm8/PLLSIPjbR7KZVBtIwQFBWXfnEn27KGlJR1cpcaYKIrOKzv4fo20dhr937G2dqRyqOqF+Mi+nc059/LLL593xd7r9Xbt2lX6CQ1mHZztrlBV732WZTsW2pT92tzsK/adouYzM7ecilacU7BnrvtAIBFfhN5mtrWeb23lvZ5LMy0yzfJdTf6ha1cbg7JzEcmyLI7j4cEMj21HRKb8JbIGRoIDHM8gSSofv1iKoUNCR4l03H777RfXyGCavU07ddHaEmn/m387+/t/WOt1UvVtaAaE0hsFEMAMFup0vombJex97uH1D31qI+s5YwzXSJmI9P9n782CLTuy67C1d+Y5505vrFcDgCrMM9DdAJpkd7MpkTRFBU2aIhWShxDlMG3L+lRYIYetCDtCjqBlBUnZCtP8USiC/vKPFA47PImi2Zwaze4meyC6G0MDjQa6UUDN9aZ77xky997+yHvvu2+oAVWvClWFc6Li1Xt3OHkyz8nMnSvXXgts5MHOMTNDJHSyPPPd4eWz9XCdScYb51cLem54Zs8JV197jeZpt8B3H3lejPI8N5aJeYopscN1C3DsSMFPrfgYqobE3ZglLauBjZVgKd1l7jLm9ZKvC+OwWXn0i++8/urSsfcyX8XYXz3OWd6UBkFvaWlYDn1WZJ4zzsQwrKrff+4n/8bX/79w6rFw8QL99E8s/PzPZY8+pgfttxRFcezYsaujG+2j3o4VbaXaBrw9ZdVKGw3ONbQVoAQmMkdzUgtTeQcDiJxjn+cSAoFijBqaSgMBxMxgz8xFx7ELMbLLsjwzIhA7AjkGuWFNb4+qJ5c3718siiL3V4jidlWK0CnyZ5983DP/3he/8uVvvlY1QYzzThcwqMB5OJ3aozImkwvZLjNy2oEX5hCNCVozD3OwHrBo3jnD3MRKZNg1kSUgiPbWwPagEUBKrqS5qY12p6HsdofdXeq8U0sqatcvM97GBGhJpBdTVZfoLSpQYZUFjfdZ8zCa+2LlLYFZREAxGhdbW8VoRCHo1LjFsNc9xexwsIX2mN3bSBSc17WjdPyYdjuz/JTZgu7jOdL6u2tQvtuntBmVYwZqENEXv/jF9O71q3J8qGvLsuypp5665sdSH5idecZoana7GO5eNGmMsWmaJEc644D0er3BYOHC1ni0cN/rcfk0LZnrQIJnNngxhbHFWsutZvPi+NKlemu72t7gZqtv1QunFn7skWOdYof9ISIpLyZNOdfZVxUUs05WmWN7cGWR59JSEqJ5na19/UjHt771rfTnoRA62uitrdShlWU2/L3fb37rt5a2tmqyC4YhoAS1iYCoS/jEVXGNuaARf/2Nr/yPj32ie2QthEqz3DlH6kCqpkSOiByp7/hqPArNiDQMvFu/cGbRqr/x5p+T7AIOFt55x+9LBvnuoy90er2gCgYRwZQISiByKXN6epkKEE8uXKfB00QyzSAGTdCDzl+/7WQji6kjgEmj7cnt/rAAB+1uvX/w7S/+l91evrhcb14MdbO4elQVGmsPQGq4YlgOu50BZ5331x670P1i98lHTvzq3+5+9kfVOdsH2g4Gg8XFxcFgcKCkaPuot2NFW6m2AW9zWWq4VNv7NW+Kj5w59kps0+SUqeuoGmCmzMSZz7TQGFWiakAwstgh6ZP1HPU8d30No5q1FG6qvFYKcOSS7AY1UWItZy5uXDrSPbq6OA9wXKlSCT1ZWVp84RPPRtXxePzWD96/tDXi2KgpiM0E6tWUnCdjEE9tUCbS1vNYxl4Njr15KDA7aINr9yenAMo+gAMzc9oJxYH2ARxzoMb8S3RQWsq82MUMiLErPAy7REZtBnBMCSJMZioS1REK1SVtHtLwqFanvGUSxSbyJCTa29joXr6EpplNzzqdc3k3f6Q1UjnEQ4k0y6zfowdP2toRdTvyoik/5QZ2Xu+Nkdbf+YPyvTelffrTn/7a1742+zPpcaTjIzFY8d7HGPcs+FU1YQpXyd1iZudcp9MxMxEZjUZlWUajOh98azR4006OmiPwPZaoVZV3Osx5COI81+W2VeN682y1fqZe3wjjhqvhg73m33rivmNLC0Q0b91CRN1uN2mgTlDzZLVtxsy2T5YpfcYtH2kodsgiWdztwpBlWcq7UdX5gg4F5sBNpK600VtbqcMvS3X8jVc2/ut/tDjeHmf2TgDzZOkvBE8MwFR5GoXNE0qv1PNPXDrrJMR6mC2sRhNDBnZKYvAAExGTxWaceapHNYlsXrxYNPXPn3ntVDPcBaqW5bz0xqzD/+CpHxmNRgurR6ABgIcZVImMkP6BrhEeTWCOpJ5GBpWUljILsTSdKg0XxjuEj9lVfOiRYdcZMtVf+/oX/n7W7x9/IM+71ozZ5XU5RF4QaYhadHvBhIiRLXz5s3/t507ScHml2IfeEtHRo0fX1tb2jMPto96OFe2dam/WR1hWFfT723i3KkrL2Be5z4JInHEBKC2Wd/gcnGU5daDJXyWqhUzdMaenena85490XOYgatu1vbdZ/WBrVFY6jMTee5+5LHMqmdlGGc9vbHcLLzHmeX49HlLM3CmKF557pvDuf//XX3jlje/VUiNEEEO9cQaTCZsj5ZhQAiBmI/BUn44kJWpMYQvejWLsnQKmzA/aBS5M7HLnAY7JxGtzIDnt/L4HOZ+HCPYCHLuQkN3eKZjjcOx7NuZdZnXyyuz7BHYkdQx17fNsgfCwNE9L+UQYudpkCslwWeXjsR+PqGkOet72Zsi06MZhdnCQsrPBQufxJ9zKikxXOskd9vrzU+69kdbfmYPyPT+l7adyzNbehw5zNE3z+uuvH/hWlmVFUSSwYP9S38yWlpaudxlldqbkDwYPn7GlrbAk0hAxNZGsFnjn+yGISkOk5WhsddVsXBhfej9undfhyDXhySX+ySce6HeK/ZfR7XZ7vV5RFPN4xMwr6yAdJgPw3QujxaW13Jtt6jtb461RtTToziY8TOlbCco53Bu9B+m4OszRRm9tpW5hWWbyw/e2/tlv5efeX486BNijjkhwhqOJLZ6bKqHZ7shIr3hW/fHXv/KVH/nLoRxqnrEzEIO8ETnOkmBxt8guXrwYYiPjbW3qF869/eTWXm3R3tmzB4xXRbcJ4rPcVJmm6vYwBQz84fYi5kYJUjMTs52hg+CUEseDlA7+Lq7cCLti6N3udwSDod/U//jrv/cbf+VvbV++GFSWjp0om1HHO0++bCpXdOomwNxSb+m94aJ0YpJwnmeoee+Xl5dXV1fTkNU+6u1Y0d6p9mbdCWWZoVE7V9L52gllUApNUFNLjAVmJiMzsqQPAGVH5ImMi5hpoRaEhIUFpXAoMrfYcZ5hhm6mmcMgk/c26tNb9eUSJRd50fUEmF3abk6fx2LHSa+zsLBwnSbZRNTvdZ975qkQZXHQ+86b37+wsd3ExlSN1Uwo2buwI3IgMuZZLgcxw3gGdsyJb/D8+dMSfp4GOON/7L8cpQMAjolex1RZg/YAHLQHGpg3TLHZ9+dvkO1FEmiPs4rtdnGZSoJOnWjTZgcBgIM5phOhfBjyDMJJZ3kwUTWAVA3w41F++TLKMoXTM0rJFPiZ1GJGJqEW4zhUgEPyIiwtd08+oFNDhrT9nHZzrxI13dsjrb8Dr+njM6XtV+UA8PLLL+O601UAfO5zn7v6B/I8P3CNPb/CT5kmcY6VbWYfCmf5bu/EK0ef8tYdj7cLZ414mMICopgvmkhFUYQ6sAQdjcuNi3G8Od7aQl12ZPuzJ/vP3r/KzHEfLTyJm2ZZdiAEc0WIIdqbdGJhre8GKt3cD7feay4nqGYPDcQ5d+gAxx6kYz+ho43e2krdnrLC2TMb/8V/7r7ytaGELXAAWNRPQxybCzVo3suNYAQGriR3QcDPfvtLf/zYc4P7B0EjASAHMnEgR8TeEW+tXy7YQhiPLp17fvO9n1p/d/8c2zt/fvc8DQDvHTsFXxS5U2nIZzbz54MmlbcdSGHyy8HADs2Br2RmEwl4S8SNSRBgTGBKohzEtu9irhfenUVvU4E5AhzRidHmL331d//Vp3/G6u725Qv54nJsKjHNis54POz0F0Nj47pxvcW3ti89tYT19fW1tbV0zn6/v7KyMhgMnHO34Tlsl69tQW1ZbaWusyAzNGIXK1pvnBY5qQYJBAMxsZus7SfAgAEwdhNT2DxzmmdWMJtJLsJjGgdmARzgGRlz12fH+77jVEK5MRyXWhoEzhFofVyfWdcHVnoZWbfbVdXrtIdg5m6n89Innxv0e1Eivvfu5c1RHSVEgYlpBPskOApiYwZ4otRoek2AA7tsYmdOK5PFJ+0jYRjR3HRD01ljonJKhlm6Cs30RHdAAtqnJ7pf1ILM9qelJPbjnHPK7InZSVHR6S9JgkOSYkbHrMs4FZonLT5sdRGalMfCAES4qbPxNg+3Y8q7n/5jkNk085UmSqgtrnEllOKKZJ1ZbIG9GynpT2VIt2MnjtHqqkw3SBJLPQEcH9uR1rej/0db0IzK0e12y7LE9WWs3KK67E9Uuc5jfVT9eXeZeUDW8V1UMpRuBzE6EQcjaTyzlBWkGQ+3rRqVWxfq9UtWbR914889snz/Ui8luezBXzqdzvLy8syNRUSuuX9rZmr2lc1e2Tu60B24CO72gjv3ZjV8Ws0RZquFWXrL4epxXAnmmCEdn/jEJ26RFmnbf9tK7Tq5yMXf/m33Z182w2WCWp6BnJV6ECvBPuTCvmjqz739rW/2etlSFisXXW55R4taszzrds2QEcfRpl4891B54a9/8O39T/zKq6+S7eXWGvDdx39UfabNsNMbKApBQeSZmVjZgkNhaUcoxZe2O3EDYmYwISKYKYSmmSlkiKqaREYT0qGaOW/NpHvuEff5sDfGpnEH70Sd5ol++uw7l9/4s9975rM5SDizAcE5jup81jQNHItWIP3aBTy1iBBCjDHP89XV1SNHjty831O7fG0Lastqb9ahFxQMm7UFc0QZkUvrM2YHZp1mZTAZzda7SYcBbElXyTn2DkzB9S6rf6uWddVjha1k1nPGDDjzRdcXtVJZhYC6QZaRd5tVvDiyqmmaxsUY0+7U9WMceZ4/+dijv/RzP/vUm299/wenX33rnXfPnIeJqQcL2BMbmMGTXBVgSkPB1PB1SuyYyErMIRpTvxXM4Rs7sEeSJLFEaCHeUaUG7UI5dkEVe1a9tG+u3iNssdc35YB53mw31mI7PzFvE2uUfqqYxuMWH7f4BOsJ0yyqpFOoORFfV264nY1Grq4B6I5UOe2WLL8D7Ebu1IMOah36MHGIW13NH39cet2ZvGiWZSk/5eM80vp29L8TCjqQyoFbk7Fy9ePGyqqoKLekR2oFca9PyoiBGlCtLqrGKBKjVNC62r7UlFuotjA8//QiPndqJfduP7rhnCuKotvt7hfI2S+6sedizm8Mv1Xfny33884CB+vAdyK2Lm+/Nzz90CBP2iIJ3Zi3Zbl1PI49SMe3v/3t9OcnP/nJNnprK3XrShm/8Yb83u9XggoICiZLvAY3B3DoVGvjw0JuBPziK3/6+v2PlNzzS4Xv9SsB2IpuTkShGoety2Hr4tHzb//ts6/wvml68e23i+3tA898+oHHmxiX+13VYI6VmImIGFCGAsqW2TTH5CrVT9knZsoGMkjCNQizn5MGMNCcB8pNtvqscdK/aCbAz7/97R8srb31gCf2PsuIWCknciAlIlAkNnHdWuqOp6ZpnnjiiW6321oytaBGe6fam3UHVsqAYcTZUkt1REzJYjtxNxwpmIwSfWPioZE8tmb/iIiJnQOROVehc0FlLLERrT0WYTkTQcceoYhWVCRB2QlYgTLadhVCFAAxxhDCbAPsOjGOosifevzRtdXlE0fXssx7zxvb4+2yrmJjIuYs0SvgHIiJGEZGpGpExI5BZGpTggLAlGSnJmt62w1ZTJJXpgBH+i99ODXuDAGiPWDHrtXtVJYjwSi7puEdSobZbkHTvTcvZb+Y6tyZaCIsqoqJtQtgBlFAYeJM+haXNDxJ+qTFYyZ5XcrUCIUl+vE439osNjaorudroDa7atuHvNxraMdNrhz44PABPLWeT7yaaajGk2eFSU0AK5isyPT4Uffww5oXNgdw3E50484caf1ti7bbKe2aGAeAm8xYuWa6yjWeBu8Hg8ENfPHcJSvXI/jSwAVQnpkWZal1pU2QGOsoIQbTptpap3o7bl1eDpdfeMA/vDqYecHOH0VR9Pv9A1H5lE4/D0bsvwtnsZh3B+oLASk8HLtOVD/40iU7wuUCkYgw862mUVzpGI1G6ZfkuvLcc8/dsIdTG721lbpSQbaxsfk7v9M5e35T0DCYAArBNAEcM5HzFIPoHMbBU7mza9qxZjH8ypf/ze/8wq+Wm5c8nJDv+mxl0KPYcCh9Pey99/qvnH2F99W9e/Zs78KFKwAn9O7Rh7rdboxD5zzm8opn6SlK1wXHmFnKTjbasU2ZnWriEmszmz86lJhrD1QUAfKO2f2n3/nif3X0wbrqcJl5EHFOzCACG5iJaFhWZ0r3/Il+t9vtdDqHOzq1y9e2oLastqDDKsvM3t+Ob27aUBiAiYBB3hnt9skwSbpJgEdCCmBqMNOpEEPKv6DAftOKsrHTwTwUGlXCqC62dYGW/EI3qhqriAZ2DhTTNlUCOLz314yg5iuVqPurq6tPEi0vLz39+CNf//brr7/97unzl2KMlCUFbiLviZ1zHmAwSYgGdLpdAqLERFghIjKmVMfEGbR5I8IEbswZtxLYMRHthLAT/scVAY55Softene3nEaazIic85NZUiezG+2kz0BFNAmKTxgnxESqYqKAEpHzTlVNIiCsMZd4iuJLFO6HLklk0wgAxmbcNL6qss3NbLjty3JHI3UvFHYAYrP31bv6uMla2D4x2BnlKT1SU9H3tCuTsn7SwyMJjiKyhQGfOI6jR83xzBoiS+jd9ZGb7tUh3X98BuW7oqBPf/rTZvaNb3xj9sqBGSuHchmJN+HmLIX2krTnOA5XW0UQHeuNB2d/WMp2Va9wb6DkXV1LWcXQSIx13Yg0sRxmcbgqm0+uyKPLRwa9zgHLA+Z+vz/bvdwDQ8xySRLGMZPS2D1c0BujBVsZqLFEJUA1qqdscXk0OvLu8NzzPavr+kOh/rcU6Xj11VfTn9dJ6GhD7bZS1yjITM6dWf+nv5n9H/9nGSqFV3VMAabkIEAjYILNERkYE4xjZ8o2uuYuCwEPXzzzk3/6//7h53+p72NjBuJCSyu1WT936vUv/dylt/YPH/nGxuK7717pnE3ecd43TbPYzcdVk2VkB+u0HTBAme1SYqOpO6xBdu1m0ZxQsSnBHCwxRD5sMLNrJ2q3EcsEOQKicyWIjh3975458ve/da7jHYiRd8llcAxlhqkhK7pvXB595rEegPX19SNHjrSPert8bctqn4o7sCwzXKr0XM0VCJwMx02gOpecQQAsEQEIxpPpRAE1qEKURMkmGhORyMxVNnGWhWWmWUQmeeapS3kTmgahtkaDaBNiFDUghFDXdVEUH7ZSzJxn2draWr/fXxj08zxfWVp89/SZ989d+uDiusFsUidVEzIGO5jCIE1Nk1UnIWlWE3mXGchsClTMyp0JaOxcD6kqpYkq5fEkbQ2imbLGnIcK7TNWSTodB0xFMwQ/xphuAk/kuW0qxT9ZSbvJyU1VdcKyAUNjDAYjuPjZTgAAIABJREFU8yaKGJYhaxTvY32U5WGTrgpikLnG9eNxsb1VrK/7qj5gc4CuOH22mSp72sQw/5hgckOmsNXk5jMcwxQQU2iSE4sTHo3a4lJ2/IT2ejJ9vJO86A1vnd4zQ7r/mNf/zqzUSy+9NI9xzN7aY7lyKMUllaZ0XH39cJU1xn1Hl/59t/W/vXE6RDTlWDOPEt0i39xaN4SqGSGU99n2p5bp6SP97AqJ5VmWDQaD5Ooy6ehJjZsopZDM34hZVsueu7PZ4DIWnM+CkqAxMweN1MC7wcrx732w+fwxVFXV6/Wu3vmTs8xtgzkwJXQciHS0QVVbqesvyKrq8j/878t/8687CFuAQRxMbOJEwonBYbtm0UTW0ANCpmsv+H/mrVeeu/jBb/7ov90/+fjK0bVwYTMrR//O6390otzcfxY3Hi+98cZVGKqXjp8iojzPy3q0tra2VdFsA4rnElLMjEBGiSs8p8GpNgvpJlaxZgl6mHqpqKmlkM6RzRJWU3837CdykMEBDEQiZYObZswqEEGSKMxAZqyq3TyrmjChDRtiRpvHT6z+0i/3Pv95XVz4RffVL373jLpMih5lOcQxqRkb4LPsve2QKnvhwoUbAzja5WtbUFtWW9CtLsuAUaRNyRpGSkAxaNTIzExujsVmBkkAx8TVwwA1iEEEIhOkAGxkMsGjCXBMnnzmOCPN2MfgakOpqoa6bmKlTRNFDUka/+p83qsEeMxcFMWR1dV+r//wqZPvfXDmK1//1qX1rzcyAcHVVANImJ137AzUlGNiyooiEQolBjO4DkNIRJzz5PzV2zwZqxITduJt3pHamAdGrtr+dFCVYIgS07t5ljtmNTUYTFVERXyW+YmxAKBqKmLqvXdAiI2IkHiYkcpxjs9a+KQ1KyGomQIy4RSAyyobj4qtrWw0dCFQC1ncZE+cU1iZarUoAE2ONjMulOzAZA7k2DloIGsyco887O67LzqeyQseIn3jrh7S/ce8/ndspV566SUA8zBHin2/+tWv4lAzVmbeq8le5IalKB48svQ3n5A3Ll58ZyOMyGDOLlUPUVxyYSmL96/4pX6/c2XeRNIT3dMhZ9cjIvtbaXbl80DMxSoP3SJtFpBGg5AGsMKzumKDj5xeXz+12jRN0+12PyyaczuRjueff/72XE/bf++xSlWvvlb98ZcVYQwpCX5CcmQYJSSD5vzlbv4g4MT6hd/4wv/61o9+7oPF1fua0Wo1OvDBzba3V159la4603/vgSc6nU5llmXZmXPnu8sniG2WV0zGSkyz1jiIw7WnyQ5sOrPJeMIGNgURzaLrA/aiDJD0suyWLKEJuEFpOPKEqgkK5I4CoWIKTz/7wN/5u/zYY8pMwC//5I+8/K1/JXWFECxG73MYJ6Cpik3mfFTNnEvU6+t0QGyXr21BbVltQbetLDWU0cbRalGFwSlTSntgBRnBoAxySAwOgRGEYMHEtKmlHEs5smYMaRhGxEReWYwywAE8UfOgCSkkZRqSEYwNLi/63rmy0SDqSEIIe7a+PsTMNRVi7HQ6RafodIp+r3f/iWOXNzbPXrj0wzPnLmxslVVQgUhgl5Fznglk0lTEntn7NBdJNBDMVGUee1DTZLsykSKd7CIkixTa8TBL2w20K/9EdyEdkx+6I8QBox06RGoe4qTOYEzkmFWixMDMRIAqqTFgMUaJpkqEzGdmiDGoCRF1vOuQLUj1AOlJp/c7OuZoOZDJ1EHWjEEQzcej4vLlfDj0Td3CE4eFbswsUTA1/d2l+z7dkbIJ9ZYdYMTmqOl1OqdOYWXFZltBzHmez/wiP85Duv+Y1/8Or9R+KsdP/MRPpKV40zTX/PqXv/zl61flmBEiDmRzXM9s8dCJtYdOYGt7eP7SJVj0jj13iLrXeAS97/f7nU5n3g0x+cVeUylDVfdgPe/Uq9bLFAI1gxAaliiOADRK1l98bSseHWxsbW3leX6rTQpuBun4zne+k/78xCc+0fapdlC6zk/L+vqZ/+m3rbo8RoiMmgEBG3QSEtm+hM/DwTi8yKOvvrL63HNX+sw10Y10nHvyhaZpwFmjcuTo8TIelNc73eCaOunN7eAlcbODGm3/iwzSaUxABDNToj2KIQRjCAABIpwyACIVD3MGBzhjMTaoIxEmhjniUbfvfuQziz/1U+7FT4Ysm11f5t1Pv/jkH7+zpaBIxCBml5gpvtOtR5ejWOYAYGtr6yokjrZbtQW1ZbUFfSRliWGzlnFAULiJkYiCGI5SpsaEMZeW5KYEMosmbCHGqorjYRhuaz0iaYiM2ZHLiAtwAXhiJkYSUiQyMiFTsiS7RGbsfYeYxo2FaJ3scGrnnOt1u965Qb9/6v4TFy5dPv3B2a99+9XiB6c3h+NRWdchqkYj9ZwpNITIzuDJERGRqkymI4VOlETnzWKTFgftuh9kcyta2ysyulelYrf0Bs9lehgA0kmaC001Gcgzh6YJMeZZBmaIkBkbVEVMNEbnOMucQEUCR8uIFgp/xNkxjc96e0wqHxS1miXeQMqNsawcF5ubfjh0oxHF2MIThwhzzCUjmcF0thmVYpXpY6UT5TAxJWWOPquXljrHT2h/MFuIee/zPP+wOoP35JDuP+b1v/MrNaNyzPJT0lObVCSuDnPcmObojBkx6VpzYIeIXJPi4Zg63okI9nmj7DnyPJ+HNm4g+8bMmqZJaMhkS9aTyws1MVWSqFAKUFERK3rdcT16+2LzaeSdGMuyXFhYuGOHvBmhI7mu3Dyho+1T9/ygpMPh6V//9fBHf6ioxwB1oGFmnJ7QAKLdKuyHeBTb2/0f/nD04IP73+qcP7/4/e9fu1yid44/DMfe+xBkXNbIuzTZ8gKDr+fSU+tZUsQwWLKJ3fXubggj0UDABAg5vztTJ+206SRRVicIh7l0VQJRTMijRBTFguPm2LGlv/f3/CdfUCLdWz968emH/+T06+I9mJUdyBGxEeqq9lnRROnmHsDGxsYegKPtVm1BbVltQR95Wdu1vLOlQ8t80ZtapUJNYlT2GZhMVI0cACglor2KioSyqcejZnszDNelHmmozYSY2WXOd9kVRJ4dO0ee2XtKSAcBTs0YAosxNmWVUTWsu6M69AuHuTzrG65R2tJzzk2WhcwLg/7a6srZ8+c3t4fvfXDundNnzl5cX98eRYog8sSmMTaRyDE7Yg9A1YiZyIEmGIROTFdVp6nWO6iHqekOwEEzSY65rYeke21T09mJf+teYQ9M9KYoGaTDRIw5EZsZ0zyUGBlwjj0TgcUY0FCNTYU1LpkcgzzR4CTbEacrzmUKMZOkAGHGMXoRV9fZcFRcXue6ohgN94pK6B0CcOyTVdHpC4nkmdbqzZTcYYhAjm6PTp6io8dkyo6fCXBcz3rhnp8+fDul3RVlHajKAeDP/uzPrjNd5Wbwjvkx95q6Nc65lZWVjY2NPVDIfFPked7tdmdiojdj0ZrSWGaCo5sLR4I4T4AGiJgRB+c7JCRlGFGHm0x+sLG9dmzwUQEcH1bd42YIHW2f+vgMSiZy8Q++UP7BH1isBSCPEOA0CW0wppsAfCtN2gYffFBsbGw8/bTOptumWXrzzXw4vK4qEKvPAWiUouhKUm2DznJpiNimGcizeJHmQA2bqW/MlNWmQ8Rk54xNY2LbWhApikLCWDU6lxs4MheyN/TQaXMxjEwmSeNwgdSMGOYAI2yqZfef5E9+Yvln/4p75hk7KLzw3h9ZO8KDJev2Xafviy5TBiVAVBWiuZ+MrmVZ3s7nvO1Wbeu1T0XbetdzbFbx3S3dDGzEABkMJgBAZqbTlf0kdoQpRDWKNBrGZTMc1tubzfaWhLHGWjQSMXvvXMWuIGJHcAzP8J6dZ/YOzilYjdPnRWMF2aji1rhZG+SzYf9QqsbM3W43y7Jet9vtdJYWByGE+08cP7K6/P6ZC2cvXNwYjobjsqybIAY1sE5JkUS2M03BeLZsNRCMFMbE6YMAjGzyxZTcQrST9TgXKk5vLe96R3eWxDuz1FThhGFQjSFM3MNUACUVEEhTOqU6U6chD7JIukI47nG/58fZlmLwMWiwCAggU4MPV9fZ9nZnczMvSwrBVFvVjcNeFWAnsJlBGGRTH5WZEzCIJiEcAGG2wWL22OO2tDTjonrvk7zoVaTZPz7Th2+ntLulrP1UDjP7/Oc/n57jQ89YuZmjKIqVlZWyLEMIc6ZZE2QxweSHon8zy6JMaTuXG7tAnY7zotVsq7Yhq2thsgxOwb3F5aGMAcQYq6rqdDp3xQC4h9BxFaSj7VMfz0Epnvlg81/+y+0zpwsAHhlBAjoEntJhk0Fsmj7lllUqG4/XvvGN2O2GxcVse9uPx9e/zVN1egIXY+z0WEFpZ2xXAGoQ3mm9eaxwrjF18vMKEiMEMJlOzsCc+XpYR4c8z2qf90M9G1wwkelwaiCKbJriVoNF1sggQ2YoDMGhefiJ/Ff+Vv+FF7QoDkQ38jw/evToW2+dzZdWY2+BOz3ncgIsCImxioam8Dtpeje5Ldl2q3ZQastqn4pDL2ursR+OcFm1QswzxwaNBu8cs6qqqdPphrSqqVoMUjexrMNo1Ay3muFmMxqqVqZBEImYlCI1hJJMocIWHKl3lOXe5RlnubIP5kI0M3UZG7LLlWyUIXmyJlrxhyXkH9iAaX2YItWkZSAiC4PBsSOro9H48sbmW+/84K13fvjmu++JRhgxOYKFWAPO+yzJeWJqDEs7M5BBp6mUO6atc4knliAP7DYF2wVzzN6yfWYAO/Pj9JpDHZxn5xhqgHomMpBKDEEleKY+4lEJz3l8MrMBu45oprAYJ3qiBhOhGLmuXV1nZenHYx6NKK07WieU2wJ57DfKmYRwBDUoSHxmKyvuwYe009XpE5IAjj3d4WM7ffh2Sru7ynrxxRf3UDlS0XmeXxPjuD3oxiyaz/M8sQcx9Sm4gVa9+rf2ACXn+EixvBI2KkczzW4EJ6xKKs7Iaya+c2mT08mHw2Ge5x+ttuhNIh0J5mj71Md8ULKqfOcf/bfVF18mQe1gggzoA2Qk4BRzOShdj/vrYUzNWVlmZflhv3j6gceoKBaLznZZk2dyRADzTGGUZsGdTZRT3b6G3WMFs0uSgyYbjtPJL8/G5chFYZ91ur24XY7Jre7EExOTPYEyO1NKOibEgKpT86CK3Uav03326fxznzv+E39Z+gM9aIzqdruDwWBxcTHL8z/54dud1WOSdynLMwKiRFXE0HHooJwXyBeRWwFwtN2qbb32qWhb7wbKMkDUxsE2A9fsKJl0iAETDgcTwUCmKf5SCZCgTR3LMozLON6O402pxyY1WSRSJpoOygJTjdFiHUMJDWTiMudz5/ICWcdcJyrHaBk7Y6qCliGqWRonReT69dSu2YApqvTe93q9tA3mve91OwsL/X6ve2xt9eEHHxiOxuOyvrS5fXlreHlr2MSoShODz+mue0IxEswx2YWf+JDQjoGZ7egvXEUre9dfajOgZHdd0mSXFDcEogaeaKKopblrGc0yxfscnXB0hLPHOm6tqSw0Scxfpu5gBpAIl2O/sZGvr7MIiSgQJu61bW7KLcQ06KDUn5nnHWPyfAkQikJXj/jjx2368M/8U26bC+QdPgD623Nl7UxziAXNqBzdbrecriLMLM/zl19++SYNVg63Y8yntNzAaa8CPcyLodqUxPUer4zGlc9yxJDMISf5iqZkZqYgZaLG5XWQTu6bpmmaJvmo310wxwzpmBE6nn/++bZPfWwHpe0vfZX++EsuBCJEwAPeiAABRxBgbuJbOrUgu/MOA07f/+g4qpUb/cGy5V34TDgCuhfLgFzJR28Gc7DtoBs0+zn/SUovsvdeyI2qRhtpegsYb8ziXIgQzCOaRmZHyERFRAF0s2wUpX76mSP/2d+hRx9V5+SgAYSZjx8/vrKywsxm9uen19+Xjuv1fVGQd6wCVNaISNNsb/zCk8dv0WPTdqu29dqnom29my8rqpWC2hxc5pxXbcyEmSHR1HyWMSCmUIWZxWChiVUVyzKWw1huS7VtsYQFhjGT8w5J3VmgyUM1NlKNYzOWUJFLkmod3+1nvaWorgnGecfyLERE0ZSckjTjrr4ZdmPBZwpfO51OAqlFZGV5+aFTD8QYN7e21ze3Xn3z+6+//YNRWTah1ggQgxggKBMRmMEMmiWjIGWQ0O6pyOZEROfg94kGx54X57+wq14JyJhaizqCmVpM2SwaY2Ai8nwU8VmWF1nvM+FgFKe2HIAAwcxC4KbxZenKkuuK64olQjTNmDJnLY9WguMQoQ2bAH07AMfkLhsnr7d5+VmDAcIex47ljz5MS0vKSfycEvkoBRvtAIhDsYltZ5qPpKD9qhwfKmPltqWr3GQjXGnSmqdgpbbaED7nlwd5f1RGA6mRgWFqlgblyTrHEVfsLoyrU7kHEEJIAMddeswIHUmk49lnn229rz9ug5LGuPW7X6hGmwx4AyRFVRCgIRI2Mnidbs4QDODrurrrDGAOraYXHnwKPlvu90bjxmcWYnBuTphtzwhAZEjiOzxLV5lgGTrvsDaP5+j0v4lSP3tXjyLA7LO8278seGRabXWORRhWEGpDMMmcZabeiLg4Y/Cf/9zqf/If2YkTdgVoo9vtLi8vLy4upi5ZBvmNPz3tOis+63CWOxihFjKShkIpo41PPfjgfE1vsiO33aptvfapaFvvEMsKigulXqpRBiFn5Ii9Jyhx8vYgqxtVJSibmqo0jdZNqMpQjkM5jPVQmrFKQxbZkSNiVRjUjIzZiNiry+FzjUHRQBWiiIKmERoTZzm8jzVpiM4kTsK2GKOI7K/CYRmsJPHRBKNUVVWWZV3XS4sYDAYLCwsPP/jA+ub2+UsbH1y4fObi+vn1rRAkiBCIzMiMmGnnYgzMSGoYhtnUZpZ+mTNbQdI0gc38Y21ua5/2ACKW8i5hKiIEcsxmCjM2OcJ4LLfjTldYVpmPMa+S+EYU0IRumIlpUiNFVbnxuNjc9KMRhzA1Zpna1ragxi0COHbHUjYV+sIcX2YmRJpSjGOR8/0n+OR9mmezBz3RN25dZutdNwD6u7T+7TyNOSrHnpMkNsetMFi5U4aDfVqnIvINWVCwlOrgBQL2kCReqtFAKlCFwZiqovtBrB5Qdc7Fe8XsKiEdr732WvrzBggdbZx9N1bKzOL58xe+8Pv5RGMMDgRQIppGNiV4U8AUEIbtUGbvuF79w2MPBrGqrjudIhiZ4wnJN+2n6VQ8dMbOndDNDrCGnbqoTHJa2HYwD5ro1UMJZsQ+I3AZTNQuLa1h/b3JGbxH0wBoDAAcIFGZuAJvrx5Z+9X/kD/zIzroHzyten/kyJGlpaUsy9LF/MX7G//LG5s2OOrygXeFM1gca1WHcliPNnV46e/+pUczx3ti67ZbtUFFW1b7VNwhZY2DfDCSiw2iGqu5tC4nJpgzYiA0QTW6JDQqonUjVS1VFetxrEdSjzWUphFmBJf2pU2N1AhEIJBjl8EVwkGoBiJUSQ1RlBrnzTs4UVJIVAsBgKrGGGdR3K1rwLQ9XhTFfOpKt1OsLA5ilPWt4Tunz7z93ged989tbA63RmXVBFOh6XcxAzgMIJ4JbMxle6SpjuduEMz2T9Q0eW+W9YI028PMyBSmjrggKxgd1S7s0Zx/1PP90iyFhjGnWDnxPoeJoKpoNMqHQ4qBm8Y1kaI4EM9dX5LnsAPX5e1xM9CG7fxuc6/z9Pmg6UbN7HdhjoO+e+B+HDumNNmuYuY8zw8d4LirB0B/F9W/naevE+ZIm5nX4yN7hx/T5cxu66x9ob+ZbYzKd2OvszDIkZsYOShHc0YxKgwmFhnEahCF+d6r5fanonSduwFv2jv5GE7tKhKh45lnnrn6MqmN3u7uSpnF999/7R/+N3z+TAkwwRkAVST3ESgZw9IEOPE6VWa7ExGO6LO6t+A9ee+UOEjMi54hJuom28zelg20O9aaARxTedGDmmtPhY0cW1TA+6IsS+fy3BXvZkuzD2jmAQgRnAsxFnBVp8g+8Qn/k39p7TOfkcEBchtElOf5YDBYWlrqdDoza6c/fnv9X/zFBRusdrp95pxAFiRUTShHOtrCeP0Xn1h+ZG2Xo1NRFNeZNNd2q3ZQap+KtvVuQ1llsHc2w/mSfd4FM0xjEwjGBJADO4JxCrdULEaNtYZKmkqbyprKYmWxTnoQxgTnmNhIZ6t4AoiY2bPzSWGaSZOZCoihBovEjphEY4zRVM0sARyH6KVyJYAjYRxJ0l5EnHNpMamqvV5v0O89eP/xT21uvfWD97/3gw/ePn12NK7mlqVzu/MHESFsglvo3AqXdr03uYz930skDEQJbFbk2QJhWeqnnD7mdcnRWp6tEpxOtE91+s9CoBhdjNo0VFVuOHRbW2lynbIG5qkDuyzYWpHR2wZ/8PQepCcjmwRLfrS6snjqJJaXU1yUNn0nPsc3nW5/zwyA/g6vfztPXz/MsYfK8fLLLyd04CZVOT5yjGNPi+3vvUQUyI/RKwxU+A6cqFdSUzERC6wNRVMJkky98uhLDLZ0owuo6oH8Rhy2HMlHgnS8/vrr6c95Qkcbvd0zldLNrTf/8a/Xf/hHuTW+48ogzmAwgmUKELzBGbyBAWXAKDcmaLwjAY4ckUnLWnxRkCeQeCM2yswANaLJXK4Emh8HZvxZVZsGiDSn3gYoQQkApw+n9kg6PhIaYutSjKFG1ttp2zxPp0E0Ib/12R/t/Hv/bvH4E+b9geNpnudra2sLCwvzcndm9t0L5b/4i+1s6T6fd6qmdll0zpWxDKHiGOr1y0/27Mceu2/PsLa6utp2q3ZQastqn4o7pCwzGwc9O7KtmpkdAFM1VcCMIJz2o8RMgGgSNNTSVLGppC61qSw2iJFU2AAi3tm7JiYHSmqYajAwkXOc5YBjUs5ych7OQ20igETkGLNd6pkF+O1bdhI557rdblEUg8EgsUi63c7y4uD4kZVBv9frFgY9fe7i5rAEDDtKGWAQgxWmV56CbQosEO1BOmh3NoMl3xYiY0bheInpWO6Oazwm+nTuHogxV+FxNTORRfJ/BQTgunbDYba1hbI0ERYlMZ5Te1BAJxSTCeSR3tN52KM9DgPFwL4slXlJjnlYigDxmS4s5s88zfffJ9mOvOjMP6UdAG8E4Ghnmju8oD0+sp///OfnEYFbQeWoqmr+z6vvOt4YXpDAcu99AmsOPL+Z1b6QsUWJlQXPyHJOslMCE1Mg0bg0WbpkYhqU+n1oTHmVd7UMxzVhDkwJHQCee+65tv/eI5UyO/N//d+Xfv8PVpmiQETIJhIbZNCJwWnidExeTJttd+YxWjlqUeow8v3lvNOtooiI844NBCVTJWc0qQIlZ71do8FcmEt2YPylNGOBTkS5YGpMDkZQqAx9J21TGRDyTkbcOBeWj3Q++5nV/+Bv6urqHrmNVGKiLh89enRhYWHPAHV+2Pzayxfd0tFh3SwV3Ot1mlBV5ZhhsRrq1kYmzS+/9PD+YW1lZaXtVu2g1A62bevdCWUZIIZxtKH62vyUTMFuOhiLqpqYRVgkCxZrCeU0LaWyUCEGUmWAmIld5jwRRVEict47IjONURTRoOTYF0Va4bH3zA7MMUSRhoGCudPJOkVOTDZ33H6MI9FjVTVROfI873ZDr9dbXhx08ix/7a1vf+9dUU0CJWmt6uAc+xSUziEfUxyDJ7+nTBJKnubkJjdV5wJ6qJkAqhAHyhyfYDxu4aVmfAI6gHUCsSlNvwRVMuMY86qyEEREqwplaeMxhYYBNnageb6AYOq7llJfDYz2OPS+Orv5NP880NxDMWHNEACKoJDlcXmlePJJOrKq08jBOXcDAhz3/PTh25nmHqvUiy+++M1vfnPPW9ejynEDx/b29uz39fX167zIxx577EOll5tZCOHqNmCmoLrRamzeGiAqTCTGxmKMdamh0djEUEkTTKSK22u00R8zOoWqNk1z15nF3jDS8eqrrwJ49tlnD7e+bf+9/WXFC+c/+Of/c2e8KXAROYemB8QdUU1SWEI60p1mJUBlsvo/xLt/CKcy4M0Hn2KfdVxh3pdVpcTdTgFTJRjYaDptm2AfSnPF1rMrhqc2s/EjmmGvZmbsodIAemStOHVq+Zf/mj3+BPo9vUJZ3vvl5eXl5eX98G4Q/bUv/MAVK51Op1joj8qhB2XODYfrzXhE1bZvRp9/sL/Y6+y5vIceemjeH6p91NtKtTerbb2PtqxxtI1aK4XCptOIwRgEg2pab1uERkhjTa11JaHSUFusTYJJNFUYGRFARkTk4ByIwGwwSxKb7CgDM1QmQLM5VkBFiSjPM0+WeToyKJb6BU9zANPG1Ud1JDu/lLpiZk3T5J0C4Ci6vjW6vD0elxHkYAyQgMQmfis0leAwMkv+nxOAI73KBjYFAY6TDZoCYCYmEEhNC+KC6KGCH9bmAcaDzp0UzRoxEdXJqjj9JCYT5brOL16k4VCrqkkACWBzyh80J+1hU9bA7NUW4LglYNlBAQsdFMi4zAflsS/KxcWVkyet053FM4m+cT1R/cdq+vDtTHPvVerFF18E8M1vfjNROVIHePnll9O718xYSae9noyVo0ePHvj7rWgcVU2wiE09xnesE4j6jmVjk41EylKjJw+JEhNVstEQzKLFQCIqccmN/+qJrJe71BRVVfX7/Xsb4NiDdMy0SG+G0NH234+wLDM7/4UvyPffKxxHUWVmneAWNK9bNjc7Tnmvdyi39OyxU1FNHSV50CzLTImIr94Ie6yU9uEbRvugjV2jCoyZhR1UwKSEkeOM1T34sH/qycGnX5K5MWdPUJtl2cLCwuLiYrfb3T96iNpvfundqrMAyoajshj0nCNAtza2B51iOLyMOOqUF37muRf2fPfEiRODwaC1eWsrdW+X1bbe3dStgK3GLpRSC4spFAQFMcwZJSMUUYuwqBoQ6iS6IaHRGCwGlaAiqqofkHGtAAAgAElEQVQGGBFIwGBH7IhIAVMxM2NHRM4cnFMJmrxmGaoiIoXjblGQNJ2cji31Vgddx5QiwztlpUoEwHu/OBg89djD7Ny5S5vffff9KmyBvMEpSESjqnPsHe+sZ2dGoJMEkeRewmYsJqTm2RFILBLATM6BzUy5z1ij8BmEH4vDXCzDjht6+sU1gUOTjUuqSo1iTaPjsYagU3Rjfq6cz5pJ+Z1EoClEItPrnfl6tBqjhwpwTFi2sxQlmpM7YSJlasRKorh2tHjqaSwuyoyPyuy9v4oAx8d2rvdt/HGvVmoPlWM+Y+XqVI47U3gi2XQljGN+xzX9HKB+Ni/fuFDJ0MfcRbCJqAhMkXYPYjCpByT3ZeHZXt33vdm8KCIicuuslQ6cCD/aRr5hQkfbf++UskQu/cmXeuSJaSxN8qjfjW7cZUe5dr8agV00Ned8nlVN6BaZEem8uDwUcFMrFRzoDkhX/nNXH9wdmKaNuIu9wUNPPOSfe546nUgpNXzvURTF2traYDBIJikH3uX/4U/f/otNlznfGyw4IyJq6tqz5cyXzryvm+ddefEf/NXneHe/63a7V1ffaOffdvnaghptWbe5oEbs9Hb9/jA0mk2XwwQYxIhgUJhAIyxCgjaNNI2FqDFqFBOZGnCQEYMZzhk7ZTcTmDDycI7clMQgUWOgGFQikxFTnpE21ajcXiz80sLg1JHFY8t9N43Z7pyQNe2lp5TqRx469WMvPD8OuFgaZYXA16IE5ERQo5Q6bWYAkRlbUjPBju4GsbHzxAnvUGUzJngmhnhIj+VJry8hPO6oAIwQpziJU2U1J+Lqyo3HfmuLt7dDjEltTkACMrKZyUsCMdR2QVozp9IEdhhIJ+kq1kIbtw5JBNGcq/BOWxvIyEmn506ezJ980jpdnToNZ1mW/FPmw/h2rgfg252ie7hS+6kc6WyHZbDyyiuvXGn93DTNlSL155577gYcEGdgBKaWXfOv97rFLzxl+Wvnv3FJarDPMhHJu526riFiTfVAIY/05JGVYlB4oLcfPfl4jqfXQ+ho+++dVpaZ1WfPjr7xSs80BlGA2CAAsd61srjrcPBZp9uvyxAtmk76OBEBbDQ305skhJAOUsS4ZvsTsbKasvHkzESkRkSOyQ2ffdE9c8r8wTNj0pY7evRor9e7EiZoZt86t/nNTfb9lV4+aGrxWS/UZWam1Thsj12sKGz/4jNHB529+MjJkycPnUrW9t+2rBbUaMu64YLMUIX4wVZ1rtSgzizJOSXwV0EgKESg0SxYDBqChmAxaBQVsbQ3ZVBi5ZRi4ZQdOZ88UyerZgLxVGYtRp0KT7AJgxyRmECaI73Og2uLD6wtd7JsFgrezt2p62/Afrfz5CMPffe9C985s0l5F+QQlQjsHAUhicnVdc4/xYwma1aAUnqJY0fEpkoqYGYyT4YoHZMHET/F9qm6yquoM1QEREAWYj4e55tbqEpt6hhCHWM0E8BSripoYqZG4Mk2IUBzJi7JuWxKKlCCTVVP2+NWAhy7ZDcMSRwdqqYGznM6suoeecidOinTNVTybsuyzDnXzvV7AY420LnnyzpQleNLX/oSrpCusr/oK6WrfOpTn/pIKpWUR6eLnx0Z7Z96YvnHTtbnL218/4ffP3r82NFjxZuvv7Oy1F/sd3LvMn+wBmpC3D/Oo+oeQgeAZ599th0o79iy6vPn3/j1f0rvf5DK6AABasTRkjr9XYhxEG2eeCSqlU0wQp7nyeIExkgpxPOf3SchcoW4/BrtwMw21eHA1AjwQm/VnKPpGWZvdTqdpaWlfr+f5/nV8dnTG6N/8vK71j/O8HWjnaKzuTVeGhTD9W2WOm5v+KZapuqzTzy9ZzhaW1tL0HP7qLdzfQtqtGXdIQUZLIhtNzqKMx9Tm6zAAagBBomQAI0WA2JAFJPJv8n/mgQdmNjBOXMOzjGlLBVHaUlPNNGKNoIIyAEEM4tBYtXPaGmw/OnH7n/2oRPLg95smkvx20eYYnylBiTiXq/bW1zMBouRvZInwAwCyjLLzMgUmkgVOgE4bKoumk47SVGgLGcHg0SSQBrMsEL4jIbnzYokzAE4BUSoqX3duLrGaBy2t7WpJolB04yTeR9anuabJLmNPdXYyZjZub7pG+1xqwCOgw/HROAqmh47nj94yhYHNo1MUrbsDe8Z39tzvf84V/7jU9aMytHtdsuyNLMf//EfTyE+9lE57iJv1JkeR/oz835pwXeLbKHjAKAePvfoA9foAN4vLy/fntHhLkI6Eqfj1sEc7Vhx44fqd/7Jb4T/53ed1gGUAQTUAZnzKgDkbnRwM2Jz3vmEazjnXJSGfQ4gYRwwBhFMmKBXFju7drBO8wGoIyICGVgS5Zr4UtnMn42IiqJYWlpaXl6+UkLK/CGq/+zLp31/TX3hOPPs69AM+sXW+kUXgjVjHW7KaP0//tln9kTkRVEcO3asfdTbub4tqC3rjiooGrZqGQVrVIUUBlLYRL4ySY0qUhawRpNgMVgMiNFiTNiGiqqZJp/vlKLinXlP7JkzTiSFBKWYwpQU7AQuknNkkUmZ5L7l/hMnVp556L7VQXeGbiTvksPChQ+3AaPo5WHZwBWLywALOSU2sAGZWqZKqlA1U4NCJwCHTc+dJEspZa6YmoljJlKEcJT1CdKHTfpVPbNJoSiuabqX14vLl4JIIxJUYhI0xUR8a6KyYcRkafdgXlV0B7ywvQAHTQ1iJwBMi3HcooMSPwpqoB17e7CaerZBv3j6SXf/fQ3xzMEtyYv+/+y9+5MlyXUe9p2TWVX33n53z6vnvTuPncUCuwuSACHQDCvMcFjiQ7ZlOWzLQclB0lbYP/kHM+xf/A84HOFf7AhH2BFyWLJEMWRKDMoiZZOQQHABCgCBXRDEvnf2Pe9+31dVnnP8Q9atrr7dM9Mz09PTPVOJxux9dFdWZlbVyfzyO9/3+JYwhzqC+Ge58c9aSHv11VfHqBwxNWMsY+WJK0Q86jXtfavVGrOw3V6cc2madjqdZ5y+cQ+ko0pd2ROko3lW7ElF+Z07G//yWxNFP6bFRgapZ0CUwYd04iHeG3F0fmWmEIJLUoYqORBKAvPol7mM/jtND4iiqP7dpDeqwswqwsxShJg4DQlEdKO7ma0mIvPz80ePHo3yXbsZo9/6wcc3+j6dmQogTxxMi7yfZuKkH3o9GnR52Pvll+anO+O+1OfOnXuITchm9dXU1YxUU9djrWiouNUPG6ICU1MyM41ZKgYxmEIVUlgIpgWksCJHKBACInkjCohu+qQwnINz8A7sySXMScnUUIUSwOTgzUzFpIAWjilN3PNHZ3/28rmJdka1Z3i06N7l83mfO3Cl23/32p3lwtKZOQMbHBOT88yOioKKgiLGYWampoKIbZiWhrCmMGNmE+lvbJgKETGRJ7tI8kUrpmFkpiASdSpJr5+trvq1dR0MCtOitFSjypTFNhkYRrUIuk3FavO/2+3WaOe/ebjF/COOx1M15baaAHylLWpUpg4JSNIUx48mF57XmelqchMBvgd1h312Ioh/lhv/DIa0isoxBnO89tprRFRlrNz3DHfjsfKkCjPPzMwwc6/X2/EXkiTJsqzVaj190MbeglNjhI4rV6486GO0eVbseUWrb741ubYOk3ogJDvcvFFx3qhMSIkQBpnifrZ093ZRuaskB215XRrQGgMMiBHU4AjOuYmJiePHj+9ye9DMbq73/+gahsE5oSxNg6oylMPy7WtpCFr0hutL59rFVy8eH8Myjh8/vht6SLP6aupqRqqpa58rWh7I5xvSC1SuwcxMDWbQ6A+rqkEjX0MLlai+UVgIKiECHHGtDiJiYiZ27KJwBqH06Ig5GWQgcDy0qYqYBIRiNnMXjhx5/sRCp5VSbaoTgekIcDymFJWH60AzC2p3Ngbv3dlYKkBZy7H3cGYgds4l5FNKhFTJFAqYUgVwlIAHADVTmKmEFjFk6DRQQSnLSV07FYrMtLRxhaIoaGPd37heSAhAUUs5MWiVWVLvI932yXbUwAB5OvGEgwhwaF1+Y8w+1jmbnrLnzuHEMUmTaqWTJEmr1XLOPfr1/1RGEP8sN/6ZDWnbYY7osVJlrBxqBkcMflNTUxMTE6oaQqg+dM5FI6WDo0p1KMrGxoaZvfXWW/HtvQkdzbPi8VVkRXHtt/6RDdcCWcrsBGEkh84wQCJ3+NCVPM3qXUDj06xNAIfL6Zp7xOfD9q5WggFKzD6dm5lMkiQqbux+sP7Hb14dyPSpE8c2+oOQi++0eoMeZJDyIO/fyYe5hf7f/vnL25NTFhYWmku9qaupqKnroFVkZtfX8k82tBtIjQwGVVOFRoBDTEUlGqYUJkGl0CLXotBQaAgmASLR+pthIDgmx+SZXcwOhMI0MjhGxiJKGjQUKHIUQ6/F0U77i2ePLc5PV55TkbsxMTHR6XT2HN14xA6M6MbGoLi21v9oQ9bVaZKwTzycqQHMLmEPToxVyQwGMiPVkaxkmZwSUZ4gBYWQZClJbnkfOTKShb7ODvswU4IYuCiy27dpbXWoEgDZSVAjxs9tgRUjCY4tGAZtfrv173d4/dDL+b2Z6T8Fs2st82/LG2QTURqhHebcMGvxyZPpT72qkxPVL0QS+qNc/099BPFN+HxmQ9p28dFI7U7TdDgcHvanRoQznHO73xptyr3L+vp6fBEJHS+88EKV+Nc8K/ahIjNd+973V/7wD6cdkDgbigMZTAkwKBQ4rAZuRdqKSqIEZYOBHZmZMjZ5HJGvEd1T2Mrc1O29d4/klNIObwRnEJEZo+TxljNnA+7kWMwy3MVn6m6DNQj66SCVNFleXp6emsqFSDHs9xDWMx3ma3dsKP/xq8eyZByaOXv2bONd39TVjFRT10GrKOagLA/0+gB9QWm2EWUiNDqnRHQj1xA0BJNCpZAiFwmQYBrMBCYwI2KGAebMnKmDOiiBCUpWwFAeMAQJhQ4Hod9D0e9QcWVx6sqp+eNz0+2stE0B4L1P0zQCHHuyWbWH+veDQm+s9f/i+so7t3q5byNiO+QSn7R8GkSHhRAzOxdTRdhAAGsptxEPoiXKoaRBQh7yvqmyT7RwwWAgLZk0ZkFoMOC1VdvYKEYSXCPkYgQmbAU26C55J42wxhMpBlKghPsIrNAa0kSAkNPZWTp3FmfPaJpWd0GSJEmSPKjC7jMVQXwTPp/lkLbdR5aIVPV73/segIr7cO+y+3SVQ6fucdjlSB4r0vH222/Hty+++GJz/+5DRWGj+8k//MfTxSAXMxNnm4tyRTS1t0M6S1mfnjMzdlHCTAhMtgWsUQJbbb5mpdDZdnTjblWwofIAKG/trXc6IRqquLevr7x0ap6Ier3eJqpyv/In797kziRc6s2IoBZ6a92U1Mx6K6va33iuwy+fPTI2Fzlx4kSdJNJc6k1dzUg1dR2QihTYyHV5aCsFB4NBTQ1iJoqYPyKikmvIJQQJwaQQySUUKlGAI6aoKMyYjAik5DQ4cU4dKwgu7lirmYlYCFrkYTh0xaAj+WQLxyfbL51eOHt8drKd8sg2AkD0tEqS5FG4G3vYgfFAhdhqb3h7fXh1aeMHn6/f7GtwLYDIiJjYJWmaUZAgOTvPzseo5AACsREZyMrUFKoADigVwxDTVsjMD405MAoYAFVNuxt+dVWLQrekpWyFLirz2aYcOHQDpTZKiXPVoCkr4Q8hxokT9Nz5MD0tNRLT7tVnntkI4pvw2YS07VSOr3/966rqvd8NleM73/nOQZbkaMpjwnoqQsebb76550hHc/+OFekP3vs//sHKH/1hK8/hyBsRoDAHqJESCwsMzg4lxjFoTZSXmQmBUXrmCZBEZofV20V2b4rrvft5BG3wyCKWiAjMJA6kxnSjV2xO8VV3OYH41sdr3aI9kXWyLOt1e4lzVAx10Ct6q8PltY7Rr/+br45Nx9vt9sLCQnOpN3U1I9XUdQArKow+Wy/WAhSsMBWU4hiqUInWsBqKmJAioVApVIKEAhJgASpQgY4EOMg5cU7AQlyANBigUW0iiEqwEDQf6mAwl/HJuezyqfmzR2enO1krTerJKWmattvtVquFmoPek+1AVctFP7zd/fPPVm705FZPloY0NG/Og9jFCEJU5GJEadYCM4Hjtj0AMoo8DhrhE6XnCdQZ4Jw3EyYqiKSgtD2AHzjvJCiQ9Hq0vm61zchmR+4wwhz1VzSirQqgRGGig+efw9mz4ryN5jBpmkb6RhNB7gVwPO6Ta0LaoaioonJ47yNxg5lVNcsyAPeGORp04xkvY0jHlStXHm5fpbl/73GUW//vv7j9v/0vtnoHzCqaeScaRlmyxiYkBETLOBtbzx/86L4yd3TkjwYzcXBVjDez0kgF21JRtjat3tX3dlGpo3UlwEFksa+Ibq53N3Elkd0AHHnQt7th6uj0MA8rfU2ZBuurLuRJPrC8GA75V7/6vKtZ3MTaz549uw/XYTPRaTqwGalmsB6ion6wT9bCag4hZ2owgcKCWhBIQAiQEKGNEPIQctVCJagUJEoQSIEgmedO6mc7GYB+IT0Z5L2hJal5Z4CKqEgKm3CYabuJKZ/x1NGp1rGZyTPH5iZbyVgES5Jkamqq3W7vPq49jg6MhxRgKHZnfbC0MVgfhKt3eu8vDdeVe8oBqTGjVFXlGOZieqVzbBQNWJlAVHqDxheEMjGh0po0VmaJwhpqGlgm7qTtO62J2WJARYHh0PV6ESiyceGMrTKiDfJxGJCOOGQ+jjdgPrEjR9z5c1hYsBGJKapvJEkyNjlpIsg4wNGEmWb+Ub1+9dVXX3/99fq3lcHKLtNVGryjQToqLdLdEDqa+3c3RfL81u/902R1KR6XyzTdTZcRLm3q6ZDOYvKkbpvKtcmYkjkAbHoPiu3uO3wM2lAmSPRPUaIyIbovHEQT7wD0er2ZmZn7Dvdvv/Gx+azIJUkSz8lgeaVFGPY2ivXVorv6s6eyS4uzY+d5+vTpxru+qasZqaauA1vRcjd/fylfzr3BAVKaaohZEIhYEJOgIYgEkTzI0EqAI7CZA0wL0mIyaZ2cbV0+OR9Er99Z+2Rp7cZ6z5KUE0fMEkIxHE510sWJzuWTc6cWZuYmO6n3zOS2Lt6YudVqRe7GfZ+cj78DLah9ttL98E733dv9z1bz2/1CkZpPFE6JQZEhWIEMRARixFwdIgZxCXDERW0JyNflMChKnoCYfCATQJmULVzLZiaL4aWQdwBTVdVYj2GkMb51IsC19fOj94vt4hh0GGiktkeTpUdsLNWyh2yUteSjFQ477XTw3DlePKlZVs1bnHPRBZKZmwiyHwBHE9Kejka9+uqrAF5//fWKylE3WDmw4qONusdBgzlwd0JHc/8+aBneuH7ju9+bFHMEM+PRxaNbw+ThLWudGSMY2MDEzigxA5EzI5CaCjGbRUovmRqBQUQaSRxqpTYbRv+WghtqRjtSOYyqG7BicCjBiEBO1G8Mw5x3ADY2Nu4LcIja//dez0/PwoiFdBiQh15vw4Vi0LtzhDf++k+9MvYnk5OT9z1sE6qaZ0XTe81V8QQr6gddztELEFGImihiIkkIkGChMKnoG4WEQrUwKSwEU1UVltB29PzxmcuLRxbnpwg4OTf5fHdurdePD/MRCGDT7dbsVOfY7HTmHW9dL9Jo19p73+l0JiYmtm9c70MHRuvWXG1jUHx2Z225l68Ow8pQlgZ6sydrOfpIySXEyQi5KFMgS3CjfFG+NioZG3F1TFYFcDLUYREzmMLIJdCgUhAnwWcrM8dukJ7Iuy3f15G96D3Wz2NvGybHwVwTxJGx2hvNUpw46r74EhbmKyn06JwQtUWbDIzHCHA0Ie1pbdSOVA4AWZY9BQYrTdlPpKMidFy5cqW5fx+mFtVPf+d3k9U1xwy1WKmYMRFsLHnz0AIc0wsonU1AYDVjcBQW3T4hi1teUZXDrNyUGstP2Xxw3d1RluCIBBS1/KupILNP3rm2/LMXT2B3kO7bN9aG5jouFTjNVfOhFQUkX1+6noTeb/zCi27bdPzMmTPNpd7E+qb3mqviwFZkZoNgawXlChOxEuMIJkGDRKTDpNCQS8hFcpFCpTApIIFCgAZnliXJ2YXpC4tznSx1TMdmJ9TM1CImzTRCOe7OzvPeJ0mSZVmUVBzzjHjsCzxAzYZ5KIL0huHmWv+jpY23r6/c7MmyECWZuaRQGDlKEmJP7FBGlCgeugXXKDfrSyR9Syyichefyr8q/zUzAzm4BBqMEuMA3+rNnLgNu712a7o90MSrY1KtDrTlhe3g73pQpgoN0FJRdaJZMGy8Y44coZdechcuWrszGtYyP+VBzVOezSetf5Yb38w/7o1xAHj99ddbrdZgMKhgjt2ocjSlKWMwx2NFOp7ih5KZ5devL/2jf9w2QFSBhFlVFeCt6AYdrMnLg5U8bVVNjg2p+jlqcFSKG9ULNoB0xx57uF6gkQxHkrbevLHx1QtGRHmebxf7qBc1+/t/9qlP2wkllkte5MWwJ8NVXb/N+covXZmf6WRjf3Lu3LlHsTZsQlUT65uRagbrsVZkQDD0CxmIBiUoVdwNC0FDgZBryDUMRYYShhJyCblaCXB4WOI4UfHQTuraacJcEjES55jZ4p6Zmer4M5yZiaj6N0mSmJmSpmlk240e8o+993LRjVxurvU/vLG22g+rg9AtpBt0Q7J+YuqiNigrMznPPkGZeBL1o3i0eiWKH1YAxwg52QQzmKoUFQKXIZDKnBMwJWnmGIUKMZxzNuiup1Pvz53J+q3JiU/T9prr90uMY+s0wLY6qx2Y2UFj6DKG89DYJwZImumZ07jygs3NVeYpRJQkSTRP2UOA42l90vpntvHN/GOXMMcYleNb3/oWRrzB3QhzNJIcTdkR6XhEmONZeSiJfP7P/yD/9MMJFYtkBDPaLrk5Sleh3Z38Yw2ND3HwQatTghebLVBSjtnDPLKMrcEcQuTqqAfuTuLYGcswgIk0ZkSX+2dEBMNwOHxrdQW4AEBE7gZwxCo+vL1+fYis0zLVIi9QDGSwLt1l2bj5tcXWz14+M/a3s7Ozk5OTTahqYn3Te81VcZArGhTaK7QQVQBK0cZ19FNYGHE3ItIhuYZcLUADaYiJF9Ot5OTMxMxEyztGbfO51WqZWVEUeZ7neT5Wb2Tgt1qtuE3NzM656in6uHtSzYJYLw+9PCx1hzfW+h8v9z9aGq4N0RUKpuQ4yTJxiJ6uSszsyHlyDkQ2ImyMXoCIS7xjZEQOgEis4mmUH8a8lDJbZaSpQfF/zI6gmmREREwWQt6aujl7MiNkx889l2TTn3zo+j0T3Y5h6FYNjoOxpN82Z3imIQ8eaYtyhL2i1k2YmdHz5/XceU2Syjylnp/SPGnvW5F/phrfzD8eDuMAEGEOM/v617++CY/tzke2KftZDr66x0OnrjxrDyUzK27duv47v9uBMUhhRKRmBHjnROSpuWj77cnK92SbGQrVMY7aV1K/1EtBjV1M44h2TkOuGBxZuwW0hoW0Ug+gKIpspO81NlJm9j/84dshm01dIkGtGKLoWW85rN280A7/3le+NDYLybJscXGxCVVNrG96r7kqDnJFClod6upARcRgUEOZfiImMTOl0CLXEukoVHOVHCYwdQCJiISTx+deee7U3NRE9YDNsqzVakWH1xBCzD3BVkss7733Psuy+GIfXMDqQUTMbqwNPrzdfffW2rX1YgDuFbQxdOpT815NEdMZQXAEwBH7NAGzaKRR8iZNo5TSYENpCovap67sk9ECn+sYRJ11wYCpgcj5NFMzkZBkHeecpOnNNOu3potrb11ZWZkogpfBXQCFphwCmIMpDjUUGMCF55/ni5d0ZsZq9I0sy5IkeWh58mftSeubkNY0ajcVvfLKKxXMUd1sItJkrDTlUWCOCum4fPny/iuHHfC6dDj49O//Fv3kTUBLIbERClChG1o7InZN/az0Ne97PvedX9Y5FA/XfKu9pZh4YgyUGShkMFjEMjbrepBZ7/Zzs3JjrPwhIh0xONQ4Hww6SevDW6tXTi0A2NjYSNN0xyNfvb2xzpPet0GJ6DAU/Xz9Tr5yszNc+Y2/+jXedpJnz569d3JKE6qaWN+MVDNYT7yiXOxWL6zm6phVRCWYFqOfmJySW1FEKgekgAYSgQkgMEsZncyfnJ8+c2y+09p0f2i1WpOTk5U+4liySf0hT6OyDx1oBjFb7eVL3eFSt7i2Pvx8bfjJ8nAlwHwq5IuUiT2NHt2mwszsSuFrJg9ATEcCoiipHKUDbA3YwEh7g0obdCqNYck2fTQ2z4xAzrEZVMUMRJ44YZZowiLEXXbDpP2WFPmlwclbnx5buTm5skT93mavUeRLbBX8eLSuexxsC4PtP4ljNzUaHrvIiyEKcMCgnshgRZKGziQuX+bFRXG+om9471ut1t1EdptQtQPA0YS0plG7r2jHjBUzY+Zd+sh+7Wtfa9b2TRlDOszsnXfeiW+vXLnSPJTib3/2jW98/H/+vemiL1Ru+FR/P5a4zA97PvuwP7ab0u9M1U5p9KL6hNVQJehsgh1bhDlKQTbbMUPbdvRSGUc9yAhgoiQdht7VWxuXF+eIaGVlZX5+fsfe+7vfv8bZlE8nzDDI+4Pu0nDpWqu//N/9u1/12/ZYFhcXdwRKmlDVxPpmpJrBOlC91x2Gz9by1aGl3oVQWBiaFNACmpvkKrmF3EKOIkdUFVUhFZjABCqtdnp8euLE3PT8VKeUTGJm5kjKqOQDqtTCOq7xJDrQVrrDv/h8+a1b/Q9WtVfIMBhxqj4hn5hPyCWqZmbeOVJYCM67xDsVMTUYmVqZClIDM6weW1CmntTkMGjH5e6WdTWRcwyjPJdyS4K98xmExWDOFFCfXj1x6ZOZ4xdvXr30/o8v9X4wPehVIIkB9c0Aut8VZPvC9tiv69j25xB7ccmSwmDmGIE5TE0WZ8+nly7qzEx1AqdCmO0AACAASURBVM65KLXrvX82H0oPUZd/xtvfNOpBK6oyVpIkKYqiyliJpKndUDkaP9embC9ra2vxRSR0XLx48aFpeE/J/at6/ff+2UQxNOjh4pg+VJMVAKlF3i+gcSrGpkbuUeriHeCgcuJCGEl70Jb8F/JOC37vTv/fieBLv78jEnSnm3+wJtlsh9gPB4NBd002bqG39Bt/+cWY21Ivs7OzdZSkCVVNrG9GqhmsAztZEkNfaBBM8tzCEFKo5BqGFu1gQ2EhtzDUCHxIThrYAqBkysDxmcmfuXz+/MljVGPXu1EZa9e+MTW2l0J0bVBcvdP9aKn/ebe4OeAu+cKpUtT1dGJQODUYEZjZezYYEyF6lDtyJXMy8d5gOvJMGfm8VmtkNavCDghMXPuWrCJn2hZrNFWBGZVuMyByRMSUJNA0FAOoB9TYB5dcJy7SiZvHzi7e+uTk9Q9n1+6kK0uHGZ54Vs4zTlMcewDdMAxJYsdO4Cs/jdOnJUmqeyQK09T1aJpQ9WQAjiakPfWN2k7liGp8jY9sU/YE6Xjvvffi2xdeeOHZvH+7773b/cY3Or2ejxPAkdr8mEdI5G48tEz69lyVJ1JUFVBEgRGLJF+KjIxKJY1MCGREZowRfSNOjaNzChFUy+aYGalx9JIlqkl4VOyPct4AImYGs6qBSGCiZsS3+qFiF4vI2LaJmf32j2/5zoRIMEr6vY3QW5W1m3/n5184f2xurD/b7fbJkyebUNXE+makmsE6sKDGlumcUi/wIGgoBhZykiISN1QKldwk8jgKSIFQQAoyYQhgnpA6XpybeeH08clsk7CWpmm73fbe748Byi5+B4Xqci//eLn3nU/XPliXnFKFF0dGBrDL2gTSIFShMI7ZRWdbMlExc8RMZKrE5NiJKqCbWEWlxBGNvUr8okrAcbDImKiDPTYWyFUUBiLHI71RInYOsEQBVaemYG9JttyaXJk9efU5O/XZ2+vJvz59/cMjYB+KVIILOUKIlR1YMU/DXk9FDg/CoWamAmKfZHbkGF54AV/6kk1NVjsz3vs0TbebpzShap8AjiakPWuNGqNyAPjOd76DBzFYadJVDlfZTzJLReh4++23HxrpOLz3r5l9/E9+t9XteqCdukEBA9tOTIQ60qGHdEpN1OmuryUdMKKK+OiURjTmcQKFEthGv7Z9SjTWHL4L71YJZCPVcsAISoBSmmZ5CN1BvzcMk60EQK/Xm56erv/t6iB8+yZ5n7Tb2cry6rC3Kqu3/9bPPHdpcWHsfJxz586da0JVE+ubkWoG6yCDGvVSqK0PpTssQiiggTVAg2kwLUwKlRwSyh8NrGKm8VE6kfnTR+bOHJ1rpemmTSpRmqadTufgsDK7hVxb7b91p//m8vDagNfYCyVEnonZwNHYwswxEZF3pbIGTNXMtNxlYOfADFEzCxLhB7d93R7lJYwM0JFZCm+FNEYSVPXJVhSI4pI6QjAVVTMxmAIGZadQEfVJ5lsdLYKJmOnt488P0vb7l9ZmusuLtz45efOTY9c+TDdWORQHf9m/qcZFz46viplZMBKHJJ3AyZN04YIuHBHiCvuK1rBRfaMJVfsEcDQhrWlUncpRpavEaf3dqBxNxkdTHhrpuHz58r0j31Ny/4aw9sMfTqdcFNrNxcPfNzlWD/AgxnNLRq9Hxu9UfVnX4Nhip0KbXV3yMqJYRsQ1TCvQrT4WDAVgZGYP0CuVqt2g12fQkRMnrt5a/dKZIwC63W4d4DCz//m1z5Kpo9pb3Vi53V9fy3TwhTn60tlj2y/OCxcuPJAkWLN8bZavTV3NVfFE11soRDeGYZALVKEClYhlmAZTgYqpmMZvFVom+TnCVDu7cOrI2WMLSVJmG0bpjWr/+Yl3oBrWB8XHy/237/TeWg1X+5Rzps6DPRMD5IgciMQI5siYSZmiikYMJ0YAMYGM2YjBBDWYgUZ5JzUgwUo+h4HiD5XfWT1UlP6wIzlJjORII8BBzASj+OfEbNFgFp4YzAR25pxRAlEz7c/4jYlZ1iIpusufH1uZmF1J27PryxPD7kxvPVlbQRAc+En4M7RMICUQmMRRaGU4cyY9fVoSjxG7lpmjNew+dMtT9kj3z3j7m0btCcZhZm+88UZF5QDQGKzsZkHVYD0PinRUWqR1QsdTdv+aWXHtOl/9IDcNBgBSQzdoJ5apPZ7rc0/aboAyyJCUbUEBKLiVpIOi78BKtglSbPqkGBmVPA41uJrAvln8hmgT+LjHqVqtjPWdRjcoAEwVRJSmqYb8w08/+yEmv3h6gYi63W79r1b7xXv9LKQymSX97pKs3qJi42svL9BOtim7kQRrlq/N8rWpq7kqDkhRs1y0W4RcxAFBFRJQaogqTMu8ihr3IJqCJJ5nJ9vPnzp6dG6y8pByznU6nTRN94S+8YgdaGar/eLPP19/+87gvQ1dER6SM07hUuc9GaAKIgY7MjYDTCna5AIAE4OI2UCO2FnQoOaYiYkixgEbKTuNxLJBkXJRD633iLqbIh3RisWAmMJpJVpEjkEAVIXAHoxQhCACcuw9TOCYk9RZIM1unc1Wjp5+99KXF1ZvHlm58cI7ry/2f5LqkCWgKQcJzwGDOp18cXHihct87Gic5sQRj+Dg47NMforDh39m2980am/reuWVV9544436JyLy7W9/m4h2abCCR0taafCCZwfmwIjQcenSpX2gMu7zbRW63ff/1/89XLsWZzveeQ1COKyMTYtpJ4SBwlvJ0FWSgQ4YYFhO3OpvrKcdqjE4SlmNyldFDUyVYkj80AxjDA62B4B7KiWO8jzjJhlRMcjbnYznZj9eLS+24XBYd2z57R/dVk46rXS4dKe7dKNdrBxD99LJy2PHP3PmzOTkZBOqmuVrU1dzVRyix3UwDEXFNAoYkZmZkilUTSWi0RIX/cYEz45ggYHzi0deuXR28ci8qzE1kiSZmpp6FJx3rzpQDdfX8reur711J/9sYCvic3bMnjgh9gwXxTwdgUBWIt4xvkQ2CkXWBQEgZrCW1AwCAEb0ho2dSBXCQUxxi56sBmHQpuV7hRHRpmwHgWOWSgl3RLvXMnGFQGbGxAAbEbGLJxGRD4Y5wNg8a6KcDbLJ/uR8MTnXmz4SOL0ze3R+9c7C6u2pW5/TYEDNnPnJ33BwhMKxTE34L1zhU6dCklTohve+3W7vFT74rIUP34S0plF7Vdcrr7wC4I033mi1WoPBAKOklTGDlUc/4WvXrq2vr+/mN4uiWFtb63Q67XZ7Px9arVar1WqNfTg1NRVZLU3ZK6Tj3XffjW8vX778lNxWZje++a1Pfu/3FrxHUQBgM3kSLvF71QNxhmbAkEiNGVAYCLmWIXxw8hzabWxlcJjFTBRj28EUFjTuF7vL89/xQyKyUYqKkaaZ765vZB3XCxzUItU6hJAkSdwA/MGdjBmQwdrSHV/k5zvhP/03fnpseE6dOjU1NdWEqmb52tTVNOpwlWAYBNW4XDeClUJIMDMRUzWQGiQ+v4mc8yZg5hfOLb50frGVluz6SK3Pssw596DJKXvegWboDsN3P177/o3+inDuEvXesXfsmT2RI2MiYuLIwhCqDMvJSgPYkWgoSq3vkSDCyAmFSmQDNZPWUkljDHYnGClqwMYoTlb/cukqy6Mqq8xNjJJZmGOodM479vEsATeS6HAgBSXgRH02TDs3Z47dWrz4Vm/11Ec/ufj+j66srXbywj0xKgc9suCpHRBBEdtxzlP70jbnQeN/WkrYMlkrs6NHsi+8aHMzMvo60jeiOu+j7+Q9g6HKN5GmadTe1rUjlQPAHmasLC4uLi4u7lu3POhh79bGvSWrNwU1QkeVuvIoSMeBuK1EPvmdf0Lra6oSpzkmwuBDPUwu7oUpjCwQlNQ76uU2NzWx5JKF/+LXqOfr0hv1F2YWVcZBbiuDg+o9WfbnKNvlgWdbtdmDiLRaWSgGKrYxDHOdFEC3252ZmTGzf/hnSwObbLepu3aLVFx//T//D746HAzqR5ucnJyZmWlCVQNqNHU1I3XoSi7WLyRmZZgZgZiYiRiAQVVDCOy8yzgMhxaKvAgzbX9spr0wPZmNtAPi8qzVamVZNmb98EQ68Ga3+PG1jfdX89WAwifwCcDEjPj/kj5RO02ikW9rqbrxQAty21zqWn1xa7ta8+9U3VantC0nOkqJGel4MIHAalCwQR2pNxOYGKdFh26fvFx0pm8tnl+8/tHi5+/PLd1Ml249O5Ke+4Ld2JixXY2lA6pdCAYEIIDs6InspZf57BlJ00p9I2qL3sMatglV9y6+CZ9No/a8rorKMQZzvPbaa8y8PxkrT7A0NI2HWF4+4iU3hnTsHuY4aLdVvrS08dp3WqpQY8AxVA/54I4ADoYVZUozBoVNzUzfOXpk4W/8h/6Vl/t//JklBjVigJTUjKOMqBnAasYgjfyOKMshAJcpKrUJYHSJrWmLmpmpKrapcgCIBrSjnbTILGEjUgdAIc6nndfevf3Lr5wEsLKyMj09/f/8+PMfb6RZizaGg431tZdmiv/mP/rFzz75aKzJs7Ozzfyjqaipqxmpw1iGQbu5KGz0AI7u3DTKrFBVZXbsmB2rQEznJjvPnZg/MjvpHVcxPbLrsyy7x/JsHzpQDf1C3rnV/d61jet97cGzT8j5Mh+F2IE5Nq4CzQlVQgoI0JLBQdvhhtrq1XbEJAjbW28Y+3DkRbtp+76VMLKJlYx6d3QYjLiHsTejWwuBYFwCHs5I1UxgZi6EJFttTa0eOfXx2S+c/vSt9VbnVPrOMaZOb4P6vX2kRNhh8nG99wW2RTSWyCjm3jIMI9ExMBhMxpHoY9AoWSvAkGkwPZ9cfin94pek3dGt2qLbrWGbULX74p+a9jdzgoNW13aY4+d+7ucwylgZbN3zfKDy0Ucfra6u7lt33fuwaZrucrd2dnZ2fzJlnmU5kjEt0h2RjoN8Wy1///vz/Q2zEAcymGlJVz2gA3pf+IVGYUajzgVgYDv3XOfX/rPJl74g7baZTSSU22i30GAQZ6XpCsEhWr2OwA0CjBSmRI627JWNtOAAMyv5u6a08+xqdKeM0A0iJjIyJYYoCMwu+d6HG7/0shFRv99/47PVf3bNJy0r8tWgWW+j99//2tduXr82duh2uz3mKdvMP5qKmpFqeu+Al9iuoNYd5oMgFXIsoiGEEIKIEsF7T6nlg0FehMxRkjpy/uzxuVcvnl6Y2ZQciskp0dvyyQ7W2iC8e6v77u3erb4EeO+T0gOFmIgpmrbGNSmi/3gt6wRRZGOcUjFGFDRswyK2BEDatqTn2i/Vjkzb/3w7ZLLDJ7aJe5BRBFVokz1ggCnMoA5QtpQsIe+XT154uzN588IXT9786PIbfzLzyQecDxtVjkcAbAggV/b8JolDqbyW1MiV4x09dUwcS5bacxf9Sy/Z4qI4tho+GG+fJ85+Orx1+UPd/mZOcPDrihkr9YpCCKpa6XQ8RDl37tx+NmfHw4pInucPdJw0TZswsJ8wR4V0XLx4cT9t1R/6OjTVG//i9xMpBBCQgOJ2jCrc7gCOg8D2YOagyrVcEjFLErcWpJO1u/2AM2cW/tvftHNnq1zTXi7my4SUMsfYKoVRNYtSdxInmlbb/6pkO7b2fHRM2RyImkvL5m/STiNFpiksSCBQfziYmpzpFdpJuF+E/+l7N21qPo0p6EXeAkylutIqdOP8+fPN/KOpqBmppvcOC6ixJYKYDYMUQc3UVFWCmprBjMygajAwEzOMlEAtT9MT2emF6eOzk75apxN1Op3JyckqLfeJDJYZctHrq4Of3Nj4fF0G6sx7Yhe/55L5QNikp9CIJGh1H1faKWdklBSJMW7FDjDEduYH0aZf7BaAo2RkbKvORr+6mcC5meZgJZVjRDmhmNyKMqko/hLDAGaYGgzKMBpOHclbE8OjpwezR2h15YzR/K3P00GP88b68FFLHXjyDsEgKmZq4BTs4AOCQtQ5TE+3v/yqv/D8oJVV6AYzR23Re4jXNKFq/wCOJqo1jbpbRS+//DKAuo8sM//xH/9xvHV3mbHyBNNVdiREOOf2Wbi0KQ9RItPnvffei28vXbp0kG8r6Xbzd95Ny3yJ0n/EAE92iOicokqjzGADJKaZwMB+OTC/9KUjf+tv0tkz9Qa1Ex4YoBYnnFAzMpRWKSOmNI25qIwpjO7cQWQYwzhKv9jaL2yVfzOnWhQDl7Q7k5M3bt/5g3fcy8ez795Rm3iuoKSVebV8bfXmhNGNGzfGngnnzp0bEwdpIkhTUTNSTe8dZFBjHONQC6IiIYRCi5wB571BQuBQBBNxpGmSgE3zQSdNnjs6fWxmIvHlSoyZnXPV5vP+dOOOtRSiSxvDj5Z6b93qDyhzSRaIDRA1R3BcQ8a3wg+xHVsJF7s7jfsIddDdOBoPsgGjm5BHLfhZJXFawiQ8EisFNikdZGaiYjCCZ0aSUoHWylH346/82ysLJ77wg3915Oan7QbgeNjLEFACEUwBqYgcChdNhGEKKQAB5bAhEKZn3Itf9JcvyfTk5tXGnKZplmXe+zGAowlV+wdwNFGtadTuKxoTH40GK2aWJMmjpKs0pSn3BaeqhKbouvL888/viefW3t5WJnLt9/+g/97VNiFEbmw5ZTEcNqNBBspU0jJgYyjwi+dm/qu/wy9e0lY2Rq9gU1AUE6Uo1192r5VKdwBIQUQx35ViHiurGZgctlJXGEBkfNTJIJV86QjR2HH4HCgUg8mJVn8o692NbGLyTz7rvn6r2zpywpKOpRPdYTcDzU/PS39taWklTcoLaWJi4tSpU/uZHdaEqqZRDajRgBp73C4zhjEZTKMfh6ioBBGBGYFBYjBYIAsOemSq9cK54ycWZiqLq6gd4JzbW2PLB22Umq32859cX3/3zqBrXtiDmNh5dgxiLnU3jKjkQkT/E6p8WYmqbfg6+mBbRD5tC25hsLpOxhZeBmrgCVHpeVKjvNSQD6o4I1vgl0jgGPFLbMR3jMqiUdyq9JqNeTfRvCXyOeJcomwsEchz6kyKPEAhhWsN5xc/B4jd+XdfP/X+j1v9DTfoNxPIXU0yqwuj5vtbARwRkiLEVFtSNQWUUYCLTofOnfOvftmOHQlbxWtieldEN5pQtX8ARxPVmkY9dEWVKkdF5SCiEEJ0VG1gjsOCFxze849IxwcffBDfPgSh43E132xw/dqnf+//ag2HRbkRYOVujBHjMAmNOiItWRsgIjVjTfLOxPR//V/aF16Uao44KkmSTLXSpb4ZG0FhAjBM2NjU4Ag1+gbqV6BtXpBjPIwtHI0RcaP+VeXVMj4tJiRZut5dT1pTiUtESQTisqQ101XfSjokIsWAmc0nK4NwLCm9XU6fPv2gVohNqGoa1XRgA2ocqHbFTX8HlAAHkZoGCSqiZsxsIBNTKTjkLa9HZtrnj8+3002/gjRNJycnt0tv7HOLCrVbG/kPr2980oUkHWFnYM/Oe49NM1czmIwgDi1XpEYAg0ferVtrreQ8K6HPTSRCxw1CN2Weolds/SiM+p9uS0vZTGGxTSkNM4NWuIbGFxHz0E2Yhghk5CiKjESP2pqKqoHJEXsXCiqKUJg6StLO3FJraunomY3JWQz7i59dnRz0G2uV3dwvUbiFRpM0G11IlQ5HJSHrmAozgwlTYG/HTiRXXsQLl6XdqmZ4FX0jaovuw9PpKQ5V/gCeUxOqn+5GbfeRDSF8+9vf3r3ByiF1V2nKgYI5MCJ03Bfp2I8Yo3rjO691335r3qDklAQAmTpzIDuM8wxHRESqGoD+1LT+5Z/nFy5vx2m898ePH59q30BfxjrcTMBkptFOJdrERh5HOW+IG1kMABEDGoEdcbZppjUCSP0X7jKgcTqxMexPzs5udIskzQbdoXOulU1AaDKbzIfilZKkpeT9zMzHy9eOTJQaYI9P5KUJVU2jGlCjATX2p13OuU6WJGRRWVRFCOR8Yqoxny+qG8FkInNfPHnsyunjWeIrYgIRZVnW6XT2Cu19uBaJ2tWl/g+vra8Km/fmHNiDnahZHghWOlMQG5daFU94lXy/biiJnBF1qjANHWEe5Uc6ylAhwEV7X5ADu5GsKYPYOWdmIQQ1cJJ69s5MwlAhIH/t1CX5OS+vf/PsOz9sra+6IkdT7jd49/AQJiD1LKIGiGkwKFRUimyCLl+iL7wYZmeUKm0WStN099qizcP23hX5Jqo1jdr/irZTOWLGSpSkui+V40//9E8bjKMpe4501LVI9/m2kl73xjf+KM17ABRsxICyAgTSuAVzQFU4bCdhdzUwk5oJQJ02//Vfmf+VX5ZtjOU0TRcWFqamphamWljqMmBqcGComRDYzHinMM8GLeU5SiWOHZ5UZWKL7TRZBEhhYOzwddbuDHIpRCUvWmlmZpJLmrREzTluJW0m7UkPPnm3Sz/VPNWbRjUd2PTeYQY1tjxamVLvEgKJqqqoOkRvK7LNjAzrJHx0Knvh9LHTR2f9SM3COZdlWcxPeYItKtSWNoZ/cW39rTuDDaTiU2FHzgHOVFSFYaZqANjBwUDmeEuArddfparcH4vY6cux4ERbRThqK9utfislYWMUyEpQwyyKv0Z0I76IAIcYVCN1ICI3cCA2dmBH5kCOwMaOCNF8LIgAYO+Jopd6gHk4W51b7E4tTOTdNO+f+OidzvItOuxO9Y8X3Ripm2Crm04URLGSQCqAGZyBGUpsnQl39nz68pfo9OnAm84p8Q7Kssw5t+cAxzMYqnwTPpu6nlRFY1QOM4tgx30NVu6Gbhy6BIpn2c/1ACIdlRbpxYsX9/W2MrvxjX81eO27bSODsjMLGl3HvIE2qbMHsbBBiZQQjVzZkERShSobcpfx3/zb03/tF8fQDe/9kSNHJicno7XQ+aMz3/xo3YzUiEh5hGqUqSUlBUOi6P0oUwVGDtUcoj4HtbKHCQbS6jsrJ4hWsnU3h0GJiCMYQiTCpsjSFGAUhWdutVrMbKTtxJPlasZZKx+mN4ebvkiq+mSn9U2oamJ9U1EDajz6oR0h4U3hiAh0BBFRI3JMzMCJmclLx6ZPzE13srRaiUXl9TRNH2Jttoctur7a/7Ory+8vD1eFxSfBeQHHBjHgCJ5ZQyiKQOyQxNU7wwNw2y1ebUcQo2rglq93ev7bXRfGWzER2vHPRuFvxN1QhQjUVAWqpgozNTGUP4DGgxtFgMMTO7AncmDPpkaqGszARMTEjothP4SilXjnyAJBiqDug7NfHPjMS77Y7/pBjxuM426X7XaT4HFrHKiZ1gAuSVOZm3MvfYHPnS/a7bq2aJZlrVbLe79X6MYzHqp8Ez6bup5goyqDlTqoURRFo8rRlCcFc1RIx4ULF/YnzMhw8Onf/QedpT5H2xTRFFCQErOBYAVtuoEcrEJgi0nKLFw20jFLEGb0lfOf/pmFX/lF3bryJ6KjR4/Ozc1VunSpd6OdLCNTwJEaWEbZJwZHVTfSyPmkUgutTyPr4hp3E9ooNUlLxVLl2rFgxOagCERkBhMwKTt1ZKRAIDIlMkDYr6gPiigzOhwOO51O81RvGtV0YANqHOp2OULiiMlo89FKxEzsVAsipI5Pz09fOnl0drJTZ9h579vt9u7VN/a8RWoYDvJPPl/9yWerS0iL1oS6RNkhWsOqmomGkItoCKEInCRsBiIihm2qVFQL1EjesG3QxiNOC0Z2J6C7Ahyxe0bZKFBopGyoqpioqZiqicBMLZiJIZgJIGMAhzlHnIA9WCkSOohBROwJMBUApd4qyJjJHHy6Nn3ETGde/AoMx6++lfU2SKSZIt4F46B7gFhW4meluk0BClk7nDzpvviFMDsjNXQjSZJ2u73dOaV52D50Rf5ZbnxT1wFp1HZVjm9+85sA4o7oboQ5moyVpuw50vH+++/Htw9H6Nj9PdW/dWvw/kcTCASLZF/e1Mw82LN1gwIpkJgOBUYwwqrKTOq6QncuPb/4n/wN9ePoxtTU1PT0NNXzTh2Xqd0jyMPMTJWdMxNigqmNpObNyikFmRFBSQCCcTWrMBNsSU7Ruw1QTXlU4i4LA1COHrVmEjXn1XPhHLFFNXoyIyJmXyBdz/P5tgfQ7/d3CXA0YbFpVANqNKDGgR2sxFHLs6uYb5E6T5mZSRgwoeXdmYXp0wszidu0hq02n+9NZHt8Kt0UQr68duvD65981v0kTPN0G2lLjEDOJakWhVkwCflwMOxuICgzO1Vnxo7hHFlF8riPqsJYOLtPo7Z7oew+uFY/pcJGxDVKaEM0QAQqqmImhgImgJQOLORADBaog1OwgAXOA57ZgxyRqakUIfGevFcJQZQAR44TZ2S9qfk3r3x1mGXZxsqRG5+6brfRHL0bsFYfXtsCkAGAavlalPJ2GxcuZF/9ijt3VmpQYHROeejklCZU7RPA0YTPpgMfoq5KlSO+jZIc8Q/TNG2oHE99OYDZOmOEjt0gHQ/XhO4HH/heNwUCjGgLTVYBQO3AMjgAAzsoAwoUxsKqhNVc5NjZE7/+68nFi1vTmWl6evro0aNRbacqC1MdM6OouEGAipGPCAQpjKx+edTDv20arFj9KqocYUFbxiWCGlQjd4xddhRzzRVEsJhf61i9V+/JESBGZUo6gwj+w5WNCHCsra0tLCw0T/WmUQ2o0YAah3qwmChxBFMyc86V2g8wYgZzy/n5lp/utDxvPoedc5OTk51OZ0d047G2iFSRF1hfx40bS1dv/PBO+MjN6OyEuczIISqJRgELlVAMw7Afhn0tAlRdlnlpp56991AfzT1jImTJsiDe9HClcVzjUaKm4X5Hq8zMVWFiqlAxKX9UgqlAxCSoBjWBFdGZlEAMUgiVAIeHKjslN7L12DRdIYIhanGblsrdBDMzYnHJemf209OX0q/+W19654dHXv+uaxJV7jJKdc9g2wZwRdjMQMqJzB91L77oXrgs7XadvhGdUx6IvtGEqn0COJrw2XTgntQ1MYSIuQAAIABJREFUBnPER3+TsfJ04AWHt4whHWMwxyP2s6ne/KN/meW9FBBAFWJwpUCVHfAJhREruDD1QALKCQp2ZsWpcwu/+Zty8ZxR3feOZmZmjh8/PoZuAGgljKj3aQQzGFSVmCq50FJJdBOoiF4qQkRsDoDWgAxSI8CiD72W4ngKq0CNOt5BW0fQzJiMWGGspExEjjXx5hyRA5gMZMKqCUEYf36j9+UT7fiYGpM7bZ7qTaMaUKMBNQ7dYDmihBmqMPOJV5ioGswcE7t2YnMd1043XR7i2mxMW3Q/WmRGRcHr6/z5Nbz5ZvGjN68Xre99+a+sTC1wkqpLFA7MBoiU6EDIh2HYD/kgDIeSF67IUhWXZS7NSAWVGcyWRWZcn+IelI578zi24CM2+scAYqORuuiIu1gepiQxbmFtQEIJbUhQCSZqEkyCaKEaYAEQADxSviQisDMRcwFe2YxLa1w11agEzkwmwUYOKyCCqZoZ2JJUHN1yJ7ud6VSKqavvtNbXeHdGh88axhHzWSuXYBplFsWx9YAABXHIJuzceb58WRbmpXZ5VPSN+6IbTajaJ4CjCZ/N1fOY6rpHxsp901XMrElXacpjRToqQseFCxce/Zja6/X/9Ltt5AYUADOcAkYEApli02b9YAqNCqHP8IqWxQ0iDsqtX/4luXgOWzemWq3WsWPHKnSj/qyY7rTYIDCCxg4gKOBgm0krO+B39a/qAEfJ7CizY+/2UNrxcyOLP4gzFlM4BiUGT+agcEwAmQaCMvPtfvlECiGo6l6ZIzahqqmrqagBNZ5IRY4pceSJeGTIHXMPo5kHExLHbvSgi8aWUVs0Pv32B9pACFhZsatX9c//3L/5Vriz/P7UyfdPncnTCbiUXIpI30BJWDAJFgoLuYXcQmFFLiFnBysSK3ILBSQFEYzrshu1Xfm9zc+gCoLYab0cGTNjP4KIdIiYRO6GlEhH/NzETCi6r0SrWCJjx+yhSkZQmBp5wAMO5YhaDbvZIj/CIAdHhciqKz4/8dzVV/7S2Q9+MvnJh9TsnG1Dv8xMQQoQmIgApZIjUyWqUJG2+kcW0ldfoZOLyq6ObtRvnyZUPTGAowmfzdWzP3WN+chWGStRv+oeVI6GttCU/YE5MBLpeO655x5+WWu28s7b8tnHBjNwRDQKq6uxKx3oK1pBMLCSSjR8IRSTk7Nf+WndOndL03R+ft45t+Md2k49RbbsKMEE9W2xWnJK9VFt8mnYloSyAyZi48Tguz0xAhXGFsCqRgRnDGWIJyVH7JgJ0c3eiNANRTX5LYoiy7Lmqd40qgE1GlDj8A4WERyzJ2KGxMUyM4iMQMyRDLf5QCZK0zT6TD3+RikMnOdYWbFPP6X336c333Rvv8NLq8uT8z9+/vl3T1zM0w58Qi4hJmIyA0xMg4bCilyLXENuIdf441hDEX84BGImUjKmkW6kmRp4pCNJ9+u3MSeNHV6P0I24DC4RGKIRqYNsZPWl2Py3xDViQopJYSIWgmlQKX9MRS2YKqAxX5NLgEONzbzByNRo5CCGUqsbFcWy2iUgUNSaAgB24i2EcGvmxPtXfsaH/NzKUtbrUsPjGBUGODJnIjQ1yttiILq/RpwjT9t25oz/qS+7Fy/r1FTdOSVJkiheU7+DmlC1J3X5Z7nxzdVzwOvaTuWIPPD7+sjueWkyPpqyvaysrAC4evVqfPsQhA7t96/93/806XYJGEDFwYCUoAaD0ciCjO+mk/m4b/O73Q71AK9KYGafc2Agn5zo/Oqv2oljWyYBzPPz85OTk3dLXW6lnqAGb3AO5kpzE1UDkR977BCNNEcVxoAZEZGK0g5ddTcjlbHPq3dKMCt9WqKJAJmxGYmwGDsQuziPZChIRRFEU+8AdLvdPQc4mlDV1NWMVANq7GdFBDAh7jGLKnnvmENREHOSpqq6MQh5EcyMmb33SZIkSbJXjmN3bZQZFQX1uvT5Z/rmT+Rff7fz4cetmzf9Rv/WyXNXF5//aPHC0pHT6ltwCZwboeEKVZOgRaFFLkWuRW6SmxQmQUKQUEgoLASIQJTY2MB704t0j9g56i7b1txaifkpNWhDJagUNspSGaWriIqYqaoCKmYlwAFiVufMmcXNgxK1IK7sYQxUmsiMoJfaiToHBkNcujR5RJJ0YvVWZ3356CdXW0t3munfDsNMZASNgi8wj0h6okBczM7ZCy/4n37VjixI7U6J6Eaapnfb+2keSo9Sl2/CZ3P1HORGRR/ZH/3oR977mJ9CRN/85jfvZrCy40k2SSvPdAR6zOBUhDkwInScP3/+3jLy9Wt16fvfX/rnvz9pJoDyiJFAUFPDExYW1XtH9dF/W0Bu6sRRmn0Uivm/+lc6v/ALdekN59zx48enpqbu0S2pdylzX5MQzJm0Uh4WBVziSNXE1BuDYYCykRKYPcEo7kqRxo0wxkgurTw3LskccVsspsVuldswM7JqA4bjhNPIoMqqFJm+KiwDT0NQZj4pyBRQgoYi5EPvk/VhWPAOwOrq6vz8fPNUb2J9U1EDahzqijxzwuwZBTERRVwZRKqWi21Ac1GM9p8fzvfhwRqlio0N+ewTff2H9voPOx98eGJlhVZWXREszT45+dyPL7x6Y+5EP5sgduRcyS2JvAVVKworipiKEqENmFDU2qyUO1VYteQ42GYcsQcJwyWocg+AY4QjbO0xi4k0pXRDPTNF1bRMTlENJsFCMCk0VACHaDz/CIhATRVmGoEqZlONBmE2ssUxdmUbfcyF5RGRhDm6kwGjPgCM2WWh5VaS5KNTFx0kLYbpygpr4xo7NvRgRwKICsyoTOkigZe0E86d55detNOn1fvq8vbeR/2axwQONhHEN+GzuXoOfqNefvnlH/3oR9XbesbKGJWj4Vkcdrzg8JaIdHz44Yfx7d0IHZvJFEWx/Nq36c5SVDA3wI1yKHT3WMN+BW/cxbGWgTacAmshzP2lr87/tX8/1MzPAExNTc3MzNw7hBPRxvqyTZz0rcyFdZVCCkpbZiC2Ef+znDQIjyaOZtHSBFBDpIaSxjnZWIfXHWF3GpIx3oeHBTIdudaCYGzBTJRU/3/23uzJjuPcE/t9X2ZVnaX3bqwkAIIURIqLSJGiKFGKO5oZO+4SDt8JRzjCjhnbD/7b/OBX+8XhCc9QGl8t1/fqiqtIkQRJEfvSjV7OOVWV+X2fH7Lq9OkGCDRAAATIqjhBdh+cPlmZVZXLL38LfHONVKExqv5lfbQ6LACEELpevRvru4I6UOOxLoiIvOPCsXfsyGnT9xKAGGOlOjLUURLAcUA0/x4rlaK16iDnzsuf/mTvvUMffNC/cmm4vc0hcojm3Fbee+/JZ//w7BtjLgzkmdHkoKDBC0QQIxoDjpCwjCQmSMNaSmCFCkxnGBWz+Rj3v4Vv0xJ7omFN0qsx2pDYvoLFOA1VMW0Bjua/guS0zQyvgDahYMm8nANP7VSJQWaUTqkZUacnoqIAnCuMvGTu8yPP1I6PnPt0YflivrXpvsZ49+156qc3CqWpsVDKwiNWg5ALwzl58oR/8yd05pmYeWsd05O2K8/zu0pO6UaQuyrLP5zT6iY6XaW+ZkE3UznSiqILWOmORxDmQEvoSEjHLW/1cP3axV//er7wWkcAZHA2s+I2OGuW3UZMj2qgihgcxECxP7f09/8uzi/s5WzSbZQpux8DMnbBrK5KJ/X8XC8DhxBc5kEpAoWbEBXadeWgxlGN94NupEBKObSbO5wmMnBGorLvY2yqpCnWDeZatjDNwiWNPFqhiqtjSVMWEdkXpNL16l1ZXUEdqPH4FWTmSR12Uz6Y2TGb91LHMsRJLUG0R83xACplZMZlxesb+Ms5eftdfvdd9/HHxbUrcxoL02TuePHU9/7p5A8+P/rUxOfiMnbOHBMTgciMRCkKYrRktBGCSjSNUCUYcxtckvpxVaixGqkZ2+7ItLuQTcwG2v9Pe8Yxav/X/HxLhSRRSxKZGZISqGGatCbaWIrqNBdWVBKPo/m1xTsEIinyBiqmqs0fGqVIMPWwDGZsyqaANmEqsGRECnLESMExRiAjAiPB+sTJRVOIIhDz3uZg6ZNnXioy/8S//KPbWO/me+l6GnYvHyeFF5EAVdGTI0f41ZfpzDMyPzclmCZv0SROue/oRjeC7AIc3fDZ3T2PUaX2UTkSxvGb3/xmGrBykO9/pBQrHSHiO4J0nD59es9E0OzS//Uf6bPPQlWm8Y2TtTkQsUcLm6JYuc1UeVAP5h0e26/8KyUwYaKRX3/NPfv8vlzYpaWl4XB4kBM4vjw4W5onz8aTycR8n+HSzI/UlNVg6WEhItIp4IBp6N5Nk81pxspdP1/JZE5SagDYtJmDsrb67BlKyJfXd4C19LOq3n5Ls+vVu0p1lepAjUe8ICb0vcsdTI2YmJiJHDO8t+AqsZ0qlkGGZgnVvc+VMqNQY3sbn56Nf3zH/vGfe5euuBsbxXjUVysMDAhzZPfJ0VP/8OP/6sv5o4GY2ME5cMo6bXkZyb0ipgiVaClzxKY+qeljZmqkIG2w72bE4DZudS+G8ZWjBhpo4BZ4xq2AkBn/7HZ5bLsqlRTmOvOSm19QgcYGnTGDJrAjQkRFEiHDxJEKTA1iUCJN/hxJJ+OYm2qmaHUowNTGfzAzCEZQAoyNs1F/4dMnni1EFr44y3XlJhNWxXf6YMAZopmZAgqfxK6mARQX5/HMaX71ZV1ZEdoNHkrJKUVReO/viz6lG0EeBsDRgRpdpR50QVMqx9RqNClWpgErHV7QHY8UOLXPi/Tpp58GIJPJhf/tf7dyxA6mzYo6KSUcoO1EigFJeyr28GvXQBvUJspNTxIGbeMDBQiKSZEt/7f/jXk32zjz8/Nra2sH5DAfW1748LMd7g16vXw82iZWIkDNGtqnJzVipXa3hGyqRFGAYCCiBK9QswfZzLypCWfRloO71+J+b/wKWyKMaMueSVGxFs1cu9tmZqoKNTECOZm5B2KMN9e369W7SnWV6kCNx6igQZE9sTy4XserW4E5S+iGgjQqGYjdxa1y9frOoN9zzHqnJe5dVMqMRdyNG/jss/jP/+z+/HH2+efuyuW+AVVFEgyoYAxUw7kLK0c+WTv5+dzhcjjvi0JAyVezydVqHDqjxWghWhSL0upTNI0aUxABqb9vX6a7Mkd6QDKVvdVu0za0/QENt6QlC079OG4COLRxhWp+FcQoEiFRVYygwjAxiIeCjMjAAFNjLarcDvYJnOEmXCXVWsXMBKZsYPMu52K+XMCV1c0vTv/gKZ8tnf0zvtsAh4Ha6VsT21EAMAQmDOeyF553b7yux46qd9Nph/e+KIp+v/810Y1uBHkYAEcHanSVevgFzVI5Ull1XQNIipXJZNItv7vjkTqmhI6zZ88CeKLXq859xg6BQAaX+AJtZorbnTNwmvfcxkNidoikmfjU6fzs5snUQaZsCQowgjOoITo4hTMUoJhoJjAyECPjIiwddidOzJZbFMXq6qr3BwrqMrO1+Z7nnXJS1mZ5nnFRVCLsCCpGBpMUzGpNjp0AbJYSVXZbxvb8r+0cbEbbsq/pbkH8aCzZAMAYREnqMuUSc0I3RFU1+YOMZ8gkk8kkBal0vXpXqa5SHajxmBbUy/2Rxf7i5gSbIZHgCOCGz0BGfG1cfbkxemJlrp/dOv3hritl5mLkzS2+cIk+/pje+yB7793e1Ut+tO3rQM6ZabLJNKJIfH1h7e2nf/jRkdPX+0tZPnCZV9WWGoHGiqKhb8gMuqGmmogT2tID9x3YtWxqhCa3duO4/Sg7+28zf0+7EPxuyPmMBfaec0CiDprBxNIrQRuNMYfClEzbn8WpQINppBghtUlUGBFDI0wYCpaGwcFEBGKYcymu1gCCEXkitA4mUKRoYHIGE7BznPUDaH1u7bMnz/Q1zl38kmOkx78HmNn2oNlrSzeZsuz9q5R019yZrp2xKZEUhZ0+nb30Ik4/FbNMG3kTEVGWZUVRJHHK3QIc3QjyMACODtToKvWNV+qll14CsE+x8qtf/crMvPcHNPzrAla64xtBOuT8uTnodgAxihaVsNYxc8oB0GbIvJ3OwgwPwoSbAJsZ91sKxHQu176vKH029/Ofo9+bwVxoaWnpNvbgN/cVyz3u9/sWtK538ow1RmI2KBETNGW3prkrkiE8KSVrDnKpCfYnwmqb/kppDtl4g5oZqbUhecmww2ZblwFLcSyAmDG1eSuptioWg0gQERFR1RtlbS3leDKZLC4udr16V6muUh2o8fgWlGduea6Y62XMrGaqwoBjypxXjarYqu3aKEzqEGNUVVW9973oFMJdlnTpin7wEf7wR/fRn4vz54rtrUIrDyMgiGgzRJIy11n+l0NPvPXyL/+yelKzQlMsCBM3qkRt0Q1pMI4Up5psRGeYEsB+Qt/Nq9mD1IoO9k+2SwexfQPVLa6apoWzQlXbLJUZuxCFaetxqWRCJrBoFkyDSkAMFmoxIWaoJ0QicSSt2WjDdyR25JRhZArLwAA5JAsSTYpL38uLIBExJi6nwo+GK+eeeO7QZOvo8iqZ+e3te7j29Cg9+OnCKNrpQjvzoZk7xFrAg5pr2cJp0DZxN10MikUvrh7il3+I7z0TBgOdubxJnNLr9Q7uztuNIA8D4OhAja5Sj2ClpoqV9OvPfvazZoTOc3y3qRyPnbvHd8eOhMyu/Pq/DCodOHIGNqN2mmPtgNlOhRQHMJG4DcZh93iGzWgtM19kgIBqQGBKcAY2ROern7126L//e6Vd+XGv11tYWNjnnnWbi0tEz508Wv5/lynrZd4T2Xgy6c0PW42KsPlEwZhOo6dmHMa73hy3rsnXOtLFSRVRNqQdM1MhiTAxMyWOopnjB93hdENVV6kO1Ogu1kMoiAnDwg8yp1GQUh5Uidh7L+ZFfW1xp47ro2p5rh9FRISZ78UuUZWqiq5e1fc/pD+87f7lnd6lS3k1LkKVQylRLdquXImUaDIYfvnkM++feu7C8hOT+RWXFXCEVnXR6jhUVVREm6gRbdJS96aEk9nMqLt3uLRGnnmwxTkdYBlPuDXAgZlzSGYcU98NM52JONfGg7R5d9eww8jMdn1JU8ZKZaH0EgqyIbNoUdqckjKZERuzUbLgCABaZyk0RlPm2wmFAWoqbOYBVTMikA/FvBFfPHxq7odvnP7iw8X33qHHWagyJV8QWFqHEmsnYjxzEzbSJoJLHqwNAtLEsJkhAMFlYWUtPveD3us/jqur0k5LEndjMBjkeX5HdKPrlO5LWb4DNbqCvgVl3Ww+Wte1mfX7/U6u0h2P3IBa1/Ivb5tUa9zf0ImAlFrH9eRjbmDolC5Bt9lpOgDGcUdwBLfwQWv2LqT1onAGJRIC2kSRNAWYDBeX//3/qAvzs3+7uLiYxCkH7yuWh30PCypRauc4zwcxxswxqRAxWeuy0UxFGjiDiGY0w6RKe+eURpp8NxoDjob926TJNn7maCghyZ0ORCSqRqyAGDy55DBPBpWgAgu1hVrrEjEQEEUmdcz6eTeCdJXqKtWBGt+CgggY5K7nWUNg75mdqRkRe2fmVTMNcRT10na5NKxWFqo8y3q93t0BHKYoS1y+omc/0/fed5+czb/4cnD1aj4ZZRq5jR9RQEEKCHEEotF6Mfin773yx9Mvl/kc+cLlPbMAU25do8zULLZGFWrJgPNWMpp96MbeBrCZCNCHcQH3BsQqZvCL2dcU3ZjxKG3vAFXTlMESVGqLVU+qZZPDzrbRO88MBxDMeXMe7IzFnBAxSBpdik3tsx3QxMzEUDd+HWogkPfIehF07tDpnazojzYH82f9ZHIXqbGPWKfSzrISrsG6e72Jdv91Bp5qVD1EDawBpgbdqMBxcSl7/vni5z/T1RVpgYxkLJqsN7Isu+WT0nVK970s3y2Vu4K+HWVNqRxZliV9ChH96le/SljpQRQrnVylOx7SHX7tan3x3BBZqZMB3IgST4KcToEFbUQPdFcPzt3NxG7/nPHu1hlmRLoQQuNTBkSC//6z7tix2W9i5n6/f7dP8aDICNHMYSY8j9SMQWpG0x022zdFIoVSQ/9pXDn2T6T0dl2N2S3SZJmsmdykuUy736JCJhYqC6XEGrGGxMFgcHV7stDPUz9zV0mx3QjSVaoDNboGfAQLyh33HDxTsnogdnAwM0gkcsb5WOJH16p+MTm+XGbeZVl2EMclAGRGMWJzUz//Qt97395+Fx9+5Lc2i7oqNHqLrgWsBSRABAlMzAIwHg4vLa6dO/TkxsoxKgoGLAT25JxnmEm0ULMqVEWjxLquK401Ugasmoiapuxbg4qCSCNIwRo1mOUuqTeIoUogx9xGuqYBgWcGll0w3VqDDZshaOzPk22CYAmAJmJmOz4RYGpJEzLzErQBsbtJsU2C7DRXtv0CYvKZmdUSjYiyjKXusb1K+jTHeaYxV9fKa5/Y4jk45dyoACk5wKAiQO0SMYFZFbWac8TMhLRBkPYNZjQZYHBW5fPbc2vXVo6tnHh66eJf3Ppjlho7bX21qURlFwkjKDXu6rf4SzMzKPZ8gJR9zAr7/hl+5Yd2+lTMcmvRDSLK87zX6+1DN7pl6QMty3dL5a6gb1NZ+6gcSbFiZkVR3JHK8bvf/e42GEeX59od9+WgGHd+/ateORklI3eoM3hYu2dlyRZCZ0QrQKOKfcjDf6JGJFqqS1tE1OSScKJvsF/8u78x1wSMNFDFYJAije7qKDKf/DzTA6uNDDmyMcyZRCIydtZoUyRNuIzIlImoOTGiKQTCxgm6aHYCG6aKpgzBO1yjhhnCZmTEYO+cIxNTsxi0nmhdWigtlKZhe1yvj3vPAABEpBtBukp1lepAjce6IAK849yRJwpmqsZMYIZzYAd2cHkt7osdWdoML0zqfpHrAUUKpjQp+cIFevc9/tU/uI8/4SuXqS49WcZQpkhGBg8isJDVQDALsAgLwMbq6heHnri0/MTO4mH2uRpMhH3G5GACBYnCkldFNIkxBhOBSvKxSPIOYmNVr5FUMkJmASaiMS1ZuYUx0jAH+yoGRyJdtp6UBCLeL0nBHrZCO75DpwMTEVnr0anJ4dpgSq3epPHamCV07D0FIzJiEJhI1AcQEXnn+w7LHs9pfDpMCFDikyB1/kaZjymP3IdTFpUo7JKLbACDzCX7VXJKyfgqFWIgYnAiURqMQD7mc2PolZXjC09uFDtb2cYG3d2OzKMCc7QXOWFGaZcJDOPdLJ1dPIpn4armk4gGAcP3aG01e/VH9OyZ0B/YzHQioRtFUSR04+E8xd1Q5b9lDd2BGl1Zt6Ry1HXd7/dxW5F8x+D41mIKjxI4xV+et1//diGqAJUzMDIFCRTwhNhCBdbsDxnPWn3e6TioEPaW2xJ208CfdKbKZJxBxTRjErHMc4iqjutjx9xLP5j10Or3+wePht0zFLk0Q1Wa8fw0s8YxngBjUiMy492ug1JEbKvPuRV7QmeDYG+ZpbL/AjGbOQNEVcx755nZE5tGi6J1qdVEq7FWE40VJBLRufWd1586NC3lgAyObgTpKtWBGl0DPqKVMmMYVECqpG3KBrPz5AtzZmYqMhI6f2M8KPKl1onjK3s/Mwo1rl/X99/XP/zRvfPu8NyF/njsYyCHxNFQaXiIicFYwipYAAIQgcq5T04++95zP9tcWDNQYlgwERObQUUZyLwPdajrUmIE1DuOEXUdpK41RpdAcNEsVP16skA60HFVDkJ/GHpDBUIUhjg4z8wEUwVAtx3O7vna3BI5oXbZPM1Du5Vpx5RL0thkGSiqRlMlMKAmTyJ+38kagQIIYJWe2ZkwphDfhb/sBy6LoSzrOgzn5zLvJdaqYmaU9bwvDBY1MjM3TBSaLbsdfVlccf7omYxp5erF/vpVP5m4GB9HgANACmQjSGpcN9Py08afEnimahUFBAhAyPJ49DC98kP3/TM6v2Az0wnvfa/XS7EpXaf0MMvy3/H6dwV9W8t66aWX3n333dl3Uo5s58rxLcMLHrOmA7b+9OedaxtzjkU0iW2jICNIy2A1B1FLhFdncGmL4OEKV40a/uUMcmKJxBEAHy3PB9ek7r36qvV6s9DA2tpab+adgx+OidSUFLwrUUnqFJixJZd+NWOb6liajTYhoiYfl5yZud25R/s97baM6W6d9CvuYQXELCjEAGbnXMJr2BCklnoi1TiW41iOtBqpKmX5le1q+udplt+NIF2lOlCja8DHt1JE5B0XlNZ8RsTJwpPYwTXKPgbvhPjZ9XJ5WB6pa+99nue3ADjM2Iy2t+Tzz/Xtd/y77+Uff5xfuNCv6h7gAEkdemuLFJPpBrQyq9PqESjnF9aHi2ePPn3hyWcnvXmAiAmJsUcEkBlUVVRFRGKUGCTWUDGRxC5JiacQizEuhMlTYXuZJBe+WC1shKUIAzGIkzIyyUPJpsPMncb1e2/7aSjszGvXDMNobwmtWiSFoLRpKNYA+d57skCqRyBPaTXX+GWBzDjGw7LthNaz4bgeTrJM1NR5iwVbLqpmJtE5p40LlRkRjNIOC6ZZsI1alZKmJd+ZO3StHl07drLQuPTpR257+zGbkU09ugik8O2Ma3YOoc1Hd8mfswhTAFU+j8eO8Q9fzH/6E2uNRdNWh3Mu0Td8MuvtOqWHWJb/jte/u3u+xQ2YcmTfffdd732MEcBvf/tbAJ0rR3d8g0edeXnm1PoXZxdJ8ghmNhc9WwgWAUoZJQzAnIKMXGOHYfJwzzPl6e3Os2ARyBgDgM1NjLbnFlb+6hc2M53N87zf79+jAwWRmRgJAFUlM4OpqiMmEmtMVhsKhrUmo7bXPS69v4eyAdhMy91st7H/XI0BUzUzhnNZXhS9QastN4sh1lVd7tTj7Wq0bfXETOuqvu6K6ReUZblPodONIF2lOlCja8DHrlK9zC33/YZCiF2WGSzWQUHGJCmoRG2nwqcxPrlcfa+qnHO3ECeKoKrsxg197wNSSCHbAAAgAElEQVT73e/db3+7sL3Tr8ZZqKfxE6JojKsZahwNNXTK3Uj0jeurR/789IsXj54eD5eFMgKco6gWRXKfMzkBxah1VVqMZiYxxLrUOkqMRHDeEzPFiQSVUB+Ok9fK630TdT5US+N6MlYhdj7vJY9JUwGBHX+FDcODvDQzAtW7Ohxx3uuBRMJkEXE1TPwu1VGznZ1+WeZGZ7goyZ/lTPqUZcwaESNzkmVARSmKGgzkzO0Go7b3DVqnkYQCMPEkH355+FQGGVw65yYTjkJ4DPqcVAmCASZkIDgGSwNwTK+CAkpgMDdzjSZWjVt0I7gsLq/g+efcq6/IiSfF7wojmDklp2RZdg+01q5T+uYBjm6k6VrvUW7AWSrHNEQ2LcY6Kkd3POx5ObD6X//r1X/9Czv/ZfXPf5y886G7cI02Lg8VjEiIGaiOkuyt0ucj4JqwU3uoJ0qw1vsj7SsxIQocMDFsFP1j/+v/5M98f/ac5ufn73YUn2VEk4HUwKSqpKowkBkbzEjUHJsp8a6bvKUNLG2NWZtdJtN9BdzsIbqL4djNHUgyGWVyWT7ozS3MLywU/b6YmUgMoSp3yvGoHu/EybaGihznc8Oy2uXlJqZYN4J0lepAja4BH+tK5d4t9rNxiZFM6QREzjGzUerxTAWjIOs71eX1zcNEw+FwtyAzEsHGevj4E/nHf+p/8NHwiy+ya1eGKpkpwRJvMSBx5QAmBVeCElohZVJAAPW+ynsXD584++zr11eeFJ87l8N5IwKB2JmZmJiaWkrxTAaZliK9U5i3qCJGDiEP1WGZPGnVspRetYb1CRm7lAiuZmhkNpIWuZTEOvviue5mGZ2cqmcbP3lFNXhBQu735KTYTE7K/q+jxuyz+WE6fCbAX0IY1uWilCuQbMYQikR6GxvF+vrA++eiVmV9tbcQvTdGdFTBXJaTL5icsSAGdlkS5th0Td9uBqhpS+CwZMhaF8Mrqyfmw/jI4nJWltn2Nok8Dj3KbECK3XyBk/xECV8lEjYgMldzc3bme72f/FifeVqybNZYNMWm3C9xStcpPSSAoxtpurvnMWrAKZWj1+uVZTldh9zRleMh9bKd4uOxPe7h2ikAn+HU0/nJ0/Q3k+ryVfzTH2/85nfxwkVfby+YZQAMMclVCALoN3R3EEAtxSEpVsSQeQJ6xY9eGfzsTZuBM5xz8/PzB6FvfFWLLQyK8aShBcMERsZGZlAzMlYxYoOQWppYpYwVtsS6aOZxBp4tCVBSA6lO9bMEGIOUjJOAuX0TRlAGmzMi8kU+mOvNL+XzC94XVk1CVVmoY1nFciJVFWqBGBFITJybbnNVVfWgH+euV+8q1YEa3V3xoMvKHM/3s+t1tFqUyJhBYO+Z2IhBzGygIHW4MQmXN8eDfm+xqszMe88x0s6Wff6Zffhh9v5H/oMPB9fXh+NxrspphcykagI0L0MQm0AnihIW2uWlAVoUm/PL5w6f+vTZnyoI5LKsgOPaYMTOk5qpBhUxMxATMxszwGYwjaYqojFqqFyoF2N1WkfHZVJIJEAIGZF3jsirQaP6zLFjhhLUTJMC5DYBZUT7U9aJ7hjqvru8nk17TWjHV10xakCNWYAjqVSakHiD1mW5Vo+fksmSyvSc/Hic7ez4yYRFSOToxS9HYh8cOz322Ui1NlGRrDf0BRE7xKhGxSBzmRNpfLpnTspms1sIZOyq3nx16PT8ZGtz5XBh6iYTEnn03Ubba0psyJSm/rLWKoIFUIY1b+6a6E7H+uicrB6iM2eyv/qFnTolRTGLbmRZloxFnXP3HKzWdUoPCeDoRpru7nmsG3CfK0eSq+DAipVOrtId93t8RSlSzg3cv/oZvfIcffyxvv+n7fffzzc3e9jdTdAZwefDBjgMDEjicLajfhlsxPHQL3+BvV4bKQLt6zy/pspwUpeZd1Ud8jwnMxPlpOFWJTIFETmzdhKR8gS1nVWA9u15scEswEBkCjZw+iyMHEhMyIiZ1TRqNAO7PMRAeS/rzxXLK72lVVf0RZUywWgcyzKOx1YFR25uYcVnrGbqM0g5LbGqqq5X7yrVgRpdAz7ulVqaHxyeyy+PItqoWO8zM0S1CDKQd47MjPlqGT+6Nl5aGK5VlSMqYqSrV+jDD/Qff5d/+Ofi4hXa2OypFqBkpC0EAZkhDSsBqBQlMIZVQL3Xc2p06PiHr/zyL6deHkfKvHcukyn1jqYZrGZmahpFLNQIpYXKpDlzESHAs/PM8xZPVFtHUFELGwhxpUSNAQfUVBVGuovuP4ix9c7/Tnf1bak9iswvBz1R7yy73XvAj8e9jQ2u6/SNDJzQ+q8ufvJPa0+8u3aK1EMCrKGNmhlUY12JgZwHcaNLSTllmCa2pwkCgdjMKfkbC4c+fu717MJHxcWLHAKpPvo9TQNPITFgbI/vBu21bJ/xejWQAEZcDgb61Cn/2qv0zDMyHOgMFJWMRYui8N7fLbrRdUr3qyzfjTTd3fPdacAplQN75SoHzJHtju647wcziyqWVuj1N+j1n7idnfDnj8Jnn9l77/Gly5mZZ4qqmYEMCjATE1SnySG7GwrJmiKFriTKJc/wGXQazmK3gEtuEaECZqiDBYISZUreFA4W4X/4knv1ZZkZtp1zCwsL+3iY9/L8kibbD5ioqku82EQdZgUcTA1guGQySgprOcDNOxCdqZ/dIlhmGvRmjpjMTCOZOedUVRTI8rw/P1ha7i2u5IN5YtaqFBGJdawDScydd9kcewKzmCpsvD2efvtBzH26Xr2rVAdqdFfqES9rUGTHFgefXp+YRigzzHkXFapqxGDHxGwq3t+IMW7HZ7YnR7e2fV33Ll2y3//W/eo/z1+40NvZyaKlkYhAZiRAUAhMW5pGDYyAEqiatSUZkagRk/QGl5ePf/qDX1xeeTJS5jhj56UxXyKb0XeYiahEVY3RQs0SSCJUoGKqDHNA38KSVYfjpBemkz2KRrU5dR7EaspGajCammC0aeN3xCSIbs48ueWfEWaMtG8NbdAsxtEyNqasjUQ+2E1yT8QPUs2IFiweDpMs7n6zq2s/GvFMvklvZ+tMOLvO7uzCamCCz0mjqaoIQAZIJIAdiBy1mai7cSLJ6LQFmJwSCWNzuPblUaxuXVtcWwNzvnmD7oQuPGCQ6CAAR4PacJsDKzNt2oAZtK9QNnAg1syNV1ez55/PXng+Doc6vVhE3vuiKJL1xkHEKV2n9IDK8t38o7t7vmsNOIU5ZsuqquoRUax8l4/vlFqHiIbDYb/fDyGEEGKMqjqZm8erP6ZXf5z/7d+5t/944/e/95cu9EYjC0IGBwA0Fu0BLuWwYDfGLW1EWKI1tOPzVECapkVNOssdG5lIwYkdoQwBeWTOQohqoP6bb4j3sxVZWFiYn5//ms/vTiVGuZlBxYxUgsAcs0CIiZKfvcHYNM1LjEBkvMv/bAsXImphDm2Vw62TiEUABCVTZhjURM2MnQezEvfn14bLq4OlBZflSpBY1/VOGG1NdjbGow2J1aDwRZGDWWGkqjEeXV2kx62n7YbFrlIdqNGVdZvDE44tDeeKTcjEmFU9KQwEdi5jcgqJYHLeh+C26nBtc7wp5cL6NfvDH7KP/jR3/lxvUnK02cVxgs4VqGFjWABqIEWlaBtXkYwsHSBFf/3k9y+e/MF6tlD7Qb83IFIj1TTusUvJKWQGU1OBKTOD2ZgJAAQmDPNMpOJjtTrZOBZ3eq0OhEQo1MpeegMjVlNVAZxzzKQwU1VAHyJ/8i5ZGzP3QhqsXawLk0KVTJoKxujq2rX0jeao67koxzevn7x2/uraE6PeEBJjXZmAsoJzeJ9xQjZUjdHoUXZBAUKLLgFk7J3LapWrVbU+v3bj+Ck2ZDvbeAyEKjqdHxlIAaWEZu2GpNjMhVHAgcBZGPRHy/PFv/pl9qOXZWFharXOzM65ZL1xe3Sj65QeQlm+m390d893swFffPHFfTmyb731FgDv/QH3YN94440OL+iOr3Mw8zQm3cxEpCzLuq5VtRoM65++2f/x63zuQvyP/ym8+88ruat2Sk9Y5KzWEMWYOXEpTZRBDDCUmrjZRl+qiWOKNElJpqEHNmgnM4NTgEygBSEaqtwvnnlmdl+jKIrl5WXnXMsavpdZjQEuK0g4xcEmw1EimForATYzBciMyLRNhgUkghoyMZEDAKYm0J4oQRu6O11JfnZKpkygaASQYxONMbp8MBwuzh0+ns0tuCyrtZZqovWk3tmqtzeq0UasR0SBfQ7PYiTkmJUlHlvYTVGRu/dX63r1rlIdqNFdqUetAQlY6Od9zzBJHAFRVXbETESkChUQu6xQaKz1yvXR5avbRz7/s3v7ncHVy4PRKEugcuNrQGmHPAA1bAKMgar5dZrEOWP86LNyuHju5PNfnnh+1F9QlyfDJYDIORAbXENJ1GASTYJpSFQOFUGMkMimDMoca1QXyuNh54SVvRb1phh9LdG4zvoCAuAcOQaTzbhTt/81u5uRjWg/meOOF5FaX4tpFGyTBbvL39j14Gg+aNQknQGWqyzGyaJFD00IDtd1Nh67qtp/4qpe9Yly56XLX77dG2wPlpQzmLPMMTsWhxRkppp2EgzcbC+QtXmxZgxtyCRMYHM96y1cWzp+/uQoK8eDi+fZ7NZClfsCe3zt56C90xrnEwUpSJN/illrr97k4ZKBiJlZxJVFLz5xPPvRi/krL9vaIZlBN5g5oRvJeqPrlL7ZsvzDObMO1OjKegQrtS9HdipaKYoCt6JydGBBdzw4KCp5vyf4v67rxOmosxynn8r/l/+QffLG5nvvlh98UFzf8HW1XPSrqko7WQYwyMExAdbQUJuJCSjpRXchlVmXsDuck6pB2iCVyBJUDYiH1/zxY7PfOTc3571Pqe9JC30PGIeqGZECjggGgrZzDDT28i2rlzQ5ifLUbLSZfzas3Ua3MvPc8uyMKqEbBGMjUTUmJgdyxsiKwWBh2Q/mzGUBpqoqwepSy5042QrlDmntiJhJwSAm52DqYWcOL0zBnQP2El2v3lWqAzW6K/UoNyAB/dxnbjfzI8YIT+R8a3gEMPssB3MNujgu57bHpy5eOiIxN+QKavQmUFAwCqZhJiEl2W2EZKTdWj5Rs39u2utvLax+curFz0++RL1FgKqqYmdZ7vI8N7g6gBiOEWIlodIYVEIUCXWldYVQcwg5geEz5kqE6+qEjA5XWyyhBcfFTUI0lC4LRo6ol2fMgIlqZIJzzogf5jNpt0Q9Gn3PbaEBtVzkaJysaJieMYeQb225r7CFWtrceHV76+LyoY/nD5s5pizLeikqFhIh0QwwR2TGuyaj7TDbiolAakAdPXF/MH917WTt/eK1c0tLS/nWFj/ChOipCmgaByuN0yjIZiw4DC5l5RKTyyfswuHDeOH5/Cc/0SOHI++iGMyc5/lgMJhFN7pO6Rssy3/7OuXu7uka8K7K2mc+ijYHod/vP1C5yvb2dp7ntznblKHdLf6/U0caI7MsM7MYY13XIhKZ6xde4BdfzEPky5flj29f/uij4vyX+fa2AxyaTQeaht6DCKTg1g3Lkh14mqXQgTY/jAxGFg05IIZI6oBxr+f/7b/RwXD6uTzPFxcXExXz6zzgVYiyDxYxUzNmngIcpDAWtZblMTVyb3eyQGKNpXwzDUuG9rR3Cpn2FJsMQJAoK3ufFcXccj63BJcrSEOtdamTSdzZqkc3wngL9cREOHMNkMFM7CxKVY5Prh75OvExXa/eVaoDNbor9Qg2IBMxGSTCJPECp74UBBA7IhKDEBtlYz+44Xpb/eHG2trc9k4PDiAFKygAE8SyNdoILY1QsCdSJAkGHAzAxuln//zUj66tnqqLudx7MvPcoA2iZjAFTE1EVASmSXVoyXfDlAnMJDGqiCgthe1jtrNktYthOgCyqk4majD2xEyAajAFM5wDmK3hUDw4KMNmQI2p5gPUsjamDI4pj6OleNzirHKTtTBZgUx1ES6EfHv7qwAOCmFI8fho8+jWtQ3O62IgoQIxs9MYwYE8JQDAKLlh0a4pSEPnaOxAiDmN13XW3x4sXDl0Yu4Hk8Mf/yk7f/5R7qamTRiomQywtQ4nza0IJmSZr+pYi9SQycpS8ZNX/U9ei0ePqPNTWewU3cjzvJl+fLvYA49jWf5b2Sl3d0/XgHd17KNypAXMW2+95b3HgV0D71axUlXVNHDhlmd+48aNm988ffr0zcy37viWHYmYkOd5nucJ6SjLMoQQMx+eOI4njvPf/nV97kL9n96yP5/NN64VUmUkniECASKn1buwwrd6ZkMilB7IMI0s0XRhRGbEMGcYAfTcs8t//XezVN1+v+/9fRhHtiaVESs0OYw25AwzM4KZqTLDzMgoUUoMu9YbpEZE2rjNAc02zLQxNW01tm8oGUAQGIGVOBqMXa8YZv2hy/vmM5GoVa1VKZNRPdqOox2rxhYjq5hxelqZvYAhWjhaHvSaST9R4n91vXpXqQ7U6K7UY92AqX91MGgwFTMlahQRAMzgvCcViVEM6rKymBvlc9t5vxoO615vkg84iJhGQwWdwCZtSIrOJK9OQzenOLQajN1nx8+8//K/2Vw4Zi5TmPOUsTdThUkUhamxiqgEkkimTEamkEiqDPOOSThGCSHEqGtx5xnZmtNADctPXFX7qqoAYU/OEzNMJVYEgiPvc2KWGSnmwVGOO8fEzhh2WnvAkgazxXv2YBy7ubBG+4kc1DSe9UxWYjmwEqbJc5REbhNoQmbO7Nh4+/SNK2G4vC4x1iXIOZ8pRSN2xE0ILiXRK1lKCwYnrag2ahpixywSxRxcyPsXV57ohXJ48UJeXOMQ+BFOVLGEtTVeZUZG3BqWNe6qRhJNjYPP4tpa/sZP8h//SI4dVd7V5E5na3meJ6FK1yk9CmX5b1+n3N09XQPeM8wxS+WYVaxMqRz3sbi1tbXb12L2A93x9SGDx3RRkQLVvfciEkIoyzLGqMx68kn/H/4Hf+VafO/98v/9NV+/WCh6jaN6WsTverpPJ02AS9tmdzy40U4nNADOUOW5e/4FDOdmP9br9faRF+5KnzK9KJdv7FSiPs9RT6QSdhkzQ4RMLYmfzcAGSjwVhsXZra3pVCOpq6eeHNZUYI+vagJImDmaibKxd/mgN7eQDefFYKGGRZY6jkdhZxPjbVQT1KEej7Isy51ndmbE1GztDVmYdiueMKmuV+8q1YEa3ZX6FjTg0qA4Mt/bUJuoQA1uajhpzTrcOxImGFS3s+EHy08Ocrc6d9mNgtdJjHUFLaHlLLqB3UUk2iiLKSwQF5dvLB66uvLEeLhqWY+JQTrFXJyRJM8ESxQQgYmJWAyQ4GBiojFICBQjTB2MCIdl8lS9OTSZru39ZOyresTe2DV2U7CMjIgcU+NDSnS3ia33a9V98KvVOmyrhwwtulABIFWKkWMkEbrtpX9yZ3OsOLd05FIx58iZDyahMdpkIjIwNU4qSL4n6bq1OwpJqqQCmHME8kF71xeO9Ovx0eXVwdZGcf061/UjC23MQGxGBm5wNhNqVL4GREF0ua6u4vtn/Gs/0uPHgvc2M+FxzvV6vWQsem8eZF0H+CAO/23tlLu7p2vAe8M4sJfKgQcWsJK+zTk3Fap0eEF33KbBvffOuSzLpg4d0ft4/CgfO5K9/OL2//3/xE/OysbVXl2Rai+DBIBQGZwDEyGC4AiOUkYKIKYAHPHNlzKpfhVg4mjiYB4Ih9YW3/yZzexOMHOv17tbdOPm4szs7KX1ojfcKSsvkue5kC/LsnBscGZmqsQgNSUlIjJR4tmzTfMvImJL24ONIQgTqJmcme5VqwRRkKPW1A1MTJ48V3VpoY7j7TjZwXgkk5GMR6EcQ6I6J6CcHDEn2i5ieO2JxdnHYTAYdL16V6kO1Oiu1LejARf7+eFhMR7FiSpUwS09jhoPDiRrJzNjN/a9TweHVurR6cFQFsKgKiXqGDKB1ElU0to9N2EVdNNanWh7ee2zZ165unaq7C3A5wnBTo4fDQxipkm3aEIaIREiGqPGaBIhARpNBCIwLbTuh/qIjJcm29P0T6hlOzseXA0WosuT2oWgjlIGCyRt3zODeB/hkaYiEaC1/KS9w98dQ8p2r9DtPryrRNmjUmkHsdQCRmakyhp6Jj0TCiEBHNl47MuS7nQP9G+sn4jx+Pb1K/lw4nP1mQRPBiYyYTgiZSJOJ2NgM0pKDm2USgQYWZusSiy+2B6uXCt3rh56cgj1O6P9GS6PBroxFfQ2TupNXqwaIGTRwUBOACMhZ4N5e+opeuVlPXVS82zaqGliNhgMEpX1/qIbXQf48ACODtToyvqONOCLL7743nvvzb7zIAJWkgLl6tWrt6/d+vr6ysrK9NcXXnihk6h0MEe/3xeRZNIRY6yPHu3/z//e1ZG2blQffTT+L/8wv7XD69d7EoZsQaBkzrGKOJC22zEEMLNZ0tjSzTMABoKpksEgLhv+u/+OTpyc1acM5+am8Nzth/Y7Pr+fXh+Z8yFOMiKNNZgLn6V9FFUCm2ojiFYyStZ1abbXMEV1ijJQo1JxzUzTFEDS3Oi+KY4piM2MoUwGE60F9ThORnFnS8fbNtnRySiWk1hXZGxKMCL27DIwxzpKiD8+fWzPfLHf/zppMl2v3lWqAzW6sh6dghYG+dHF3qXJDqLChMxoJjmz5QamHo+jzzd78+v5YH0wQF3pBhRSQ0Pie9DtFv8EELM4f+Xo6Q/e/PuN/ppaCghLwbJoIi+MINYYRUtQDaYKEYhoCFU5hgaGERRQgi7Xo9Pja4d0vGu9EaOvSj+Z0NLqaGmtznqqyZbb3IwmxUCUoske6ScTMCPEoVYLWmcthE8ifjLhqrpzJLzZMNQ/vHpOlf7YmyspAyjvs8s8pYZ1AgJIQIDjNhangXjSXohjkKpqNBjgyBeT4eqXJ57vF9nw809dVbo6EOwRbLx099Ku5+huexmgzEI+5AV+cCZ/86d4/rmYFzqDbuR5nrgbaWLWdUqPVAfoO1CjK6ur1M1lvfjiiwDee++9oiiqqtoXsDIej79+iceOHZv+F11ES3fcDcyR4DbvfVEUZlbX9WQyCTnq1VW8+Wb2xk9lczu88379D//gvvw880YaRdQBnmsxRFCTLKfKzHwziSPF8YEAY0eiJquH53/+ps0M4VmWrSwv32ZQv6tb+vpONZ7EPM/73K+2SxUhOAY0ZeA1zqAKMiiDxHALl3JTnbZP45Rhuqt13jvDYoJCNQZjteiprmyyFVVMgoy2ZLQp422d7MRyjCiOOSZHEs7MefYZwEA83OdBsSeMbNYY+BbUmK+gPs2e8xQZ6Xr1rlIdqNGV9Q0WRETLc/1ji/2Pru6QKlRJlVSxB72l1J2CWFxW+d6NbHBhboliMM/soKK7xk8z0avcuDvsoh42N7+xevzCse9dPvSUIXPwiS4wAzo0bhWkwhZNgsVgMaiKqpooq0EtnSpETOKCVKfrrSUK0y/x5STf3nZ1vTO3eGXpyDgfErNz7Igar0mQmSkaFJ2/nkZlzwhlNru2BqaxsI3vRuPl2TRM+pmx+2pSw3S2LcycyGI9OYLQdy29RsRPJv4r7EX34Up5jCe31jd979O1JwNnyow8J82hwaQJF2mGTDJls5RZpmAYN4QSpbSJoBAzNTfJ564uPbk02jiyeoQNxfVrruVEP1KTqebuneF2EkAGpzAgZl4Wl/TEyeIXP6Vnvx/m5nSGreO97/V6vV7vaypTug7wARXkO1CjK6ur1FcdN1M5ki1oYqHfF5ijO74FcMM3uLxJLIaiKLIsS4SOqqqi47iyyL9807/yQvmb39BHf84+/WShrguYKgxg14SeiKqq3tITiwADKZmDRYOeOkHD4Ww9k+L0fj2/X1zfcW5eCXVZA8gyV9eRiZvps7UeHGpGQuBpSaQCwJjMQHAAmvjY9P502tGCB0ZMlj5lgDhFXU+qejLSmhaXnPehnshkJ463ZbQdx6NYTsyMfAaDOW/OU5a5LDcz59zza3sEKd77aWNO43IPAnPMpsx27utdpTpQoyvrESloPs+OFq4vEeqg1mZaYZ9XdcqgIHJGbjMrvpxbzuoxzw9zjdn2NjVm0VN8gwzG5hoySEut255b/vSFn5578tlxFfv9ol/kUWXXenOKccBgwrFSCRSDiahEESGgl2VSR1FJEhUL9bzWR8Mo113nKVeW+eYmh3DZ988O10bFwGWZyzPP0mgXGm9rmIG/MXFFY+9pmKEX3NIQxIxNV+rREZ4UaPw8SZVDoBAOcvocw+L2jWPFYGl8Y5QVkyyH9mFiAlACONAYeLE1DFADYEmoSTCDgDjLsqqKURQKQa6DtfXB6o2VQz3SbGuT7+QGco8Pwle03UHq3brIGLWVTK3HaAS6MjdnT5/2r73GLzwfBsNZdCP5bvR6vaIo7sFVtOsAH0JBvgM1urK6St0e4wDwEBQr3dEdXwfmcM6lXOEsy8qyFBFVrZcW6e/+1v3NX7v19fGHH2589JH78ny+fi0vS2siAG+NziSyBDEUyBVK8D/9se2NfB8Oh7P0ja/zFKsZZzmUoRpC8IADMXMTiWK2O7NNXA7eL1225pNKRLYXX5iZFrNh6pdmUGEyBxOptrcn9WjT6vHc3GAyGUuoZDySyY6UE1Nll7H3tZo5D59TllPmSdU5Wpvbs3WztLS0r8PZt7Fz69Y22wdzdL16N9Z3V6or6xuvFKnmmxuDs5+6yxs6OAIRx0IsiU1gLbehYSEwGTvOsq1s7tPB2mK5M7+0JKp+Z4duYfPk9o1hMhjeWDp04diZ9eUn4HxQQaiIibghNTQDgKlphASSmmLgGC2qiqgkb9HaQmWhZpGBlEeqjZNxlJmQ7coTfVnmm1sEmxTDyepRG8wxs6qKiWh03hM7Im6pE/cnJnb22pHtX403Seetq6mBEl8Ce2NiZ8COBmkyMzJl00ULw2piYZclwSGwyNFhOsIAACAASURBVAFPj1WPIb567UsYPu3Ph3JsZq7XczBlkBGDgWjklMXAIDBSuIoRDKQKixHErii8iUDVoNcXj370vVd7Fz8s/vKFq2s68Pk87D7wJkxEmaqiwJnvZT/9KV56Mc6gGwCcc0VR3K2raNcBPuSC/EM4s2747Brwca/UPpjjQShWuqM7vj7MQUS9Xi/Pc1UVkWRHKkRxbQ2/+AX//OcUY3j7HXnrP4dz57mue6reRFVTzCoAbuLuzciUVA0M1l5enzy5cWMjreGJaH5+PvGYbl7D38NR1nFnNK6cc84NisIJqrJSYkpnkgzsSGBKpkZkykQG45ZETJC0o2StKBjTaJXka2cENW324wycFNoSiCknybWqtrc2q51JvxdUVBXVxKqa1XLn2bM5NjNlZ867LGefkUQiOjK3JxR2H8BxG0TjNv3S/YU5ul69AzW6K9U14N0vwpXrms6fl/ffz9/5MHOHKF8xF80pVIkIPKOzaBaJYCbn/Sjvf1asPJNflSLXIlfnoMp7lvTWsvLaXzM/WVq+tnL00tqpncUj5LyYWqyzPHPk0vreDGaqZlCBRpIACZBoYiqiohqj1hVCTbFyqgtSnSlvHJcRt/Xy5cSPx37c+HFU/bm4elR7AxCpCZkIlJ3RrDakrdp9beGpXNJ2G3BWogI26B50Y9/YYbPnZA46Z7GoS42BzChGrutE5jj4qQ9GO8/VX17zxReHToSJicYeg5mUieGMHMDGoqrGmmiVDcDBzYmFGLz3WdbTGFXFNG7OHxpn2dr2tcXVNRAXmzfuw6hms9AQLNmHz/y+Gwi/10DFZv8MUKgQE5NraKBgICNUhuB9XFqiZ874n/+cnj1zM7qRrDeyLHPOfU33sa4DfHAF+a737+6erlIHhzluVqyo6mAweGQxjscu7qTLZ/n6R0pi997PIh3pXq2yjF97Nfv+GXf2M3nvg8kf/jg/3oKKwciRKtjnGtSgSlENBbi2YjK/lg/n6vYmZ2afZUfun9nt1qQqisI4G4236xgHngVU5LnUyRBeLEmSRY1tuntFZsatwV2LzmjaDJvBCAwCY4MZiLQhbxgsZ6qDsJrz1CuyqtzZ2tyWdennfZCKiIlkznOe586LkSlgRA7wjpwzFSI3zHcnN3mee+/vV780/fA9IB1dr96BGt2V6hrwnstiiby1iXNf1L//Pf3LO8WVzbkfvJmHus4kgQtgAExooYMmDST1uo6zPvqx5CwUg14xliyD6k2793tUJ6E3+Mv3Xv7k9I/K/rxjR84ZEkOEmtV/C4mYKUxhMnXZMDETNRWk2CyCgw7CaCWMDms5F6spf4Trure+7iYTAMquYj/irIxBuHZ55pzPvWdmA6uaQogdgx5YSux9u8oEK1RcDFCFKYfa1TWZ3tWZU10uSTxZbj+xeWl9YW1UFJBoIRh7IzFWsJmqqUAJ7BIRMgEwzCwwExMRWKAW7xCDuOLG/Nq1U2cO8Wf59hZU6f5UeZow07hr0QzGsXdK2WBpdnPrE4yaPJ/mV1BkCqtrduZM/sZP8OyzYX5uFt1g5jzP+/1+v9//KnSj6wAfkYJ81/t3d09XqbvCOLA3R5aI3nrrrbSwOYhipZOrfKcOEqGNbVtZsL37MA8NLUrSlQR2lGUZQlDVcn6eXv6hf/753uuv3fg//4/++vWwsZ6r5Vm2WZWHs4VJ2Mky1AFRUbEbvP7jsoUzxuOx935ne/v8+fMJNDhx4sTXfHLf+ctVUWi1U0CYXFULkw+1MAAoExgNi5SMYWmjy5g0TW2MQORA/z9779Ysx3Gli31rZdalu/cF9ytJALwTpCjyiJKoM/c545ljhc/Y4ZiwI3xsP/gf+MH/wM/+C36wjx3hiQk/zDkznps0kjiUKI1GIkWRkiiRFEWAxGXf+1JVmWstP2RV794bIAiCIAiQVbGDBLobe1VlZmeu/PJb30ctFYV0Ln6RNNmIlAAGE6SbK1QVzjkxM0NeDJZWVEHV1jhOx8wsuXPD0g+XuChUSIIC8JlzuYskuTOLiHXjedcld3l5+bZPSp9z+msPavQ91Q/1Ox1LFVeu2E/+hV78J/7xK9na9lI2OjbZOTTZvpqPxItpBIHMzw1LO9whEdMInFs2mPhykg+Gw2EYjWDGsxn2FALs3kNcWV0/cvLNU49cOPVwXQxAcETGThlgsrkWaWIvmJgJiWr6iWJRNapphIqpsGmmcjiM75PpIQ0uNLu70xCzyYSbBj4LztcuDz5XYkCTpxg5MrCC1EzN3O7e96Z0HTpgfe8rZlgstOxeRaufbR0pw8ys1dzAdWQ3Fj67ewHmTHLTnHRekOKryk+npPrRhkWMRYz3VTuPXv7Nz7JiWi636IaLxpKYO6aKBHB0hTbEBGOADGk9VlWhVElkZuw0L9eWj108fm6wvTnIcx/CHStU4V0wZFfHhRcgEmaIaRAr0BKSpoZ6NLSHH3Jfex5PPRmKcrERE3djNBoVRbEP3egnwLswkO9n/3709A/1UWPto3I8//zz6QODweBDqRwvvfRSj3F8Ti5WKf7p2wf+w3+sz5yuH7o/nHnAzj8uK6t6Z28jla7keZ5lmaqGEJK5rDDvPPaoe/h/lqrK33xLfvCD6dtvDSfTzck4d1pFdmoZlVfuO7ny288v3nOqO93Y2FiMcmswR8rSXvzFe6pKGtiEAWNOZ27JAiWhEik5JIKCiYxY5wJwZgAJeK4wasaue8u41UNzgMy5wGamZqqAqRERyOflyjKvFEOeNkSuyilmTFlu7GBgYoZ6csQeTEowAu9FH5Lkag9q9EtVD2r0se7JQGaubvjiRf3ui/TDH2S/+KVfX8sbycrs3Pqli4OVraVDkpdQ6eomksdIa3FlMIWpmojFaFv50pWlw6NQ++VlDiGbzT4IJlg/+cCvHvzi1RNnZ8uHgoJEfKbEzjnuhJfYkqiDqInMf1RERFUEolCRGKSuIIFjODPbfDBsFdKiGyTRNY2fTblpWNUGw1k+jHnh85xcbj4jRwYLUUFmRHBwzJ7d3LTkNvbGjd/7iGPCco1L0uRzCoOZq2pXVx8Z4AAAHN3e+NJkcmXpwDvDAyAml7EXFYEIWKkrXSXQ7jplKtEkoQgO5EhCNNXMO0dExldWT0XD4avvrh48SJubCeq6bY1oaAGq9vGTOEjid5CCxCBsAp1zcZyBDA4QUW8gIIcP0CbP4+pB/tIz7itftnPnYjnQRc9R7xN3I8/zhG70E+BdHsj3s38/evqHuoVYc1WORSpHVVUfarDSoxufl8useOuN8H/878sbVbnxVnwFAz+6xG767Jfli09lX/1yHA7uMKcjETrSKYSZqWpd13Vdz5jx1JP81JM+hvGFC/rNb4eXX3V1oxBYMfjaV5sDq4u/J8/zxU34R0U6rv1avXF5U5UXtDYVAAOy8MnOvq+t/CZTWPciEYFUOis7tIIiLY8jpaiq+zISQ1IPIVVNBzxZlvksJx/BZGxEUcxM1AQOzpNzXDhXOC6InCGILuY/SJa9nzSu0c/qPajR91TfgLc9EJm5yYTffou+/3334veyX72Vb2+TigOryunxxvHttSzGylRVEmjOuxivAumMPE3GbHDb+dL7g4NHppvlyoqfTLq7SnNdd5NERnz18Klfnzm/tXJE85KMWs0NECxBG2QgGNTUVCEREk1VkhWsQlRVI1RIlcyGzfRws31UZsN6is48xYVQbmzk2zupSjGWg83lw7N8YAZmSow+BREzsSPnmT0RmyqYPj0jlW6h+oArLYVLsT4SJqXG3Q1/DK6ubw3gcLPpUa5PTTd/vbMxAYvLyGXEmTohp6zKqkTKacFiMpAZmxGo9XxRU5Al3iUZyGiWjzA8/P7RB0ZPhKM/fzW7cOHj5TFds7RlJUkNpH1nQY6DusFjYjAidIyj9N78HxJIgDovw/FjePzx7Pmv4uzZUJa6UCU6r0wpy/KOoRv9BPgxA/nP7cP3o6d/qI8f61pVjo9ksNKDHXd4e38nB5KLIX7zG6cpE9kRBQFWjx8g9/53vhVffe3iiy8VX/9jd+4MVlbs9olZ3HxTpDU7gR1JizTG2PiMzpwt/v1pe+qn4Y1f6i/fGm812VNPNHtrUK9ripZgjnkL33fffTdJ4KxDUmVXQGGqamZGqnq9c7OWA5zAEJKW8AuHtkobppyyYkbSH+XkGntNBe4c4EgDIxUvi4CZSYFAJm1xLtgAY+cy57LMl85lBDIl67zl2h7/GP34ORQq60GNvqf6oX5XBDJAhSYT++lP9Dvfct/69nB9XFZN1jlPRY0Hd9YPLh1yKjBLJSoAwVyrkZFm7xZDZ3MuOr+djd4rDzyUlZpl5n0CmPdPc86J82tHTl984HztMgOcd+RdIueZIlmHaMv1U1Kh5P8qGhWiiApRNYnQSGae3YE4u7/aWJXaSUzATaJvZOOxr2YJFJj44sqBY+N8ICJsZmnqd46Z2GUuLxhejUSEjdjzp/9lB66LbgBYjtXxaieP84TTOAqL4JYGA6lmZqfHW2eKy7/My3FWwmXkcvLCImBhZgKRGVwCChzaWyFHzoAo4okcA6pIyzlcky/95si5Arr07jt5scZN4zpfm8XbvPkTH5v/JxWb2FxEAwriDhdTcAKIABC0ratJRyFdWUokrpjD4cN4/An31efk3DnJC91zV7QP3egnwHsikP9cPXw/evqHuu2x9lE5UrkKgLIs8WEGK/d0uUqvBnrjK3v7bf3+T+TK9hCuGNC4jlGxZhIh1frFcv09/eXPNo6sDr/yfPG7v4/jx6wtnrjTnei9994nNkdVVapaZRk994x79gtue3v6ymt0+OCeNcP7G7u+r6+vL/71vvvuu/E9rE9rmSdvqmxQjbw7tBRgMzPjlJWQwcwcjEBK82SH0oBMtGm1VgkfZiA2gEyISInn2YmqIpV4p+prIiUys2AQsggFwcOYjOGNmMl7V3hXOs6J1Mygtsgx+ah5Tw9q9KBG31P9UP/UA5GKW9/QF7/rfvBi/vqrxcZa2WgGEDgCAVrHWsabWT12GqGqxEkVI2kbUTtLt8Q6VSOzzLnGFVtuUDuv3ptz5j3FuG/XPTtx/69OPfT+0TMxy0EeREYGKEGTj7mBDZDE3VDlRN+QqBItOaekchUVSCRpEJvjMn047KzanNGgHIKrKj+bue7YqR4M14/eNx2uqoEBJjgmMBt7BZNagse53XLvEeGwj7FOJ+mNXU3Wzk7rmsoUbTf+1ql46O6PGqVCmiSgOZTmYKwHPI9gCQa65ZskszPTzTHo0vKh7XJZY0OxIckRHRGnlRWW6jyYwHNZC2vty6CmlNZoIiInjMblG6Mja9XmdHl1sLqab2wsaqPcMuizmDPRQtvpwgcA8gAZLRI32iQNqIEq883R4/Tl59yXnrWzZzXPteuXlCDleT4cDvM8T3lCPwHeK4F8v6T1o6d/qI9/XUvlqKoKwI0NVnoGx2f1ykXy//P/ObK+vQTU0FljkaDYPVkYEML2xnBnQ999Z+vv/s4/8Uj22BPFw4/QA2d0MLyTO7O0YDvnBoNBURSq2prLMsuhQ+Xv/9biUUb62M2s8ftgjlOnTl0XFjGzl371noHNRFUsVYu0303tvqe2+HmDsrWMDGqrVARw3SmNqDERWVLaIDYI4OapmzG4pUmTqooKUUtCpuSy4pwiWkrlDEk9D2BfDn054rwgV0AqqJqp6h6A42NmP/2s3oMafU/1DXjnAplRCHzpSvbKq/jGP7o3f16sXSnrmCkAEmgDq4BKLM6mXFc+1BSjsTcFERhG3SxtnXwmIkjNM1c+n7i8IqfMkudhNPLTqW+a9CkiGNGV1aOvPv61tSOnBWzMiVNnMEJyy+p8QE3NlExhSX0jJsoGNEKks/aQLFRFPT5t1fFqa+6cQmb59k6xucELpNq6HK0fu386WmmNxAlgMmawUySdJyNuPVn27aivBTnoOr1j13vL9v1xrhvavkYdooFdBGT+s6tXClJjgBlEwEDDcqw81AAW4Rjp4zmVELC6fvXBJr463VorlxvnyWdOchAbkVFb9QlyCWbpMKDWqQwwhSKdSKSllRFdNh4e2JgdXD90bCjBTyYWmlu7ybZpaFc0dC7M2g6dzoKYYAQlECdJjpQTdL1ngABVOYgnT/qvfoWffcZOnopZZqrzvMh7XxRFSo1uL3ejnwDvQCDfL2n96Okf6nZhHAASzDEPNJvNPlSVY7476gkRn5mrfOOtw6+8uoKGYVNCUodQkCoHuJpNVAiWERB1dX0tfmet+c73xkC8/6z/vd8tnv6CP3vGsuxO3vNcoSNZAolICKGua13IC7Ms895/pGX+Qwkdr16dkWOK7TdUVWECa7kVBFgyS6GkRc8pR5GunjaJhJotOKekZCZVoJCCyCgSOTMjMkhXKU5MHfU3dZCJKoy4TXWJCCYAm/NUlMXqqlta9uWQGBogIiahnwB7UKPvqX6o34uByMxmM7t4kX/0iv/OC8Urr/B028fgDEYQoDGrYDOgAmaqTkK+vcb5kuYjBRPIMzgR6lQ1MQqUWNsdOzPgXe18zAoZDuNo5JoGTXdu71zMy63RwcvHz02HqzGpITDYMXHibiSVaVKVGCObuHYXrRqDhYaicAwsQWJUEZZ4rN56bOfig3ncRTdUKIRsvJPv7Cyad8yKwaWDJyejA0jG3qZEDEoKlWxgAGTJHpQ6fLxzNNlP4aCbonS0GlIduGH7EQ/s8jgssRAoeZsm7EgVGgnw7KIkhoIxxDMy01xii/jH6Or6NtiUqK6E+kuX3nKxefnEg+o5y7IEDqQaEDJicnBsRqawJLYB3ZXxJqjNm4o8O0K2Ux546/Tj+WAwePcd39TUhGuwoZuqUkkNlLgkrarLwm8wgs4NfswYxGilYpMkR7olIQ5lEe87TV/4An/pX+nJk9Ht2REzc1EUw+EwoRv9BHjPBfKfmYfvR0//UHfDQz355JNm9tOf/nT++je/+U10Dgs3FuZIv6Gnddxz135wysz+5eXVvKhDnV7OBRFUMVdwNbEABMsAUVVCMADIAAfUv/m1/PlfbP31/5f/9m8t/8kf48hh8/62a5HeGE2bn10457Isq+s6hCAiZpb8U24h4j6YY4501FFffX/HnGNmI5i1JA4y1TkhwhTGRKLESD6vXSKFffZ7u/nPQiZkyW4l5XwOSKxkFTFKMh1E6RiNiJicRCMyZqaUPTnHvuRilK8su9GSK3ORoBolNCrBYP0E2IMafU/1Q/0eC2SGydT/4g37+793P/yBe+fXrm4Kx+Q4RFXmGjZTmwE10BAag4/14Z2rW6MDk5VjSmBATRVGqmYJT2ZGu+k0U4Ip2cRlVTEYDoZhVGU7O7vxy8HW4ZNXDp7cHh2ORdEesydpqFQwuOuiKmRiEsUixwiNKlFjsKZRCYgRIj40gzA+0Ww/WG8Omt3tva+qbDxOe/7dEgZ2lc93hitNPkjeW0DrCWOUlBmI9uMWeyxbW8ZAS17YD3CY7VmDaB+CkTbZ7Tu2DwFpuQdmZAazJGGR7kk0KUXBjA1mClU1ixk001ZxwzVNNplwjB83QwDK0Dy4dXU7y984dHzSFOIyVxgxg9jYUcICjEzTvbbyFwTuSkdIO24FETExkZsVyxcPPXCw2jl26DAx5VfX3C1jMdSSNdh279l2QaS2CxjKIEo6WoAABngQyCMv7dRJPPcl+tKz8eQpZWcLKVDibswrU/oJ8F4M5O/ph+9HT/9Qd+FDEdFixcpclcPMblyx0jM4PhtXPp4MXnpp2oyNnDLMNKlHqHVK8ASm1oGDDBG5QJkASGaW15Oinsp/+su1f/xGdvYsnzu78rXncf8DVpTKd1TtLC3zzjlVjTE2TXPLAMd1kQ4zuyBDc5k0AeyccyqETpBDVaDmnHNEYmJmRI4oKYtS+mtKhgHA2DrfWFsAP5C00MzMQESm1p7mpGOcxKyxjmVNgGhmHAVKBg8xr+Sy4XBw4HC2usqDAXmnoZLQNNNJnE332LLc8Pvbz+o9qNH3VN+Ad0UgVdrctNdf5299u/zxj/OLF11dZwZTBOJAVJtWZlNDBTSAAELI6+q+rSubK0cvxgbMAMcoIOVk3w3n2DlmmJohmqpZNGxl5UZWLmUZFcWinPZkuPLmuS9cOPlgSBpJBG5r/HivnAIY8I5CE6vZ2Gt0EmCqEkM9MREzJcUgVqenV0432yuyh7/gqirf2nJ1vbtoOSdZHp3XuYcGkKLoHhTjk+6FG4aYV6aoQjvBbIOKiqrBGSCqiIFjncGctnWdHIKfTuljAxwAnMTVyfjEaHwkTkNdTI0GznGeIxUHoQNgCEZJUxRd7cg11TtJLYQ55oMdPro1WJ0eOJSZZptb9jG0Qva1ZyfJkcApxW7pihGEAAEZWEAxK3RlOZ48mf3rr/onn4hHDs/RjZTe5Hm+zxG2nwDvxUD+nnv4fvT0D3VPPNRixcp8u3jzFSv9dc9uWRR/9VfhnTdmzE4dDARiREBAIIMHAqCECLBBQQFkcEJmECbkAKtRjMe2t+uXX8bLL4//8j81R07SQ+eWfudr/pkvalHeSX/ZRXPZ2/hr19fXzfBX76z5rNCmgXqwY/IKMTMRMRFHBFMlUlMFM6sxM0DslVpmdMfyQCuvQe2XtEtKjJWVwAYlcyBVdXBKcDClFuhoAQ7AGZGaNxJyUWHeF6PlYuVwtrzCgwKORUKoZ/VsUs2mWlV0w5mhn9V7UKPvqb4B76rWoxj1yhV79VX+7nez7700WF/PmzrtRCtDbQhAZVZ36EboFC+L2BzbuHTw4ElPUFOImNO0EU/QsxnUVGM0VUuoh3Pb+XAzDE84n3tvzAl9lnKwNVr9zfEzVw4eFwKDmByTc+SYHMC24I0KFUhki45gJjEGi41qTNaxiMGprMTpuWb7PpllKrBd+y1fVcXW1h7D1KKYLR8clyMQg3Y1Ngz7SBuG5Hyads5E+9fcm1yB7QPhjUWmx5yskgQ4Wi0OqJmaafo0tU4yanOdDo0cGw+dl+TwxytR2TMMzVjj6dg8e/ldPqRvrOZSTyM7ysg5jxgUZKqc5QROshstlAHCPgntpEkLmPNG5ebo4DsnH3w4y8qLFzmEfXa2N/NVoM45pesH0l2Ao7V1MdvFkdKtOJDCB5eFEyfskYf4/OM4/1g8sBqI56lOynaKoijLsiiKm1cV7SfAuzCQv1cm5X709K13LzbgteKj84qVa8tVro3y+SxXuaflSGg8mbz4wkpOyLPZNDpDYUqJYtoxKj0QjAwcYQAcau50OswQ0ikE0Y5p7r0RaRR/+QJtXtl65cf5c88t/8mf4IH7dXBHYQ58dJeQD72C4Y21Jls6IL4SFe/FRFSCRZMYEWMCh1KlCoHJGOY0UV7hAG3zptRy89zKknxG94YoSHdlS9nUNBFok1scUevGYgKFshCxMyMx8vlouHpkcOiQHyyxz1VjDE0z3YnTsYWKER1TPwH2oEbfU30D3gOtZ0Yh2KVL+p0Xyhe/O3j99XxjLQc8kRHPgInRFFbDAiBABOLcH8WQ1dWh9csrxzYLzzVUxRbJFgQysxgthgAz55mYyLudcrQVh9F5ZVbv1Tk2i6OltaWDF4+cWl89rAQHOLADMxwlCYzOFhWqiFFDxaZl5utYhRgkNLDoMiaFWfSxXonT++ut5Wp7Ph37uvLjcTYe7/cTGQx3jhzfWVrdWxxCe3RB6Q4YmtlNfKBDPaizX+nYjQngYLNMo8OC+a4qh0Bmt+a9eu21vLnx3M7OGO7NlWNazxoww5nPLGZqquKLzHNSvDIlpV0F0g9OIzZHB395/OHVajxaWQGQj8cfORXpfGEJYBCI1SDQZJjiF4RMiHZtUxjOZQNdXpLzj7svP8sPPRjLUvdmON77wWAwGAyyLPtQdKOfAO/yQP4emJT7Tu1b715uwDmVI4Ea84qVwWCAvVSOT+jRevnSO3nJL96w99/bibbe1CuOPYjMFAhILI5ueQYpQOTMZF7US60IFhNzMHEuq2M0WKoSodBwXcdvv3DhBz8e/aunl/6Lr/sHz6lzdxjmuF2DzQzfX7Ph8oFawOzNZxbFOzEXjRtV0xhUozKcc46YHZMSzBFYAbDSwqkawTEnExQGRFMCRAARG9SEjI2UkRwA1ZjIYMSAKritfLEkRcYqEtlxOSyWD5YrB/1gmbLciDTEOBvH2USqKcXG8R7QZ1EPv58Ae1Cj76m+Ae+i1jOjEPD22/bd746+/cLonXey7a10ch2BAEzbH0o1KclrUxY34iGUNiubKsx2kJfsc064M3PaYZoIgLwoVCTEWqAKnmaDcT6QpADtnHmvzl8689jbpx+bliMwkWN2zOyYPZMjpbl7VWePEllFJYQYpKkkNiKNxWAmkJrD7OHJ5Sd1fNjN9/lGZm46G1667KvZvtWxzov3jpxaWz0O9kyUGJZGjsglq3FAaZGxQd0umW6+ze0D3ptLNnV+KC1xQwHtylK0+2lJMAbEGCGRYMzETBY0rWBDtoOIJXY36axKIqS3bZhRDEPVByZb56+++/6hE1t5QRqgjWmWJDA0NpxMaJiImMyYeBdWScSNti7UCMagphjtrB7dWlodHz+5TJSNx7eQwXjAtQPVxES67unasQU45iNcACkKOX5Mn3ii+L2v4fTJmOeLohtElOd58kzx3n8QutFPgPfQBOjv9km579Q+0flMNOC1VI7ZbPahqhz9dW9dTnX9z/9iuYk1EIBN0bQMM5ERtDPTMwMhCXOIdtrpNJcgg4gKAyptpqUiICYFE3JtDk/X7YVvTf75+3zubDx7dvnZZ9wjj2J19Z7bI/6sWZbEQGZPrOSFRHzMzGXKZEQh1GLKgOsu9p6dl2hgRwspiJGRpVM4xoKEe6vpzmrKYLWOP4uuZlmJk3kspZzeLJIFMGXlYPnA6MDRbLRKviQQW4yhsdnYJttWj7WZsYp33E+ASWdc1gAAIABJREFUPajR91TfgHdz65EZVTXefJNeesm9+OLgzV9m44mTaIQICuBKaQKdwGZAxK5PaSo7SJYUFCWXuowVJptMq+Q9KYxaHUkDEqXDeU+EOiahUa6zcurySGxEmudhMFC43xx94N37Hp0VQzCRa4VF2+IU0NwXFSrQYBpIxUKI9TSGRjWIRIuNSiib6XKcnKk2T9ebrK3wBMfoZ7N8MnZ1da0axZj8xdXjm6tHk1cLKAEc3Fas3Hi3j13Uw65pdZpTBWDX64tu7W+xjo6xid1qnA7gsE5nNG28ESWSRDZlsk7swhyjgC5LUyyWeJix6u0UEFHNVE9Ptp9Yu9gMR9uDZYuVSgbxrSGrBItE5GCOOJ0pdHKphGQr25aPUPuwkpfT7PDV0aHDx04Om0ovXWIR+ohfE+rAi3SmQeBO+8OEtdVxVRDAROpcVZb6+OPu6S9mT5zX40clyxbRDWbOsqwsy7Is8zzf5/jeT4D36ATo++WzD9T31J0J9NRTTyWDFe99jBHASy+9hAWDlQ+9k95g5S6/4nvvZ++8QwwYmFhUDQgpj7HrnwDtEXG45i2jPdlR2ps7A8GK2dS99sbktZ9t/tVf8+EH3LNfGH7tOffgGayu3lWcjg+6Lgc34SW1yajMx1VUVmLHzlHmIZl5T8qxJg2haQIAT+wKl2elzzNzGbGnVv2LU9EKmMxIu5TF2tppCFKeLlAk0xRpPwBAiZwSEyhpo7Xmc7krlleWDh0eHjjIxZIQAJUm2Gyi0zGqCYXGw5xz2Scm+9qvID2o0a/1faCPH4vMeDajd96lf/hG8b3vl2//ytczNihBCA1QKWawKXQGqmGyO4UmPWeiuauI2SjUR8drO1lWFwNRQI0N5IiZnfekaEIENC9Lk0atsYioCGB1XvIcS8szdVcGqxtLB2NWgJkYzEyc0I0EcHTFKSqQiBg1BolVDBVUCDAViY1W09PN1qP19gmrvQSoAkYGFsl2xtl47EK4dtscnJ+sHp4tr9p8lewwDsKHTuZ2vaV7Xt1yXd1Q/YDl/UNebsEaZjCZqsTIMSYfVsdkRoC50Axm40xDQiIAQDtb2T0jZI6/3OJ1aDp+IjTvHjz6drkULSm/GudCmUE8HCfkguCprShN9Elgt0CkDS+qaiDwheNnMSiHk3ExeMdXlQsf2XO9K1FpZTgSwCGwSK3WKCuiQfMMK6vywAP8/Fdx/rwcOChE16Ibw+GwLMu5jHo/q38GHsr3y2cfqO+pOxnrySefnJvIzstVAAwGg8lk0mMEn+j1SVfryLsXODSNJqc8dR+mxk6dntg197mbl2CumwUWUyVTBhucIScbGZdgXV/b+Ie/5R/9uD59aPnffT3/whctz+cudnflnhDf3Mhq8kVWTHa2OPfESs47l5lryHvLMq+ZehejE21CrKMaNWh85fLM+YJ97jLvnCO4Tn2/1R3rNDV4XrU8P42hhSvljyCCa98AiJjMc7m8tHT40GB1lfOBkQfMosTJrBlP4nis9YylIaK88HuV1KifAHtQo++pPiu7q2JRVdEbv9K//ttDP/yXwcV3uZoJYIzAqEAzRQWpgAoIgIB0oWASCz4Y6Ro1sxObl3Ww1CytJi8VM8BMkYB9qCoRPDsoqxoparjtbDAqhjRsqsGBdbd0denwLB+Zy4h2aRRKRHOWQxKaEDURk6Cx0diYNKqq0kCjj41vJifD+Fy9dUAa1uSaYTDjpsnHO34yuVav0piDz6b5sMkGafKnZA1LrlN7om6RSFUq7f92S1b2NkfqiH0z/3V7p6tIsV1Qo5PXsLlnyrU/qjDrbgqmqZ6FYKIavYRlC4NOB4pUKQln3+7x5mfTozE8Ntu6vJldOIiZ8+o4I2bnERsjIvJw6Mx2E9TArYjqYrsZwGxqAG2MjihwcvXo6P4zSxd+47a2PtItaYducCsTkw4xEKBRYARHYEdjgy4tF488nP3O79gjD4fRkoIW1+tkB5uIG865O/NF7mfaOxPL98tnH6jvqTsc68knnwSwSOUAMJvNRqMRgHsI5ujVPfb1ev366z42DLBjE92HU2Ah86DdpOdGv5K7dGh+tCRASAmhoLEIIGcnOh2AeONyuX5x51dvjp7/mj3+WPn0F+jIEeM7IZj2Ua+Z4gqtNo2URIPBoEYkJSJSJmYPZvZegs+K0kTINyw+ah2bpkFFzD4buDxLl2/5zQzXlv4KAE5K6ox0CNYKjxLIpVTVwMxsapa0OoiZmBLFll25tDw8cMjlAzUyjVClpqJqh6ptrcdST6FG0KHb/3XoJ8Ae1Oh7qs/K7pJYZEZV5V7/Ob3w4uCf/6W4dInrSoEGqIHKMDWbaasPpS2STiDEbtHgdgGz+b5+NN2+b/297dUjm3rCeQ/vzXkFq0JNScFEgMWoMcYokVQr568ODmSqiPre8vF3jzy8ceiksidmtHUirHNlz3ZjnxgcChGLUWJjEgGNsdKmZo0jbQ5odTpMj023/XwRNcsmk3x7289mLkZcY8khPq85qwVRjXeXYgZ2S1QIuFNm7LbL/rBrXjMkzxiJ0TPDe5jEIDFGiYgxWqwz01XHS84ldONaR5LbeLkYn7j0bhzv/MNoaVaONFTICoZoqE0t8+UuDOQ67Qu7JvUgdp5N2VQrKogHV1aPr54cF1sb2c4Oqd78CppkYvxuba9qO4bJAQY2zqo8w7kz9NST4akn+L77bTCci5Nc1zCFmfuZ9rP0UP5z/vx9oL6nPq1Yi1SOdM0NVpqm+dB/3per3HVwz3SqP/phDhizqHliM7W9qctiakM3znwW2B8EKKwT7KB0iOMIaiCCsAa1vHChbjxoeTLlb3979u1vTVdX7fFH8q98tXjwITpxQpy7azaK+O54eTKdDcslRIhBieCYNHMi5jPEnLKSzTQKF5SZC7LBmg0yhximdcXMMq1q1f/uj//1Fx5+YGs8u3Dpyi/eef+9tfVGuZpV+WBIPgtBmYicI7JIlA9KUWOXVbNm5cDBKGqOjB2cN2LAefiMs3K0NFo6KJwbMztQrK2ubbwpm5cw25BqSyDR5Tn5wyXfGsDRL1U9qNGv9X2gTzQWqbrpFG++Sd/+TvG97y+9+y43M4UEoAJmhqlhYmgWpK8J4GT7Ol96bJ91Kpaa6uTG5XdOTiwGYUfkiDMkyWYQmAgEVTUh5owyhVQuf69cqSi7Uh5cGx65vHxsmi8ZeyLP5BKDw4isk7agZIYqalE0isaoEmNomnoWQ4WmLiweDdPHqs0zFrzKYnvlW1vl2hpfN4NyLqwcGC8dCC5PohuJoGGUqnCYiThROtqCxY/RWXbNcr7wbqsPkYpJ5mQNWHtetKBBMndOgalKVBWYeueIvJjLLJahJpU5wIEoHzRkzD4eodNsuLNzv9qDG5eD0dWVI5oVWmfExhmUmBgL7BcYt/osc70RAARSQI1EiXwRBwffPXZ2gHjknTdL7/l6JUUfkBy1gxbU2qlgF4QjKCnnsrQiJ09kX/2ynX9cjh8Tn+11lqHE3RgMBnPuRj/TfsYeyved2o+evgE/rVhzKkf66z6Dlb5i5d7aCcWXf+zfu1gwJqqOKNr+44h9hJcbl67s+4zArDug8MqpHBqwnLmK6gkxissQI2VEFuoDBFy9Qi9ckX/6bpXlkyeeLL7+9cHjj9LSCMyfblNF0E9my0eODC+99/6B4YqZkVQtGdgxhMgxsSf25WhlIhtGnJdDVwhr2F6fLg8GdT0bleV//vyzv/P0w0T0wIkjX3j4/n/7WwCgZiHEaVWvbY3//qWfvPzLd4gomOVLw421LV+MlpaWnXN1Xft8APbmMzhHyJh8xhl5l+UD9kNxmRBDo8YG9UyrSZyOYzWOoQpifjAKVf3k6aOLz3Xj859+qepBjX6t7wPdoVhmPJvhzTfrv/h/l3/y6uDCe0WoI6Qh1B3AMQNqIM5lGgmttIPBJekIS5atu26wCmSTybEgo3pssYnETM57GCWVKWZiAgxqMTnF5hHS+OLdbOWSW2GXzfxw5ka5K3L2rW0KMZg1/TsDKUjVRDWKhqgxSoyqEkNTz2aQ2ks1UDkZJk+M14ayC2T4qvLTSTaduqa5LpGBvK8OHtlcOdzkpbE3YiKy5GvK3JU7JEDHFmQmd+tV0KHYN+6hfUU9uI6zyoIoV0vjbAU4uS1j6exUWoBDVBKNRcjUZ7kHRw25aREqiAIgEdc0LPLJjUzX1IeZH798caa2WY6kyiM5lxkTGbFScodrmT+pdMeME2CFbvwk6Caq+WJA5eiiz8pYPXjgUDEZl2tXua5vanTPXWC7/1IKSiRGkX0cDu3UKXr2i3j2GT10UPcuzc65PM8TcSMZpvQz7WfyoXzfqf3o6Rvw04315JNPmtlrr702f2U2mwG45ypWPteXyPb3vres2igyUEzHJWYfaeTwgl7Z/JW0nAvtHqm5lkvMBINigLZWFwo2TW6nM4A4KbaBQ8hfeXX6xq/rM/ePnns2/73fxqGDn2J50fe2CyBubW0tL6+qWkBsbWaS9FeSC+UEdiiAcjiMzravXlke5MvLy8OCrbD7j6x+5fyD+xyIVlZWHJEr8rLID60uP3z/iapu/vaFH77wyi/eX1s/dOpkHSEK9hnYw2eU585n8BmRyzjznDmf++GSK4fmCnU+NayIhCY0IbKyGhNpVVVHV0b3HxzemLXRL1U9qNGv9X2gOx3L1E2n9tpr8RvfGrzyk2xtzWJdQaKnGWymaAx1ewY+VyeyuaiBB1x36k4L1ZRpSxmlcRFeI5m5BbOJlqXQOYW1xS0qBCg4kBMmZq954cvSZTmxJ3Lpp7PZQBdEDWImpqIiEqOECNWMiRXLEs6PrzyFashG0bp7h59Ni40NP53yB5RpCLu1A0cvH7mvKYZgh7uxdhMLDjbt/xObhogy78VU1GJoTAkqnpCbJTSHVF3T0CcJcAAoVR7Z2Zzl5YWVrQ1QY8QDhvNgZ+yMnKW1G2wgGHdgzeIgAbHLi0yAphGCq4qVCw885obDY5N/dk1zk3YqrTAZt84zyapFzGpHsrqKJ877Z55xTz4hy0uL6EYqS1lEN/YZpvQz7WfpoXzfqf3o6RvwU49FRKliZTHQN7/5TTPL8/xmKlbQF618qld8801+9acQlY4zmVb1WzgaoIVUYB/Skd6hZHzaakwYwIkH2qarXVZE3atkOmQZzDb09Q384vXx3/5dePpp/+i5/OwDxf0PIC/u5J7VQD+rCpgS8ayucp+BaDE7trkSGxBjJKIYgoiUZUlkqjre2Vl24c/++E/necm1IODKykr6Wg3K4k//zdf+5Hee+9/+77/8+fsbPBipK1ZWVrNiCJdbliHPib2xc+S8y4wzygr4ouW5qKiEGGOMGgXOiH1OsWbDdHvz0PLZeUTXWrr0S1UPavRrfR/oU4tFqrSzTT/7mbzwIv3gh8Xlqz7WIKuBacfaCIbYcjcoCV3Piyiuu+vfpSAQoOKlGYR6UE8bXwigptaVdHRO5yCmxEEgGDELezUi9uRzn+eUIGZyIJeM1BM1IimLph/VKBIlRg1RQiARbzqMzYlm9uBs81CYUue7QaIcGj+Z5Ds7/MFmHIHoyvDA1UMnmmxgrRhTZ/3a/nRuMXPrdpqXqlinEwrsLrQLoMQeysZeD1nbdY3tOn3BLLajbNAes9j5OphqVYwIjtkIEaYiKuZMnFlm2vremFGMNwY4Pr6dCjfNctM8OBi+vXX1V8AlZOYy85mCExMHSlAmdrCEOxHYyHZLcjWZvvssNhKjZORnxep7R+5fqicHhkNqmqyq5hiHfUB2tPAHMkqDDHAuDgZ65Ij7wtPZ00/TmbNhaUkXvmbM7JxLhil5nid0o5+UPsOxfN/W/UjtG/Aueajz589joWJlDlgMh0P0VI67+arr9T//86WtbRAiI5fWH40/+gi6rmssd7XQu+pjpNJavaO1/zAAaokA0brOEwHELBpFxRE8A1YvXbqw83cXZn/nrw6y6bFjR37/91eeerI8cwbe34GmervJGs6Soat3jj1VdXBdcqwwmKmqqpqqaASziEiM3vvYzLxzZ44e/6//8Cv+mqLZ4XDovVdVEamqKsY4Go3S+UxZ5P/Lf/9f/a//4T9O/YjKFUPhhiucFZznmrnkF8ggjRYkOnOZAioUg8UmzsZhNmnqmaq2km9EjuRIZmXm519h7/1nSX29BzX6parPyu65WKTK29v6s9flb/7GvfJqduF9FyI5BKZKsSNWAYFagUZtJ13qxCDm2/rr3XlXS0EAix0ab51Yv3TRFbUvjQJn5HJPrSuVtaUVAEwJYCI4lxRIGXPIgAEHuHS8zwA7MqDRCIkmMUqQ9ieaBIrBxebUZOPhav1wrF1s5loVFEK2M/bjiatqfHD9iBGPy6Wd4YHgsg7J+SAw54Pa4LrrM+E623G7zj83hX2wWewub8M6Hke7KpqZqUJEVZHAdBhCQybeFB2D4yZFRm95DFqHUByZ7Pz2hV8xsFksWV2Iy0TNEcE5ZRIi7xyBVAwG19mqaNdaiaUDBRkcuyZfurR68vD21RMHDrHavkKbBJK0NJY9rCIyQBVKFB1LnmF52U7fx489mn3xGTt1qsnyxa9bEt0oy3IwGGRZxsy3gG70k9K9Fcv3ndo/VN+Ad9VDXSs+Op1OzWw0Gn1+MI57y59FL1wofv3r5H4GkMEY3UnWLbfANUnWPPMyGBnc/AhDjTuKh4IFiKwAhMyZOVXfWamJoQaYqHT5Tqx8Hct3L2z8X3++Nvrr5T/6N6f/7E8pzz/ZYQ/8vBpNohXO5S5vmjidTh07xKgaYdJ65qlZlBijmY63N3OmpUG5vX51kLvVjP/913+Xr0lNRqNRUq6ZX865lZUVM1PVw4cPr6+v/8Gz5//2F5fzlYP54EAl5MsBZ7l5KIFNSTRIXTU1V9OiGbJWpkGrKcY7Ng1WTRhiqhKbWTUeFuV/+ZXHFr/IS0tL/Uzbgxr9Wt8H+tRimdHOmH76Ov/1Xw9ffhlrGwhRgUqlMZ0ZqiS6YQuAxd4/WmdOsXfjvvsJAlhAhOPT7dPr762vHJ0MjdSQduCULE07joDtHrODOL2zS5dgBruEbDAYBI1BYlAJphEaRZoYG5VGY0AIvp4O68l9zc4DzWRksd3Jm5Gqn83KK1f8bPYhyzRx7bLKFXAZyLUMjWS/ittTrrLAvrwZtcxdhVFa4GtgL4ljTuVQ04R8EIGZFMaA2wdwfMIlKi0ENpscq6YPLx+8Ui5fIh6zJyNyHs6DiIhJAoMMTEZmatp67hq1ArIQJcCzY0L0+bhcvbJ05L0HHj09fDfb2GAR62Q1NJWfcCu0nhrZsWOQqAUThVc/iMvLdv588aVn+ZGH49KS8p7TJWbOsmwwGJRlmUQ3Ps+K4J+fWL7v1P6h+ga82wLNxUezLAshAPj+978PIMsyAB9asXJtrUrv5/qJXs2Pf6xXrnhiA5l2RN+97m8fF0OZL9W7WIbNX5n3c8oHKEEgoMT7SB8Qa70AA9TFapjTdmMlx2Gg2ebG+3//zeP/9g+zQ4c+WXDK8GY1Ym8h1mAxE4ZlzjVNnCvnq0YRUY0WJdT10nA0295oIjI2qWf/47/7o2vRjSzLyrK8Ntr6+nq7znnvnPv67z7/nXe/oewbwWD5gIDgHXxLqwWCgsS0mY5lknNOJpXVU8ymVonWE6onCDPWZsjIER86saetEs2qn2l7UKOP1ffUnY9FqrSzQz96mf7pu+VPflqsb1pdR7NIqFUr2AwI7fwMSWQNQlfwuKuBoQsamdctEGAApke2Nk5T8dbJRzYJxCxmMTQAMyhzGe/FR7plikCcTL2J0x8csyciZjZYXc1iqMxAJgSN0oTQIDaIDZqmnE0OzzZONZOD1TZ3zUuq2XicfGE5xhu1EpERRSMFscvgPSx+unNUq6o6Z85gDnBco8XVLp77bVqSykVbCmJGIp+cTezifZupM9y/dSWYfte5TVdkzmvwQsSAY46B2OB8AZhpVGWQcZalO1cRVcs4d86RRiPXuMH7o6Ny4uFBqJeGIzblEIw6DTLDvMbFDAKYqQJGTNlQVlbwwAPlU+f5/BN27GgsSyWyhWwklaUkO9jE3egnpc9JLN93av9QfQPenYEWqRyLmMVwOLwxleOll17q9Tju2OVCqP7h7w8QB1MFE5xBXJew3J5RBBhBQQyYWVqf2ZBKT+OcrwlzBgdz1upzpNxVQAIIjNk5U5gEIIhlDiJWowlA8chpWloys48vuHWD63LDDXLWCMpVBdCM2KJAFCpkSirQmBTjVQI01tWsyFyYbOdkf/SV80uDYt/vZOaVlZUb3/ba2hqA0fJKUMuLgXIJl1OS7ic1gMmDDeRM4s76JaezpVFmYRZnOxZEa6BqKFSQqc42ScN/+599bR/OkrXZWz/T9qBGH6vvqTsby4wmE/zs5/rtF/wPf+QvX7ZQm6kAjSGhG1XL9t8Vy/ggkuENLMznvMJ8snMwG5axIYkaG8CTdwm6oBZPaA/tW/ykdQ9lotaOlZmIXQLhJUZAPEBMIQaToBJNGtNaQ+WqcVlPzzTbjzWbJyksaohyCOXaWr61xTHeeN2yPK+LQVOU0edqxvtNUxerczqNzIWn/sgL9kLXtLiELep4WOeKZt2HdE7lwB4lDqh1ah17WJ22W2PT/Q5SpTswCLsbOVBNz0S9tHxokpdbTIGJmZFnMDWJSkzsHBGRY4BgGoIxkXctWKPRIFCFAeTr4eoWyc76O7PDh8mk2NpKJzQMS6qzvECQEbPovBYDOnzUHnmIzz/Ojz2qhw6FvcSNRUnRsiydczdAN/pJ6bMXy/ed2j9U34B3baBrqRwAptPpjQ1WenTjTl7y5lvLO1u1qWOQKZkzeEGgThH+tlwd3RO213WObE8Spi3FozO4Ayk0JSRMUItm5gADKiEhApQJDbD89DNbOzt5nmdZluc5fwJWsmb4l+oQqYHYiKGNQUmNRJMNjImaqkaxGBCDhSB15UnDdJI7PHh09bnHztE1sMLS0tJNgjI7W1vkGOTMeyMml7EzJU65IjlkWSzLcrq9uVFtj72VmeZQqMoMsa45hiHVJar/4eu/e+7UscWgiSHSz7Q9qNHH6nvqTscy46amCxf0b76R/egn2aUrKlGhEdoANVADDRAX4AtrTb6wSLX4SKYibjoZlZO8qdHUkkQWHPm0xdVOh5N2DVYVBDCBWwKHY+eImI3IDAiRLGSePJw0sxgbiY1KrVpLmOXNdLXeORd3Hhm/vyjk6afTfGcncTc+9M61HEyHK3UxivlAwV7NuXad7CSsOi0mEIjb9qBbsVqhxf7qFmya157sIWl07jTpLd3VGbX5XwE1gxl3uFFXqJLsP+bSHcYi+OQH5C7INauOuvjw1pWxc6+xr31G3pMUpFEslf8koo5jAsxEojE758AwUzWFdkgSORkdrAeDyfLB6siRsqmwvcMgmHGCgpJcOrXqrgJYObRjJ5qHH/LPP2dnz9SDoe1NA5jZe5+IG3meX3eB7ielz3Ys3zd0/1B9A97lga6ryvHSSy9lWXYzBisfineIyNtvv31r9xZC2NnZAXDodlQ3fEJNeuDAgQ/6taPRqCiKj3OX8uZbG9uT+0Z+exYXipYJsNvLFl1kEe8mq9eT6jCa28tZK/ieNEhpfn4EQ2bgiIoAYZSnTqpqXdd1Xed5PhqNbm3HfoNrqvTG2BFJV//MpBEq6FTlTKKGRmKQ2EgIEhoH06bxpMs5/9kffHUfkJFUNm6eckIEYq/EIEfsU3oNUk3lPux8UQ7URoNisnl1a7zuqSkdkZpp7oj/pz986pmHTnW/ak/QY8eOfc5rentQo4/V99SnEMuMQsCv3gzf+k7+o5fztTUnMZIFswYI3c9cmKGlA1yzatyC3GImcWX76sro4OzE/ZEQQqPE8CA42i/hSQCDuAM92snSTJmcY+LMk6iGKtTTWE9FGphIM5VqlkFO6uzp6cUHuV5EN0g1m0zyzU1X13wTdRmz0crVg8cn2QAgx464ZbLQx2mEW+rSa5idRgsVKh+KnNheddPFJr4DDI59hUvO7OzWuoiulaPGZTPHCpCIK4YuBzkHYTFTEBmxz8AQCWZE5AjkHBhMSS7UtBK8e+Bkfq4p6rq4fIVCJDOGSwwXAzeJyuo5rqy4Rx9zTz8zfOJxPXQwZtm1xI1UlpK8YOceZ/2k9LmK5fuG7kdP/1B3/0Mlg5XXXnvNex9jnMMWN2Ow8qEVK865hx566G5rhI//m83sugDQ4m/2H9s6ZPKLX5YZr01ilhZqaPJuVbp9NSq3mklRtxUn2n1qSXRloggTgICYu+Hp03XXMk3TDAaD2wtwmOEfNwbKmVdJ8mOWzAlFIQoTqJlGlWBNtNBYiBYrkmDNzJP8N3/wNXcNqeQjoRvpOrJUrpNj9satuj8RERxMYExwPisOHz7qWWB1PW1msxlF9RkPiuLpB09+ULgPVRjtQY1+Vu+Xxb71bnssCoF/8659/wf5D/65vPR+FoOaBNIKVnfQhuyhCuzZGN8Cd2O+0S01nhyvXd4+cOnoCfWOzEyCMnECMtrFhyzN9kDCOLoKlZY3QdSaqRMshiChRmhMatNgzczVk4NSnW42z1YbA91dyjlGrms/HmeTyY2lN+bXeLB8+cDxWTFMrIKudCZdNj8XQEuRaBUx6TqL6rV4iF3z9qJchtkezuWej9K1v2sfzNGJjS7+i3RM0bFPFuPYJ8rgoEWUJf1ZZWl78xzh/fFG4/w7zokhyasYkaamdZqYJ1nmiChohDExmB21JUwEIhMK4EujIy7WR1cPFceOlusbxWTi4BQwcAA13tvyCMcO47FH+fyTdPZcXFnZI4tLlNCNReIGMy96z/eT0ucnlu8buh89/UPdKw91/vz51157bfGV6XQK4MYGK59oxcrdLF9KRNdlZ9zGG9b1dfnp6xK1zIGQGL8yzzcWvIClAAAgAElEQVToU3rw7oyuI2zMHVgVCkRCZVA2BYlSIPPnn2oWcjnnnL/dlrHR8HYzgnemoXVLETIBzMwiVEyiJRX9/5+9N3+W5DjSxD73iDyq3tl34+rG0QC6QYLgzuzQltJwdmdtZjSzJu3KpN3ZMZPpD9C/J5PWpNWQs3OQQwAkDoIACBIAcaPvd9SVmRHurh+yjqx6R7/ufq/PDGuC76gqjyNfuMcX7t8XKwnBJJBErcpu6l87f+b0sbU62pyu3R3mmBALzNGUehVExMQwmCqIiB35bHX9VJ6nxWA5DHpaBaa8Q8Z7oBtPPLE78NGCGu2u3rrFdvaOzhaL2M0N/eefpz/9efeTT5OqUNMKVqoWhnIiiWLz/108o84DHAfvRy7h+Y0rW77z7emnhI4nea5QSDR25Ka1L7ygMIuxhDocgzybWpQoUlKsTIODJgwLsRz0uCqX4vDFza8vVNtdjWN9EFUyc0WR9HrJcOgmdbu3bIPuyrXjT8TuKntve8MWk/lhG7OV7KUjO1O7nf+EnVjGFFayJlJw8Hmevp8bb7YFXOQeNt7RvZVi9EeXv0CMV1wW0tSRWDWKohIlyTXNl8aEISoY+9o6IQNmXEkkYu9SkAMnRba21R0OuqvlqdPZcEiDvgciWEElOz12DM+d44svuVcu4uzZKs0WprFWS2kybtyDALXdlB5YW76d6PbpaQf1EA1qmsqxAHPsz8qxfxORhQ98EObntj42TdPV1dU7+OT19fUFedHbgTd08x//IbtxMxKKiKVJqinXkSU5xj0h/dozMJqJ/2mDTk4ISlDSGGHgYZY+8Rd/ZfOTebhUo2Z4aztl3zEzIJIxjFTNpBayjyaiEmIIUoVYlRaixgCRNHGrif7ZH726k3pjV9mUW7ZOklDk+u6ImZkBNgFgUAXMCFYZk89dLikk84lFsYAz2eKEOOecc2fOnGnqp7SgRrurt4NqB3UvbJnZxoa9+w79/d8nn3zqB9swDUAB9A0BY80szGdwLBxQ72qXL8vVzRsnuutcFSYB6mlcbWBmBq51QdlowpxZc0NNkiYIOrkMEJPxhq8iWlVWllQWJ8veE+X286F/Ooy8ja8NyIxDSHq97pUrfGB0A8Cgs3rzxBOjtGNm5OrERpsWyxAMZFarjhEZTWEfoiYqtP+80bzMie2Qi51qwY79885/Mx7NuX/1FI7xFhrryYIW3fR9cgpUluvVjVeXlm/0rn3q3TWfWZJRYgDBe0iok3dUAlENHDFgqjRm4CDUOR7mXEy7g2z16rEn1lhXr14VtzmSWIGHLh2uLHe+8530D7+Pl16wpaW4g0/Ue5+maZZl08SNo2NMbzelh8KWbye6fXraQT10g3rllVfM7MMPP5z+5O/+7u+wr45s08pCTodz7tVXX33oAA4ROQgFyf6fnKbpnXdxMOj/4q1lE1F0u5kNIyD17Y/gPjfbPQCrK3XhHcQUUIZPnjmXPfnUnFfwh1+6+O5oLRIkVHBKJiZkkUVgKqwaY9QQYxVCWUkoJVYmgTWOhv3/4z/92wXG04PIpuzVspQRx0x33jkjNZjDOLAFkwHmsigUhaJ6MucJSrTcnRNJeeKJJ1ZWVhaSSlpQo93V20G1g7oXtsx4c1t//YH84z9ln39Gg56YRsLAMMA4d6OZOTDVCBkXLdqdJ27MWozpoLdUjZwKJFhk8p6IdPx5Y5JOw7hKpWmQAEBNAmpaUphqhEoMoRiNUI68xGdGWy8ObpwNw6wqpv3kqsq2ttLtbVeWt+UABt3ljZNPj+A0xjRJnZuhEVQDHIcqfHYA/2yLAiu7v2hXH7431nBvEI0djw2bnr52+c8G/f8X9DmSdHnds3M+JY2QCuxBTmMFE3iPWj3HzMyxS6imTTUAZJyU6eqXp57rsq2tfpz3ezoc2vIynnomu/RK/tqreOKJkGfWEILFJHGjiW4cBbTRbkoPnQfxj/PgW1vtoB7eQRFRs2JlilmY2a4VK4/e6cg5d2fJF4czFabF628sf/KZapmTs1EESABnd1LSfOjQxs4QhAj1vZo3dAzBlECF88f/3V+igfLUJayH26WrwRWUhqrKMi8xqKoZm0ZWNQ2mAbHQUGisNMYYFSLQSCp/9gcvrXQXMzWmyMIdtOOdzEo3rrMei9ABpEYEJoiBiBxIiV3GPlrUKCVZeHp9DgirSTfuwd9UC2q0rqodVGtrzvWb0WBkH34kP/s5vf2O621BQknoAwUalSnzp/aGqqhNBUKwL8Bxy02WVJbL4TM3vvna0VZyCrEysLIjMI+zH3hCjl1rxDoiZiZmMBM5lihVCBIqkWihklBJqFZG/eOjjafL7TNh0FFpdsOXZefqVVcUt+EAmIVdZB/BRm6atDF1IgRjGGAKG3NwEDVyOO7anY9pvZuFMDMhWKjBtDYOmyOLGGd0zDhCaKKiAhsLvdyvQGMXu64s16vwvZWrMc0/z5LNkAYlNVOzJO94R6IKKDMxEcGpipp55wgsGusRevZIulvJyiZ3emtrwaIri+zcufQ737ULL9qpU8E5a/xN1ZmYUyFY7/3hCsC1m9JD50HmKPZa99naagf18NraWbFCRD/5yU/qxIRmgsNe1ltN2Ttr3B/0/8//ko965CgXG6cEE7lZEqreL5ZR2+Nqrq4q7hARUaHqYPHU6fyll5rvTZLk0OlF/2EjG8Z4fG1tsLXpiCplEfOqJKVKqWUfVd9H2R70yFAWIQVRkNNL/r9/9cIClpHneZ2mdGdNjTjpgCJZZeThUgBqkc2MY3SVhZKtIIpR1dQHYYuylvF6pv1+f4qwtKBGu6u3g2oHdR9smdGokI8/if/fT/jNN9Jr1xyiMAaGa4qJOgmmYqQKMMjRXMd2Td8Yuy3aXZxrr7ZUjZ69/lWRZZtr64jeyJklII8aLACB2Kgm8GQiB+KpkIoniGmsCokhStRQaVlQKNfK/vnhxpOhvzya3dNQCGm/n21ucgiktyNQ5lxIssBezWqS03GpyETFtkG5arNSTqK7zgIYH7hoVw+9UJwyZhedVJ/McA4i7AJlNLNybiswOBRsY/fPUUkgL1z7phNDzDp9l484qpkCzjtLvKiSKTkHdgSYqpKxKUFVzYwA9uTg0oHrbLhsu7uEzOVrK/Ta9+3Z52OWKzXyboimQrB17sZh1aS0m9JDDWo0m2/dZ2urHdTDbuuVV15p6shOMYtmKsdePbmlxkrbdm2Djz7Mbtxc43xbiwBLwREASCfqsDzWZr0/bWcAWHfGCJ4wEl1idPK8uvA8NeAMIsrz/HDTOwcRG8kJ7/jG5sZ6J6tGQzOoqmrFGhBLSMkah6NB5t2NGzdyl6Tkyqr4m3//o526sDXXzB23UqHERAZSY9KaN9+cQmtbSurZQhCoMfm8s1JI0etfW82fmf4pee+vXr16W9KwLajR7urtoNqo7O4bVxV9/gV+/N/4/ff85g0HG6pVQAGAEW2R3Jrnj7a3lY5wkPGsFMMXr3x5c2nlt6ee9M67JFNoI1thUqhCBJDRWKybQFAtQyESHUFNEMtY9JPh1vpo89lq6+ViY31a6GlGqq6qso2NdHubY7y9U32n2+usDpIc7J1jEACFNVNYdqA9dMszPt3VFM6KT2w3EZZdTdLda/vePcZxS5Odsjhz4+qLy18N1b5YOVklHjEJZaEw8il5MhGhoKZwTMQikRjkPIxMIfWTk3WGK8dvvHApX+8unz4mx09YllvD29aMG7UQbJqmC0Kw7UbxOIMacwBHy7Pd2moH9QgMaqeOLIDBYHBL8tEHFt14kPVZGOj99KdLwxFM2YEFDKUJlYNObsIezBbUVphFdWtY+JdewLx+yt3kR+z2iOKt7bQoqkguy7JRVbIJiZFoUGELiFFCiGUVQhiNim6aDLc3ieRPX3t+eUdxyh1Tb0xbr6r1CgnMABNx/aShrksnIiIRSdOU1ba3t0UCMxLPS9msRGU4HF6/fn367ZkzZ1pQo93V20G1UdkRGzISoW++xdtv05tv8LffcDmKsJGhAEKjJoVmR+JdzslNaVjb9dB9OwdoNxycKIpTvY2l7ZvqvfqMfQKKUF/XAYLYmNQRQHAM55g9kYOqxGgSnUqMJYqhG/VWis3zw+vPxsHxot+0kvT76fa2Hwy4qm6XSlM6SzfXTvazJbCj2j+jlkd3BjawERvx9AoAZDS+nBjXsuwyi3umZUyIRQ2YqxAaZ2ZMEzVq3lWbpHLYuGZllrlhjUoWqpMvbRxhTCMk0L2+Q7FmgDb/vNQdczEuAy9tXKnMCu+vO1eQEyYz9TkZkVIkAcyYEwZUFFB2Yx4UhQDgJC1Wjt1YdevHkuWVNBJ7G6uYTYVgp2UpPGYLbzeKFtTYAXC07rO11Q7qkRnUTh3ZGtqoUzke1QPVfQBftrf1l78EpOSZz2cYGymSSOotOpvRvN3rEGRH9DWNg+ovClUCsuUOf+eVqoEodTqdQylhnYJTYvjdICHvEk5Ug6p4VVZl1ahRY0QIUoUqhqqqGMYaVxI6mad//NoLC1hGp9Nxzt3lM1zpNGqtg0Zqfk1Ejgjem2hZlgDYgY3MjBt9qUlYmxgHgAMmdLSgRrurt4Nqbd2JIVFsbdl77/LP/in57NMQy2AWCQVQ1Y7GAAPPdFJsAbNoVqZQA9GYfTH5NeHAd/2qTu3EsPfs9W8uJ76XZAxncAYW9kps7OBgXmBkzpFPXJLUp2MHUlWtSoyGPNzuVIOnys1XelfOajnrc4wcY9Lvp1tbrihYb8+jGjBIsqsnnh4sHzdm08AAu5TGZFlO4QA2OBrLwhpBCCD4RoIHzQM+e2VwNKdM538xjgVmoEAjU2RCvgGbX/JpkoerCTfUFpwsdiyiHRSeuHuMwxpDm3vGkhjPbly3qhrmHYC/JC9MMFJyY1n22tuKAUZMMIgImEBsBoUB0vf51yrHTddFEmY/uXchoqkQbJIkt1uW0m5KjzyocbQAR+s+2wlsB3UfDe1M5Xj99dcxkQupj237t7Zi5ZZt9NuP14ej6Fyp4gwAQn0lBArEkYktpor44Jw/aYZxBKDb6fhi1D93LiwvT19Tk3Ud6nOLj3s6MgaYDOxcrKJZ5GiQYFKJVIiVVsFEQwgZqZR9G/T+81/9Ce8oTmmqsd4N8jJt9fUXNTCOKdIRRTRKN+8MhlVVFWe72ZzXnFeZWUA6diZ0tKBGu6u3g2pt3Y0hMrPtrfjm6/zTf3Afve9DGchKQgCqsdim8m7vPcjhz+7u6EuwM0X/latfhqXlQb5i5pF7wDE7YpKav5mFQJx4do6YTNVi1FBpVWgx4P7Gau/GueLGi7F3RktXFjOvFELS7ye9nh8OSe/kvmDksxvrZ4b5sgKOwQwa02ORguo8PpvTr539myASM2iDDgpwYC4VowkHGGjK9THJ2liAKrCDPGthncZqOHSY63inSMcuj5mvqtN+9N3r36rRls8KIIKVHdgRjwEOJjXSMQ1tHZ2wgaROoolEQ01GUomqNzOzBSHYmk/0QbtUaG3dd1DjkAGOdkXb+KMd1INmaFeBFQBLS0tTrsS23fHajD78MIsCMiG4iSgsTWIMguJ+5G4AMCJMuD+mWbS1Rp/OwALqFyMi1u/9C5sHEQ6XgRzAB8M8woUqCIla6RgIohIsBpEgsdSq1LIqylGsCm/BafVnP9hFOeXui1PqVimDiWgHiyppPVEGhBAT77MMGqtYlZ7x5Mpc2c6us7QAc5w8efLQJ7MFNdpBtYN6PCeQRkP95NPws5+lv/st9ftKFggFEJQMjkEM4gaifstPPNyxrV6/emlr69sTZ75ePhEohUvJpUyAczaR9CRHPnHsCICJSKikHEnR12KQDjZPDG58p//N2dHWNEeDREgkGQzyjQ0/GrHeoUcNWWdr9eQw64pZ4p13Y4FWTEpK6+M1NdIpaIYV3D3zxU7YwXDbq/MAQeQ7cY1d8Z5sOHihLCrQl93Vq8RbnAg5sGPnwAwiIzFyIKNaSoZoLhmFyNhHi1ElnYi7dTqdGuC4JeNGuyk9LLamVo7CnG9nuXWf7aAeyUHtxcpRK1w+zjDHXbJ7kCp9+RkRHMwZiGbYgZkSKq+oAY57jHEYkYLJzE0Qlhp/cYADBCR19CDGjqq1s/q97zfffrjsGwAKsa8HhizJ0ryKGsOIRTRWFoKEQmOQcqhVGWNZjorlPLNhcTLnf3nx2V2LUw6lS6WOU4+JnNLuLPQuTWJRQmMoqyxLEkue7Grzhft3ZmfpSgtqtLt6O6jW1h0bohj062/0rbfw7q9w45qKCqEEKkMEGEQgB+LG+dNudTg+ZIookYyqC1e/KsCfnEt7WccKxyAYFExGnpF418mSxDEkQgLFimNJgy3avn6hf+VCefM0YhPFIFVXFGmvl9+8eVd7vk9uLq+X+ZJ3jkjMlCaQC2j+Xy3BO8fnuXB4v33N2KmezfSLBk+KzZ6HRQmbSVKHAlpzdfB8D+4nyRdNOr3bb6Y/9SLPFf0/ufrZPzu3kS4hegvOe+bxAjjAYZqHQlZTYtUjNEMVdRjRF+qQY+Y8z5eWlvYRgm03pRbUuHOAo13RNv5oB/XQGdrJyvGTn/wEQJqmBylXwQEqVh5kNtCjWDB88Xn10UcZwA0m9Kl7n/5QGlUh96pvmKOGn8RS9elcJx1zhB5gf/6vceJYcxEPnV703c1EOWP2N2/ezJe6jiBl6VREK5UKoUBVWqgkhMxRLIc66P3N//pvaN/ilLt92Pa59iEFAOM0TTc2NnNLHCOEMBr1z754+nbTRxZgjocO6Wh39XZQbVT2QBhStRs35e137B/+qXP9ZgxxBFRAqZCZ61FAa/aNmkJz4Yh9u+Kvt72tmvkYn7pxNajdOHF2lHYKb8aO2dXqsIlzmec88Y6MJCJWVA7dcDvr31jqXblQ3Hx688qMn0KVVP1wmN24kdzdTYwRVS7Z7qxUWcc5RxOZjtlszO/suwAYc/oqU+1W2m1lbQ+AYxHOAMzIdnCkTLo8ziKZwggzKdnJYtas2PZAZXYskNfWgUd28/qlQe/q6vHP8vURQZxj5xhMAHFCLFAaC/WOGWLG/2eAiAwCetEdh6sVYb33e8x8uym1oMbtAxztirbxRzuoh31Qly5dAvDhhx8uABa1wEpbsXJ7XjyGa//X/52NigexbxgTpE0DJQKUoBN6sum9Cz9zTv67f4WGqrxzboFa4u7bR8MM5iTEfKkrEikGVtNQqlUaizgaWDEMxZBVJBZewg9feXb5yIpT6jYI5jteoeAJE8duzTkHRZb4/qhaytPczynp3lZ/rl+/3vx7P3Xq1OGq8LYbYDuodlCP6gQSjEYjef/XePfd9MplH2IpKIBIY9iaASAqLE5KEuuD5V7Ek7ZbCsD0jbT3Of0gGMdyMTq7vfHc5c+i4vLJc4zoWWWsm04JxFugCJhqMeDt690bX53rX312cO0U4iK6URRJv59tbvqquovpI/VJJCZmA0TUeSYgqhKMHO5f24d/fHfUY1I7A94hf/Mg4Bq74HL1c2iWhOr7vWtllF+cOHcZ7InH+TIuwHkogxQ85jyhGSE6s09Gqjcre9KgqjUNxz2+TmttPXSgBhr4o29XtI0/2pV6HAZ16dIlM/vNb34zO+wNBgDaipXbaxsb/V+9t/Lg6tfaNLyowwWlMSmINwBwhgi2V19Dnjf9QZqmh3vwHglulKoSYKxsphExIgapSrMQqlESQ1kVWpUSRjlhPbU//YOXF/rQ7XYPqzhlcZ52/MnUhpWw3eulWS7FYHtzs7OcjTav58ks+eKO81yuXbvW/PYBSehoPUg7qNbXP7CGuKroq8/1l2+5j37jej1RlbrY0AgEhtpEf9SAODn36q7oBu0JXtDCUXrfg+s+zVXlMedevv6tB6VpuklxKBFJ6pOcybwQVUZRKFYrm1dWtq6c2L76bOydGm5RY8Y4RlcUnRs3ku1tDuGups/7mHeqJKWa+WOc/0DOebCzhorWfr5vSgg6I4mYqb8uohCYysQarPH1TCR28qsZBNUQh51LyrDmGs4p4NQdt/uYOLv4WNGOX0yBNgJWrl6+2B1801nuJSm8N2YjNp+YT0gdeDwnNPbCE84W50cabhQSrQa+VFVv94Kh3ZQeN1BjbgNoV7SNP9qVekwGRUSXLl2apnJgIrBiZlmWtQIrBzkWb/4//3V9MLAQHsxreJq/wWNAJhiHFzgDA8NuFz/642lsV1+MZFl2uE/jrzY1xOjUASXYoEISSIInbA17w8HWUgTKUeahSlQN/7f/4YcLtbU1qdjh/6VQ40+G5vpc/xGtrR278e23GbC+srxd3FzqZM2lvstCngWY475wkd7LDXBq65GJSltX1dq6N4ZIBdevyes/p3ffdt9+azEUQAQZHMBkSjQ5PRNg4+IUajgD26EaTvMn8d34M+8qPyAti6evfL3S3z5TDd85++yvlk67lfV8eT3tdjkGDQMKZV4Mzl355OnetfUw7GqcoRuqpJoMh8n2drK97Ueju90ykqRaXivyZQMxMxyrCjvkeW6UlLI4TsIOYZL9zva05y/vZP4awMdkaeqsBt5Rc3Q/8QzceoBz2UMEJY6j0bLh/GhruLR6OXZi5YydJinFyOzIHJRr8ZTGChCcKyNviQYdAxwxRufcUdx5tBvgIwNqzAEc93j8ra3WULtS99dWs2JlQWAFbSrH/m0wGP39P6bDwQNaZECTAImgIAbYiMzYTAne4Grs47vf1bW15vtqWvLD7cvvtlVEHIzVI1awqDFAKikLxJCQWSiLXs8nXA23/+L7z610FhGWwy1OGYfQANtMUsZsIf6HmW1v94gIIqNiwA5LNhdeHlYhzz1O6HhIZd7aXb0d1GM6gWa8uam//nX8u7/vXL6soQqzczXVB8g6f4MBIrCHATFCgQNu5baDP/MQxqOalMW6mb/8pTIvnYyFbMfhNcs7jijV2FFZtfCU9pa04FCSznZXFuGyzDY2sps3Oca73/o1SXurx/rdVfaemY2IQGZWhQAm44yabKLT3IAFDbLGikxIIupUi9tmGzXMJ2jYXlDBFOyw2uC4V1aTbM28omEepL+r2GEe/zoAULMP4apNSlSUWRwHdm515fxqJ55c2agsxKAxUIyI0XwCVWKbasVO5OhITZXg1IKoGVQ1hFDLqbSbUgtqHKT5dkXb+KNdqcdwUAupHAAGg4GZLS8vtxjHnm1zMxsMUk8SzR1gm7WDbcWHyEWqNDOtxgTzzEIWozogpbRvIZ4/12RWqxMlDhdKKMS+HVQiGomdMiQiBlXVWBSjAWJAVRWjniNNmU+uL/3wOxcWOpDn+dEWpxjv9TdF3iVJ4oIauyjx3PHuHfvX24U5DhfpaDfAdlCtr38oDZlRUdhvP9U337XPvtGijIoCEEDqS3EQzR8/TceUHIa54yntPHo2/cXuh9O7ba4qVzZvvlwV5wY3t46d2Oosb2d5AqzEajlWeawWjFGMHIIfDpNez/V6COFQ+DNH7K5317aX1jhNiVnNmMhMB8MRJ5Z0MiLUjBDzVKP1RPIUSKLd58Z2QTCmv7A9CUfn13mc57b/S2nSJ5pQa9F8etwBZ8tmo6sX36gxYGoAHNNapyld6JT11IHIxvUxTGBiUbWdXScoUXCuWlqi8892Xnzx/IUL5pfee/+L/qiWfxVTNVWYshkDBqbxzMNMoioBAqpiNKQxxqqq7vKCod0AH3lQ4wgBjvbpaQ21K/Ww2Jqmckx1ZInoxz/+cV2tcMuKlXtQrvKA6bPY4JOPq2KwupyNBiUe1GaAzoIYVCJEWM4TFGFk1QiOzz3TjGuTJDncKgkzfLxZioiJKZgIHCK0zjCNKlL2e2GwxSGkKWlV/u9/9cOdyil1PtGRtT05OACEEHLnBoMBqpF6ObU815MjqihZQDrumIu03QDbQbW+/iE3ZBQCfXMZb71n73yI3jBCSowBDsAAIfAkp9+mZ+u6dsVuVVBwD7IPCXAxYjTS7e31LFtaXjqbMlQhOgfnT4gnKEY/HGYbG/n164fYPfHJYP3kcHld6oM0scKYOO904dK7ngg7Cmxo18ncrxN0W7k3tEAya41bmOYvbF7LdvakAQbwJDCrgYxxPSzBbAyFREA9S6er6+v8zPn8te+7F16Ix493BsUzV3u6MboZub7Zmaq8TSTgaCJuw/AJpBJVA9UZHFVV5XnebkotqHHvAI726WkNtSv18Nq6dOlSU0d2ClvcMpXj9ddff6woOUit+MUvVkCDUel4bxL0+wptTI/vMv6JJgwQYhEIUHTL02vJ889pw4scevoGYB9tKURNLSCYgssI0UixDEVVFHE08oA6lMXor77/Up4uslocRXHKzvBzLw4OnyT9zc2VTjftppc3vzq9nDU7c9RcEndQutJugO2gWl//yBgiM2z39Gdv2pvv6NffGCRAC1gJGODG6KzNn0YfSI8ZY9rruRD81la1shKXl40ZTYDYjGNMej3f7yejkSsOWZssuqS/dnK4vC4GMx3v8ezSNAP7YNPaj3lYiHYAAjvgBtsVeDA0uEKn9Y+Tr81oQipaq8Tu+jQskMMSJkUqjVIaNFJODHT7z8AuCJjuwD/2bAqF2jjRAkHUAEdghmiduIHAFPOOPfkUv3wp+/5rfO58yDMl6hqePn2sF2ljM9Ykr0oEIiayOp1mnMSBWjFFwWpWF6+oqoioarsptaDG0QIcrftsDbUr9cjY2pnKAaDf7+8vsPJ4EY6a4fp1++h3ueNgog9wT6eFrEZ15Sqch4E66do3Id589TvHk3TmALw/dHXYoPj9ZjBRRDWIiGmIIiFIKKuRjAZSVo4khuELp1b+8KVn7pVyCgAseR3N4jSeHBGUTM1gBDPTKnSyfHvjmkdIHa/nM/zl6Dq2P8yxM6Gj3QDbQbW+/hE0ZMaDQfjt76pf/JK++cqqkUAUVgChPgDqmHdBx4fb2ZFVd+ik3F+qKPWrbloAACAASURBVDbjouCqckVBqmA258w5IxpLZohwCNnGRtLruaqiw57/6PzW0mqvu2zMzGzMqmaKGAVuHmp5UObsNvx8jQIYEZggB0I4atZSagq0EBRsYyjFYMY2gzmoUR1j5tRoTBsKeAIzgeoSE8AQFWoILpG1dXviyeTSy/7FC3jyKVlZjmmqZgA6eXb25Nq3vRK9IZiNGcRGbMQ1utGgmDGJAoDYR5GabkZE6nuIXU/C7abUghp3DnC07rM11K7UI2xrJytHv99//fXXDyiw8oMf/OARxjcIKD/8yG7eLEUSIj00bq8j6SoDsRn5OpCiVxXDvHvqX/+oyZl56OiGGT7ZErEOMHKoYiUxikjQWMYw4lha0fdEMUQfwt/863+5szjlKJRTpq0UNY3wSQRAbEYskTRCBfUVGzhzXqogjhyRk+AaPbxLCZVDQTraDbAdVOvrH1VDHCr54ovizV/Kxx+73qYhVjAhxPpYWet8NIs8djuVP1CuiVS5qrKbN5N+X5NEk0TSlFQ5BA6Bq8qFQDHisBfCAGUukrxK8hrLIBATg0jViOfUWAk2KZCYJnXsL5eyCx/HgtrrvPLrWCC2+RiMX29zPWnoyM4kZImIiIlokiQyRh7UIMRGTAcWWqF5SVcDKWjCr0GAqhk3OEgmryed0+cZZ4mOeVcdVWrBJby6oqfPuudeSF56EefP2fFjMU0jZmNkpqVO3u12KImWJHAJnCfnyTmwA/H4EQdMTVWpxjKs3ZRaUOMIAI7WfbaG2pV6fGxNUzmmoEadprF/Kkdt5Y033niUMY6y7L/5VsfQSRISM4vyoPaUAAKTja9azKEMSABjn158UU6cXAAUDv2Je3/TS12jq2aiIhIlxFBIMbByhNFQgKK//Z//zff8jju0tbW1I3R+hi5rbwJkWB1BQmDCpgoxMzUrewPEymc+lqPTCR/xdN0JzHHixIlDpwJpd/V2UO0E3mdDIvHby+Ubb1Y/f91v3KQqCDQAwlAHI2gE21gkpRbVnNBG6oEpre+HP1LlsrSyVO/Ne00SmHEIHCPLkTlSIiU2qo/NY9UZdo6YdW+g4uCD2oVv1A5jshYScExrv0NwGmmMgIyVVMjqEg+ela/sL+5C8xquM1TFMKl84ok4z8KAplUsmOaAlGJaF6ekrnJJWFnLXrjAL71ML74YnzgraaK0OE/MnGZp3l2iLFKSI0k5STlJ2CdMnuAWeFpJDQrHRPXQicxMVampJdNuSi2osYct37rP1lC7Uu2gFmCOnakcuBUrx8OFbtwefanZ6IP39Vdvu1gNCWZwNaHWQd89NbrXuftwT/EQGENryVhSeIWRbawmyV/+W23kIBDRoacklGKf3hiqJs5YwGBSiMVgodIySFk5pjAaXHzm9Peee2rB5y0tLR3k3H431LOjWF+JiZmY2Uxvr75KM1PVlZWV7ZvXLQpDV7M5ROPOEl4OkSv3cBM62p22dVXtBD4ghsiMhsPw3nv6q1+7b79FGEZogEXAHGqJb31gYfWDHd45RsTo6oTQI14R8z6yi8QKUlV2RlwTWNQkFozpGbkpFjv53g4wnD2W2+YBD5vVEk0jgV1ZMxYrjGxqgrjO4WAVFdHxSJiVOJIDH7Rk1iZgGObyU8zVCvMgGBjcSJkYM17oHC3IOJKpVecrx9JZ1mfP0yuv2Kvfw6lTkuXCvDA8ZnbOuTTTUIlPXd6lLLc0pzRjn7LzRI5AUMwSWEyhChVHjmrKLKJ9SlTaTakFNRaab91na6hdqXZQOzEOAAswx8EFVh61VI7hsP9f/0uyvekAZSrEMjJ/iFN+eF7AGSLBYDz9VMVavrJVDPCv/lDPn2u+OE3Tw01JMMNnW2WW5sWgMptGUQYTEiVRmFWxSkj//Q9fWXBISZLcAUH6HczzBMoYJxWTGnT8tarCbHt7m5mZuRpWT5yd04i9Xxkc+8Mct4V0tDtt66raCXwADVFVxS++CO+9Z59/RsO+mozlORlqMAUUjjChSKB5cORw3ciRbsBHDm2M/Z5PK5dEsILUjAnEZDVuwK4uWrHdZHRruEMaqMc+6zv/q0WK0PHH2eTQPvup7TIJE7USYFwto3PdqgEOqJoSQMTOKXNkN4Ysxjydt7h6sXmGVKpJbTEre6HxA0Uy/uFYLWV68yCEaIgAOh1dWbXTJ/mFF9KXX6Zz5+LamjqvO6ANZk6SJEkSIT+QWFLqOyZpbmlGPmXnmT3VPSeD1ISsyqZQMRVHdRLOnDRuuym1oMYtbfl7rDTTerV29toJfFgMXbp0ycx+85vf1N82BVawo2Kl2Z9HrFyl+uqr6pPfpwAxMbtEItkD3WGtNeUNABJ2vaJXppn/gz+0Rn4EEWVZdthCvPbLy/3+KM+ypWpYqUAtqkWSiBhIBWpZnl5Y7a4tdRYc1REppyyE1+OaZzUyM2vk4k6QDjPrdDqDjWumcamTne4k99Jh3267evVq89uTJ0/eX/a1exlUtbt6a+uRGRGp2o3ro7ffDh9+SNevkUadHESJYQpTMFBnckxVNGx6RsVMGNweWFWVe9mcC6vrvZV1STOXpo5ZQRKjUUJudsCn3WGhnUIit6Dj2O2Vu+IKd3SEY4oaIUKqAIidcx7ECFFAFRHYTV99gM7RGLEgQyNThcZd5Jpuoxabt/EnWv1oMWBAJKqSpEyz5Kmn/LPPuueexfPP2+lTIc12ZpLU0EaWZWmaJkmyWeqVkW1K4rspJ5n5BD5hZk9MMKipSV2ZwzBPIIu5VonrNmf+sP70WlDjkQQ15gCO1tm0gU67Uu2g9rF18eLFKcZRt1tWrDxK6AYD/R//uLvRS4BopqIpGqLwt5jDXb49al9QU2+QkcKcASZGJM8+a+fON2075+r6lEPEOMTweU+cc6PBkOvrFhHEErEiiaTGhmFv+3/8iz/dqZxyb3wkAaRC6qA6TeKAGaymZ1dI3N7eTJ1TDVJWx7orzRl7YMGOBaTj1KlT7U7b7uotqPGw2KLRSD7/PPzizeKbr91o6OtLeQIYDhAdU2+ktHhSnh7UeZ488nFvzOXK2vbSevApmJ1zpmZS85fMKlCoPsLTNK1hLMHaeM0UDbFbAhy7ZHPUWML8Y2MTjVgz28kSawuQCBMZiZqpshlAzA7OGUiMolEgZzx5O5ER7StGwxjnABmgNKPVmNbHjJNalCA0/oYBMjiDByLDsjSuHYtnn6Dvv8YXX6YzZzVNdd4z1hwZSZKkaZqmqffeOaegfohXK+5z5juJJimcB3tm4hrjg4DV6oQlFTbJWdY9Ms9Ec5/c7uotqHEfAI7Wfba22kjx0RvUxYsXAeyEOW5JPvoINOltV//8s/UYPBCMzODqhNPb2XKJcG+9zyTjlCxhqKfqu99l55sOo9PpHDpR5c++7pXsfQgaY9SosZByaMVQRwOpShUhkz9++fxKd64UxXt/5MUp04GroP5nahKNSDRAA0k0UY1RY8jTNA57kMgal7OkETPzg/ZwLoBTCzDH8ePHj6jPratqB9VGZYfnY0S++rJ4+x359DOMRiAoIwrUQAY2pI1zZv13P5UCrxVAGNbMOqDHHuNQon7W2V5eL9iXIVBVsU+8y+CT+lBtjDHMcIvkijueSJsHKu56qwc554xICVERRVREyUuagQMAI7axEInt1aGamHYcG0zOxTQpQpm8SusKGZr8TkFCUELwXC4v63Mv+JdfyV9+GadP29JSdE7n/0acc/X1SQ1weO+Z2Yh7pVwZ2aYmpXPsU0qSWjyFCAyjGA1GCoGYiUmQcrSe2bOrnW7imgfd2z3utqDGYwVqHDLA0brP1lYbKT4Og1pI5Xj99dfrLw6iI/vw5nTo5cvpaJjUmAEzDGwkt71Es5hz5xsP1WsQmTltBs8ooP7ChWb6aB15HPqD9LNvixidhSpUhZFqNfKhisN+New7T2ZmsfjhpWcX3riysnLPHOfJlL4qK/IcyiF3EjPTGFiFLBrUiapIKEto7DjX9ULzQMzD8tDuLF25v5vSAxuStrt6a+j+2oKq9Xrl+x8U7/4K169TDPVhMtK4zJAAZ8079ql4yvgnvFtNxWPelGiQLw1WjgWfgpjJZryexGPhELbbd707s2cWH53Jf21KjGKzx2pKIWHzwUFNCG7zYET9Zhrr2xKpGmwi7AoicpFdyT4iprXnZ7ZbjMgMSnAADDbJXbFZqY6ByAhwZg6IBiEy5wrvaG3FnT1Dzz3nX3yZnn5G14+p9zIf0BDRtCYlz/Ma6SAiA8qoX/TCJ33tIY0+IU458eQcjcVvlVhVQVAyMQ0WS61Ga8vu6bW8m7qmiYMkcbSgxmMLahwCwNGCGq2tNtZ5DAc1TeVwzk0pOTBh5ej1eo9aoGRW/O53CZSAUGvEw/TA2Ri2Wy3vUbuLceGszcxRN7dTc0fcLMsO/W6/X2lvODLuJESjMIqxYouxt+VUssSV5SiE8MrTp46vzNF2JklyL5k7nUaLQaPrLi+PJBigFmECjSZqqiYxcVQVcViOXntqDQ8nwLErzHEHSMedbRQL7zpg1NLu6u2gHrtIyYzKUj79rHz7Xfn0Ew4VAKnT/RisY4BjQq5R102QzvyI8eQsvFja8Lg3Krorw5XjkqQuSXLHMWoUYWcwE5O7qHO4da3KDgQDB1icnT+fwlbjzopYrSUCEDnnkCrxUDGUCcDh3K0gG51uyGYCuDHxBjFq2EfhAcaYnkMBcV67y2FlmZ971n33O3zpoqwfE5/s7K5zzns/pduYVnSamQL9oB9sxl9vQyijJCX27BJyzACZAFZDUHVxCjQgVlYVq+nKyeWk1mqnRmtBjRbUOGSAowU1WlttrNMOCnuzcqysrBw6xnHYLJi32STKm2+woqA6udMIFg/e+R2Tf9R+QwEGnEHMFFBCQTx66RKvrVkjEDmK9I03v9lc7nS3++Xm1naeeZ9w/+b2suPeZl8tZLlLvf+PP/r+whtraOyetSVvKy5Xs0FvG501I0CjagVVjaJRTUKoKmZO8/TMStb0vg9gicqdIR0nTpzYJ6poXVU7qHb27o0tMsPGZvHGW/T5V2lR7SoCy43jrgKyyHhpC0fkFt0AYERlkledJWOnatEiiL13RmN4aN4X0xwuMNHZmsBI9f/mhGumNafTMzx2VgaZ3WI5zPa+K5nwgJgZQMRgx+QMCoOaiRrMlF2V5rEY1l0x5v0BDkJdYCsTj0YAm5KZqYyHEABH5ByXYkWaxOPHcf5853vfcy88r6dPxyxVmpOAndJtTGtSakXYpovZqPDBZrxauYoTdhn7lNkz1+kbSqYwQA0qJtFisFjlHM+sJse73vOUYIR20mC1oEYLatw5wNGCGq2tNtZpB7UrxoFJKoeImNkbb7wB4JHSkTUrf/+x/+3HCgQHp3BqR7MxH+RTD7KUpEACNtM6Mi7Jh/Vj7i//XTN0TpLkKM7qv/hmq4ppYsaZ12rU295IWHub28RIOKmK4V//6DXv5uweuk7tLdvp5fRXX9zM8zRdXh7FypicBkgUiRBFVI1CZGYy7PfW8znw5QHRiD1EpGOa0NG6qnZQ7ezde1s0Gsnvv5B33rOrV6gq62QNp1BCXUrBk129pkKoMetaAcNNDsFjNdkGwEEHdiqPLMABqpK0yJeEvahWGtM0895HMIzGZR+NhACaHroaOZbzlKE2JSadrCwd/HEawyXzS0O7YVJEaJaZjBVciYiY2BnYVDWYiBosso9ZR4OvMR1zzvb27ASrAQ6BKUCAmjKBGaY6KXRiIw7MReLjmeN49px/4YJ74Xk+e1aXlyPzTgnYOnGjLkupyURpvv9R7ZPN8M6m3dQMScYuZZcwJ0zMZmaBDBBTEZOoMUisLFTLTs+vZse7yZRftL6YYeYW1GhBjQMa8i2o0dpqg6rW1p0Zevnll6epHE3M4ihSOe49ukEqg3ff6QwHBMCgBJ4opRmIDu+qbOeSHcQZ7LbOpoCCADgAzAYunnkmPXu2+aKjKLUoxMokj/2RV8RQxVBmFIt+n0hF1RFfOHvi0vknF8bV6XTusTs/u+K7HXKOJFYGViPSQCIUxVQtKlQkRsSYJelKJ22iGw+yXuzdwBzHjx8/uqE1bzhbD9IOqvW/syYi314p33lPP/4Yg01TwcS/1EdwmtQaGiCA1tUrYxHNWWHKDOCYyF4ckor5Xe4J9zOVxJiKLN9yaWnEREmaEJGqGtkE2jjoGO7rpk9EICIVhQhMiQjknGdjRbSKeBuupHEJx/4AByZUtTYZl5kq4GhaBkVGHkmmK8vh1Am++JK7+BI984yurYUd0AYaErB5ntdMojuntR/s083q9wPaRh7YgxK4jNgRuTqsgkBFTILEKoZSYimxtFAupfTMenZ8ac4F1wBHC2q0oMYBDfkW1GhttUFVa+uODU1TOZpUo71eb2VlBQ85K0f87Pfxn37qQDDPCmUBKRtkTOsmD2CfCRwJZkgZahrSBH/6p5ZlRwpwmNnXg9AbFV3TMBgZazXsp1JpMSSXJHk22Nz8m7/+0YITqjNa7/H8rHfTzRtfrq2vpMnyKAZlR1DSyBotitS5v3WGchSmud7ikWs7S1cOK9qo6fTuWX1Z60FaQw+ZLTMaDsvf/Lb3zz/n7ZvOwvwRlBZwAgOEIGNprOaPx+dVbdCQPubNACOufDryqTLVBRcA26T2hNkRYU45ZLxx7f5xtjt3hmEXaVgsEm3MiEVBe/V2j220Jt8gGn/GhFqLmNkRmXEk3ycfiAEYkd4K4AAQJz3xQKhJRw0ERHAkV7okrh9LXrmYf/9Vu/C8rK6I9zr/qE+ZRGuujZpuYye6YUAl9s129f7NeFmyIaXCnjkh54kcEUENZqamUSSOczc0ViRVh6rjeefkUuobo6kBjqPIo2xBjUcJ1JiLdR+l+KN1n22s067UfTG0wMpRl6vgYAIruE8VK/udvswoVP2f/N3xG1sC8mAyjEhszMSBA9/rHPC2QQ9lcRVj8dr6Ni8oktNP2ssXbB7dOIoQ4e+/3jLnISVLFUQZquUwhQam7X7vr//kNbcj8FpdXb33i556Xup2Pbt+r2edFcAUQhpNAkRMYBolVDnTyeXkEFGh+0wlczswx7Fjx+74luxeBnCtB2kNPbS2jMqi+s1Hg7fe0cvfdpgqIYUBcGOAw2yscDHez7XmKiAjAtVaGg1Aw6jVhm16XSfMakgcwzU2M2IFDMa7+e/dPPrBj2q2WNFySEjNJF+U2DFpohKjRIWByTGr90OXBZ6UqPj9AA5r3Mk4IGV2qgJEQHwa19fl9Bk9/0x28SI//bQeW5csUyJrMogR1cIoNbQxlYDd9ahZiV0d6hcD+3yIkXOWOMcJ2DPxrAjIVEVEVSWqRMSAWOUWzq+4p9bSxNGMZJXIe3+IdzMtqPGoghpzYVsLarS22qCqtXX3hqapHNhRroKHMJUjbNysPvqd6/UTGEMUcKb7E9TrHKrBc6xloJoA1MZf3wb4cRtxHRBNiZim0cxz55oRDxF1u92jSPL85OpmVdmSqIYYtajKAVcFmyIMXzt/5g9ffGrBM92lNOwd4wWJoxgrQ56keSHRiA1GCq753kzNhJlFwpm1uVl6BAg4bhfpOGBCR7sBtoNq/e/tbdSidmOj/8Yvyg8/cIOewWpaBAZ0glQ0+SdtjGKM9WFnOrGzX9X6sTUd5mOPczApsRF5BtgIJqJgBtfTByIjonoa65QZhlGdGEM1w8kEQRrzbthe+EMza6OmvtoP6bBd3my7JXHMOgCtAQ4iJmitdMIEGBMUxOJSqUtUmNUn2M+5jyuf1LQWyTVwYIqdDs6exYUL/sIFf/4ZO3Ey5rlMElTQgBimNSk13cZe0IYBUbEx0k+27IuhH1BuLnecGjkADGOqGUDEamZviSqioZKiyGJ53Ou51ezMSj5l7GLmGky5y4N0C2o8DqDGEQIcLajR2mqDqsd5Ai9evGhmH3300fQnNbTx0MEcg08+Hdy4mTvvJAAxc+MqaHUuiCRwgGMiM6lVYxVjFi8yqLEHM0BQQBWYKMuqzjJjSY0mMe2BwIuDtKUkH4bCExViliXx+fPNvNuaD+zQ52oU1AfpwoUQiqqoZBCqEZN5i12R/+kHF3cWp2TzVTP3MPQll/iSnIAc1xmygDkzZxpEgqooLCE7u+qbN3iPA8CxK8yxK9JxkL3isAKg1oO0hh4pW2YYDvWTT8tfvs1XLjuLhQSp6yMIqjXAYaiPttOdnwBMVGMN3GQYnahMMHgCcCge58ZOnTNCAmVYNAtqDFB9sCYAVvOb8ERYhMcHc7odJRrbDam4xaa4oHrTeM9CBs7ctzR7FI0IjowgUuu5caI1JQuTJv6WHBxgJ4ICWhCQpLG7ZKfPpH/wPX71VTl7NuaZ7chbqRM36qyNLMvqJI795Vp7Fb4a4lebfC2k1Ol4nxL7INHMCEpgAswkahANJpFUtKpkOOj46mQHZ1fzlcxTw/nWNB8tqNGCGvcU4GjdZ2urfSraCVzYm3bqyP74xz82szzPH9iKlYUxZM8+t/of/5fhr98v3/+g29v2ys40cRRFPFgoGoGsDkDr6xVTxVjO3dSgEzk6qrM2agI4mujJTdKK5RCjUQLKUKbsKwg7d5P98ksvNl+Q5/mhp2+Y4bdXNjy41xtgOAIkIQQVckxw333qzEp3kUn0vhSnTAAO1DXEoJqO3YzY2MZkbkTEYGONenqlQ4+zDgFw5cqV5rfHjh07eNjx0F21tbt6O3v3xhbFKN9e2fz5G3r5WzccQCMA50jJKkV9Bp8empuCnDXCWuunuB2Qd31Qr//qBI91szSt8iVziUURDcaeOGHn2CW19zVTUzATGTGIaHrvQMaTjBhM5UwmLnvP2lTd7YGZpNnYwirRHKYxft5okq9hk9wNXgA46qokArguUzIj1WgG5yI5A4xZk0T3B+INEIHBkrxaX+HnnrPnn6fnn8e5c9LtinMLw2BmZvbe70+3MTcXQD/Y77bw0bbbtiz6xIThOGH25GvxehWBmYrARGPQqkQ10lB6i2c7dOHU8rHlbtOCc67OGWlBjRbUOHKAo3Wfra32qWgncP9WV6x8+OGH9bd/9Ed/1DzcPvipHPmTT+ZPPIG//Ev58qvRf/vHm+++p59/nkuZAKlXiWNqLs81eT2TwdWJGgYlCI1p4QzEOmU5B4FoeuUGa4Qvh9MyTgoNJUycS77zip080QxWsizb1YvcHUOEvf3lZlREU+et6A9dOWLRoopK9sN/8cqCxaWlpfsoR2IGZmbyxsykBjM4I5kBHHXnVDtp0gyw6DFGOxaQjuPHj7c7bet/W1t3uAFtbA7f/2Dw7q98v88qU/nQKVfo1B1M7u2BurhxAnDMTsNTx9GotrDHno5D8k6xtCouNVXVCO/YO2bHzpGq2q2kUSbsJmTTdI99Hhjb80Nst9Xf1+I8pkEL5z4jIhpnndRIiBFX5CMxQCA276clKjs7pyBxTpNMjx/np5+i5877F16wM6dtbVXSrAnSTD1hrf+apmnN7rk/tFG3YHRloB9s0u9GCWddIg5RnMEA59jMRFUlaBRTM40WKwkFypGLZUbyxHL2xFrHM9VzRUR1B25pugU1WlDjzgGO1n22ttqnop3A27W1M5Vje3u7hjkegnIVIjjH555J/tP/nP3oh8UHH/T/8R/XvvqmGPaXHapJABFNHVnCSZRxdMoGmYj2KQEMM+bxdY4S2EinQS0APryE4korYkryZOQy953vNq/y7r6Eda+I/epW3Or1g0RYLMp+N6pn7naXq1F/uZs3X5wkSZ7n93dJuwkXjpnHBb5mrApib+TAkYxCUR7rdpsE7kdR13OIIcK9+etegDnW19fvMhuo3dVbQ4+bLQqh/OST/ltvxS++6IQKoLHCq5pNUYzpJt0oYOAJJ0cT2pgRRBDR7P7fHnMSjlF3+fr6qWGas/OeHLwHs5rFGNVAPG4zod3xpC44x4emzEfNhIiY1SXgueSeOhtFABBpnsWVNT19xl+44F543p5+Uo+tj0VS5h+ZGtpI0zTLsoNkbcxsGb7sxV9ci9erjH3qkwTO+8wUWmlkgAlEZKqhLCUGC0HLEUJJsVrlcGbZnVzJE8fT/tS3Mmma7k720YIaLaixryHfus/WVhtUtSt1dLam5KPe+xhrkTL87d/+bX3QvWXFyoNQrhJBcXXV/+AH6YULo5/+1H/8yfVPf5uosMDT+DpFtKqJ3nRcz0v1/xhKRjymkANA1lD5m0YGh7LlG5BSMtIwrMLg1MkTly42AY4jSkO4vDUaqTnziOWgGADIsiyU5WhYZp0l0bkHY3l5+f6mQpihEK7zNZjYCKirlhsVxVmehrLn6PhDAXDc+3Y3CR3trt4aemxtkQptb5Uf/jp+/FESCoAUPObcUKkPplIfNukW+zw1zt+zQodxOeTj3oZp58bKsVGSgZhr5VRiA1QVk51/VnBCk/+rFVl3CQB2A6omr7RFZ773k2CGgzl6qjtjmCBXY3LQyde0wD4rIGFODCzNnjBAcCSwSoXzFE89hZcv0vdepWeekaWusFsgpJ1mbdQpG0mSMPP+dBvNOYmgG8Pw25vx9wNXuYS8A4iIvecgQUQAMwWpmipULVRSFggFhRFXw+NL+vyJ/PhyzhNbTTHaxoS3oEaLnhzUkG/dZ2urDaraCTxqWwupHFPY4papHG+88cYPfvCD+yux6b3PsizGqKdO+f/wH6yq3NWr+uv3i48/oW+/yTc2OiEApoCwCQHmWB2bJVajHkaw2Q2cTaKPibbKQcZ2kOskAgIiEWmWL/35n8v6seZv0zQ9imfgjS/7ioQoklIMwREZIYh0V1eN8fZn13744hO116n5ye43WgUjcF2Q4rimTBGa3XmZWcIOYYR5bKjFNfaHOfZBOtpdvTXU2oIZiiJ88rvqtx/Z9ausomABG5hgDGVYnVSgexyZaQ93MOWt/v/Ze9MmOY8kTczdTiCckQAAIABJREFUI94jrzpQIAAe4NFNgGz2IXXP9HSPNLuz2p2VyUxrsl3TX9Cvk5lM+2VNu5o2abXS9sw0e/uYJpsAeDUJEvdRRx5vHO6uD5H5VtaJOlE4IgxGVmVVpr8eERUe8cTjj8vm256FfLozewZX1Bu9RW8L2aH8SUQ4Vzb2eVls21omMIVmNlU8poohZFRUURFJARQpAjXKaitdGOArK/add+zVq/Dm5bC0rFXJWydqgjCSBnmLbux/I7JtnqvCg4Z/8yDcdDYWtWChgD4yARoqAKapM8LM3qFIZQ16AI0gHnlCYeNCt/f2Sq8uTOtdq/2RqIJPs/R4BjVeDKdsDp/ZVt5U5Q58CrZ2pXKsr6/vr8px5gwOREwkSVUNITRNE4nkjTf0tdeKv/kbGQ79H6+P/5//WHz7Te0mlQCAdow6E5m5MBAYCMEp1JWJMXrRAqd51EkTjgDiCaVMKwCDIpnw+lv1T34yXzHulOqnBIHrGzCM0kwm7EIJJVmIyvXCIpadqlP+6pvHP3v3VYMAAJ1O5+x3irrf3FZVUhiPNt5d6sHWbXFGNA6IdCQt0ryqZ0PZ1pY4oqpra6Pf/c5/9RWMxwg6q66FBpOepc5lShzibPBySyHv0mJVud4C21LboroKklgaREjIqgRoEOcroOzoSZ1yZXRT4POJI94Kc+CeMXrPYiuJuKGKe+FbCElfFKccHpwWhYlkYlHWqMKkiIIYiHxRhP4ivvqaffMN+87b5vKben4lpPqvOxJSWiXRtNWZpfAcdJ4z4EPHN9bC52MaShGpBFMRWgWaSVqJKCMoCIOIeO9jiM1IJiMMo4H6N1eq714Y1IWZ55SUZXkasugZ1Hh5nLKnPag5fOa9Th6p7NQ8zLFNleMXv/gFANR13TTNPoXHjgZ5hBBEdmc/pKB+8PUUEdN9QozROee9FxFcXICf/3nxow/08y+a3/xm8vvfdSaTEbNFJAAQsAAMUJW45mLHQlkYZiYAVZCDF4k9cGOFiFT+6IfYqecJt3Vd73Uhs1f/HAQs+LsHZgRF3V8wrBMVNUhYiZ9U/Y5gFUGKwv7+24c/fmMl7aLOfO+LCF2DbjamO+e2qpaGLvQoAxyHxSl2Ih15AczhI9uaNuf8rVurv/o13X1ooxgyIiqgikpmKjaqL7c46IkNTVn77qKYokUtpJWsJAJESbXBaariqXtmieqzDB+1utiBrC8rIo3eOxRbGm+sW1zsXLlCP/whvvO2nF9xRSG7rfDGmDYNxFqb5DYOO883XPj9A3dtiLd8pWSMocIUxpSYnhJAVThGQiAVAgghNBtrMtmAZkhhuLxAP3pt6ZVeCTrNaE2VaNMjnY5wWAY1XgqnTiW1OIe0vNfJI5Wd2gfjAIBr165VVeWcm09XgT2oHEd+noRE7Hx9dXX1mJ0js5bOcvijH+KPfsh3/4e1jz4qbn5jPv3MPnooSpZUmYOXpbIce08kKTlFEGUmGIcqJ6PBgQBEzSsXi5//HIydP58ngGMvoKeFOUTkgF2tAPe9+UO8WPQBzQYyI6JEDxpJG1WuOwsbG2u22//lV49+8OpyaZ+JLA9CbBhiCLYyzAwz4gYzM7OIqESLutQp8s3o0dpOLdKT2gDlVT333vNqS5UfPppcu8Hf3i19LMAAQgQWgFZaVPKKc0ItADZkIlkga4oS0AQGAQFAVaB0rYAtCSL92wVdUgBQgekPZymmJ6J2qaqq+1Rg0cTpQVLkVgZVk1LIFHdGREJUQvVkh1QtFuIRtLL28mvmu+/2r1yht97W5WWpO0IkeySkFLM2rySq08c70DagYbnfyG1Pa1pq2TGmtlQCkiggGVAQZmAhEVARDuKiBIcckF2l7kIX3lws+6UB3URgjDF1XVtrT/BqIYMaL6FT9sRnTw5pea+TRyo79URD77333vXr1+dfbwusrK+vn9QC2u/3d3096QUc0+V0MI4xeu9jjCJiL12iCxdApLl71334m/Lal3T7bkfZeDfxTd/Uyk2K2DzNTEFAxZOr6ycg/MF75eLiPH2j0+nMy3TtA3O0YEf65TaTaBdDCv8Rvv/Yr3YG56UogjWhU4uPED3zCMTHCIvnXhmO1gqAf/jy/l+9e3EymfR6vTPf/qZBV1VMN3uqqDNxNlEEiD5cGCy3vfVEibXcDoJ0HI3QkVf1HD5eBFve+5s3J59cNxtjYkbQTSAZVWdCCpvKCrkdp7OBJlREMkCExqKSgqSyqnMrOoK2aztqOknhbn2vCrTPxNAnQQB6qCmEbTV5nJM+TQlMLSIzVUUlRIUEcBR1LAxYwgvn4cIF89bbePESd3uMIJuOb6//moqkJByhDYuH+NMAiCz3x/HmRO4FO8QKio4xlSXLDKKAQgCiqiiCIsBBgmfn1TuSgNF3IFxesG8s1nVh2qK4SVv0RBS7MqjxkjtlT2T25JCW9zp5pLJThzX03nvvAcBOmGN/VY6TXUmP0wNpo5AkSBPY4ZxzzolI/frr5fnz8tNH/MVXt//u78ubN0sGssYwVlMxOSVA3twqnEwzxuAbb+hcwrC1ttPpHGqv0P5yWZbzRJX5Ld//4d/6aoTLF96g0SOtbFNb6zvSRGnG3JBER0GDxKLTsxo+ujf8yZsriJNut3tS0etoY4cJxlBWSKRwRVVRbe+sSIEM9UqzszfOdrK9GDDH4uLiEy/l8kqbnXqhbAnLo8fj65+6G58VIRKIwpQphwRAmqqGa8K7M7xx7BbrzmSwHG0pqsCSgiwRoTGzoikz+Ypnvk2FOfb9HWfL9Xrg+lp3LhTnz8GFC6E/kETh1C0BKFVFaeu/Jq2NIwcmAVx18fqq/3iIa1KpsQgkAlHBkFFBHyIhFIWJLNI4kAjBiWvANxRjIW7J8uuL/ZV+PUsXgvYJj1xOPoMa2amjAxw5pOW9Th6p7NQJGnrvvfdU9caNG+nbX/3qV+mL+Tqye33UE/U4vv7667W1tYM/5KNHj7z3ly5dOpSnH3zwQWJ4VlUlIkmL1BPpG6+ZVy9233rV/+63G9evTb69fUEt+GCm+wNptchOanVnVvPqpfloUZblcY7ord5Yyl5hZlX4HS9+DovVYMmgIemC5aIAdQWQAwDRgEgqHhGMLScbjwDt/3Xt1r/60ZuTyaTb7Z7thrFrYAgAoogqqX4fR5UIyqiiysqxLjZ7LNeIPQ2kYxuhI6+02akX1pbzo2vXxx9/LHfuzS8laYlRbKufZGTjJMYRgE0R654QKaAkqh5CKwKlKqn46pQHodOCqnODMCvpik91CukuwWpTaWP6NG1Cjc6qySK6sh51z/uLnc5ih3vdUNeIW1DklhaR+BoHr/+6f5sw/GkjfDmCO85qUSBaBANAmkRZARN9Q6NqDBACSlDv1DXqGwxuuZS3FjsXFnsz9gYAgDGm1+sdtuJbBjWyU0cHOHJIy3udPFLZqdMzhIhtxso2zCLVkT3y87/55ptPp2eKomgjdFEUdV17751zMUb7znf0rbeN6v0vv7h9/br55Lq9c39hPC6bplQ0qAICM7VRmu5dprvdGbUUSDdfUQAFo6CIUiooQEOgYia2Gr12qX/p1Xl4oq7rg1zRPPEXZuRW+pbr38ib9WBJ2IZx06lqMYoBjCKwSighdkDRAgXfxBBEjanrrzbWNpqAOH4Kuuj74hswDqylqERBnWaozDUURWWai7y5RuzpwRwAsLS0lFfa7NSLagtD8Ldvj/7Lb/Trm0X0OKuv0Z6pZbqwowLOZDg0Qx3HOTYxABAhGSDTLvtEiJhyVRTRbIMRdgBMgkD6TKBOOJssm6+k8rczH9CX9aSG0O9waRCJtP3RVEa0LZLSJqQcP+9SVb9ac799BA+loqJWWyAViIaICEhEALCwhqNvJmPwDjlCDBC8uom4MYTJ5YvmvUsLvdIm9Y3DJqdkUCM79URbNoe0vNfJI5U78FkwtH/GSlLoeAZbugnZ2QmJCJpqok0mkxjjue++q9/5Lv/Nv2zu37/7//2y+9HHcP/xIkohqDEs9ruT0ZgVLE1rrEy7N8l0zFU4RSAFw8gFQqEAAAEhgHFlr/nzv1js99uHSbroBxUM21E9bv51RBTRR1D/2/HlcvkcBw7NeqfTFQZBJWGkgIhKKNaKFAQgzhVFpy7L4cYjiPp/Xr/1P/9Xb41Go8FgcIbj1SEcKaio0jQxRURIGFRUGVHOD+pt45tPDSfebt++Pf/t4uLiyW598kqbbZ39YKny6urwo4+bjz42Dx5YYQEFUIKpqgMrqIBOF1vUKdiRS6kc/UwjZKQtpzorOtpqZ85YGUmXAueuEnCu8uomnKBHI9ekkji6KU16UChj2+DjJocDEFWndx9TQodOVUe9mg2RRkFm+qBtyG4TUhKRs5URPWYLCvdH4ev1eN/bYEpTVIIGcYqbqAJLRMXCGNUI0WsIEIJGr95D8H30y115dbHbr22rLYqI+xepzaBGduqwtmwOaXmvk0cqO/XsGNomPjqfsdI0zf7vPVQF2eO3tobZrqrj7YtJojxpkaaSLr3XXqv+9f+0+l//oPnyiwd//OTizTu98Wh12FiAgS2iBI8QEIQAlUisUXAmCgoBFIykJIAKRMoCYAFqBgChQaf79uX555iRco8CcGz7VkTHUPyvzVUdLAEWFsb1oHB+4k0NYo0WRqyoAkhEYlOYGKy1zXhCKliUZW1vDdddFHSu2+2eIWqgoFvblk2hqizXBezow2d7V/8cq3tsQzqOQ+jIK2229UwNForwnXsbf/8runXbjEeqgQEJwLb5KQpJYtQgoibKgEBuR25ESkaQFGlzcUQkRAEFZdIZdWFaqWQmyjFL+NgGOOxU/26xg9m3m5jElnW43RIccu61tVXmQA1AREVMRVQRkZAAAYATNuaFhkE8Jx1VFZG2PEpibaSqqyeolr3WxE8euq9GNIrW2JqoAoRUg1dUBZQloqhFg+JRvEQv3kNw6h1Gv9KRqyv1K/3SzqiSLRZTluW2h8ygRnbqyLZsDml5r5NHKjv1TBlKqhzXr1+31v70pz9tX19cXIRnhsqRdgxbIQBJvbR5XzS3BKd9hrW2aZoYoymKc+9ele+82/z0Zxsf/nr469+WDx6eR1rdeFwDAqgBwARjqOBMxl1mu59UV1YAeVZisCnRXTxXvnJ+XhCUiLbpgx5tfBUgKv07vsr1Apb9yWgDRcrCAMSUzozTVOF0h2MIOHGBu73BcLiOZB1PjMIfbz38yVsXhsNhGsozaT0jEwUGACDVJIQyy08BQJAL/ecM4HgB2jaYY2Fh4YDdnlfabOsZHSxVXV1zn34eP/uidBNMPPztqYdA6X+aCqnk3JTjnnWESDcLouA8WgGgzzk7BrdiL1sQmLaIbNIC63a7rdzGSRE30lQPog8mfHNiH3kTBVGRdBr4p/N4eovgm4nH4JU9sFP27BsTJj10F/vFm+e6/U45H2RTbm9S38igRnbqRGydunxa3n9kp3IHZqeOYGtnHdkkF7q4uHjmGEdie257+HkiwE7X0oqcYA4RYeYQQgjBLJ/r/It/gf/8nz+4efPm3bv4xxuLn33R2Rj23LgrEUAARACIp5nZRhWBFVFBBaFRQAAPeOvSiv3Zn3UXBu0DpE3D8QEOBRir/ff4wWq5iFRoaKy1qMb7YLCCyDE6kSZKYAEAa4VRVQUUjYtBjY3qLRZgyt/cvP+Tty6EEGKMZyXe2Tf8MIiqFUABBInIUdIDixTCyx2T68I+hQ3KrvPtIISOvNJmW2do66BWmN3XN5tPrpkHj0zwmKgZW7FvBEh32LiHFERuh11XlEiRYEvRVwUFTEyIXevA7o4l6G7IwlMBMXTLbNsU5WqlRmfJNQqorSyXIiC2EmCdTqdlmJ7gbFfEjSC3hnzbVyO1RIRAoEBAkB5GVUEUWMWLH1LwxCyx4eg4NJW4V2p9fale7m2REU1lU1I6bQY1slMnZetUtph5/5Gdyh2YnTq+rVaVw1obY/zwww/T66nAylllrOx6HzLLPlWZVgB8gmuJNVpVVYzRORdCWL58GS5fhj/7s+Gjx4+/+EL+4e+Xv/6q65qORCuQKsURgAFA0FpCbO/7FKLpxe9+v//ue4DYIhpFUahqjPFYAwTwQDv/d+/HY62ZSky3Y5hKGhYgjDwhicxRNIgIsJAwxKjMqDxjRhAoAtAooCKi6nA4fArqkrs2CY5jZeq+SFRVVEjSc5BqxAovzqWo7OTp5PYU2jaYA2bsrbzSZlvPNKgxdzzm8Xj0x0/89U8r34AwgOLc2VXn/ktbT9RZgeMYsRnZWMET4dzpM4446dwsStTOsqrKclon5Tjoxj6zvYly7ZH/bF0aobLqlEUVRUVVWRGACgJmnlYliwaiasNhEmPgGJTdQqUfXOq+sdxpDSWCSdIWJaKn8+ecz/8viVMnBnDkk152Kndgduo0bLVUjvl0lXTmWVtbO8Pz585b6HSePyDG0cIl6e4ixhhjZObu8lLnJz+efOfttd//bv3TG9Wtb/rDjZ6HkgVAFAABbKJ2JKABDRcde/lNU9ctupH2Dcx82P5pySZp5/R1cfFX9srEWaoLRERQTKm+qCCKyiqsHKb/JKpE4YASFJxqBBajCgpGkQQRaW3sljpljFFEziT7wxjs1r3HzbgoCkUAFFWeDpYygCx263mA42U+L5y5usfO1JVT+nvPK222dZJWvG++/trfuKH37mhwEaSwSEgSpj+XHWdo3JS0zO3oizsbK4S6iRnNcABVxM38ianGaErsmPvXSmxoEn0FAMSdSqP7pXOqwvHm50x9A3UHmLElx6bNUEFUpAAkZIyxMLtuOfHZLgprE/56g+801huqgAjQErKCTEvOkEqIMYB4ZF9AEHbRjcRH4jiw4fWF4uJCVczhGOmaJ6XS5PN/dupkbR0L4MgnvexU7sDs1FOw1VI5qqpyzqUX19bWnilVjnlnY4wJKTig4+kSwxgTQkhCpPXiUv1P/xr+yV9b1fsffTy+9mV1+569f7vrNqxvClEl9KglAKuGCyu9K+/O0zeSaWY+ogsACvhR+fYn+Ib3VPd7XlRBUWbS8MIgosLAETgKe4lBJQBHkqASRYNqQAUSAFVkAQFQ6+P0kZqm6Xa7T390Li52v3g4KsqBgIIqAghOibVpY0pz8TWXUHlG2s6qK3mlzbaeTSuoKusb448/jjdv4ngIwAggqqhCM7qGwPREOF/DA6aSozlN5aiNSKwV2rZoa0udwTnUA58bOGm7nsiOn4IAjKMGJTS0WfL8SQfFw872oPio4cfejKEQsCFEiFxVVWFsqg8ECsocfQBxRjxogOhiM9LItchbi/bt5apbGpzb9lhrq6o6kWyafP7PTh0X4MgnvexU7sDs1JnY2qnK8Ytf/AIOVmAFnnqNlURSOEInpNQSTk2YAQYffA8++J6IjIbD+x//wfzuNxfur+Hjh0uFocgBgL//Xe112myUpDSW+CBHQzcmWH+4+PMHdhFtcX7QW11fA7KqswRyZVAFjiAsHCR4iQ1EDzGoeGVW8ahBNYIiqKKQiqAgCJrZRc1kMjkTgGOpVw9vrnY7ixo9gACwSBSJqUbspUE1/8sZ4HiWYY4jEDrySpttnbYVjJHv3G1++3u+d8/4BgEwVf5WtbNj4PTYvbnkTl/PFI5jDaW1vu5EYzUlBG3CRoAgiYyxTahzPurNIUub3Jop+o1Php2OqB+RLhMAtxdc2aK7sU2kZZs+CKrC0POGi0udwuKpzHYFuDvmG4/jhlRQlEh2+kjTB1ThyMzCgUBABThy8Owa9U0pvFzgG4vdVwa1NdSiG21yygmeb/P5Pzt1OIAjn/SyU7kDs1PPgq2WypG+bZNWjkzlOD0SvogkLsaRV/8kZcrMiQ+iqqbXG/zFz+N7769/dbP89X9pPru+XJbOWn7rss6JiaZj+dHUNxTg687bHy3+mOolDgEU760NAdAAAagAECICqkYVFnYxOA5N9I7DBKKHGJWDRJbILCzTix0FFVU2qOf6HdBpuZkzyVIh0H63N24aYzA9BKqKMIoCwOtL3dMDOJ7req7PMtKxP6Ejr7TZ1tOzoiqPV/2NT+Mnn8j6YwNCBGpReAZibDk/T3MkjlJQNLedrShCVQdjZ+ttCxnprA6sIqjolL6hWwADhU1KzbbxOco0OFBEmFnfvb4L4u6SLNMMFIRpCTMSxTXHDzYmF7qFrWwLtews6HZkdKMJcu3e5A+PxZcWywLJEgABIKVatsLMPkYBJhBQVebYOHaNBt8z8kqnujiousVmuCeiTqdTluXx9wD5/J+d2tWWzSe97FTuwOzU8+XU1atXVfXTTz9tf9QWWIFnI2NFVa21J1UoJJVcaSkh5SsXdOW8vPtd//FHjx48nPim88YbVG7KkldVdYRbEQVwWP6n4n1/7gqMx2G81ut1hyFCZ0EQwDekAiApx1hEOHqJLrqGfRO9k+AgeI1eOChHYFAWSWVYMRKyofj6oEzlElu/jrO5ORpeUBcGIFoyKjy9V2UBVVA2Cq/0q/kdbWZwPEcwx2AwaKdTXmmzrbPxKEb39c3xHz62G+slAhBFFo0qOhWKbnNSQKd0gq3CowBZ1fjIzdhQVGzs1rAGsLU67/NTLxb3CX6gc2ViER1zw5vB9WQvD4Zev3jk7jTgTenT9obQkDGpDr0wICAocAQOykFCI66R8QR8JIDvrPS/f2lxqVvPd7sxptPpFEWRz//ZqVOyZfNJLzuVOzA79dw5hYhXr169cePG/IvPTsbKzjqyx2kpTzVRHlotUllZKf/JPyVEEwIVtu2npFp6WGxFAP+xeOv31Xeo6PrxeLEsDfO4Gde9xQeNM9aWqpjk05RVo3Dk6MU7YK/BS/AcIsSgHDQGYRYFFVQFBEFgA3FQyN98/9JZzdh22vSrIvohdKZF9jQ9qDCCEMi5bpnPF09nIE5w9HemruSVNtt6+h6hKq+uTW581nz2GTSNMcCqDGBnGQ7bKnPoZiqFbhWJyGvQUZoYCmXNxrZEmXaZwS0zoS1Y04px4P4Ig84IH7ue1vaqDf8klGL/hRERZikqiFPWxqxSrAKgUnIMEBXQsY4js0iSAEv64idytlTVe0P3xwfNPS7ZFkwGU3FYg0DEzCqMCCARJUIMELx6J42PTaiVFwrz+mL3fK+iWbcjYlsXNp//s1OnZ8vmk152Kndgduo5derq1asA0MIcx89YOZGWkktPqbuqqoJZfodzzjlniVS1XeSPQN9Y1e6/rf5KSuPYdcV1So0Q1Ri03UmIXYOgQYSTyLxGRmbgKBxi8BLDaGPDIsdmYpTdeALBE6EoeYbCknLgyXDQLX/+5kKvKs4qCrattgZVLRnmKJFRGUU1REsoPix0ynlcKdeIfY7azuKyJ4h05PibQY0n2FLQxk2++Hpy7Xq4fcsKR4WkgURINP3tlAcBBCCp6oQiICjy9ECe/4yP0TzQuOqGotw5UDCnY/EEMOM5bKrgojSeWbQV8DoR+qECiMLDJn4+ZFcRVEVZVoqGVT0zs1DK+vEeYkCOhoNyAGZlBoaVyr5/rnylV+Fc0E+VU9Iu5YkRNp//s1NHtmVP/w/vRTvp5c1HHqzs1DNlaCeVo81YOQ2MI1Uq2Wv3ME/cOO3eK4qi0+mEEJxzzJzMlWV5QPqGkr0Vqoe4+HHxnQZsoZZUIiIgQ2JecCBAEFWA6QY9RglOXcNu7McboRlFN0KeNOMRsBfvNTRG1U+8ICKoTJq+5R+8sfjDy+eW+51tD3AmCSClNYQ2OJ8GR1lUIgGiyHLHmrnAeWT2bG5n2+7cuTP/7WAwONreK8ffDGocwpYwr60/+vDD+OWXpXPpkF0QKIJExh2ZJzgnwZDbibQI4IuSjd217ghu+UI3RV3n81fwsNPg5EcPW5qGtkwTUIR5BgdM68MCAKb6t4HBJQYHQNLtOn78UtWo8HDs7za8AQbIIJEhAiRUAEUBFE4XHowxavQaPHinvjHBL5C81i++c74zqIt2BU6VU4qi2Of+IJ//s1MnYutUAI4MamRbebCyU0/TUEvlsNYmcc0PP/wQAOq6BoCDZKy07I8DYhxE1C64iJjUMWhKpsCn1pPW2rIsq6pqmibVTKmqah/gIN0h3tXeb/m123GFOr2h37CgHXLsYq+uJ6qMhjCQqgU2AiikqoLCHNE5dU10Ix6P/Gid/YjdeLT2uLamGW8UCDVRdI3hYI2xyOfK+G/+7O3e3P5m/smfvsLo3KAQACd5NhUkIonhtaXOmeMvR479Wb70iUjHQQgdOf5mQ0expQqTSfjTl/Hax3r/rnIgoqgy5Wkg7vEpkrQLcAsR5AnH5kwr23MQANlYQTror2//9lntWJznoOysogIAGBU9a4gMCiIic6LjR5jq7VTdcPzZqrvbABSVohEFYCUDRGTIoGIMQThaAFBh79g5dhP2k1r8hVpfX6yWu6UhnI/7qS7stuifz//ZqRO3dWIARw6f2VYerOzU2Rqap3L89Kc/bW0tLS3tQ+U42iPFGIkonYETqEEzGvLTBDjao3hZlkk7fR552bYDD0DX4rkPx+fYFFD1hqZAhV53QdmFGDudajTaKMtSBRhVUCNRAUBMRjhw0DiRpuFmzJOhHw/jeIPDmN24XxkNXptx1e2MN1ZJuFtZims/eXPlx2+/VViza9waDAZnsldkVTCUOCpGQUCTWBshLnXLrDD6wsMc/X5/2946x99s6Li2VOXRo+bjP5hvv9bRGqioIWVI2qJ2Wmli16NrWn6mVUIzSHmstZ2MK+poiqnsxiYigIBGgdKrs2oqiQEhKjOZC8BUCn3K8cCkziGz8WlrzqbyJrILVLLJ6mh5FroFMlDdWiB4cx7gtOCrbpVAnT0PzvmSMA6cPS2QAikYVooCCiAiLaPzCKDG/J5hw8lX6/rIW6JCTQFkMGl+KCKDikBkCRw5gPfKzLGJbmR4fK7Sq+c7l8/Rh/B3AAAgAElEQVR1iLa4W5Zlt9tNK3A+/2enTtXWsQCOHD6zrTxY2alnyqkrV67AVioHAKyuri4tLcFJq3Kke5Ki2EJP2PXredTjsF13zDeqggDc88U/hIv37Lnh2Fe9gTFmfTypFvsuhPE41IUBgBBCWdqkiA4EBISAUQVFJEaJjfpJmIxjM+LxKIw3uBmKn/jJkDVG39QlaXAUfb/X6fr1//HP3z036O718L1e76zggyaKKIJBVWKJgAiGgAEMxamSHGaA4+nsY54y6yQhHZcuTZVunxrEllf1F7z3VMG58M1N/9EfzNpjjZFmnAycS4AQALP9VLv5RYY2TgDgMLYp62ALQFCcARxIAKhAAJQyPVJ5U9yiLqp7ZqooAILOVD2ndWRn0MK0Guu26QCzurQtIrIDCXlSUE+4Bm4FQNoUFQRAxdkvTD0iFvQCnLQVnzST9wI1tjqiQy/fjswaFlQUQBbIABAqgqTK76JRNDIHDyEgR4mNxPGAmov9+p2VTq/Y9CFlpiSG6VM4MGdQI9s6NMCRw2e2lQcrO/WMO7VTleNv//ZvAaDT6TwxXeVQuSoJF0iHYZyqnuOuD3bwFfyElM+BAVbZ/n6jc0NWGkYsSt80VBVBotdYdQ03j41qrzuILlo1lowLXi2oIigYJVSQqM4HYadhwpOhH4+CG8tkGJuRuDFEXxkgAYNAwTXOvbbU+7PLS+9efMua3XnCVVV1Op2TKqB72D5U1TvrDRrq9npN04hGtAbBCCGhaaK0smcnJUGf27PWthE6TgnpyKv6S9R7KvH+veGNG6ObNwsfCABBRQRmFAKdO3DuTdPIKMcJAByu6kRbwHasAgGe0+I0O9JSdp8mCEhB9PHIv7bUK1BSzuwRQI35IDqJuu4lKCgSoSG0iFYUVREEhFk5KjMIgzAHx5MN9ZOawpWV+oNXlwadKlWFT5G0KIp+v3+q0t0Z1Mi2Dg1w5PCZbeVZkW09X061qhxVVTnnWthiJ5Vj20d9+OGHh8U4ACDpX+x1bk+n5V2fuaUJ7FV/7uBhIH28ANzz5pfr3W9ib6KEtuKIRV01znW7vcZPqJAQgsUCQSzRZDQuTGmo2NjY6C8MnHgAIAUURgaNPnIQP9HxME7Ww3gU3UiaCbsRh4YkiHdGmdgb5Z++sfgX777aq8tdB8gYs7CwcEq0iIPjEZ9vAJsiRDZlJRoBKwCIPhjCW0Nuf60syzbn6GWWt3ge1T0O+FezM3XlmFuuvKq/hL2HquD8+LPPh9evx0ePC5ZNUGOzHOwu9/y5nXgTolB22NhNLCBxL7ZVUMH255oKrk5zQ7ZF4dkrOh9fcR482T6p5vNQTgTbmOXXTP/pLJdmlgWzyRNCMkHj43EYR+lY0lk78oRXwNVG7o8lgEUyhowhA2BAVURFhWPUGDV6iR6ikzCJbtjVZqWUy4v1SrfAWRYPIiaxsNMQ3sqgRra1lyGbw2e2lTdV2daL6tROKsfq6mqCOdbW1nZdbY+AbrStTYpJlWK3pahs0yU92XigCjdj59eTpW+bwiuzEhASUFI+leBLQ943BIYdG2ORCY0VIUBgUYVQ13UIgYiUBURFIsTIwXEzUTfCZsP4MUw21E+4GSlHiE6VlRkk9C389ZVL7766YnYQN5IsSKfTSQVuTwPXOHgvOYZv4qDoFxHIECJRDE6QbMdIdKsK46D9imCuRuws00dfcqTjBW7HSV3Jq/pLHhOVoz5+vPG7PzSffmG9J0JSUNmemJAQ7h1nyP2+ze3QY4EU7cFFRg+LNTy7o4SIZIwCrDl+PGwWbWWNSUocRwYUxj5+8dh9M1ZGY4yxxhIYUBBWEGZmjokM2kiYqBupH2GcvNKJ7yxXK/3KzG11kkZYURQnlZySQY1s6yCGbA6f2VbeVGVbL7BTLZVjG8zRUjlO4446yXOks32K64faZ8wpaDz5LloVhmL+3eT1O7rgyXDpRQRFQBWFVRVQAFFTyklK3WUBRVVSBFRRIlUVUFBARWVRDioMvoluJE0jbkhu+PD2rUGvEyZjjh6iMyqxmRTAP7jU/9k7F5b6nV0ftSzLwWCQdjYJI2hhoOO0BCHND9wT+0pV/9O30Q7Om8hlXXPwUhTgSzGFGifeCsdf3W7+u7e6O7ON5rGqXdm/ub0YMEfb9iF05FU9x8RNA5PJ8Np199nntLZWAJipYAPATHFD2+QIRMjrxukCHMjGCtnZ2OiOQ4+Cbq0OC7vJbsyxORQUVOaA7mk42BZ6nv7cS1Vjk4/JVy+yOgmro0YXy2PGKVZYb+LdMa+xQWuJDCGBqgori3AEjho9B6dhIn6sblTxuGv9G4udd84PBnU5kwfBVBe20+lsUyvLZ/IMapy2IZvDZ7aVN1XZ1gvv1DaYIxWRBYBOpwNPqiN7BE7HfK5KOtLj1nbwHniCDJjqg0D/e7jsqyVlMgyopVAEZpWkA9bm7goAoKgSAiBIklxLV4skSqrTGrfCQUPQ0Kif8HgjTMbgx74Z9bv1+voQBAhNDJH9+PWF6ocXBj9861JZ7EIGNMb0er26rtvtYPI9FXxJL6ZbpkPFs21EmNbBJ/aqF7w2qrVbLywPQoxasUQffZDQUe+4KdRNvhjyXysYBGbe9QPb4TuUTP382zM48lwgHdsIHXlVzzFxt4Ng5PsPNn7zW3P/vvXB6pTqNVV9xGnxFE3w637rwtxJO7cjDz1RtIXsd5cwK8J7uPPXDgjk6Z0UD6rNIsKTGF1wG02RJmG6Zdmrqtr+LQKue9lgdGipSMkpCKLCIizCnAAOjY36ifqR+I0ONq/26PJyd2XQobkAnYRFrbVHyE7NoEa2dRxDp6v0lsNntpVnRe7AZ8dWm7GyDbNIGSvH/PCdNI15Ta+9Ehx2TVo5+JlfFX7Bb/q6r0XHBCUURWImhcAQFaxBViVA2YQYFBRBlVEUETFdOQqAsgCAKMegfiJ+Im4UmxFPhuwn7Fz0DaoMh+udEjuWLtT2n109/+q5hV0P7Z1Opy2VMt8PLTkiYRyp0xCRmZ/o9XH0yVT1H+5yMVjBzqLaQqEoC8PRmzIKe/Q+FkU0pU74+oPxBxd6Cb/YC+NID6OqR4M5cnv2sZ5thI62tGFe1XP83Vx8hyP35Z+a3/+hXlsj4U12wNxCB3PyovsfoA94jH6is8+COvIBR+RkH1XQhKJiY7Ut5jodpy0VU2CqvjFd4PFAIIZuoXUcQ9viYKBGeycwpWok9Q3EOT2O9nl0mgcCYFFtZGVRBYgxGmOOoOetAHdG8Y8P/eNglSyRRSIAZBZmFmbgAOwhNOrH4kbohwN1r/fN9y70Ly71aSvzsa7rTqdzcHQjgxrZ1kkZsme1ruXwmY/KufdyBz79jVdL5di1juzRYI6iKHaFMNotyD6eHqcTVOFbR7ei0cLEJvaKilAVoyIIigEVRDTIzKpICePAdGifwxpAQBGUVQRFlEWCU9+wG4ubsBtHNxbvm/EQQQpDHaN9wne68Z997+2kJ7ozFA0Gg6qqdjq+17fpointgbz3u4JHxpjj9JUTuO4HxdJKwKrq9Wpr2HviwMwQAxQerREAUPd3d4bvv6IxRhHZf3eY6CSqmirp5PZCtm2Ejn6/n1faHH/Tq+HW7Y3f/2P8+isJjlTmdCy3nJSfjFnkP7MTGSaiYIo4D0S24FLCnqaSonMioLNfmEcutkuNHrwC2gFHc28V0plUy/7VW6eYRoI5FBEVkIjAgNqo4CN3FGKMR0M3IusXDyd/fBhDWUFpEI0igUzplspROWj0GibqxtIMOzxZqeSt5d6b5xcs4fy+KElvPBEazmfybOs0DJ0MwJHDZ7aVZ0XuwGcW1NgV5tiZrgIHqCM7T/1I7IPEBd3H2dNzWRX+7lGhg0Ii1N1KWREAjTWzLRuIkKpCBGURJJT5B+OkMi8KGkCjRlbl6INGz24cnWM3Zjfm4CVMDLCGwI1fsvG/vdx//7VL1tBO1+q63kbc2Dbue/VGu7NMmboJX5jHj44T8FT1P9/DWPQYbWdxWY1xzlVVB6VCDhICmkIRKASInqvRjUfh/ZVyNBotLi4eJAwXRZExjpcB5jgm0pHDx4tjSxUnjf/iy3jjs4pDoUpbD7ct2o1beRy5nQn08WIDSol/SSKWjBNYnYR+D0IIRVEcqhBbgko2QtiIFEwNVCAVgCYluIqySBQOMTjxid25YfxoueIfXFr4zoUlOwMy2rqwdV3vVTkln8mzrdM2dHSAI4fPbCvPityBzxGosRPjAIAbN2785V/+5bzs5QGpHClsz3MQYDedy1P1XVTHsfaPRzYaABJTClljDFkEMsqEIqCMACikGFQQdZoGwjqV/AQVlIDBKTvlKCFE79k1wTfiJ+I9u0aCI40UxwvQ/KsP3riw2N3JzkilUpLixj6Iz679szNPx1orIjHGYyqTpdYwfBkXoR5o2Ylkm8YvL69415BERUIgQCIRWzuJnv3Crx8+em8FnHMH3B0mYZFduSdPcwuSk2WeQrt79+78t71e74nStjl8vIC2mOXhw/D5F3rrVqmS9Iy2naHTZ9EOFQXd2y6eqBd7lR5/Zs9RxxwvAWAi3V7qdZOCoaAtWWP2U1DUuQHC7R8+A6e2UTy2mN4K3+sBysROaRq7jgW2mrRToc7dKsVimzOTpp4CMCABNqxrk3BRlPRA+lbbxtcJ3tyIqwHZVMZUSAUAiYCIsEQWz9FHP+bJUJqh8aOLlV59ZfDOK0udYjMJJTEuy7Jsq63nM3l26unbssdZTXL4zLbyrMgd+ByBGrvCHPvUkd1rOU7Mz3lWwl5lRA91f3LYd214WV0bY6fuGztaH5rBAAsDAGgKg5EBUFkBDCFDILVCEQWTuLqIKqCqqjCGgNFJDCAh+iDeSZioazQ06h2EhnyDPP7BSv1XV79TWbNzfK21vV4vUS12RTcOkje+LU037ZCOX3JFVf/+ATVYFr0F6g4cy+K5lY3RRkkEaBQBSIAUi7Io61B30buN8fonD90HK+VkMul2uwfEFNLT7gXu5PZCIh0XL15M384TOnL4ePFtheC/+FP8001aWyMVaY+lc0dk3NuEPkXXzgShmDf69KYoUdLgOOz7Zv+l40FMulVN5an1dQLSDIBG4UmU1YZHjS9r80Tlr12WtaH/6GF8ECqyFdkKyQAgC3OMMfoYHftJbEZxvG78qFb3wYWl918716sKUIGZCLcxpq7rsiyPI5uVz//ZqVMHOHL4zLbyrMgd+CKBGjsxDtiqypGSVnYtsIKIVVW10piI+MEHH6Qvdi3Mdpr5KXpnzal2JPj1R/fNwmL0wZJBgyAKSogChMIqKlNRdRVlFhHlqICEOh6PrUEJjfqAIM1oIuwLBN849RP1Y/RNB5Vk42dvLnz/jfOJtLLNqaqqOp0OEe1zX7R/P+xUek+SHKnO7jEhAwW45numMxC0qkhF0TRja60yAwgQghIaQiG1xhZVKGvbX/7lvTvvn4PhcNjpdA5SLjRNgDSFMsZx8F3O88462UboSH8IOXy84LaE4+rq8Pf/GG59Y6InAhFQBcx/0mfaFFEJp3yNJLqBuAV90K2qHEmECg8Naxx7rh6A4rHb1zr3b8rpaGsQAyiSAjrGxxMee16uTfu0B6rdBsCijybx9hidKcgWaGzSFo0xhuA4OPYT8WNxQ3Wj8xVfHnReX+p2C0roBswuKsqy7Ha7qTZ8Pv9np87KKZvDZ7aVN1W5A182UGNXmKOlcswLbSwtLa2urrYrJhG10MY2iY22NtvBi7wesw1KatxwwrTYr4ej9YoKRUAVYwwApRofIswhikaNUSWCROWoIsDRhYAiBRSN92Rg7fF6tyojx/W1h6UEK76EuLZ6+3uvn/vZB5c7pYUd7IyUllKWJRyg8steXbHzQLiTzXEsGGgCgSqyBRojCKpMikgKIOmsMhcVDRhDtmZbjQPeWI3vL9v9SRw7vcsYx8vZthE6er1eDh8vpi1VmUyam1+Pr98wq6soogSa0gl0+9EUdk1ImV/rnorjz3Kaycn6uqV3t5eD3TkyeKaPesKnupTM0kRdbcTFac6siCQx7IN8gmNZD7oa0VpDtkBMuwiJIQTvJDjxjfqR+hGE0evn+z94bWm5V9GsYFDL3UjSG6c36/L5Pzt1EEM2h89sK2+qcge+nKDGNqeuXLkCAJ9++um8nsJhC6yo6nxWxan2VYdUKXh063EMVJGfpGooYIzilJ7KEiRGFQaOykHYgbCyIMcOsndj79A1HtBKiKPgkQMJW41h7ZGV8X9/5ZUrry6b3YgbaStjjDlgUdtdu2Ind6PNANr5xifWo9k1yP3nh1aKCosCjAUAFAVkZNk0OCNyExEYQ9ZUvR6tXPgPn3/x3p+fG4/H+5A4dm2Je/LC/Jk8jzyLszrUtYSOE0E6cvh4Jm0pP3o8+uQa3/rWNGMFEZldpR/yLIvwspM+TnaAVEFEVAVAZqobNKNt6BQAmFpVBEVVQJnLTNEZEwFn/5kWYYU9832edJkhU6ENnOdeHBbqmE0URERK36T00+nbBVOJGARArziM4KKkGBRjPOCFQcPw1VDuOaLCAhlVFQRmCd5x9MCe3ZjHG+A2Voy//GrvyiuDlUGnKuy8O9babrd7IspZ+fyfnTqmIft0gk0On/monEcqO/Vc7K6uXLny6aeftt+2NVZSgZWiKJKAVsvjaBfZtJ946623ACDGmI79p9pvqvqqju+PnRDWvXPihiIiGsEUiChIIumFoBIlsrITjiBRYiAOqiEMN8gWHTAb4+FSv//g7p3aAIaxW3/w/iL8/K2LlTUqEnfwEYqisNYy8wHRDdiR0JE2Qzs3XvtsxXbtzP35MkH0W19qVaCpgFARVAWVNzXaFEUBVBEQDSETEbkojLbsL90exld7Oh6P9yJx7BVirbW5rsrL3LYhHd1u94Dbvhw+nnFbyCx377hPPqmco3b1y/K+z0ZER9HNfKEpqWZvTHyatDJVHsXtA7kfaoU7vtlr3uHuL+KuH6SqU4FRUJmW4ZkTGU3Ko/Nqo4BTL2Z5K0FoouKiKEAS6j4IuqEKq5P42ZredYaKYipiqsIcY3ASnQbHzVjdsMuTVwf2+5eWLix068LOh8KkMn6C3I18/s9OHceQPc2lJofPfFTOI5Wdeg5AjZ0YBwAkmGNbugoRbWxsbEtRSURQnjUAYOZ0vj3tPvyr8/aLb4YFLkzWHhT9ReWoUou1MAM4VFVjqu7Gyh5jFA7CUdkHDqSRfIzBWzdmvzaQMY9G52jys+/2X+mXu9ZDSVVRk+LGwdGNXbvCWruTFXLYsdu/h/+0FsWUaCs1htCoKuq0Oi6oAuBsf6uqSohE1O12kf3Iu2DKv7+z8W++a/ZX4tirHZzbktsLj3TsT+jI4eO5saUqjx9PPvs8fPkn24xUIiFaIk2H6i2H5/1Aj6dM3HhJslRIpAjOcIy2AnzRkCfd70UkIkQjIgLsWXwUlimDo62zvk9jgI0At51dYwIy1lpEci4E3wTfiBurH2oz7Ku/slxdeaV3YaGbslbbXUFidKZAeZzJls//2amTMnTCAEcOn/monEcqO/U8ghr7wxypra6uGmNSxspwONzHXFEUaVdx2v3ZUf2XK2v//qsvi8VLYJAlkgQyhZJRBBVkUI2swBAYxDNHZQeBRWITfIEavIMwWsBw/5tvrryy8BfvLQ3qRdojoqTK9keTUTxIIZUTD5m/fwxYV2QKJCtAKooICgyqwCKIAJQu8BgUUoFBlLFrqm6P/eDW+uThhFc6dieJ44mPOo+CbXs913N9OWEOmCN05Jj4PNrC4P3XX7tPP8WHD8A7VJ1fKvHAR2rcDenQF6W7zur8rzsEQ9MVBM44DjCDsxG2g0xbMlDm+2pWJnbL6OITe3WbMOgWgVM8zFSBvabX5qfMEqRUAZDIEJWOdRKlA3gQQSgFXPd6ewJrUjlCAlUVFYm+Yd8AO/VjbYaL4F7t0XdXeq8t9TtbM1PKsux0Oikz5QhBPJ//s1OnYegEAI4cPvNROY9UNvRigBq7whzzGMevf/3rlFjR7Xa999tSVKaMiZnpt99++yl0749eW+nbjf9wc6MRjTFqqMkUagwQqsxquwBrYJCgEpWdBhaRKBg0gnP15OEPzpur/813raF94kqn06mqCmcJyYeNQE/sir1wk3lE4FAkDgUYaoFFDbZAxM2xmeZqRwUjaDSxOVQTPTgE1+93Q1BbdUNR/79fP/rX7y2MRqMjkDj2ryyT20uLdLSEjlNCOnL8PQ1bCKrjSbh+Q7/6qmoaUi0QFSAwIwDlyX3mQZ/MkcrEHhZIgQNQcLRV9Xg6tWMlsogggC2LbtVp1A0dL/eBmZ/4V+OjfPY43lgjb2oi0eCidxxDaBoJ3ojXOFE3fGMRr5zvvr7c65W2jYSp3llVVam63MFDZD7/Z6dO29ARF4IcPvMJNo9UNvSigho7MQ4A+PTTT40xP/7xj5MEJiIuLCyo6sbGxnyKylMrEzvfrr62fH7B/W8fP3jsJ1LWYEs1Bo1VoKggIiisEpGDSoTolCOy1NGvFPFHF8s3ly4Z2u/iJVV9O379y52wSPvKwT98Z5fuA3CsRcSiQGuBjIqCCoKqKqiKCBCBMoioKomqKgMC2aIyIYxEmcr63qgeee6VxntfluUBS+7tis7kljtnHuZokY4js6Jy/H2qtnxobt3a+OMn4fYdI4IABkEBgkIBBgAEMpp5phsAAMFZDqLqFubFFMBObA5MVWQxUT4SwWIvJVFVQN2ELPDJE6U1CIn/AbvgG/Ml2FR1n5SmbfVidf40mFQ5cBpGiQhEIvNoElchPhjhxUW2IE9icOAkyt0JPIpFKBCRjCFmr74RNxLviH2HR/0yvrU0uHyu36uK+e6x1qabj4NIb+Tzf3bqaRo6BMCRw2c+weaRyoZeElBjZ3v33XcTlSOpdiHi+vq6qg4Gg42NjfQ7O08pT+3xXlk0/8vP3vjk6zu/u7N+d0i26gpZQEOKBpGjl+D8ZPRqzy4UvFDwd873lrt9Q7h/jLHW9nq9E5EN2598Mf/5abu2a9nd+d95Yt82QXznXKeoFQ0IowqqJJtR2IABUdBgpo/BSKpoWavgRiVB0a2GftyI/cMD+YtLMhwOFxcX2yFuH3L/nskAx4u34JzgnuyYhI4cf5+eIVUdjSaffea+uWnGwxIBFERVAQ0gAs3KjuY/9pMELFrIAHc78G9fbBOokaCMVjI0wQcK2EIECjNkI70+N3DzMMfM9gz1aFELmKdt7g5FnPxBcA4sQQRCZW3xDkQkmgaa4N1GM3oo9k6hl0fNcrdoi8W2jz2/gkWFoZfH0YygFsUCxBpSZYhOm7G6sbAbUPN637yx3F3slO0bicham7gb1tp9CJj5/J+dOhNDNofPfILNvZdHKoMaBzE0r8oRY7x27VoK6nVdi0jKWNnrE9J7T3c1t/De6+dfXxxG1kmIk9A0UZAIFWqLpaFutWwJnxhj0jOXZdnr9Q5FOj3aqO0kRCRQIJWA2Qsj2HEDtktba2JQrXHmgiiC6FRWdPYu5fTfdOPHqopGjUVSQDW21KL63eP45xc5VcZpt3HpMw/SOU8N48hgynPaEsyBiBcuXHgi0pHj75kYQlVZXXOfXJcHD6voCwJmiAoASkB61NPtc/rnetqDlT69LdlqZhiHAsgWIgPOZDdUQVCkCJ6E5cgmjxfr8OzGVEVAgYiKsgQSj7zh2Udpx2tnRfbUHjX6xbpsxAKJCmswxuhdmIxis0FxbOOw5PE7r/Tev7S4MujMv5GI6rquqqosy50RPJ//s1Nn7pTN4TOfYPNIZUN5R3VwQ60qx9WrV5OSaGIZDAaD4XC4MwUjfXHjxo2rV6+e9sP3+/2iKNbW1srCLGx15IABJpURSVobJx6Tdk1RSUbn73+S9vtBPm1OVUN3Hu8ngfuDRZwXFpGp3puqiqRrusRcFlBtuSJT9i+hKYuyruI4Xn/o318phsPh0tLSy1CPILczaffu3UtfJKSjlX3J8ffsDTWN3LqNX3xRuAkARJimoygAg5S7SXDkZeKYGEeLOdAM41AABhAA3mRckDUmcgAAVDUxIEfYK0UlkR4QUGcpKlNbiogzusc2OmFbBXbzR7tOJ9xNMvaAE2/XX27rxe7+GTN7SQVVRXFWzYRMFeNkGGIQBcCUP5t+tL2HVW8P5U9jO5YCDVrCKBwnTWwm0oxtGPXQrXTg7ZX+xcUtkGtZlmVZJu5GPv9np55Np2w+vmanMqiRDWVQ41C/31I55suwDYfDhYUF2FpgpV1233///eMAAQd/VxIzX1tbOwhGMI9rtMm0p9fJO51qBThSCnELbRzQ/W0Yx46gR2ArQ4XOEl5mv6Ob29/Z1+2PRQQBBUnJgC1s3Yne/eqOe/98mRTpjy+XkFtuB0E6WkJHp9PJ8fcsDanKg4f+xmf87S1wXgU4JTbgjDwwE5V8YdCNM4dxFUC2CnXi3L9U4VtAGVhF9aXPDCJDIBJ9AFJjgZU8YxQFABFJebU73+UYHjl6GCsHBgBAIwfnxiNwznLoanN5QN+7dO7Scn9+YhBRWZZ1XZdluX9l93wmz6DGGdqyTyfY5PCZncodmEGNF6wDWypHCCG98stf/rIoiqqqnHP7X71+8MEHpxEn0ruKolhZWfHej0aj9tl2NmOMtdZaW5ZlKvB2JlOLiNorpqM5Pv/A8zBKZUlNoYTzgh2qiiKompJT0i0Wzr1dBAgIkAALMAC2oLIcNWa9iYu1nUwmg8Egn8BPcI+S02p2Tt15mKNFOqqqOkFwLcffQ7QY3c1vRzduyOoqSZxWDsXN+/x8wD6d1WEKbUQFBaAZiUM3k0EUABiY5nJYZn9K85Oi1eBof6xp5HAKlYBqy5jYOotwN+XRJ8y305oMiNiKi7Qio4oKqIigSW1UVAVEISoGAQFgZu99uoaZb17p9jA8dMVIayUgFImeg63iwXAAACAASURBVOMQKLhK/RsDe/XS4qvLA0M4v21Im5yTXY7ymTx34InbOsVySjl8ZqdyB2ZQ48XuwJbKUZal9/573/te2gEsLy8DQBIf3aXcIOJHH330/e9//zTQjfbrtAWRWWsfo6VLnGASyq61Y7fJcCJikjqbH4sQAs7acR5gXii+9dRrUdV9gU36hs6US1V1U95+jsKB7V6WSiFWJCWjxkJRXXs4+tnrC03T9Pv9nKWS29NsJ0XoyPH3iIvLaDz8/PPhn/5kJBoCgqk+hMFZUQ2QmQxlDsonjHEIggdAQaNIADQlzSiAEgIQEAJyOuMfbQTaMq50POaNnqGmShova40qq7CKMEIQEAUWSdzDbW95NAofP4B7zjJYa0HVB+ckeFDR4HoU37uw8MbyYL7CGiIWRXF63I18Js8deIK27Gn8jeXwmZ3KHZhBjZenA1sqR7IVY7x//z4AnDt3bm1tLe0DUv5Fu1L/4Ac/2P+Zj5yisu1FY8z+G5ETrAqxq9LYNsjjgPoax8Q4UluHKjDQ9L6VERQVRFRmydiqSiAIIFN0QxTQAIGgACoZsoAxwv/P3ps1R3JkWWPnXveIzARQ+8atWBvZG9nrsHvG9ElmMtOj/oNM+nl61n+QHrpn5jPTaKRvpklWscjaC7UABWRGuN+jB4+IjFyAAlBAEUD5tTIykdsN9/CMiHvi3HN8IWX5w5vX/wgAGI/HB3C7ONGYyEnkWZz0Od8J5tgv0pHPv++aqKrG93+c3LtnG68H6pwakn4PWlONHO9hR7Sao83RvocoRGuMXCuV4AtLtIIp2pB8XjnD/VjEN2Th8bJ37MLm2Pta7XMG9wWatJsv6A7IPdvY6XYSoo4qG1UcRwxbmbD+91aRz7fjT+PBG5SiDmIxWlWNQzVGPb6+Jr+6eP6Ty2e8zpwFnHODweBQPONzTZ4n8KhzHQLAkU+feVB5AjOo8YEv9S+++AKtwUoX6+vrFy9eBPDy5cv0TFLT7CTNd9nOgw3hvX2qXz32mRrd9V/6M11XJUuUo94vc8axJF9hBHHocTSkJ9tBGlqSc/NZtn9Fo1HgqCJORRVu8NoGRiiwtbXVqT/myPGzIx3D4XAnbeN8VH/HRELa5ps3//7vkx9/xNa2yLTk7DczSFYUPfQKZyoPOoM5GAjQhABEAcEkonCOzk2Gw3owMHUJvxYSgtYQltId5FtBUcwiHkRH65uxQ5FlBsBcxD5mXiNn3jb3LLGz/1d7QlqYDOF0i6bTI4BCKAoSFmN7oSFQvtoOb2qeW5meiBuupcibOj4bc92G9IXzaoghhqqqrBoXcfvmZf/FldXSCXrEz9SZcijcjVyT5wl8D7kOCHDk02cu/vOqyKBG/lnNRd9H9m9/+1v3fLrhv729Pfd+VU3XCt98803/+H6IDI4DfGovMzn3nvRnbK6upg/e/2LraW1g3Z+DOtJEqSZGGg2gikBEjCTTrbDkogJAhGoGVUJjNJgJ1bkCztMNN6p4YdQohrzLLawsPJHjEJGOjtAxHA7zUf1wE0mM9vTZ5j//S3z0yCf2PpeYkKa2FcLymjzEUJsCC12pbQJKQ4FwCohEFR0OsLrKixdkSjlosIyZM93+1kSfyrFT+8ncm6bICJe/GfO4x4653/qeGQgoncDUKQyIJFkHvppgfau+vOIGbmbob2r+t/Xqpy11BUxDBKsQqhBInHP1tTN29cyw6KEbibtRluXa2tqB0Y1ck2dQ4z3n2gfAkcvXXPznVZFBjfyzemukjpWEWfTj4sWLHZVjLha7Nvpdr4tbstiOcUQjXXo1sxTd+Nmj0wFJSh/B+Gp0SeCExgV+R7fZzX2t/hVwIpuYAAKqqjpxUctg8nDLzg8pItvb24uabTly/IwwB3papEdx1fghnn9Jbm5O7t6t//Nbt7Hpe1qiybs0xxEez3u8CO3V8P3Svw6gynA0mpxZw53b5ddf+aIQLnSasIMM2CISC2+aoW60FrTsoxa2ez02t5oaMuPMq5x7cu+nNkKwaPsuCplSEQmwUR5VkkbZGNvzjXpyrhg4n6S4VNWIZ2/Cf76257HQkkQwxmgWosVo5wveWSsurZSudwXinBuNRotMsVyTZ1DjOOfyuXzNxX/OlUGNPIGHm6ujcnjvO/BisWNlL6mXbsN7O0McKZJyRLuMZAjxAc4FPzQzTeTk9mUBCOvaVdprXaLXwKKcznMSZIUr3HDtP54++PXF8+j55uR492udTGY5XKTjEAkdH/r5lwzr65O//320tamxVqECoCggQgGsqZfFcJDC9RTHu+ttdhBSQjqmZI6WuGCQqM5W1/STj/1vv3a//pVe/MQ/hYZdNqq/j7jnPdZXIT0OyM+SqVXA0vJOGIo6MX1TT16PQ4g2bcskN2o83bYNDCdaijAaLQJQEHVdnVuVz88PVwrXZembwu7lwiPX5BnUOCaD8rl8zcV/BjUyqJEn8ChydeKjWOhYWWxXmYs///nP+Sr5wGe4SeT/s/rLIKVODVLYUTZAph5sWbhSdAAlEs1bVOAgJiLqanHPw9AIJ4gxnj4Nyxx7P0Qc510/R+goy3Jf7VT5/DuNEKqHD+tvvx3WFS0ClNl615qKM2lcLjme5HjHUl7mQJN2iiMkqse5i+7zz91vv5bf/NquXg5joW03PI+OlQemphaoCJPgqEhD5WDzoKmLGjbEzK97GQzC2eaXhWXGGRWNqdwGl65JzhNTum9hp8iBTuxlxg+3eaOAIpRE7Wz0sxGBGm5i0nipxBhCNJUfXofvNrkpRa1eAWNDcYSZmA0Vq4X2V/JwOByNRt77XQ56uSbPoMYxHJTP5Wsu/jOokUGN/LM6om/uqBz/9E//1O9D2TuV42cBCE706iXxfw8/3xxchJYFLcTmerPb0TJV128k53qKgQ3yYUJEECYNj0PdcAVx7fV4fGGlABBj9N4jR47jjXTshdCRz79LvyJublQ/3udPP8pku6cu2lC+uircQfat77A04Wm6Ttj/O2Xnlyz9k+bJCDEtquGovHW7+Ms39tuv6pWVKELWNRG5Ly4NF1CUpUjLMUeC2MwNE5cINAtGLcroXG2IZIyxquuJ4P99Wf/7m0EcOHHiOmqjGWgOcL3RJo2wsiyXgqS5Js+gxjEflH8/55t8+sy58qrIoMYHu9S/+OKLv//97/1n1tfXsasqR44Dn/ZMcG/0iVtZCZXFOBZJKhtcNHUkKWw8VnpPm4EGJei774SEyFDVT8c8P6KIVFV1DAGO3PGRYynMISJXrlzpIx35/PuWn1KM1aNH1f373Hyl83fYpe/tYYeX9wP86XIHCCFNsQggUpOBgEjpvQWGYohLl8rf/7b4/e/sxudhdcXQWJJ7gQoiEiWBUJl+l5HK1sEkmauknUhBe9gUmV9Ijct4R/FonjzgYpv1Vpm2Tvb+bC2/uMfFkaANpcHMYkiiGXCOiiqEl9vx/oYYUHG8/Sa+tPJZPaj8gFo4Va8gjDFWVRWqSo2uVzc654bDYVEUyfQt1+QZ1DhZgzrC67N8+sy58qrIoEZe6h3GAeDvf/+7cy7G2HWs7GSwMhe5Y2Xv8cif2zIpKyvEOacxRi7bI5w16us1siRhDgNgUFVHKNQVRTlaO/fvj+99eeECgKqq0r7LkeNExNOnT9ODhHTssaP+wzx9CMCqmtz7IT584KpKZopwSe6jSbanbXbLse9Kf6mYBHvoRtLMEIUZDGLiAFevreKz68VvflX8/rfxo6v1cGDtnhHQCbTTE+1MwNFYgDf6o/OINqfyHFMf1ubDMt3znHkoe9fvaFENLscqpi0qc9aynF/hsgsExkTfMEBEVdQROq6q9S27+1rHIWzV4UldPQNflKssyiheVeEEjBDGEK2OBaE9rMl7PxwOvffvYhmWQY0MavxciQ4Z4Mjla86VV0UGNfLy2yk6Ksecx8rFixdfvHix30P53bt3D2vjNzY2UgfNhQsX3vMOSiqe3X/7sXiGW4pHJOeU9gH/v7UbrlyzCD/UanOi3guY7rIqLQmtdSKjQJzbicIIwFFIMaIyEF5URONkUm35c2kL6rrOMhyHtQAy6+T9Ix0doWMwGOTTx/yaJOPGRvXtd3zyTM3QykvatHRO3WtNXZ3FNw4QrYLJrNtJDxVIpDslQaF68+X2cCg3bpV/+J373Vf1lctBlXOnEnQtiNyPjOgCvrIckuljDYJdGTcy/6VHtURasZEosKJwJIwMsY4mUK1UHmzZRoWHb0IYrFbDopKSbgBXRLAKUQmIDgYDiwH1Ns2MmlxlE8CRa/IMapzQQR0CwJHL15wrr4oMauTlt8foqBz9J/dlsNLFzZs3T9wELn7zHKKxlArbt3RNjxOi0f03BcntwIfVGdFidXW13t5aXV2d1HUkRR0swnkwQuAIMxFEwoFx+uVmSoFFaZpXBIAJRCzU9ZlzZzefvHxTlWeHSjLGuMdbWxkHybHHX8d7WyqHQug4racPG4/H9+9Pvv9e1tdZB0VGMI5gnvegfmFAjCjEm5Tx7CX9xZfFP36jd27UZ9ZMpP8R731ZiNexi0hsiMTZkNZBtSFAJNXRDsmQ1kQ2LX72fIBbYSZZ2DyR6TvfJtrB5ZgJubisZUZPdCoyujeUo3GJTYCbkZEUpwZ5WfFNxCBo6QuHklJQC7gBLMYYBSLQwhfmC1MXiTrSOe0249CPSBnUyIN6P4kOCHDk8jXnyqsigxp5+R04vvjiC5Lffvtt+rPfsZLbVQ4WqkryYe1Wz5x5IxJiVRSDST2m8yAYIdoUkCrpb4hJEs5PqInRhEJTNYDJNCEQBjFKcAPdfLNx5tzZHzY2vhq4JMNRFMUHMr0nkWeRKTZ7Rzr2Tug4/acP0jY3J999jyfPbHscCZHGEXZaTgqmHQOc9/vIsceivMMI+iiA9HAECgJ0rB6ffDr4+iv55o/89OO4MoyzdZFzriiKwcCVhfOhNZWdfrf1eku4HF856ac/5wirQgWoulJFnYpBSIBGqKmDGzg/rOEJ51yhomIRFpOjjIiKcyauihyJkvEQy84MauRBvf9E+wA4cvmac+VVkUGNvPwO8eC+tGNl71SOf/u3f/u5xnvu3LmD1fZLv9k5J8tip2/oCB2JtdF7Un7Cp6QIYSGaarlypgoTgVMxs0QqjkKIKcSgkWYqhZmJBCGhHnBkEACshKaIkVEkurKo3nC7qu/W9tVlAJhMJqurq7lQyXFqYI6dkI4P6vQhZvX6+uTv38qr11IHokE3ZpUS2hv+nFp35jgwwDGDHfWwVEJZDuuLl8rffeX+4Y/1jeux8LZw+hgMBsPhcMi69M6piS3u68a5VYSgpV6W1u+V7Tt0nseRtminDZ17lnO6Hh2i0kmHTrdmvoGFM86yXCoyusMqTi1S0QygOEdIBKAqUMTmtCjqnCtVChHntKB4Sd6yUBFCvXhhUUhZVtDNul4j3l11I4MaeVA/76B8Ll9zrryzMqiRl9/PlSh1rPznf/5n98zz588BXLp06a0wx9dff/2exx5jrKrq0L95Tn1jp7PgXKNKAjgwIxcqj57519hcuXp+MBzFwECRYiAWoVQWYoQYjICJBUmNLRaERFQVI8lAiCBSTIQRDIZIcLy1dfbsWW7Js1dbwVg4yTIcOU490lGW5Yd2+uBku370sPr2O7+95UDt6fRwSZGem1eOJAxQqmlRr56xr3+Dv/ypvv5ZPWtcpapFUZRlORgMiqJw2+ZV9O0HZM6KnPalP2R+T++ox9F/PXW5cMdU2E0ddPeX9xghRsDKsjSTqjYViCgZzagqKt77UsUJxWtB8TE2IigiTp1SFGVEHI6jvhzHc8OwWkwNZfZ+jsugRh7U8RmUz+VrzpVBjQxq5OX38w5qzkf2n//5n9OD49ax4pwbjUaHPsNJYRStHsfciWpRWBStBkf/20gGgz9z6fzaxbHZ1ubG6tmLkU6UotpcqAGkCSNJmAOji9HM0YKqmjMzMxjhiRpmYBSLzswMw3K0vb2tAcNy5eFGdf1cKSIhhIMxWbKyZo73fF7Y71XmXOvK4SIdx/f0QYbnz7e/+65+8mRQ1Y4AxLrytWt8IBWa1Bg0YxwHOAAuwAjd6oyt+LOVw3DlGn/9y5X/8X+wjz6KLbrRQeFFUQwGg8FgkJw+vJNRoYX2+BtGaNLXoMCSpa+IIxt32Ldu4XQrWzFPJNecnSv/+dPSbPfTouHwLLzRR0TYQ3t2YBs1JrZQ5wAYJRqjmUFFTEScOhERCCNV1KmnKCEGUdVCCgEEFkKgKpzbiuWLevujyNVCGk+xtx03MqiRB3U8B+Vz+ZpzZVAjgxp5+f3suTrxUe/9P/zDP3TP74XKcToWcP8sNfd4J1ik/zYzexPx6s0W/baslKPRyEDTREb2AgCmSXcuUpvWZCNFoYSmKzkRiQJT02ggxShGiVCTcRVKP3QE6/FPG/X1cyWAvchwZCAjYz0nN+YIHUVRHPjK9UScPiTG6sGD8d3vZfO1iyH5RQuEfQeN2QI1M7iWzP8+35Zoe0kuAoCpRF+E65+53/7W//639tFHoSz7fSeJuzEajcqy9N6nNakqo9IVrsOjOmYfpUEWiD5snry0egwOmYGxptvGKcwhS0YoSwe2zPS1sZ6d0f/oN102MqiYOuXO6rAuyI6yOYSqekKiIRqNIkZROqhoqxZjFKhTb4kdI+LUeU3CpoZoFKG6sRQvrJi0cx1jTA2kGdTIgzpxg/Lv4ZSTq6+cK4MaeQLzoPYSc1QO9DpWTj3Gsa+z49JLrjeBriy0LCd1zeEgWi1FmS4gRSQ5CkpzoRtBpsfGQDMyItJoRCQiGQEDhQaakFqWgzAZKwRAoU328Xi8uwxHLt1znCakY7+EjpN1+hAAk/Hk/g/xxx+LWCvY3jqXuW6UrkFBQdlnVf/BgR2yw1S3JbsA0Ib5YABEOBjauXP43df+mz/Zp58G59g7znvvy7IcjUZFUaT2xvRS4fTMoBj62DYVNbBBi1zspXXFFhCL/gf3I0zBpU9x1w9wF8xk7nsXvV1oCkJEvYckehGZQH6vWhSFcyrJNEWgqjMeu87DFxb8xPnN6CsGAMmbrM+vzKBGHtQJGpQ/qiNarr5yrgxq5AnMg9p/9KkcIQS0HSsrKysAdu9YOax2lfd/U93M9m65uhQNEZFtk7qufYxwWocJxAHbpfPSsDWMJCwwBiQab4y0AAtmFmPNiMgQqso7WKwZo5pFA+AilUYRoTFU9fVrRbrCjDHuvuUZ4Dith+IPU3tljtCRWgNOz+kjhMnjx5Pv7/LFiwKprwEOCoEtK9FlB6XMHHsJ1yIKXQtIKvHjYBiuXqu//HL05z/Hj67FFt1Iv7iEbgyHw6Io5sgFTnRUuMLJPCLQea+y9zj92fV4yKK1a7Ofp2yQGXCBizu9WY3cCZdg33tnt3PcDO+jE/hgbwNmDGdIaTAcQpBUSDShGympiKhzogoRCEWoys7slgBUqc7UVVIIfGWBhJntxODI9X8e1PHPdZgARy5Ucq4MauQJzIM6lOhTOeY6Vnahcvz1r389uSay6VpqLxO79JwnImJ1rLdt/AaDVdQasV04HyZV8yUWSdICYvfAaMEs0MwsxBiFNlR5+ezZqHDeSQAJhWgdg0KcmIXxiOPLKyvdJlRVNRwOd0Jt3v805o6PHO8N6egIHe/TL/kIl3dVTb6/Zw+f6MYW2NI3hKrQ1ie2q4a1rS8tAxw7oD/t5IhhprFHCAGUU6nP5HsiAF1Zf/yp/O73w3/4I65ds6Lo0I1EJUjoRlmWi4V3MgVRWY4u9B4bMPuuY2cZu8yQpWlv2WmxqYAzSqds8RERCChKETZopLV7ppdGxEQjlNQAgQjJuq6990e4TnL9nwd1ZLnedeHmQiXnyqBGnsA8qKOIRSoHgOfPn++iynFy0Y00mTHG3S+ndjnziQjIM4PiTT0ZB6pFrzLeeOHEKZNLn5FEDMYAIy20f0YYY4ywYDEY4zDWayvDN1tbk7qCODfQcqDjrS2xiYw3/qfPB/2r40WAI0EM+7H6y5HjpMIc6Sd5+fLlI0U63sNPSUjbfFP9x7fy5IWfhAQTJpcmAMqeKoIImACOBgTpy1Dm6AMcLUsgEQl6r3KZcoW6eOa8/PLX7ve/x/XPgnf9ve6cK8tyZWXFe78M3ZCyLArvpCVlNBa+LTeDpIBJ8ULQKI+ys4ztcS92JHPMoAeGhkkxb/mammKmn+cu+AX3sPB7uFq3mexrbEuaz46bYq36SNIcaegdKqZqKlSI0IQqHVVEmq8RhfgIV0eJRIyxruu+XXSu//OgTlCugwAcuVDJuT6Q2cugRh7Uzz6oO3fufPvtt92Tx9Zg5bCGvEj+3yMlQUQuDWXz/uPJ6OLg/BWHuP1qfbSyFiOtAThig2iYgWZmZJTkNWuRZkjkjnoyENbbm2E8Ga0Mt8bjydbYqsm5leHWs2f//TX9aLXYSQ+1P4oYY65zcnwg8ezZs/QgIR2d7uMJOqqzmkwePxr/+3+4F6/VpnILBjDupr6QAY7dkQ5tKRpzu1NUaOwIFRGYlGX9ySfDP/7eblyvvesfYL33g8FgOBz20Y25NVYUhXurSSwbqEN6gMRC38hOGhx9WdS+84nsCGFwJ87Fu7jDEvMdK+kvmUJLs3IfFKGKqZhI11tFmRlEIskQSriaCASBEMKh8BBz/Z8H9f5z7RXgyIVKzpVBjVz/50H9LInu3LkDIMEc+zJYOYkdK7sYr771dHhptSzCRgzV9suXcTQcrpTV5rqgSBMr6aaXBZJikWZMsqIWEyZhFtQizGJdVRZd4VmPOXmzNhrAh+3H3/2Xq8XXl9bmNmPxBpeI1HWda5t9Xehktkt3BDhZ6h5zG5yQjgMTOn62ozoZNza37t0Pj5+6yVgQU7HY9aEIoT0VyiV1PHKbynwJroBrwANGQ8RUviIKtkHnxQOlyQTYWl0Zf3Z98F/+EZ99YuWMI6yqJjvYpZ0pvZ3ApMHBTnEj4R0C0GCgSiNwkZRHLQEwpLTF/uLym0Pbu5UjsvNy7SxREtbQOadMoZLFD5Ldkz25kP53zj8zRVqECcMArf28cAp+iMCpOZf+QUUUyUS2B0JBISpCUcK9qWUryqposmPPpXIe1EkclM+FSs6VZy+DGnlQx39Qd+7cIfndd991z3QGKy9evFh62jiG6MZeStm5RpW97win+k9X5P96zRjjeHNDORChwYEKwDoSB83IhsFhhBiMIGFGRiONUUQE3Hr5wktU2yrePPuf71y8tlrOzXNyK1zEaHKFk+NDjn0ROo7FUZ1WP3+29f33eLWhda1tUSnacDe6lgqZuXu+Q9GZAY72vwK4uTIeSKKtAbD0FqIuh/bZDf/Nn/xvfmVn1uLsMXYwGCRH2KUiTX30ofSarE9bUKCDGwAYqK1eJztJC/YeN3AGe7awM1/PnmWOzMMes/hGi3axtzHE3HNpO5pFxJmPzy3anr/tAo7G/nYlfob1uqlEBaps/4lKb4MT/kMhhEwWK4S+qbEZcLmbij2jrrn+z4M6PoPyuVDJuTKokev/PKgTMSgRmetYwdtUOU5imFlVVZ0P5b7Ojn++dflf/s/HT+PZ1Yvnxq9fDYYaozdpChZtW5eJCCNJJYiY9kiCPKIgWjAznURPO+/4m9H2b+98JMu25MyZM/0nkyrbaS1aTiLP4oO1OzlWSMcioeO4HdWlDvXDR9X3dwfVxJtpazTa1LycaVFJX2etBkfzWsY50K/fpe3iMGlnSIAIGMQAExKoDbXRiYYzF/xvvpI//MEuXYq99pPUmdI5wr41s2tERrtd5GZXQtqofR4RplBHB0PoWyg7U4URznSj8IgnXjjFbYQNZKMCFTqlKkQbusaM8zGFVNC1UimvazzZrK4NOVR0JI4diTO5/s+DOpaD8rlQybkyqJHr/zyoE5So37HSSXLg/frIvocIIRxAv12A/+0vV/73//r87rM35UDjWKIbsL3vZ9bcjyIpNADWkHpjellZW6wKQaiqTwf2T9dXr6wWguX3n1dXV+f6U3JnSo4cO8EcfaTjSK0Z9nuwFTJuvB7fvx9/euhD7UGZKjXO3FzPOhv7ORKLtSKsaHtVWr8UJFyITs0XtV+R33ylX33Fy5fpXNddkVRFU2eKqr69ZCIKp16kI22IcFZEo8e8aXRGZxbMUthCOlpH0+4C6dMxROaXXOJTsFMcnVEJnb5hB9mPefLGHlYyG7JGf6UmgIOpyQeiUAdRSppGadxj20+DFJqCKjTBVsTLrXpcyXDoE/Q/x53J9X8e1PEflD/qi/sMNGRQI4MaOVEGNQ49EpWjL8mRcl2+fPl0UDnM7AAYh4gMvP4v31y5++TV//Ff779hIaOzps3dv1ZsQwB4xWS8NRqUsa4EZmaxmpx31c2z7vq5wcfn1wqnaGgLWIpuJESpv7X73dQsPJHjQ0Y6DhfmOPCviTFUjx/XPz7QV68cgrZl8Jx56Jxlhi1IU+aYQkYiyZ7UyAii5QxonwhB0BW2dj5+fH31L9/Yp58E57qdqKqJvjEYDHbvTOljBIVXp3MSoUstV081sjQdeAuraJJDcVP6BoGWiGIA2AOjRCrDOKlUtdxGVd0DgybX/3lQxyjRkYDouSjKoEYGNXKiDGocdSRVjm+//bbvI/vs2bNUPJwCmCP1qnjv93Jp1eEF6UR48+q5//W/84/XX25Mwt0Xbx6+nkwiB4XWMenWCWJ1fqVYK7dXR3ZxdXB+VK4OV1ynu7bz2dQ5t7a21nE3kmHKoUjN58hxpMel49OtM9e6cmCk43AOtlU9uXffHj8qJmOFJQkDds6mTbuBoLuDD0DaO/RzVhQ5ZrGE2D72TaPKVGmCRHQFr15zf/gd7tyIKyP2DubOueFw+FbdjbmcharXnggHmWxDSBCcUZ/oVg/nQJDZgz+XG732pDI4vxrbtfN2QGUfVirkznovFABGsSSCr6mS4AAAIABJREFUaxDruB8NUSOxNhSmsHT+gwIqmvANaxe1CEQkAFU0I0XEzGKM+9kLuf7PgzoWiQ4N4MhFUQY1MqiRE2VQ4/3n6qty9DtWVldXT4ePbAhBVXcRz186LSJyZm21riZnh+HTc4NDOZuq6srKymg06t55AOJGjqUzn8ksH2DMETre+hs/ioOtkhyPq3v3dP1FSTpEAAbG3I7yzgCHgaYwwqZuqTM+q3U59NevF7//OqyuRJkeDYqi6Lgb+ypynBOnDSrVEzptgYimM4XS9pDIsp3cb1fB7KGpB1s0ZIe+IulbEQv2vE0WvnDhncvWedf30n+GjdCoJfVWg9BIYUNBosC6f5rsUxSqTrTJb0l8NYIJ4whmFSwaSYQQ6rrerx1Srv/zoH72RO8EcOSiKCfKoEZOlH+/P3uuTpXjH//xH/v19mmicqQ24H2xZEXkwoULr169OoA0xtzt7rIsV1ZW0kVeV41n4sYHXb9l+dLDRjp2IXQc4cE2hMnjx+O7d/3Llx6WtBaaMlLBVjRCG71KmRaVMl+s5pgBN6QhvjS0AiZ3j/aQrhpcWXz5i+Lrr3jpgjlFT3qjKIrhcLhH7l6/LvKaWlTYMm5k1gwlcSu4xCPlLcNBh5MsfIizz/P9z/VeUjaQDpNhCkQgyWSFXeNVNzMEEJlkuBljrOv6EM90p6/+P5VAwymYwH0DHLkoyokyqJET5d/vMcy1aLDSlQ0HwDiO4U31GGPiyu501bu4wSJy7ty5qqo2Njb2e4mWLGAHg8HcdXbqSY4x5jomR45Dhzk6pGNPupLvfpDd2tq6dy88fFi+2VRr6BuWbmq3/Sk9VINz4hynvj9lr8XzTp9ruwZja8eqAgqi93blyvCrX+uN65Uv+tIb6ahbFMVb2yIWl4dT6SgfhJCqFILauOGkCp8t3iLEHFFiBrRq/+j+kqn5q/RFSdngA/2/ls1HL9XUS5ap/WQ5YaMVGeXcSpuXf2nENnpOtD1bWQopNKEJo9BLK5iapFIoSnSWx0Za+isY2d5dyFhDBjVOXKI9ARy5KMqJMqiRE+Xf7/HP1VE5kipH17GyurqK02KwkngTOxU/SyewLMuLFy8mfKSqqhBCuv0+JQyLJBG1hGV0iIbMKuSLyIlgbeSOjxynAOnoCB1H0f/f/KJJe/26/v6e39hwdZV+NhGIAtMGx3AKYWOGMWMY2oZO4Y8PC9d46xQDEIiKiIiJRVKAQmBAGA5x55Z8eSecO8v2QO6c894n6Y2dUOzd6yIV8QonEuki1AyOUKF4KCSmQ7c4KCT1dACgNuBA858OI0j7WUTc/NTI/AxJs6Jkj1PJ2f/ubbZlB9+Vvg9vA2coe28iwShWK2qHAHiIg4MpYps96YvSosVoMSSoqTKxqYH6vldEBjVyrp93UD4XRTlRBjXyqsi5TtOgOipH32MlFQwvXrw4Bbz6xJtFe49Xmo5qvuVs532S5UfbX9AHOBZTyKyJ4MEu8nLkyHFgmCP9Bi9dunQoSMfC75cIdXj6LN675ybjvk+nLdScPHUQxlGHS1BAz6dVFapSR3J1VHz+if7hD7h82dp9mlDmsiyTsGj/8LvHc5Y0tiC0UJs6iEIFoCAIKUjO4MmltUEz2AcK0OpySh9/0F7rCRe2aCprvcDAkFkYoh/Wypvua0EJKJhqns7peCQJV2u4HmwoHa2+aCfCEQWRYhCXpDmaVZ2cb2m0SIskA7FVW6AU+9nODGrkXMdnUD4XRTlRBjVyopzrlA2qo3LMFQynRpWjuU5syRTp4nhfs9p/M3dgB6cU7HjCOY7y0iRP8sk9mR7pVezz58/Tg4R07Kt1ZbdFRXDzTf3TT/GnB66uhY1P5mzR2xNxnAE4iFOqvrEPZ4+dK3FtJ8fSRFFUBKJwumUhXrhQ3PlCbt6Iw0GXKDWnDIdD59w7IVkWJ9W2lQX8QJxXRrEAGAka+jyIXY1O9iawMk/a4CzocCRHyh02OfE4dkPhpMfVaNfznKtMesVI1tE2JlYRow772eFnnkGNnOt4DsrnoignyqBGTpR/v6dyULdv3yb5/fff4zgZrBxFKZs4HX2b2DkEZC9bNUfZyIVrjlOJF5zcSEjHWwkde/3xkmH9+eSHe/Hp06IOaIs/Wyx8mxvnXKoyeQiIwLHEOPZXdM+GEkn2IjVBKAQUQqL6ycrA3bypv/wVz18wndI3kvTGLs0pezyMq6qykTWlWbToGFVEVVTFAJqlw32jQ9HgV92pgySTIXD7FxcH2i4FmTI7+hSgOVuVXddkK04y4zK7g4uKNN4vu/S9TBtt2BEzGkBjXsijATnYRe+9gdgK2KrsjNeObyJ7sFHPNXkGNY5JLn/kB8pcFOXZy6BGXhV5An+mRCJy+/bt7777brFdBaeIyrHTVOzrpJtBjb1cWJy4Wcp4wamEOTBL6DiIRoCZPXpU//CTbG0Bca621z2X/fmosVM4wCXXUmCCWJsE88Wtz0Z//CPvfFn7Ih2gu+aUoijeXVnWO+dVIkBajISFyOjUqSY1FTFSzERFCEJAA4SNrgYBSmpeaX1gscQnlssWyNJ1ITO0Hx4JGiYtBDcVipmm7cRVEzOjp7TKnhIpSdJIa6GVaDIO3NyuLw+KfqX4Ho6lGdTIE3gouY4E4MhFUZ69DGrkVZEn8Pgkun37NoDvvvuue6Yv43cqYY4cOXJ8CEhHR+jYn4c0ie2t8b0f4pPHAycaZ5pTdPZed+eiOXerHjNP8NSjaF2J8dYzT98atu2JkOCKcOZc+bvf683b9WiEHh2gKIoEcLx7yeQFawNvQBBokjiF0KyuaxNPdbIciNgZetiXpezPvo+WDEPmn9qDnIyRm1XYqgNQom3VzDV5znWCBnVoAEcuivLsZVAjr4o8gcc5UaJypMf77Vj55ptvckGVI0eO93xaf+s17hyhY69IRwjh+frkh/v2Yr3s62u0iMWcNwql7Vloa+Gp7Kh0BeQJEObgO7xhvycfa409DBbF28oqP7rmvvgynj8fRbsaRlWTL+y7NKdMsRKnawO/XWPbrG1MUTKGGKEKUYANRYMd5YEQmVVZ6bxS2OdgvEWERRahBM79v79U0BE69oAYzTWtdD0l7QgItLyMRox0ZpV2nShJY1W6ywnOdqi0X2nAuLYqxERl6Tzac02eQY2TkuudAI5cP+TZy6BGXhV5Ak9Qoo7K8Ze//CUZkaRYSuU4cceNE9dAkZU1cxw3vODkxmLrym7vrurxD/fj4yfY3LQY54rVDuCwhTvfsyoGQpHmo5Jeyj/nKTzAdg4DGJzaubN643NcuxbLQffOzjnlwM0pc58aFG51UKzXtBDgRRSFuhCiBYOYkFP/k6nLSysWSu4IUO2oJ9pRPGRXvIg7wEg81Flf4vbDnhdsxFT/dRmA0uyv1PVCAKKAJBOxROJ4xwNIrskzqPHecu0b4Mj1Q66+MqiRV0WewBOdqE/lSImePn0K4MqVK7ldJcfPEhnryXG4SMcuhA4hZWsr3v2BL18ihgj0b0xr+68Lm8U+FmrDJEmZV+/MjBlQOEniotFQDTw+/WTw9Vdy5gzbeiY5pxyAvrFLRVR4tzrwfiuQxhgNoFAEqgJViHSuWMKurCdoUxWOuVMxbA7XkobuscMun5McXbTrYo+70cM4dnR12XVlSeuKIv1NYh+5wAxRo1HhSO+fvoBOfoOSfiJRJFgzVzHGvSt255o8gxrHIdeeAI5cP+TqK4MaeVXkCTxNiW7dugXgu+++c87FGLuOlbW1NQC7dKzkXpUcOXKcFJijQzpmbJJCiOsvJt9+Z69eCmdcU2QWyJD2X9//c9bEQtrGBDkd9I1dzFO5DOgRzLujdlV74r9EIDjhtavll3fc59fN++7tzrnBYDAYDPZC39irdYLK0LvCRYHFECIRARE458Q5qotTx9MktMkFnsWcysrxF+HgMl0NmR/BDlcDfQgkwXWpyyVQJnVMPumpRWXvlyi5Js+gxs8+KJ8LlTyoDGrkVZEn8MNcfh2VY85jpaNyLH7qb3/7W8Y4cuRA9mc5UUjHpUuXuqOZjMf1o0fjv3/L7S0Pis7cUO/4/Oh3L8xqUCaYw3rlY6tdcDj4wk4Qw1tX27tvARf+nG5Sb+PSQ+318lj/IwoBohFADa3Lwt286W/ftjNnrEffSMKizrmdfkcH+H0VToeOpZPCe0aIxBCDSwyOnucrYYC2G96pUvScwmdQDzaOsBQICJGkIcLOamUHhRLr4QgLoMlcinYRJpmMuSXH5Hu7ZA+nBqn0XbQeHCNtciHQ42+06JOZCMwiY7QYzdI/oxnNonESLRAQWNuikmvyDGqcoEH5XKjkQWVQI6+KPIEf7PLrVDkSlSM9+fTp0ytXrgB48eLF3PszunEiInd85MixCHMAuHTxIt5shocP4osnGidURDReph1swYW2FJlX39gRE9j7r+6ILvwPi28wx9doBDXacjo96QEHEKgXPuIUdYRA1Q/D6tny9h25di20KpWdNaz3fq4yeceKqPS6Umih4pzzIGgWTVUIoRlh1Fk3mEaVs5eZ5OJmkP2J6LnINi/JDts9yw/iDFTEpVPO5TjXztCX7Lzjup6YHkjVaKw2a9wMFtmDNpg4G4YqMjaUDrCHDWWgIYMaJ2JQPhcqeVAZ1MirIk/gB56or8qBnsfK2tpaNljJeEGOHKcmXjx/5u7exQ/3BhbrYNEg2igv9gtfzlanbknfgsyqb+z7+MA5YcrDPcAcuMRYbHTgDIkjbbYQvoF+BAtOpDTE1Owgaitr/s6d4sYNrq5O4Q/n+vSNQ6yI1kbDS2dXyvXXIdQQp4DTRt8jhECFKwtMhUZlRmR0H3vuxJy72v/OACSz7SsGGGgwA60vrRtiIm64DDRkUOPEDcof6XbkQiWDGrmqzLnyoE5Eoo7KgdmOlZ2oHF3kppUch3XhklGkHEdd7UkI4dGjyXffl9GMQhCEEkrsoqIxVwSzvYc/pXW8l6XLPf2O3imBTP/P3avmqWJm67A6186jTie+CBfPD37zK3f5cvC++6Una1jn3IHNU3aK0ruzo7JUYYxwiinNImloWr9Npe88spQHMQVupMNxwGW74m37n1N3WOnmbrYLpnsyCX3uxT524UpgKitCEEIRmSrJNENs3WQNFPSIG4nKARoaKVJEY+ozWsrgyDV5BjWOc6LDBzhyoZJBjVxV5lx5UCc00e3bt0l+//333TOdwcr6+vrS08wB0I1cyubIsfuv+2Spe5yUDRaSm5uTnx5MHj4ughUKgSBS2ZA45pw2u4NUnJa7/QfcK+qw47y9MyRxBBgQeq06S2Ce9qEBEZJq5dh1r/SLaefrlVH98dXyl1/a6mrX9ZPoG2VZ7qK+ceBQcOhdoVDAaGSMjBSIqqqjOtJoHWfE0Bn9dlwckVkXnb0iTuT8NC5/p81AKg0ogb61ysE5Qc03ybTNqgE4+vNM0CJEjGAMiBExIobpYxKAkdGsNgMkecTmmjyDGidoUIcDcORCJYMaeVXkXHlQpyORiMx1rGBXVY4cH1RkcCrHCV69MYZHD8PDx76qS7g6GgBH2cnktS0R8QFqye7uCrMoxTpX2wegMuCTj0e/+RWuXKb3nVaF936p+sahHJ1UUXqnCoEhMXQaHIqi0lT1/SMYExowZ/s6pwk6K6XR8To4rcSsk7CdHVRnDSvTL6HsWbeFXA6iNcyMmZf6FrE9LE4EIiLawzgIGiigwQIt0GpasBhoARZhBlJVI2RcmxFJoDXX5BnUOEGJDg5w5EIlgxp5VeRceVCndfaSj2yicnSSHNiDjyyyEGmO43diynYnORSQqqp++BHP130IYBxQkvwA2+aM+XvoPaqGLIosvs30ZM/rc6YkPZqfwFwh8RZoo0/V6Bul9pRWhQIj5x1K2zKfzo+LYXH9c3/rVhwMrFPiFCmKoiiKw2pOWeKe4NQJ0PikcDk8Mw9a7HdCceT77IDTsbcXmhYVg0XEkOgbLboRwSiA957gVhVMRFNrz9RhN9fkGdQ47on2B3DkQiWDGnlV5Fx5UB/O7N26dev777+fM5EFcOXKlUzlyJEjxwkKAfhms77/g3v5wsVAhgGKCBvDUrXHVmaB7G6PC3p2nnJQw5Q9lsyHe6X/LqeRrlFljpqhCe+QBgyyrq9HpnKkBChOipFdvKg3b/DqFVNtuQ9SFMW70zd2+awAXsUJZOqZ2uhaNBasTOIWIuz10xgbuQoBp7CIkBTpeDxo3kDpfFcIsEN9GmrHFCkTNiKs6TzLuYUzyyRp0KN33W1pRNrkFyEUoqJO1ImIgLAIgDSaWajTP4aasf1nARZrs0mQrdqqOnp/+Hsq1/95UEcafg+HyFyoZFAjr4qcKw/qA529jsrR+cgmQkemchzWmT53fOR4n7/9D1fdo67j+vrk/v3y1YthrAdwEQFAAakXwArlPDbyQSFBb8GJ2scmrZdM+5K0rrGxKAe/+EV540YYDjt0I2mLHgzd2ONHBFBVFUiv96R1hEVPE9bI1OahbIAa6Y2gZWgISJvFfCBo2j1ITj1ksJSKI01jTh/a6IucNqfjHg/mnWAfaZCSpDDKBLAIRCEqoioqJBuD2MgYGGvGagptxJoxgJEWotmklq3ab1f1ii/QSo2+dUdkUCMP6jgk8rlQyaBGLl9zrjyoPHtvhTk65dE5j5VjZbCS8YIcOXIsj+2t6sGP+vqlj7UIAq0t10VAxVRWQUCdLTQN6PVncCmjQ0/Lgadr3egJVTavaDt+yuwLgFgDDwQglEV9/sLwl7/AxYtU1x2cvfedecrRFUVO20qf3BUv6A9Rl+xR2eFD71SpHaFUJ6ldDgObHSIqqiKiknYfkx0sY7RYM3E3QsVQMdQMARbACDMAldnGuJrUESgA7CI1mkGNPKjjlsjnQiWDGrl8zbnyoPLs7QXjwCyVA28TH80Mjhz7vEDP4FSOo1ldJDc3wv0fdfONi0GEoUMpwMTp7zMRFHMUDpkzWMHsYzlFK3fGw0OmIpvJioMNLaGvxtFiHACBKBLXzsj1z/yN6zYade9zznXqG0daFLX4RrORglZstLUZIQnpu8W2qp8y1WBJlA+ZnZVpj4ksEyRt08oMTDQ/tQtHuc5md/HpPa+qdtIs/WOzhwTSCJ8kgEMEySs30TdCzdSiUqd/CeaoWmcXqSM3xiFp8ZrZHMCRQY08qOOcyOf6IYMauXzNufKg8uztHeboqBwp15MnTwBcvXo1q3Lk+NAiy5eeGIAjBnn5Uh4+1K1tDSZsbFBTcemnd/B7Lqc7f1m/3NXTt6qXjFcw28KBBXmObsaiOly6XP7yS1y5HF0zPapaFMVgMFiqLXq4PyIRqDQAR7+DZHaIczKhnH08/VMWX5+ntnBhDiC7TOfMBuzynn3vtQRtRMKaLhSBiLYxc9yyaBYs1AyV9f6lP0kCAtUQZauKwRpcJsb4Po94uf7Pg3qXRP5INyXXDxnUyKsiT2AGNU5Zrps3b6Klcvz1r3/tXsqqHDly5DiO6AapW9vx4WN59GwUbEAoEIDYikUGwguUMDaYRbqOtp715uJNdpnx/jwcZOFwKt09Hcl3w2/Qlw5tvlM6YosBIFRgBlV4pxasKfoFcW1Vb3zmvrhlZdFoVIioqvc+qW+kKuXoiiJBgjeMYn2Nz0ZDokG1OmkMm23KmX4L+/IZva1tqSEtoWU662yzo6dvymXn61nnmWU7o+GQcM7PZ8c9nkgXSSWjqQXVOe+d9875DldKFI7E4LBYW13FehKrSagmoZowkTgSpUTdhG5LpAqx48Qc9cVGrv/zoA4r0eEDHLl+yKBGXhV5AvPsnfpcicrxpz/9ae75q1evrq+vn77b2ieugSJ3fOTI0VXsfPl68tPj8OLVkFSZup+mkjTd9+73nmgDcLSaHE2xK3PQRg8KOS1Xhn2LXElDluSbIj2liqkaZ9vKIaImMgHt0uXy+ue4fMla9Q0A3vu99KccTjnUohqNU6yA1nqndAAHTZKPiialVJ3tu0lwwY54kXDpS1yEmJYBHLb0W5e0rvTQC+6IcQihoBE9pxbRFlIqfFE6X0x1T8jUomIxxBBiqGI1CdU4VOMwGSclDoAGmPpt+oFz4zqgZXCY2ZHsslz/50EddqLDAThy/ZBBjQw05J2VZ+9Dy9WpcvSffPLkydWrV7GDKkeOHDlyvGd0Q4zhxaut5+uxqocqoCibMrPrPOi4G9N76wpLJa82r3b36bWt9l2vZcNOy3xZh3Qkd1VOS+2O+CC9eYuBHgLxdDpm9J984j/7xFZGqSJP/RHD4bAoiqMukDpuyGJfCTkDcDQro4MSkjRHZwosu50Qk9fqzApbwDe4w2n1wHDTvgAedV6c9+WgGAwHw2FRlkVRtC62oJFmFkMIVayrUFch8TgSfSOGZEUjKiISonX0jUMEOHL9nwd11IkODnDk+iGDGrnSyzsrz17OdevWLZJ3794F8C//8i/d82tra1tbWzudtFKu3LGSY+4SJ7NOuh/Ih+vnergbBpCsVeKZ1XDt8usXz8tqUsZYqDiDI1REHWOMIJxDjCAQAdfTWrDeyDp9Se2RGnBYDSYnIRIDQQRFmgEK4AJkom7bD87dvi1Xr9K5BgoRSdwN59xRrJAlih6Aiqj0lUDZARwt0sCegWwH5nC6j2fNXNGAGnzbWtv1HWQv4zxuwb0t5sU/2R+5iMCp986XRTksh6PBcOSL0hcFSSNpRjOLFkOI9STUVaiqUE1i1Whw0CJERLwTARCjdXa2SYMj1/95UCci0f4Ajlw/ZFAjV3p5Z+XZy7kWz1JLO1Z2p3LkUjZHjhzv4yjndHjjMz/w9e3r1b179uDB5Omz8HqTb8Y+soSSFkERA1Sk7UdpvTJoswqS0pbAM6KSlNMBcKQhy6z6yAKGkyCB1NcRQIIVUY9WylvXh3du88xa96EkL+q9P8TmlLcbKDgtnVZxYWxTCGMRM2CzpwVTDVFKX31jSu7gMuKG2I4CteyTYNruqKly644DfSv0kXRPBI3TMUQhTn3py4EfjPxg5AdDXxSqBS0y1CRphhgsdP9qC8FCjMGQEAyFGMRgKqYaY8PaSEYquf7PgzoRid4OcOT6IYMaudLLOyvPXs711ljsWHny5AnJa9euIXesnKI4iTyLbHfyQQMcInL2bLGy4j+6Vt66Wf/0U33/p/jgYXj0zF5tYVJJtW1GRyG9MApMQNeqTBjnC2H0ZEdTnTptfDhlP/Zegc7ZFgu2ShURiJCJOjt/YfibX8vVK9EX3bHCez8YDKYaEEdfF4mIU3UiChibZiRp1CcsiXT0+lR6YiydpCdTGa+YduXILC6CBehB9oAbNf+VRqe1/5pMfXnnvqqnDdKpniZVESKpo7QisKpQp65w5dAPh3408sORDobqvIgyQiwCYLQEbcSqtrq2GGAUiGqi2BAqUFXnoApJ8h5p8mwvR/5c/+dBHYfZ87l+yKBGrvTyzsqzl5ffIcIc3333XXrc71g5c+bMnMHK3CbldpUcOXIcURgA73nmLFbX5Mo1vXVHnj7F3Z9478fqx0f++Qu+2dBYk06giqgwD/GgIRqYrDfZum501ab1vv/0XWIuVvOcVhH9PxUobDjCtavFL35hKyvW1hjOuc485X3XRQ1WYRYDVFQlmkFEXGtdm4AD7Q2VrUFs56wyldtorEnax7LgqbM3i+FmsdgUrhBhg6QsfCUgEJv5UxOuEVs/ExGFCGNM062+UD/wwxW/MipGq34wUl9ChQ3lxgGAmYVgdW11zbpGMAHSjlKFqjQGOs6rAFZ35+tdAI5c/+dBHbfZ87l+yKBGrvTyzsqzl5ffIebqqBx/+ctfQgjd83NUjtyikiNHjr0cWw7xWpkiQV1YXUVRustX3a9/iecv+NMjefzYHj/dfPacmxuYbHkLA4oHtW+qkoRIZVpBx32LQJ4caIM7gwbSgDvpTj9R1HBy4bz77FO9esVa+gZa85R9qW8c3r6mtAqwQrCxfTVQIVOyhvRMW5O+aI+gY4TKbn0iMz1KmPI0ZOeJpcyKZnDJt0kvIXsWtVMaTVJTJVMuoag4FV+4cuDLUTFaKYYrfjBy5VDUAaQZW5DCLFqMjAExCuBExRXwVJUkLJp6dagiMYQQdxpNrv/zoI7z7Pn3c4mZQY1c6eVcOVEe1AeVK6ly9J95/PhxgjmOtF0l+7nmyPHe8IKTOHwCVBc8o/c6GrpzZ/Xjq7qxyfX18OiRPXqMJ0/Cy/Xw5k1ZVUWMsOjmytleRRuxvHvhhE9TN6ipI+pUcrVlrCRWSw0Ggb96rbzxOVbX2K6uZFSarGF3X3JHsSAJMB1ZW/tUpsYQGq3XoEJKQg0aIoW0Xjodi0MTaNG6z7aCK7N7vGsiaQ1almJEDZgiu8My6Z1tu4x2eUmykbtVFVJSzw0hUAd1Wgz8YFSOVorRih+t+HLofAGBxdhCG42+aIyRMYpFgYjzKhCFKESE0sJBgMUQQoDMnKRyWZ4HdSJmzx/h4TGDGrnSy7lyojyoDzhXR+Xw3ocQuo6VM2fOANja2trls7lj5QOMjPXkOOoFpqplWTrniqKIMcYYK1WWhZ49ox9f5a3r+uwZHj7Ejz/VDx7g1au48YZbbwozZyYyc8s96Tsmd9HZToYDFuS7bfmeP/uO1cZUHLTtxEhElbn3JKQjEhatFlalX7v+qf/0k8o59tCNsix36k85urqIRIisoxF+GcjQ6Il07qcNkINZDVEkMkevcWRmlmUx6RJTFJF97ZAecyPhIA3dQxp4w9BHGXpqHeK8KwblcKUcrZQrK34w9INSnBNNX2dkMAsx1iFUIUxCmIRYR5oTqIpzqo3xTMKtCNDMysKvrq341NjyXq40cv2fB3VYufxhH1YyqJErvVwq50HlQeVcMzBHonLMeaxcu3ZtfX19p0/97W9/yxhHjhw5Dv1yOXVMkHTOmVmM0ZJ3Jh3OeFmNzfQZAAAgAElEQVRd008+lV//Wp885aOH8f6P9f171YtXur3lY+2s0UuYVq7S1LanjxWjO8MuLoEfESLOjVbcJ5/627d44XxH3xCRhG70tUXfW10UycAkwNkRItCyIKzDLaR5gQvYRHfOs2VAk2LhnMhlfxG68K45sdq+Y+00AUBptFEp001KLTZopUEEIiIgxPmyGIyKBHCMVlxRaFFAhADMaNEsWKxjqBpr2LqKsTaaU1GnzqtThSoFRgqpNABe/IpjoXKkFx4Z1MiDOopchwBwZFAjV3q5VM6DyoPKuXbHONCjcqQnHz9+nFQ5lsIcGd3IcVLO4Nmf5SRiHAngAJAwjhBCjNFEoog5J2Wpa2fcp5/oL36JJ4/5+AkfP6wfPrJXr/DmjUxqR/PpdneE02lDggEi8CpVpAicgEmgNIECy6rhfp0N0cViWHptD7JQLs+0PXBGNHPnRbvD860vTCqqtdUZiY0zrjiIANqYjIBAcBpHA9z6XD6+Ggdlf4Y7gOP9/ECmWUQSWWd+ZHOtIVw6U5x6xEL3cpY8wOi4iHbMP8GpcG3LDZF+I4wRwsYwRrQYDBK0UQxGvixFtUE2aIwxhjrWdayrWE9iqNI/iwEwiBMn0himCKcrURRQqxxqr3KEOyvX/3lQR5PrgABHBjVypZdL5TyoPKg8gfuFOfqqHP2Old3bVY4J3pHVPXLkOE0wR3qQHEy99wnp6KIWrX3hVs/IpUv+85uy/pwPHvDhAzx5Ep+t2+ZrhhohGKP0kItGkVQFxkZSksvr2660lj7UQeHs3+iVtn2MY85kFB0WwnedF0JBJjxAUp2tMEBNlSqgJtvQ9H7VuLbqbt+w82djT32jKIrUCtSvWwjgUAFB2bFVRERVqIBJa4WSnGIbOY3pe7nMwIQdtCALnAuAMOvNetfd0t9zgumXdy0t7H21YMr7YT+vtPohaHdBf8mkR5akQ0TUOXGlH46SqqiWA3EFhUaakUlxIyTuRhWrKtYJ3aiZ7JBFRQQiVCFgCUxL3i0CrzIQKZwe0c7K9X8e1NF9+T4Ajgxq5EIlV3p5UHlQeQLfJdHNmzcB3L17F7MdK7tQOVLkjpUcOXIc0RV2ggKTQof3PjWtdN0rUTWWAz13Tq9f11ev9MkT/PDD9n/8N1l/5jffFDoJMWpsbvcrYMS4tlI1gpPIEvAqEAlxpt+hz+eQ2fL1GLuySFvJM9FSOBjK5UvF9c9sMOg2ekfzlMNAN/b2DSLipvjAEnhpb+IYnbKGzFJnyB600T1ehKyWK7Nwuf5o78UOGZnpX0GyOAGR7FME4lzhBsNiMPKDkQ4G8AXEGWIEzSJjzVhbqCzRN+pJrCcWKjAAseGq9EAUotUmEQLwKqsDX3jt/1IyqJFBjRORy2dQIxcqOVceVB5UnsD3mejmzZsk79271z3TGaw8f/586fkvoxsfTsGZWScn94Ln5HbriEinOpm0OUiGEGZEOrxnWfL8eb1xY/X3v8fTp/zpAX+4H548wcsXfrI9VEGIYvQqNCplAAEssi1IMbUJ7Wsv9GpME04La5kSAYDG2KNpvWDTudJu/vQth/bz6XxExJoHBgroAYFEMKrYhXPu88/dxYvmm4Jid/OUgy2SfX2EhAmQiAmdKAj72EEPUdiBwdFNAHduVFnwj93bzE8RFlnyQkPcaOkb7J1JRURUQGsQFae+8OXAD0ZuMNSyFOchGkXMQBpptMgYGGqGyuqJhUkME4sVLIAm0qigUnrLUCQxS0QwdHpxVJ5bHc39RjKokQd1/HP5DGrkQiVXenlQeVB5At9zIhG5efNmonKkSB0r2WAlR45TgBec3EhznuQ5klRHX6QjAqEQKQq3tuYvXdaPP8WN2+7ZU3vyWJ49sY1XYf0ltrYKM7PgAC9Q0UiQ1rUwdB4djeEIRJD8LuZFKKemGe3WsXfbfVZE4l1tXGaWnpDsGaUS0uhemjRqFgQQBwP56Jq/fQsrK2zv8CeHmrIsO17MweqcAy/+pCNKEWu+RYSCTq2TnJ3l6bTLDEjS8E06/sa0vSTV+V3zUbsb2OffyMxum9lTlCXYSPNC05nSp/I03UBpdqFssBuIeudLX47K4Yorh1KUdD5tZGsKGxkDQmCYWD22ehzrcWJw0IKSqqIKFQWUoo1wSRorKcDA48JKuToswZD4Te/ZECfX/3lQB87lM6iRC5Vc6eVB5UHlCfxZEh2sYyW3qxyHIjDzLHJ8IGBHqusSraOv0zEeDHDlsl666KubbmMDTx5Pfvox/PhjfPTYb2zK9liqiaetucJFE9J6NTJaaAOAQgWiC+SLXpnblNmcipnOlMfSOYkeAn2j0Zi0HoOjVRsllQTMmAr+uLZSXv/MX/8sFEXnDlsURVEU6W4/e2Id/TqEfbvTwy6KgvX8VHc6a81JZvRH3833tKVmDx6+U7mNKUIy24f0NvRph03u83SSsihURZwrB34w8oORG4zElRBHCEgyWgyMNevaqorVdpyM42Q7VmOrxggVYoBZ6nCZW+7NP5JkDLUf4NyoUBh69kO5/s+DOhG5/Pu5RsmgRq6+cqWXc+UJzIl2gjn6VA70OlaywUqOQ1y0mRCR4wCX0V3riqqmBpZGm6NtXYneh8FAL15wd+64V6/x5Ik9eMj79/n4cVxfl6oSRAUHUzAiPVDOSSzMABYd2JC6JJLDRWMT2oYl9EEWRCgP4fcCxObLoVO71GmiCMQLF+Tjj3nuXEffEJFOfWOX00Q3pYdeFBGoo0W2epkJYWH7v9TM04eIdmxRkXY6OcUn0jB7H57BSWgLGzNH4Wj3/AxsMguCTBtSZl5PxsRGgSjViyu0GPhy5MqhKwbwBUUJSW0pFgJDYF1ZVcVqEqtxQjesnjDUsAgzqLR8FqoAImwADoUZSJoVImul13Y3qerP4ImT6/88qAPl8ke3HRnUyNVXrvRyrjyBOdEeMQ4Ad+/eTcVDyvXo0aOPPvoIu4qP5siRI8f7RDo6y5WudcXMosRItaKQ4VAvnNfr1/mLL/H0KR88GP/4k3ux7jZe880bidGRCiigU5OO5C07tfdoi93mjn0rHdGW5jLbVcFFm493G2mCXdKWEa61S1UytXkIYKosS/38hnz8cSzKrv5PDI4l8qKzJ5FuJg99NxlQhRhsEbBI6IPOTlKLI5HsqqfEg5GOMYMFf963QSxzwMWO78Ay+dGlf0vHqSFERJ0rnC+1KJ0vxBVQR3Wg0YwhMgTWtdW11ZVVk1hNYjWxukJCN2IUGqgLC9xRpmQgJyi9jEqvkiAZSX5Duf7PgzoRuQ4Z4MigRq6+cqWXc+UJzIkOluvGjRuJyvGv//qv/Zfe6iN70jkdueMjx3u+qjlZZJZjtcFdca6qzjnvPclOpMNE6sEAZenOnXUffyQ3PpcHD/HkiT1+PP7xR93Y0PFYq8qH4HsYh7Y6j0u9NPoylgnRkOV3/8F31+BY8AxJTyREJuEGBtB7nD1b3L4tFy9FnXGH9d53/SnvvygiMa5jHWEQaDdhNForz9rCFWQnyQFpNTTmBj7V67DefEuPttHHPoSzu0RmcQxyESyZ22OLOh4ghRCKGJUiEC+ucGXpyqFrTGEVAGiwCIuIAaFmXVlibVRjVhPUFULNEKyuLYa0Ddpgdo2LbrvXkokKC7GB84Wb7lzv/aEDHLn+z4M6olz+MI4mGdTI1Veu9HKuPIE50SHkSlQOAInK0T2/LypHxgsy1pMjx/u5BE9CpAns6PxlUwTnMBrh8mVMKnn5Mn5/jz/+FB88wKOncfN1DLVHVNB1NTCbyjbdqzdpYA4Bpa2NtffffuV9iL8Z2eELu16V+P+z927dbSNJ1uiOiARAUrJsyzfdbVd1z5n5eq2v5/Z6fv15OQ9TPd1ner7u6epylW+SZcsqyboRQGbEeUgABCnZJbskW7YzFpdNgSQCkZkEEJsRewMhz3HndraxYXNzLQEmiUie58yT/pS+Cu/HmQ4lHFWhDKoAMQOCQIaJrioR9WpezhRPOb3Fpjk1aIpE9Fy6s7NyuedCmnrqrWpkRABDHLvc5QNXDCQfIBKLqppFmpRAFuC9VZWWYy1PUI1Rl/A1gkcIWteqQUQIEGIiprPqUwhwhFyIue2rIboogCPl/ymoj+DrAwGOBGqk7CtleslXGsDk6JJ8nWblePHiRYQ5UrtKsmTJrhTM0dV09FVXJiQdzJZlGA6yW7fon/4v3t3TrRf67Fm1tVntvMThAYfaqTpArFNjhVKUKpkugrDpgoHmX7LTafGHQxs2/c+ELILbZzWzzc/b2hpdv6Ei3VBE/ZRY2/Luc/6FJDNn7uSkrPeOyyqAxXltmDeYSESMWI1UA5kJIhsHw1piEyLjWMQxkUVpxGNwWtL1LSthml20qzya9OaceUk8CwRpmT+a8o1Ow3VizExCzEZQCxrMLJivrCpDXYa6tLqKNBwayTjqKtSVBm+mSsSARd1ZYrQwBxmRAao5wmKBW6PctVMZAQ5ppzvl/ymoK+7rPQCOBGqk7CtleslXCioF9XF89Vk5/uM//qPbnnRkk13BG4lEX5pshqQDQBRb8d5775XIM3ORy43rtHSHH27Yy23d2sL29vjVS3rzJjs+yatKQmCzKNVJBmKYTeguo87K1G/uFis4uMeI2afkmKTbdD7gY7pfovET1WEZcPEY8sxu35bffGtzczqtDpvl+S/+yP9rviy/+Nmjk2r38KQKRuI01KZReBXMbOAooBqJLBplV+vhCVO6r027iZ1V4GBvH7oZnlc7/Q47o0bmzNKRKQ2dTii4xZ2IGg1cIpgGbQo0yrYzpbSqtLrU5lFpXauvEQIA44j8UFy2aHtVIk0pVJ3p3VF2a66QXv/R26hVUk6egrqCvlwCNVJSlAYwzVQKKgV1NX3FUo5/+Zd/mdm+tLT0+vXrlFWe52YidXwkS/aO09SFn0bil64jZXTOdQUd0WxhAfPzvHSPv/1Wdn/2P/7kHz/B1jbe/CzHR1JXGRFUCSaAttqwRvAACEotCUT8vR1MYGqYQAMaUU9EgVabyqy7OgJ6N8BBgDaoCRtMG1ZUSHxpMKSlJffwWysKIo4hN+qwTYJPF5jbvNenTuqwN9bK2GCqMIPEabbI5MqOucesMRkgawZslhKDWt3c3vBw25zSe4lOcWuc3tiYTo/3u6Kz7igm7zJqGFsMUGgwBUINX2lda11qeaLV2OoSdYmqRFVZVWtdqa/Vh1irggmLC4OEWIgZ1PDKmmrOtLQwXJwfcLuY0fLOpJw8BfVZDKBLoEZKihKokXyloFJQV9ZXV8rR3/ipBFYSXpAsWbLznChm9GVVta8vG0KAiGVZuLaQL68M/vf/Di+26ekT/+xpvb1VHR7h5ISqSoIOuJH1ECBnKOC1Y7w0R5GoFNzAIGSnsuep5PjcHSxt8cJEgMQaAg7C3bt8fwOLN7VFNzqAg5kur/3kPFb6cFhrqaYxLycSFgpqQUHaQg5dL45NKcb2REvo7dI01iv86KEQ/FZ4Yho8mrlMnqlSOws4mZlpLLiAKpmSKWmw4KFBzUxrq2MrylirE6tKq8ZWxcKNynxtPljD0xHDj+o8bMTgFuAAkykAMRs4vjHKB24yv1Eg9vS8pJw8BXU1g3IJ1Ej5QwI1kq8UVArqivt68OCBmT1+/BjTGiu/KLDyb//2byndSpYs2acFO5jZzLIs68RlG31ZVs0cDwdYuMary27/H/F6x29t+afPeed1dnJSHxxwVTqYMwAW2rxXrSGOAAAL8T9rwJB+Yk0df0Q8V//i+bpfq6CNn0mDjM8KWl2T9Q0tBtZjWs2yLNKLfnDOcyFJkVc7qbSsQwjEzEIuI1ULIcTwtRW9fesFbYo11KI86zlkYqcvhGfHYjOSODPIx9tgplip0X5GGcFHqRRwqWYKNQ3wtVXjSCyqVRmLOLQu1VcaPFSjbIpO3DFIwBwfxNKsKiAXzGc0bAVU4urt126cjm5GADjl/ymoT+7LfWHQRsof0gCmmUpBpaC+VF/3799//PjxTMfKmaUcqc7is04I0/R1yzjpuX5hCzv+Eh4FRzqSjhCCDgpf5Hzjuiwv08Z9WduSrRfu9X715Int7cr4GL7W4AEVNNwcQUEwbb4s2q8F6HAOOhPQoLdn99PJdZRxAcEMCiizn5vL1tfpzp3QZryxDUdEmN8b3bjw1VLW4U1ZV4GNmAhkwbTtPWnaStQsCsie6ijplVPMNvP0sCFC7NqZxBBff4v6jL51gK0PqJDRGRiTmVH8B4CpKQUomdUMtsDqjQgwVR98Hak3tGoADq1KrcpQVxoCTIlAxAQoEZiN2ZjBAhEWIRIAxMZECznfHFLuOF5ImTnP8yzLqIeUzZCnXuxpIeX/Kahf78vh87eUP6QBTDOVgkpBfSW+7t+/DyCWckTrBFbw0TtWkiVLlux979H7KqoiIiJd30ojLjso5NYi/fY31f6B/vjYP37snz8vd17j+IDrUti4hTNUG3YMRwAQDP40ZNGml+eEDu00BtLuPEiOxVu8tGRz811EzFwUhcyUb9Bba0UuNSka135vXNdWEHHEJEKk4gCYWr3Yt2E81tPIJby9ocfeUnxBM5ewt4E6714j00hIg7mQwVRN1ULlfcVWs1asFTtHRBZqrSutI6vouKEajbIpvjZVACAGcXMA8TnF2g0mlpZLRZlooaBbI8mEO+qNPM/zPL/UiUv5fwrqYn19rgBHyh/SAKaZSkGloL5aX7GUIz5/r44VpKaVi7vz+OzqLFJ9QbIrstjiS1FWNgIcfRbSEIKKIMvCaMiL1+WffkN7e/Xmlm5uYXuLdnfpzZ6My8xUTAWQXslGzFOtdxhdVs/0HgQZ1rFvEJgQDIFZ50bYWOPbt0PmukCcc1mW0Qz7hn3spCiGaUTEAmMCwaBmCIFUuQE42GIbRm+eevUbkwqOSa0C2y+CEO179Qz8okWyznj/ZJx7yr+TmYulHwqAI6uoBguhDmpAqEutS/NVluci7H1dRxrRuoqFG1qXWvXQDTR9UmowIjBDBOIgjsSRCBMDxsoINMjk2igfFFk8BiLK89w515/E9z35z7y/r6/crNK37PCiVk7K/7+2oD4ngCPlD2kA00yloFJQyVeHcQB4/Pjxv//7v4cQuu2xlOP169cpxUqWLNkVtw7piI0eHdIR+1YC4HnAwwFdX+C7d+XhA7zese1t3dzEzmve38fhIcpSfR0ZFiZnVSIyOwtqeI9DQ+yOMJBBgeBcWLiWP3iAhQWjqf4U59xpfY2ZJPYjDGOM3JpHVB+Bqoo13SDUBxdsppsHk3KJvsjKObswprGP/pH15wQzvKazDKMTBhVq2oOUACLjWIxiXuvaBx8q1qqEr2xQZJmr6tr7WkNQX1ldaVVaXauvLQQCQNywwDCjBTiMxSK9qAhF/VczZiKmwtEoFydiXrsio9hadf5r+rubkt4DaOuN//uupZT/f81BXXWAI+UPaQDTTKWgUlDJ1ztgjn67CnodK58XxpGIJ5Ile/d548uuvunaAWIuOtO3EphDltG1eV66J99+Kzs72Nz0T576zef2aocO3mTeD8WZWe1rmHHbIhHLKs5/bpmAAAwjmAKGWMQQihy3bvL6mg4H1kijNuIpInI6cb3s+Tq9/6Ba1b6qqprYE4hIiJxzokYWNMQej+6DNIVNmBLpBHDo+DasG0Wa1ZaNuqrWcGhgstt3kpLaLI7UEnhMC9R2D9P4BoY6qINXrdWr99XYj0OZi5NaVTWoKkJtvra6hvcIRmbETARiIiZjihUhRlE/pZNQkbhKiMgIA6GBAKpopWF/USD23V/YiyIljfs8T21Uyv9TUFcR4Ej5QxrANFMpqBRU8nV+jAPA48ePowrjH/7wh7h9YWEBQNJYSZbsK8QLPl+Yo0M6uu6VSd+KqjH7LKPRiJeX6R//kff3/eamf/q0er55vPM6OzkeEKiuuyz5g+c49qcoIF3KPj+H5Xt+4ZoRBe8BxM6FLM/P/Hn/MtbYu3fog1ahEZShKK2qSoSoYROCqhm1tSdt04hN11JExKJj/KQ+5yhNj6rNAhVxo3WHOZPGd8QckTS0Fb6ZpoNt/jHqjsEUUBgYBoYQBKqh9r4K1Uk1FhK2BiYxhIDgLQT4QCAhjqU9zGwU1WEjhkWRiYOESTiCIFCNyy8XzrnBEZr+o/efx76m7AXeAJy5q5T/p6BOO7oqAEfKH9IApplKQaWgkq8P9rWxsRFLOWY0VpaXl3d2dt52Wf3uu+8SxnEFc7xUzJIsfQs6cdmudaXpWwlBiUwEeS4LC3znjjx4yHv79dambW7W29u8v2eHh1aWUHOxFCN+qXr5tvWQDDoL3bB+Gk4wZlu8QcvLOhyW47G27Buqes7mhY+QFFVevcI5p+RIqa5rDbVXZUbM7QFiEZi1zBRAJ4lCnaiJnVGBcQ5J1/fBjqxX5WHTWjdTPCAEqFnD7sFghnOsgX2t3tfe+0ixIpI5ZkOD6Zgq1ITJxBEJM4PZwDrpy0HcIZgapVgAaARxHUPaqReRGfaN88/UuRhtP+hUbz3e3JT/p6DOdPQpAY6UP6QBTDOVgkpBJV8X5WumlCNu3NraWl5exltYORK6keyiVmMqiEh2eXftkQQhFnSYWUfS4UWQZTQ3L0v3ZH0Vr3Zs87luboWX27rz2o6PQ1m5umb1DEgvp2/bKsDtEwIRoNBYYRDrFripOBDNMizeobtLIXMda2VZlkQ0HI1UFbBBMfiESVEd7Ofj8qgKZiANpGDzBANI1QAy46h326IHzX/cYgwN7QWdpebaoRtthUX7N50FD33YdVDjqWQCc0yYSWPlBbjhPNEsDwZTVV/X6gORBnCMQQEwkTAkI+eQZWBnxAYypaa+hJmFWajhL2WYAURqZsEYxNQMSmxOuQotIXhLq8tlHEACNb6AoD42wJHyhzSAaaZSUCmo5OvyfJ0WWIn/LiwsHB0dvfu6O4N3VFX1i8fwYeW7yZIluyJ29cGpvshr/DfyPjb0HPFf5XD9Os3Py/oaHx3Jy1d49tw/eVpvburrXXd8nMO3whxtCUFMYpkBMQ0UsQ6YtSAAGRyIIB6uKub57jJu3dZGT5RiBQczHx4cNAN4HQQCMCgK+9AwP9iOyurFm5P9k1rVLNRQEwQyI2JTBFWACV25RsM7Gls1WhxjwvhJIIuFFU3lBwjWvBPUk5plzDRiEAFqRP2Qpq4abf9K/CBFeo1259Z2rljzISMiA2v7ColzTcsQqUGDmgYLQdUTkQmbEIlQlnFWcJaxcwCbwUJTwkNMLMzC7BgMZVM2NoLCzDQEgrWqLxRJRmemJuX/KairH9THADhS/pAGMM1UCioFlXx9NF9dKcfpdhWcW2BFVY+Ojt7xhjdv3nyE8BcXF+fm5n7l3UDq+Ej2ZRsBXHuoIXNKZF8o5NjnNejEZTvVlcjQEZzTPOf5eVldkX/6R3m9i60X4emT8YtNebNP47Efjx2BCWTGzDWMVAeSsbFqUHgWKBpqSwUBVJHw6rpbW61Ho+5UEitKRGRyStxvT4kL10EoiuJjJkVlrVt7J/sndQQHYErQCZMF0Vv0UGz2+el3UZ+CY+btHagxuWJ1sb3tktb7PLU408zxtOSlZm29TUQ7WmiExbmsKJCRWFZQHSgYEamwF5gTOCGXQQTE7ZETNdQexJE2lRp0xqZbcPrHHaeY3kdg+COnyh/GV5ry/y8+qMsCOFL+kAYwzVQKKgWVfH1CX/fv3zezJ0+edFu2trbwS6wc6N2+37x58x2Hd+PGjc93hJMl+2KMCXQyxvMXfDSW+Tm9cU2HA8szE7EPF0m96kgHWoWLSNKRZVkk6Wh4Oph9nmM0crdvudUVfnjfNp/r9jZevfTbL/XkWMqx1L7h5qCW+pKsQUMNsNjSwjW7Ms+y9XW6czuIdAIiEeA4M/Xdf7MP4Pr16/HPwWDwEZKisdcX+ydvTmozMwsEjYAA9UVPoqlOn2xtktx3kEZbStEXXDkL5zA0IjOzG99xpp8AHQ3j6eyObaaRpjXtSkeYxWUEJnbIlOpAQQEOAs8IwioAO2IyUCRTacRgzBgcyUWJBMQdzIEJGtQbEqLL5lj5laviymrHJlDj0zq6SIAj5Q9pANNMpaBSUMnX1fFFRKd1ZN/NypHsiuRvCe75TO3jd3xwXcuLTff//L/ZD8/ccM5/s1o9WPOrS+HmDQwHxhKX1JcKc3StKxFxiMSfDRepSO1cXRR084bc3+D9PXv+3D36SZ88052X7uDQqjInJuajeuwARyBGHZr0IIco51VejOdG2caKXrumrcfo692p7/7+fv/PPM/75R4XbqUPr0/Kw8rbL1dqnP1y/x00+0EDeJqAo1tUOtE86dc/RHSl2z49c/2rXl9j5RcOUq13pBTngJyBldRAICIwQNrCGoh1OBEtiWCGgRnC5JgdsyMSanhIJhhKh1tdKsCRQI0Ealyeo18LcKT8IQ1gmqkUVAoq+brKjjY2NgA8efIkknGgx8qBt+vIqupoNPo1R/7ixQsAi4uLeZ5/8ICsrq5eeKlIsoQXfDHGgDs5kr/+9+jRD6Nn2475+NUz/v4v1a2b9Z07dH9Dl++FGzcwmtNGKfMLtC4dNbNY0zHh5mj1ZVXE8jty4yY//CY7OMDLl/6nn8Kzp9XrXTk6Mra69sFUABKmKBIL8Uq1y+3uLbp31/fOY5HrkpnPc3j7+/tEFM+3AIbD4YWHb2aV1+NafSOP0hCJWI/RotWLsV84gffVWlvWjZYO421QSV+Qt3tTpNWgGVTD3gKpnHkcvdqTCebba4IhEMFAjqGt+AsZuiatnjOaABdC1JJwkCMSIiJTtTg0ZxGGpPw/BfW5OfoQgCPlDyl/SDOVgkpBJV+fl6MIc5y25eXl9y3lOGcUv/vd767sjF9gXpHwgmSf0FzwsvMSf/6v7OVmfniQwcLhDu1m8myQj+arRz/4lRTGbF8AACAASURBVGWsrNDKit68aXPzNhiYc0ZfbOtK173Sict2kishkLIgy/javNy+hfU1t/vatl9WW1t4uW07u3RwmJUlGdiiYqhTiA1G2coqFq41aqvUEE/Gcozzf5tOkxb9GqRjxm8w1CHYFHTQPDoCi5Y79YP7lnS6EmOGraLf0QKYgmbecyYd6QefxyJQY5EJNbqKqFRAW7Fx6lgNxCTgpnZDOGN2HEucJmq1Crr4ZflxdpLy/xTUewMcKX9I+UOaqRRUCir5+qwddaUc59eRTZYs2RU248MD+ulH/fERHZ0wBTJzCFRVRXWSHx0fv9gs//zneu56tbxcbWzY/XW+fx+LN2w4tCxTJhBd3unpE6JpEXyMzQUd2BF65sVhMJRbt3h9nXZ37fkWb77A5ouw/ZLGZRiPtfYuZDU73LiR3V+34VDbWM7Tn3J+pGMwGJxzP297mwFerdYIYMQaBLPJXy1j6kSBFf0nZh0oQl2m33g0MwKdRgs6FKMHVDRqK43w7jRvp/XxETp1+GSg2Rg7dlHA0CJy1Oj3EjUfmRw8kQFKGqgJlSYEIkSIWi1ExOjKN9gxOSaJH22KN2IVx5XJYH9xPyn/T0Gd6cul/CHlD2mm0gCmoNJS/3ocbWxsRObR0x0rb2tXiTYjIpssWbKPCmacwgtEjV5u429/WzTOVE29B7T5CVvNj68DFqysfj44PKi3Xoz/5/s383O8sc4ba7y2yrdu2twcsuyLZ+joUInZvhWVII5H83RvOftfJe3+XD/6SV+8sBev/M6u3y/LrMDyvWxjLThn7T6dc6elQ3890nFmQcf5vFAVdOw1KLStbFAzmDaghSrMaArdgLXwxARxsEZSZKIO24IM3CIFNoVlnAYsZhtVaPIeg1EDo1CPzLMR7KVO0IR6uEuDN0Q+j/g6gYkBmFEvUqiZAkrQtpWmwVosEoQwwERMxMQi7ISztoKDKRJ1RHRDzaxpZ8F7Xl5T/p+CujpBuZQ/pPwhzVQKKgWVlvpX5ahrV+mXcuA9dWQv4/KcmDWTfUK84PMyBtzRET1+Sj8+48My8xAQYJkjb6YKNasAs+AREEr4CkdvhEi3N8OPP9jykt27zcvLcm+Jbty04RBZZkxf3jewQzoizBGz4qaOw/uIdIBZs5xHQ7p9S46PsLcfXu6Ujzcrr+4393XxhrV0G7E/JZZvnH/9vGOxnS7oOCe1R2debeeofHVYho6lomWTaMVVz9JM+aVDRlM6cdYrhLM1Vbr+l1a6tC3fsFPvpbN3+xaCVJvs8fRHI4pCBj1TINkmuAmROHY5u5xcRuJIHIhgoX2f9XpVPnYG++5dpfw/BfVevlzKH1L+kGYqBZWCSr6+QkddKUdn76UjmyxhPck+2QoBJATZ3OQffspe7PJxJYCAAwIzkZkZAuCBAFODAuor8tUQCMeH/uW2PvqhnCuwtOQ27ruN+3RvSW7fdtcXNMvMuS9bX7bj0ciybNK04r1ngnOYG8riTV5ZcmurqCq+cd2KYkYd9jKUNWaQjrdxPJ+2KoSXB+OdwzJYP/tvMY6uUaVN4vtNIOippMTChV7jyuTPPnDQ6+A4Uw5WMVWhMQEzrI9XtB88jWlYUxxi00DG7BmxIRexFjshmny062DpHwYRkXCWS55zXrDLyTliRwRTm7ULzWBphnzk3HtL+X8K6oN9ucu+h0j5Q3KUZioFlYJKA3g1HXWsHMz83XffxY3/+Z//+W6BFTNL7SrJkn3aRF1OxvSX/8l+fDo/rkdggTYki15DS7jIDAI0NOX68TEAgoWTo4NwdOB/3q0f/f1oMMKdu259LX/4MPvmG3f3Hs3NGcuZP5d/MRhHzGQj0qGqHdihqioashxz86wKIu1lFJeEbrwN5jhPQUcddHcc9r0a0anpijCHdnQWs1NqXXHD1CDNIA46hVO0oAJRjzCUZnc4+bNFPBq0I74h7pLbThBr+TUm83Tm2rOOd0Njm02fr5Ra3Rbuq8kCDBaQg2QyGEgxlMFA8kKyHNwShChU1TRAw5mVJCn/T0F9XkG5yziOlD8kR2mmUlApqDSAn8vora+vP3ny5J//+Z9n3rCysnJmKUcqLkh25nJKVT8fzVzt8xfb+Q8/jXZez4e6gA/QAFOCJ0SAQwykTbYXWoGJABDM1EAQAky1rrj0WlbY3w3PfsLf/qIra25lle4t8eIi5ubViV0xmONCFltfXDZiHPHfPkmHqRpA7Rnv8so3fhHpeLtoN0qvuyd+vzKlSd9Mr0slPlr52D5+ManSiFv0dN2DfchFyt6xdbo4aMI8OgOBTPg7DO8sJ6IO9iBM6DyIDNpiKMwgIcnYFVIUbjDgouA8Jxer+IPBTFU1qCo0mHE33XFAL2rG37aTlP+noC7c14UBHCl/SI7STKWgUlBpAD/T0etKOfobNzc3V1ZW8PkLrKSOj2RfkhHgDg/d94+KZ8+Hhwe51dJSiypNNDLjD+9qZICCAhDIfJuuxyYBMlhQDmpHh3p0qDs7+myz/v6H+vYdWV3PHj50yyuyeNPm5izPzblLVV35hOcH9EozzKwTl/Xex+cRUmHmLMvei33jYmGO00iHAaW3nWO/N/bW5PZ9Cs9GUyVybfahAqLpOgVr/5zablM4woVcgyIq01SS2DuQkfOcsxveU5u8uanQ6Y6ZCCzEGbmM8kIGhQwKLgrJM3JipghoyEU1mAZYgLmPMMUp/09BXaqvXwVwpPwhOUozlYJKQaUB/GJGb2Njw8yePn0K4I9//GP378LCwtHRUf/Se3qfqWklWbKPY6Lqdnb5z/8nf72b+ZKh2pIrxGQvilUoYOAG2gAHILSqoQSDGRmIQISMIkMjtFJfHfs3x/7ZVvWX78vbt2VlldZW3cMHbmWZFxdpNIKIEX3ZwisR6YgkHR3YYWYXpZ/y65GO4XBIRAYce90d+xNFgADBiImZmEjJqFUv6SugTkommiYQAvXYOAjU6Ly2m6g94XM77f3knybaK/0LxDQo0mJqExCiAzCs1TwxIjQCKH0plsnfEx6Rln0j/kEgKHGji9sCNURmrACIIU6yXPKBG4zccCiDAWc5546ELahanOA6VFWoK9QVLJ+wjFzolTrl/ymoj+brvQGOlD8kR2mmUlApqDSAX+roEVEkH53pWJkp5UgFEcmSfSpzB0d49FgePR4FZeZKA4AohsSKrG1F8UQBFMAeFP9UGKAE45YFIbYv+F5OKS2HAZdj3d62vTf46XH55z+Xt2/T0nLxzYNsdZUXb9pw2CAdXyjG0YnLxgYW55yqMvPH6U85J9KhZvvBvTyqKwWIDQxiNBgHd/Ip1pyyG87R+JSJqGX3sEkNxCw/aK8YooFHqGPHMPTad6auP+/4OyIWNpFVieUcRkbWIwM5zU7aXXTMJqUoZAQDmbEh9D6jBCUCyCAsDnkuw2E2HMlgKEVBWQbHiDwsqhaCBh/qOtQV+dpMT9WSfHhLVMr/U1CfxNe5AI6UPyRHaaZSUCmoNIBfz+id7ljZ3Nw8DXMku9QboIQi/frs4ss7YDZz2y/l0Y9uf1/9mKyhFLWJhkRsTmE1BI4YR8PBYSA0RRutUEW73LSVx4y/4DNBzMxX6mucHPk3e357u37yGE+f+JUVWV3J1lZ58SbPz1tRGH/JSEeEOaby+ysQbIQ51Gyzzn/cHZ94kIj5BuAAMYgIbJOOpaaGIzJTNAFoxATIOp7PnhYJ9fCNs68y1uATaJVaZ95/6ovQIhAzeihkfZURAqPHC/KLJ0FqVWsZ0J6ALcAQkSx3xcgN5mQw5KKgPCMn4AjYBA0++MrXZV1XdV1pXXNdm9qFLJ6U/6egPqEvl/KH5CjNVBq9NIBpANPonQlzdBjH6Y6Vd3/2K+lYSTBEso9pDEhVucdP3LOneahN6wAYUUsgOQEsOlVQa9Q/YTAQoqIGYNyjOIidLAoQtMM+WuEVg3ougyvHcrivOzvj77/XmzcGD+7z+mqxvp4vr9j8vA0G5jIj+tyRjjPBqf6Wq4O1GaCGrb3jrTe+MsfsjH0UTCHS+ECDccDMTA0aoNoAB0xGp9ZXhL8mCibdCe4MYZGzsYcZJRQ7i6X01HsNaHVV4jKOxRd90pCJqIqh36LSNGQ1urBEaqQGI4CEXeGKQTYYZcMG4OAsIxEwqZlpCKH2dRnqKvanmK+h4cMkklP+n4K6Ur5cyh+SozRTafTSAKYBTKN3pq2vrwN4+vTpv/7rv2pDSg+0pRw7Ozsp5/wyUrhknwfAQUSvduzRD+71q6JgHLO28hFK2rFw9ExjRYY0RRwGQKEzN8YKp2AFFAFQQ6Mqyl2aCxOieUZZjaUcV2/2yqdPMBrVt28Vqyu8ft89eCCra3zzhmaZMnc//39Ji+0KBuINBxX2xxYyESYTUVMzY1Gz5gGjOPGmitAAHARMWkL61BkNwNHOIFFPexUtS0cfozhTzPXM4o8emGFtOdEUzmENY0j0SDSNljTyKNbfbwt0NGuf+h03TJJJVmTFXD6cy0YjyQeS5SwOzBHvCSGEugpVGapS68pCDQsEYzrvXKf8PwV1ZX25lD8kR2mm0uilAUwDmEbvHb7W19cj82hnXcdKwjiSJft4t7PjE/7+e332tN7fPQ5BSMm4VdPs6Bj7gqAdQtHLNglmE33OAISWprR5mWbSSpCBzCzADBmQmVUh4OjIfG1v3oTNbf37j7S0lK0sy/qqu3Pb5uc1z40YCUq7PHQD8mpcv/EUOAMJDERCHMgYzMxirGBVDn28CaoGo8jI0YiuNNqqaJAMirhUBBRa4dW3ARfU6JhQi4N0DTHT75zuN4nu243t7tvPWCMHM8FUqOugigCH9Rf4pNJDzVgJgICdZIXLh9lg5AYjKQbscnIZWBClYYNXX2ndPMxXUA8L/EsJasrJE6jxWfhyl30c6VY7BZUyveQrDWBy9Ln76ko5mPkPf/hD3PjHP/5xYWEBwLs7Vs7frpI6PpIle+u3w0z39vB//jvb2YYvawDCpGh/kzduRSTi/a8StNciwIgkBROMo1OTjUwNDW/kzA/n3SkCkcSR4jszIpjpuAwnpe4f6NYLffSovLmYPViXjTW3siJ37+Dagg0GyHIwp2/1hdvPZXh0YAdBXO68AghERCTEBlIiY1KQGglRoI5q1BQazDTWdkTOVAYREzVNIdSjc2FT6oRjZ3COdllNC8v2m1k6NlDq6bY2q0lhOItRtHsDTWMjEceY1Gj0+1usJUFVmIJATJJLPnQNujHkbEDiINJc7cwseK1LrcuIblioEQKZEoFPaQR9NOKVBGqkoC7K16UAHOlWOwWVMr3kKw1gcvTl+YqlHDMCKwBWVlZevXqVGh+SfV72eTVQsKruvK7+9j/F8SEJlBBEzKuZMeDMGsXO1hqAAw09QWxUaTEM6nNFMkKXR6phOnnskyAYMwdTNZP2t31SC96Tr934BG/2qudPwh9GduPG6Le/yR8+lPV1vncXc3OWfQkMHVdqsR16elG5I2VDJFRhYiEzgkGUzMiUVcHSPCjE9aCqpp5gGpueCExMTMwMEDOBmIhBbBHy6Ig5aLanpUEiCERxlXWMn1OrCDQpK2qrQHRSw0GGrmWlKxLpicpas3NMSj66xWmd9ErsU2Fllix3g2E+nMuGc64YclaQZMRMxAQzDRa8+drq0qrSqrHVpfnKfIXgQdbI5Ji19S2Xu2hTTp6Cugxf7gLPXOn2NwWVMr3kKwWVgvqyfXWlHM45733cuLm5mVg5LvzmJhWzJJtaEodH4dlz7O6WdWUKYXjvM0Pecg90QioB8K1YLADppZrTnQL0Nj5FnkI3CGCFBZgATAKYV23YK0GFMDV6s56916rWo5N6/03517/b4uLg2wfZw4dueZkWb/BopF+iuOzHNzUcBtnRrGw0TSPQwCAmErASG7GClVksPnrpumlQDQSoGQHE3CngGjMzgwXCgJjFAgbuPktT7BgEIhgssmNMAxw0SyPaW4IN8y0BAJ+u4Jh+bh0Bh84we0TgQ2FGUBAEECd5kQ9G+WAuG8xJPmSXEwsRtRQ02gAcVWnVGPUYvoSvEGqYosFz6FLT2pSTp6Au29evAjjSrXYKKoEayVcKKgX1Ffrqs3LMCKwcHh6+4yL9lairfJ2W6Esv8cbXzF6/rn/8UcpS1TxQA14tUocy4GITCjVZZQQ44je/1YjtfiW3Xn5omK77mGF+jO+PvKQEQFWJzLoGFxDMJsqjxgYKnkJANfZ7e+HVdv3qhf/pR1lZkaWlfGWJFm/RwjUajUxcQjo+0JiPaxwql8i8eUAzJ2pU+wBikDVIBzOYSdiUoWLMYIaQhUZYRTVYaOYuNreQEIuICLMjY5CCtdOd7VVwcD8na/uWyE6la6eZRqc4OhrSGLO2i4WoRT6ovxK72hCefIomLzeMuMzsHOdFNhoVo7lsNMqKEWc5xBm4kZ0Jqt6jrq0urS5RV6hreE8aIqUuMwsz0yThvKhzWsrJU1Af09d7AxzpVjsFlUCN5CsFlYJKvrpSjt///vf97aurq3h7Kcd3332XMI5kyd7vDhhg78PmVvXjT0O1pkZDm9RO2/YTanVPDGRkHaihvU6T9kd1O4V0THzZWYqg1HS4mNqUkEU821hbRUIAkbEZDBKCnlT2/NC/2Cz/8hcsXCuXl3htXe5vDB8+pBs3aTi0zIHlA85WXzOaFoh3avxci+fcCKCaDGSxzkKMgKgRSwxmGLMIqZgIqRCCCTOTBsBMg2qkHYUFMAlYRMSJeFYhdmCJWAmztHykZD2gIbKLRp3W0wCHnQY4aBZK66Ehvf6XqSfWlHnQVO8LdR4jMpGJ5Hk2HObDUT4cumIgeU6SG8ejVVPAq9a1VpWWlZal1U1nCqkywDFQJrqgi2nKyVNQn8qRO+dpNN3+pqASqJF8paBSUMnXjK+1tTUze/bsWffS8+fPI8xxJivHp0I3UsdHss/YzHRvf/z4ib16xW05hm9TPWphjqmfy9tM8PSqn/lOvu+34m1tLdakpL2UE3AGwHLv1R/64yPs/lx9/+hk/lr5YCP75ht5cN+trrobNyjPjShJrpzTDkv94Yi3KvZgYSEEX1eKAGaKOAMxMZOJcYAxmI1ZREiFTcAM5sCsgRSAqmoAVA3wICFmJyLshNixOCIhZhYhppbJgjFhDo3yKdPFGrGNhSaoR9cb1Z2Hz2wDmfzbBzgixjFL7tGRbwBMEHZFng2H+WiuGA3dcCBZAXEgaetEFMG09lrWvqxCWWpZal3B11BPUAKYyQkz869JRxOokYK6CkG5dKudgkqgRvKVgkpBJV8f7IuITuvIPn/+/N2lHMmSJTvvDWsI1eZmeLktVdXBB9ISiGoftrCp/952T23nACzeAXAApxQwWvpIO0sYI9aViBlVtXilsvTjY9veke8f++V7+dqqW1ni27cwP4eisOn0MtmMKXBY66s6O1QJarG+wpjYWAlESi0haCTdaBhDIzbBTBGrEGeqpkqhFZFVC7GUIxhR8E3RRsbiiIWavhVmYSJmMKFPPgpQQ6TRth01qMdMWUejfkL9Ko5OlrjXfgIym/SGNLy3Rg3TSCNpGxtryAggYieS59lgWIxGrhhwloMFYGsuXIagCB6+Ql2iLuFL85X6SkMNDTADTIgyF1VU6L3y0gRqpKCuWlAu3WqnoBKokXyloFJQydev9NV1rEQyDrSsHNevX8c7dWRTx8o7bllS1clnahfYQEEAyrJ++sx2XrP3YSYRPAVYfMjRXsRBTnhJW7FRsqlXI8bBIVDwdVXZ/gk2X+PRk5Obf5O15fz+Oq3cdffu8vUFFAPkRctbmWzKgtFRwIHmJypBGw5Q55xaMOg0oUrEIDhCHkRExEZMLOwca9AQwAwmUjKQRVYOU8BH/ILFi2QkwsIqjTE1wrJxn42qaq/gomEbjSBLM/+9qeyzWkxKP2ZEYdsF1TCD9rE66j+aVUZEzC7Ls2KQDUacFcRZ492sKWTSgFDDV/Bj+DF8aT6Kp9Qt7mIMypjkfAyjCdRIQV3loFy61U5BJVAj+UpBpaCSrwtxFGGO07a6uppKOZJdBbzgszMBwsGBPn1Ge3sIIbR0G903lX8dTnGeT1Evw7RTwhgxGY35qAIKaIQ4GBoVajstFhiDClAGMg02PkZZH73e9k9+tP9aqG9dkwdr+cOHxcZ9uXsPoznKMmP+yK0rV3mxBeKdWjZLHNdqZhmDrSuUIIt6rcwwgSnMEJlYVMCORKnlTzE1itvABjYzMyNjIRAYpqoaNGjTauLVUyDcvDa3cfv6zWtzC6OBV63rcFKWR+PqqKxPyqr0tRopEEIAMYsDM4iCV4BIJGqvRkmWuHyUQCzi2IyUiIjUSIM651xWmJqRgbhpXyIGCYiMopItN9EyS5a5YlAUI5cVxs5YwASmqK8CVaiiGqM6sZMDGx9SeaTVsdYnqnWAGglADHJCc0KZzAIc71vQkfL/FNQn9+Uu+yyZbn+TrzRTaQBTUCmor2cAu1IOEQkh6lR+yR0rn2OdRZI7+ZysLP3mpm1uysEbsUCACMEQdJbs85z4xYVM/OnKke6X9+4lBYzbjQoy1DBCACBggxo8zAuMa+W9XRzv0e5r//dHJ9cWRt9841ZXcfeeLN3ja9csy2zSy/CVmgFjj2cnslm5SkEwZqOpriQCEZjIGCZkaiaAGQtYSFzDPKtG0ii7EojVEDyZCUBkBDNfw1RhZMHUyIhARS73Fob/tHF37d7txYX52odxVe0fHO3uH/z85ujgZHx0cuIVPljlyUAsrCAFxkF90GDe1EyViYxj2QWMCCLBBJE4RJwZQh0YIJdZow6LTgEXzE2MEEQMg4RYMldk2SjLh+IKY9EoagsQDBZMPWqPamzjYx0f2fjI6mOrT9SPVU1hFutczDKha4XkwjPoRsr/U1CfXVAXD3Ck29/kK81UGsAUVArqKx/AjpXjdMdKaldJluzcOILZwUH900/YfS11KYAwM1H8dV6I6J1fZHv7RvpVRzW1t16Pgc0AHNoRQXKkQ2h6FVhM1dQAmGM2BHgv3mg8xs/7Kly/3PG3b9ntO9nGultZltu36cYNDIeINR1fq1VKO7Xbs6IYZqiq8XgskrGTgIgn+Sk5HGohISIwt2qvzOIoZ4Np8ACDWVwGJlYlqGmo6hpA7pyZqnonsjAaPli5/btvNn67sXx9fjQ/NweCqY3LqqyqygfvvfchqAbVoOZ9qEIoq/p4XO0eHL/eO9r+ef/wpCxrH4tCAgBhzpzX2lcW2UwzIiJhYjN474ndBNfghhu1VUMWJhYwSeQHcSIZcw7OwM6IDcRR3keDeQ9fm6/MV1qVoSrVl+orDV7N1IiEANKgc3m2dH1UOOm4Tj8CupHy/xTUZfi6GIAj3f4mX2mm0gCmoFJQaQD7jqLAipn1SznidiTy0WTJznObq6a7u/rTT3T4RryXpmIIag3f4lktI+/5bb2I90Weg/ZJ79HwQ4IBcNMxAEDJjGIUJgzAVJUBp0Ya4Gvd2vLb2yHPwp8X9M5tWV0pvnmYra3Jnbty7ZplzsR9bYuhguzWvOf5xCTjWKTQUl1wLIeg/sbuQZPnkWQUIPZeQEwiYo7MLMCsJmKCMbOQZE5UffA2KuTO9eFvV+/ev7c4Vzj1dTk+AVAUxWiQjwb5zJlfzcxM1bxqVYfdN4c7P+/v7N3YPzh6c3RydHxydFIenlSlr7wGFTZikKqqxVoKYoAs9ttwg26YSANzRJyDhImFpAE4XM4uJ5dBMpADSUt6Gg8lQIN6r74Ovg7eWwitPm4j7MIEFp4r5NZcMRpkmO5MSfl/Cuqz8/Xh58d0+5t8pZlKA5iCSkGlAZxxNONxbW2tLyILIP65trZ2po5sYtZM9jHtinfrcF2HnR168YLrKtYt+BA6HEFNP5hk9IO/Y3RWZwpa3o3IwYGWWJI7Nklr5W0BJphO9hAQDAhdVwsQYPNODChPjp339c+v/aMf6L/+dHJzkdbW3bffZA+/kbt3MT//8Rk6PtViM8NOhSdjOlSo+vHYE2hQDChiA1CFNoU0Z3YlTfFyTsp4nHPGpmz1SV3Vde7YMeV5JuQyR1Ayj5vzxeqthfvLt29em2OKpLdlZL+IKMBgMGixBDMzjlcBQUE0N8C10WDl9g1VrWo/Lssfn23/+Gz7yfbrnTdHb8ZjNygG86Ng0I5MJoIaxGCBOIiQOGIBC0QA6tANJmERFsdZznnOWQ7nNHJwEAOAhQYNjJQiPvigqkoKjZQlMAAhBHZcFG6UyY1hPsgcYF2AKVVOQX2Ovtz7npvS7W/ylWYqDWAKKgWVBvAdoMaMxZKNiGv86U9/ihv/9Kc/vU1gpb+3r7lpJWE9ybC/H7Y2aW/XheAAirX9kbCTyMwMH4OYgt6Cj1DvT2tgjlZCBcRogAyCwSbiLwwEbVggNaIaBOHIOUkEOKMQPAMFIL52ZqGu2Vfy5iC83tVnz8q/P+K1dV5dkXv33OIiBoUSf8EMHXGQfq6xXUkZgEi/aRZbf5pCmYarolFONZucSZvZoYmyiTXlEmSm3astYBHPPBp8EKtzDg+W7/yvb+/fuXmDeTLEzGxmzBxVZ1V1OByGEOq6NrNYjhH9C5PkGYBhkS/Mj4aDweL1hbWl209e7vzt2cuDytdVpSTGoGCOSZwTydhlJI4kgwhE4ByoAThawVthitiHI5eRy0gysCOKnCEt4qJBVU1V1YJaUDMDGRkYJA0JK2Aagrdc8vlB1rb1kIj8yvwz5f8pqE/l65cBjnT7m3ylmUoDmIJKQaUBfC9Q40yY48yPnC7lSFl9smQASNVvb/vnz/joiFtK0b6cpuKqJPUdwNEAH803mFpQwwhgkMUnRgaLLQQxO6cmHKMIcgCxfcABahZ5F6wOVB/T8Yl/vVs/f1H+7e96b0k2NooH97PlJXfzBgYDKnJj/hJPH+TNfq55p6aqyZEQ1FRVIsIx7mtwIwAAIABJREFUaQbqZiQiHDaprLDmT1XVpmeQYt6vQYkpy5wQoAGAhqBaMYc854cr9x6sLHFLfRJLG7Isy/NcRJjZe9+BGgBGo1H8c+Z6ETfmWXbj2ty3G8trWy9r1R+2drcPjinLKcuhyqDMZZIXzuUgsVi10QAcDBYQNY0rzEJizEYMcRBn7EDO4qUkNslENRgNGkIIGoKqwYzIYCBigRqpccRzyirnuUHuIm8rMzvn+P0JX1L+n4K6CkG5dPubfKWZSgOYgkpBpQG8DFDj9KX3zI6VxMrxxVjSZ7mw+1QA3lfPnoXnm8OgaFs/pOn2sDD9ZaQLdR33pr/0hi6lnoh5ALAJ4Wgsq2Bw+zzydFjW21tbQgBGrEVouTwIMZnnzp3BzNh792af3hzUz7b8//eXcGvRra0Mvv2GH2y4tRW6eZMyB5EvCeYoIZul7QXyFqtdiDmrEFR9/LYFC2aBaRZ1ejsgZRGoMEMIIQQvQJblFup4kmcW4Wz9zuJv1+4t3bnV/1ITUZ7neZ5nWdbP/+u6Rlv4AGBubi5+qsM+Qgje+6qq6rom9mvLd/9vUDH44fV/P3JF4QYjzgYsuYIUBHFgR+JYHIRNpGEbpbbNhqiNMS4atr6UcezaCd5CsOA1hBBCxFwAqFnEPCLiwwSGCTQTyloJFRHJ8/ycAEfK/1NQVy0ol25/k680U2kAU1ApqDSAlwRqnLZYyvH8+XO0HSvx3+vXrx8eHr67L+PXdKykjo9kn5ExkR4f28uX/GafVLv6iDO7Ra4gpNSIdDYMGf26E5t+co5z0XRHDMMEMKDQoNWxvqpx+AabW+Gvf62Xl219NVtbcffu8rVryKO47GePuO3XeFy6Pc+KSScORSJMJkJTp/HWSKcrOLrmkQ6AMDPAmNmbRYwyExnmbu3u7X94eH9hfr7LoGJdQ5ZlsbphBviIT05OTiJAEL0sLCx05RtZlmVZFrEGVb02N/f68Pg/H21SUXAx4HwAynwAcUaSkzhyjhqAo5OJbWM3in06CmODGsGakYAZTKFqwVvw6r16r8GrhsiA2tKgasfBmsFyWCHCvUjfDXCk/D8FdZWDcilVTkGloNIApqBSUGkALxXUOH1tjqUcv//972ewDwCvXr1K+W2yr9woBL+9rS+35fikUSjpvqY9bOCKoBt9PtEewDE5QANC17kyhV2cTVkaX+zYENo3TeImBAaxmVa11mM6fGO7L8PzZ9WjR+Xysqwtu+V77u4dvr6QzV+jorAzvH829sbTjyc8pkyKLPjga+99TSSZcxG3lVixYnoOtMgMCmgIwUIggoiwOfN1WZawQDAG5gZuZXF+9d6dGwvXMue683Zk3IgAx7sdHR4ezmRikXSpu8Soan5ycvfWzdWl20c1HZsQC7k8K3LOBpIV4EYkpQU4yFpOXUYsw0AwU1PR2KOjgEYCEjNF8Ag1QoVQIdQItQavvjbvoRohGCZE3Dsnu5m7uUL6UM5MiUrK/xPQ8BkN4OWqTKX8IQWVMr0UVAoq+UqgxpmX6vX1dQBPnz7tNnYCKwnm6EYpVZ18pvYru3Xs6Pjk7z/Qq9dZVaNt2SDgY7Ze8Ck04kyBDnQYBs4CMFoix5mPN9qlE/BmimSE2tKL+Fv9BEghmKm15KVRCYNNLXg+Kt3xEXZ2x48eVzcW/O0bdu9Ofn9jtLE+WFpy1xYoL+BcZNn8bFYRqFTaD7LrCxYmQTswFhVMVFVNm9zHJgUKkyFvixpM20dTv+BDXZMpEyAcPEIITMaEjHlxYe63Gysr92730Y3YnFIUxXsxU3RIR7SFhYX4vWDmQVHcvbW4ce/Os73j8XFgl3FWuGwIyWN/CkUCDmHiSB1qgJGBDGTBYGoWTCPLhmkgZYLBFBYQPHwJX8JX5r0FD/WwADNqh8Wskf0ZFbJyfXj7+nx/fUYK1ZQqJ6DhcxzAiwc4Uv6QgkqZXgoqBZV8JVDjnJfq9fX1iHH0BVbQdqy8Y29fs8BKwgu+bCOzsL9X/fUv+d4eGj7Iszs66IpUcJyBa8wiI/bWCDDNjjlF8EHvzP7RCMo0z8WUQ2lala+O/d7r+vmz8u9/31+4TnduXf/2t6ON9eLePXf9OrKskRS58ovNG/Y87wVXSQGtOXhhFueciBlC0Dp41cCR2NWiwIp24iBTY9WQbjZUoMHXVVU6MsfkmMDwUI7NKYK7N69/u7a8MBr1z96xOSXLsg8bnJnz+fXr17MsW7xx/eHyvTfV9utq7PJC8oHLhoEkGJE4uCxWcLRELEYwitKvaoqgpiGY97X4Sn0usZTIFOZR16hKVCWqGl7hKwTPEbcLUFX1lQ811Gfi5q/N3b997da1uQm6xxwpVFOqnICGz3EALwbgSPlDCipleimoFFTylUCND7tUx1IOAM457323/XMp5Uh1Fsku1riq6pcvZWvLjU/ILCZ2HRQQlVbtLeDCxwQy3r290/WgSGk5/QLbBKGgth9F2z1p26CiAME47seIzHgGFCGEVj2XASHKQLUqyjH70sqx/bxfv3j5ZvPVyZ3b+dJysbqSLy8VS3fdtWu4/PT1V9o40LOx26kzUA4yg0U6Fol9GKaxHiF28cQ/m4ca1EwVEdXQtn5D1YIG7wnkhBG8+qAMmDKMTAuX/Xb97u9+s7EwP+qfvLMsK4rCOfcrs6/Zgo654YOVu0/3jp8eKUsGFiUmduIyYgELCYNnAA4FTEmNEKMK3oe60qpkBGLAAqy2ukZdoS7Ne/NmvoKvECr4GqFG8KRBLMBUEOYyuXNtmPHUWf3y0I0EaiRfl+3owwGOlD+koFKml4JKQSVfCdS4qEt1V8rRWdexktpVLmNtJLmTqzs3hwdh87ns7nJV98oZqPsm0+nKh0+Hbpw+DDrjs7NHyr32lghw9IVmYxdB/Bgjgjyd3GzTOxOrFIJBAY/4ThOKzKbGUApwVUllRQdHtrs//unp0ehvuH0n/83DxX//l+u/+0cpiqsMTBpw5PHk2L2ynMiBldRMvcJgamqAxjERgsGCBphSBD60eZhGRs+gqqbBVNUH9Z6J2Dkfag0+BCAEIWVgrsj+YX1p9fb1jlQlCqPE8o0LzPmPjo4ADEe4McxHRe5cDnFGrAYR54qhxVUhDCYwgUAxXiNAwWwgM6hq8LUvx8ExmyMHM2+hNl9bVVldWR2shtVlxDjIVwg1rCb1Ysqwgmw+l5tzA+5BG7ElJ6XKCdT4TB29H8CR8ocUVMr0UlApqOQrgRqXdKnuWDmcc999913c+Kc//Smy06WOlWRfi/38c3j8xA4OGC3xAKJCxBkgwqdN0TtUwqbBC8zIzbYvW09VZaaJoqtM0dPtLNYAItTTXzE0tRvafAoKeFWCMsMR6gBnJqYEOLVQhnE5PtrbP9j72d1cuPabh24wuLq1V0S10RvPR5p5E3DknmBAItFsHHVuT/ezjwkBh6Kp3QimwSyYBZhq8BZ8xEcs1KReCCuLC9+s3L61MM+983mnnCIiF56SHR8fqa9hpgCzkGTgDOxA0rQREU1UguPaIY4SMk1Rh4Z6fKy+YqutcFnGMG+h0rrSum7LN4C6Rh1rN2pohVCaP4Fpkclv7tz89t7NInMxuBhvFLtNqXICNT5TR78McKT8ITlKvlJQKajkK4EaH+1SHUs5ZgRWiGh1dfXly5ep7iDZhX99rs6iIoC891tb9uzZHLinmTILaHz8Co53YBzdowMgaBrvmEJAaOpPsh5TaQtzdFSjmCr0IIC0cWqhUQ0hAjGBENNkBCAYjJA5mBoMAgSohwZwDWS35os7i8gzH8KF/1B/gafXo+B2PZ8gCyaksXKBQZEdM7TMsxEAM1OFGlQxaVTRCbOoBlNvGiyEBukI3oLnCH+oF7KBk/U7N79dvbcwP+oAjli+URTFZaAb0XInTsQAYiFxSgIWsEzQjRgkNeuLGqJVIVYiIpivq1CPWSutJWTC5qG1+SoKppiHeVjtzXvSQKEmK82XVI/nB9m964N/WL65dmshc9IBOkVRZFmWUuUEany+QbmUPyRHyVcKKgWVlnoCNa7UpTqWcsQWlc6eP3++urqKJLCS7Ms1AuzwILzYot1d1+bwBpjF9B6GCQnFlTv0Br2w2W3T2IzR7MYY2OkaDZpm6GhHILJ1dJAKExFhQqtpPfnZ0EIksaohQL3w3NLd7NbNAEC160f4aOftc/qqAl6M+WVdVEYd1tMbHp2MgQFq0ImPjoMDqhYUISBo81BFCOprmDLUfA31DJvL5eZ8sX5vcfnWjcJNiheiWmos37ikMREmappQGMQQATNAIAETMYy65dBWrjCR/P/svUmMJNl2pvefe6+Zu8c8DzlWZr2hSLBJ1iN3AiS01FoJ1LSRBEEL9VaCei9AG1KQNgRICtwJ5E6LhjYNsNGCALagCb144Kt6oNQgW8SrqpynyikyMsLd7J7za3HNLSyGzMohBo/Ie+EVFeHpEcfPtWt27Xx+zn/MOeeDDxriaFjXFephvYuRl+DUO3M0MYPRFFZDY7QYRRWMBWrPWiT+dHP9p9c2L68uz0/1W6bjve/3++8FODLUyLYmzamQ44dsKNvKTmWn8lLPUGMCt+qrV6+STJjjl7/8Zfv102mwkuVLP7kRY3zwwB4+9MNddlEBkrSESx/NyxtqQ05/8OB3PPj84ffJvRQPvqHWRvYrdIzrdNimdKRvHNC0fWVTmCGdMF8taZQCbfGLB8rQu7SJ2bnd4ci5OozHRKVyEBgqH4/c09qricCa6RIZs54x9xoXoYwVN7oPHQuMqllsvmqkqtBgmh4OWnqsLc7++PLq1Y3VXhG6dKPX65VleaIzIyLOiYhjk7Lh0kOkrUZpS3L23po470PKW7Hau1hZrKraIhiDU+8YhJ4EYQaNztQCbHWmXJ6eWRiEMiA4u76xurm8ONXveScHmM4PAp0MNbKtSXYqnM6tQ76nz7OXV0V2KjuVJzBDjfe1JSKpYuW3f/u3u8+/PZXjF7/4RZbkOLPYLMuXfvCJALjRqPr//s49ehxM6yRm0SQwmCBFXC7VIciRlOGs3/+BKP0Hu668y0Lp/J3kqHV/ldB0bWzTPTyg3Our0v01FmVvabm3fgmDQYxRRMwMwMnVX3zgSSRuV/G8khd1YjvWprGM/REcZhz7HuNSlKYgZfxVFTQBaAZVAb2gF9zVlYXf/tH1Xq/sXnu990VRfHznlB9eM5KkYxO+aRlHi5yasqc9aRYRES9BAiFkWRRWSV3HarhbV68dohMrHHwzRY70Qtfvhc/XZr+4sry5NNcrgwDeNXKi7V9NaiNv0uDIUCPbOi9OhRO8POV7+jx7eVVkp7JTeQIz1PhoW91UjjTu3buXMMeRqhyZbuRxHoczw8stvXVXnz33qoNCaqXuE6RoajQ4Vpe0yUMb3e8Pvz3h236d+3CGtHIeh0RHU+vZZIJ2yC4hhCPEoABTHocJ2Cvd2nq5uEjnSaYLrKpOWp7UK/N3hrKlweAc6RqdVrFGblaaljJE0ws2PZo8Do6bp6ipMipjgzaoSo2pQyo1UmtPXZzp3dxcvr6x2iuL7hyGEMqyTOjnJLaGLgntF2G6FyrntBHgcKliRcYZHA2t4l47nvRPznmEot8fOOpQEtapqGYWa1U1ghR4kaJwvlf0NpfmLq0sTPcLd5RHzrnBYDAYDLrNYjLUyLbOo1Ph2E/XfE+fZy+viuxUdipPYIYax2urTeXoPvm+qhy54iOPiR6jSh89toePuP1azSQIlMID4hIciy5O1kqWE3hl6/YB5HGYqbSnNZu+Ko7wBjFYW7piTmR6qn/9Wrkwr51rgnPuGLufHsdegEc79s1uuW2e4kimrrcGEcq4Pkca+dlGa4NsEjfSSMKiRlOqdehG0lqNNAWjmAbh0szUF9c2N5bnu4kMIpKkN05HoKT0vl8UEV6bspRx/xQI0v+bQy6NvApT1YoT8d7T9/peTESFCsa6slhHRlU1mDknzkFEesEvz03N9Iuup62/CegMBoMW6+SYPNs6v06F47gS5Xv6PHt5VWSnslPZqQw1TtxQEh/9i7/4i/aZVpUDb+4jmxM68pj8IQB3dna+u8UXW0Ejye0R/bjIAkDKhxjXXFx8UEdQ9sMQaRBHOwN7ygwt+zGgBiJgIpbaqYwRiToXFudnf/QjPzWl1iSXeO9PLknhw4YBr6J7HkNFD2nhDQ9Sn/3ki+jqceyvTxk/UukKTKHRA0XhV2f7V9YWl+dne2XRvW5771OxxilNiwhEuCfOIkdwMBk3jOWBX3Rw3vmy7E05kaIIddWLVc/qinVNU0EQFKWToiz8IZKVCI5zbnp6empq6oS64eaYPE/gKdv6QMCR44ccqORVkWcvT2B2KkONMzH0e7/3eymV44CtS5cuXbwGKznrpHvunC91j/d6w2Kmz5/x3v1QjaBGwPmmUYbsi2vzOHo62s4imqZtrGKanheA/Z5bWS3W1pTsRvITJcBh4rYqexndrpXqPNAk65Btk1RwnK4Bwxs6wjb5GqZKjZa+sdRQxEATWhBM94orK4vXN1ZmOj1EAIQQ+v3+iUpvHKIM4pw0TEukI6hyAG4I0pHlXpsdEUfx4kNA3znngwuljyNvdWV1BVXSC33PoV+W3jcJKUk/tdfrhRAS4zjRjJUck+cJPGVb7wE4cvyQA5W8KvLs5QnMTmWoMQn3BNeuXQNw584d55yNP4y9f//+pUuXkPvI5nHehgCoRvHJk/reg3JY0Ywy7vzxBsDB7u9eWH6RdEc6wh1s8xn2JTa06RsqiIQKTNi2krXURXZutlhdc1NTlkRJx4UJR8pJnhVN2464vetfxAKuGItrctwRVhrplXGuBvYYR+qK0tCNdphqapuCVJ+iCjUBnHc9Z/NTvZuXVzdXFtu8hrY4pdfrnabX3rvgvY9Nt9imcqR5P02pirWyK9IFWwKIQQwengCdmE+T5j1DATMqYDLlMTPoebcHOAaDwdTUVCpIyftvhhoXzFbI8UMOVLKtvCryBGanMtQ4j/cErSpHKlRpv5mbm3t7H9mf/exnx/4Oz12eRW53MlHHgltb9f0H8fHjfl0pSYEBjm/kF9xrtPpJYI4DZOeosg2YQAUGmNBIAyCOhNGiwC2v9DYvIQTuxdX+dDQm3n28qnB7WLzUQIiNUzWkqcchkHQ29pqltD8k0Q0zY9sWNqrFaBpNo3XSN2CqFlfX5r+4tn5lfaUMe+F9ymsoiuKUr/DeucI1jWHb4ZwTN9bgaJQ4OvUrzbdCOIpPohwUI7yKpwtwFC8QE4CCspBBWQS/h3LalI28/2aocfGcCjl+yIFKDsDy7OUJzE5lqHFO7wmSKke6NW9TOQC8KZUjl3vkMYFDzKpHj+t794vdYQ+oRGqwjujx7ZE/PjVAtU964qjR6dtCM7S9ZupQzm5eHly+Ii7pUzY9QScKcJDYVrkz6tUSDDBV0Oj26Aag44wUIWHjNrGSlEXNqOmhpmpRNSo1mqmZwhRUoVmMVo+urC78+meXp/ol9hfsnIIIxeHhnPPeoW7eRne8GeHJuGQHEE+hEQZnhFJIBzbNZtOyCd73iuD9Hs44ruqkHJPnCZxAp0KOH3KgkqPKPHt5ArNTGWqc63uCww1W7t+/nzDHkX1k88hjcoYToBqN7t7Vhw8HGr3ApdgsOIkkrbt8XRvhtx9oX1xmxw/4BUIcnJBMQhzeQeiCm1/ob15yM7PGvaD69EQ03+ny50aG1+orCWqiVNcG8EgqGx2aYQIzsUZPFKa0CK2pdZOyMZbeMDVqU8CSHgtTvZXZ+csri/0idOlGUhVNWS0H9riTnqXSu0FZuNp1+EbzHZsSJaY2yY32xjiJI3WVgRNQoKmzbBAxOoNw3CfYCPYLmS6l8O5Ydpy8/+YbmAl3KpzOLWkOX7OtvCqyrexUhhr5nuDkbKVUjsMVK3Nzc3hzg5U0jr1iJY9zFkifabWOELq1pXfv4ukzbzGdEg7im5agex1h3aeXsvHDszf+2j48IWC6OPtUyxPKsL5Wrq6yCO1lxzl3OJg/y8Xm3HYtr9TXdKkYxYlAEqgZa4k2j8Q52mIVBSMswmpYDVVqpEaa0syMsNQt1xzNg8tzg59cWV1bnA2daD/hnlPrC3tgFM71gvdeYAltUEAIKe4AvOoc7DQLCdFQhCIUCMVDAkSbRrqkgAD7AdOlaF3t7MTp6ekP0N3I+2++gTlHToUTvYTlQCXbyqsi28pOZaiR7wlOzdbVq1ePPEBtKse5K1HJXVQu/hiN7OFjPHwcdncEpjQR74BYxQDX5uhLJ6TPmONI0uHGj9RIxTVIyEnRK65c9QsLraTJWdGNt4xdxe0duT+S2qwXSu+cxprRWqlZAkaaAQYhxVQs0iKsZqwQR4gjpwpVqyut6yTJEWt1pCNg9MB0IZcWZ350eXV+eqpLN1rAcVakjxA4D3hI6oTT0Co4tye2SkUiG6IUoyPVCAVqgToooWO5EpcSXGAsgCLIVCmzg8IJq6pyzsUYvffT09N5/803MBfSqWMGHDl8zbbyqsi2slMZauR7gjO05Zy7du3a7du3u0+2DVYeP36cQ8E8Jios5+5O9atviucvpa4Bi4CnBroATwhhBrpOqgIuOuBoBScO4Ac7cvaaOLj5rSL9okGAADFoHYKfnZ2+eaNcXIyyD3CMVR4mwuXtkd0fFs9jMBGTTrYOx7UZhBFGSpO+oWAURmiE1aI1raYqo8IiLWpM3WHHnWjMBoVcWZm7cXltaW6m63cIodfrnWG7XKYyEnFwSTSj6XvDVKQjDkCTytLOhRCSVEVVoIAC2mS1pBUhHuIpYjSalt4PCucEBtR1TXI4HD579gzA4uJi1/G8/+YbmAvg1DEAjhy+Zlt5VWRb2akMNfI9wUQ5de3aNZJ37tw58wYrn+DI/VneY+mS3HpVf/NteLXlNAIQ2WueoqBBmiR7NqHg+OuRjUQ+vQmUfff0ngBQAwIYEOGk1/Ory8X6GsPePX8SmJwcL5SyHbGNsg49Z66OMZr1vPfeWbROExWw0eOIoAoVFpsHYxIQjbEWUMC6GtIsiHhxnhbN5ge937hx+era8oF4viiKsizPMJ/FiEjYXnLSuB7lYEfYVoJG9uERQdNohk1nYQfvQmlAZK31cBh3PIrSN9lwqUAJwM7OTvdtLC8v5/0338BcDKc+EHDk8DXbyqsi28pOZaiR7wkm2SkRuXbt2uHncypHHpMzvGr9/LnduYvX26BB4B28ClI6/l5cZ+z0EGEb2l1ovsF3flEjyyAQ50iKUIha6OHD7LxsXvKzc20CSErfOMOEhYMeiLyK7vsRdqOLxLjJCwwGmjUtYcd5DkaOn3RM8qJqqlSlqmqMMZqZaRQQpqbmhCK2MtO7srqwtjRXHJLeOKtqnZaERmOlsNQMVvY0RLsdYZOmaPONyB7ZkgT/6ETonHekqZoxJYWkFrOwXuEL79PkHihQOoA5FhcXz2nv2Bz/Z6c+BHDk8DXbOitbefbyaZWdylAj3xN8mKHEOG7fvu29V1V0GqxkzJHHmce2uvWyunO3fPV6YI7ia2htAOiBAKkOxfLdq9WFT5J530uzAzywS3pB8NIP4SV9WFstf3RT+r1xAw5Jwe3kCHDUkQ9f24NhsVMzwijw4pxALaqpUJuWsIQYxUgzNQOVCXCMm8JaHWOMqrGua1MNIgqr6iGg/UIuLS1cW1+cGfS7F1HvfVmWIYSzZT3RrFIYWxmVVKviACep2WtaDk1TWElkr+22krCF915IR2gdzaKZghGAdyJOekUInQyOI/N3jjGhI0ON7NTZOhUy1Mi2MtTItrJTGWrk7fNiO9WqcrxXxcqElKtkndFzHKK/tVpHjPHxo+rWrWJ315spmw+nU3q+h42bRsAgLn1OfYhufLK1QHKIgxgBWAE4wowjNc7N+Esb4cqmFIV1ovoz6RXyJogTiZeVvIhOKSLOwQFMQ5rCpKb4QpomsSQNNDODGc1MLX1RM1VtxCtoHiwdBt4tTpWfbSxd21jqlXuBT0rfONvilPbARfuQdKRxbkeT0EEyRh1TjAOnB6Xj+FsWwAHM8e6kI0ON7NTkOBUy1Mi2MtTItrJTGWrk7fPCO9WWq7SpHGnkVI4LwwvOXXwudaX37+vdO0Ws2TQDhXNwqWdGk57PFK6mYNjARlnzgiIvvvPsHfm7xkZnNBK1mS3MuY01zM216RvOuRDCuwhwnM5iI2QY7UWNrejVOyfOiQMt9UwR0o2bwsoYcIBGNmgDaimDQ7X9n45fpo7mxBYGxZXlmWvrSzP9shvkp9yNSWA9RtiB7CQZ16Hsq0YZZ3BA2heICJwDyER5VJsDJ6BCQCFdKnyRlofIu3h9gHQsLS0d/pUMNbJTk+lUyFAj28pQI9vKTmWokbfPT8SplMrRtfXgwQMAm5ubH8k4cp5FHu+3YMzc9jYfPrRnzwwaAUMSCIDYnrREJ553BAwmnaYqyCqj+6lH6hGbfuj3iuHqMlZXWBTdyHZy1DcA7CqeDLkdJY7VJjr/kTQ2LUUMlkiAwRQWbSwvSo2mkWqw1BlWPSmmjJXVFarh1auLv/Wjy8sLM13JTudcr9c7w76wJ0BJaGY0c+JckBg1mpnGQmyqKIrgu9fq9/L6AOlYWVnJUCM7NeFOhVO4HcmBSraVZy+fVtmpDDXyPcGEOHX9+nWMVTn+6q/+Kj359ddfz83NAZj8ipXjPWtyu5Mzi8ZV67t3q7v3/Pbr4LxLjTCpFiHWdAmVplUqAUc4Nnn2BrKbgXwBGcdbViXf+FqiSQQQwJyLzsnly+XGRt356H5Cchba8ari4xFemyiFRhUaDGKkkRQkhdGxzqhZUhWlKceMgxoZ1WJUVYtRY3QwocLqgcfc/ODK2sL64my3CiWEkLRFJ6VOh2TKsRj/1yZocE9idN/xlkY+VChCjJvpijhx6SWRJI204GW2DGVw3b3gA9ZAwhwi8v1bQm4/AAAgAElEQVT33wNYWlo6odKevNdnpz7eVji5czUHKtlWnr18WmWnMtTI9wST6VRK5fjyyy8PPL+5ufno0aMjf/Grr77KTWTzOK74naPR6Nvv8P33QSPEa4ryOu1gbfzKFNClshUTAcSBwguKNt7x4r+fbqQfE90IzjmSwdvMjL+0yalB+1tt+4zJARzb6h5Wbse8EqpmiAYhFFAnBmBMN7STvpHUNqJZZGweWqf/aou1wYQqFpfnpj7fWNhcWSiCb+csFekURTE582CEmrB5M+59hWVSyxQnAu8RxDTSzDTC1IGD4Ob70gv+wNbwwb7v7u4CePbsWfrxWBI68l6fnTpeW8cJOHKgkm3l2cvxfz5SGWrke4Lz4lTbYKX75IMHDzY3N3GUKkemGxc5YD7lZBbV+GLLbt8ttl87IH0i39SejMlFBGycxJE+x6ZgHASCTM9fNGBxxM/yltftD3QBEylDcBqt37f1dbeyos536caZdwzpLjY1bFX2ovIVHcQ55wFHI5KMaErfMKUZVak0VdNoKYMj1hZraqRGs6ga66oWoPDOqXpa6bA2P7h5aWVpbuaA/ERRFO9VnHLSZ4cSkTDs6Wqk86BV1T2QvgHuA1tNrkcSKwFBM1UReOccXD/YfOl6+zM4Pv49J8wBICV0fADpyHt9durkbIWPv0jlQCXbyrOXWUM+Uhlq5HuCc+rUtWvXSN65c+frr79Oz6Rv5ubmXr169aa/fCTs2NnZqev6JBw0s0mbul6v95YM7ZM7+qf2l09WnmBU1Q8fjO7c6W9tOVWI4/4o3o4gAE1Ml9U3UlYLD82AE8BhGGshbGqGNz6X2VnrxPbe+3eRFz2lfU1kpLY14lbtGbw470IQCmE0kCZmYk0j2A7gqE0bwMFYMdamUTVqjBpj6RCCh9WFcLb06wszl1cXQye2994XRfGOMqunNtSgdPACJ43+SOoOe/T510EfBADnHeGsqmnatJUxdSLwzsP1nSz0Q2/sbzqpP/jUPsx6DpCO5eXltzVOynt9dupUbIUPW9w5UMm28uxl1pCPVIYa+Z7gYjglIm2Ple54UyoH3lCukroSXGDAUVVV24BmNBpNyEo4oamYn58/KUOk7Ly2+/fw8rnEWoDUAlbG8MKOyFpQpPwOawRIbRzkX4AxDlgFIiAd2EUY3Y/xXedrq7jRmViIkUAsB7a8yps/dtOz3dg+FWVMyOIcmbu3Y1vRQTzEkxzu7kJ80mMRgKZQFVpqE0tqeoARuvdI+ANkEIBqMbIazQz8b9zY+Olnl8L+0oyiKPr9/kTRjT1q9aG/6cSbqKpS1acmKwBoppFalVNufqrf7xUAZTxOwoNEOp4+fZp+bBM68l6f75RO39a73ojkoCjbyrOXWUM+Uhlq5O3zAjt1uGKlbbByWJXjyAyOE6IbkwM4yrI884N1HnNDDgEOkxfPee+uGw2FFIFr9RGkCzW63xGiYz2OPbTBjwkMJwwv7emNdFhPMwGdwgS3BzjGgqudGFkIONhg2tY2uLlJ71v5yZS+MUnyonZv122pJzwgNMQYIRYkCEw4VtygkUqLpNEik6qo1tSK4xIVmAnNCUUVGnuOSzP9G5urc9P91pxzrm2RO2n8scuq+C7YTrrrRpxzMGdmMAO8AF6gNDMV08KF6bIITmBMy+BE3T+Q0HEKLVcy1Mi2DhsKOSjKUWU+UnlV5NnLUCNvn9mpZOv69eu3bt1KP6ZalXdpsJKQx4sXL4bD4czMzLGTjgksUfngv1yW5Ql1Hzgng240skeP9O4dp/FgvPYuMR0OQZALMuRw99v3Wp1eEBx2gbgwJ+vrmJnWtrnGWF50crzdiXg08tsx0Q1CJBSFEWbqqGIKY2oiYqoaK5KE0aJprXXFWKGutK4s1lCFKbSGxUJsY2Hm6vry3PSgew6mvrCpicwEnQwkgGisDQhOxB3skPw+FxyKgPBOBA6RgAXvC4fCpxwpnOYySKSjVehYXV3Ne32GGqdmKOSgKEeV+Ujlg5VnL0ONvH3m+492pD6yt27d+t3f/d22IgNvrVgB8NVXX924ceMHOciknZunM9W7u7upyeI5IjJffPHFSWTyC8kXL4Z371ZPvu+PI9h3ARty5PMXSGVUjvoIP6WotMvfOt4TtP0ilCSiYdc5Xrks1y7Tu/bIpvSNyYntldhVvqixG2kkYTaurKApzWAqZlQ11qaRFgnQ1CxSa9GasWZds64tRliEqdACbODl6urcjUsr04O+dOhG2zllAg++EcamtUk6YGg7xabCpfYiSHZSdtJaYRJeFefEkdFM1WIEKAKaelcWvsmRSn2CT3N/aRM6njx5AmB5efmDD0GGGtnWuxsKOSjKUWU+Uvlg5SOVoUbePvP9x2HM0aZypNFWrBzJOH72s5+d3Nq+SBkcn9obPgAlRK1++LC6/8Dt7Dgz+XSlQg+wGnaC1iNe0GIPbanHoRYbBAzCwZRc3pTVFXTkRVPmwsSUZogSuxHbkbUaCFDoyKbmRkFL9SnUqHUFRpAASTWtqbVTpUZoTY2MtVntaB4ohbO9cG19aWNpzrt96qoJcJwHcZz3e4cE6rqm1s45iIFWjUaxrlwJL6L1yLtB4ZvEkDQVZ0J5Dih0vGNCR4Ya2daHGQonfaudg6JsKNvKhvKRylAjO3UebbWpHN77NpXjLX1kT/TNn/JJNLHjtPu5HusbFgGq0ej2HXv8pA9pQto89hhHI7ixr0lKR2PDHMB9yiOCvZoGAxhCWFqytXVOT7fnTspfmJxlo5DnNV9UFjVJZxBQwBpREWvoRkrKaIorSLW6rqu6GrKOQU1ihNYOllIchCamV1Znv7i6dnV9xXdi+FScUhTFOThZ9kRmQJIk5CidGTYjHfsQCgriaJTyYIJ3Qm+MgHnvnLSkq1kMZ7gSDiR0HEk6MtTItj7e0InogeWgKBvKtrKhfKQy1MhOXQxbbSrH4T6yB6pRumv+SBXSPD71MF6NW69Gt+/IixclYJlZHYE53vhPLf8g9gRH9/+isOzz6jUsL5pzBwDHB3xuf0I0bRj14Wv7fhdRBQafQvsmkG8BR1N1IgKSRmqsYz2q66FU6g2MNWPtQHEp+cOC6JWVuS+urQ/K0NZxJN8nU1t0P9o4egEkuvPW35KiKEwwer2DqIEM3gfBMFakFglwQCYEcLyJdKyurp7Ou8o3FZ/IBB4b4MhBUTaUbWVD+UhlqJGdupC2UioHgG4qh4hsbGxgfyrHucuzOHcJEed7VFV88IBPn/rdHcaYWqjk0UKKbrEJD1GPpmXs+Gc3luxoMz6iuLo/4LVrYWm5kn0FGpNUn4JofD7iVk2jc6mwhg4ATIGUu2E0hSVxjahaa6ypEdTm9apaj+JwJA6gWRzN9/zlpbnNpbleEboqFak4ZdIEVo9EFfKhV7C6ilqPmPKhSFU1rQh6YSnsFR6dDI5Ju9wl0tEmdKytreWbinxX9vHjowBHDoqyoWwrG/rEj9Tph3N5q85OnZWt69ev3759O9lqszkAzM7Ovnr1Kj1/5BmRsznyaAL416+H33xTbG35uqaqw9EJ+J8y4OBRgKM7Q5Qmj0MIWNM1FoABMYR6dtZduYz+4ECEP1GR/Ej5fKSvRjBTAQkREGRqCgsqx4DDEuCIdYyVaRRVZ0ZT09pibbH2XkA606XpwY8ura4tzvlO6oqIFEVxTqQ39i+Bw+fFfnnR7lBVVW3YBUEzM4WYE0x7GQR/YLOYwNloEzoSLl9ZWflIIJVvKo7XVruzH/t7OCGn3vuSl4OibCjbyoYy1LiQRCNDjWzrBw21qhxffvll9zVtKseRZ8dXX32VGUcezsxevIjffOtevQpqAVlf9D0C3wOMQA69wCA6NY2NTbe2Fjsnb+qfMjkxLYlRtFdV3KmTeLCDiIMQAFO3VwVpNFqk1hprjZXFEVP1ihpjHesRNTrQQYogZVluLs3d2Fydnepjv+/HBThOPtVL3vrj208tEe+dqnPeeUIFKkYWDnP9YlAGmXjAcYB0tM1l3yuhI99U5Luy9wMcOSjKhrKtbChDjQw18vaZJ7DFHCRv377dPvPw4cOEOR49enT49ZlunItx0iGcDIf1o8fxwaNiuEtTSiYcB7EF2jqUphpFBGg76QrZ/ChI3zjCdepTsLrqP79p/X7bc8g5N1HVGQSGhpeV7lRaK0gSpEhqdwo10KBKpjwENVUzM1PVSFNordXI6oqxFqhzcLCpIlxdnvvxtc256UF3+YYQ+v3+RKmrvumgo6MtOv5GDjOOw21i09NGknTOpWQOqpoZYb6QmV7odzI4JpxuHMAc6NQ/vol05JuKk7N1vPe9p+xUyEFRNpRt5VWRbWWokaFGtvVehkTkcB/Zhw8fplSOIzHHR7633EXl3OOTra344IG8eCF1TdJSDPfRq/tYlsUkxHzsuiPdKpU0SXQQggDMwAQ4Uv4DUIExFLa26q5fYVm2Z82kqW8Y8XIYn+7GSpWUcfPXlL5hogaSZqCRRlM2L6CqMVZWj3S0y1iLqge9B8ymCv/r1zeurCy4jpvOuZS7MeHSG8eyGEkz0omQrKoKdUWrzakXTJeh8O54t5LT1C06QDqSFmm+qThpW8e1256hUyGHlNmpbCsbyrYy1MhQI0/gB4y2YqUryYGxKsebfusTSejI8qX7Vhppz57xwcNiNCqEEChT+4yPgwsfP8ETws0EAKzzproSotK2j02ob/w6B3gIIQqLvZ6trmBlBa7prCoik9Y9xMiXlT0bWoyAGSkGI4SE0BANRqEpzaCqUTWaRou1xsi6Zl2LWZouM3W0tdmpG5tLK/OzvuNjqkz5sMYxk0E3pLmC/GCb2OZAOwhijDArQnBC0g1j9MLpXpjulwkKTBTq+jDS0WqRrq+v543+TGz94L42IU6FHFJmp7KtbChDjQw1MtTIE/iRmOPAOKFUjjzOJd0AMRoO79zZuX3bxdGgcAQ0WhYY/SHqsm96FFSDCEoP73yASB0VFoEKTpcX/doaBwOO6UbqkDpRMa0RW5U9H7EyS8kZBiaBUWcmalCSRpgiRo0aa60jtTKNjJExupT4IQToYJtLszc2l2cGPek0CvHel2U54X1hDxxw6R728RrY3zt2XLo05hrNz0RKaahVPemdDw6gjFSc40wZSu9StZNz7hwSnyMwR7uzrK2tHcshzjcVF8+pE9dVzpFediofrDx7GWrk7TM7dbGdalM52j6yrSpHxhx5QM1evIgPHuDFi4IGCFthiTxwKLTdoxvSDXXdOKAFIUZptEWdiY9FsEuX3MoyOz1EJlCAIxq2Rny5qzESRhiAVJYCM5NoNDUzg6nFmBRG6witodHqiKiAgWpaTRVueTD12cbyxtJcEfZ1TkkZHOclmCfpHUrHeMSSkP0Lojn+B/+CGYzBeUJH1aimCiJopZd+8A5Ep17pYpwviXS0Ch0fkNCR78outlPhhM7VHH1lp/LByrOXoUa2lZ36pJz67LPPvvvuO+xvIosfqlhBViG96ENiXT+4zydPesNhQVFVshO8Z7px6AcHmLTPM0lvOAEFZjBLDUXSFHrzPZ3u4/o1t7So45OxTd+YoPoUyOvativuKiyF6jSYkQYDU4cUU7NoVLXIWDNG1DW1FlXRpEpqMKXGlYW5H2+uXFld7Behey3q9XplWZ6vcgwhU6NcMomrwMbVSYA0IiWk0MbpG0mcdZziQQrgRCJYqzpGhwhYcL70rp2FC5DBcSTmwJihr66uvt3BfFf28YbOy83SsQGOHOllp/LByrOXoUbePrNTn7hTn332WfqmTeVI4+NTObLO6DkdDsBw+Opv/5U8fNSvRgCriOARHFotiTzeCRAQEIQAU5BQIEXCVVnY4mJx/brMzaETzU5afcpuze937XUtRACiwBxMzWBmRprRlKamtTGq1tDotBatba84BSm9w1u8vrrwWzevzE/325yGtjilLMvzJTahZrWBNMAAz0aNZZzCw6QrazAD2ZFqafz24gSSpsGk0aQVMw/nO5U751qD411Ix5EKHfmu7NN06qMAR470slP5YOXZy1Ajb5/ZqezUYcyRUjna8fY+snm874XuPH06rcqXL+3e/XJnJ4gEEWJcoZKB1ZEz1jQETZ/l7/UFTU+SMEIAD1f4csdk2O+/XluZX5hXOVif8vHr5BgX26vaHu1wJzqDJxWkkEKakmZmail9Q2uz2mIFjYg16hoxUi29mRjr2VLWlpcuLy/MTu2jGyGElLtx7o64AzwspgoUaXObxnSDFBhooEmTvmGtxCgJqiUGRDPxQgqNpWMvtdBprTh3XtrEfgzmQIekJ7Ce9/pP0KnwAVe6HH1lp/LByrOXoUa2lZ3KTr2dcQD47rvvfvnLX3ZPz9nZWQBvqljJtSoXMFwfjeKjx/L4ez8cOtABRUpGIITIfWaOBBwN5thfxbNfcjJ962vn4vx8+PHnbm4udkLZSWsQC+BVxUe78jpKJ3RvAA7ZNIY1i6k4xeoKsW4AhxqMFJhZHI1m5mZ/emV9dWGuDd5T3N72hT1nMTzhHAqBSTelSQ6+6IhHcwsU62hVDVXSXHCMoFjPST8435mii1ei8oOkI4H19fX1410SF36vP+k76lNw6p0AR470slP5YOXZy1AjQ43sVHbqwzDH4bGxsfHw4cPDhr766qvTZxy5n+vJxurb2/WtO+7pM+7uRo0yvvW0NnDLc98NYwEBHAQJA+1rGQsI6OBSMYJhqHFUlH5jrfeTn7j+AOOisAmkG9G4PdKnOzqqhUYZ970FBAKDkUpTqlKjxWhRGSNUYeYE4kQ1OtjSdP/y8vy11aX56UH3khXG49ydywTMGI1mbYKOA0kY6LCfAY5vfZousWZGMoRgWsTUXdcImoMVTsrCObcPcHxqF7pEOo4loSPv9efLqZAjvezUuw8z69ZU13Xdfv/CwhD7wHCLilddXfr3xsYZamRbGWrk7TM7dQGcalM5urYePXp0pCpHzuC4aIBDNT59Vt+5WwyrHqTwPpDCRlUxS3D8IB3qcA9AYIAZXAIDAsK5pSXbXLe5uWjWnl/e+4lqkkqRSu3VKG4NNdLTKJTUSociTNVKNJjCFKpQRVRGpWnij84J1ILj6uL0tbWl1YXZwrsu3SjLMoRwHjMUBFBCCUtFJzTSQBsf/3Ff2L0HWsCR/uedE+/j+FYJNJC94AYhdCpUcLHrU96OOZLjKaFjbW3tHddJ3uvPr1MhR3rZqSNBhpnVdW1mVVUpcb+SJ1Y8kT7gfoEVAFtS/rUsfcAf/zfcE4FcD9UVXznnfqs3HDguOs1QI9vKUCNvn9mpi+rUjRs3SN66dQvAV1991T7/9gYrmXecdiB6vMksJIfD+Oix3n9Yau1hAK3VmOh8k0c33E0akXtVHLIHODCeQRIVqAKur7qNdSt7RrZBbAjBez85TtXKZ8N6JzL40DSIPWq5IClNGGGN8IiZaYxwIt4BNlWGH19avnlppSwCOv4WRdHv90/6gnaWqV77qlL234mRdVVZVbWzYUaYTRdhqjiYz/LJpqqlYzccDtFpLntkQkfe6y+GUyFHetkpkqpa13WMsaqq3ar+nuXfyvzfYXULxf/tNppt9Zj2yv/DVgGgGv/8enz7Kzs3wvA3i+FPy+FVXyXkkVdFhhr56p+3z+zUxXBKRJL46AFskRTvjxQf7Vas5C4q5y9WJ21rq37wQJ49DRYBKhDRJCC0gduxrMgjl8a7L/aJWlgcO+QOuSWEEB5IMzny4jbX3PqqdaQWUiLDZPVPifrodbU1AuEkXRmszUgY62+waRQiZkJL+qMCGXcIsV6Qxen+5tLcTL/saosWRZHSVc5r9C4QjDVD9z9ahCHo5nNwX1oHmjwOpiayoAi8YKpwM70ieIcTkBc912V9CXNgnNABYHNzM+/1F8ypcKLvI0ONibWVEjSqqhoOhzHGx+j/Deb+Dqv/UhZuudkzueJ8y6lv66n/rQZ2mmf+reL5Z0X9u+X2j8NwIMyrIkONfPXP22d26rw7dbhiJaGN9fX1w4wjZ3Ccb8Chqo8e2sN7YfdVAdpYRaImnBPvhGqSmdXhO7RxJIsD9MdSuw0kTiDBxYWp8vKGLC1hwgFHbXe3Rs92UdWAC957s0gbR/EwwgCDpYc2XVFJ71xZ9s2iaDXbL9cWZuamB67T+tR73wKOi3Ds9+uHHpG2ceBfCAA+BGexrs0sghaclMFPBTfTL4L3MEsCHPnMehPpePDgAYCNjY0TWkX5Bub0DR0/4MhQY8KhxnA4HA6HZpagxi9wrcnRmLzxz+tF1PiznTUAN/3u3++9ehfYkVdFhhoZamSnslMT7tThPrKPHj16SyrHeY1WPmH5UgdgNNJ7d/n9ExdraWUjBNrICEBkAgRGJ+T4sG0OuicpejgkdeJKHxh1RItFiUubsrZqIaTFlrTPJk2KgsRutO934+s6EKQa9w1jAzVUTMUUZpJUSAnS6jrCoodeXlr68ZX1hdnpdE61xTgJcJzT00S6K6CRz5CUvcK2QTDRye8w7pGhNHtqsbZYExQ0Ah3O0A++9K5byJOJxttJx/EmdFzUvf50zH28lXBMF68MNSbXlpmNRqOdnZ2qqhTyrzj7L+TzfyFrL6R3jq4+3+jgm51Bgh2f++G/O3j+r5WvNn2dV0WGGhlqZKeyU+fRqW4fWbM9ucm39JEl+eWXX+bb8fMRuRG6tVXdu8fnL4Rw+z+JTi0ifJ6m/bFuytmwhm8c7AubOo4InMGiczY15a9fx/y8dtI3vPeT1kmEwFD5dMjKRARaRzVLNSokaUYzWqRGaGTSGTUToyNr1WE99LCpQq6sLlxfXw6doD21TUktY873sU+yu02FjoMQZpC2ROUg4BjX9ZBmVK2ryurKp5osI1TFa7/whQhTeUvO4HhnzIGPSOjIe/3kGPpwwJGhxoTbMrPd3d2dnZ0Y4y7lX2Lxn7prHyYLOmnjV9r/o+3NP8LmktT/weDZv15ufR5GeVVkqJGhRnYqO3XubL2pj+yRFStdDpLHhA8bDevHj+v798Pr1036hhMnApFgiqPSE/LY2zeTnij35Zd4EcB241CBGEq3uMibNzk13danOOcmLtp3bqfSl6NYA4bU4LaJ11vAAVWoQRPa0EaMgwTonUz1e4uDYmNusDo/W3jfVd8oy7IoiguRm5CSNQ6KiLbOkgZYk9+zl77RZHmEEICCsTKSpkITSOmdd2kNyQS2DZ580vGOCR15r59MQ+8HODLUmHxbLdeo61ohv8TSP3XX/tpdBK5xeDxj8Wc763+2s37spCNDjQw18k6TncpOnY6tNpUjhPDzn/+8ff5wKseBS0rO5pjosbtb37vnXr7yMab0DWXTQsW1dOM4toi37DMkzl1Mx6abSJPQwY4ma9MwVURJm57hxoasrkm/156qk9YdNr2tl5U+26ljOn9TAoIZoDSlKVUZY3ogRmqkRYwlM52T4MPa3MyPLi0uz886tw/lvCluP3elYdIyjj3p0DG/aBZygj627zVJsoT0InBO23of0AsL7xz2anky4PgwzIFxQsf6+nqLDi/8Xn+id++n49QPA44MNc6LrdFotL29PRqNANzC9F/KjX/mrn4il6GWdHzuh7/Xf/bv9J9/gChphhoZauRQOTuVnTorp27cuPHtt98eVhXtpnJ07vgB4Ouvv/5kGceEh3BC2qtX8dYt//p1UBVAkZQk6TgGHO3n0/Ix8/DDLzh/YV3TM0P23GPzNEkVMee5sGCbm5ieIfYJUoQQJsqVYaX3t0aPd9XgaTCNpmZmZkqLtJqxthgZa8aKsbKYClVSboJBTaMuzaz8+NLa3FS/e+lw43ExzmhJizVRjCZZw5Aa6rL5fu9hHOuwGmgx1laPGCOM3nlnELPuvFykiTor0tFuQ5cuXcp7/eQ7FTLUOO+2VHV3d3d7e9vMhnA/l/V/ItdvySw+yfEr7f/x60t//PrSPyhf/GdTT34woSNDjQw18k6TncpOTYhTN27cAPDtt9+GEGKM6cm3iI/mDI7JjdZirJ88tjt3ezu73ijjyIwcpyTsi9zzOHqDxZ7waEOFFIik9Xq2uoLNTZRlO4EnV4bwMTRtWMdHr6tnI1MTkDCaqpla0t2wmLRFqZGx1lhDNfXbIQhaP8jCoL+xMDs/M+i+g6Ioer3ehQnag5NSkMBPSs0wVY7VRlphUdnL7zBB00nXaKZqqjAVwIvzYOnoO2shAY6cwfHxmAPA/fv3j5105BuYY7cVMtQ4v7ZijNvb27u7uwAeo/+/y+Y/djfzNSiNv6wW/rJa+NwP/9PBk3+z9zJIhhoZauSdJjuVnToHTqVUju4zbR/Ztih6okK4PA7Ppr3aig8f8vsnPtZ+YhqVnPchAu/gnew4cGW12LxkIXCsuDmJ9SlAbdwa2fbI1JwYhTSLZpqKlmAqZkKzGBmj1bWAYw8I6txg8MWV1c2ledcRUm2bp1yYc7bn3ZRHraZmoNFo0UQ8nDWAwww0sTaVg0iUcK9iBUDTRbhw6AdXeNe9Aufr2wmRjs3NzQ+b27zXn6itcPFYw6cQvo5Go9evX6dqlMfo/0/y+cS2ej3b8Svt//721T99vfHv95/9x4MnH1C3kldghhp5p8lOZadO2VCbyvHVV191n0+qHFtbW2/6xZzTMSGAQ588iXfv+N3XfpwqT0DEpX91HYGJvWYhx4QAcKhu5V02rgmK/sbVKPve0dgvIxTC9XV36RJnptlpAloUxaR9Sm/EKNpOFauoJIQQkKYaa9LACItSV6hHUBXQC0iaKY0CzvTD5uLsZ5vLS/PT7d9MfXATyrkwQbsXeCS0oTTnXAjOGUgzJIVRWsrjkPQykjZuK2uWdG1Sy9hoOlfK0lSvBRwyHvnKdBKkIyl04N0SOs71Xv+mPziZTp1sqV6GGsduazQabW1tpdzdv8H8/+h++slWo7z7eMbiz3fX/3x3/R8OHiwxtRMAACAASURBVJ0Q5shQI0d6OVTOTmWnjtfQjRs3Pvvss+++++7A8+vr6+09ZR4nceX/mOMoAOq6vndH797rafTjmL2RijgRGoDOX5bu0x8t8XEGQ5BAwNGeKqFF4JXLsrZqIXB83k1m+oYCu1GrOsaohIiII2nRtDZTWARM6gpVJRaF9E5USVUzK5wszvSvrMxvLs/3wl5DYe99WZZn5ewJpXo5oRvTCpgJGLyrQZoSqURFhQaaUEFD6hVrpCnNJLWZBU2jxXp6OixO90rvu1fmzDhO6NgNh8P0Z1NCx8bGxoHKqYux1x/4y5PvVDiJBZShxknYymjj48fxYo4MNXKkl0Pl7FR26kQNiUi3YiXZevz4cerblzHHJA5Tvtqqv7tljx/6caaGNftLwzq4n03kcTDcHc/YYcAhzkmv5KVNzs+1E9h2h52oCJbAi5E+eDWKkOBcHbWuY11HUIPAPFQ1VqNA9UBdR4sjUiH0Dk5kbqr3a9fWf3J9o1+W3cWSAMcFk8wMzvUCenCEF4AaqyEt9OhSmJYyOJSJbpAw2wMcVKqmXA/nnAt+qgwLU72pQQ/UM9l9Ps2R0urbOsrLly/nm4oztHU8gCNDjRO1FWPc2trKBSmTgDky1MgX5RwqZ0PZ1ik7dfPmTRxVsTIzM/OWchXkipUzGXW0+/f89097w5EY9EgGcmJZFae8kZ3UmgfSh+/GTr0KoUAsiji/6C5d8rNzUZr+KQlwTNpH9Gp8vL17/9WoVjgRmFqsra6CEydGU2hkrGBKU4tR60ioc0DATC+sL0xfW1uaH/RaupHcDCFcPL3MwkvfuxAhMBgNYmaAZxhnJKUqFdNUlpLoBow0oxmppAkhAhH0vEz1fPDOop7cqsi6RW/BHADu3bsHYHNz89hh3ElPe/cqKh3tm/N1XxGOxf8MNU7IlpltbW0lGdGXKP5cfpLRxjFijn8yXPovpx/8/XKfBGmGGjnSy1FlhhrZ1gQ6lYQ5Doy1tTVMdirHJxUGCIjhbv2rX7mnT12MAFT2Ci5krLmB40vfkI/414lbKp33LKnBbVepJFGD/iCurrvlFesUICRZiklbZkY+260fbg93K0eFB8SJeQeLGqtqNKRGB9W6iqPKTMWJE0+q1vWl9cVfu7I+Pz3oHkPnXFmWE+jpcQAON104e10N6zoE74rCF4XSTDX1j3VUmMJ03D2X44dSbbxGTDVqNfQMfS8ppyPxr0wizop0dBU6Pqr0L9/AnCjgyFDj1GyR3NnZSZ9NKeR/lct/5n6arxfHO56x+P3ta38q9R/M3v7NYidDjXyhzPF/dirbmmSnWvFR772qAnj8+DGAXLEyKUPVXr4Y/c3fFM+e+VrpwD1FiUZbNI830A0h4MBGXpQdBsSmbQad07l5Xr3mZmbaGpakvpE+JZ4cmkYgGrcr266sqo0KZwCNMLNosaZWjBFU05oWQRNAIIX3pZcrK4vX1panemXypts55YIVpyTvZvrldLkTHEGglRQ1JSStBjaAw8Y6HRwncaRXNg8YhegVvld4silamUBxlk8Nc6DTXPbdS1fOav896TDhdPz6YcCRocbp2xqNRi9evDAzAH+D+T90f++F9PJl4uQwx3+x9fk/KF/8V1P3FpxmqJEjvQw1slN5AifZVlLlOFCuQnJ2djY3WDnbqJbD3fjoQfH0WRiOBNBUjSJwzGjjXc+JMR/Y+5kA4SKc9fvY2PSff86iaM+gyRTgAFAbR0QUZxoRKQRUoZGqMPWwaLVWFUxTs1OQEBkUYWm23FyeX5idch2PwnhcPMABYLpfzPV9P7gijFGVKZ2AqY6aHfUNwgiSbL4BE+xo2ql47we9svAOnf7BGXCc9J32D87wgdKVNyV05BuY4zIUMtSYKFsHalL+2P3GX8tSvnacwvjLauEvq4V/NHXv3+s9DXK+V2CGGjmqzLOXbV1sp27cuJEwR5vKkcbkV6xc5NCc5Kut+s4defbM1zUAJSCgwAC3f0eycfQ+IYHXD26YP7Ru+ZF/n81LnO9kb6RQ3kQAieJ0dlbW12V1TULBTuQ/kXQDW5XuRK3UnBnUGJVUmlmsLVaiUZIGRwrDncAYY1xdn/vyR5cvry136YaIlGVZluW7u3m+SsO8Q7/wVK1HVVEGJyLeN0kcImMAZHsPM1pqFGupaSxJkJK+dtoet/wrX6AmZCTS0U3omPD994Pf3tnewIQMNSbH1nA4fPnyZUrc+D9l/U/cb+QLwSmPP9m5/Bejpf9+5rtNX2eokaPKbCg7lSdwkm11G6yk8eTJEwCbm5uZcZwBIVC1p0/j3bvh9Y6M250mjEEBD0IAeRcu8ClOZFd1AoCk+hQxcXFhMayuYnqq7Q47seHrTq3PRro90jpqaSYaraopZjSLldWVsyixZqwgHs455wWwWG8uzX1xbSP4PY+SsGgI4QJnIjhBr/C0WI1G3vfFOc+ARkXDQWgwMRNTMUMCRqkkpREZNZKplkWMqd4HnUWST6vJxBzoJHSc3GH6NG9gwulERBlqvH3kxI3JGd/o4D96+Wsfk8qRoUa2lcPX7FSewNOxdePGDRFJqRw///nP2+dnZmYAXOyKlYn6jFoA7O7ow0fy6Ik0qQfSpiAcrrnopG5kxtGZw46qqOtMkgHqvK6uhdUVjuVFU/XB6aRvvO9i2xrFb17uvqwVIiBBlabIwtDIZNaw6EEDDKjqem5QXN/cuLq25N0+QyGEXq93sessBAhOihCKwrw4mo1GQ/UFfJGynZoSHhrG08hmoYzVOmgO6HmZCr5X+G7zi1yiMvmko03ouHLlSt7rj8VQOLn3kaHGO46cuDGB431TOTLUyLZy+JqdyhN4Vk6lVI7f+Z3fOfCy1dXVnMpxOjuTmNmz5/X9u3z2tOcczQBxcCRMCMCEJFwDOEQy4Dg8iynrRWDjKXGAEQbSOUxNuyuXw/p63B+7TmaPjO2R3n65szWMqX5CzKBKKKlmkRYt1rDoSIgRCA5L04OfXl1bX57rBuepQcyF7JxyGHB4J945EWekmpl4iqHBPQ0bojElcSQylNI30FSmsAwyW/gyuAOXygw4zgXmAHD37t0PJh3HdZRFpI0y3vQ3J/8G5pgBR4Ya7/tnX7169fr1awAK+R/k13MX2MkZKZXjv5m+/W/3XmSokW1lQ9mpPIGT7FTbYKX75JMnT969wcon1c/1+Ees9eFDPHoSdnbT0QLFQdiUV/BwRHfeGM4JbsF7vWAFGAOOlOpiaTaLwi0uu40NDPrd4D91FZm0dUtyp47fv9rZqak1oQolNelw1Borxkq0hqqAMA3Cxdnp62vz19cX5gZ7mvqpACcBjot99gjgBDQzMwIi3rvEBbWV00gpG3Jw1dhY0AYkg3C29L39gCO3iT2/pOMHFTryDcwJAo4MNT7wZiDG58+fxxhJ3sLMH/gvc6uUCRx/8PraPxst/nez3w3kVClDhho5qsyzl21lp97X0I0bN0h+9913AH7xi1+0z8/MzOQGKycVmguExGhU370Xnr8MlNqsB3HjWMwICgVgpzqFjcCovv1vHxkKHnribckgfANOORQonv1Eph6he7ktSZ+VIJwvB2FjnctLOi7UbwU4JjB2NaKOWlcKgzPSTE1VY7RaWVmsTKNQBSakkIOi+Gx55ieXVxdnprrlKd77wWDgxyU5F3t4J+IEIgoHcXSCAw2DCVCY9GxImpk1DVSa84nsecz1XRdw5HGuSUdS6MD+hI68158g4MhQ4yPH7u7u8+fP0/f/i1z5M/9FPpkndvwizv4nL774w9lvPvfDDDWyrRy+ZqfyBE6yIRE5smJldXUVb0jl+PrrrzPjOLAZvetRkEZeNL58GR88cM9fyGgUmp4gKs1L7IOPKN8IJuRtxAVs3xwOfOyNH/j9sxryBspiAELAwjxuXONg0L5mcrtjiNRmdVSnDCmFx0w1xgQ4rFKtzaKADnQwT5v2xc31xcsr88E7jpubikgIoSzLc3x2vOeFyzmBExUhJC1aGeuycG+ZyFhOlKQmwNH+e+kx1/el35fBkdM3TvrYnSjmSG+4Teg4hVP+YtzAhPdaFhlqHEv4ur29vb29DUAh/6377f/HLeeLzoSPZyz+4dZP/9Hg7n/Yf5qhRraVw9fsVJ7ACTd0uGLlLQ1WMt342FGNqidPhk+flsORBxzgAQEJDQJK6mc5bqdCMTIJkBqQEhYk7YcdqMHON638pgDW5IbI+DZ//In23m+1+ynH6qZ2CCaIHfccfEzYkfwLzqcP5mX80X1NmBPt97i0gKuX3PSU7QccExi+RuOLndGr3coRdYxaq1SVxWgwgTlAaMIkwyJwMj/obSzNLs7NFN6390LOubIsi6LAJ6MfkQ4lxYk4OJdkaty4+5AlyV5hc9IcXD1Nm6LSu9l+MegVOJXilFzWd3qX2KpCJ6Hj6tWrJ7oFn9xhPbUFEz5Z0HAmtszsxYsXKe/oJYrf9z+7JbP5vD0v4092r/y/cfq/nr4d5BhWRYYaOarMs5dtZadOdLR9ZA+Uq+ANDVbSW8q84703taoaPn022h06snDeLAoTv2johCMISe0rhSnLguM2sjJOXjjUSXYPR7S7J2T/c9IRr9gDG4fhwb63O5HxLRBEIgnQQSS1FxEx7+qpAVaW/fISvMM4pPTeT2Z9yrDWhy9fv9wZCcVqjVWFuobG1P5DzIRsDqQIIPPTU1fWludnpp3bJ55aFMWn0/5jPBlouI8IRLpKvNLkdFD2/rWhW82rRECWXqZ7RfAOtL1X5HGxMAeAO3fu4KMTOi72DUzIUOPUbMUYnz17pqoA/hbzf+h/M4tunLvxz+vFb1/1/2jmVwtOM9TIAVievbz8slMT7tTNmzfTj977tP+mcWTFygm9vQv/OacaR6pVv49+zzH6inXUAIigJpQQwSD4XY21ogA9HABC0UCQvZ3RdeI9CuyIRIvjlMyQScIdaX16SOGLSmsIQ/C7wGhutlhfc1NT1klweFN9ypkvtt0q3n+x+3y3trEApjgYTGMtsYbWUIWZqhnoyJXF+WuXN2ampxpQJZLYTQjhE1Hf6B44ERFxgEsXIxkvzzHHMLzl4JIOUnov45kMIUxiEVMex0Q6ugod73jWfzo3MCFDjdOxVVXV06dNdcP/JRt/4nMv2PM6vtHBf77103eR5MhQIwdgefayrezUJDh18+bNb775pvvMkydPSB5ZsZLH+056sbi49LOfza6uxVu36u++27r1XfFqJwyHRawK+AIUEqp9cSrQpmAl6QxIF1nInuZAKjVhI7LYSmrIXgmKta8cv49Occpeose+VzRfKZ1nD/2dMxsGOjgnrrZIgYmoWV32iitXimtXLfh2kSe6MYGxK8lhpd+/qrZ26zpqVFUzD1NqHSsXa68RpBAiAoLkzPTUwux0m8bTSm98ar0/BOJEvBOKgyTAwU4Ghxsr+grEQZyItRkaNEupPd5JCK6dydw/5VPAHOg0lz2ydOXTvIEJpxN9fZpQ40i68T/LjX/sP8+n5bkeSZLjT2f/7u+FnQw1cgCWZy8vv+zU5DuVUjm++eabNpVDRN6rj2web7wdcq5cXQ3T07a+Hq9fq27d0AcP4/ff8/kLbu/K7g7qIcx6bhzGCrlXltIWJiQeIXu0gi3W+P/Ze7MeS7ItTehba2+zY+f4HO4RHkNmZEZkRt4SNAjVVUs08IKg+gcgqkq3SojhETGIN0AtpG5KLVW/0IgGISRaXRI1XnWBWnQ3dKsELyVUXTcvUjWUisrh5hAZg8/zOcdsr7V42Gbm5kNEerh7ePiwP7k8zC3OOdv2cM7Z67O1vq9+bKxF6RIc2gaA1koRENWUSB0i0kGCAwdtV+jSEBzcWM+IqRIEVBHb1JS7d5cW5sGMjvrmpc1uqER3hrI7LEfjEFRUhaCqIYSxD+LMiODZsWM10arMMp85t6+iSZRlmff+pkXmRPCOvONAMGZiijqsANRAIFgs6WI0KR4t5aeqpOa9z7zzzNa8i25Ojc+7/wx8p5lTh0pX3nvvvQtjPy/tBsa/1cm+yaRGi+3t7VZS9Df4yT/gh+mD4HrgP9h+8lcmvv6FfCORGikAS6OX2kqduhKdiqkcXUmOiOgje+zLJkmO798axfhsMOB+3y/M4+HD6sVLXVrS757vPn2mL1/Y2hqHcWnmTAH4qMRhkEZ2gwAHKBk3ZAO30VuHfGjVRLW5u61oPFoM8d43Yj5/kxICRKVGO3zBl4bXaDkXBzaYmBgghgqkPnN37tDt2zoYWGfxx/j/0sWuREFsbxyGQSuBiZmqiphWIsFMicDEMDWDqhmYXEbs2kybtjLlXFIPrlxpmBlaC5mmRKXmPggEjSbCBCI7INVhzPEPJaJ24LhB+oC6OYhMR5vQ8fDhw7fzRr8Cmwp/3m/ORGq8kt1IhinXD7+2+8HTkP/bxYsUP6QALI1eait16kq09fjx40hzHKvK8eLFC1wdXKoQjogMUGbp9+X+XVuYx0eP3M4uPX9effNt+fQbXdvId3azchTKMof1GALoQZZBmiwNB2ZiPdkGzBorCW3IEeowGJHrsENsBu3/N10O11iBRJMM58gcV+ykX+C992h+QZswtZWouPh5/97FRkSjoFujqlIzo+gBYqqhqjQEAMTsiCWYqgY1cux8BmJrVGKjtujNLKxQQ1AEJTjaX6HUlRmtSY+jbwlmJpiJEIxpfzoSu3GTaQ4A33zzDc4poePKbSrOgeBIpEZiN24y/s74HoC3x3GkqDL1KIWvaQBTp84dR1U5VlZWANy9e/f58+cpr/ssc2ZEyg49Rq+HiQmamckfPLC1J1ha1hcvq5cveX1dt7d4PGRTNN4odJizsJiocTTbopP20TlHXUdZdEtPrD1JHaMWOsCPdB70bmC1C2hMCIWYieNyYmLw/vvu1pw0C7K9LX8Jl2hQW9opl7bLyghwBCUjKFS09r4lAkHNDHBZRo6ZaX1vvLw1vDs35QgtwXEj3zdNqsYBnxRrlm0sUmmtUxqLlcjoxdUglaN+d2G06yT5ud5kpuPUCR1XelNxSoIjkRqJ3Uh4exxHiipTj1L4mgYwdept4/Hjx0R0tGJlYmIifokf+6xUsfL6uXPORYVIERERJbIJj36fbt2i+/extm4vX+rLl9WLF7r00g13aFxSWZGoB1zHRQWwuvyzif8jDdKpV2kpDWXAokTBYa7koE2KHX/6vBiKMw0dQGCCGszMgliVZXrrFi0uWq+IPE+8J++9v+C35Am7PxyHZ5ujpT2thDTqrChMzTRODIPIgFhe4X1G3hHR2l75dH1natCbLrKbrotJOEhw1Akc8bRRu7itBcxgRgBDHSxz+4VL8SDxGlcdZyenDiV0vJ7puDabCv9GQ5xIjcRuJLyK4/gTmfgbgy8cXdK3eiI1UltpAFOnUqeOtvX48eNHjx797Gc/O/SwhYWFq1Wucqk4jvhbRFRVRMxMndMso6lpeu+B7e3R2hqePi0//4KWlmhjnXZ3JUgPxgZG/dMqZ0ijP1DzGsZU63EaI8S4z+oyFTtGuuMguEOTGDpOFe+a4BDUFVO5dyMzmp7pPXpk09PS7FTfYX3KSTASWxnZ6liHgrIKVVVJCBBlYyAjJsAU5vKcyCHLnPfO8+ZIvt3YfbgwPdXLLqOwyAUyRDhdSGIIEnKTqZ4vMv+uPlcTLj9eVbpyLTcVPpEa5/7iOzs7id24gfhpmP6fxnffKI8jRZWpRyl8TQOYOvXO2yKiYytW7t69i6umynGOm5nTTVCMUZnZzLz3keDoMh2UZZZlNJjI5hfyRx9hdVVfvgxPvwvLy7a1Ve3t+XKcmbpmq6aoxUIbEY3IbNQ8Bu+7x+5zDLZPXBwjr0EdE9lWtfSdq41qZF4AAypR7eV0a54e3Eevp83AxuKUy0lwjJVXR7Ze0a46dc7YETGBCOzZg0BgUolCG+QcOGPv2PNQaWNUre2Nbk0W1/7d8bo3DsBE/OYrkcygymwTue95lwiOi5+7K8p0tKUrH3zwwfX7oveJ1DhfJHbjJuMktSopqkw9SuFrGsDUqUvYVvSR/fGPf3zo/MTExKvKVZAqVr5v/KMjhvfezPaZDiJlZ3nupmfo9m26/8A9/CAsLcnKClbXZXVFtrd4uOfGIzYlA+0LZBjDpK7XYDNtK1WooQmsbh1m0EaWo5UraKmN9rziUhAcB8gOg/UKun2HF+9Sr9de26VN31DD8gjf7NFWYHXe5wUUYqhMCQolmCOoaQUTzjPnvcEbkwLMHIyXd8Zzg9HUxERxU+NPIvJMniFvvhqZkDNN5K7nmS72IzfxBVcXVVXFg6+//hrA+++/f17yN5fhi94nUuMcG0rsRsKxHEeKH1KPUviaOpUG8Eq09Yu/+IuHUjkALCws4Kamcpx9OojIGgkJ55w2qMkOLlD0MH/LffgQ27u0uibffjv+7jt6/tytLGfV2IfgzbhhMXLSEgZS53wIIRIVamACDAoI4JjYkaoGhcF8zOWwWsOTa0XP5iIvB7thgNSJKeRdhskZun2H5+bADKvFJaOF6mWLJxU0FLwYuedlMSLhDEAJNVIFjCs2FZgQFOphgb0j55hzNRMJcD6we7k9nuzt3ZmZ7OVZnmXOuRv3ZgGie66SGBHDtSFGtI+tRTfULL5/TM3MTGFKBOfQz7jno1EybnKxT8LpmI5vv/02/nm6hI7L9kXvL4AFuN6kRovEbiR0OY5/p/8yxQ+pRyl8TZ1KA3jl2oqpHF0f2dZg5dQ0xw2/z9lmc5hZ/N0tXVFVeFieod/XmWl+7x5297Cxbk+fhaffVM+e2cpKrwok4lTGVotmqIaWG3BoDGIJxAhmVTDHyDwDUFF0sjxaQmHfZ+WyMAWINrECwt27dPu2eW8dedETshsXvNhKpfWKXoT+smUhI9djiqQMjIic9yYCE0DJKlgAlNi5rEAIlQg5L+xf7I56bvfxwmii6HnnbiDBAUDUgpiSEpmxmVmUarXWXMfMal7DTM1UTRWmMHWwIuPc1RkcieBIOB3NgTdJ6LjMX/T+LV3HDSE1WozH48huAPh9+jCxG4nj+Dm/9y9m2yl+SNFXCl9Tp9IAXsW2WlWOrseKmU1OTqaKlbNMXJy7WLfSpnKISAhBmVH00Mt5aopuz4c7t+XD921pyZ49Hz1/QWtrvL3ty5Kqypk5s3b37ZhNtZEZjdkZZGrWpS/aKheDdsiOS5K+EakNBcR5Kfp48IBu3UITYMTkl6jBcakm1Axrkv95NbUsbmxGWT8DmXNCLM6x9xoqE4EKVGGlaQUIDAZinxXOgaysAqvtjMPXK1tFnhe9PBU+vHqZHOMKZGqOMJlng36POkhDlvD6qPbYRXIooePhw4fdh12VL3p/viN1o0iNFmVZrq+vx+Mf06PfdR+lt03Cf7r70X8z+dk/53dT/JCir9Sp1Kk0gFdxAD/6qP42976phgCQKlbOaZDNLHqCxtyEQ4qkShndmsfsHD14oA8fyrdP9dkzerGEzU3d3PSjUR4qVjGDEXl2pDAojNTMOwbTOIhKrPk4wGIYdTQ9YozeaJa+8/hVmSXPq9lb+b17ND2tTY1PrE+5dOwG8Z7ySxl8S7c3MVZXZUzknDknzJI5yb1WwUQQBBpUvUlpFkxVFUyOHYcwDhIcsBfs6cbeTH97YWbiMpvFvGW+KLoj1wawByRw64KUjkcsQPEhZg7cz33uYgEWIheWOI7LwBdcUbQJHa257IcffniFvuj92afzZpIaLVR1Y2MjHv8ZZhK7kdDiP9x58r9M/9NZlhQ/pOgrdSqtitSpK/qh9NFHH33xxRfdM23FSuI4zj7sLdMR61Zac9kW5iYoy938PD1+bKur1bPnePYMK6u6uaGbW1lQr6hCAEBgAimEQAwGJGNmQExjlNi4rR5zLZchk8N7DqCqKOi9B1hYoEG/HaJIAMWo9SI33q/HLrLPZeKrMLleseWDvgOHIQUP7yrPFBwHryFYEKsEUmrFKmTqTJQUMV4HO0c9howtLO1Wi7ujveE4pquc/e1/BWPONpXnUAXVK42PGQDBMeWuJsAiaZjYjYTzZTq++uorAB988MH5Wwi9hbXqT/d5ccNJjS67sbKyoqoAllD8Ff8X0zshoYt/b/vn/vbUn70px3H9gqIUfaVOpVWROnWFSI2jHAeAL774wnv/R3/0R+35iYkJAO+2YuXKhXBHL7gN47vmst3qFWW2LHNFP0xN2eIdffworK3p8oo9f+FXN7L1LezsepgzJRGYiirIcvJsxlDet48FokdJbZ5ySJTj3fI9UDNxTicn3QfvY2rSmiqDyG5EguNQ6UHcu74DyoNoDLcU/FcysWyDinPP3meg0ogBgTkgkIqTEKwSc5VVDAKCmbCRmBhU1ZScJzAUlehuFVZ2xt+ubj7K88z7G1VnwQQmMEzRJHDEGW6djBtJUavTOwxmFH/DHFHm61yl1lE4bcITzp3piAodOHNCx9t+a5+U4EikxrFP39jYiOzGJrL/3CV2I+Ew1iz7L/c+/PWJLzy947d6ir7SAKZOpQG84Z06Y0MxleOHP/zhofMLCwspleN85yjewG+COmtFOsCs/b6fu6V3747X1+3+fXm5Yi9XaHmt2tmh0Z4bl1yOKZSZSt8502BmriYQGgdZmAJ2UIXjMoTRZqZ5hrlZun8P/T6a5RpLeGLJxrHc0NGdLRHF3elbIqcqw5Jk30r/pRZD1/e+74jYjJATC0RcMHOE4IwqRWiGXwAFGAgwiWNP7AANoRIFwMu75Z9+tzZR9CaL/EalIRBR5ihjqq2Om8XaHX00kqJNlkcj3qLKZJ65Ha2jQ5dkTRLOkeZAk9Dx8OHDk1NpF7kCfSI1To3d3d2yLAEI6G/yX9igXlr3CUfxaZj674YP/qPBdyl+SG2lTqW2UqeudENtKkf35MrKylkMVhKOnbL4u+sv65wT7yPZQd4X/b7ewS5wngAAIABJREFUvq0P92xtQ18s7379TVh6mW3v0NamH4aeKDkmgzdQo8LR5TioTuK4RBwHM/FgQPMLvDBPedaOQzd94+Sj1zJEAFT1HHe/gdyWuGfaX8JUyAeMnsFB1MyYHfkcZERESgRiIxipKVRIM1KNtUJkZASKxUMKMwIY7IYiL3fHazuju8PRoF/keX5zVr6qqSrYYFqbBTUaHAZYk7tRC3A0x1SnexhTdy2lDI7rg8tJTkWm43sVOt7VBsYnUuN06Nqm/AY/SbYpCa/B75e3/xm/+6/nGyl+SG2lTqW2UqeuekMfffSRmX355Zeffvppt63BYPCachUAP//zP5++EE8xldE0tJXnCCGoqnlvWWZFUU4M6M588eH9am2tWlrilZVy6WW1slJu7/bJ9QQm6gwc1QoakQM75hb5O49voYMJmp/nyUn23hqeoiU4TvEWaD1r0KTDnIXsiOUSO8pLUnxn02tuhrKBM6dKqmpQ5xw4MwYYJGBrnqMSnJiKqUbOyoEhEIOpmMYIzpHjsep4FNb3RtvDcZ7nWcNwXfd1DgBBLYgaGdSMRAFq/WERa1MaOqOhOQgNuwFrEzjaTJ+UspFwMTQHmoSOyHRchg2MT6TGqb6EtLVN+SnN/wN+mJZ4wuvxa3sf/gX/p/dcleKH1FbqVGordeqqjx4Rffzxx0cbnZ+fxytSOVKwcfZh7/V6UZQ00hwhBBFh57TfL2Zm5M6dnYUF2dqQlRVdWhq9XJLNjXJ7O98b+hC8mhflGKe3cqMXpS7aNkId9cj2pIKEKGQZLdx2i3coy6zpcisvel7rtiU7osrJm+1+wSP4b2XiZzK1k0/B9cwgUqkYE3PmEF0+CDAlNZCAuB5nAoiM2djViQkqBhA59uyYTUOQEmJQ+3Zjd6LIiqLXy7PLmYlw7jfVCfBMnqlqS1TomFYbeY79H4IVmRv0Mu5cTxIZTXi3TMcHH3zw9t65J1nb/gIYh+tBanRbWVtbi21tIvvrPpneJ5wI//72kx/P/Kmnd/A+T9FXGsDUqbTUE6lx7m0drVhZXV3FdTFYuSR50dzg0IXF1IZuTgd7P1MUEu7q+8OwtbH77dPyxYtyaYnX1rLd3Ww4zkbjzMAaWM0rCKB4D/yIZcXRM987EHwcqWEAQAYy7JvRck0WQGv/WhJwcFk5MUn37vPCbfK+W59yCsvP731waz0LINIcXSPkV7Ab2DW/YoNvdfo7mvNuQM6bCKAEYZcxwYhMnQHGHqREnlBRHDyCMRuzMsOYYeCa+yAQOy+AhjKmcizvlsXK1v3ZyYnc53ker/PawxMx6uyMhoXrZHDsV6aoWS3AYaYgKzLu597xgbSdRHBc8k+26810tFqkjx49eidf9/7trZ7rRGp029ra2oqTJ6C/5n+YlnLCCbFm2V/fffhfTH6T4ocU6aVOpU6lAbw2o3fUR3Z1dTWpcpwFr3cJbTPwo/pmay5b+8tmGYrCZmf51kL5eLva2Bi/eFm9eIkXL3llbWI8zsvKj0eiZQFyYAcKCDWHYbVyIwGOD1tzHlAlPY4IoUbm4+DGtJu0AW523hUAQgBgFJCNsmI4t9BbuF1MTXXlRd80feMUwVt8fJ7nkSp6BbtBwXhJJ/5Ebm+5CbgJuAwwB3GOyUNVxFTZGwBzgCMwGZPx/qUBAooZHKZCIOecVKEKgaIEKTt2cOCRVJujsDMcj8bjmMOS3hSvnD5Yz1E/c66zTi7SgCbxBQlH0X6S/OxnP8NpEzrOsq78+S7x60pqtCjLcm9vLx7/Bn/yDU2lRZxwcvxBNfeXyq1fyDdS/JAivdSp1Kk0gNdm9GIqx+/93u/FAor2/GAwwCt8ZJMex6uojai4ccLJiqkczrlYc9H6rYhIf3KyPzEh8/M7t25V778n65u6urLz/GW2tp5tbmZbW+VwnKv2QExkKjGRIfMOZiLaOnUe5TVqA0/a/1+i/cKXg0kfZGADGdQILmZwGAA4gsTcBiVzLHkhi4t26xb3+12h0JPLi556AbeLloiyLIsn24Tz2KOxuVUbPMP0Es2Y78PlogYTEzhH7NggUDPAqE7KaJxPD/m+sJEBRCCLVSvMxM40qAHEYJhZBexVsrE72pnqF72eql57y1hqCCE6yI8dcoztiIzW/0+Efkb9jDixDAmXlek4eULHeb3Nz0pw3ARSo4WqbmzUoenXmPyHLklvJLwxfm33g7/ot2dZUvyQArDUqdSpNIDXafR+6Zd+6VAqR9xRtD6y6T7neVEbx85gfAVVzbKspTmIefrOHZ2ft/eCDoebT5+WS0thZXW8uor1Tb+72xsO+6HisiSryMwzkykJGBzrAZhaN86DMxtDd4u/moiTQJ1sjqY+hYyoltWw+r+cwVv9ssSEouDFRZ6eoiZboesOe/Kb5PGRJ9wztw/rPiUe53lea52IqNGW5f+fLrygGcv6cAXYhbKEKMwcg06q1Upo+Q5r59079uU4VlswoMGMDGPR5e29uUE+1S+yLIvjcJ0JDiAjywnjwwlC1h2uY6ex73mQua6LyrXngxLOK+C9mHXy+oSOt3EN/nTDcXNIjS62trYiwS+gX/Pp3kvCKfHXdj/4G5NfvkqMI8UPKQBLnUqdSqTGFW2rVeWIRROxobZi5eXLl+kb8BBiksI5TmjMd4i6FW1Oh4io99br3Zqerj56PN7eHq0slS9eDp8923j63cTa5iS7onRclcNKnWkGDHwWJFQqBEgjmaFN4gYAVmbUQaVClaNkJtjACtfE89YR4+jKRzKQKQgIsNI5miiyhTk3GETRhTYz5U05C3S8dU+3B47H9Rl2Av9Siqc2ucqTIy7ADjCoEIGYYT4aoZA6hkGhqqZKFszETNSibQoTOQacGWKOQu3lwmampkqkzEZKYAYTuUplaWc019+7OzuZeVcUxfX2PY0ER0bKqmSmxora39jMoAoTqm1ozBSmBlVWdax9j8kiyzMP02QQm3CZcTSh4y19F/tTfPbdKFKjxXg8Ho1G8fg3+JMN6qVlmnA6fBqm/t54/t8oVlP8kAKw1KnUqURqXL/Ri6ocn3766aHzr/GRvZkVKzFN4Bw3ftQgMh3dupVWpIN5UPT7s3fu7Nx/b+/Ro3J9Q18ubS8t7y6v+PUNt7vXD1UftjYeZ2YMoqZEILISNUUR3UHMGs3QWIphRlAABGeR3SDdT9ogwBRoEzhj+kZghEEu8zPu1hzneZepaSPVi9wbt9dmhpHRmmZ/rnPPaHbI/UB5TXCYMRGxAxwgKgJEgsOgohqgwSyoidYROWBEFgmO1ugUAAVTUTXAwGYas1tAWimv7Jbzg+G4CkUIuer11noggifzZJ3l1rAbZjAjNVPrlKzU/+3MckeDnneONWhrlJNw8UhyJG9Ec6BJ6ADw+PHj8/2u94nUOAlUdXNzMx6n4pSEs+O/Hr73r/U2T1iokuKHFIClTqWlnhq6Wm19/PHHH3/88eeff+697wo3Rh/ZG57KESsgYlbCmxZfvNEer03l8N63TEdVVZHqKKane5NTdv/Bzt27o7W1anVtvLqGlZXh5maxveu3t4uyyqvKqzhTRiOO0NhbkNW32BujC+sWobRKHYbaqYUBAykMsSwFUKAChpkbzkyE2/PZ9JQvet0rP3XNztnHU8C7Ss8w+Q3NrrrJMRVCGcDHPYGAyHoITGFK0ebD1EwM2rH/MDKDqqketDvtvJS1NRlUKcZBR2U1KfJGS+XKxpxqEkwdHIgdoIZj61UOjpdpzvBEpoqDHF9CwlVhOr788kucLaHj0BN9IjVOglScknDu+Ks7D/+r6Z+l+CEFYKlTqVOJ1LiubUWOo3sm+sguLi6eI8dxtW4bdnUl3miTdsa9XLyt3Rqv7Od0ODd9997E7TtSVdXe3s6zZ8Nnz4bPl4qNzfH6ZrG93S/HWRVyFWeBYdzEmFpnOdQlJ6T7MWjM9SCYQUH7upEGCNUZHKxQYETYKXrjW7O8eJv6fTC3JrhvO33jVS9rRMF4y7IVzb/C7HduPlCm5Iz8voJG7a1r7b8AoERNMYWZmEqsUjEzq7MPFCZQgYqZREIkUiENERQHK/6wGJXB9soqqIlIXDbXNXRvRFs0TrvBgG5dUq0wGgm1LmHEZIVnzzXVdgpT4YSES8J0vGlCx2vWuU+kxveiLMtUnJJw7vg0TP3j8ewv9DbO6wVTpJc6lTqV2kozddna+vjjjwH87u/+7qHzrzFYwfWtWPHeR8eT023YzovjMLOus2wMntX7Xr+fT06OH9yvtner1bXhd8/2nj4brK7n29vFcC8ry0yqzMRB0ZSmtBfE+4H/vjEsoUtuHLh4BQKocm48ORHm5/u373CWtVxVG8yfussneeKxjynhNqj3zCZ/ZrM71KvEwTuQwyFqY7/3bSKGdimM/Z+ayxBTsfgnBBBDqJ+iRmYulqw0rjMEEGgcdH13PDtZDXrhmofuRMzkHGc+qwwhVAc7e1ToNv5pTNTv5b6hxl5TopIKKBIuMgw/xWI7lNDx4YcfHl3MJ3xZ/7ZJhytKanRfs3VOWUKRilMSzhH/7d69fyXf7NPp122KH1KnUqdSW2mmLn9bv/zLv2xmRz1W5ufnb0i5SismeqxzR/fgAqaViFrLlUMiHVmeez9r0zPuwf3hB+9vfPd8tL4+Wl7ZWVn1qyv51mYxHGbVOFPxps5wyBOE0KZv1P/lTclgFMmObpkBGXl1PZ26xfN3erfmfZ63lxeD+QuW3jDiEfyq5i9pagmTq5gwZGAfOYfYIYqXFE1jGuPS+ifWnqjGA4uKmNrkaGikP5rSFROzAFOrMxHiq4HUauMZJQIHxV5ZjcoqhMDMrYvtdeQ3kHvX8w4hypNEDQ4Dar7H2iyOaBJbV0UZERxzWzuUREYTX3ANEJmOr776Kv4Z1bvfCP4tTcOVJjW62Nvbi8UpZvbr/l9I77GEc8SaZf/D3r3/eOJZih9SAJY6lZZ6auh6t0VEx1asLC4u4rqrchDR661Sus4dZ9nXnWLK4n3ymFfSZTrMLJ+dXZiakqraW13de/5iuPRytLIy3FjPt7d6Ozv5eORD5VVJzTUcAHDAJpYBDyNADYesVA3OOFdX0Ow8z877/qANY7o34dsxOUelkuOfCJSKZ+g/xfR3Nr2reTDymWefyb4UhB1tD2ZNjYl2ftr6lDaDQzsHahCr3WmauWupE7UmmidTlEGrzqRc10iPgCJzReZ0XBkxO3/sHB07Ed0BSRocCdeM5gDQ3hs4OdNxbgTHdSI1WojI1tZWPP4pLXzDU2m1JZwv/u544ZeK5XuuSvFD6lTqVFrqqaFr31asWPn8888PeaxczoqVcwkmnXPc5M+/ZtjPzm6c+oLbYpBW2rNN6zDnnPf+/v2JO3fCaDTe2BgvvRh+92z47KlfXcl3tvLxKAuSKTIhb8aNKsc+gdIp4TgYzzrlTPM+zc37mRnyXju5LbEv8Qbbm25939Qm1kDBaAP9JUwu0dQaTYyoz1k+cJmYiYlRdIQxsibpxg4kbkAFZqpiKipiElSCSgUJ8cdUTEOnbiU0pStaJyjsl7lEFY+a4ADYseNGj/ZSERzneyVMVOS+l3EIZWDPGUf/3OhQDKhBtFU20dq2uOdpqvC5d+2VJBeVi5+7hAtmOh49evS9i9yfcX1cP1Kj21C71RDQf+//2bTCEt4G/rOdD//OzGcpfkidSp1KbaWGbkhbT548OdqomV2/ipVWR+Akg/x6y9gTxiRn1+loK0SYOTId8YzPsv7UVLhze/v+g7D1g7C2uru8vLe07NfWexvb/Z3RQOFk7KwyKDeUTdSuUCAQJOZ0OIRgYJIsGxe9/PZtPzWJTtfaQTtF5U77yBOOg4JGxnvIv6Zb37jFHfRK50Euz32eZ6PxWKvKqE5P2fcvjcRIXShRu6JEiQ1TMRGTYBp/OtIbtX/KAYVR6zqfWs1kwIyasL/nfeZ8y/hc1+idiHLvcseqqqRcvx10f5Dr6p5WllVBKDxPF1nu3aHFc8HRe+ILEi6M6SCiVov0NQkd/hSL+HqTGt1BHA6H8fh/5kdJWzThLeFL6f9f5dRfyrdT/JAaSjOV2kozdUPaalM5otplfNja2to1q1h5o3EmIlV9PcdxYTPbqmAc0ungvDd1Z9EWbtPDD6qdnc1vv9X1zXJ1AysbsrmVbW+44W6mVSUVibCpM3giImgtMgEzEFHFJEXP3b3NczN+MIjkTkuvtNkKp9gSn/CRRFTBbaFYsonnPLfjZvf8VKVQMEBl0KBjEVGAQK9jSFpZDY2JG8GkUqk0BAuVSgUN0FAnetTyHBqH1UxN0ble6uS7GMF6nmcG+WQ/j/0SkbftnvvuYDAQwWeejUMIMYMlzmgtelIfa5sO1M/cTD/3jrvTmlxUEq4x4udAPH5NQoc/4WvdEFKji1ZbdAT3e/7jtKQS3h5+ffe9v5v/mX/730cp0kujlwYwDWCaqcvTVlTl+MlPfnLo/GAweFW5Cq6Ox8opbrZTpxjh1CN/jooVbd1KW70SjVdUVZmzW7duzcxoWenOrq1uDL/+du/FC7+x1h/uyc4GjYe+rLIgA8cMmIhjsMEUnnnMpJNF/uF7MjvFmW+v5Nj6lPNfhOxG8BvWW6aZl272Bc2ZK4wyOCPADMFgCpADMTcEB9WBeJPOEXUuLVIVohpEKpHKpBIJIsHqEhUxEUhbXiGmBjWoNeka3cKeuviCoLnDRM9N93PPhKalCxZevUAQEzxz5hwJqSpRIy1qh3+ooTyKzE0XmU81KQk3EpHpOJrQQUQ+kRrHoizLtuDnf+UP0hpKeKtYs+z/KGd+obeZ4ocU6aUBTG2lmbpRbX388ceR5mhTOSJu3bqF6y4++prd2qnD+/MlOLqPbJP/27qVuKvkgqlf0MI8HiyG7Z2wtbm1tjp+9pRWlvrrG1Pbw+29Pa7KDPAgjpqjqjTo484tWZznQT9K2XebU9XuhZ1vjxRcGj/lmWc0u1fMj6xnARoCWL33ylyJgj18bvFaREiVjgqJGJoMl2AaNNQ/1h60GhwSoCGKdKB2Wokmp1brk7aXD2UoSD3ZZM/N9LOJ3DeutDgL83X54Zgd1047HJNZDvjwNvKrNQ1kDPQcT/R8m8GRFEYTTvFhe9UXzKGEjsePHx8mOG44qdFFqy26hCKlbyRcAP7W7r1/Nd88rySOFOml0UsDmAYwzdQVauuowcra2hqAxcXFK8pxnH1kDnEcl2Qj3mZztKUrWldbmB/0s0Gf7ix4fLSz/MF4ZdnWN8ZLq7y0zOtrsrNTjYdZkIwQiMuZqXD3Ni/e9v2+NgKrsfjiELtxjlOgLt82v8P9TZ58wTMbPBMwADF5Y41Gr2Jm7JwSVXV1CjOUu2E2sG/4qmoqqmISou5GpDM6P3XuBlqFDq2tYbWrvhEDdzIiJRJPOpHRe7O9ezP9PHPU6dF1jd4dc5F7zxzHhZg6o91VdVWYxvodgvUcTeS1BkcqTkl8wQ1HZDq+/PJLAD6RGkfRTd/4bfckrZiEC8DZkzhSpJeirzSAaQDTTF3dtlpVjkMVK683WMHVqVg59Yb1jWKGi1kJrVNJ9IhpyY4oCxnM/MJtP3cLZRmWV3R5hVZWquVlrK1mu3s90Qoo7y3a3btuclIbRiNW9JyxQudVQxFfbgv+u2zhmb/10s2TywwsIhlbj9nIVFVUjOB8FpSqEOqI2eygy+2+30nUvGyYi8YbpctlqEI7AplRd8OakpQDvbS2OCVjm8zdBwsT9+cGng/4g5xifq9EzMlMvSzLHOHYMpz98arreSLBkTse9Lx3bKrXV50kIeGNvzX8227mqpAaXXTTN/7Q3UtrJeFicIokjhTppegrhZRpstJMXae2njx5cjSbA8CtW7dek8pxCUO4Q5d09M9jn3JUVjMSB5dzVbQXeci+tJaWIEavwL17trBg45FubtrSUlhbr3Z3xqFyjx65O7eFnTYSs7EKJrIk57poqXTFNvqb2eymn97wU1uuCOwcgUk9jEiVACIjhpESx8vPCASFAbVZad2z2jalFg2VNoNDRVREqqocjyGVadBQaVWRiYUgoUQIEGlHS5VUKUqYkik0qFRMyBmLff/+XDE76GVHDFCvsQcqMzwTRXdconqcVNt8megVS6IEkBlEcs897+pSKeZIt6XtdELCWyE4riKp0aKbvvH3XVLfSLg4nDCJI0V6KSJKIWWarDRT16ato60Q0ZMnTz777IB9+JUzWDnUr2O7eWgXFwsQDp00s3ZXdvKmT+4kcvJHnvwF25c1MxBxniPPkfdsZpbKMaoqV7V+n6emBEBDcEQRlmO5qtP1iJmN/djcBiaWsjvPsvf3iinyXKmoBRezABhU0xhkICM2YlUDNCNqyAit8wdilUTNbihi+YmISdAQJFQaqhDKUJWkASYSKpOKYSaiQSAC1ZbIikqjHD1azEyFNeSepnN/d7r3/q3JqX7OB9kN59w1zv9nkGd2zCRkVrNJjfSGUtQW1dpDlxSkkjuXOUYnn+gkorlpv52QCI4bQWp00aZvjOD+YSI4Ei4Wr0riSJFeiohSSJkmK83UjWroyZMnZnZsxcqx5SpEdC1rVYgoz/OLX3Wnm7U2laOtNIkiHWam3ttgEKtQVMQIxM43zinM7L2Pd+DPpZtGZJztZLMvaWGFpldpeosGBp/7nKWCApBWVKPVsmzkTgmmbToKtWqXjcNr9EaBBJNKqrL+KUflaGhSEVQlaBhLVZIEJhDUxSQRIIiKiJrFXsb0DdPgTHPv7k34h3P99+amFmYmorQEOrkb11ljwowJmXO9vOCRlWXF3Y7WE1VPCgGO4B1njtuHtVVOCdd0gVwxcurdXrA/46VfD1KjRVVVyTwl4R2im8SR4ocUfaXwNU1Wmqmb3FBM5Th6/liDFSL66U9/es04jtPFbO8wg+Mo2eGca/1NY4JGVPE0VTSvGXMTsiw7ewkGEcO5kbk9dUMq1mhhOV/cpMGOFULMBhMzNSgZO6V94VCKYbQpQASilvdoyQ802qIabV+DhUpDKVWpZamh1Ko0qSAVIBYqraooyaGipmIhkJq1Ch3t+AcxEw+Z9DTf9+/N9j9cmJqbGvQ67EYkufI8v94WIUQgIhE1BYHM4gJpZiZyZ/UD1TMVxJnjQyU8KUEjIeGNCY5rqUjabWt3dzcejOCSeUrCO8Hf2r33l4utFD+k6CuFr2my0kylhgBEjqNbsdIarByiOa4Bu9Hd+122aPbUF9Nmc3SNV7qCI8ycZZn3/oxdNkDghla8oJm1bHo3mx663ghFMPaszrGZ6miosfghd0pspIDCjGEEYzNuXiu6tx5IIzBFVBJVsVBp/KlKrUoNJTRknsxQjksNFVQiRRGqSqtSQ8UEBmDKRMykZrAgVQkJ/cLfmch+cGdycWYwM1n4jlhmrLzI8zzLsksuNHPWVwNUdG9vr9LMFxMictiXtwNHVOQu8wcGKhEcCQknJTiuPanRQlVHo1E8/j/5flocCe8Ea5b9STX457O9tK1P0VdqK01WmqnUUEtzHFXlwNv3kT11CHf22O/UuQyXNsbr1q20NAeAmL4RCY7TvCxxZW4P2RD5nuXb6K+72S03GJIXcxL1Q0kJQY3IzBHDsYENZKB6wOpdsRFqsw4yiikc1lw7STAJCGKhUqkslFaVWpVSlRpKkxIWpBxXoyFUyFQkQAIkkJlnIq29VAiAsYMR1LNOePrwVu/B7ODu7GB6ou/dgXn33mdZFtUlrnP0TrESyJgZSlFVA7A6gcOaUiICQGbmGIPc552xogZpI30xH1AJV4/guDmkRhd7e/sh5e+7x2lxJLwr/O29O39z5qu0rU/RV2ordSqtitRQl+MA8Du/8zvRl7Q93+/3Aezs7Bx9ytXN6ThzpcaJZuTkQc55hUMto9HWrcTOnkJgItqGKqiE3+FiCdPP6NaWDYY8QVkeoKWMYCBSR8QQqBKYwVGuswJEDVSLfMYrM4IZCGDUximGRlk0Sm+EYKEuTrFQak1wjE1KDWMNlYxH1XjoyRgUypFJcARPcOzUTEXZpA7kyRzZZI6FfvaDuzN3ZyfyzDk+ELFHaZJYvHMjwlEin3k2J1oLu1IUf61LiRo2SuGYBj2f+cPDlfiChGuPkyw2f8NJje7DhsNhPP4zmt2gXlpACe8KP6kmn0t2z1VpW5+ir9RW6lRqK81Ut60f/ehHh1I5AKjq/Pz80tLSlduGHrtVu7A47eSTeO73xvdtVk7w+oe0QgwA8Yh6G8FvabGDfET5Dg92aLBHeUkMgMj5rEcEglmsiAGY4TyrSagCsXMMNtSJGgAIBtRzZohPJUBVzQQaLFSR3bCqtGqsVSnlWMqRlmOTUqXUUMFC7ohNoQKpIOK8g2oVKojCxDGIlLWc6rn5QbY4Pbg/N3VvftrvZ5E0IYr3vV7Pe3/q3JYrFrbVA0BxIpo5af7rUPzmqJ95z3RoJSeWISEBgL9+QqGna6ssy/Z+yP/O76eVkfBu8b+NZ//dwXKKH1L0ldpKnUptpZk6hFaVw3sfldGZeX19/c6dOwAuD83RWop8L9nRBvDUuIocfcpluEX8li7ge1/WzJgZzEY8FlTKJflV7S9h4qVN7Fiu7AxekVXshdgAT8jZExlBzSCmMReDHWlQleDIWBmI9RC1aYq1+QLdIxXTYFJF6VCtEzfGWo6lHGs10mpsUqlEJQ5xADRYEJIAFTaYilRjNjCZN/TYJnp0e9Lfnxs8WJiZGRTcGrU0XE9M3DgX4dUrQ3AYxEyJjMgaYsPMOkPT/CZi4txz9FBpXWYSu5Fwug/q67dy/NsesstManTR5nZuIftDdy8t94R3i/9xb/Hf6i/77/vASfFD6lQawNSpNIA3c/SePHny27/920fP9/v9y1OuEqswTn4HPoZqbeHGZduFvyuCQ81AriS3bflz6W+i2EWxqzwUV/pCOSfmoFqJkM/YO1ETkVKT/DRwAAAgAElEQVSUYQw4x865ICHKfwBwjgmAaRs5034AHWtTQGamaiqqYlohVK3cRszdiASHhHFLcETFUIWaBJNAMMeACiSQiPcuc5xrOd/zHy1O354eTA+KiX7BR3rvvS+KIvrm3pygXQHRbjBDnRkCiMAEAQAwjBEpK1w+Od7EF6TpuIYEx1UsdVHV1h32H6X0jYTLgT8Nx0uNpvghdSoNYOpUGsA0egB+9KMf4aDBSsTc3BwuTSqHmYUQTshxdDM4Tj1Qb2/6LjRuIQJzAO+WNoYfmd8RXpd8maZ2qNijXlBTkKOoT8FKpqQOCgswBYz2BSprEiMmxlDU2mhlRaN4pVHrSApTUxONuRuiWotuaCilHEsoNZRWjSWqb4TSQgkNCKH2WIFCAjRE2xQTJdXC01TB00U25bP35qc+XJzteceE7ojGNIQ8z2NZyo1KSTDDuJKRqBqI2TmvZqaAaGQ0AILF8ap/B4XagaFLO+eEhPMkOK66fkdXXvQfuURwJFwKdKVGU/yQOpUGMHUqDWAavWPx5MkTM/v888/bM+vr6wDu3LlzeTgOEXHOxRjskPxEOyaXP5q9sAwONQTQWN265M/HftUG6+iXggAOLlejYAGOiVlhagpTEHxOhtIqI8Czy/MeGVTUVE2NCOyYidVUzWK8HNuv/4nZAgpTqKgGMQumARL1RMdSlqElOMpxVBi1UCKUUCENHgCDLBIoIBWohCBFRtNFfn+muD87uD1ZzE72e5nr6o+gIynaOsKepwPrpb+pHkS2huPdcVCC895neRAJwawmnphgZgwVMABWUKkqakgGsQkJ50hwXCdR0lZe9GtMJHnRhEuCn1STI3Cf3vobLcUPqVNpAFOnEqlxpdsiougj+5Of/KR7/jUGK7jYohVVVdU8z8+YnXFdCY6oG6rsdtStDnVkbgQ/MretfkOyXfT20DNiI1IDgcixwRTGMJiqKTExKLqJMohMNYSYp8GIt/fJFJVUxMTMCj2gYGlWe3WoWZ24UUtvIJRajbUaSVlKNdY6g6PUUGoYm5QmASZ1+oYJzEgDVAiakU0O3K1+dnuqWJgeLEwNpgc9x3SI3XDOxayNG+EIexxEbXMUNkoInNZpGszOq+m+xqiZkhqZg1WKnVJLUaQSlYSEMxIc19JppSzLWJEI4J+4xbQmEi4P/v5o7t/sr6X4IXUqDWDqVBrANHrf29Ynn3zy5MmTbipHxOzs7CVJ5SjLMoay3T3eBRu1Xp4Jtf3yEVbDUHhH6WnpvwvFhvb2LAsgIwf2pmQgdh6wIOIde58FqUzNWCN/RMZEDBhH8QazUFVRkZIdMzsYgkhZlXkv98wwE6vDZorpG2bQyJYEVREVk2ChRBk9U0ZalrpfolIXrZhUJhVMoGISSIVhpIFVPGEqo3tTvfduTb5/e6bIfOZddzAjnHPOuSzLIseBG2kFIobN0jYqDgQFm1nMyjATI0NbPyQadUjHZluljYK16rxX6H2UcEPwDhebP8nFXT9So23IzEajUf3hAkr1KQmXCn9veJ4ER4ofUqfSAKZOJVLjerfVpnJ0T25sbFwegxUREZFYg4DGP6X7u+3I0RqWdz4F51k0AQS4HXWbmm+p3xMeKo2MtiTbMV/CKbl4Gz+GtgTABCAXjyTUTq5iTXQba064eTjti4aaQQUACN57gKJvIHVZFlUzg5qJmIbaDjaWn4QRqhGFEmGMaoRQIZRWlaYVTGABGgCNuRswg4kn63lanMwWp3qL0/3FWzODIseRTX50S4miGzfZB8SAsdhW8Lsg5I6JlRwREcwRVJ2JmDBAlBHYQSWQDRW7QSutY7mLjNcSbhpfcOXgbyap0T3f1qd8RjObqT4l4TLhCynW1c2xpPghdSoNYOpUGsA0eidsK/rI/tZv/dah85enYqWqKgC9Xq/dssffrYXKGUf1XdmdnPBVlNxOoE3N1rR4qYMV6W0HrgwCi5Ui0QoUiHKgsYTFYFbfpzczlXhb38yIwEzxdUEEsDXUBgwUuQuqaxmiDIpqU59Su8eaqcAUoipBJWiotIrsRokwsmqk5UirEqGyUNa5GxpMtalMUahA1UF7DlOOZnru4dzgwfzU7OQg8w6daY2X4RrcKC/Y498ORhtj25Rs7HJidsxEHHVgjRjqlAKIDMRwRi5a1YwN22PbGkvRyxO7kZBwPMFxo0iN7lds+1//D8+nBZFw2fAH45k3TeJI8UPqVBrA1KlEaqS2fuVXfuWowYqZzc3NvVEqx9u7bViWZdSVPNTWO7xR2W332ASZs+5LgQC3huIzmVy3YtuKXWRjpuBMzMzMSGvpLbN98QV0N7G0f6K9HDVEEoTI9q/RInXUbb3+t31hjdSGmSpMIEGlklBqVVkVMzjGFMZhNBzubDPMOzKptKpEomdKIDWCWbRNMZ3MaGEiuzeV353uzwx6U4N+tyylJVmyBoeyNq7cPepzueCVPfnZpg7Rc3kmZsTsnTdVs2AiJI7Ym3hibxIQgnEFEYOujeXbzXKiyPODg5zwbj/ZEt49wXHxXMM7JzUOERztcapPSbiEOGGVSoofUqfSAKZOJVIjtXUIMZXjs88+c85FuTEiulQVK6paliWArnHG2ft+wld4PZ1x7pOioD2hFS2e2cRTmt2h3shyAZmZQmAKM1KtCz1gMD1EaxykKaypMqmLUsxw3PXV5SrWvMqB3bFqzN0wEVhACFpLilbaEBwIpYYSGtQsCCSIxous61mUNHho4TFwtDDI7s/2H96Zm+n3mMCdEWuzNrz38eA6hZen60usDVoZ6vMhD5Fz3suIjQnMpqoaTIRUKIhJIPaQYFyZOISKVLaDvdgND4blVO5i2VHiCxIScF42sVeL1OiirU9ZQpHqUxIuIb6QYmh0rJdKih9Sp9IApk4lUiO1dRKa47PPPvvjP/7jQ+f7/f5lKFeJaG84tfIc5z62Z2dPzvJcM4wUy+L/X5lecjNVNhGMoUwKwJhgoFhIYnWkajDYK+Pi5t8u8WEGKOGAgCt19Diaqpbu9llMBaq1VmioLJRWjrQqtSwhdUEKJGTeVVUYjcYNQRK1QMykglSTRTZfZHcn3f2Zwf35mcl+0Q5VVwUz+qQcTdy40ozG2TpCwWyrckslSZ5x1vO9nhJEFGZmYiKqok5MRH0FCRYyrcbGjFDtia4My91xUJVUpZJwc/C9bJp/G01eJKlxluZUtfVP+SnfScsl4XLi/y4n/qXeToofUqfSAKZOJVIjtXVqjiPSHN77EEJ7fnZ2FpcjleN8mQ7n3NsY3rO8mgArkn1rgw03KH1hPiclIjiCmRnIjMzYIAYyU0QpDlOYAVyTGrTPZlCHOqkzM0zJWh4nPpwOCI4aNcxJ5EPUVEwEGjRUtSNsKLUqtRpLVUKiVUplEkyCBIFpCJWqOFI29YwM6Hu6N8V3p4o7U8XtuemJIu8OU+Qy8jyPPilRbqPdfl85UuN8C5fGyt/tymZw1Otx3kfWI58DICgRCKoirKJOTcQ0gwQLlTrWyhk7BFSqG2PdGkt/YGbWMkex4CltoRNuJs6H4LhCpMaxX6IA/sC9l1ZDwuXEP6km/+ViN+3pU6fSAKZOJVIjtXWWtj755JM///M/7/7vxsYGgDt37rye41DVra2tdzUOeZ7HOPk1j2lVKl/zsKmpqbPvQk9diRCMXlj/W5od+oG63NgTiKOLiRlAqhSPDNDIb7BR7XJijWxGI9WJA+IaTSMGMGGfCaH93XO0WYnMRu2c0hRBBEiloTIpLbIbDcdhUmmoNNSyo1ADTKSSULEjJusxpj3PFfmTxZn7c5OTRe7dASPYOC/OuUhwxLKUaA3bDcIvP9/R6rOey3pomam1veqLDdmQnisG5Pvqc3gXpVTYEQMkYiYsaiqmASIIlTin7BUOMA2yNhotb4+nBkUvD7H8p+ViEs2R8FY/2a4hwXFFSY0uWoPYEdw3PJXWd8LlxI+H8//J1Mu0p0+BShrA1KnUqdTWGdv65JNPAPzmb/7mofPfa7AyGAze+ZhEOdKWyGgPDr3O0c16WZaqei5T8KYaqPHBldGWYKPCFlFgEoKZOjhPDI5FI1rfdocBxl1aA2Ya9TioZjEOim1w55iOoVaaYLrhNeqsEI0CHMEkFj6UGkoLVU1wxD8laAihLFUDTBhggic4Qo8wcDrjwnszvYfzkw9uz+WOD4iGAFFBtqU24nwd0j1p3XOObvvfuahEe2Gvmu4zFj2JYUfoZciHfsDZhHJGPndZ5uJomJopiZipqkIFIhAx9mAGkRlAQax6OSp7HBZnykEvO6Ta22ZzIFrnJCS+4GbAv+mEXXVSo4vxeBwPvqLEbiRcajyX7J6r0p4+BSqpU6lTqVOprbO39au/+qtmdtRjZXZ29thUjlhicBkIjjbgjLzGsa8QE/W7kUaWZcduKU8eh3Qf+fqnHHrNeLxb2YshbwQaOYJx9IJlAoij7StgBILFohKuqQkzWCQ11LRmK+iYYTxIZjQxbcdtxRqCQ83MVG1fIlRMSoRgtf9rZaG0yHSEykRUgklVC5GSEeBNMtapjOZ6tDhRPF6cXZyZ8J4R00QaXqC1SvHee+/bhILvHfD2AVEZ97zC8jeKOY/N1zhfKPFu0PWSNq0HVyDrEefkM84yMBkRVE3VWMwUkeBgAYsxGzVOwVZBwvaoXBmNNveqqX7Vy/OjPY1/xsyORHMkJILjGpIaLbrpcMkgNuGS459W/TMSHCkoSm2lTqVOpU6ltrrPPbZi5ViDFRFZXl4uiqIoiov/Boz3/wGUZXlsl1vFjRiUtgFe9/Y1gF6vd5Zd7lkeuT7Gl7u07TI4ZwJy5Jx3B9IwHIHIFICCQASjmMVBMAUxCFCLBitk9Ar5Ues4ytbWKSqt/qiZIiaDmGpQFYGKSWmhkuifUtMcpUpQEZPKJABCJhCFian0IJOZvj+VPZgtFmcGc1MDx9wIo9ZJGcyc53nM3Wh5qBPu87tTHM1W0CR0XEBw3nJn5/42PMQ7DIN+vS0vx15cD+SVnev14HNyTlRV1bFjdmbeTEnFRIwELMQc65pIFBpMBL4cQZb3ZLJfTg36ryL+um8WjSRXQsKNIjiuK6nR/STqimz9ES+mpZBwmfGH46m/XGydbqmnoCi1lTqVOpU6ldo6Fp988klM5TjksXLIYMXM2j9/7ud+7mK60+v1YiJAu2E74U34VymMvo0klBPudYcVNks3dlAEWGAKzB5gA1lTqEHMUTqUQbCoOVo7xe4bqZk1+qM1hdHZS0NbkgNRhdQAJVPAYNI6wqqKmWoQFTEVlcqi0EaoNJQWDyRoZDckUEwf0OAsZFbdncwWJ3sPZorF2cnJfs5ErfFsN3HjfI1go2yHcy52truHP0e0dU9v+51rht1SX4xoXXK4nrrMODPnwU4MxM65jMgoLgBjUKMUSwQQmZEqZ8E0g+YmvTKEF8NyardanAm+qrIm1+k17xGRZLyScAMIjptAanTR1qckAY6Ey49/PJ75q/guBUWprdSp1KnUqdTWub94FOY41NDMzAyaVI7u+U8//fSHP/zhW+paVGo4e38PVUPEg3j//1VVLW8qq/FGm95xhVJcEJVQOmWAQAz2xg7EBuKa5CACgQzaZnBQp8CECFpbxxpwMImjzd2wVm4DBlMygRmZQMQ0wIKpmKqJmIiKaKgiqSFSWTRMCaH+rQESCEoWoFWGaoLDh3MTj2/PTPfzPPPdEY4cRFd044zzeOw4xzNZlsU/u36IZ42IvL+wd7QAu4FWq3wHBXwPPofzRk5BVZBenvf6fQlBJcTpMxwhOLyw5CoBIuZ7I6mej2RmVz4qyyzzXanX13AcMS8m0RxXCFdO3eNdXbC/mGV9SUiNLlqF0STAkXAl8BoZjhQUpbZSp1KnUqdSW2dp6Ac/+AGAbsXK5uYmgFixsry83J4/R3ajG2u5E4RkbySZ0d12nnD/2X3xV1VDvPm80Fh0WNpwWFXOc6YeRKIyGlNm5AEGcczbaOgNUwNghPoaLOZ2xNwNVkSB0Fp/tLHJMIMaAG3ENwwwaCQ4lFSgYhosHpjEDI6a4JDaJrYlOCABUpEESAULfZaZAotT/XvTxZ2pYnrQy73vjgQRee/b3I1IMJ1X+PD6KYsCH2Z26rSOVgD1TYOx0wVvCqyN8XyIPfPqe9Qr+P9n7816bMmuM7Fvrb0j4gw53rxTTWRxqOEWKXVDZLvRst1u+KENqWG5B8hQC7RJGgbUb7Y8wID9G/wPKFEEJEBAux9NQegHwbaGpiyqYYo1iSwWyWKxqu6U4xkiYu+1/LDPiYx7crg535OZayFxb2Scc2LFWrEjY+/vrPV9WUezQoiJXdHJiakKNSQdnCeawKTEkwtNTlg8fEYxE4kag8R6HOuNqvxwY/ii80WePxUobBNzWDWH2RWzc0Qr5xDU2Pe59WNasnFgNv82Q8NhiyLzZUFZUBaU+TpbR4mVY6ZdRVVnOlbOEOxIq9OjTxePNas8blFG++BndS2UUEUd11KWQbLILjoVjSKxJhAzg5gS18akhIMVEAZEQanrJOmnsEIx/SY/bak+AXC0GEVVU2eKRJIEcARI1PQTo2pIAAckagw60YitNSbV2IBYswSNNcfKIyxn9MJS8dnbSy+sLjgi5kR9OiE6ScodiU+0TbpxSkTgWHiWqmZZdtyCjiRhe+KLfkTe2Zlw6iA/35GPxn4Mry6nrKCsEJ9BAeasyGOMdV05IgYAUgKIQamfKYkHO3aenIfPVCL5XH0RqvFmqH62VfeK8Uq/26A2T72VUunNxVCczJuZ3IkBHJce1GhbG+V9l1dsHJjNv71Zd/+z7rYtiiwoS6AFZUGZr/Nz9OqrryaYw3vfniyljpV2KQdO167SUCqc06TxuEUER6/yONaiqA5xpwzjOimhxBjqajSkPEeWqzgJkYinlKJo8AukRpXUngLI5P8kHNuYQGSSwKboAwxFDEFViDQJwZIqJCRVDkBjCLGuVQJUWVWixBBSlwpijVgjBNbIEELd4fpO37+w0n1+tX9zZTFjblpjUh4Sn2hCN9riNSfOc5Pe416+tD4/OszRgGsXeQMqUAse1fxYcnEFXKbgCZsKc1qhTGSAJpCVYjIuCERgIiUwKROYyDn2Xrwnn3Pe3Q7xR9vDtV71Yl0nPpFDAmxeaq5jm+/GzOy6AxyXBdRoWxuk/HP3nI0Ds/m3v677tiiyoCyBFpQFZb4uwNFegZXUsXLr1q3Tt6u0pTEufgJ5VvPeo044VUUkikQJEbUGB0fEUCZiJnZpEUqkgCMiAqestIAM1aQYqqKSQA1JSigqggbpaGg3FBJqqDKTimgMqpq0VCROTkRFJQpEokQNtYYaIZAEklpDJdU4Z+177nexkufPLXeeW11c6XcdQXVXLSUVbjS1G0dBN84vz+nNDfyUhIH3Xa43i/lnMnhEMY66Hd0AOU2oNxgJzaIkehOJMD25hk5lcurAtNAngR3MzJ6cJ+8py8uYjUf0aBQ2BuM151I1zVP/MrTrUBIRyYmrOawgwuwi/w4fMtj8af7oXC5Qo21thlEbImaXwt4LnaDwNL+3lS0ezJcFZUGZrytzsRLz6Ewpx+bm5q1bt7CnlOOIlpbEp1zKXi6AwzN3Ms44hFDWTCDmIoNKqMYO5MiDppQZrElidTrFTgSQE1xDoihaAIcIVKZFHALVtCFRRAQqBHJgEZEYElZCDJE4Ho89kWOGcJRQlWOKFUtkCazBQSTWYbzT6bjbne5LK727y91e7jt5zrQLIjRXsyHdOCK6ccQF8HHJU/Yd+QnmiDG21+oNO+mzsnGQrRoVnLAn9sQM5qnq7zRYJZA+QSKrillh4ETPwWAG+/QT4YJgo8RHm+Miz7qdztERh7aycrqgVs1hdnntGADHZQc12lZVVdq4T10bBGaXxR7IgTyjtiiyoCyBFpQFZRfrzO3VV1/9gz/4g737O53OvqwcOLis45Dvk89jenl+dA/HO1uijJQ1ioagtcKTBBKKYE0UngRKYIaTCcAxdaSqopMSEJ0AGREJ45CoGvEkwAGJrEISJUYAIhxT+4lCVZkphih1CExK0BgkBI2BJJAKQqmhhNRdVLcW3J3F4rnl7ou3Vnq5w1SPtrFGLaWRSjkPCpUzuQXSGaaOlWeObgDYKOXDIQ3EK3s4B2YwgyhRqgAgKAE07Uma4h7TUo6G+SR1rTBDmZjZefKZ5oUWvUfl+P2N8Wo/X+qWeZ4fBCk+dcDPNKmZXW27YtU3/vqAGu2gGjT3AxOINbs89n7ITwxw2KLIgrIEWlA21O1incC+8pWvAHj33Xdn9u/LynHQqT51bXmUqeYJRC7O483Hy7xqzuRIhEKEixpUKo4AecRAoSIoqZB6qBBRUo1tzkc0qorEqHHSlpLQDZGoGiARKpoEVERIo4OSxhirKBKBGCXGqAoVBHKp1SXGGFVJImJNEkmEEbUuZTxQrRYK+tzN/gur/dvLi8wEfUKQNjV3NG0piU/0WEQqR3lnA5ocPdWHvDNRUTyrnpQZe1zix0O3zZl6T87BObBTSgyyoCnvBrWzlGANbRhYQETEE3RDlZkZzmmWkXYZ8mCr2hnsfGa1c2exSlDUif+8GMZheMHVATiuJKjRNhFp3P2Alm0QmF0W+zDmwMAWRRaUJdCCsqDsYl2wo9dee01V9+rIzrBy7Lu8PIoELKY1C/O/Zjj2Oaj2PVZo9DCGUkUZTtV5gtQaSJtaDXUgBnHiYmj6VFQVMU6wjKZ8Q4Kmao7pTkiERkAgQapSRUHMQAYIEFVirImok3FVhlBVDkISWSrU41iXi1SuLPDdhf6tfr7aK5YXukSza4F0KRO6wcznt144FsBxiGhLG5RJ28fSWDnjFS8gqoOom4HqnEEO5EE8YZXdfVeLW/RpkaPh4wBEIQoFw2fQYruMG4Ox91me53vz89TENsn33puIrNllBTiuPKhxkLb5FnIbBGaXxf6m7v461m1RZEFZAi0oC+qa+JqriIjotdde+/3f//2Z/Z1OB8C+HSve+8OJSGdmnkfBOM4je8ftZzlublc67m4eBsO4U0Nc+vKdlZo2FFH1oo6oYRwl3VWBhcaok2INURGVoBImuIYmvCNCIktURMSgVamqxMxgEJFCJcQ6sOPc5TFWdTUEKUtkKTmOcx3f6vDzi/nLNxcXOz6RnTaz5YQOJGpY7327LeX8FHCOeFGeim4kDdTmbJn5GYqhVlEHNQ3EAxmTAzuQm/anTE8YSkk2pw16AKqUKjjSD4GIiYRAxMzCDCIBKzFcppptlPJoUPa7RVHkeyVjn3rhZig5rI7D7JIBHBd8n8/Do7od8p+ZhIrZ5bHvVn1bFFlQlkALyoK62gmc8+x95StfmSnlSLa8vDxTynG4SuUh8MFZLZvPCeA4gd3o+FeX841qtFWVjAKxlCAihctS40mEZhCnzCDSJwEOTACOXcJRlZhkXyGiGlWiikCiSBBEihESSZU0aaxAJSIGjgEBUntXl4WUCLXXqotwq0vPL3RXu9lqv1joFpRkWZ4051xic2gAhfNDN/Ckgulp0I191VKOqx98VjYO8ngUB4EaTtAJAQd43xHZPuWDMwAiIu8JCokaY4he2ZfwHw/rvo+3l0JVVXuLOI5ewYGpuophHGaXCeC4ho/qup6wGERYc5TZZbLH4m2qbUFZAi0oG+oGajxbX6mUY4aV45QCK+eBccwPwMHAza5/rsB2Pd4pXc0RlAMCqGpUyVQiJH2lPwNwAIDGKbqhgijQqA3AISHtVI2QECVCpq0rqtCoUSCBJHoNEmMIISPpU+zl2mPpO7y41r+z1MkIjqAxaAtZaBg32kUQ+yqMnscQPfyiHBHdOC5py8nef5ThOqrlo52wHXOwB6drzUn5NZVlEDART0m/T6s4plckcXC0azsmqrHkWIVBICZyGbkscva4CkujuD2uupnby8Rx3EgN4zA7zd/zi28tPC+AY54f1U0FxyMUNuzMLpdtqF/lOG/3lK0fLIEWlAVlCbxu2XvttdcAHNSxMhwOuWWJ5ZGIvvCFL5wY45gf3r4TQCcZ44WeK8vqbzc2Su5ysUhEIKiKiJBEEkeJb5IYU+mMCR9DFFUBBDIBOCBBJ+wbodkpST9FowPS9/mqNWJNKh7CkLoalttb/a6/tZC/tNRZ63e63nWLzLlZotCmQ8FNrSl8uIDyh6N0phxO7NKMun3HzCEhHDe6GencQ2xQywcD2VEH74kdmEEM8BMkrgCa/pRUvAMoIcmq7DptIRxT9EPqGBTwWaaxkFgNx/VGWW4My56nbqc4k3vHMI5rixdcOvMX+fdoTnyNx+PJBnkbAWaXy0bC5wRw2ELFfFlQFpQl0LJ3XPvKV77y7rvvzvhS1eXl5UePHlHLjntkETnlWnrelgFr3TzWIVbjT8bj9ToTkKhqFPFRXcbOETkwK+8HcEAAUdFpBUdUbfWqxKQmKyoKVYGSRA01YoVQetQF4oKPva52Frr9zC31ijsrixkTVAgqT1JvJjSqwTVwzg0pB124gxZyRxlOTWfK/IyBMsggcO08OU/siKd8K9pAGQnGUKiqJE5SpFoeTCt6oKl7ZfKZxN2R2pe8YyFAiX3GvhBXDUL1s626692NpRhjbK7mvrltru9BGUtokWEcZtcC4LjUj+qf0oKNALPLZe/H/Hlfz+09ZesHS6AFZUFZAq/blXr99dcBvPvuu83ih4i2trZu3rxJRI8ePTp8QYWDvzbXtGo/KVvcvAEcHrjVyzhGp/V4PB4pgggkkkR1sQE4wAyCgjDpVICIaFLhaAEcE/IOCSqiUSalIApROESKNYeaQkVhlKPu+3g7c3eWuzf6Hc/MTJAwk9emaqO9DE528eIjB0EbbVGevQy1aSPLspnxdt61J0/9Ul1VqxDHyAJn5DIkjIO43Yg0PVGFKmQqigLWCUmHNgBHGhnNB0UFkCzzIsHOvQoAACAASURBVBqjkvPsM/hsVLqfbpXLOb9UhywLM1q5J8jGlcQ4rCDCAI6r8Kg2oSOzS2074ubtnrL1gyXQgrKgLIF2pRIrx1/+5V+mX5vmlG63OxqNmhaVZv2ciDzaC6d9DysiJ15NzeG6hYDFjv/UsuY8/mhcPSw7dSzE53CZukTNkAAOAjEUqqST3mpNKioTRdgWwIGJTKxColPJRAoKCxyXO7HH0nWucFw46nrudwrHpLMVG2hwjeYaJVAjxvhUjZILXbR4316i7yXOTFQR+760L1/GhS0KRFXIjUQjCM7BcUPAkU6kOaP2igWpSGNS1tEwj07KN9CWXiHHjpKGzqS5hVzgbCf4nUqGZeW926ulcuILeogYjeEFZhdmhwy2owIcV+ZR3QahP0bPBofZ5bItYZtq20rPgrKgzJddqTn09dprryWYw3uf1sbJFhcXATx+/Hjv9PQo3ht+xOOKuZ5flk5zGs65PPP9nP16ScPRQOqqyiL5yF7Zk3PYJWggaNOboNAISTyjQSWwiiNhCQnjcFAP8Yg5Sc/rSkFrPb9U5J2MXEvyc99YGlyjTZjyjJGgAyo4nvqpOVxdKyCKACrVRXbchrGAKaWoUkJCpiSjuot4KCCpF2UX+JjSjSpIyYEFSiQCgEiZSB2r8+M626rDxqDqdopUDJWu7Mytd9ykMfMFdy2ZmR3L/DV8VDf2IfVtBJhdLvte3ft1bNhCxXxZUBaU+bIrNZ++EsbRPsL29jYRra2tpXaVY9nhXJLzs/Y+3uTbKzO/zLzWqzfLuFmGhyV2KjdUTz4j53XKQAklAlIKRILGCAmxDhqrjqOul4xihphzXMx5qeCup8L5zFHm2DvOkoDowefc1klpF9fM7ez9cI+nHC0nVlHBoWhdFB0FGdQaXA6fw3mQm0IVsY1WpH+T/g0BlJpTRIFIAO++RwABAUxQp1CJAglQdQR2zmW+ji6AI3iz4g+26m6n6hX5U2Vljp4B55yRcZhdGoDDHtVmZpfXbKFiviwoC8oSaNl75r5S78kPfvCD7373u20JlU6nQ0Sj0ajtrmkc+OxnPztzPqesI5jPCo60syDy3i0UYbkKG8NycRx36jCoa0EpoKgsygKCMvG0NQGRKIIi5+pZC0bXUe4pZ5+xW+l3eoV3Kklzo+WSZs55RtemaSbC0fRZ53Y0nnK0nIyn46ncnACiyHYZdwICOceeyE3KcwCokspuOUZTtqHNhVNS3dVVmXicfGSyRazkFJGJmBQMciSOAzsltxX1gx3c7Fdr/TJlad8BebKEn5gfx2wO7Sq1F/nr9qhuw41blNtoNjNQw9YPlkALyoKyBNqVOnN79dVXX3nllffee2/G0cLCQmpXaarcE5noe++99/LLL5/VenXO8+accyLeOXacMdZ6EkRC1Fo0RKlFgkgtyRen/gVPcAxHLneceWaCI0yLLuCYmaBK+55qG05yLTtlT8ezWg7t9XsIHHYU5OJcGy7qIJtl3AkuAozEu3FQ3vTQ/Tot30DTuzIFPwiUfibHJmJyDs5vB4xr+cxyHJclM+d5fsQrmJa7+3KXNK8ewp5jZnQkzxLguIDUz+2j+m94zUaA2eWy71Y9W6iYLwvKgrIEWvbm35eqMvMrr7zygx/8oL1/Z2dndXVVVdfX19sLp89+9rPNF8Jngm7M+eqiqZ7wzsUYQwiqmnRDQ5Q6RmmtHAlgIu/YOSYCHbCq3Jd3MymPtElem/KNU2ZpHmpknjpg9orCHPS206zVD29RGdZSivd5zs6DEy5FDXZBmK3ReOJo2tR3TAViW6iNqrbQDUq8pcRIV529F5U66EYZN0YxyyXG2IyEo1yCvZVW7XQx88Ur7JiZPR3gsEe1mdklssdypUBJWz9YUBaU+bIrdeV9vfLKK6r63nvvfe9732sTPeR53rSr6J6lXbua47yjfob0paqa6AxSEpI5ptzz4bEdtBxtbyRr6jXafSgXFuCJr92x+CBOD0Mc8Q0nGGyiOg5SK+dFh7KMmBuAYzLg9QkODlVVFVXsQiBT5tEkptOcpzRIBzQBHJqQDmZy7LyXzEOiSNwYx4+2xr3c9TpFythZXWVrVDG74gCHgRpmZpfXbP1gCbSgLCgDNczX2fpqFlFE9LnPfW7vSrLb7YrI5uamiKRGleYN77///mc+85k5zNXZSnWkr8GZOcuyJM5a17WIHOuL8X05Ndpf1B+LQPS42Xi2V+RYyNRRVvVpZB7lsEckGVWAnGfNwBnIETHONGk6VY1FKgdJMAc7OCGfUYyI4eFYOhTvLOaL47Io8jPk7rUVmdkVBDgM1DAzM1DD5vQWlAVlQ90cma+nLhc/97nPqeqPfvSj5tXBYKCqS0tLCeZoNxrMACJX++mZvlEXkVRqEWNsE5Qcfg60x9roxnkPiUsBcKjqcSU/jljKcRSSUSLKvM8oA/vUPYI97TDTX6eNKi3MYsInOpGS1Vn3k1cAkKYeFSKQA4PYsfPiPYLbruj+KOyMq7Iqs8yfbZGOFXFcsF06do+LP2F/rn90DNQwMzNQw3yZI7tS5suu1DX31RAWAvjMZz7z/vvvv/XWWzNvyPN8PB7v+/GTgR3zwxBxLJgjyzK0CCNmmCMOakU5/AwvXSqO7v2p0qcxxhMsv8+WO7OXu27MwAxmHHKy2kY39GDO0X0+l6hFgSQrrCCAFS6CmZyLxKVgUIXBuOoUxXlcCGMbNZsf80cfuAZqmJkZqGFzenNkviyB5sh8nRjjSBsvv/zypz/96R//+MdElMg100vdbhfA1tbWzGd/+MMffv7zn3+GTBkXlv9Uw6JPEkm2l9xt121oY34ETS7ysIejGyco3DgxxnHoeFMFgx27HOwAagCrhoOj+X33Z6aKQ3WXjKM5t/QWnUIbxCCnpEqspEqk5MAOzqlzVeSNMt4o66UYQwje+7NtVLm8AIfJnVwvgOOqTqpsEJsZqGFzelvpmS8Lyoa6+bpgX2kJ5JxLHBMNxtG4SxUcy8vLMxjHK6+8gvnghjjvg59e2eTKTDaOIvNxyKw+EZqc1er3NKv3qFQq15S5rBByT/c3xTKOn1kCOZDoREwl/TCIwS5G93hcrY54rao7eZ20dQwvMLsWAIdNqszMDNSwOb05Ml+WQHNkvs7PS1pcxRg/9alPqeoHH3yQfm1gjuXlZexXymGr+uszEz4iwIE9VS3HpWh9Gtqgp6xNCEpbmg+piEoATYGLSTkGQZIKSlPK0QAcu31JU24ORavWA1AoTY4JAgEkREqszHBIlRypggPOi/itutqupQ6xqqpEanuGA8O6VMwu3g4aw94mVWZmBmrYnN4cmS9LoDkyXxfpJamHdLtdVf30pz/9x3/8x3vfk2VZm5WjPZd97bXXTjbxvZ4AB85NNHdOAI7Uq1LXdYzxWS3a932nApW4bXQGVOgEhkgohQKiU8YNepJ1pd2N0lRz6ExzygT1SEds7yMQE4PYEQsxgx05J9ENAu0EDVESL4nhEWZX1fwF/AkzUMPMzO4pW+lZ9iyBFpQFdc1BjYPWhEVR/Nqv/Vpd1z/5yU9m3tDr9QBsbGyc7ASuKrnm/IyQZ96iAoCZ67o+v+KXE0uEqCIAI+UB5RXnAB/5k8d/m7S1VxgAWMEEJhCBnbCv4MdRg4ioJoDD2knMZv4gX43x4M/puAZqmJld0jFvc3pzZFfKgrKgzNfFe8my7JVXXlHVH/7wh83O4XAIYHV19QQYhz3iL+DIz5DcNJVXnGFDylPXfjN8HDP1HXtTIarDwDviKhSRMhArEc0opOgTvBtPh0zagrJpQ0FP7EpdMJOfJBwMciAfydcS6qiJoCSE8FQNmuNeFKsKuZJ4wbUGOAzUMDOzGZUtwCx7lkALyoIyUOPE6wEAn//85//wD/8wqTwkVREAeZ6r6kE6svfu3ZtPvOD8lF+O++arNDNp6jUuUjpgRtRmb1b3JjkKtqJb107wOciBeIJCEGjyP2QX55jsmUSkOADvmN1JUAKBSBMNx25fSzoeM7uJQi37oFIGEUUIwTmXNInNzAzgMFDDzMxADfNlKz1LoAVlQRmocV72G7/xG6r67rvvEpFzrlnH9nq99fX1q/qonZM3z5sl4OA0gq+HwxBHz+GxCEcVCIJNyTe5X1M2AThUQFN5FJmqwbbQDexeKU10pI2ebHonPRkFKUinLKSJkWNSvjEBUhIbh5JTcgJXK+3UWglykRO33piZXUGA48rMdT6l2z+lRRsEZgZqmC9b6VkCLSgLynzNVUREdO/evXfeeafdgDAYDFZXVwFcLpjjck0Azq+Q5LhIxFmBGmd7VkcMXIGgtI3OplsM5JuekSMTbBwdSJke8okeF8JUJ5ZACgY5BdVCWzW2hmXPd2KM1lFidq0Bjivz+GxqsYjoUzowgMPsctk/7m7N4W1lCzDLniXQgrKhbqDGefh6/fXXAXzrW9+a2V8Uhfe+LMt2G0uyL37xizZbuLDrfuY9SjKtLDiPJqDTIBptS2d4ODpQwa3XfsCdQLmSV5Cq0rQQA+3PTuo4JseelHXM0G004MUTH2z0WDBta2mxb4BAREzMDHbKnlxeSf14WN3ucaOiclACG8KR9OpB/TiH9OyYneuwvFxlWRd8wv66PT4vslvPzOxSzE7Ml630LIEWlAVlCZzn7H31q19955139s6YFxcXHz58OJnReg9gBuw4j8n3DNPkNV+3nHLMJKTgNCyhF8C8vr/+69MkSLZrfazFkIvgUn8K7XuEXUdP8o7OnkYLDGl+1Sf24YlWF0wKOCj9y0zs1GUhusejMKp9gyUdxDM6o0M0A3M0aTmEddXM7FmZvw6ghl1mMwM1zJetHyyBFpQFZQm8vNlLpRzvvPOOcy6th4loZ2fn5s2bAB4+fNhuZ0hrtmN9rXWshZmJI5zMmiV9Uz5w2W2GxqI9KnbE38fCiDpKHuxI+cxHTOuAuu+rNAVLCFAiEEdyY+Ey6L4gy5lcYrs1zOYC4LhWoEYC+JN9SR/+Ke7aIDC7RPaL2djWD+bIrpQFZUFZAq9n9l5//fV33nnnO9/5zsz+oigGg8FB3r/0pS85555J7NcczmhQgBOsoud/qaxTa6obJhuAKHaQbfBSSYXApQ4S0qYbpQUrTElGdbd7pZFQ0YPAiycBDgVN+1omn58QbwCpTYVApEQKiuAaroqTk48xMnP77ri2Y9X+LFwpgONcL6dVapiZna0tcbT1gzmyK2VBWVCWwGubvddffz3BHE0pR7KFhQUATcfKzJnsbYJoF3fYHPIM4YwzLwqYW2s6MmYIKaKiUh5RXmb9Evm0yEP37T3Zk0fQ7I5D333Y6/okGEIy2eUDVHRC43oe6IbhBWYX+Zdn72Dz53G3z/nj03uf6hhv6ciGhdmle5raDNgc2ZWyoCwoS+A1v1L37t17++2323t2dnYA3Lx5cy/GcdC0+KB1+N7Glvav5ycycq7sHme+qGgzL1zzuVnTqJJSMRJ6rPmW6waXg3Mi1xBn6J4cplqNGTKOJ7YmH6b23tlBQi20Y8JJOvktVXAoEUDkHFwGXwepqyg5EGM0sVizq2dnA3BcrsdnA3DcQGkjwOxy2S/mo/m8rWz9YL4sKAvKfNmVukhf9+7dA/D222/PdKwURQGg6ViZ+dSXvvSl02AfB53PjJfTVDGcX0qbI++lYjVuyBNbU8TRgFk70X/oFja4F+HIZUQ+xkgQBslUJWXamXJYWcfkorQqYw54Z+pNgRIEAE3kV2aHETM5Tz4j8ZXW4zr2umQAh9neUXcFIMuTAxyX9/HZ0HAUiDaOza6t2frBsmcJtKBsqJujy+7r3r17qWNlZv/CwkIq5Zg5wne/+92jYBwnW+WeSZYuAOAwOONss6ptA0bqHnN/5HvwWVBAhYigEAl6lC6V/UfY4a/pDFJCB7xJVFWkDNiqZCFE59kADrOrZ/649/AVeHw2zWbLqG0EmF0ue94HmwHb+sESaEFZUJZAu1Lt9+/bsZIEVh49etTefx7ohplZMlENoBH8putH32XnJACqngmqotJGISYNKPtq0CJBFtPfWm95gvUj8ZI+WdmhT4rHKgGTFpXkm0SpFGyWslLWHZc/Ve/W7DRmuZ1TgOPqPT7bQiqf1u2f0KKNA7NLYWsc5va2svWD+bKgLChLoGXvGfq6d++eqn7rW9+a2Z8EVg46vuEdZmcJcICGyIeuUymrgCOImIggEapMBNVzrJfQmd+4EXUBGMTMjn1GRWcUqo+3hrd7TrvZjBbMJfqjYWZ2PIDjaj8+252HL+nAAA6zy2JfKkbzdlvZQsV8WVAWlCXQsjcnvojoa1/72kwpB6YCKzOlHGZntqy276inw0+Utqmzw/0IDyWIOgYTMaVKC8GEalTbHKPTKozJhk4KNFo7dwEMfTLzoGkFB2GiCzvpRdEkSksKUrCSEjlihTARl8LrlZZBk4LvGQIcNhjM5gvguD6Pz3YFx5f04Z/iro0Ds0thL/vKptoWlCXQgrKgDNQwX4dYQz7a+EqEo2trawZzmJ3fwCaiILyO7hb1QR3Aa6qcIHjvYh3rOhAzeJ9bgCb6J037yUzfyuFlH9q8gSegxnTvpLuFkw+QAAghknLJnVImkISIGCphdt52keCXv56P6izL6roG0DcaDrPLYy/52qbaFpQl0IKyoAzUMF9P9fXGG2/MlHIMBgNVXVtbm3OMw74Dv4zLNiJSILLflnyoOcgxe+c8ASoSIQC89woIdKoXS6nyAkSNhqzuwh0NeIEZhdnZ0g+dKMfSVG8FCmnqPxLXBwEEVSXAZxm0qiqtRINCFSGEvcI6ZoYXXF7z53r0uX185nmeAI4XdWCDwOyyWNKItTm9+bKLZUHZUDdH5uupvu7du/dHf/RHn3zyCfMTUhF5ngMYDod7P2KUHGYnHn5KXIvfkXyoOTnvnM+yTGLUEIMEx5RlWRRViQoBCASa6J9AlQBJgAUpSBtRWJlCHpNqjF21lNTKIpp4NmiKdGhDSjr5f3JEQESECHmeRfHVOJaBaoFAQwjt8nYzMwM4LuXjM8uytHEbYxsEZmdiPYRbXP8dP6hBCyz/cb5dgsfqvpCPlkj6TkfKADUbf1H2ckINeiT+4+CH6n4UspHQD+oiYv+BfcOdew2hzenNlwVlQVkCLXtXxtev/MqvANjLygGg3+9bu8qc2/x/R72LbgBj4a1A6jPvfQABqhqZCd5pVKhGSSQc3IIfptERUn8JAU82pPBu7caT/KS7n1ea/sywdaRfk3RLBCk5IGoVAxPyTmckYXMcunnkKepng81uOgM4LvHjs41T/oI8+htes6Fgdiy7jfEdru5y9Sv546G6/zDfIqIddYssW+oH6l7wNRF9GPM7XG+pfxR5zcUddR8Hd9fHLXV/rxgtOyGin4XspSwQ0bbwklMi2hT+63FnpPzDOvu3O71PgqvAaxy6rHN7T9k82xZgFpQFZQm0KzWfvhpWDu99CBM9ssFgYKwc13NdeqyP7Cvj2h6T6VBRdSdgO3pkmXM+glRFVDx7YhJ1EJFUqEGa2kUmxRm7cAZRU4OhMsUoiJrWlX3OhKYQCStAkASRqCpN+DcmjKMgIRJyUEGQ6KG5z4Yhro/CSqf2pO0Sp3aWmlzN5KH5tb2/nVjDC8wuJcBxqR+fzrlm+w3d+BsYwGH2dPsibb7Ggy/7rVd5uMSRiLbVp40t8UscFyhuilvmsMzxp6H4lK9ecNWj6NdcIKJNccscF1keRb/mIhE9jP6miy/6+md19mIWFlk2o1t2ssxyr6ie85GIfmNp57lMvjsqFinanN58WVAWlA11c2S+Tgxz/N7v/d7e/Xme79uuAutYuQx2ghFyrI+kRf6+R2gfR0THyIauF2i6tlJolKjCIIDIeWYWlYiYMIyEHkyKNhIYMWktIRKaSquoTog2mKbtLKA4pQ9lEE0/m8AOQTr+pKhDdFLBISAlxypOgChSS9xS3RhLGaSXyV4hlZkYZ2COJi3t/OybKzOz87a9aJo/7z8i8/n4ZGbnXIwRwOewbSPD7CArEH+J1v8TfvRl3uizfIzO81wR0X3JO5BlF8bKHegihceS5SRLHIfqgtBLrvww5iscb3D4MOQLLCsuDoV7rDc4DIUDaM2FobCAXvD1x8EvsS65OBQG6K4LA2EC7vo4EH6tqPJQnvKpYXN682WjwhJoCbTsXWdfX/va17Bfx0q/38c1KOWwL9XPKo37jFLCWNxOdFXQyMKOmJnZ0YRAlMAEdgDRRC8l8WPIVDt2VxeWlJVkov+qU+hBVUEEVVXRRN8x4eqAJOQjTis24uSAKgxRJLBEABVRQJ13DK8hjgTblVYhiriGuNRGiNkVsKcDHFd1otPtdpNs2OexZePAbMaWUP0dbPwT/vnLNGKgzzKGeyz+Lo8H6lnpFlcjuKFQjwWgkdAq1wN1H8b8BVcN4QZCz3O1pX4geN5VO+oeRbfm4rY4B/SdbKsbROo7IaKHwd3xYUvceuBVL0SUjkxEH9V+zUWESuf+nrJ5ti3A7EpZUDbUzdf8X6w33nhDVdswR6MjeyyMw/CC62kHXfRhwGaFodTqYsbsvXcuU8FU8oQmBBxEUAEUDlCekoNqq4hDoTL94UQ4qiqTZhRVEgKYaFrcQUBqMJFJKcf0/AQQgkzRE4khsGqR5+QIpNW43gmhijohIBUxLRWzq/GXzV/biU6e5+l5tox6RcsNKmxAmxUafxn3/wE9/Pv0eAgPUB9xG9lHUjzHZZdkS/0SAjM/luwGh1TKcZvrDsm0S2WyQUSpOWVTXRBe5kgkH4fsrg9E9HHwd/1ul8qai5vRLbtIRKlLpUvYiLzitIuAUF+Ke8p82QLMrpQFZUPdfF2Ki5Vgjm9+85sz+01gxeyQVd9BgzZxZQhnnHd93lWfAYghqIDYO+eIPAABgZShqfRi8km01FF0+q/yBOCAQlVFVFkp0WsoEYET6DGp7pjoxIKhAhCJQiYQCU8hFlU4dhCJURGVhJl90DCopIoaRUIIjQiDmeEFVwTguG4TnTZd8C/r/W/TSzYarjm08S/1vV/Gw1tUEmhbs0UKBNrSbInqJQr3tbiNapHCuuarUq9ynYCMW1QlsGORQqlcQBcpfBiLF1x1g8MnMe+QLHHcEL/C8Y6rPwz5C76+48JmdERYc+FnIVtiWXbxUfQOuuonnSzLLFVET4PN6c2XObIrZUFZUObrzB19/etfB/DWW2/N7DeBFVtzHndcCSDsyXeLoht8FlQ1RhH1GRNnznlNZRaUqDH2cFU00MZULHaCcUAmp6oqRKmlJVFdqKqQYIJdJI2V1Jgy6W2BCqmQKitEQCAiEiBKQFRWMDkhv1PHnTIs1MG7+pRisUbAYTYvAMe1nWozc6OL/go2AQM4rqm9IDv/Un/4d7ERQEsUR/BdjQtUf6Td5zBepHqkLird4nJd80JlhauhehUsckgvrXI9VEeKHstQHRTPc7kjjgm3uRrBbUZeTnQbRM+7aiCOgCUXR8qDSC+4eqA8iHTDhYHy+5X/TB4GwqxakNic3nzZSs+ulAVlQZmv83P0xhtvzGAcJrByhRGK8xhdUVGJlkHGqJQrJafk2JH3jhwBEKiAEg0ogQBGIy+rSphooahOhGKnvKNtEVk0dB57cYTJ50hJtSUru/tDClVIVFUQHDNYQRKj0k4twzqGGEMIe7VUzMwuJcBxnR9pDQ3H67ppQ+F6Qhu/Hf6/NaoCuENhQNlQuYewTZlXvUujgXpW9DiO4FOXyjayoXCPA4EexXzNhQH8ULjHcQe+Uu1SJKJUwUFEqXBjC/7DkCXh2J+F/EX/hHDsw+huurg13VjI6gfBrXJ0ZHN682UrPUugBWVBma9zd/TGG28A+OY3v9l89ZXskI4VWNPKM4UbLt4OAziiVkK1aICQioqoiiMwEwgKEY0Kp0REpNApgpHgDqUptgEIJjqxE1hDp9jGPkouTfIJQqqkgJLqlHED1BxSJ1q0KlAQExOBSECsQlVEFTVGEdlHS8XMzACOS/ZIa2g4bmNsNBzXyl6OG/88/Ojv48EOZX0NO+S34Re1JqIHWtxCRTTtUiF6rPkNqnsU0wYRbalfQlylakuyJQ5TmdhAmOjFPs9l2limsFc4Nu1phGOJGuFYSZQcK0+iGzanN1+20rMEWlAWlPk6b0df//rXZ0o5Ui+AdaxcZ+DmKOMtqlZCws6RI+eEKMYIN4EWokYVAhPB7TOY9z+k7HMuiBPV2NTGIum3tNX+0Sm3R6uIAwSQcyyqEiMUDZso04Sw1ACOyzg+L9fFurATPhuA45I+0oyG4xraooz/af3er8pPH1F3C24J9QYVTmUR9QblTvUmlQ/Q6Whconpbs0WEVaq2NFtCWKXqI+0saFzisKOeFQtc/1w6z3O1SKEtHKtKi7y/cOwyxyWO+wrH1kpdjgA82ZzefNlKzxJoQVlQlsCLdvTGG28Q0VtvveW9DyEk18Ph8II7VmyROVdZeqoXAdUKUVJKdRYKqKiIRABCUGZSUYDRHGtCMjqp1lAFRFUSOahq0nxNMrGT/SpxwiwqoqJQiEZRFRGRSCqYvCSQpDKb2DwIgChrao2ZlnMkh1Dpeup4Tgq0MUYRIaITJNYIOMzmx/z53e3z/1Rj5qIoyrIE8Mv6ybeNhuNqj3UJ/2n46VfrtytyI/AaRmPyQ+VllCPyA3XLqEbkh8o3MU4vLVA9UqegxMQBpbs8HsAPhPscDhGOJaKR8CrXQxwmHDsQ6rM0wrEC13e4AI0um9PbtN6ulAVlQZkvc3SQr8TK8Z3vfGfmbVmWHdSuAuDLX/6yzbWukh19BApQK0VojOJE1SVwIkahpG0C8qoRGkGOmHfhgKT/igbLiFOAQybkoSI6lYxtAA6ZAhyqUVU0RhUhTi0oUbWhKYVMMAdSkCg1uMoEkhBh1cWc+znzFOCIMTKz4Wtm1wjguHpPtaIou7N4jAAAIABJREFUqqoC8Bq2bTRcYftiff+/Kr+/guohdW7qmIjWUaxqRUQfo3dXR0T0Mbp3dUxED9C5peUOZQ80v0UVgT7S7nM0HsJvql+msI3svuS3udpXODZtNMKxfd4Vjk3NKZvqg9AyRyJqhGM3xa/ldH4j3+b0Nq23K2VBWVDmyxwd0dcbb7yRYI6mlCNZr9dDq5TD1oHnbYeXaYiIc+7MB0ZTjHD49W3OjQGoaAiCSkMFImUQkxJpovcEERyRU1GZABpTgEP2Ahw6BTgEog3AIRLTSzKh+YBqhCqrIsZQlpDIEJ7QeSSN2QkvqajGKcLBENUosXJS5xz7me/mjokAJIDjBGKxV6N8wyqnrhHAcbWfar1eb3t7G4CD/qI+/h7dsDFxxWxBxv/t8N//kjwYUN5D3UfYoXxB6xWU25QtariD4QYVK1rdwWidilWtbmK8Tvmq1osUHmjnFsq7NDq6cOwq1QcJxy5RnArHyicxu+PCHVc/iNmy1/NAN2xOb9N6u1IWlAVlvszRiX3tFVhJFRxra2vGynGFIZWjj5b0HiKQCiQAQUIFcnATPVglTiquID+ReU3kGBOAYwJ46FTYFVMijOmvE4AjFW5MSDc0TreFoAywhDgeQcUlpIIwOUoKZco7qqqU2Ds0qtQFwoLXfs4ZJZ7TXTsTgMPwArOLvG3bg81f86daWyz2P9cPDOC4YvYflT/+L8dvBvIDuL5WNXGm2kc1Jt/RuIB6TF6UllFuUFFoXEH5MfWWtFpBNSIflG7SuBGOXdd8FXVbOHakTpVOJhx729VDYRAtO13M/ZW5p8yXrR/sSllQFpQl8MpkrxFYmdmfvuU+qGPF2lUuzETkPHp7j45uABMiT8+UgYNICJVEmaAP3hOTSJBKBCFpudK+LSoiqhEJmpApwKFoAA6VmFAKmVJ1QKOKKilC8DEwU+FcjDGEEGIUVSgROzhHDkyQEEQiaaRQoq6e6+vLi/lC7kCnvQQ2Ds3myrw91RYWFra2tgB8Aes2IK6MdaT6+s53fyE+JMKSjkryI3JdjWPyAuprGFDmgK6GIWUj5WWUA8rWkd3R4YCydc1WUc8Ix65QdWLh2EcxW3NhW/2G8ApHYvow5C/42udF7t0Vu6fMl60fLIEWlAVlCbxK2fv617+uqm+//fbM/l6v9+jRo0v0NfXV+1L9zJsjTpAfZnhS1kBSp5YRZYBJGUqqEAGnVhEFEXiqC4uEXLQAjsS4MangmL7UlHVMKzgm6IZA0ktCEpwKK7FKjFFDSLqz6ahEEzoPQiANCFUeywVf3eny3QXfySbCfUTknHPOHSsDxi16Je2y/6Hwc8I//Ax9dbvdBHB0INalcjXsl8YffHX470ecd7Qm0AYXK1oNKN9BtqA1gT7h3h0dEWhEvqc1EW0jW9SaQNuULbb3nJFw7I1JA0ujDis3OGRFJ3N89e4p82XrB0ugBWVBWQKvWPaIaN+OlSSw8vjxY5t9PSuLMR6LieOgfooTj6Lccd8D9bgcU8giCvgicwCphKpUQEDOOe/zxI+hhwEc2nBw7CrC6pStYwpztAEOSIBEByVFrMsYooTovGOiOkaJUaXWGEikyBwhhHKwnMdPL+B2j/s5O9od4W2AIy1xm4XuQUmz8o3rgBdcPoDDnmrM3DBIWZfKFbB/uvO9f1S+39d6QeuP3MJzMliWcoM7K1IS0SPurun4tgwTE0dnSsmxgPohdQsNjXDsUks4dh25V12adqmsUtVsNMKx96VYoNgWjv25FIuISy6kdpUkHJtBl1zcVn+nXxy3qNLm9DattytlQVlQ5sscPUNfX/jCFwD87u/+7syrhwisWLvKBdix2EbbNKJnYoV3C4XLMaZQgrxyHamECNQREQgMhbJohCbSjF0ODuiUg0N2SzY0lWxgD8AxJcpIyAglRViJUIGqQBQkktg/SEU11qxKTKoBGlDGXKpVX77Y5ZcW8hu9zE3voCQN65xrpqZTehFq/zqTNyvfMJtPoz/7sz+zx+dgMEhFHGPwb/I/smFxSY1V/uf1P3kubvURhpwztIf4wPUXteohluRr4iWEknwHkYjuc28ZdRexJA+gSzImD6BHMiIPUJ/iiDwBvdZLYzgl6pOM4QDqsQzgHdBjGcON4W5wGJFnUI9lCMdAj5WIxspd1iFczflLC9kRx7DN6W1ab1fKgrKgzJc5mjdfb7755syeJLCyt5Tjr/7qr06AcVw6VbVnfsKJVu+I7z/bhboCozL83z/e+P4G6mwhum7k3GWZy32WZ+wYSBKvAJjgWgDHRMp1/56UFsChbTpSQKcAB6mwKokgxqgxqhIzMZMjEamqkpky70mChDKOtpep/sySf3mpeH6pk0CNFIJzLsuyfr9fFMUMtHFQomKMT83bpStbsPvuapzwGQAcV+DxKSKffPJJ2v4deuX/pJcMLLh0thSHv7X+Z5+Pj0ecMzTBFiVnK1oOOI/EK1oNOXfQLiIRleQ6kCFlY8puYkxEG1SsoiKiT6h3FyMi+oS6dzEmoofUuYVyQNkOsudonDRln6PxAJkQJeHYEu42V0S0Db9EkZnXdSIc22xsq88c31nsHj6YbU5/WXxZ9mwBZkFZUAZqXGdfb775ZpZldV0/Fea48uuWeVgRee9PBnA0O49LPzGpawDqEP/mw423H1UPZHHEvZpzOAJzlmfOM9OEEkPB0MTHMT2N5pXUeALscm20W1SgU87RBuBQqJAKqZIKYhSoKIiZCDEGiUElOEbGxGFUSHm3y7e7fLuX3VjoFPxEpN1utyiKPM8bjdjDAQ5VjTHO1Z1rd4ed8GkBjqv3+FxfXx+PxwDexvL/xl8yvOBy2Z168398+G8XUQf2OYSIBpwvaP3EBuULqInoMXfXdNze02zsULaIQESbVKygaqMeG5Svoiaih+jcopKIdjCh5NhGtkSBiB6guE0VEW0gX6WambfVL3FsMA5kndWFrs0UDdQwXxaUBWVD3RxdDV97SzlUtd/vnxLjMIDjBIdNTRYnBjhOY1H0k83hDx6O3tn069otKRcmZXLeec/MIErsGzQFOOhJgGPKxIEJCUcL4AAUBEmfnwIcugtwAKQiMSqgqdkEGqpSQu0hOUtO0tPxciafXe3dXij6uXctdCMlrdfrFUWRODieCnAcEd0wgMMAjmeVCj8Pcc7DI63f7yeA4x42V7TcoMJQg8tir44/+m8e/+nIFQux8hJ2XLGgdV+qR663JqO+VJvccZBFrTa54yE3ZPSIu12E4wrHrlOeqd6k8TryXDUJx2Yqi/yEcGw8QDhWi/6NXmEzRQM1zJcFZUHZUDdHV8bXF77whW9/+9sff/wxM7cJFw/RkT1Kx4qxEp7A0rL/meTNMd1c6pURP98erg9irR3qFC7PNIQQlCgyEztSdaqsIKSTVIUqQXc7VgBF0lJJaEICRaAJ4MATAIeq0ASpUdFJVwupkihizKAFY5njjSw8v9hZ62W9jDvZE+gGAO99KtxI9S9HMSMWnasxb38o9vnzfngFx7V6fH7yyScJj/w2XvgGv2aD41LYLwx++tWNP99xnVtxMOaMgC5izZkSpS4VJe4hjCkbcnZTx2PKiDDh3dh9D/UQh5Q5QjdtQLskA8oCcdKLDeBVqgeUOWiPZIcyD+2RjOAJ6LGM4LeQJeHYDNpjIaIRXJ91DHdjodfrFDZTNFDDfFlQFpT5MkdX0tdMKUfy1e12T1zKYV/5nuyw3j9dI/I0mimH2OaofvPn23/7qP5gwNHnmheAAkKIxOQcKbyAFYzGtSpBoS3w4slulFT1gckP8ATAEaf7RaOoqqhkIjnFPqPv0XN6I9e1Dt9e6nR9IijZPVtmds7leV4Uhfd+psHnkAqOpMwwb3f39bw77A/FvofdB+C4to/PwWCwubkJoxq9PPbP1v/fvzv66Y04JKJ117sho2ajdHlNfllLIhqTT7wbD1z/tgyJaDMJx3JOoNSccj8Jx7be3LSr7N1IHSj7dqm0NvwSxdT/8vzqYifz1/O2MlDDfFlQFpQNdXN0fXy9+eabjTZfsm63ixOxcti65fwwjnMCOEKUQRl++GD4Vz/bWS9pgIwdMYM51VmQkBd24CcADugTZ9X0rZBO3wBN9R5oQSFTgCNJqAipqorEuMiymuNTS/mtnl/IXcdz5mi2bGOapcS70el09qZ6b3KOi25cRoDD7rurccLeHp/tJ1ACODqQf6IfGNXonNu/ePTvvjR4fwH1lusuyXg1Dh/4xVtxZzUOB1z0Y9XlsMNTLVjOF7S+FQf3Xf+2DE8pHLtC1Yxw7GJr4wnhWCcv31w+rhyszRQN1DBfFpQFZQm07F1GXz/+8Y8//vjjvW87SEfWRGTPw0IIR6njOHNzTAud7KWVPFT+/tb40Wi8WcmogrITkCjgMrhcmUEJcaAJoDFpP8GUTxQ0QSyEoMzUyMSmHxFRES8h49hx2mHpOhQOhaN+7hYLf6OXLRZZ5pkaRtOpMTMRZVNry+sekrEToBuwBgqzC7T2YKM///M/t0daY+vr66PRCMB9dP4V/7KNlbm1X338V/946/sVZxHURyg5U1APYcyZTvd0NDBzSZkQtYVjP3aLKzreVzh2k4oOyVOFYwH0ScbkNW0cIByLLPvsrdVLB6zanN582agwXxaUDXXzdUpfe8lHj1vKYV/MnvLIjSDIEQ97YhWVvfurqnqwvv3zx1vvPdi+vx0qckE5KsQVmhWRnBKDiIhSSYZMu1GgCfVIpKQS64pJM+9VRCUAShPyjagxdDj2nNzs8mrHrXaz1V6x2C28Y3fA92pJFzYxiRZFkXg3DhKF3Zuc46IbF39jzvMwtgqOizzyeQEcl/SRFkK4f/9+2v5t+g9+QgsGJcyh/cLgx7/54E+J0NFQcr7jOrfizogLB+kgDrmIxMtajjhPnBrnIRybNhrh2AGyQJz6VraQLVMYdZY+u9o/29oNm9Nb9mxUWPYsgZZAy95l8aWqb7311l6Y44gYh62ITn/kwzGOczrhBEGMyurR+ub69nBnXJV1rAURVKurQDuVDmodBQlCopKKOVQnhKFEBAKpsKpnzT1lTE6jhxSZyx1ljjIm76jjOPeUMwrHndx18twzHRKs9z5VbXjvmTmVchwF4DgxumEAh93Olx7guBqPtKaIw/Ri59NeGX74X9//k75URLTtuksyJqLHfmEtDohoyEVfq/bGiPM+wgULx/rewt0bK3Zb2ZzefNmosCtlvuxKXXNfv/M7v7PvqnvfjhW0mlZsRXT6I6dV/TM54RBCWZZVVY3LUkSrEKJoFXQcZHNUb43DdhnqqFHUMRFDBKrTthWAVZjRyVzuOXcJxaAi8x3vioyLzGeOmZ4SQsIvEploA3B47/eK6e4LcKQSldOgGwZwXA284NoBHFfvkVaWZYOs//f4e1bEMVd2q1z/Xz74N21oY8P3V+OQiB75xa5UC6jXXb/QsID6oV+8FXeIaOiKhGg8dr01GRHRVhKORdjijocsIGxykUP6iDW5HEJETd9KSV5AfYr3qbeEqkfyCfWWUPVJNijPoIsUm40dym6trt5a6NhtZXN682WjwhJovuxKma9k+3asHF7KYeuWMzlyWt5f/AknBo2yLEejUYwxxCiioiqiQSRGiVNlV1Ci4mjIRkHQVFlBTEzTH6aEaDCRYzrKySdtlKQCm0CNxo6SisS7EWOc6LkYwGH33RUGOK785OPBgwd1XQN4G8v/K/2SwQpzYr0w/J9+8m8KRCHuaV0lLVgNJeepXaXpUik5q9gvS9kIx1acY6oOe37CsQX0uVtrC72uzRRtTm++bFRYAi2Blj3z9VSMAwezcti65QyPfFCvyvmlomHlrOs6xhhCCCEcDhZMXzkJMWeq1Ej/Nu0nzjlmTiUbac9TM9xUbaRfT1O7YQCH3XfP6oT9HI7OZz4nWFpaevToEYBXsbWi5QYVBi48c2OV3/zoT0rOFsN47Iox+Y7URJQkVIauGFLWk3Loisdc3IjDjobHU+HYx1Ph2E0qlrUk0Ih8V+uuhCSqQqANLla0GiLfoWxBawJtULGiVXpzT+skAbuoNYG2KVts7yFa17xH8qkXni+8szm9zX3Nl40KS6AFZUGZrxlHX/ziFwF84xvfcM7FGGfW3ns7VtIHL5HMyjxLZtR1nYgnTlOMcILrnjgvEroxHo8BiMjMOTS/Nl8/H33cNo0kDXuocy7VayQC0eNekYaS45SdKWZmz9AOq+C4znMCK+KYN/v1n//Jl7f/log2soXVMEiNJ4mJY3eDCwALqJsGlt0uFS76WjHzXiaOBwnjINrkzoqWh1NyPKJugbBEcZMKB1miuEm5g9a++4t3l/M8t6m2zX3Nl40KS6AFZUHZxTrk1e9///t7oYFerzdTymFN+2d+2L2UHBdzwiIiIjHGtIEpEWmzX6fWrqRoH62BKpoyDdpjzc7mPccKsO36lG0pz+oGt7vDTnh/gMPmBMnacirGxPHM7R8+/OtfffiXm9nCShgQ0eNsaS1sE9GGX+ho3dN623U9pK/16YVjA/EiQtOusq9wrO7qxVKfYpX3Xn/x7lEK/2yqbXNfGxWWPUugBWVD/er5OoGX73//+1mWpa/Tks10rBjAcU6HbbNyXPAJJ9QgFXEkgCNOrVXHQXvBhTZsMdONcgIs46BzbjCXS3qzX8+7w6CT/QEOmxPsa205FSvieIa2Wm78d+//axB1NFScpY2h63hIe0/Jec1+Scb7CseOXH4rDk4mHDumbHiwcGy1dPPereUj0jXZbWXzbBsVlj1LoAVlQ/3aghoz9o1vfGPvzizLmnaVGRdn1a5iC60ZkdSLPOEGvGiqNvBkvcbM29qHmlF13fvvKe08elIM4LD77hkAHH/xF39hc4KDbnIr4njmxir/6v3/48XxQyLa8b3FOEqFG6tx0NZSabpUjiIcO+DOIqrDhWM3uVhJbz5YOHaL8jtL/Zfu3LKpts19bQFm2bMEWlAWlIEaJ7O9HStNKYetW871sImx4mJScVyCkoPef5DcySkPfoY9KQZw2H13ZQGOqzEnaIo47qPzW/QPDG64ePut9/71p8b3G2hj5Do9KROiQaC+VnuhjUfZ4s2wc97CsUr0/PMv3F7o2FTb5r62ALPsWQItKAvKQI3TmKomjZW2r06nc04Yhy3hGkvtKungZ0uSOp8AR1skJX0ktclc0lFheIGd8LkDHFdvTiAin3zySdr+33Hv/8EdQxwu0l7f/OF/8fP/y0N6Uu34nteY1GEbmdi9G08Vjm2aU9rCsULcP45wrBC9+uLzSwt9m2rb3NcWYJY9S6AFZUPdQI0z8bW3YyUxYqYv22bsNO0qBnDMHDZJkBzXyzNRjTm9xwbgSGSil3pUGF5gJ7z/HX1KgOPKzwmGw+HGxgaAMfg38A8NdLgwY5X/4Z1vLodh6XICOhpGrnDQjgYiSoyhY1cMXedm2B67gqcvbU+FYxnoaT10RcXZjTgkovWpcOz6VDi2Jr+sJRGNySfejZaoSrGi1ZByEE36VqhYQRU4+/xnPtXvdGyqbfNsW4BZ9iyBFpQNdQM1ztBXU8rRtk6ns76+biui8z5sA3Nc+QzPQBsGcNjdccUADj7ZJ9t6Rec6vC7G0SG+ut1ugs87kN/GW4Y7XJj9s5/+8VI92HbdIlaF1Nuu241lIfWQC1UtpB5w3onlWr217vudWKY9qroYRwPOe7HsSjWgXEVXw2CLO6q6GocP3ELaGFBexGpJxjuUqWpHQ9q4FQf/f3tnFiTXdZ/3c+7e3bNi4b7vC0AAJDZqIyNZMhlVLEuiHiglcRJFieMkyvbiByuVPLisiqW4KqGkSE4e/GA7JRdJUxQrclmpEmVZFDGYAWcAkoliK4PMECABAjPT691PHi7YbHb3DHtmunv6dP/+T82L4f3O9/3/fc49X59zzwUjr5SaTINV6eZVWFDhJekppSZVsOpM7Lvr9l64G8P3tRqE7y9YVAWZghSkwNKIkZRy3759TRd935+enp6enubhsKehlIrjuHdvo+hWI7fzv6dpmnEk3USvi20Ho9MVHKP8Q0cURRcvXhRCJEL+a/HQWcHbRnseU8Har/3imV1hUUpZtvPjcS17yagp0kIa1s+LbXtwbE6FORVv7eDYy2Y+r6L1Do5184X9t93UxcPYB63UIUWyUA8BIQWpocfShVHbHSttt6uIze9Y4SffjW9bP4p14+nfxl5V53+8qZu3Xm/7x/WL2Yf3Pf+VFRzDV8Yj2+CNDA6eCepx+fJl3/eFEIui8C/FEQyIXscX/uqZO8v/LzBdKZSn4tB0lJC5K2/ZMLIP/Tw41hLK2bX34A1X8ZjIczbJIlOQghSljqnRH6zWA1Y8zxNCtO5YOXny5KY8DiZandx2O6t7BkcKpdTG1gYGB37BkBscPBO0jTRNL1y4kPUOvy/ueEHcgAfRu7i1ePaJ//uCNGQ+Ceqnw/qmlxhm9qFmubujUuOhKp0cHPvuP23+4NhdN9x0055dPCbynE2yyBSkIEWpY2r0GevMmTOWZcVxXMdyXbetzcFEq0d3vrKx3zCajINBXsGRTVs632WAwYFfMFQGB88EnYTv+5cvXxZCJEJ+URxfFS5ORI/i7/78u7eUl6WUNcvLPI66kVH/0MnBsTXDyato+wfHXnvXfdcU3NEpdZ6zSRaZQkBIUeqYGgOF1frmUaXUdl4+yoxoy3fucE3HDja4k/UaGBx8O4a4wVYf3rM1HCON53me5/m+bwr178QCG1V6FMfOz9xcWgpMJ5VGPvYD00mFzCf+lSuJX7LylkjH4mopOzg28YPsmNgkCA27Ku18Ely5koaBYSspd0cl33CkFLvjkm84vjCnk0pg2GuGuycuVQ3HECqfBL7hCCF2JVVfWqkwJlK/aBXuvvuuvOeOVKnznE2yyBSkIEWpAzRQWIuLi0KI8+fPm6bZ+IbI9c6R3c4hssTGoZTKlkXUj5gdkFaJ7b0VckdOvSVG9kvU27dH/+xnP2Ok6TwZFy5cyMYVNqr0JJsq/TevPGWp1FZJzcpZKnFVLKW87Ezujor1V3L06eBYO3/43js9x+aRFCySRaYgBSmwyNQgYLW+lUMI4bruZpdy8JNv1+/cdJ8+NLjrh1xolzvtvvJ87/rT4K4ZHCMy0gRB8Pbbbws2qvQmjp0/8UvLLzZuTinbhfG42nZzSttdKlfeu2HlJ5Ja45V3P7zz3o0Vs7ArrTZ+yP7JMIyK4Qgn/+j+O9tWGo+kYDF/AAtSkAKLTO0gVqvNsdm3cjDR6nODt2NG9N86weDgzqNrcIzmSFMsFkulkhDiLeH9Y3EcV6Jrsqv0y3NPRZY3Ha5JKSPDTgwzn4ZFZ3wyKkspK3Z+LDsvttsHxwaGnTYcHGvuvu7wHTc2lgGPpGAxfwALUpACi0wNDtbzzz//5ptvNl3s/BxZpnA0GIOD3GFwMNJcCaXUxYsXoygSQrworvo9cR/eRFfiofMzj7zxEy+NQtOVQrgqCk1HCuGquP5hUwfH1jewtB4cK6XMXi9aNV1LvefgWPuGOw7fuJdHUrCYP4AFKUiBRaYGHGvLSzkwOGjwcNyZ3NHg1jsbHf7ddg6C3mybBhxLSrl79+7s8yPiwofFW3gT2w8jjR9e/ks3CctW3kkCJw1rhuMkoZNGq/aYk4SxNKum6yaBm0YlM+ckoRKyZOacNFJCXrLHnTRy06hquNmHFbOQSwI3jYqGl12pGI6bhuNJrWh4Sqk9caloePkkcFVckU4+DfbE5Wtuu/PITVcNWanz/SVZZApSkKLUARpKrH379t1///2NV4IgCIJgenqaZ0uCIEYz1l3BgX2+cdRfxuEL49fFMV7Gsc24/635R5d+NBZVDcOoWbl84ksp6x/qu1Qa3s1xZZdKtw6OLdrj+++89abdk8NR6nx/SRaZghSkwAJodDL1ne98p+lf1ztgRbyzXYWffGnwENyZ3NHg1ju/x+BgpNlU8DKOLsaXTj41HRYrTsFOk5yKKnbBUkkuDRt3qWQnv767OeWdK2Urb4n0ygeV5FUUZsfErvNBSZlTcWA4UgpPxb7hKMN65MiBnOPwpAgWQGBBClIIiHqaCnj69OmmKxscsMKMCL8AgwOFh1IKY+hXVPYOa2JiwvM8KeU1MviqOIVJseW4cfUXubhWtvKFsKKE9KVViCpCiJKVd5IwlTKSppOEQohAWk4Seml4yZ7IrvjSGourUqXZByWlLy0njXJpmH0QQrxtjWcfsiteGhUNz03DWEhfWklu7JHDXXY3WNMLFlWBgJCCFAKSqT4D7d+/v+lKtl2FHSsEMQjR9ZN9ifZ95ssvv9zrTrlPTHbCp1dKvfnmm2maCiH+u7r5j8UtlNQW4rGfP7fvwmkpZcUujMVVKaVv55t2qfTo4Njq2N7HHrzXNE1KHSyAyBSkIIWAqDcEAn7/+98/d+6caZpJktQvNu5YSdPU9/0NbJHBlIhVAPo2uOnOY2NjnuchBQ3u0Z17YnCM1PCZJEn9mK5/qx6YF3jkmws79r/80u+W3ImJsCSlLLkTdhrlkyC0c14SSClX3anWg2PdJMypqGLnTZXm03BrB8d6N9xx/I4bDMOg1MGCEfMHSEEKAVFvmARs3a6ilPI8b2VlRSkVhiEzIhrctwbXarVGuw2DgwbrYXCM8vBZf+FoosS/F3gcm4vjZ198aPlnXhpWnTE7jdw0ikxHSemlUWy52YeuHxwbGfbEDbd88K6bKXWwYMT8AVKQQkDUG1YBT58+bVlWHMd1LMdxhBArKyvMiGjwEEiBwjS4ywYHw2erx7Gm7C+Lw6vCEURn8XdmvrG3dmnVm54OVn07ZwjhJYFv5wLLmw7WDMOoH6FS38Cy5oxPReWalZNSXNm3YuXHk5pveolhZh9qlrs7KjVuV1m1xqaTipSyaBUO77/v5j1TlDpYMGL+AClIISDqDbdJh+uSAAAdL0lEQVSArQespGlarVYbd6nkcrn650OHDjGFw+Do6W0dx+nK9nAMDsq4OwYHw+d6US6X19bW8Dg2Fbmw8mszT+ViX0rp27mmDxWnsN7BsXWzo/5KjtaDY9fs8am43PRKDmU5xw4duH6yQKmDBSPmD5CCFAKSqREh1bhjJUmSt956y7ZtIUSxWGSiRYP7LMXU1FSjp4bBQRnvgMHB8NlhvHtwrHL/EQfHdhAf+OsfHl36SWw6dhpJKavOmKGSfBJEppNIM58Gkelk+00i00mlsc2DYw3D+OjDR8cLeUodLNRj/gApSCEgmRopUkqpM2fONF10HGd1dZWJFnNOTRtMSVBsmzA4GD636XG8LiZ/Ux3Ewtg4vviXX3OSIHvvhpDSTaPA8gyh3DQKLVcKUb/iqTiwvNiwxuNqYLmWSm2V+JZnqtRVceMRKoFheyoOTEcK4am4ZnmmSj0Vh4XpX374sGdblDpPimSKZKEeAiIgmRpNoNYdK9lmgeyAldY4cuQIUzgajMdBselqcDB8dgWr7nG8pibwODaIsdrKP3jp90LLCy1vIiw2bk7JXsnRzYNjp6/79LEH6gemUOo8KZIpkkWmIIWAZGo0gXq9lIMpHA3G4KDYdvDOhmyIXldJf4B2HGtiYmJ8fFwIcZ8sflW+gpGxXuwpv1mzPCf2x4O1il1QSnlRLfsw5a8UnXGlVCGqZB+8qFo1c0qpXFxbcSaVUrnYD6VVNZyxqHLZmagaTi7xy1auKu2xuFqyckqpsbhaMnOFW+757MMHTdOk1LXAolMCi6pAQAQkUwjYOyAp5f79+5suhmE4NTU1NTUlCIIgdA554sSJnnbK/WMyYFis43jfeOT17z1wbiayXCcJpZSR6QopGrerNB4cm12JLTf70HBwrCuFclVc/1DfnJK9reOa+w596LZrRq38tMPih0qwqAoEREDUQ8A+Az3//PPnz59vumiapu/7Sqmm653vVeE3aqTY2T4BhUddiq4bHAyfeBwdxhMn/ksuqk75K6HlSaHcNArsnKkSJ43ru1R8OyeEkU9qvp2LTGcyLLU9ODbbpVKzcqlhNm5Xue/Iw3dedxVPbzwpkimSRaYgRamDBVBbrIWFhaY/cBxHCNG0Y2VmZqZDj4OJFlJgcJA77Q0Ohk88js2GF5S/+OPfkVJWnfFCVJZSltzJpjdxtPlg5XKJ38nBsaHlPfKxX7omb/P0xpMiWCSLTEEKUmCRqY3/YGFhwbbtKIo2tjmYaCEFBge5G1qDg+Fzsx7HmrL/uXpoVTi4G0KIay//4pPzf5gKmU/8Ym7XpL+SGRlCyHzi1+y8qVIvDdseHJtKI7/hwbFrY3uf+NDh8XyO8uNJESyqgkxBClJgkalOYmFh4aWXXmq8opSyLKvtASsbrObAL6DBGBzkThuDg+FzaxEEwdtvv43H0RgffvXZ/W/MRJYbm04hqgR2zlCpm0aR5Qrxnjdx1M+LbXtwbHambGC5QshcGvqWZ0zueeIjRx3ToPx4UgSLqgALUpACi0xt1uboZCnHxjtWmMLp6xdoJwUK0+BNGxwMn10BCoLg8uXLSZL4yvhtdf+8mB5xg+OxuT/YW3pzPFiTUpa9yfGgKKWsOmOFqBJaXmLahajS9uDYbJfKegfHGnuu//wHD9aPg6X8eFIEi6oAC1KQAotMbdbjaL24qXNkmcJhcGBwkLsda3Bbg4PhsxdASZJcuHAhSZJEif+mbv++uH6UDY5f/8FvSinL3lTmcRRzu5zYzyd+3dHIzI7GDyV3YiIsvffD5GRUqnsc03fs+/iD91F+PCmCRVWABSlIgUWmumVz1LFs2xadvZWDiRaTZAwOcrfzBgfDZx+AlFKXLl3yfV8I8aLa+3V172i6G+OVtz/30/+kpOElQWS5Qkg3DSPLU1JmVxoOjpVuGnZycOyNH3rsA9dP8qQIEFj9x0I9vlaQghRD1VBife973zt37lzTP3VyjiwTLaTA4CB3O9bgmZkZBoA+AxWLxWKxKIR4TU18Vd03gq/kuHN59qOnvxtZnhTKSaPAzpsqyT4Edq7p4Njs3RyBnUsMcyyq1g+OlVIW3YnJsBQ4hQ88fOzu66/hSREgsDA1wIIUpBAQ9bqL1bpj5X2XcjCFo8G6GxzkDoOD4XNzUX8lx5qyv6buGbVXchz+3z+4Z3mmEJallFV3PPsQ2Hkvrm364Fhv4vFPfPy6cY/nD4DAghFYkIIUAqJeL7CUUt/+9rebLq63lEMIcfToUaZwNFh3j4PcYXAwfG4ukiRZWVnxfT9R4k/ETX+kbhkdg+OxE79/09v/p5jfPVm7LKUs56bsOMwlftmbtJKo6eBYKUQuCarOmJkmuTRoPDi2Mnntlz7xAc+2eP4ACCwYgQUpSCEg6vUUq/OlHCdPntzgjBWmcBgcGBw0eNANDobPrYVSqlQqlUolIcRrauJ30ntHZLvKZ1/82ri/6iRhaOcMlTppFFmuFCL7sN7BsU3nxVqTuz//+Mcc0+D5AyCwYMT3F1KQQkDU6w9WW5tjbW2tcSkHUzgajMFBse3UnY3tNKgefSiv/mD1GcgwjMnJyauvvtowjPtk8Slj7oBYGQWDY7r0ph0Hvp1zolpimDU7Z8dBYpgld9KOg3xYLrkTblRzkrBiF+w4UEJW7IITB04Slu2CEwfyjkN//299wrXMYS2/ISv1IesohhIL9fhaQQpSI/5URqY6jAceeKDpShRFk5OTU1NTguhXtN0ZRBAUm9jsCg5+E+gRkFJqbW2tXC4LIX6U7v26ume4vyd/+8++4kU1KWUlNzXmrzW+gKOTg2OvuvfAJ48/SPlBCiwY8bWCFKQQEPV2BCs7YMU0zSRJ6hdN0xRC1Gq11mZ0a8cKv1EjxRB8m8hdb2/7vgYHw2ffgKIounjxYpqma8r+3fTuYX3z6GTprSd+9B9iyxHScJIwttz0nfNiVfOH5oNjY8u5+0Mfe/T26yg/SIEFI75WkIIUAqLezmLNz883/YFSynGctbU15pw0GIOD3A2QwcHwuVNAo7CUY7x88Vd//B+vGBamY6eRlLKY3zVZW9n44NjEcj71yb95865xyg9SYKEeXytIQQoBydSAAM3Pz9u2HUVR/Ur28tFe2BxM4WgwBgcN3jiG/PgJ7YCklFNTU2NjY5cuXXo0unhcXfrP6s4fq6uGyeBwYt+Og6o7ng/LVhL6Tt6LahPVy/47u1R8O+9F1foHL65VnHFXJJ/5zK9eW3ApP0iBhXp8rSAFKQQkU4MDdODAgW9961ut17NzZNv+Lz06Y4XYfiiltHMiCIrtPT3YyZMnGdUGE6hara6urqZpuqjyX0/vWRSF4SjlfT//4ZHXX5BS1tzxfFiWUiamnRiWlwTrHRwbT13zz37lo43HwVJ+kEJAMkWyIAUpBCRTAwXUumOl60s5+I0aKYbg20fuenrn3hocDJ/bxErTtFwuF4vFRIm/UHv/a3rrEJwje/viyw+feUZImb2Ao+lD68Gx4ro7/t7jj27B3eChClJ0SmCRLEhBig4QrH4CKaXWO0eWmSGTZAwOcteHO1v61u4oDJ+GYUxMTBQKhdXV1UdrF4/LS8+q6/8wvVlrg8ONKlYchHYuNiwrDkInH5qOEwdSymy7ipSy5uRzUU1Kqe7/4D/5yANUBaQQkEyRLEhBCgHJ1OADSSnPnj37xhtvNF3PDlhp3bGy2b0q2m2gYMeHvkHuNI3urOBg+OwDVhzHa2trtVrNV4bWNsetSyePLTydGRnBO45G/UPjwbH7PvjIJ+6/jaqAFAKSKZIFKUjRAYKlBanGyWEnSzlmZmY263HwG7WmDRYs4qDY+nLnrRscDJ87ghWGYalUqtVqbyn3T9Prn1fXCd3igdf/x6H/9YNSYc9E9ZKUMrbc1DC92H/vdhXjwcc/9cjNe6kKSNEpgUWyIAUpOkCwNJ1J9uKtHEzhMDgwOGhw1wwOhs8BwdJ6NcetZ08cPvNcPizXHY3I9qQQ9YNjE8t58sknb5jIURWQolMCi2RBClJ0gGDpPntsPWNlvQNWOlnNwRQOgwODgwZvy+Bg+BxYrDiOq9VqsVjMbI4X0mu1eAXpnX/9k4fnv1vfk1I/SyX7EI7tfuJTn7x1zzRVASk6JbCoCrAgRamDNRwzxg6XcnSyY4UpHFJgcFBsmzY4GD41wkrT1Pf9YrHoh9Gcmv6D9JYBP1D2tsWXDi/8qRfXfG88F5QbX8Bx+Y7jv/X4UdcyqQpI0SmBRVWABSlKHazhmCU22hy2bUdRtLHNwZwTKYbb4CB3Pb2txfCpO5ZhGPl8Pp/PB0HwN6rVI+VTA/56jgu7bzfSODBdzy+FtieEdMNqZLm5ux/8ysePOaZBVUCKTgksqgIsBAQIrOEwNRrjwIED8/PzP/3pTxtJKaW2s2OFIAjiPb3l7Owsvf8wYaVpGgRBuVxerYWn1eRz6vpX1NRA1dzE2vlf+fPfjuxc4I5l7xmNLDd///F/8fEjVAWlzjM9WFQFWJCCFFjDZGq0JdW6lMOyLNHZjhV+o6bBQ/BlJ3e9u20PDQ6Gz53FSpKkWq1WKpVSmPy5uvrP0msGZOuKGQefeeErblSVUta8iXxQevBTn//YXddTFZQ6QGBRFWBBClIIOKymRlO0vpUjszned7sKUzikwOCgwf0zOBg+BxArSZIwDMvl8lu1+JSa/qG6esfXdHzhT/5peWzPeOVS6I49+tkvfPjGKTJFqQMEFlUBFqQghYDDbWq0RusBK4ZhCCE22LHCFI7ZLAYHZdxbg4PhUxcspVQURb7vX64Gp8L8nJr6i3TPyk4cvPK5Z/6Vk4SV8av+4ZOfu3nXOJmi1AECCyCwIAUpBBwRU6P1AXVhYaHpomVZxWJRKdV4MduxwsyQSTIGB2XcfYOD4VP34TNN08zsOF+NXgu9Ppsdn//ub5RvfuDLn/7lq3MWmaLUAQILIDIFKUgh4EiZGq3RumOl7Vs5mHPSYAwOiq1rBgfD57AOn0qpbBvLqh+9VjN/Hrmvq4kX1d7etfDT//Orv/XFJzd1YAqZAotMgUVVICCkIIWAQzzr63wpB1M4Gqx7tZO7HTM4GD5Hc/hMkiRJklKYXAzVfOCtJcbpKLegJruyxOM3pte+NF20JJkCCyCwACJTkIIUAo70NK8pnnvuuXPnzjVhZf/Z+laOo0ePMufULt0s4qDYdsDgYPhk+FwPK47jWIkLiRXH8V+FVjk1s3/9STC2/v8oDGlIKW914pvseNxIP1LwyRRYZAosgMgUpCCFgJga62G17lgxTbNUKqVpyhQOgwODgwa/j8HBkMbwCSlIMX0Fi2SRKUhBCixMjcHJVFuPQwixtrbGFI7ZrO7fCEqid3e2+lBkDJ+QghRYZAosgMgUpCCFgJganWMdOHAg27FiGEa2cKPxDn3YsUIQvQullF6diUYNlnNzcwxpPH9AClJMX8GiKsCCFKTA2nFSZKo1WpdypGlq23axWNRFE36u1/fbRO60a3A3DQ6GT0hBCiwyBRZAZApSkEJATI2uY83Pz9u2HUVR/Uq2Y6W7NgdzTk0brOO3htz16LYWQxrP9GAhIEBgURVgQQpSYGFqDDLW4uLiuXPn2oK2blcR7FghiFGNrazgYPgEiEyBRabAAohMQQpSCDigz/dDnalXXnml6Z+6uJSDH9X1lQKFKbYrd+vQ4GD4BIhMgUWmwIIR319IQQoBMTV2PFNKqfXOkVVKMefE4CB3o9xgi+ETILAgBSmwYMTXClKQQkBMDV0yJaU8ePDgN7/5zbb/LztWCGKUo3kFB8MnQGQKUpACC0Z8rSAFKQQc0Gd3MtUQXV/KwY/q+jZYuy8CuevRneXc3BzDJ0BkClKQAgtGfK0gBSkExNTQMVNdfCsHc06t70zuaLAQwupDhdEpox4CQopSx9QAi68VpCh15ktkqhe3PXjwoBCi7Y6VIAhal3KwXYUghjjkqVOn6JR50EFASEEKAckUyYIUpBBwh5/LydT2onW7imEYomUpx4kTJ9bzOPhRXes7kzsaLLprcNApox4CQopSBwgsqgIsBGReRKZ2kNQrr7xiWVYcxxvbHPgFGBwoPJRSWHTKPOggIKQghYBkimSRKUghIJkaDlIHDx78xje+0fb/anvAimDTCrEToZQayv5t5zvYLazgoFNmSENASFHqAIFFVYCFgENAikwNMaktLOXgR3WtpSB3NHgTBgedMkMaAkKKUgcILKoCLARkzkOmNCLVesCKEMIwjA3OkWXOqWmDdax5cteL225kcPDyf7AYPiFFqQMEFlUBFgIyzyFTWpNqtTk2WMrBnFNfKVCYBovWd3BgaoDF8AkpSh0gsKgKsCCFqUFVDA2pxcVFpdS5c+dacVvPkT127JggCJ1Du7d7dLfB8tSpU5gaYDF8QopSBwgsqgIsSA0BFqUO0AZYrUvXW5dy8KO6vlKgMGUshJBtd6ZhaoAFKUhR6gCBBRCZghSmBlUxZOoppdruWKm/lYM5JwYHBofWDba0yxZPb4xqkIIUApIpkkWmIIWpgYAAbQFLSnn27Nnl5eW2/7vv+0334QTZrseIb6Aget4VdHEFB6YGWAyfCIiAqAcWVYGAkNL++ZiqGA312u5YKZVKeinD+gJ9q5oVHL2483YNDkwNsBg+ERABUQ8sqgIBIYWpQaekI9Z6b+Xohc3BJFnfPoTcadRga2Arkqc3RjUyBSlKHSySRaYghamBgJRf77DOnj0rhFheXjZNM0mSJqwgCJr+fgB3rLCBgqDY3tNddLiCA1MDLIZPBERA1AOLqkBASOkeVAXqtcVqXcqRXe/iUg5+rte3byF3GjV4I4MDUwMshk8EREDUA4uqgBQCYmrQKY0I1qlTp2zbjqKo6c+6YnMwScbgIHd9uK1FRwkWwycCQgpSYFEVkEJATA2qgu/voUOHnnrqqbb/1LpdRXDGCkEMYOc/Pz9PRwkWwycCQgpSYFEVkEJA7Z9rqQrU6xJW646V7S/lYBWAvv0PudOowb01OOgoGdXIFKQgBRbJQj2wMDUQkPLTDksp1bqXX0pZLpeVUiPiF2g3/UZhfXPXrTtbWtcrWACRKUhBCiyAIIWAmBpUBeXXdSwpJTtWCEK/AaIrKzjoKBnVyBSkIAUWyUI9sEZQQKoCoKHH6uJSDvYjaNpHsYJDowZv3eCgo2RUI1OQghRYJAv1wMLUQEDKbxQyNTc31/YPNvVWDgwOffsrcqdLg62BrUWwACJTkIIUWABBCgExNagKym8QBHzwwQefffbZ5eXl1n8Kw7B1KQfbVTYIpdRQdl/EQAwi77uCg46SUY1MQQpSYA04FupBCgH1fh6lKlBPHwG3s5SDVQD6dmXkTpcGtzc46CgZ1cgUpCAFFqYGpQ4WpgYCUn5kqm3Mzc3Zth1FUdM9N7Y5mCRjcGBw9M/goKNkVCNTkIIUWJgalDpYmBoISPmRqU6idSlHhrKBx8FsVt8uDoV1kcKiU2ZUI1OQghRYmBqUOliYGghI+ZGpzuPZZ5/NPiwvLxuGkaZp0x80nSPLKzmItsHrSLr/rV9YWKCjZFQjU5CCFFgDhYV6kEJAvZ8vqQrUGyUB2y7lEEK0niPLCg59uz5yp0uDu29w0CkDRKYgBSmwYESpIyCmBlVB+Y2UgOvZHI07Vpgk69sNkjtdGmxpV6B0yqiHgJCi1DE1wEJASGFqAESmBorU4uKiEKLtObJN21WEEMeOHdPiO84GCkK7Ytv6Cg46ZYDIFKQgBRaMKHUEHBAsqgJGfH8HBGuDpRy8UVLf7pHc6dLgzRkcdMoAkSlIQQosGFHqCIipQacEFt/fDUIpderUqdbr5XKZSbKmXSUGhy4Ntgaq+OiUUQ8BIUWpM38ACwEhNdxP83RKYA09qeyMlbbbVUTLjhVdtqsQhB6DV9sVHHTKAJEpSEEKLBhR6gg4IFhUBYz4/upLanZ2tvV6pVJpOmBlYBnxntFeN5gVHN2987sGB50yQGQKUpBCQNRDQATE1MDUAIvvb3eB2nocoqs7VjA49C0hDI7u3tmi/wKITEEKUgiIeggIqaF5BB9NASk/+opBVu+hhx565plnlpaWTNNMkqTpX/U9Y4UgBnGAO336NJ0ynTKZghSkEJBMQQpSO4KFgDCirxgd9Xq6lIP1BZpWF6tvunvb7hscdMqoh4CQotQBAgtSYA3x4/gOYlF+9BVDoN7s7Kxt21EUNV3fps3B9FvfSiN3XbytpV110imDBSlIISDqISCkMDUwNcBiqNIU6+zZs0tLS23/KQzD1pePsmOFIDbxhd3yCg6GT7AY1SBFqQMEFqTAGojnOZ7KwGKo0hBrdna2CShzN7a2lINVAPpWBbnr4m03Z3AwfILFqAYpSh0gsCAF1kiZGpQfWFRF74CUUnNzc01/oJTawjmyTL8xOGiw6GSLCqYGWIxqkKLUAQILUmBhalAS9BWo13UgKeXi4uLy8nLT9czd4IAVYjuhlNJrKOxKg9uv4MDUAItRDVKUOkBgQQqsQQg6JbCoilEgtf2lHKwv0LdyyF0X7/yuwYGpARajGqQodYDAghRYmBqUBH0F6u0UUOs5sp2/lYNJsr5VRO66eGd55swZTA2wGD7BQkCAwIIUWJgalAR9BertONDTTz/ddsdKFEVpmjZebNquwiRZ36Iid9oYHJgaYDF8IiACoh4CkilMDUodLKoCUpuKxqUcGVbmbjQu5Xj55ZcbPQ7WF2Bw0OCeGByYGmAxfCIgAqIeApIpTA1KHSyqAlLbxJqdnbVtO4qi+vVWmwODA4ODBnff4MDUAIvhEwEREPUQkExhalDqYFEVkOouVutbOYQQaZq2ehwYHPrWAwZHF+9sDXg5MqQxAJApSFHqYAFEpjA1KHWwqIrRJLW4uCiEWFpaarre9hzZ48ePC4LofQzyAbSbWMFBRwkWVYGACIh6CEimtCPV1+cqSh0sqgJSvcFqe45smqaN58iyvkDfOiF33brt+xgc9ClgURUICClIISCZwtSg1MGiKlBvELBad6w0vpWDSbK+NUPuunVbiz4FLEYaBIQUpBCQTPHwSqlT6iQL9QYc6+mnnxZCKKXaniMbhmHTxaZzZAliFOLKCg76FLAYaRAQUpBCQDKlHam+PjNR6mBRFZAaGKz1lnJUKhWNeLGCQ1+FB/bO8tVXX6VPAYuRBgEhBSk6JTI1Ug+plDpYJAv1dMdSSrW1OXrhcWBwjKxfoF2DrSH7noMFI4ZqSEEKAckUpgYCUuokC/WGHivbsbLeASvsWCFGM7q5goMhTRcs1GOohhSkeKYHa/BJ9fV5iFIHC1KQ0hnr5MmTTVfSNK3Vatm+lYHlzgoOfe88tFtU6FMwNcCCFKTAAohMYWpQ6ggIKUjtLFZbj0N06a0cHKQysn6Bdg22hvt7jqmBegzVkIIUMz2wMDUodbAgBamhx1pcXBRCLC0tWZYVx3H9OjtWiJGKTldw0KfogoV6DNWQghQzPbAGn1Rfn3UodbAgBalRwqov5WgESpJkO0s5WMHR6wazgqNbd97I4KBPwdQAC1KQAgsgMoWpQakjIKQgpZ2ArTtWkiQRW92xgsExsn6BdlJY9CmYGmBBClKUOkBkCkeDUkdASEFqmARcXFxUSi0vLzddT9M0iqJs30o92K6y46GUGtafHPr9PPDqq6/Sp+iChXoM1ZCC1MgKSKY0IkWmIIWAkKLUBweoK0s5WMGhrxSj1mD52muv0adgaoAFKUiBRabIFKYGpY6AkILUUAqolJqdnW26mCRJtVptWsoxNJNkHdONwdGV21pDUKmYGmAxVEOKUgcILEwNMoWAqIeACLjeTRYXF5eWlpquZ+fIdnLAChsoCG2eGbq4goM+BfWoCkhBCgFRb7gFJFOQolMCCwH1BdrOUg7t1hdolx3WhnTlzts1OOhTUI+qgBSkEBD1MDXIFKUOEJlCQF2AZmZmJiYmisVi/WKSJHEcB0GAwYHBoXuD/z+fVJMKnTsLYQ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p:nvSpPr>
        <p:spPr>
          <a:xfrm>
            <a:off x="0" y="4572000"/>
            <a:ext cx="2438400" cy="224180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800" b="1" dirty="0" smtClean="0">
                <a:solidFill>
                  <a:srgbClr val="FF0000"/>
                </a:solidFill>
              </a:rPr>
              <a:t>CƠ SỞ DỮ LIỆU</a:t>
            </a:r>
            <a:endParaRPr lang="en-US" sz="2800" b="1" dirty="0">
              <a:solidFill>
                <a:srgbClr val="FF0000"/>
              </a:solidFill>
            </a:endParaRPr>
          </a:p>
        </p:txBody>
      </p:sp>
      <p:sp>
        <p:nvSpPr>
          <p:cNvPr id="10" name="Rectangle 9"/>
          <p:cNvSpPr/>
          <p:nvPr/>
        </p:nvSpPr>
        <p:spPr>
          <a:xfrm>
            <a:off x="0" y="2133600"/>
            <a:ext cx="9906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smtClean="0"/>
              <a:t>TRỪU TƯỢNG</a:t>
            </a:r>
            <a:endParaRPr lang="vi-VN" b="1" dirty="0" smtClean="0"/>
          </a:p>
        </p:txBody>
      </p:sp>
      <p:sp>
        <p:nvSpPr>
          <p:cNvPr id="12" name="Rectangle 11"/>
          <p:cNvSpPr/>
          <p:nvPr/>
        </p:nvSpPr>
        <p:spPr>
          <a:xfrm>
            <a:off x="1676400" y="3581400"/>
            <a:ext cx="1066800" cy="9006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smtClean="0"/>
              <a:t>NGHE</a:t>
            </a:r>
            <a:endParaRPr lang="en-US" b="1" dirty="0"/>
          </a:p>
        </p:txBody>
      </p:sp>
      <p:sp>
        <p:nvSpPr>
          <p:cNvPr id="13" name="Rectangle 12"/>
          <p:cNvSpPr/>
          <p:nvPr/>
        </p:nvSpPr>
        <p:spPr>
          <a:xfrm>
            <a:off x="4343400" y="4648200"/>
            <a:ext cx="1104900" cy="11841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b="1" smtClean="0"/>
              <a:t>HIỂU </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1. BÀI TOÁN QUẢN LÍ</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26" name="AutoShape 2" descr="Giới Thiệu về Công ty Tư Vấn Quản Lý Doanh Nghiệp EM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1028" name="AutoShape 4" descr="Giới Thiệu về Công ty Tư Vấn Quản Lý Doanh Nghiệp EM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1029" name="Picture 5" descr="C:\Users\HOANG\Pictures\cong ty.jpg"/>
          <p:cNvPicPr>
            <a:picLocks noChangeAspect="1" noChangeArrowheads="1"/>
          </p:cNvPicPr>
          <p:nvPr/>
        </p:nvPicPr>
        <p:blipFill>
          <a:blip r:embed="rId1"/>
          <a:srcRect/>
          <a:stretch>
            <a:fillRect/>
          </a:stretch>
        </p:blipFill>
        <p:spPr bwMode="auto">
          <a:xfrm>
            <a:off x="0" y="3970608"/>
            <a:ext cx="4191000" cy="2200275"/>
          </a:xfrm>
          <a:prstGeom prst="rect">
            <a:avLst/>
          </a:prstGeom>
          <a:noFill/>
        </p:spPr>
      </p:pic>
      <p:pic>
        <p:nvPicPr>
          <p:cNvPr id="1031" name="Picture 7" descr="C:\Users\HOANG\Pictures\san xuat.jpg"/>
          <p:cNvPicPr>
            <a:picLocks noChangeAspect="1" noChangeArrowheads="1"/>
          </p:cNvPicPr>
          <p:nvPr/>
        </p:nvPicPr>
        <p:blipFill>
          <a:blip r:embed="rId2"/>
          <a:srcRect/>
          <a:stretch>
            <a:fillRect/>
          </a:stretch>
        </p:blipFill>
        <p:spPr bwMode="auto">
          <a:xfrm>
            <a:off x="4800600" y="3962400"/>
            <a:ext cx="4343400" cy="2206564"/>
          </a:xfrm>
          <a:prstGeom prst="rect">
            <a:avLst/>
          </a:prstGeom>
          <a:noFill/>
        </p:spPr>
      </p:pic>
      <p:pic>
        <p:nvPicPr>
          <p:cNvPr id="1032" name="Picture 8" descr="C:\Users\HOANG\Pictures\ngan hang 2.jpg"/>
          <p:cNvPicPr>
            <a:picLocks noChangeAspect="1" noChangeArrowheads="1"/>
          </p:cNvPicPr>
          <p:nvPr/>
        </p:nvPicPr>
        <p:blipFill>
          <a:blip r:embed="rId3"/>
          <a:srcRect/>
          <a:stretch>
            <a:fillRect/>
          </a:stretch>
        </p:blipFill>
        <p:spPr bwMode="auto">
          <a:xfrm>
            <a:off x="4724400" y="609600"/>
            <a:ext cx="4419600" cy="2413378"/>
          </a:xfrm>
          <a:prstGeom prst="rect">
            <a:avLst/>
          </a:prstGeom>
          <a:noFill/>
        </p:spPr>
      </p:pic>
      <p:sp>
        <p:nvSpPr>
          <p:cNvPr id="12" name="Rectangle 11"/>
          <p:cNvSpPr/>
          <p:nvPr/>
        </p:nvSpPr>
        <p:spPr>
          <a:xfrm>
            <a:off x="4800600" y="6183920"/>
            <a:ext cx="434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C000"/>
                </a:solidFill>
              </a:rPr>
              <a:t>CƠ SỞ SẢN XUẤT </a:t>
            </a:r>
            <a:endParaRPr lang="en-US" sz="2000" b="1" smtClean="0">
              <a:solidFill>
                <a:srgbClr val="FFC000"/>
              </a:solidFill>
            </a:endParaRPr>
          </a:p>
        </p:txBody>
      </p:sp>
      <p:sp>
        <p:nvSpPr>
          <p:cNvPr id="14" name="Rectangle 13"/>
          <p:cNvSpPr/>
          <p:nvPr/>
        </p:nvSpPr>
        <p:spPr>
          <a:xfrm>
            <a:off x="4724400" y="3033932"/>
            <a:ext cx="441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C000"/>
                </a:solidFill>
              </a:rPr>
              <a:t>NGÂN HÀNG</a:t>
            </a:r>
            <a:endParaRPr lang="en-US" sz="2000" b="1" smtClean="0">
              <a:solidFill>
                <a:srgbClr val="FFC000"/>
              </a:solidFill>
            </a:endParaRPr>
          </a:p>
        </p:txBody>
      </p:sp>
      <p:sp>
        <p:nvSpPr>
          <p:cNvPr id="15" name="Rectangle 14"/>
          <p:cNvSpPr/>
          <p:nvPr/>
        </p:nvSpPr>
        <p:spPr>
          <a:xfrm>
            <a:off x="0" y="6183920"/>
            <a:ext cx="419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C000"/>
                </a:solidFill>
              </a:rPr>
              <a:t>CÔNG TY</a:t>
            </a:r>
            <a:endParaRPr lang="en-US" sz="2000" b="1" smtClean="0">
              <a:solidFill>
                <a:srgbClr val="FFC000"/>
              </a:solidFill>
            </a:endParaRPr>
          </a:p>
        </p:txBody>
      </p:sp>
      <p:sp>
        <p:nvSpPr>
          <p:cNvPr id="16" name="Rectangle 15"/>
          <p:cNvSpPr/>
          <p:nvPr/>
        </p:nvSpPr>
        <p:spPr>
          <a:xfrm>
            <a:off x="0" y="3048000"/>
            <a:ext cx="4267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C000"/>
                </a:solidFill>
              </a:rPr>
              <a:t>TRƯỜNG HỌC</a:t>
            </a:r>
            <a:endParaRPr lang="en-US" sz="2000" b="1">
              <a:solidFill>
                <a:srgbClr val="FFC000"/>
              </a:solidFill>
            </a:endParaRPr>
          </a:p>
        </p:txBody>
      </p:sp>
      <p:pic>
        <p:nvPicPr>
          <p:cNvPr id="1034" name="Picture 10" descr="C:\Users\HOANG\Pictures\hv.jpg"/>
          <p:cNvPicPr>
            <a:picLocks noChangeAspect="1" noChangeArrowheads="1"/>
          </p:cNvPicPr>
          <p:nvPr/>
        </p:nvPicPr>
        <p:blipFill>
          <a:blip r:embed="rId4"/>
          <a:srcRect/>
          <a:stretch>
            <a:fillRect/>
          </a:stretch>
        </p:blipFill>
        <p:spPr bwMode="auto">
          <a:xfrm>
            <a:off x="0" y="533400"/>
            <a:ext cx="4267200" cy="2514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p>
            <a:endParaRPr lang="en-US"/>
          </a:p>
        </p:txBody>
      </p:sp>
      <p:sp>
        <p:nvSpPr>
          <p:cNvPr id="3" name="Content Placeholder 2"/>
          <p:cNvSpPr>
            <a:spLocks noGrp="1"/>
          </p:cNvSpPr>
          <p:nvPr>
            <p:ph sz="half" idx="1"/>
          </p:nvPr>
        </p:nvSpPr>
        <p:spPr>
          <a:xfrm>
            <a:off x="457200" y="1443990"/>
            <a:ext cx="8229600" cy="4682490"/>
          </a:xfrm>
        </p:spPr>
        <p:txBody>
          <a:bodyPr/>
          <a:lstStyle/>
          <a:p>
            <a:pPr>
              <a:lnSpc>
                <a:spcPct val="150000"/>
              </a:lnSpc>
              <a:buFontTx/>
              <a:buChar char="-"/>
            </a:pPr>
            <a:r>
              <a:rPr lang="en-US" smtClean="0"/>
              <a:t>Công việc quản lí là rất phổ biến, có thể nói mọi tổ chức đều có nhu cầu quản lí.</a:t>
            </a:r>
            <a:endParaRPr lang="en-US" smtClean="0"/>
          </a:p>
          <a:p>
            <a:pPr>
              <a:lnSpc>
                <a:spcPct val="150000"/>
              </a:lnSpc>
              <a:buFontTx/>
              <a:buChar char="-"/>
            </a:pPr>
            <a:r>
              <a:rPr lang="en-US" smtClean="0"/>
              <a:t>Ví dụ: Quản lí học sinh trong nhà trường: (Xem SGK)</a:t>
            </a:r>
            <a:endParaRPr lang="en-US" smtClean="0"/>
          </a:p>
          <a:p>
            <a:pPr marL="0" indent="0" algn="ctr">
              <a:lnSpc>
                <a:spcPct val="150000"/>
              </a:lnSpc>
              <a:buFontTx/>
              <a:buNone/>
            </a:pPr>
            <a:endParaRPr lang="en-US"/>
          </a:p>
        </p:txBody>
      </p:sp>
      <p:sp>
        <p:nvSpPr>
          <p:cNvPr id="4" name="Rectangle 3"/>
          <p:cNvSpPr/>
          <p:nvPr/>
        </p:nvSpPr>
        <p:spPr>
          <a:xfrm>
            <a:off x="0" y="0"/>
            <a:ext cx="91440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1. BÀI TOÁN QUẢN LÍ</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95680" y="6152515"/>
            <a:ext cx="7144385" cy="566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C000"/>
                </a:solidFill>
              </a:rPr>
              <a:t>TRƯỜNG </a:t>
            </a:r>
            <a:r>
              <a:rPr lang="vi-VN" altLang="en-US" sz="2000" b="1" smtClean="0">
                <a:solidFill>
                  <a:srgbClr val="FFC000"/>
                </a:solidFill>
              </a:rPr>
              <a:t>NGÔ SỸ LIÊN XUÂN MAI CHƯƠNG MỸ HÀ </a:t>
            </a:r>
            <a:r>
              <a:rPr lang="vi-VN" altLang="en-US" sz="2000" b="1" smtClean="0">
                <a:solidFill>
                  <a:srgbClr val="FFC000"/>
                </a:solidFill>
              </a:rPr>
              <a:t>NỘI </a:t>
            </a:r>
            <a:endParaRPr lang="vi-VN" altLang="en-US" sz="2000" b="1" smtClean="0">
              <a:solidFill>
                <a:srgbClr val="FFC000"/>
              </a:solidFill>
            </a:endParaRPr>
          </a:p>
        </p:txBody>
      </p:sp>
      <p:pic>
        <p:nvPicPr>
          <p:cNvPr id="2" name="Content Placeholder 1" descr="186558687_971765283649744_2160042010879290426_n"/>
          <p:cNvPicPr>
            <a:picLocks noChangeAspect="1"/>
          </p:cNvPicPr>
          <p:nvPr>
            <p:ph sz="half" idx="2"/>
          </p:nvPr>
        </p:nvPicPr>
        <p:blipFill>
          <a:blip r:embed="rId1"/>
          <a:stretch>
            <a:fillRect/>
          </a:stretch>
        </p:blipFill>
        <p:spPr>
          <a:xfrm>
            <a:off x="2133600" y="3352800"/>
            <a:ext cx="4641850" cy="25298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1. BÀI TOÁN QUẢN LÍ</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1"/>
          <a:srcRect/>
          <a:stretch>
            <a:fillRect/>
          </a:stretch>
        </p:blipFill>
        <p:spPr bwMode="auto">
          <a:xfrm>
            <a:off x="0" y="533400"/>
            <a:ext cx="9144000" cy="5791200"/>
          </a:xfrm>
          <a:prstGeom prst="rect">
            <a:avLst/>
          </a:prstGeom>
          <a:noFill/>
          <a:ln>
            <a:noFill/>
          </a:ln>
          <a:effectLst>
            <a:prstShdw prst="shdw17" dist="17961" dir="2700000">
              <a:schemeClr val="accent1">
                <a:gamma/>
                <a:shade val="60000"/>
                <a:invGamma/>
              </a:schemeClr>
            </a:prstShdw>
          </a:effectLst>
        </p:spPr>
      </p:pic>
      <p:sp>
        <p:nvSpPr>
          <p:cNvPr id="8" name="Rectangle 7"/>
          <p:cNvSpPr/>
          <p:nvPr/>
        </p:nvSpPr>
        <p:spPr>
          <a:xfrm>
            <a:off x="0" y="6324600"/>
            <a:ext cx="914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C000"/>
                </a:solidFill>
              </a:rPr>
              <a:t>VÍ DỤ HỒ SƠ LỚP</a:t>
            </a:r>
            <a:endParaRPr lang="en-US" sz="2800" b="1">
              <a:solidFill>
                <a:srgbClr val="FFC000"/>
              </a:solidFill>
            </a:endParaRPr>
          </a:p>
        </p:txBody>
      </p:sp>
      <p:sp>
        <p:nvSpPr>
          <p:cNvPr id="10" name="Oval Callout 9"/>
          <p:cNvSpPr/>
          <p:nvPr/>
        </p:nvSpPr>
        <p:spPr>
          <a:xfrm>
            <a:off x="2895600" y="914400"/>
            <a:ext cx="4953000" cy="2057400"/>
          </a:xfrm>
          <a:prstGeom prst="wedgeEllipseCallout">
            <a:avLst>
              <a:gd name="adj1" fmla="val 75486"/>
              <a:gd name="adj2" fmla="val -70189"/>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b="1" smtClean="0">
                <a:solidFill>
                  <a:srgbClr val="0000FF"/>
                </a:solidFill>
                <a:latin typeface="Times New Roman" panose="02020603050405020304" pitchFamily="18" charset="0"/>
                <a:cs typeface="Times New Roman" panose="02020603050405020304" pitchFamily="18" charset="0"/>
              </a:rPr>
              <a:t>Hồ sơ không đơn thuần dùng để lưu trữ mà chủ yếu để làm gì?</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1. BÀI TOÁN QUẢN LÍ</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56276" y="2971800"/>
            <a:ext cx="3352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Tìm địa chỉ của học sinh</a:t>
            </a:r>
            <a:endParaRPr lang="en-US" sz="2400" b="1">
              <a:solidFill>
                <a:schemeClr val="tx1"/>
              </a:solidFill>
            </a:endParaRPr>
          </a:p>
        </p:txBody>
      </p:sp>
      <p:sp>
        <p:nvSpPr>
          <p:cNvPr id="7" name="Oval 6"/>
          <p:cNvSpPr/>
          <p:nvPr/>
        </p:nvSpPr>
        <p:spPr>
          <a:xfrm>
            <a:off x="5562600" y="533400"/>
            <a:ext cx="2971800" cy="1828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smtClean="0">
                <a:solidFill>
                  <a:srgbClr val="FF0000"/>
                </a:solidFill>
              </a:rPr>
              <a:t>KHAI THÁC</a:t>
            </a:r>
            <a:endParaRPr lang="en-US" sz="3200" b="1">
              <a:solidFill>
                <a:srgbClr val="FF0000"/>
              </a:solidFill>
            </a:endParaRPr>
          </a:p>
        </p:txBody>
      </p:sp>
      <p:sp>
        <p:nvSpPr>
          <p:cNvPr id="8" name="Rectangle 7"/>
          <p:cNvSpPr/>
          <p:nvPr/>
        </p:nvSpPr>
        <p:spPr>
          <a:xfrm>
            <a:off x="5410200" y="3733800"/>
            <a:ext cx="3352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Chọn học sinh giỏi môn</a:t>
            </a:r>
            <a:endParaRPr lang="en-US" sz="2400" b="1" smtClean="0">
              <a:solidFill>
                <a:schemeClr val="tx1"/>
              </a:solidFill>
            </a:endParaRPr>
          </a:p>
        </p:txBody>
      </p:sp>
      <p:sp>
        <p:nvSpPr>
          <p:cNvPr id="9" name="Down Arrow 8"/>
          <p:cNvSpPr/>
          <p:nvPr/>
        </p:nvSpPr>
        <p:spPr>
          <a:xfrm>
            <a:off x="6641120" y="2362200"/>
            <a:ext cx="838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10200" y="4495800"/>
            <a:ext cx="3352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Chia nhóm học tập</a:t>
            </a:r>
            <a:endParaRPr lang="en-US" sz="2400" b="1" smtClean="0">
              <a:solidFill>
                <a:schemeClr val="tx1"/>
              </a:solidFill>
            </a:endParaRPr>
          </a:p>
        </p:txBody>
      </p:sp>
      <p:sp>
        <p:nvSpPr>
          <p:cNvPr id="11" name="Rectangle 10"/>
          <p:cNvSpPr/>
          <p:nvPr/>
        </p:nvSpPr>
        <p:spPr>
          <a:xfrm>
            <a:off x="5410200" y="5257800"/>
            <a:ext cx="3352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Tính điểm TB học tập</a:t>
            </a:r>
            <a:endParaRPr lang="en-US" sz="2400" b="1" smtClean="0">
              <a:solidFill>
                <a:schemeClr val="tx1"/>
              </a:solidFill>
            </a:endParaRPr>
          </a:p>
        </p:txBody>
      </p:sp>
      <p:sp>
        <p:nvSpPr>
          <p:cNvPr id="12" name="Rectangle 11"/>
          <p:cNvSpPr/>
          <p:nvPr/>
        </p:nvSpPr>
        <p:spPr>
          <a:xfrm>
            <a:off x="5410200" y="6019800"/>
            <a:ext cx="33528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chemeClr val="tx1"/>
                </a:solidFill>
              </a:rPr>
              <a:t>Khen thưởng,…</a:t>
            </a:r>
            <a:endParaRPr lang="en-US" sz="2400" b="1" smtClean="0">
              <a:solidFill>
                <a:schemeClr val="tx1"/>
              </a:solidFill>
            </a:endParaRPr>
          </a:p>
        </p:txBody>
      </p:sp>
      <p:pic>
        <p:nvPicPr>
          <p:cNvPr id="13" name="Picture 4" descr="Chân Dung CIO - Nhà Quản Lý Thông Tin Trong Doanh Nghiệ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1752600"/>
            <a:ext cx="4530090" cy="4530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
            <a:endParaRPr lang="en-US"/>
          </a:p>
        </p:txBody>
      </p:sp>
      <p:sp>
        <p:nvSpPr>
          <p:cNvPr id="4" name="AutoShape 24"/>
          <p:cNvSpPr>
            <a:spLocks noChangeArrowheads="1"/>
          </p:cNvSpPr>
          <p:nvPr/>
        </p:nvSpPr>
        <p:spPr bwMode="auto">
          <a:xfrm>
            <a:off x="0" y="0"/>
            <a:ext cx="4419600" cy="3048000"/>
          </a:xfrm>
          <a:prstGeom prst="cloudCallout">
            <a:avLst>
              <a:gd name="adj1" fmla="val -46883"/>
              <a:gd name="adj2" fmla="val 53465"/>
            </a:avLst>
          </a:prstGeom>
          <a:gradFill rotWithShape="1">
            <a:gsLst>
              <a:gs pos="0">
                <a:srgbClr val="FFFFFF"/>
              </a:gs>
              <a:gs pos="100000">
                <a:srgbClr val="FFCCFF"/>
              </a:gs>
            </a:gsLst>
            <a:path path="rect">
              <a:fillToRect l="50000" t="50000" r="50000" b="50000"/>
            </a:path>
          </a:gradFill>
          <a:ln w="9525">
            <a:solidFill>
              <a:schemeClr val="tx1"/>
            </a:solidFill>
            <a:round/>
          </a:ln>
        </p:spPr>
        <p:txBody>
          <a:bodyPr/>
          <a:lstStyle/>
          <a:p>
            <a:pPr algn="ctr" eaLnBrk="0" hangingPunct="0">
              <a:defRPr/>
            </a:pPr>
            <a:r>
              <a:rPr lang="en-US" sz="3200" b="1" smtClean="0"/>
              <a:t>Để có hồ sơ học sinh của 1 trường, cần làm những việc gì?</a:t>
            </a:r>
            <a:endParaRPr lang="vi-VN" sz="3200" b="1" dirty="0"/>
          </a:p>
        </p:txBody>
      </p:sp>
      <p:pic>
        <p:nvPicPr>
          <p:cNvPr id="30724" name="Picture 4"/>
          <p:cNvPicPr>
            <a:picLocks noChangeAspect="1" noChangeArrowheads="1"/>
          </p:cNvPicPr>
          <p:nvPr/>
        </p:nvPicPr>
        <p:blipFill>
          <a:blip r:embed="rId1"/>
          <a:srcRect/>
          <a:stretch>
            <a:fillRect/>
          </a:stretch>
        </p:blipFill>
        <p:spPr bwMode="auto">
          <a:xfrm>
            <a:off x="0" y="3124200"/>
            <a:ext cx="4495800" cy="3733800"/>
          </a:xfrm>
          <a:prstGeom prst="rect">
            <a:avLst/>
          </a:prstGeom>
          <a:noFill/>
          <a:ln w="9525">
            <a:noFill/>
            <a:miter lim="800000"/>
            <a:headEnd/>
            <a:tailEnd/>
          </a:ln>
          <a:effectLst/>
        </p:spPr>
      </p:pic>
      <p:pic>
        <p:nvPicPr>
          <p:cNvPr id="30726" name="Picture 6" descr="PTTg Trương Hòa Bình dự Lễ khai giảng trường THPT Võ Văn Kiệt (TP.HCM) |  VTV.VN"/>
          <p:cNvPicPr>
            <a:picLocks noChangeAspect="1" noChangeArrowheads="1"/>
          </p:cNvPicPr>
          <p:nvPr/>
        </p:nvPicPr>
        <p:blipFill>
          <a:blip r:embed="rId2"/>
          <a:srcRect/>
          <a:stretch>
            <a:fillRect/>
          </a:stretch>
        </p:blipFill>
        <p:spPr bwMode="auto">
          <a:xfrm>
            <a:off x="4495800" y="3200400"/>
            <a:ext cx="4648200" cy="3657600"/>
          </a:xfrm>
          <a:prstGeom prst="rect">
            <a:avLst/>
          </a:prstGeom>
          <a:noFill/>
        </p:spPr>
      </p:pic>
      <p:pic>
        <p:nvPicPr>
          <p:cNvPr id="100" name="Content Placeholder 99"/>
          <p:cNvPicPr/>
          <p:nvPr>
            <p:ph idx="1"/>
          </p:nvPr>
        </p:nvPicPr>
        <p:blipFill>
          <a:blip r:embed="rId3"/>
          <a:stretch>
            <a:fillRect/>
          </a:stretch>
        </p:blipFill>
        <p:spPr>
          <a:xfrm>
            <a:off x="4598035" y="165735"/>
            <a:ext cx="4444365" cy="2958465"/>
          </a:xfrm>
          <a:prstGeom prst="rect">
            <a:avLst/>
          </a:prstGeom>
          <a:noFill/>
          <a:ln w="9525">
            <a:noFill/>
          </a:ln>
        </p:spPr>
      </p:pic>
      <p:sp>
        <p:nvSpPr>
          <p:cNvPr id="3" name="Text Box 2"/>
          <p:cNvSpPr txBox="1"/>
          <p:nvPr/>
        </p:nvSpPr>
        <p:spPr>
          <a:xfrm>
            <a:off x="7467600" y="2679700"/>
            <a:ext cx="1494155" cy="368300"/>
          </a:xfrm>
          <a:prstGeom prst="rect">
            <a:avLst/>
          </a:prstGeom>
          <a:gradFill>
            <a:gsLst>
              <a:gs pos="0">
                <a:srgbClr val="FBFB11"/>
              </a:gs>
              <a:gs pos="100000">
                <a:srgbClr val="838309"/>
              </a:gs>
            </a:gsLst>
            <a:lin scaled="0"/>
          </a:gradFill>
        </p:spPr>
        <p:txBody>
          <a:bodyPr wrap="square" rtlCol="0">
            <a:spAutoFit/>
          </a:bodyPr>
          <a:p>
            <a:r>
              <a:rPr lang="vi-VN" altLang="en-US">
                <a:solidFill>
                  <a:srgbClr val="1F2DA8"/>
                </a:solidFill>
              </a:rPr>
              <a:t>DÃY NHÀ A</a:t>
            </a:r>
            <a:endParaRPr lang="vi-VN" altLang="en-US">
              <a:solidFill>
                <a:srgbClr val="1F2DA8"/>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4687</Words>
  <Application>WPS Presentation</Application>
  <PresentationFormat>On-screen Show (4:3)</PresentationFormat>
  <Paragraphs>303</Paragraphs>
  <Slides>25</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Arial</vt:lpstr>
      <vt:lpstr>SimSun</vt:lpstr>
      <vt:lpstr>Wingdings</vt:lpstr>
      <vt:lpstr>Times New Roman</vt:lpstr>
      <vt:lpstr>Calibri</vt:lpstr>
      <vt:lpstr>Microsoft YaHei</vt:lpstr>
      <vt:lpstr>Arial Unicode MS</vt:lpstr>
      <vt:lpstr>Office Theme</vt:lpstr>
      <vt:lpstr>PowerPoint 演示文稿</vt:lpstr>
      <vt:lpstr>PowerPoint 演示文稿</vt:lpstr>
      <vt:lpstr>CHƯƠNG I: KHÁI NIỆM VỀ HỆ CƠ SỞ DỮ LIỆU  Bài 1: MỘT SỐ KHÁI NIỆM CƠ BẢN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THPT Hùng Vương TỔ: TIN HỌC </dc:title>
  <dc:creator>admin</dc:creator>
  <cp:lastModifiedBy>ASUS</cp:lastModifiedBy>
  <cp:revision>250</cp:revision>
  <dcterms:created xsi:type="dcterms:W3CDTF">2021-08-15T08:30:00Z</dcterms:created>
  <dcterms:modified xsi:type="dcterms:W3CDTF">2022-10-04T12:47:09Z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8E66791BEC094FA18EA19FCA07D51F42</vt:lpwstr>
  </property>
  <property fmtid="{D5CDD505-2E9C-101B-9397-08002B2CF9AE}" pid="3" name="KSOProductBuildVer">
    <vt:lpwstr>1033-11.2.0.11341</vt:lpwstr>
  </property>
</Properties>
</file>