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7"/>
  </p:notesMasterIdLst>
  <p:sldIdLst>
    <p:sldId id="256" r:id="rId5"/>
    <p:sldId id="283" r:id="rId6"/>
    <p:sldId id="284" r:id="rId7"/>
    <p:sldId id="285" r:id="rId8"/>
    <p:sldId id="286" r:id="rId9"/>
    <p:sldId id="287" r:id="rId10"/>
    <p:sldId id="288" r:id="rId11"/>
    <p:sldId id="289" r:id="rId12"/>
    <p:sldId id="290" r:id="rId13"/>
    <p:sldId id="291" r:id="rId14"/>
    <p:sldId id="292" r:id="rId15"/>
    <p:sldId id="293" r:id="rId16"/>
    <p:sldId id="294" r:id="rId17"/>
    <p:sldId id="295" r:id="rId18"/>
    <p:sldId id="278" r:id="rId19"/>
    <p:sldId id="258" r:id="rId20"/>
    <p:sldId id="260" r:id="rId21"/>
    <p:sldId id="280" r:id="rId22"/>
    <p:sldId id="281" r:id="rId23"/>
    <p:sldId id="282" r:id="rId24"/>
    <p:sldId id="262" r:id="rId25"/>
    <p:sldId id="26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76" userDrawn="1">
          <p15:clr>
            <a:srgbClr val="A4A3A4"/>
          </p15:clr>
        </p15:guide>
        <p15:guide id="2"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3216" autoAdjust="0"/>
  </p:normalViewPr>
  <p:slideViewPr>
    <p:cSldViewPr snapToGrid="0">
      <p:cViewPr varScale="1">
        <p:scale>
          <a:sx n="39" d="100"/>
          <a:sy n="39" d="100"/>
        </p:scale>
        <p:origin x="78" y="648"/>
      </p:cViewPr>
      <p:guideLst>
        <p:guide pos="576"/>
        <p:guide orient="horz" pos="216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2" d="100"/>
          <a:sy n="62" d="100"/>
        </p:scale>
        <p:origin x="3154" y="7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B7FD71-DE7D-47EA-BD5F-935596C85A92}" type="datetimeFigureOut">
              <a:rPr lang="en-US" smtClean="0"/>
              <a:t>4/6/2022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B89DD0-1E8D-4B61-ADE9-B87318B81BF8}" type="slidenum">
              <a:rPr lang="en-US" smtClean="0"/>
              <a:t>‹#›</a:t>
            </a:fld>
            <a:endParaRPr lang="en-US" dirty="0"/>
          </a:p>
        </p:txBody>
      </p:sp>
    </p:spTree>
    <p:extLst>
      <p:ext uri="{BB962C8B-B14F-4D97-AF65-F5344CB8AC3E}">
        <p14:creationId xmlns:p14="http://schemas.microsoft.com/office/powerpoint/2010/main" val="2318534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B89DD0-1E8D-4B61-ADE9-B87318B81BF8}" type="slidenum">
              <a:rPr lang="en-US" smtClean="0"/>
              <a:t>1</a:t>
            </a:fld>
            <a:endParaRPr lang="en-US" dirty="0"/>
          </a:p>
        </p:txBody>
      </p:sp>
    </p:spTree>
    <p:extLst>
      <p:ext uri="{BB962C8B-B14F-4D97-AF65-F5344CB8AC3E}">
        <p14:creationId xmlns:p14="http://schemas.microsoft.com/office/powerpoint/2010/main" val="3227230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4DF764D-A077-4BED-ABF1-8DF341BC85D7}"/>
              </a:ext>
            </a:extLst>
          </p:cNvPr>
          <p:cNvSpPr>
            <a:spLocks noGrp="1"/>
          </p:cNvSpPr>
          <p:nvPr>
            <p:ph type="pic" sz="quarter" idx="10"/>
          </p:nvPr>
        </p:nvSpPr>
        <p:spPr>
          <a:xfrm>
            <a:off x="458724" y="411480"/>
            <a:ext cx="11274552" cy="6035040"/>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494248F2-5264-4601-AA0B-6C092F77F2DD}"/>
              </a:ext>
            </a:extLst>
          </p:cNvPr>
          <p:cNvSpPr>
            <a:spLocks noGrp="1"/>
          </p:cNvSpPr>
          <p:nvPr>
            <p:ph type="ctrTitle" hasCustomPrompt="1"/>
          </p:nvPr>
        </p:nvSpPr>
        <p:spPr>
          <a:xfrm>
            <a:off x="458724" y="3236493"/>
            <a:ext cx="5149596" cy="1448385"/>
          </a:xfrm>
          <a:solidFill>
            <a:schemeClr val="bg1">
              <a:alpha val="80000"/>
            </a:schemeClr>
          </a:solidFill>
        </p:spPr>
        <p:txBody>
          <a:bodyPr lIns="502920" bIns="137160" anchor="b">
            <a:normAutofit/>
          </a:bodyPr>
          <a:lstStyle>
            <a:lvl1pPr algn="l">
              <a:defRPr sz="3600">
                <a:solidFill>
                  <a:schemeClr val="bg2">
                    <a:lumMod val="50000"/>
                  </a:schemeClr>
                </a:solidFill>
              </a:defRPr>
            </a:lvl1pPr>
          </a:lstStyle>
          <a:p>
            <a:r>
              <a:rPr lang="en-US" dirty="0"/>
              <a:t>CLICK TO ADD TITLE</a:t>
            </a:r>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458724" y="4684879"/>
            <a:ext cx="5149596" cy="524794"/>
          </a:xfrm>
          <a:solidFill>
            <a:schemeClr val="bg1">
              <a:alpha val="80000"/>
            </a:schemeClr>
          </a:solidFill>
        </p:spPr>
        <p:txBody>
          <a:bodyPr lIns="502920">
            <a:normAutofit/>
          </a:bodyPr>
          <a:lstStyle>
            <a:lvl1pPr marL="0" indent="0" algn="l">
              <a:buNone/>
              <a:defRPr sz="1400" spc="30" baseline="0">
                <a:solidFill>
                  <a:schemeClr val="bg2">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p:txBody>
          <a:bodyPr>
            <a:normAutofit/>
          </a:bodyPr>
          <a:lstStyle>
            <a:lvl1pPr>
              <a:defRPr sz="3600">
                <a:solidFill>
                  <a:schemeClr val="bg2">
                    <a:lumMod val="50000"/>
                  </a:schemeClr>
                </a:solidFill>
              </a:defRPr>
            </a:lvl1pPr>
          </a:lstStyle>
          <a:p>
            <a:r>
              <a:rPr lang="en-US" dirty="0"/>
              <a:t>CLICK TO ADD TITLE</a:t>
            </a:r>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457200" y="1825625"/>
            <a:ext cx="11430000" cy="4351338"/>
          </a:xfrm>
        </p:spPr>
        <p:txBody>
          <a:bodyPr/>
          <a:lstStyle>
            <a:lvl1pPr>
              <a:defRPr>
                <a:solidFill>
                  <a:schemeClr val="bg2">
                    <a:lumMod val="50000"/>
                  </a:schemeClr>
                </a:solidFill>
              </a:defRPr>
            </a:lvl1pPr>
            <a:lvl2pPr>
              <a:defRPr>
                <a:solidFill>
                  <a:schemeClr val="bg2">
                    <a:lumMod val="50000"/>
                  </a:schemeClr>
                </a:solidFill>
              </a:defRPr>
            </a:lvl2pPr>
            <a:lvl3pPr>
              <a:defRPr>
                <a:solidFill>
                  <a:schemeClr val="bg2">
                    <a:lumMod val="50000"/>
                  </a:schemeClr>
                </a:solidFill>
              </a:defRPr>
            </a:lvl3pPr>
            <a:lvl4pPr>
              <a:defRPr>
                <a:solidFill>
                  <a:schemeClr val="bg2">
                    <a:lumMod val="50000"/>
                  </a:schemeClr>
                </a:solidFill>
              </a:defRPr>
            </a:lvl4pPr>
            <a:lvl5pPr>
              <a:defRPr>
                <a:solidFill>
                  <a:schemeClr val="bg2">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0DAF765-81DF-4CD4-A737-DDE62C84D091}"/>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70C67C45-8307-4F47-91BB-229B740A8CEE}"/>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97D8F83D-D593-4D91-ADFA-C49B8378676D}"/>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782271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2776643-6C33-46CD-A918-AB0CEA571F00}"/>
              </a:ext>
            </a:extLst>
          </p:cNvPr>
          <p:cNvSpPr/>
          <p:nvPr userDrawn="1"/>
        </p:nvSpPr>
        <p:spPr>
          <a:xfrm>
            <a:off x="6086475" y="1682496"/>
            <a:ext cx="5638800" cy="4572000"/>
          </a:xfrm>
          <a:prstGeom prst="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FB6E62D2-A055-4712-92CC-4B02419D51FB}"/>
              </a:ext>
            </a:extLst>
          </p:cNvPr>
          <p:cNvSpPr/>
          <p:nvPr userDrawn="1"/>
        </p:nvSpPr>
        <p:spPr>
          <a:xfrm>
            <a:off x="457200" y="1681163"/>
            <a:ext cx="5638800" cy="4572000"/>
          </a:xfrm>
          <a:prstGeom prst="rect">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0D1FF5-7EF8-4250-A259-43050ABBD3B6}"/>
              </a:ext>
            </a:extLst>
          </p:cNvPr>
          <p:cNvSpPr>
            <a:spLocks noGrp="1"/>
          </p:cNvSpPr>
          <p:nvPr>
            <p:ph type="title" hasCustomPrompt="1"/>
          </p:nvPr>
        </p:nvSpPr>
        <p:spPr>
          <a:xfrm>
            <a:off x="457200" y="365125"/>
            <a:ext cx="10515600" cy="1325563"/>
          </a:xfrm>
        </p:spPr>
        <p:txBody>
          <a:bodyPr/>
          <a:lstStyle>
            <a:lvl1pPr>
              <a:defRPr/>
            </a:lvl1pPr>
          </a:lstStyle>
          <a:p>
            <a:r>
              <a:rPr lang="en-US" dirty="0"/>
              <a:t>CLICK TO ADD TITLE</a:t>
            </a:r>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hasCustomPrompt="1"/>
          </p:nvPr>
        </p:nvSpPr>
        <p:spPr>
          <a:xfrm>
            <a:off x="1289640" y="1844259"/>
            <a:ext cx="3657600" cy="823912"/>
          </a:xfrm>
        </p:spPr>
        <p:txBody>
          <a:bodyPr anchor="ctr" anchorCtr="0">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1289640" y="2668171"/>
            <a:ext cx="3657600" cy="368458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hasCustomPrompt="1"/>
          </p:nvPr>
        </p:nvSpPr>
        <p:spPr>
          <a:xfrm>
            <a:off x="6780133" y="1808163"/>
            <a:ext cx="4703841" cy="823912"/>
          </a:xfrm>
        </p:spPr>
        <p:txBody>
          <a:bodyPr anchor="ctr" anchorCtr="0">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6780134" y="2632075"/>
            <a:ext cx="3657600" cy="368458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B3940682-7091-4427-B158-074D4A471374}"/>
              </a:ext>
            </a:extLst>
          </p:cNvPr>
          <p:cNvSpPr>
            <a:spLocks noGrp="1"/>
          </p:cNvSpPr>
          <p:nvPr>
            <p:ph type="dt" sz="half" idx="10"/>
          </p:nvPr>
        </p:nvSpPr>
        <p:spPr/>
        <p:txBody>
          <a:bodyPr/>
          <a:lstStyle/>
          <a:p>
            <a:r>
              <a:rPr lang="en-US"/>
              <a:t>20XX</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382215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3 column">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4C89FBE-3029-4F92-8308-F830BB1420FF}"/>
              </a:ext>
              <a:ext uri="{C183D7F6-B498-43B3-948B-1728B52AA6E4}">
                <adec:decorative xmlns:adec="http://schemas.microsoft.com/office/drawing/2017/decorative" xmlns="" val="1"/>
              </a:ext>
            </a:extLst>
          </p:cNvPr>
          <p:cNvSpPr/>
          <p:nvPr userDrawn="1"/>
        </p:nvSpPr>
        <p:spPr>
          <a:xfrm>
            <a:off x="7958712" y="1681163"/>
            <a:ext cx="3749040" cy="4572000"/>
          </a:xfrm>
          <a:prstGeom prst="rect">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E0A4C88-FF32-4096-9EA9-EC22D3682F4C}"/>
              </a:ext>
              <a:ext uri="{C183D7F6-B498-43B3-948B-1728B52AA6E4}">
                <adec:decorative xmlns:adec="http://schemas.microsoft.com/office/drawing/2017/decorative" xmlns="" val="1"/>
              </a:ext>
            </a:extLst>
          </p:cNvPr>
          <p:cNvSpPr/>
          <p:nvPr userDrawn="1"/>
        </p:nvSpPr>
        <p:spPr>
          <a:xfrm>
            <a:off x="4211097" y="1682496"/>
            <a:ext cx="3749040" cy="4572000"/>
          </a:xfrm>
          <a:prstGeom prst="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9437559B-132E-4A6E-ADBE-41DB38EC8048}"/>
              </a:ext>
              <a:ext uri="{C183D7F6-B498-43B3-948B-1728B52AA6E4}">
                <adec:decorative xmlns:adec="http://schemas.microsoft.com/office/drawing/2017/decorative" xmlns="" val="1"/>
              </a:ext>
            </a:extLst>
          </p:cNvPr>
          <p:cNvSpPr/>
          <p:nvPr userDrawn="1"/>
        </p:nvSpPr>
        <p:spPr>
          <a:xfrm>
            <a:off x="463176" y="1681163"/>
            <a:ext cx="3749040" cy="4572000"/>
          </a:xfrm>
          <a:prstGeom prst="rect">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0D1FF5-7EF8-4250-A259-43050ABBD3B6}"/>
              </a:ext>
            </a:extLst>
          </p:cNvPr>
          <p:cNvSpPr>
            <a:spLocks noGrp="1"/>
          </p:cNvSpPr>
          <p:nvPr>
            <p:ph type="title" hasCustomPrompt="1"/>
          </p:nvPr>
        </p:nvSpPr>
        <p:spPr>
          <a:xfrm>
            <a:off x="457200" y="365125"/>
            <a:ext cx="10515600" cy="1325563"/>
          </a:xfrm>
        </p:spPr>
        <p:txBody>
          <a:bodyPr/>
          <a:lstStyle>
            <a:lvl1pPr>
              <a:defRPr/>
            </a:lvl1pPr>
          </a:lstStyle>
          <a:p>
            <a:r>
              <a:rPr lang="en-US" dirty="0"/>
              <a:t>CLICK TO ADD TITLE</a:t>
            </a:r>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hasCustomPrompt="1"/>
          </p:nvPr>
        </p:nvSpPr>
        <p:spPr>
          <a:xfrm>
            <a:off x="839788" y="1966913"/>
            <a:ext cx="2971800" cy="823912"/>
          </a:xfrm>
        </p:spPr>
        <p:txBody>
          <a:bodyPr anchor="b" anchorCtr="0">
            <a:noAutofit/>
          </a:bodyPr>
          <a:lstStyle>
            <a:lvl1pPr marL="0" indent="0">
              <a:buNone/>
              <a:defRPr sz="18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839788" y="2790825"/>
            <a:ext cx="2971800" cy="3248025"/>
          </a:xfrm>
        </p:spPr>
        <p:txBody>
          <a:bodyPr>
            <a:normAutofit/>
          </a:bodyPr>
          <a:lstStyle>
            <a:lvl1pPr>
              <a:lnSpc>
                <a:spcPts val="2000"/>
              </a:lnSpc>
              <a:defRPr sz="1400"/>
            </a:lvl1pPr>
            <a:lvl2pPr>
              <a:lnSpc>
                <a:spcPts val="2000"/>
              </a:lnSpc>
              <a:defRPr sz="1400"/>
            </a:lvl2pPr>
            <a:lvl3pPr>
              <a:lnSpc>
                <a:spcPts val="2000"/>
              </a:lnSpc>
              <a:defRPr sz="1400"/>
            </a:lvl3pPr>
            <a:lvl4pPr>
              <a:lnSpc>
                <a:spcPts val="2000"/>
              </a:lnSpc>
              <a:defRPr sz="1400"/>
            </a:lvl4pPr>
            <a:lvl5pPr>
              <a:lnSpc>
                <a:spcPts val="2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hasCustomPrompt="1"/>
          </p:nvPr>
        </p:nvSpPr>
        <p:spPr>
          <a:xfrm>
            <a:off x="4610188" y="1966913"/>
            <a:ext cx="2971800" cy="823912"/>
          </a:xfrm>
        </p:spPr>
        <p:txBody>
          <a:bodyPr anchor="b" anchorCtr="0">
            <a:noAutofit/>
          </a:bodyPr>
          <a:lstStyle>
            <a:lvl1pPr marL="0" indent="0">
              <a:buNone/>
              <a:defRPr sz="18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4610188" y="2790825"/>
            <a:ext cx="2971800" cy="3246120"/>
          </a:xfrm>
        </p:spPr>
        <p:txBody>
          <a:bodyPr>
            <a:normAutofit/>
          </a:bodyPr>
          <a:lstStyle>
            <a:lvl1pPr>
              <a:lnSpc>
                <a:spcPts val="2000"/>
              </a:lnSpc>
              <a:defRPr sz="1400"/>
            </a:lvl1pPr>
            <a:lvl2pPr>
              <a:lnSpc>
                <a:spcPts val="2000"/>
              </a:lnSpc>
              <a:defRPr sz="1400"/>
            </a:lvl2pPr>
            <a:lvl3pPr>
              <a:lnSpc>
                <a:spcPts val="2000"/>
              </a:lnSpc>
              <a:defRPr sz="1400"/>
            </a:lvl3pPr>
            <a:lvl4pPr>
              <a:lnSpc>
                <a:spcPts val="2000"/>
              </a:lnSpc>
              <a:defRPr sz="1400"/>
            </a:lvl4pPr>
            <a:lvl5pPr>
              <a:lnSpc>
                <a:spcPts val="2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4">
            <a:extLst>
              <a:ext uri="{FF2B5EF4-FFF2-40B4-BE49-F238E27FC236}">
                <a16:creationId xmlns:a16="http://schemas.microsoft.com/office/drawing/2014/main" id="{FF7BCB16-19B7-48F6-94CD-563F43988749}"/>
              </a:ext>
            </a:extLst>
          </p:cNvPr>
          <p:cNvSpPr>
            <a:spLocks noGrp="1"/>
          </p:cNvSpPr>
          <p:nvPr>
            <p:ph type="body" sz="quarter" idx="13" hasCustomPrompt="1"/>
          </p:nvPr>
        </p:nvSpPr>
        <p:spPr>
          <a:xfrm>
            <a:off x="8430134" y="1976438"/>
            <a:ext cx="2971800" cy="823912"/>
          </a:xfrm>
        </p:spPr>
        <p:txBody>
          <a:bodyPr anchor="b" anchorCtr="0">
            <a:noAutofit/>
          </a:bodyPr>
          <a:lstStyle>
            <a:lvl1pPr marL="0" indent="0">
              <a:buNone/>
              <a:defRPr sz="18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Content Placeholder 5">
            <a:extLst>
              <a:ext uri="{FF2B5EF4-FFF2-40B4-BE49-F238E27FC236}">
                <a16:creationId xmlns:a16="http://schemas.microsoft.com/office/drawing/2014/main" id="{8FBB2F8D-6092-468C-BA48-836286C6B7E1}"/>
              </a:ext>
            </a:extLst>
          </p:cNvPr>
          <p:cNvSpPr>
            <a:spLocks noGrp="1"/>
          </p:cNvSpPr>
          <p:nvPr>
            <p:ph sz="quarter" idx="14"/>
          </p:nvPr>
        </p:nvSpPr>
        <p:spPr>
          <a:xfrm>
            <a:off x="8430134" y="2800350"/>
            <a:ext cx="2971800" cy="3246120"/>
          </a:xfrm>
        </p:spPr>
        <p:txBody>
          <a:bodyPr>
            <a:normAutofit/>
          </a:bodyPr>
          <a:lstStyle>
            <a:lvl1pPr>
              <a:lnSpc>
                <a:spcPts val="2000"/>
              </a:lnSpc>
              <a:defRPr sz="1400"/>
            </a:lvl1pPr>
            <a:lvl2pPr>
              <a:lnSpc>
                <a:spcPts val="2000"/>
              </a:lnSpc>
              <a:defRPr sz="1400"/>
            </a:lvl2pPr>
            <a:lvl3pPr>
              <a:lnSpc>
                <a:spcPts val="2000"/>
              </a:lnSpc>
              <a:defRPr sz="1400"/>
            </a:lvl3pPr>
            <a:lvl4pPr>
              <a:lnSpc>
                <a:spcPts val="2000"/>
              </a:lnSpc>
              <a:defRPr sz="1400"/>
            </a:lvl4pPr>
            <a:lvl5pPr>
              <a:lnSpc>
                <a:spcPts val="2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B3940682-7091-4427-B158-074D4A471374}"/>
              </a:ext>
            </a:extLst>
          </p:cNvPr>
          <p:cNvSpPr>
            <a:spLocks noGrp="1"/>
          </p:cNvSpPr>
          <p:nvPr>
            <p:ph type="dt" sz="half" idx="10"/>
          </p:nvPr>
        </p:nvSpPr>
        <p:spPr/>
        <p:txBody>
          <a:bodyPr/>
          <a:lstStyle/>
          <a:p>
            <a:r>
              <a:rPr lang="en-US"/>
              <a:t>20XX</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32125638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ummary">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FE5633F8-C03D-4CEE-BEDD-1B6648554C09}"/>
              </a:ext>
            </a:extLst>
          </p:cNvPr>
          <p:cNvSpPr>
            <a:spLocks noGrp="1"/>
          </p:cNvSpPr>
          <p:nvPr>
            <p:ph type="pic" sz="quarter" idx="14"/>
          </p:nvPr>
        </p:nvSpPr>
        <p:spPr>
          <a:xfrm>
            <a:off x="8622628" y="685800"/>
            <a:ext cx="3200400" cy="5486400"/>
          </a:xfrm>
          <a:solidFill>
            <a:schemeClr val="accent2"/>
          </a:solidFill>
        </p:spPr>
        <p:txBody>
          <a:bodyPr/>
          <a:lstStyle/>
          <a:p>
            <a:r>
              <a:rPr lang="en-US"/>
              <a:t>Click icon to add picture</a:t>
            </a:r>
            <a:endParaRPr lang="en-US" dirty="0"/>
          </a:p>
        </p:txBody>
      </p:sp>
      <p:sp>
        <p:nvSpPr>
          <p:cNvPr id="6" name="Rectangle 5">
            <a:extLst>
              <a:ext uri="{FF2B5EF4-FFF2-40B4-BE49-F238E27FC236}">
                <a16:creationId xmlns:a16="http://schemas.microsoft.com/office/drawing/2014/main" id="{4CA4DC27-A467-4265-AAB1-754D3F86CCAF}"/>
              </a:ext>
              <a:ext uri="{C183D7F6-B498-43B3-948B-1728B52AA6E4}">
                <adec:decorative xmlns:adec="http://schemas.microsoft.com/office/drawing/2017/decorative" xmlns="" val="1"/>
              </a:ext>
            </a:extLst>
          </p:cNvPr>
          <p:cNvSpPr/>
          <p:nvPr userDrawn="1"/>
        </p:nvSpPr>
        <p:spPr>
          <a:xfrm>
            <a:off x="0" y="1"/>
            <a:ext cx="6096000" cy="6858000"/>
          </a:xfrm>
          <a:prstGeom prst="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0B5ED18-7A07-47F1-8056-CD86B076AFE2}"/>
              </a:ext>
            </a:extLst>
          </p:cNvPr>
          <p:cNvSpPr>
            <a:spLocks noGrp="1"/>
          </p:cNvSpPr>
          <p:nvPr>
            <p:ph type="title" hasCustomPrompt="1"/>
          </p:nvPr>
        </p:nvSpPr>
        <p:spPr>
          <a:xfrm>
            <a:off x="457200" y="850230"/>
            <a:ext cx="5009147" cy="1325563"/>
          </a:xfrm>
        </p:spPr>
        <p:txBody>
          <a:bodyPr>
            <a:normAutofit/>
          </a:bodyPr>
          <a:lstStyle>
            <a:lvl1pPr>
              <a:defRPr sz="3600">
                <a:solidFill>
                  <a:schemeClr val="bg2">
                    <a:lumMod val="50000"/>
                  </a:schemeClr>
                </a:solidFill>
              </a:defRPr>
            </a:lvl1pPr>
          </a:lstStyle>
          <a:p>
            <a:r>
              <a:rPr lang="en-US" dirty="0"/>
              <a:t>CLICK TO ADD TITLE</a:t>
            </a:r>
          </a:p>
        </p:txBody>
      </p:sp>
      <p:sp>
        <p:nvSpPr>
          <p:cNvPr id="9" name="Text Placeholder 8">
            <a:extLst>
              <a:ext uri="{FF2B5EF4-FFF2-40B4-BE49-F238E27FC236}">
                <a16:creationId xmlns:a16="http://schemas.microsoft.com/office/drawing/2014/main" id="{2C9CC7B6-D9ED-464B-8206-98055EB53FCF}"/>
              </a:ext>
            </a:extLst>
          </p:cNvPr>
          <p:cNvSpPr>
            <a:spLocks noGrp="1"/>
          </p:cNvSpPr>
          <p:nvPr>
            <p:ph type="body" sz="quarter" idx="13"/>
          </p:nvPr>
        </p:nvSpPr>
        <p:spPr>
          <a:xfrm>
            <a:off x="457200" y="2490788"/>
            <a:ext cx="4572000" cy="3536950"/>
          </a:xfrm>
        </p:spPr>
        <p:txBody>
          <a:bodyPr>
            <a:normAutofit/>
          </a:bodyPr>
          <a:lstStyle>
            <a:lvl1pPr marL="0" indent="0">
              <a:lnSpc>
                <a:spcPts val="2400"/>
              </a:lnSpc>
              <a:buNone/>
              <a:defRPr sz="1400" spc="30" baseline="0"/>
            </a:lvl1pPr>
            <a:lvl2pPr marL="457200" indent="0">
              <a:lnSpc>
                <a:spcPts val="2400"/>
              </a:lnSpc>
              <a:buNone/>
              <a:defRPr sz="1400" spc="30" baseline="0"/>
            </a:lvl2pPr>
            <a:lvl3pPr marL="914400" indent="0">
              <a:lnSpc>
                <a:spcPts val="2400"/>
              </a:lnSpc>
              <a:buNone/>
              <a:defRPr sz="1400" spc="30" baseline="0"/>
            </a:lvl3pPr>
            <a:lvl4pPr marL="1371600" indent="0">
              <a:lnSpc>
                <a:spcPts val="2400"/>
              </a:lnSpc>
              <a:buNone/>
              <a:defRPr sz="1400" spc="30" baseline="0"/>
            </a:lvl4pPr>
            <a:lvl5pPr marL="1828800" indent="0">
              <a:lnSpc>
                <a:spcPts val="2400"/>
              </a:lnSpc>
              <a:buNone/>
              <a:defRPr sz="1400" spc="3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Picture Placeholder 12">
            <a:extLst>
              <a:ext uri="{FF2B5EF4-FFF2-40B4-BE49-F238E27FC236}">
                <a16:creationId xmlns:a16="http://schemas.microsoft.com/office/drawing/2014/main" id="{1743C040-0A81-4A38-879D-07BBD184231D}"/>
              </a:ext>
            </a:extLst>
          </p:cNvPr>
          <p:cNvSpPr>
            <a:spLocks noGrp="1"/>
          </p:cNvSpPr>
          <p:nvPr>
            <p:ph type="pic" sz="quarter" idx="15"/>
          </p:nvPr>
        </p:nvSpPr>
        <p:spPr>
          <a:xfrm>
            <a:off x="6781800" y="2492375"/>
            <a:ext cx="2286000" cy="2514600"/>
          </a:xfrm>
          <a:solidFill>
            <a:schemeClr val="accent2"/>
          </a:solidFill>
        </p:spPr>
        <p:txBody>
          <a:bodyPr/>
          <a:lstStyle/>
          <a:p>
            <a:r>
              <a:rPr lang="en-US"/>
              <a:t>Click icon to add picture</a:t>
            </a:r>
            <a:endParaRPr lang="en-US" dirty="0"/>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a:t>
            </a:fld>
            <a:endParaRPr lang="en-US" dirty="0"/>
          </a:p>
        </p:txBody>
      </p:sp>
      <p:sp>
        <p:nvSpPr>
          <p:cNvPr id="10" name="Freeform: Shape 9">
            <a:extLst>
              <a:ext uri="{FF2B5EF4-FFF2-40B4-BE49-F238E27FC236}">
                <a16:creationId xmlns:a16="http://schemas.microsoft.com/office/drawing/2014/main" id="{7CBDD4A8-3B48-439C-B601-8D04B8714324}"/>
              </a:ext>
              <a:ext uri="{C183D7F6-B498-43B3-948B-1728B52AA6E4}">
                <adec:decorative xmlns:adec="http://schemas.microsoft.com/office/drawing/2017/decorative" xmlns="" val="1"/>
              </a:ext>
            </a:extLst>
          </p:cNvPr>
          <p:cNvSpPr/>
          <p:nvPr userDrawn="1"/>
        </p:nvSpPr>
        <p:spPr>
          <a:xfrm rot="13547565" flipH="1">
            <a:off x="761136" y="5210984"/>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3">
              <a:lumMod val="40000"/>
              <a:lumOff val="60000"/>
              <a:alpha val="82000"/>
            </a:schemeClr>
          </a:solidFill>
          <a:ln w="9525" cap="flat">
            <a:noFill/>
            <a:prstDash val="solid"/>
            <a:miter/>
          </a:ln>
        </p:spPr>
        <p:txBody>
          <a:bodyPr wrap="square" rtlCol="0" anchor="ctr">
            <a:noAutofit/>
          </a:bodyPr>
          <a:lstStyle/>
          <a:p>
            <a:endParaRPr lang="en-US" dirty="0"/>
          </a:p>
        </p:txBody>
      </p:sp>
    </p:spTree>
    <p:extLst>
      <p:ext uri="{BB962C8B-B14F-4D97-AF65-F5344CB8AC3E}">
        <p14:creationId xmlns:p14="http://schemas.microsoft.com/office/powerpoint/2010/main" val="2228467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losin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4DF764D-A077-4BED-ABF1-8DF341BC85D7}"/>
              </a:ext>
            </a:extLst>
          </p:cNvPr>
          <p:cNvSpPr>
            <a:spLocks noGrp="1"/>
          </p:cNvSpPr>
          <p:nvPr>
            <p:ph type="pic" sz="quarter" idx="10"/>
          </p:nvPr>
        </p:nvSpPr>
        <p:spPr>
          <a:xfrm>
            <a:off x="458724" y="411480"/>
            <a:ext cx="11274552" cy="5870448"/>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494248F2-5264-4601-AA0B-6C092F77F2DD}"/>
              </a:ext>
            </a:extLst>
          </p:cNvPr>
          <p:cNvSpPr>
            <a:spLocks noGrp="1"/>
          </p:cNvSpPr>
          <p:nvPr>
            <p:ph type="ctrTitle" hasCustomPrompt="1"/>
          </p:nvPr>
        </p:nvSpPr>
        <p:spPr>
          <a:xfrm>
            <a:off x="457201" y="3490624"/>
            <a:ext cx="4571999" cy="1235382"/>
          </a:xfrm>
          <a:solidFill>
            <a:schemeClr val="bg1">
              <a:alpha val="80000"/>
            </a:schemeClr>
          </a:solidFill>
        </p:spPr>
        <p:txBody>
          <a:bodyPr lIns="457200" bIns="137160" anchor="b">
            <a:normAutofit/>
          </a:bodyPr>
          <a:lstStyle>
            <a:lvl1pPr algn="l">
              <a:defRPr sz="3600">
                <a:solidFill>
                  <a:schemeClr val="bg2">
                    <a:lumMod val="25000"/>
                  </a:schemeClr>
                </a:solidFill>
              </a:defRPr>
            </a:lvl1pPr>
          </a:lstStyle>
          <a:p>
            <a:r>
              <a:rPr lang="en-US" dirty="0"/>
              <a:t>ADD TITLE</a:t>
            </a:r>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457199" y="4726007"/>
            <a:ext cx="4571999" cy="1314432"/>
          </a:xfrm>
          <a:solidFill>
            <a:schemeClr val="bg1">
              <a:alpha val="80000"/>
            </a:schemeClr>
          </a:solidFill>
        </p:spPr>
        <p:txBody>
          <a:bodyPr lIns="502920" rIns="2103120">
            <a:normAutofit/>
          </a:bodyPr>
          <a:lstStyle>
            <a:lvl1pPr marL="0" indent="0" algn="l">
              <a:buNone/>
              <a:defRPr sz="1400" spc="40" baseline="0">
                <a:solidFill>
                  <a:schemeClr val="bg2">
                    <a:lumMod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37FB6E25-C828-48BC-8628-82D1E81A507C}"/>
              </a:ext>
            </a:extLst>
          </p:cNvPr>
          <p:cNvSpPr>
            <a:spLocks noGrp="1"/>
          </p:cNvSpPr>
          <p:nvPr>
            <p:ph type="dt" sz="half" idx="11"/>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A210386C-9F0A-4DAC-822E-DEC8EA1DDEAC}"/>
              </a:ext>
            </a:extLst>
          </p:cNvPr>
          <p:cNvSpPr>
            <a:spLocks noGrp="1"/>
          </p:cNvSpPr>
          <p:nvPr>
            <p:ph type="ftr" sz="quarter" idx="12"/>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AB3A59EB-A4AA-43EC-A853-BDDFB7AB3D8B}"/>
              </a:ext>
            </a:extLst>
          </p:cNvPr>
          <p:cNvSpPr>
            <a:spLocks noGrp="1"/>
          </p:cNvSpPr>
          <p:nvPr>
            <p:ph type="sldNum" sz="quarter" idx="13"/>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561477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556C8C1-E81C-436D-A310-A71CAAE33A17}"/>
              </a:ext>
              <a:ext uri="{C183D7F6-B498-43B3-948B-1728B52AA6E4}">
                <adec:decorative xmlns:adec="http://schemas.microsoft.com/office/drawing/2017/decorative" xmlns="" val="1"/>
              </a:ext>
            </a:extLst>
          </p:cNvPr>
          <p:cNvSpPr/>
          <p:nvPr userDrawn="1"/>
        </p:nvSpPr>
        <p:spPr>
          <a:xfrm>
            <a:off x="6286500" y="946404"/>
            <a:ext cx="5486400" cy="4965192"/>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0B5ED18-7A07-47F1-8056-CD86B076AFE2}"/>
              </a:ext>
            </a:extLst>
          </p:cNvPr>
          <p:cNvSpPr>
            <a:spLocks noGrp="1"/>
          </p:cNvSpPr>
          <p:nvPr>
            <p:ph type="title" hasCustomPrompt="1"/>
          </p:nvPr>
        </p:nvSpPr>
        <p:spPr>
          <a:xfrm>
            <a:off x="457199" y="2103120"/>
            <a:ext cx="3848101" cy="1325563"/>
          </a:xfrm>
        </p:spPr>
        <p:txBody>
          <a:bodyPr anchor="b" anchorCtr="0">
            <a:normAutofit/>
          </a:bodyPr>
          <a:lstStyle>
            <a:lvl1pPr>
              <a:defRPr sz="3600">
                <a:solidFill>
                  <a:schemeClr val="bg2">
                    <a:lumMod val="50000"/>
                  </a:schemeClr>
                </a:solidFill>
              </a:defRPr>
            </a:lvl1pPr>
          </a:lstStyle>
          <a:p>
            <a:r>
              <a:rPr lang="en-US" dirty="0"/>
              <a:t>CLICK TO ADD TITLE</a:t>
            </a:r>
          </a:p>
        </p:txBody>
      </p:sp>
      <p:sp>
        <p:nvSpPr>
          <p:cNvPr id="13" name="Picture Placeholder 12">
            <a:extLst>
              <a:ext uri="{FF2B5EF4-FFF2-40B4-BE49-F238E27FC236}">
                <a16:creationId xmlns:a16="http://schemas.microsoft.com/office/drawing/2014/main" id="{428B1CE2-91FA-4E2B-8543-3B0F79B4801D}"/>
              </a:ext>
            </a:extLst>
          </p:cNvPr>
          <p:cNvSpPr>
            <a:spLocks noGrp="1"/>
          </p:cNvSpPr>
          <p:nvPr>
            <p:ph type="pic" sz="quarter" idx="15"/>
          </p:nvPr>
        </p:nvSpPr>
        <p:spPr>
          <a:xfrm>
            <a:off x="4697421" y="1600200"/>
            <a:ext cx="2743199" cy="3657600"/>
          </a:xfrm>
          <a:solidFill>
            <a:schemeClr val="accent1"/>
          </a:solidFill>
        </p:spPr>
        <p:txBody>
          <a:bodyPr/>
          <a:lstStyle/>
          <a:p>
            <a:r>
              <a:rPr lang="en-US"/>
              <a:t>Click icon to add picture</a:t>
            </a:r>
            <a:endParaRPr lang="en-US" dirty="0"/>
          </a:p>
        </p:txBody>
      </p:sp>
      <p:sp>
        <p:nvSpPr>
          <p:cNvPr id="10" name="Text Placeholder 6">
            <a:extLst>
              <a:ext uri="{FF2B5EF4-FFF2-40B4-BE49-F238E27FC236}">
                <a16:creationId xmlns:a16="http://schemas.microsoft.com/office/drawing/2014/main" id="{0F7B6DF9-E76A-44ED-B84C-1391CD5D5592}"/>
              </a:ext>
            </a:extLst>
          </p:cNvPr>
          <p:cNvSpPr>
            <a:spLocks noGrp="1"/>
          </p:cNvSpPr>
          <p:nvPr>
            <p:ph type="body" sz="quarter" idx="16"/>
          </p:nvPr>
        </p:nvSpPr>
        <p:spPr>
          <a:xfrm>
            <a:off x="8312614" y="1893262"/>
            <a:ext cx="2743200" cy="3071477"/>
          </a:xfrm>
        </p:spPr>
        <p:txBody>
          <a:bodyPr anchor="ctr" anchorCtr="0">
            <a:normAutofit/>
          </a:bodyPr>
          <a:lstStyle>
            <a:lvl1pPr marL="285750" indent="-285750">
              <a:lnSpc>
                <a:spcPct val="100000"/>
              </a:lnSpc>
              <a:buFont typeface="Arial" panose="020B0604020202020204" pitchFamily="34" charset="0"/>
              <a:buChar char="•"/>
              <a:defRPr sz="1800">
                <a:solidFill>
                  <a:schemeClr val="tx1">
                    <a:lumMod val="75000"/>
                    <a:lumOff val="25000"/>
                  </a:schemeClr>
                </a:solidFill>
              </a:defRPr>
            </a:lvl1pPr>
            <a:lvl2pPr marL="742950" indent="-285750">
              <a:lnSpc>
                <a:spcPct val="100000"/>
              </a:lnSpc>
              <a:buFont typeface="Arial" panose="020B0604020202020204" pitchFamily="34" charset="0"/>
              <a:buChar char="•"/>
              <a:defRPr sz="2000"/>
            </a:lvl2pPr>
            <a:lvl3pPr marL="1200150" indent="-285750">
              <a:lnSpc>
                <a:spcPct val="100000"/>
              </a:lnSpc>
              <a:buFont typeface="Arial" panose="020B0604020202020204" pitchFamily="34" charset="0"/>
              <a:buChar char="•"/>
              <a:defRPr sz="2000"/>
            </a:lvl3pPr>
            <a:lvl4pPr marL="1657350" indent="-285750">
              <a:lnSpc>
                <a:spcPct val="100000"/>
              </a:lnSpc>
              <a:buFont typeface="Arial" panose="020B0604020202020204" pitchFamily="34" charset="0"/>
              <a:buChar char="•"/>
              <a:defRPr sz="2000"/>
            </a:lvl4pPr>
            <a:lvl5pPr marL="2114550" indent="-285750">
              <a:lnSpc>
                <a:spcPct val="100000"/>
              </a:lnSpc>
              <a:buFont typeface="Arial" panose="020B0604020202020204" pitchFamily="34" charset="0"/>
              <a:buChar char="•"/>
              <a:defRPr sz="2000"/>
            </a:lvl5pPr>
          </a:lstStyle>
          <a:p>
            <a:pPr lvl="0"/>
            <a:r>
              <a:rPr lang="en-US"/>
              <a:t>Click to edit Master text styles</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a:t>
            </a:fld>
            <a:endParaRPr lang="en-US" dirty="0"/>
          </a:p>
        </p:txBody>
      </p:sp>
      <p:sp>
        <p:nvSpPr>
          <p:cNvPr id="7" name="Freeform: Shape 6">
            <a:extLst>
              <a:ext uri="{FF2B5EF4-FFF2-40B4-BE49-F238E27FC236}">
                <a16:creationId xmlns:a16="http://schemas.microsoft.com/office/drawing/2014/main" id="{4ECB9306-A7FD-4B22-8E8A-E0B8D7862BCE}"/>
              </a:ext>
              <a:ext uri="{C183D7F6-B498-43B3-948B-1728B52AA6E4}">
                <adec:decorative xmlns:adec="http://schemas.microsoft.com/office/drawing/2017/decorative" xmlns="" val="1"/>
              </a:ext>
            </a:extLst>
          </p:cNvPr>
          <p:cNvSpPr/>
          <p:nvPr userDrawn="1"/>
        </p:nvSpPr>
        <p:spPr>
          <a:xfrm rot="13547565" flipH="1">
            <a:off x="624728" y="3747150"/>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3">
              <a:lumMod val="40000"/>
              <a:lumOff val="60000"/>
              <a:alpha val="82000"/>
            </a:schemeClr>
          </a:solidFill>
          <a:ln w="9525" cap="flat">
            <a:noFill/>
            <a:prstDash val="solid"/>
            <a:miter/>
          </a:ln>
        </p:spPr>
        <p:txBody>
          <a:bodyPr wrap="square" rtlCol="0" anchor="ctr">
            <a:noAutofit/>
          </a:bodyPr>
          <a:lstStyle/>
          <a:p>
            <a:endParaRPr lang="en-US" dirty="0"/>
          </a:p>
        </p:txBody>
      </p:sp>
    </p:spTree>
    <p:extLst>
      <p:ext uri="{BB962C8B-B14F-4D97-AF65-F5344CB8AC3E}">
        <p14:creationId xmlns:p14="http://schemas.microsoft.com/office/powerpoint/2010/main" val="2255385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hasCustomPrompt="1"/>
          </p:nvPr>
        </p:nvSpPr>
        <p:spPr>
          <a:xfrm>
            <a:off x="6312583" y="2102720"/>
            <a:ext cx="5422217" cy="1325563"/>
          </a:xfrm>
        </p:spPr>
        <p:txBody>
          <a:bodyPr anchor="b" anchorCtr="0">
            <a:normAutofit/>
          </a:bodyPr>
          <a:lstStyle>
            <a:lvl1pPr>
              <a:defRPr sz="3600">
                <a:solidFill>
                  <a:schemeClr val="bg2">
                    <a:lumMod val="50000"/>
                  </a:schemeClr>
                </a:solidFill>
              </a:defRPr>
            </a:lvl1pPr>
          </a:lstStyle>
          <a:p>
            <a:r>
              <a:rPr lang="en-US" dirty="0"/>
              <a:t>CLICK TO ADD TITLE</a:t>
            </a:r>
          </a:p>
        </p:txBody>
      </p:sp>
      <p:sp>
        <p:nvSpPr>
          <p:cNvPr id="13" name="Picture Placeholder 12">
            <a:extLst>
              <a:ext uri="{FF2B5EF4-FFF2-40B4-BE49-F238E27FC236}">
                <a16:creationId xmlns:a16="http://schemas.microsoft.com/office/drawing/2014/main" id="{428B1CE2-91FA-4E2B-8543-3B0F79B4801D}"/>
              </a:ext>
            </a:extLst>
          </p:cNvPr>
          <p:cNvSpPr>
            <a:spLocks noGrp="1"/>
          </p:cNvSpPr>
          <p:nvPr>
            <p:ph type="pic" sz="quarter" idx="15"/>
          </p:nvPr>
        </p:nvSpPr>
        <p:spPr>
          <a:xfrm>
            <a:off x="457200" y="1143000"/>
            <a:ext cx="5486400" cy="4572000"/>
          </a:xfrm>
          <a:solidFill>
            <a:schemeClr val="accent1"/>
          </a:solidFill>
        </p:spPr>
        <p:txBody>
          <a:bodyPr/>
          <a:lstStyle/>
          <a:p>
            <a:r>
              <a:rPr lang="en-US"/>
              <a:t>Click icon to add picture</a:t>
            </a:r>
            <a:endParaRPr lang="en-US" dirty="0"/>
          </a:p>
        </p:txBody>
      </p:sp>
      <p:sp>
        <p:nvSpPr>
          <p:cNvPr id="7" name="Text Placeholder 6">
            <a:extLst>
              <a:ext uri="{FF2B5EF4-FFF2-40B4-BE49-F238E27FC236}">
                <a16:creationId xmlns:a16="http://schemas.microsoft.com/office/drawing/2014/main" id="{24C2C3F7-8611-4C35-8251-0FD61D72D6B9}"/>
              </a:ext>
            </a:extLst>
          </p:cNvPr>
          <p:cNvSpPr>
            <a:spLocks noGrp="1"/>
          </p:cNvSpPr>
          <p:nvPr>
            <p:ph type="body" sz="quarter" idx="13"/>
          </p:nvPr>
        </p:nvSpPr>
        <p:spPr>
          <a:xfrm>
            <a:off x="6309360" y="3500407"/>
            <a:ext cx="4572000" cy="1888373"/>
          </a:xfrm>
        </p:spPr>
        <p:txBody>
          <a:bodyPr>
            <a:normAutofit/>
          </a:bodyPr>
          <a:lstStyle>
            <a:lvl1pPr marL="0" indent="0">
              <a:lnSpc>
                <a:spcPts val="2400"/>
              </a:lnSpc>
              <a:buFont typeface="Arial" panose="020B0604020202020204" pitchFamily="34" charset="0"/>
              <a:buNone/>
              <a:defRPr sz="1400" spc="30" baseline="0">
                <a:solidFill>
                  <a:schemeClr val="bg2">
                    <a:lumMod val="50000"/>
                  </a:schemeClr>
                </a:solidFill>
              </a:defRPr>
            </a:lvl1pPr>
            <a:lvl2pPr marL="457200" indent="0">
              <a:lnSpc>
                <a:spcPts val="2400"/>
              </a:lnSpc>
              <a:buFont typeface="Arial" panose="020B0604020202020204" pitchFamily="34" charset="0"/>
              <a:buNone/>
              <a:defRPr sz="1400" spc="30" baseline="0">
                <a:solidFill>
                  <a:schemeClr val="bg2">
                    <a:lumMod val="50000"/>
                  </a:schemeClr>
                </a:solidFill>
              </a:defRPr>
            </a:lvl2pPr>
            <a:lvl3pPr marL="914400" indent="0">
              <a:lnSpc>
                <a:spcPts val="2400"/>
              </a:lnSpc>
              <a:buFont typeface="Arial" panose="020B0604020202020204" pitchFamily="34" charset="0"/>
              <a:buNone/>
              <a:defRPr sz="1400" spc="30" baseline="0">
                <a:solidFill>
                  <a:schemeClr val="bg2">
                    <a:lumMod val="50000"/>
                  </a:schemeClr>
                </a:solidFill>
              </a:defRPr>
            </a:lvl3pPr>
            <a:lvl4pPr marL="1371600" indent="0">
              <a:lnSpc>
                <a:spcPts val="2400"/>
              </a:lnSpc>
              <a:buFont typeface="Arial" panose="020B0604020202020204" pitchFamily="34" charset="0"/>
              <a:buNone/>
              <a:defRPr sz="1400" spc="30" baseline="0">
                <a:solidFill>
                  <a:schemeClr val="bg2">
                    <a:lumMod val="50000"/>
                  </a:schemeClr>
                </a:solidFill>
              </a:defRPr>
            </a:lvl4pPr>
            <a:lvl5pPr marL="1828800" indent="0">
              <a:lnSpc>
                <a:spcPts val="2400"/>
              </a:lnSpc>
              <a:buFont typeface="Arial" panose="020B0604020202020204" pitchFamily="34" charset="0"/>
              <a:buNone/>
              <a:defRPr sz="1400" spc="30" baseline="0">
                <a:solidFill>
                  <a:schemeClr val="bg2">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3139654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4DF764D-A077-4BED-ABF1-8DF341BC85D7}"/>
              </a:ext>
            </a:extLst>
          </p:cNvPr>
          <p:cNvSpPr>
            <a:spLocks noGrp="1"/>
          </p:cNvSpPr>
          <p:nvPr>
            <p:ph type="pic" sz="quarter" idx="10"/>
          </p:nvPr>
        </p:nvSpPr>
        <p:spPr>
          <a:xfrm>
            <a:off x="1524" y="-2"/>
            <a:ext cx="12188952" cy="4572000"/>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494248F2-5264-4601-AA0B-6C092F77F2DD}"/>
              </a:ext>
            </a:extLst>
          </p:cNvPr>
          <p:cNvSpPr>
            <a:spLocks noGrp="1"/>
          </p:cNvSpPr>
          <p:nvPr>
            <p:ph type="ctrTitle" hasCustomPrompt="1"/>
          </p:nvPr>
        </p:nvSpPr>
        <p:spPr>
          <a:xfrm>
            <a:off x="1524000" y="4667250"/>
            <a:ext cx="9144000" cy="1212182"/>
          </a:xfrm>
        </p:spPr>
        <p:txBody>
          <a:bodyPr anchor="b">
            <a:normAutofit/>
          </a:bodyPr>
          <a:lstStyle>
            <a:lvl1pPr algn="ctr">
              <a:defRPr sz="3600">
                <a:solidFill>
                  <a:schemeClr val="bg2">
                    <a:lumMod val="50000"/>
                  </a:schemeClr>
                </a:solidFill>
              </a:defRPr>
            </a:lvl1pPr>
          </a:lstStyle>
          <a:p>
            <a:r>
              <a:rPr lang="en-US" dirty="0"/>
              <a:t>CLICK TO ADD TITLE</a:t>
            </a:r>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524000" y="5971507"/>
            <a:ext cx="9144000" cy="524794"/>
          </a:xfrm>
        </p:spPr>
        <p:txBody>
          <a:bodyPr>
            <a:normAutofit/>
          </a:bodyPr>
          <a:lstStyle>
            <a:lvl1pPr marL="0" indent="0" algn="ctr">
              <a:buNone/>
              <a:defRPr sz="1400" spc="30" baseline="0">
                <a:solidFill>
                  <a:schemeClr val="bg2">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549363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p:txBody>
          <a:bodyPr>
            <a:normAutofit/>
          </a:bodyPr>
          <a:lstStyle>
            <a:lvl1pPr>
              <a:defRPr sz="3600">
                <a:solidFill>
                  <a:schemeClr val="bg2">
                    <a:lumMod val="50000"/>
                  </a:schemeClr>
                </a:solidFill>
              </a:defRPr>
            </a:lvl1pPr>
          </a:lstStyle>
          <a:p>
            <a:r>
              <a:rPr lang="en-US" dirty="0"/>
              <a:t>CLICK TO ADD TITLE</a:t>
            </a:r>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838200" y="1825625"/>
            <a:ext cx="10515600" cy="4351338"/>
          </a:xfrm>
        </p:spPr>
        <p:txBody>
          <a:bodyPr/>
          <a:lstStyle>
            <a:lvl1pPr>
              <a:defRPr>
                <a:solidFill>
                  <a:schemeClr val="bg2">
                    <a:lumMod val="50000"/>
                  </a:schemeClr>
                </a:solidFill>
              </a:defRPr>
            </a:lvl1pPr>
            <a:lvl2pPr>
              <a:defRPr>
                <a:solidFill>
                  <a:schemeClr val="bg2">
                    <a:lumMod val="50000"/>
                  </a:schemeClr>
                </a:solidFill>
              </a:defRPr>
            </a:lvl2pPr>
            <a:lvl3pPr>
              <a:defRPr>
                <a:solidFill>
                  <a:schemeClr val="bg2">
                    <a:lumMod val="50000"/>
                  </a:schemeClr>
                </a:solidFill>
              </a:defRPr>
            </a:lvl3pPr>
            <a:lvl4pPr>
              <a:defRPr>
                <a:solidFill>
                  <a:schemeClr val="bg2">
                    <a:lumMod val="50000"/>
                  </a:schemeClr>
                </a:solidFill>
              </a:defRPr>
            </a:lvl4pPr>
            <a:lvl5pPr>
              <a:defRPr>
                <a:solidFill>
                  <a:schemeClr val="bg2">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2">
            <a:extLst>
              <a:ext uri="{FF2B5EF4-FFF2-40B4-BE49-F238E27FC236}">
                <a16:creationId xmlns:a16="http://schemas.microsoft.com/office/drawing/2014/main" id="{842BA18D-167B-42CD-8DD5-844A20873AAA}"/>
              </a:ext>
            </a:extLst>
          </p:cNvPr>
          <p:cNvSpPr>
            <a:spLocks noGrp="1"/>
          </p:cNvSpPr>
          <p:nvPr>
            <p:ph type="dt" sz="half" idx="10"/>
          </p:nvPr>
        </p:nvSpPr>
        <p:spPr>
          <a:xfrm>
            <a:off x="457200" y="6356350"/>
            <a:ext cx="2743200" cy="365125"/>
          </a:xfrm>
        </p:spPr>
        <p:txBody>
          <a:bodyPr/>
          <a:lstStyle/>
          <a:p>
            <a:r>
              <a:rPr lang="en-US"/>
              <a:t>20XX</a:t>
            </a:r>
            <a:endParaRPr lang="en-US" dirty="0"/>
          </a:p>
        </p:txBody>
      </p:sp>
      <p:sp>
        <p:nvSpPr>
          <p:cNvPr id="7" name="Footer Placeholder 3">
            <a:extLst>
              <a:ext uri="{FF2B5EF4-FFF2-40B4-BE49-F238E27FC236}">
                <a16:creationId xmlns:a16="http://schemas.microsoft.com/office/drawing/2014/main" id="{519A9BF1-35FD-4BDE-9C59-E08CB7A7078D}"/>
              </a:ext>
            </a:extLst>
          </p:cNvPr>
          <p:cNvSpPr>
            <a:spLocks noGrp="1"/>
          </p:cNvSpPr>
          <p:nvPr>
            <p:ph type="ftr" sz="quarter" idx="11"/>
          </p:nvPr>
        </p:nvSpPr>
        <p:spPr>
          <a:xfrm>
            <a:off x="4038600" y="6356350"/>
            <a:ext cx="4114800" cy="365125"/>
          </a:xfrm>
        </p:spPr>
        <p:txBody>
          <a:bodyPr/>
          <a:lstStyle/>
          <a:p>
            <a:r>
              <a:rPr lang="en-US"/>
              <a:t>Presentation title</a:t>
            </a:r>
            <a:endParaRPr lang="en-US" dirty="0"/>
          </a:p>
        </p:txBody>
      </p:sp>
      <p:sp>
        <p:nvSpPr>
          <p:cNvPr id="8" name="Slide Number Placeholder 4">
            <a:extLst>
              <a:ext uri="{FF2B5EF4-FFF2-40B4-BE49-F238E27FC236}">
                <a16:creationId xmlns:a16="http://schemas.microsoft.com/office/drawing/2014/main" id="{F02A2A47-BED9-43DF-8914-AD1EB274F523}"/>
              </a:ext>
            </a:extLst>
          </p:cNvPr>
          <p:cNvSpPr>
            <a:spLocks noGrp="1"/>
          </p:cNvSpPr>
          <p:nvPr>
            <p:ph type="sldNum" sz="quarter" idx="12"/>
          </p:nvPr>
        </p:nvSpPr>
        <p:spPr>
          <a:xfrm>
            <a:off x="8610600" y="6356350"/>
            <a:ext cx="2743200" cy="365125"/>
          </a:xfrm>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658207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FDFBA353-19B1-4A04-A7EE-345F93C189D4}"/>
              </a:ext>
            </a:extLst>
          </p:cNvPr>
          <p:cNvSpPr>
            <a:spLocks noGrp="1"/>
          </p:cNvSpPr>
          <p:nvPr>
            <p:ph type="pic" sz="quarter" idx="13"/>
          </p:nvPr>
        </p:nvSpPr>
        <p:spPr>
          <a:xfrm>
            <a:off x="6232491" y="946404"/>
            <a:ext cx="5486400" cy="4965192"/>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EDC4857A-B6DC-4F0A-AD6B-243F6C085554}"/>
              </a:ext>
            </a:extLst>
          </p:cNvPr>
          <p:cNvSpPr>
            <a:spLocks noGrp="1"/>
          </p:cNvSpPr>
          <p:nvPr>
            <p:ph type="title" hasCustomPrompt="1"/>
          </p:nvPr>
        </p:nvSpPr>
        <p:spPr>
          <a:xfrm>
            <a:off x="473109" y="2386584"/>
            <a:ext cx="4315968" cy="2084832"/>
          </a:xfrm>
        </p:spPr>
        <p:txBody>
          <a:bodyPr anchor="t">
            <a:normAutofit/>
          </a:bodyPr>
          <a:lstStyle>
            <a:lvl1pPr>
              <a:defRPr sz="3400" spc="0" baseline="0">
                <a:solidFill>
                  <a:schemeClr val="bg2">
                    <a:lumMod val="75000"/>
                  </a:schemeClr>
                </a:solidFill>
              </a:defRPr>
            </a:lvl1pPr>
          </a:lstStyle>
          <a:p>
            <a:r>
              <a:rPr lang="en-US" dirty="0"/>
              <a:t>Click to add title</a:t>
            </a:r>
          </a:p>
        </p:txBody>
      </p:sp>
      <p:sp>
        <p:nvSpPr>
          <p:cNvPr id="13" name="Text Placeholder 6">
            <a:extLst>
              <a:ext uri="{FF2B5EF4-FFF2-40B4-BE49-F238E27FC236}">
                <a16:creationId xmlns:a16="http://schemas.microsoft.com/office/drawing/2014/main" id="{D8717D35-8E1B-4C94-BA72-91D4DCA6576C}"/>
              </a:ext>
            </a:extLst>
          </p:cNvPr>
          <p:cNvSpPr>
            <a:spLocks noGrp="1"/>
          </p:cNvSpPr>
          <p:nvPr>
            <p:ph type="body" sz="quarter" idx="15" hasCustomPrompt="1"/>
          </p:nvPr>
        </p:nvSpPr>
        <p:spPr>
          <a:xfrm>
            <a:off x="457200" y="4471416"/>
            <a:ext cx="3584448" cy="637674"/>
          </a:xfrm>
        </p:spPr>
        <p:txBody>
          <a:bodyPr anchor="ctr" anchorCtr="0">
            <a:normAutofit/>
          </a:bodyPr>
          <a:lstStyle>
            <a:lvl1pPr marL="0" indent="0">
              <a:lnSpc>
                <a:spcPct val="100000"/>
              </a:lnSpc>
              <a:buFont typeface="Arial" panose="020B0604020202020204" pitchFamily="34" charset="0"/>
              <a:buNone/>
              <a:defRPr sz="1600" spc="100" baseline="0">
                <a:solidFill>
                  <a:schemeClr val="bg2">
                    <a:lumMod val="50000"/>
                  </a:schemeClr>
                </a:solidFill>
                <a:latin typeface="+mn-lt"/>
              </a:defRPr>
            </a:lvl1pPr>
            <a:lvl2pPr marL="457200" indent="0">
              <a:lnSpc>
                <a:spcPct val="100000"/>
              </a:lnSpc>
              <a:buFont typeface="Arial" panose="020B0604020202020204" pitchFamily="34" charset="0"/>
              <a:buNone/>
              <a:defRPr sz="2000">
                <a:latin typeface="+mj-lt"/>
              </a:defRPr>
            </a:lvl2pPr>
            <a:lvl3pPr marL="914400" indent="0">
              <a:lnSpc>
                <a:spcPct val="100000"/>
              </a:lnSpc>
              <a:buFont typeface="Arial" panose="020B0604020202020204" pitchFamily="34" charset="0"/>
              <a:buNone/>
              <a:defRPr sz="2000">
                <a:latin typeface="+mj-lt"/>
              </a:defRPr>
            </a:lvl3pPr>
            <a:lvl4pPr marL="1371600" indent="0">
              <a:lnSpc>
                <a:spcPct val="100000"/>
              </a:lnSpc>
              <a:buFont typeface="Arial" panose="020B0604020202020204" pitchFamily="34" charset="0"/>
              <a:buNone/>
              <a:defRPr sz="2000">
                <a:latin typeface="+mj-lt"/>
              </a:defRPr>
            </a:lvl4pPr>
            <a:lvl5pPr marL="1828800" indent="0">
              <a:lnSpc>
                <a:spcPct val="100000"/>
              </a:lnSpc>
              <a:buFont typeface="Arial" panose="020B0604020202020204" pitchFamily="34" charset="0"/>
              <a:buNone/>
              <a:defRPr sz="2000">
                <a:latin typeface="+mj-lt"/>
              </a:defRPr>
            </a:lvl5pPr>
          </a:lstStyle>
          <a:p>
            <a:pPr lvl="0"/>
            <a:r>
              <a:rPr lang="en-US" dirty="0"/>
              <a:t>CLICK TO EDIT MASTER TEXT STYLES</a:t>
            </a:r>
          </a:p>
        </p:txBody>
      </p:sp>
      <p:sp>
        <p:nvSpPr>
          <p:cNvPr id="11" name="Picture Placeholder 9">
            <a:extLst>
              <a:ext uri="{FF2B5EF4-FFF2-40B4-BE49-F238E27FC236}">
                <a16:creationId xmlns:a16="http://schemas.microsoft.com/office/drawing/2014/main" id="{F15B60AE-D6AB-472C-8342-2A3EB53493C8}"/>
              </a:ext>
            </a:extLst>
          </p:cNvPr>
          <p:cNvSpPr>
            <a:spLocks noGrp="1"/>
          </p:cNvSpPr>
          <p:nvPr>
            <p:ph type="pic" sz="quarter" idx="14"/>
          </p:nvPr>
        </p:nvSpPr>
        <p:spPr>
          <a:xfrm>
            <a:off x="5093208" y="1600200"/>
            <a:ext cx="2286000" cy="3657600"/>
          </a:xfrm>
          <a:solidFill>
            <a:schemeClr val="accent1"/>
          </a:solidFill>
        </p:spPr>
        <p:txBody>
          <a:bodyPr/>
          <a:lstStyle/>
          <a:p>
            <a:r>
              <a:rPr lang="en-US"/>
              <a:t>Click icon to add picture</a:t>
            </a:r>
            <a:endParaRPr lang="en-US" dirty="0"/>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a:t>
            </a:fld>
            <a:endParaRPr lang="en-US" dirty="0"/>
          </a:p>
        </p:txBody>
      </p:sp>
      <p:sp>
        <p:nvSpPr>
          <p:cNvPr id="9" name="Freeform: Shape 8">
            <a:extLst>
              <a:ext uri="{FF2B5EF4-FFF2-40B4-BE49-F238E27FC236}">
                <a16:creationId xmlns:a16="http://schemas.microsoft.com/office/drawing/2014/main" id="{FBB5B262-532A-4EE4-98E7-0EB6A8C56003}"/>
              </a:ext>
              <a:ext uri="{C183D7F6-B498-43B3-948B-1728B52AA6E4}">
                <adec:decorative xmlns:adec="http://schemas.microsoft.com/office/drawing/2017/decorative" xmlns="" val="1"/>
              </a:ext>
            </a:extLst>
          </p:cNvPr>
          <p:cNvSpPr/>
          <p:nvPr userDrawn="1"/>
        </p:nvSpPr>
        <p:spPr>
          <a:xfrm rot="13547565" flipH="1">
            <a:off x="1727251" y="1145928"/>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3">
              <a:lumMod val="40000"/>
              <a:lumOff val="60000"/>
              <a:alpha val="82000"/>
            </a:schemeClr>
          </a:solidFill>
          <a:ln w="9525" cap="flat">
            <a:noFill/>
            <a:prstDash val="solid"/>
            <a:miter/>
          </a:ln>
        </p:spPr>
        <p:txBody>
          <a:bodyPr wrap="square" rtlCol="0" anchor="ctr">
            <a:noAutofit/>
          </a:bodyPr>
          <a:lstStyle/>
          <a:p>
            <a:endParaRPr lang="en-US" dirty="0"/>
          </a:p>
        </p:txBody>
      </p:sp>
    </p:spTree>
    <p:extLst>
      <p:ext uri="{BB962C8B-B14F-4D97-AF65-F5344CB8AC3E}">
        <p14:creationId xmlns:p14="http://schemas.microsoft.com/office/powerpoint/2010/main" val="1476947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option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hasCustomPrompt="1"/>
          </p:nvPr>
        </p:nvSpPr>
        <p:spPr>
          <a:xfrm>
            <a:off x="457200" y="381000"/>
            <a:ext cx="11277600" cy="1325563"/>
          </a:xfrm>
        </p:spPr>
        <p:txBody>
          <a:bodyPr>
            <a:normAutofit/>
          </a:bodyPr>
          <a:lstStyle>
            <a:lvl1pPr>
              <a:defRPr sz="3600">
                <a:solidFill>
                  <a:schemeClr val="bg2">
                    <a:lumMod val="50000"/>
                  </a:schemeClr>
                </a:solidFill>
              </a:defRPr>
            </a:lvl1pPr>
          </a:lstStyle>
          <a:p>
            <a:r>
              <a:rPr lang="en-US" dirty="0"/>
              <a:t>CLICK TO ADD TITLE</a:t>
            </a:r>
          </a:p>
        </p:txBody>
      </p:sp>
      <p:sp>
        <p:nvSpPr>
          <p:cNvPr id="7" name="Picture Placeholder 6">
            <a:extLst>
              <a:ext uri="{FF2B5EF4-FFF2-40B4-BE49-F238E27FC236}">
                <a16:creationId xmlns:a16="http://schemas.microsoft.com/office/drawing/2014/main" id="{FB0F91E1-53D9-4A2A-923E-0CB7755188AD}"/>
              </a:ext>
            </a:extLst>
          </p:cNvPr>
          <p:cNvSpPr>
            <a:spLocks noGrp="1"/>
          </p:cNvSpPr>
          <p:nvPr>
            <p:ph type="pic" sz="quarter" idx="13"/>
          </p:nvPr>
        </p:nvSpPr>
        <p:spPr>
          <a:xfrm>
            <a:off x="457200" y="1806318"/>
            <a:ext cx="2286000" cy="3200400"/>
          </a:xfrm>
          <a:solidFill>
            <a:schemeClr val="accent2"/>
          </a:solidFill>
        </p:spPr>
        <p:txBody>
          <a:bodyPr/>
          <a:lstStyle/>
          <a:p>
            <a:r>
              <a:rPr lang="en-US"/>
              <a:t>Click icon to add picture</a:t>
            </a:r>
            <a:endParaRPr lang="en-US" dirty="0"/>
          </a:p>
        </p:txBody>
      </p:sp>
      <p:sp>
        <p:nvSpPr>
          <p:cNvPr id="9" name="Picture Placeholder 6">
            <a:extLst>
              <a:ext uri="{FF2B5EF4-FFF2-40B4-BE49-F238E27FC236}">
                <a16:creationId xmlns:a16="http://schemas.microsoft.com/office/drawing/2014/main" id="{2F6A179B-CBDB-414D-B2F8-E1FEE9B831BE}"/>
              </a:ext>
            </a:extLst>
          </p:cNvPr>
          <p:cNvSpPr>
            <a:spLocks noGrp="1"/>
          </p:cNvSpPr>
          <p:nvPr>
            <p:ph type="pic" sz="quarter" idx="14"/>
          </p:nvPr>
        </p:nvSpPr>
        <p:spPr>
          <a:xfrm>
            <a:off x="3429000" y="1806318"/>
            <a:ext cx="2286000" cy="3200400"/>
          </a:xfrm>
          <a:solidFill>
            <a:schemeClr val="accent2"/>
          </a:solidFill>
        </p:spPr>
        <p:txBody>
          <a:bodyPr/>
          <a:lstStyle/>
          <a:p>
            <a:r>
              <a:rPr lang="en-US"/>
              <a:t>Click icon to add picture</a:t>
            </a:r>
            <a:endParaRPr lang="en-US" dirty="0"/>
          </a:p>
        </p:txBody>
      </p:sp>
      <p:sp>
        <p:nvSpPr>
          <p:cNvPr id="10" name="Picture Placeholder 6">
            <a:extLst>
              <a:ext uri="{FF2B5EF4-FFF2-40B4-BE49-F238E27FC236}">
                <a16:creationId xmlns:a16="http://schemas.microsoft.com/office/drawing/2014/main" id="{F7A822EC-853A-46EC-8775-F8B48F2A81EB}"/>
              </a:ext>
            </a:extLst>
          </p:cNvPr>
          <p:cNvSpPr>
            <a:spLocks noGrp="1"/>
          </p:cNvSpPr>
          <p:nvPr>
            <p:ph type="pic" sz="quarter" idx="15"/>
          </p:nvPr>
        </p:nvSpPr>
        <p:spPr>
          <a:xfrm>
            <a:off x="6477000" y="1806318"/>
            <a:ext cx="2286000" cy="3200400"/>
          </a:xfrm>
          <a:solidFill>
            <a:schemeClr val="accent2"/>
          </a:solidFill>
        </p:spPr>
        <p:txBody>
          <a:bodyPr/>
          <a:lstStyle/>
          <a:p>
            <a:r>
              <a:rPr lang="en-US"/>
              <a:t>Click icon to add picture</a:t>
            </a:r>
            <a:endParaRPr lang="en-US" dirty="0"/>
          </a:p>
        </p:txBody>
      </p:sp>
      <p:sp>
        <p:nvSpPr>
          <p:cNvPr id="11" name="Picture Placeholder 6">
            <a:extLst>
              <a:ext uri="{FF2B5EF4-FFF2-40B4-BE49-F238E27FC236}">
                <a16:creationId xmlns:a16="http://schemas.microsoft.com/office/drawing/2014/main" id="{AA0D329B-CAB8-4E3A-BA03-C17A79790B67}"/>
              </a:ext>
            </a:extLst>
          </p:cNvPr>
          <p:cNvSpPr>
            <a:spLocks noGrp="1"/>
          </p:cNvSpPr>
          <p:nvPr>
            <p:ph type="pic" sz="quarter" idx="16"/>
          </p:nvPr>
        </p:nvSpPr>
        <p:spPr>
          <a:xfrm>
            <a:off x="9452808" y="1806318"/>
            <a:ext cx="2286000" cy="3200400"/>
          </a:xfrm>
          <a:solidFill>
            <a:schemeClr val="accent2"/>
          </a:solidFill>
        </p:spPr>
        <p:txBody>
          <a:bodyPr/>
          <a:lstStyle/>
          <a:p>
            <a:r>
              <a:rPr lang="en-US"/>
              <a:t>Click icon to add picture</a:t>
            </a:r>
            <a:endParaRPr lang="en-US" dirty="0"/>
          </a:p>
        </p:txBody>
      </p:sp>
      <p:sp>
        <p:nvSpPr>
          <p:cNvPr id="13" name="Text Placeholder 12">
            <a:extLst>
              <a:ext uri="{FF2B5EF4-FFF2-40B4-BE49-F238E27FC236}">
                <a16:creationId xmlns:a16="http://schemas.microsoft.com/office/drawing/2014/main" id="{A5F9E280-35B2-41C7-8D2D-C1FF69DE2CD9}"/>
              </a:ext>
            </a:extLst>
          </p:cNvPr>
          <p:cNvSpPr>
            <a:spLocks noGrp="1"/>
          </p:cNvSpPr>
          <p:nvPr>
            <p:ph type="body" sz="quarter" idx="17" hasCustomPrompt="1"/>
          </p:nvPr>
        </p:nvSpPr>
        <p:spPr>
          <a:xfrm>
            <a:off x="379376" y="5202936"/>
            <a:ext cx="2286000" cy="280027"/>
          </a:xfrm>
        </p:spPr>
        <p:txBody>
          <a:bodyPr>
            <a:noAutofit/>
          </a:bodyPr>
          <a:lstStyle>
            <a:lvl1pPr marL="0" indent="0">
              <a:buNone/>
              <a:defRPr sz="16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15" name="Text Placeholder 14">
            <a:extLst>
              <a:ext uri="{FF2B5EF4-FFF2-40B4-BE49-F238E27FC236}">
                <a16:creationId xmlns:a16="http://schemas.microsoft.com/office/drawing/2014/main" id="{E872F581-8AEF-4CFC-B0F3-79A2530C9319}"/>
              </a:ext>
            </a:extLst>
          </p:cNvPr>
          <p:cNvSpPr>
            <a:spLocks noGrp="1"/>
          </p:cNvSpPr>
          <p:nvPr>
            <p:ph type="body" sz="quarter" idx="18" hasCustomPrompt="1"/>
          </p:nvPr>
        </p:nvSpPr>
        <p:spPr>
          <a:xfrm>
            <a:off x="379376" y="5568696"/>
            <a:ext cx="2286000" cy="244475"/>
          </a:xfrm>
        </p:spPr>
        <p:txBody>
          <a:bodyPr>
            <a:noAutofit/>
          </a:bodyPr>
          <a:lstStyle>
            <a:lvl1pPr marL="0" indent="0">
              <a:buFont typeface="Arial" panose="020B0604020202020204" pitchFamily="34" charset="0"/>
              <a:buNone/>
              <a:defRPr sz="120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16" name="Text Placeholder 12">
            <a:extLst>
              <a:ext uri="{FF2B5EF4-FFF2-40B4-BE49-F238E27FC236}">
                <a16:creationId xmlns:a16="http://schemas.microsoft.com/office/drawing/2014/main" id="{1FA5D559-B67C-4F57-BC90-E982E66ADA5E}"/>
              </a:ext>
            </a:extLst>
          </p:cNvPr>
          <p:cNvSpPr>
            <a:spLocks noGrp="1"/>
          </p:cNvSpPr>
          <p:nvPr>
            <p:ph type="body" sz="quarter" idx="19" hasCustomPrompt="1"/>
          </p:nvPr>
        </p:nvSpPr>
        <p:spPr>
          <a:xfrm>
            <a:off x="3351175" y="5202936"/>
            <a:ext cx="2286000" cy="280027"/>
          </a:xfrm>
        </p:spPr>
        <p:txBody>
          <a:bodyPr>
            <a:noAutofit/>
          </a:bodyPr>
          <a:lstStyle>
            <a:lvl1pPr marL="0" indent="0">
              <a:buNone/>
              <a:defRPr sz="16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17" name="Text Placeholder 14">
            <a:extLst>
              <a:ext uri="{FF2B5EF4-FFF2-40B4-BE49-F238E27FC236}">
                <a16:creationId xmlns:a16="http://schemas.microsoft.com/office/drawing/2014/main" id="{F932B527-4126-40FF-8117-412DC7BD81F6}"/>
              </a:ext>
            </a:extLst>
          </p:cNvPr>
          <p:cNvSpPr>
            <a:spLocks noGrp="1"/>
          </p:cNvSpPr>
          <p:nvPr>
            <p:ph type="body" sz="quarter" idx="20" hasCustomPrompt="1"/>
          </p:nvPr>
        </p:nvSpPr>
        <p:spPr>
          <a:xfrm>
            <a:off x="3351174" y="5568696"/>
            <a:ext cx="2286000" cy="244475"/>
          </a:xfrm>
        </p:spPr>
        <p:txBody>
          <a:bodyPr>
            <a:noAutofit/>
          </a:bodyPr>
          <a:lstStyle>
            <a:lvl1pPr marL="0" indent="0">
              <a:buFont typeface="Arial" panose="020B0604020202020204" pitchFamily="34" charset="0"/>
              <a:buNone/>
              <a:defRPr sz="120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18" name="Text Placeholder 12">
            <a:extLst>
              <a:ext uri="{FF2B5EF4-FFF2-40B4-BE49-F238E27FC236}">
                <a16:creationId xmlns:a16="http://schemas.microsoft.com/office/drawing/2014/main" id="{D84B520F-D618-4828-AA40-CCCA0AF8966F}"/>
              </a:ext>
            </a:extLst>
          </p:cNvPr>
          <p:cNvSpPr>
            <a:spLocks noGrp="1"/>
          </p:cNvSpPr>
          <p:nvPr>
            <p:ph type="body" sz="quarter" idx="21" hasCustomPrompt="1"/>
          </p:nvPr>
        </p:nvSpPr>
        <p:spPr>
          <a:xfrm>
            <a:off x="6399176" y="5202936"/>
            <a:ext cx="2286000" cy="280027"/>
          </a:xfrm>
        </p:spPr>
        <p:txBody>
          <a:bodyPr>
            <a:noAutofit/>
          </a:bodyPr>
          <a:lstStyle>
            <a:lvl1pPr marL="0" indent="0">
              <a:buNone/>
              <a:defRPr sz="16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19" name="Text Placeholder 14">
            <a:extLst>
              <a:ext uri="{FF2B5EF4-FFF2-40B4-BE49-F238E27FC236}">
                <a16:creationId xmlns:a16="http://schemas.microsoft.com/office/drawing/2014/main" id="{39A9C8DE-6F8B-405D-A604-845E81998FA9}"/>
              </a:ext>
            </a:extLst>
          </p:cNvPr>
          <p:cNvSpPr>
            <a:spLocks noGrp="1"/>
          </p:cNvSpPr>
          <p:nvPr>
            <p:ph type="body" sz="quarter" idx="22" hasCustomPrompt="1"/>
          </p:nvPr>
        </p:nvSpPr>
        <p:spPr>
          <a:xfrm>
            <a:off x="6399175" y="5568696"/>
            <a:ext cx="2286000" cy="244475"/>
          </a:xfrm>
        </p:spPr>
        <p:txBody>
          <a:bodyPr>
            <a:noAutofit/>
          </a:bodyPr>
          <a:lstStyle>
            <a:lvl1pPr marL="0" indent="0">
              <a:buFont typeface="Arial" panose="020B0604020202020204" pitchFamily="34" charset="0"/>
              <a:buNone/>
              <a:defRPr sz="120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20" name="Text Placeholder 12">
            <a:extLst>
              <a:ext uri="{FF2B5EF4-FFF2-40B4-BE49-F238E27FC236}">
                <a16:creationId xmlns:a16="http://schemas.microsoft.com/office/drawing/2014/main" id="{AB0C4D8C-1454-41F3-934E-A2BA603449BF}"/>
              </a:ext>
            </a:extLst>
          </p:cNvPr>
          <p:cNvSpPr>
            <a:spLocks noGrp="1"/>
          </p:cNvSpPr>
          <p:nvPr>
            <p:ph type="body" sz="quarter" idx="23" hasCustomPrompt="1"/>
          </p:nvPr>
        </p:nvSpPr>
        <p:spPr>
          <a:xfrm>
            <a:off x="9374985" y="5202936"/>
            <a:ext cx="2286000" cy="280027"/>
          </a:xfrm>
        </p:spPr>
        <p:txBody>
          <a:bodyPr>
            <a:noAutofit/>
          </a:bodyPr>
          <a:lstStyle>
            <a:lvl1pPr marL="0" indent="0">
              <a:buNone/>
              <a:defRPr sz="16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21" name="Text Placeholder 14">
            <a:extLst>
              <a:ext uri="{FF2B5EF4-FFF2-40B4-BE49-F238E27FC236}">
                <a16:creationId xmlns:a16="http://schemas.microsoft.com/office/drawing/2014/main" id="{45707A1B-C9F6-4ABB-A6CE-D2901CE94793}"/>
              </a:ext>
            </a:extLst>
          </p:cNvPr>
          <p:cNvSpPr>
            <a:spLocks noGrp="1"/>
          </p:cNvSpPr>
          <p:nvPr>
            <p:ph type="body" sz="quarter" idx="24" hasCustomPrompt="1"/>
          </p:nvPr>
        </p:nvSpPr>
        <p:spPr>
          <a:xfrm>
            <a:off x="9374984" y="5568696"/>
            <a:ext cx="2286000" cy="244475"/>
          </a:xfrm>
        </p:spPr>
        <p:txBody>
          <a:bodyPr>
            <a:noAutofit/>
          </a:bodyPr>
          <a:lstStyle>
            <a:lvl1pPr marL="0" indent="0">
              <a:buFont typeface="Arial" panose="020B0604020202020204" pitchFamily="34" charset="0"/>
              <a:buNone/>
              <a:defRPr sz="120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354804440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opt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hasCustomPrompt="1"/>
          </p:nvPr>
        </p:nvSpPr>
        <p:spPr/>
        <p:txBody>
          <a:bodyPr>
            <a:normAutofit/>
          </a:bodyPr>
          <a:lstStyle>
            <a:lvl1pPr>
              <a:defRPr sz="3600">
                <a:solidFill>
                  <a:schemeClr val="bg2">
                    <a:lumMod val="50000"/>
                  </a:schemeClr>
                </a:solidFill>
              </a:defRPr>
            </a:lvl1pPr>
          </a:lstStyle>
          <a:p>
            <a:r>
              <a:rPr lang="en-US" dirty="0"/>
              <a:t>CLICK TO ADD TITLE</a:t>
            </a:r>
          </a:p>
        </p:txBody>
      </p:sp>
      <p:sp>
        <p:nvSpPr>
          <p:cNvPr id="7" name="Picture Placeholder 6">
            <a:extLst>
              <a:ext uri="{FF2B5EF4-FFF2-40B4-BE49-F238E27FC236}">
                <a16:creationId xmlns:a16="http://schemas.microsoft.com/office/drawing/2014/main" id="{FB0F91E1-53D9-4A2A-923E-0CB7755188AD}"/>
              </a:ext>
            </a:extLst>
          </p:cNvPr>
          <p:cNvSpPr>
            <a:spLocks noGrp="1"/>
          </p:cNvSpPr>
          <p:nvPr>
            <p:ph type="pic" sz="quarter" idx="13"/>
          </p:nvPr>
        </p:nvSpPr>
        <p:spPr>
          <a:xfrm>
            <a:off x="477256" y="1722086"/>
            <a:ext cx="2286000" cy="1371600"/>
          </a:xfrm>
          <a:solidFill>
            <a:schemeClr val="accent2"/>
          </a:solidFill>
        </p:spPr>
        <p:txBody>
          <a:bodyPr/>
          <a:lstStyle/>
          <a:p>
            <a:r>
              <a:rPr lang="en-US"/>
              <a:t>Click icon to add picture</a:t>
            </a:r>
            <a:endParaRPr lang="en-US" dirty="0"/>
          </a:p>
        </p:txBody>
      </p:sp>
      <p:sp>
        <p:nvSpPr>
          <p:cNvPr id="9" name="Picture Placeholder 6">
            <a:extLst>
              <a:ext uri="{FF2B5EF4-FFF2-40B4-BE49-F238E27FC236}">
                <a16:creationId xmlns:a16="http://schemas.microsoft.com/office/drawing/2014/main" id="{2F6A179B-CBDB-414D-B2F8-E1FEE9B831BE}"/>
              </a:ext>
            </a:extLst>
          </p:cNvPr>
          <p:cNvSpPr>
            <a:spLocks noGrp="1"/>
          </p:cNvSpPr>
          <p:nvPr>
            <p:ph type="pic" sz="quarter" idx="14"/>
          </p:nvPr>
        </p:nvSpPr>
        <p:spPr>
          <a:xfrm>
            <a:off x="3429000" y="1722086"/>
            <a:ext cx="2286000" cy="1371600"/>
          </a:xfrm>
          <a:solidFill>
            <a:schemeClr val="accent2"/>
          </a:solidFill>
        </p:spPr>
        <p:txBody>
          <a:bodyPr/>
          <a:lstStyle/>
          <a:p>
            <a:r>
              <a:rPr lang="en-US"/>
              <a:t>Click icon to add picture</a:t>
            </a:r>
            <a:endParaRPr lang="en-US" dirty="0"/>
          </a:p>
        </p:txBody>
      </p:sp>
      <p:sp>
        <p:nvSpPr>
          <p:cNvPr id="10" name="Picture Placeholder 6">
            <a:extLst>
              <a:ext uri="{FF2B5EF4-FFF2-40B4-BE49-F238E27FC236}">
                <a16:creationId xmlns:a16="http://schemas.microsoft.com/office/drawing/2014/main" id="{F7A822EC-853A-46EC-8775-F8B48F2A81EB}"/>
              </a:ext>
            </a:extLst>
          </p:cNvPr>
          <p:cNvSpPr>
            <a:spLocks noGrp="1"/>
          </p:cNvSpPr>
          <p:nvPr>
            <p:ph type="pic" sz="quarter" idx="15"/>
          </p:nvPr>
        </p:nvSpPr>
        <p:spPr>
          <a:xfrm>
            <a:off x="6477000" y="1722086"/>
            <a:ext cx="2286000" cy="1371600"/>
          </a:xfrm>
          <a:solidFill>
            <a:schemeClr val="accent2"/>
          </a:solidFill>
        </p:spPr>
        <p:txBody>
          <a:bodyPr/>
          <a:lstStyle/>
          <a:p>
            <a:r>
              <a:rPr lang="en-US"/>
              <a:t>Click icon to add picture</a:t>
            </a:r>
            <a:endParaRPr lang="en-US" dirty="0"/>
          </a:p>
        </p:txBody>
      </p:sp>
      <p:sp>
        <p:nvSpPr>
          <p:cNvPr id="11" name="Picture Placeholder 6">
            <a:extLst>
              <a:ext uri="{FF2B5EF4-FFF2-40B4-BE49-F238E27FC236}">
                <a16:creationId xmlns:a16="http://schemas.microsoft.com/office/drawing/2014/main" id="{AA0D329B-CAB8-4E3A-BA03-C17A79790B67}"/>
              </a:ext>
            </a:extLst>
          </p:cNvPr>
          <p:cNvSpPr>
            <a:spLocks noGrp="1"/>
          </p:cNvSpPr>
          <p:nvPr>
            <p:ph type="pic" sz="quarter" idx="16"/>
          </p:nvPr>
        </p:nvSpPr>
        <p:spPr>
          <a:xfrm>
            <a:off x="9440776" y="1722086"/>
            <a:ext cx="2286000" cy="1371600"/>
          </a:xfrm>
          <a:solidFill>
            <a:schemeClr val="accent2"/>
          </a:solidFill>
        </p:spPr>
        <p:txBody>
          <a:bodyPr/>
          <a:lstStyle/>
          <a:p>
            <a:r>
              <a:rPr lang="en-US"/>
              <a:t>Click icon to add picture</a:t>
            </a:r>
            <a:endParaRPr lang="en-US" dirty="0"/>
          </a:p>
        </p:txBody>
      </p:sp>
      <p:sp>
        <p:nvSpPr>
          <p:cNvPr id="13" name="Text Placeholder 12">
            <a:extLst>
              <a:ext uri="{FF2B5EF4-FFF2-40B4-BE49-F238E27FC236}">
                <a16:creationId xmlns:a16="http://schemas.microsoft.com/office/drawing/2014/main" id="{A5F9E280-35B2-41C7-8D2D-C1FF69DE2CD9}"/>
              </a:ext>
            </a:extLst>
          </p:cNvPr>
          <p:cNvSpPr>
            <a:spLocks noGrp="1"/>
          </p:cNvSpPr>
          <p:nvPr>
            <p:ph type="body" sz="quarter" idx="17" hasCustomPrompt="1"/>
          </p:nvPr>
        </p:nvSpPr>
        <p:spPr>
          <a:xfrm>
            <a:off x="379977" y="3213251"/>
            <a:ext cx="2286000" cy="280027"/>
          </a:xfrm>
        </p:spPr>
        <p:txBody>
          <a:bodyPr>
            <a:noAutofit/>
          </a:bodyPr>
          <a:lstStyle>
            <a:lvl1pPr marL="0" indent="0">
              <a:buNone/>
              <a:defRPr sz="14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15" name="Text Placeholder 14">
            <a:extLst>
              <a:ext uri="{FF2B5EF4-FFF2-40B4-BE49-F238E27FC236}">
                <a16:creationId xmlns:a16="http://schemas.microsoft.com/office/drawing/2014/main" id="{E872F581-8AEF-4CFC-B0F3-79A2530C9319}"/>
              </a:ext>
            </a:extLst>
          </p:cNvPr>
          <p:cNvSpPr>
            <a:spLocks noGrp="1"/>
          </p:cNvSpPr>
          <p:nvPr>
            <p:ph type="body" sz="quarter" idx="18" hasCustomPrompt="1"/>
          </p:nvPr>
        </p:nvSpPr>
        <p:spPr>
          <a:xfrm>
            <a:off x="379976" y="3518946"/>
            <a:ext cx="2286000" cy="244475"/>
          </a:xfrm>
        </p:spPr>
        <p:txBody>
          <a:bodyPr>
            <a:noAutofit/>
          </a:bodyPr>
          <a:lstStyle>
            <a:lvl1pPr marL="0" indent="0">
              <a:buFont typeface="Arial" panose="020B0604020202020204" pitchFamily="34" charset="0"/>
              <a:buNone/>
              <a:defRPr sz="1000" spc="20" baseline="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16" name="Text Placeholder 12">
            <a:extLst>
              <a:ext uri="{FF2B5EF4-FFF2-40B4-BE49-F238E27FC236}">
                <a16:creationId xmlns:a16="http://schemas.microsoft.com/office/drawing/2014/main" id="{1FA5D559-B67C-4F57-BC90-E982E66ADA5E}"/>
              </a:ext>
            </a:extLst>
          </p:cNvPr>
          <p:cNvSpPr>
            <a:spLocks noGrp="1"/>
          </p:cNvSpPr>
          <p:nvPr>
            <p:ph type="body" sz="quarter" idx="19" hasCustomPrompt="1"/>
          </p:nvPr>
        </p:nvSpPr>
        <p:spPr>
          <a:xfrm>
            <a:off x="3331719" y="3213251"/>
            <a:ext cx="2286000" cy="280027"/>
          </a:xfrm>
        </p:spPr>
        <p:txBody>
          <a:bodyPr>
            <a:noAutofit/>
          </a:bodyPr>
          <a:lstStyle>
            <a:lvl1pPr marL="0" indent="0">
              <a:buNone/>
              <a:defRPr sz="14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17" name="Text Placeholder 14">
            <a:extLst>
              <a:ext uri="{FF2B5EF4-FFF2-40B4-BE49-F238E27FC236}">
                <a16:creationId xmlns:a16="http://schemas.microsoft.com/office/drawing/2014/main" id="{F932B527-4126-40FF-8117-412DC7BD81F6}"/>
              </a:ext>
            </a:extLst>
          </p:cNvPr>
          <p:cNvSpPr>
            <a:spLocks noGrp="1"/>
          </p:cNvSpPr>
          <p:nvPr>
            <p:ph type="body" sz="quarter" idx="20" hasCustomPrompt="1"/>
          </p:nvPr>
        </p:nvSpPr>
        <p:spPr>
          <a:xfrm>
            <a:off x="3331718" y="3518946"/>
            <a:ext cx="2286000" cy="244475"/>
          </a:xfrm>
        </p:spPr>
        <p:txBody>
          <a:bodyPr>
            <a:noAutofit/>
          </a:bodyPr>
          <a:lstStyle>
            <a:lvl1pPr marL="0" indent="0">
              <a:buFont typeface="Arial" panose="020B0604020202020204" pitchFamily="34" charset="0"/>
              <a:buNone/>
              <a:defRPr sz="1000" spc="20" baseline="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18" name="Text Placeholder 12">
            <a:extLst>
              <a:ext uri="{FF2B5EF4-FFF2-40B4-BE49-F238E27FC236}">
                <a16:creationId xmlns:a16="http://schemas.microsoft.com/office/drawing/2014/main" id="{D84B520F-D618-4828-AA40-CCCA0AF8966F}"/>
              </a:ext>
            </a:extLst>
          </p:cNvPr>
          <p:cNvSpPr>
            <a:spLocks noGrp="1"/>
          </p:cNvSpPr>
          <p:nvPr>
            <p:ph type="body" sz="quarter" idx="21" hasCustomPrompt="1"/>
          </p:nvPr>
        </p:nvSpPr>
        <p:spPr>
          <a:xfrm>
            <a:off x="6379720" y="3213251"/>
            <a:ext cx="2286000" cy="280027"/>
          </a:xfrm>
        </p:spPr>
        <p:txBody>
          <a:bodyPr>
            <a:noAutofit/>
          </a:bodyPr>
          <a:lstStyle>
            <a:lvl1pPr marL="0" indent="0">
              <a:buNone/>
              <a:defRPr sz="14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19" name="Text Placeholder 14">
            <a:extLst>
              <a:ext uri="{FF2B5EF4-FFF2-40B4-BE49-F238E27FC236}">
                <a16:creationId xmlns:a16="http://schemas.microsoft.com/office/drawing/2014/main" id="{39A9C8DE-6F8B-405D-A604-845E81998FA9}"/>
              </a:ext>
            </a:extLst>
          </p:cNvPr>
          <p:cNvSpPr>
            <a:spLocks noGrp="1"/>
          </p:cNvSpPr>
          <p:nvPr>
            <p:ph type="body" sz="quarter" idx="22" hasCustomPrompt="1"/>
          </p:nvPr>
        </p:nvSpPr>
        <p:spPr>
          <a:xfrm>
            <a:off x="6379719" y="3518946"/>
            <a:ext cx="2286000" cy="244475"/>
          </a:xfrm>
        </p:spPr>
        <p:txBody>
          <a:bodyPr>
            <a:noAutofit/>
          </a:bodyPr>
          <a:lstStyle>
            <a:lvl1pPr marL="0" indent="0">
              <a:buFont typeface="Arial" panose="020B0604020202020204" pitchFamily="34" charset="0"/>
              <a:buNone/>
              <a:defRPr sz="1000" spc="20" baseline="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20" name="Text Placeholder 12">
            <a:extLst>
              <a:ext uri="{FF2B5EF4-FFF2-40B4-BE49-F238E27FC236}">
                <a16:creationId xmlns:a16="http://schemas.microsoft.com/office/drawing/2014/main" id="{AB0C4D8C-1454-41F3-934E-A2BA603449BF}"/>
              </a:ext>
            </a:extLst>
          </p:cNvPr>
          <p:cNvSpPr>
            <a:spLocks noGrp="1"/>
          </p:cNvSpPr>
          <p:nvPr>
            <p:ph type="body" sz="quarter" idx="23" hasCustomPrompt="1"/>
          </p:nvPr>
        </p:nvSpPr>
        <p:spPr>
          <a:xfrm>
            <a:off x="9343497" y="3213251"/>
            <a:ext cx="2286000" cy="280027"/>
          </a:xfrm>
        </p:spPr>
        <p:txBody>
          <a:bodyPr>
            <a:noAutofit/>
          </a:bodyPr>
          <a:lstStyle>
            <a:lvl1pPr marL="0" indent="0">
              <a:buNone/>
              <a:defRPr sz="14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21" name="Text Placeholder 14">
            <a:extLst>
              <a:ext uri="{FF2B5EF4-FFF2-40B4-BE49-F238E27FC236}">
                <a16:creationId xmlns:a16="http://schemas.microsoft.com/office/drawing/2014/main" id="{45707A1B-C9F6-4ABB-A6CE-D2901CE94793}"/>
              </a:ext>
            </a:extLst>
          </p:cNvPr>
          <p:cNvSpPr>
            <a:spLocks noGrp="1"/>
          </p:cNvSpPr>
          <p:nvPr>
            <p:ph type="body" sz="quarter" idx="24" hasCustomPrompt="1"/>
          </p:nvPr>
        </p:nvSpPr>
        <p:spPr>
          <a:xfrm>
            <a:off x="9343496" y="3518946"/>
            <a:ext cx="2286000" cy="244475"/>
          </a:xfrm>
        </p:spPr>
        <p:txBody>
          <a:bodyPr>
            <a:noAutofit/>
          </a:bodyPr>
          <a:lstStyle>
            <a:lvl1pPr marL="0" indent="0">
              <a:buFont typeface="Arial" panose="020B0604020202020204" pitchFamily="34" charset="0"/>
              <a:buNone/>
              <a:defRPr sz="1000" spc="20" baseline="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46" name="Picture Placeholder 6">
            <a:extLst>
              <a:ext uri="{FF2B5EF4-FFF2-40B4-BE49-F238E27FC236}">
                <a16:creationId xmlns:a16="http://schemas.microsoft.com/office/drawing/2014/main" id="{3896D737-6139-4405-A7F2-E08C421815DD}"/>
              </a:ext>
            </a:extLst>
          </p:cNvPr>
          <p:cNvSpPr>
            <a:spLocks noGrp="1"/>
          </p:cNvSpPr>
          <p:nvPr>
            <p:ph type="pic" sz="quarter" idx="25"/>
          </p:nvPr>
        </p:nvSpPr>
        <p:spPr>
          <a:xfrm>
            <a:off x="497304" y="4076273"/>
            <a:ext cx="2286000" cy="1371600"/>
          </a:xfrm>
          <a:solidFill>
            <a:schemeClr val="accent2"/>
          </a:solidFill>
        </p:spPr>
        <p:txBody>
          <a:bodyPr/>
          <a:lstStyle/>
          <a:p>
            <a:r>
              <a:rPr lang="en-US"/>
              <a:t>Click icon to add picture</a:t>
            </a:r>
            <a:endParaRPr lang="en-US" dirty="0"/>
          </a:p>
        </p:txBody>
      </p:sp>
      <p:sp>
        <p:nvSpPr>
          <p:cNvPr id="47" name="Picture Placeholder 6">
            <a:extLst>
              <a:ext uri="{FF2B5EF4-FFF2-40B4-BE49-F238E27FC236}">
                <a16:creationId xmlns:a16="http://schemas.microsoft.com/office/drawing/2014/main" id="{721A36A5-FCF3-4EE8-B5F2-41805C3F6A6C}"/>
              </a:ext>
            </a:extLst>
          </p:cNvPr>
          <p:cNvSpPr>
            <a:spLocks noGrp="1"/>
          </p:cNvSpPr>
          <p:nvPr>
            <p:ph type="pic" sz="quarter" idx="26"/>
          </p:nvPr>
        </p:nvSpPr>
        <p:spPr>
          <a:xfrm>
            <a:off x="3449048" y="4076273"/>
            <a:ext cx="2286000" cy="1371600"/>
          </a:xfrm>
          <a:solidFill>
            <a:schemeClr val="accent2"/>
          </a:solidFill>
        </p:spPr>
        <p:txBody>
          <a:bodyPr/>
          <a:lstStyle/>
          <a:p>
            <a:r>
              <a:rPr lang="en-US"/>
              <a:t>Click icon to add picture</a:t>
            </a:r>
            <a:endParaRPr lang="en-US" dirty="0"/>
          </a:p>
        </p:txBody>
      </p:sp>
      <p:sp>
        <p:nvSpPr>
          <p:cNvPr id="48" name="Picture Placeholder 6">
            <a:extLst>
              <a:ext uri="{FF2B5EF4-FFF2-40B4-BE49-F238E27FC236}">
                <a16:creationId xmlns:a16="http://schemas.microsoft.com/office/drawing/2014/main" id="{1630D673-CB21-40A3-A7BE-C996B20D681F}"/>
              </a:ext>
            </a:extLst>
          </p:cNvPr>
          <p:cNvSpPr>
            <a:spLocks noGrp="1"/>
          </p:cNvSpPr>
          <p:nvPr>
            <p:ph type="pic" sz="quarter" idx="27"/>
          </p:nvPr>
        </p:nvSpPr>
        <p:spPr>
          <a:xfrm>
            <a:off x="6497048" y="4076273"/>
            <a:ext cx="2286000" cy="1371600"/>
          </a:xfrm>
          <a:solidFill>
            <a:schemeClr val="accent2"/>
          </a:solidFill>
        </p:spPr>
        <p:txBody>
          <a:bodyPr/>
          <a:lstStyle/>
          <a:p>
            <a:r>
              <a:rPr lang="en-US"/>
              <a:t>Click icon to add picture</a:t>
            </a:r>
            <a:endParaRPr lang="en-US" dirty="0"/>
          </a:p>
        </p:txBody>
      </p:sp>
      <p:sp>
        <p:nvSpPr>
          <p:cNvPr id="49" name="Picture Placeholder 6">
            <a:extLst>
              <a:ext uri="{FF2B5EF4-FFF2-40B4-BE49-F238E27FC236}">
                <a16:creationId xmlns:a16="http://schemas.microsoft.com/office/drawing/2014/main" id="{0C83EF20-1DF8-43B4-B982-A382FF884E20}"/>
              </a:ext>
            </a:extLst>
          </p:cNvPr>
          <p:cNvSpPr>
            <a:spLocks noGrp="1"/>
          </p:cNvSpPr>
          <p:nvPr>
            <p:ph type="pic" sz="quarter" idx="28"/>
          </p:nvPr>
        </p:nvSpPr>
        <p:spPr>
          <a:xfrm>
            <a:off x="9460824" y="4076273"/>
            <a:ext cx="2286000" cy="1371600"/>
          </a:xfrm>
          <a:solidFill>
            <a:schemeClr val="accent2"/>
          </a:solidFill>
        </p:spPr>
        <p:txBody>
          <a:bodyPr/>
          <a:lstStyle/>
          <a:p>
            <a:r>
              <a:rPr lang="en-US"/>
              <a:t>Click icon to add picture</a:t>
            </a:r>
            <a:endParaRPr lang="en-US" dirty="0"/>
          </a:p>
        </p:txBody>
      </p:sp>
      <p:sp>
        <p:nvSpPr>
          <p:cNvPr id="50" name="Text Placeholder 12">
            <a:extLst>
              <a:ext uri="{FF2B5EF4-FFF2-40B4-BE49-F238E27FC236}">
                <a16:creationId xmlns:a16="http://schemas.microsoft.com/office/drawing/2014/main" id="{1FD09C98-5809-41AD-B215-493A3D741A2A}"/>
              </a:ext>
            </a:extLst>
          </p:cNvPr>
          <p:cNvSpPr>
            <a:spLocks noGrp="1"/>
          </p:cNvSpPr>
          <p:nvPr>
            <p:ph type="body" sz="quarter" idx="29" hasCustomPrompt="1"/>
          </p:nvPr>
        </p:nvSpPr>
        <p:spPr>
          <a:xfrm>
            <a:off x="400025" y="5567438"/>
            <a:ext cx="2286000" cy="280027"/>
          </a:xfrm>
        </p:spPr>
        <p:txBody>
          <a:bodyPr>
            <a:noAutofit/>
          </a:bodyPr>
          <a:lstStyle>
            <a:lvl1pPr marL="0" indent="0">
              <a:buNone/>
              <a:defRPr sz="14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51" name="Text Placeholder 14">
            <a:extLst>
              <a:ext uri="{FF2B5EF4-FFF2-40B4-BE49-F238E27FC236}">
                <a16:creationId xmlns:a16="http://schemas.microsoft.com/office/drawing/2014/main" id="{9E3214F0-FC83-402F-BAC5-ED4827532778}"/>
              </a:ext>
            </a:extLst>
          </p:cNvPr>
          <p:cNvSpPr>
            <a:spLocks noGrp="1"/>
          </p:cNvSpPr>
          <p:nvPr>
            <p:ph type="body" sz="quarter" idx="30" hasCustomPrompt="1"/>
          </p:nvPr>
        </p:nvSpPr>
        <p:spPr>
          <a:xfrm>
            <a:off x="400024" y="5873133"/>
            <a:ext cx="2286000" cy="244475"/>
          </a:xfrm>
        </p:spPr>
        <p:txBody>
          <a:bodyPr>
            <a:noAutofit/>
          </a:bodyPr>
          <a:lstStyle>
            <a:lvl1pPr marL="0" indent="0">
              <a:buFont typeface="Arial" panose="020B0604020202020204" pitchFamily="34" charset="0"/>
              <a:buNone/>
              <a:defRPr sz="1000" spc="20" baseline="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52" name="Text Placeholder 12">
            <a:extLst>
              <a:ext uri="{FF2B5EF4-FFF2-40B4-BE49-F238E27FC236}">
                <a16:creationId xmlns:a16="http://schemas.microsoft.com/office/drawing/2014/main" id="{39B0FB7F-A1FC-40D1-ACFC-C3C966F9BCA4}"/>
              </a:ext>
            </a:extLst>
          </p:cNvPr>
          <p:cNvSpPr>
            <a:spLocks noGrp="1"/>
          </p:cNvSpPr>
          <p:nvPr>
            <p:ph type="body" sz="quarter" idx="31" hasCustomPrompt="1"/>
          </p:nvPr>
        </p:nvSpPr>
        <p:spPr>
          <a:xfrm>
            <a:off x="3351767" y="5567438"/>
            <a:ext cx="2286000" cy="280027"/>
          </a:xfrm>
        </p:spPr>
        <p:txBody>
          <a:bodyPr>
            <a:noAutofit/>
          </a:bodyPr>
          <a:lstStyle>
            <a:lvl1pPr marL="0" indent="0">
              <a:buNone/>
              <a:defRPr sz="14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53" name="Text Placeholder 14">
            <a:extLst>
              <a:ext uri="{FF2B5EF4-FFF2-40B4-BE49-F238E27FC236}">
                <a16:creationId xmlns:a16="http://schemas.microsoft.com/office/drawing/2014/main" id="{15EB3CBA-DD9B-449B-9B72-191780177135}"/>
              </a:ext>
            </a:extLst>
          </p:cNvPr>
          <p:cNvSpPr>
            <a:spLocks noGrp="1"/>
          </p:cNvSpPr>
          <p:nvPr>
            <p:ph type="body" sz="quarter" idx="32" hasCustomPrompt="1"/>
          </p:nvPr>
        </p:nvSpPr>
        <p:spPr>
          <a:xfrm>
            <a:off x="3351766" y="5873133"/>
            <a:ext cx="2286000" cy="244475"/>
          </a:xfrm>
        </p:spPr>
        <p:txBody>
          <a:bodyPr>
            <a:noAutofit/>
          </a:bodyPr>
          <a:lstStyle>
            <a:lvl1pPr marL="0" indent="0">
              <a:buFont typeface="Arial" panose="020B0604020202020204" pitchFamily="34" charset="0"/>
              <a:buNone/>
              <a:defRPr sz="1000" spc="20" baseline="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54" name="Text Placeholder 12">
            <a:extLst>
              <a:ext uri="{FF2B5EF4-FFF2-40B4-BE49-F238E27FC236}">
                <a16:creationId xmlns:a16="http://schemas.microsoft.com/office/drawing/2014/main" id="{BA47B66D-8891-4AE7-98BE-3CFE9CDB571E}"/>
              </a:ext>
            </a:extLst>
          </p:cNvPr>
          <p:cNvSpPr>
            <a:spLocks noGrp="1"/>
          </p:cNvSpPr>
          <p:nvPr>
            <p:ph type="body" sz="quarter" idx="33" hasCustomPrompt="1"/>
          </p:nvPr>
        </p:nvSpPr>
        <p:spPr>
          <a:xfrm>
            <a:off x="6399768" y="5567438"/>
            <a:ext cx="2286000" cy="280027"/>
          </a:xfrm>
        </p:spPr>
        <p:txBody>
          <a:bodyPr>
            <a:noAutofit/>
          </a:bodyPr>
          <a:lstStyle>
            <a:lvl1pPr marL="0" indent="0">
              <a:buNone/>
              <a:defRPr sz="14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55" name="Text Placeholder 14">
            <a:extLst>
              <a:ext uri="{FF2B5EF4-FFF2-40B4-BE49-F238E27FC236}">
                <a16:creationId xmlns:a16="http://schemas.microsoft.com/office/drawing/2014/main" id="{929AE99A-6054-4B2F-B99D-FE4F682613DA}"/>
              </a:ext>
            </a:extLst>
          </p:cNvPr>
          <p:cNvSpPr>
            <a:spLocks noGrp="1"/>
          </p:cNvSpPr>
          <p:nvPr>
            <p:ph type="body" sz="quarter" idx="34" hasCustomPrompt="1"/>
          </p:nvPr>
        </p:nvSpPr>
        <p:spPr>
          <a:xfrm>
            <a:off x="6399767" y="5873133"/>
            <a:ext cx="2286000" cy="244475"/>
          </a:xfrm>
        </p:spPr>
        <p:txBody>
          <a:bodyPr>
            <a:noAutofit/>
          </a:bodyPr>
          <a:lstStyle>
            <a:lvl1pPr marL="0" indent="0">
              <a:buFont typeface="Arial" panose="020B0604020202020204" pitchFamily="34" charset="0"/>
              <a:buNone/>
              <a:defRPr sz="1000" spc="20" baseline="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56" name="Text Placeholder 12">
            <a:extLst>
              <a:ext uri="{FF2B5EF4-FFF2-40B4-BE49-F238E27FC236}">
                <a16:creationId xmlns:a16="http://schemas.microsoft.com/office/drawing/2014/main" id="{D1F32591-7BBD-4006-AEA0-29F43CDADCED}"/>
              </a:ext>
            </a:extLst>
          </p:cNvPr>
          <p:cNvSpPr>
            <a:spLocks noGrp="1"/>
          </p:cNvSpPr>
          <p:nvPr>
            <p:ph type="body" sz="quarter" idx="35" hasCustomPrompt="1"/>
          </p:nvPr>
        </p:nvSpPr>
        <p:spPr>
          <a:xfrm>
            <a:off x="9363545" y="5567438"/>
            <a:ext cx="2286000" cy="280027"/>
          </a:xfrm>
        </p:spPr>
        <p:txBody>
          <a:bodyPr>
            <a:noAutofit/>
          </a:bodyPr>
          <a:lstStyle>
            <a:lvl1pPr marL="0" indent="0">
              <a:buNone/>
              <a:defRPr sz="14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57" name="Text Placeholder 14">
            <a:extLst>
              <a:ext uri="{FF2B5EF4-FFF2-40B4-BE49-F238E27FC236}">
                <a16:creationId xmlns:a16="http://schemas.microsoft.com/office/drawing/2014/main" id="{7BC780CD-8E77-4D0E-A436-DCB2AA0C15CD}"/>
              </a:ext>
            </a:extLst>
          </p:cNvPr>
          <p:cNvSpPr>
            <a:spLocks noGrp="1"/>
          </p:cNvSpPr>
          <p:nvPr>
            <p:ph type="body" sz="quarter" idx="36" hasCustomPrompt="1"/>
          </p:nvPr>
        </p:nvSpPr>
        <p:spPr>
          <a:xfrm>
            <a:off x="9363544" y="5873133"/>
            <a:ext cx="2286000" cy="244475"/>
          </a:xfrm>
        </p:spPr>
        <p:txBody>
          <a:bodyPr>
            <a:noAutofit/>
          </a:bodyPr>
          <a:lstStyle>
            <a:lvl1pPr marL="0" indent="0">
              <a:buFont typeface="Arial" panose="020B0604020202020204" pitchFamily="34" charset="0"/>
              <a:buNone/>
              <a:defRPr sz="1000" spc="20" baseline="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4266225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hasCustomPrompt="1"/>
          </p:nvPr>
        </p:nvSpPr>
        <p:spPr/>
        <p:txBody>
          <a:bodyPr>
            <a:normAutofit/>
          </a:bodyPr>
          <a:lstStyle>
            <a:lvl1pPr>
              <a:defRPr sz="3600" spc="30" baseline="0">
                <a:solidFill>
                  <a:schemeClr val="bg1">
                    <a:lumMod val="50000"/>
                  </a:schemeClr>
                </a:solidFill>
              </a:defRPr>
            </a:lvl1pPr>
          </a:lstStyle>
          <a:p>
            <a:r>
              <a:rPr lang="en-US" dirty="0"/>
              <a:t>CLICK TO ADD TITLE</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2776988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962B82C-34E9-4F3B-9B0F-A3207161C41E}"/>
              </a:ext>
            </a:extLst>
          </p:cNvPr>
          <p:cNvSpPr/>
          <p:nvPr userDrawn="1"/>
        </p:nvSpPr>
        <p:spPr>
          <a:xfrm>
            <a:off x="10820400" y="813816"/>
            <a:ext cx="1371600" cy="457200"/>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457200" y="381000"/>
            <a:ext cx="11277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457200" y="1825625"/>
            <a:ext cx="11277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ED77A09-15C2-4E47-948E-AACAFCA47D40}"/>
              </a:ext>
            </a:extLst>
          </p:cNvPr>
          <p:cNvSpPr>
            <a:spLocks noGrp="1"/>
          </p:cNvSpPr>
          <p:nvPr>
            <p:ph type="dt" sz="half" idx="2"/>
          </p:nvPr>
        </p:nvSpPr>
        <p:spPr>
          <a:xfrm>
            <a:off x="457200" y="6356350"/>
            <a:ext cx="2743200" cy="365125"/>
          </a:xfrm>
          <a:prstGeom prst="rect">
            <a:avLst/>
          </a:prstGeom>
        </p:spPr>
        <p:txBody>
          <a:bodyPr vert="horz" lIns="91440" tIns="45720" rIns="91440" bIns="45720" rtlCol="0" anchor="ctr"/>
          <a:lstStyle>
            <a:lvl1pPr algn="l">
              <a:defRPr sz="1100">
                <a:solidFill>
                  <a:schemeClr val="tx1">
                    <a:tint val="75000"/>
                  </a:schemeClr>
                </a:solidFill>
              </a:defRPr>
            </a:lvl1pPr>
          </a:lstStyle>
          <a:p>
            <a:r>
              <a:rPr lang="en-US"/>
              <a:t>20XX</a:t>
            </a:r>
            <a:endParaRPr lang="en-US" dirty="0"/>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tint val="75000"/>
                  </a:schemeClr>
                </a:solidFill>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5" r:id="rId3"/>
    <p:sldLayoutId id="2147483670" r:id="rId4"/>
    <p:sldLayoutId id="2147483672" r:id="rId5"/>
    <p:sldLayoutId id="2147483654" r:id="rId6"/>
    <p:sldLayoutId id="2147483658" r:id="rId7"/>
    <p:sldLayoutId id="2147483660" r:id="rId8"/>
    <p:sldLayoutId id="2147483671" r:id="rId9"/>
    <p:sldLayoutId id="2147483650" r:id="rId10"/>
    <p:sldLayoutId id="2147483667" r:id="rId11"/>
    <p:sldLayoutId id="2147483668" r:id="rId12"/>
    <p:sldLayoutId id="2147483662" r:id="rId13"/>
    <p:sldLayoutId id="2147483669" r:id="rId14"/>
  </p:sldLayoutIdLst>
  <p:hf hdr="0"/>
  <p:txStyles>
    <p:titleStyle>
      <a:lvl1pPr algn="l" defTabSz="914400" rtl="0" eaLnBrk="1" latinLnBrk="0" hangingPunct="1">
        <a:lnSpc>
          <a:spcPct val="90000"/>
        </a:lnSpc>
        <a:spcBef>
          <a:spcPct val="0"/>
        </a:spcBef>
        <a:buNone/>
        <a:defRPr sz="3600" kern="1200" spc="30" baseline="0">
          <a:solidFill>
            <a:schemeClr val="bg1">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88" userDrawn="1">
          <p15:clr>
            <a:srgbClr val="547EBF"/>
          </p15:clr>
        </p15:guide>
        <p15:guide id="4" orient="horz" pos="240" userDrawn="1">
          <p15:clr>
            <a:srgbClr val="547EBF"/>
          </p15:clr>
        </p15:guide>
        <p15:guide id="5" pos="7392"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lose up of frosty pine leaves&#10;">
            <a:extLst>
              <a:ext uri="{FF2B5EF4-FFF2-40B4-BE49-F238E27FC236}">
                <a16:creationId xmlns:a16="http://schemas.microsoft.com/office/drawing/2014/main" id="{E700099C-08E5-415B-A866-CD9A073DCD91}"/>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val="0"/>
              </a:ext>
            </a:extLst>
          </a:blip>
          <a:srcRect/>
          <a:stretch/>
        </p:blipFill>
        <p:spPr>
          <a:xfrm>
            <a:off x="458724" y="383771"/>
            <a:ext cx="11274552" cy="6035040"/>
          </a:xfrm>
        </p:spPr>
      </p:pic>
      <p:sp>
        <p:nvSpPr>
          <p:cNvPr id="2" name="Title 1">
            <a:extLst>
              <a:ext uri="{FF2B5EF4-FFF2-40B4-BE49-F238E27FC236}">
                <a16:creationId xmlns:a16="http://schemas.microsoft.com/office/drawing/2014/main" id="{51DF3D98-3C30-4CFC-8643-C81E829C8C25}"/>
              </a:ext>
            </a:extLst>
          </p:cNvPr>
          <p:cNvSpPr>
            <a:spLocks noGrp="1"/>
          </p:cNvSpPr>
          <p:nvPr>
            <p:ph type="ctrTitle"/>
          </p:nvPr>
        </p:nvSpPr>
        <p:spPr>
          <a:xfrm>
            <a:off x="458723" y="1886857"/>
            <a:ext cx="7495106" cy="3077030"/>
          </a:xfrm>
        </p:spPr>
        <p:txBody>
          <a:bodyPr lIns="91440" tIns="91440" anchor="ctr" anchorCtr="0">
            <a:noAutofit/>
            <a:scene3d>
              <a:camera prst="orthographicFront"/>
              <a:lightRig rig="harsh" dir="t"/>
            </a:scene3d>
            <a:sp3d extrusionH="57150" prstMaterial="matte">
              <a:bevelT w="63500" h="12700" prst="angle"/>
              <a:contourClr>
                <a:schemeClr val="bg1">
                  <a:lumMod val="65000"/>
                </a:schemeClr>
              </a:contourClr>
            </a:sp3d>
          </a:bodyPr>
          <a:lstStyle/>
          <a:p>
            <a:pPr algn="ctr">
              <a:lnSpc>
                <a:spcPct val="100000"/>
              </a:lnSpc>
              <a:spcBef>
                <a:spcPts val="600"/>
              </a:spcBef>
              <a:spcAft>
                <a:spcPts val="600"/>
              </a:spcAft>
            </a:pPr>
            <a:r>
              <a:rPr lang="en-US" sz="4800" b="1" spc="0">
                <a:ln/>
                <a:solidFill>
                  <a:srgbClr val="FF0000"/>
                </a:solidFill>
                <a:latin typeface="Times New Roman" panose="02020603050405020304" pitchFamily="18" charset="0"/>
                <a:cs typeface="Times New Roman" panose="02020603050405020304" pitchFamily="18" charset="0"/>
              </a:rPr>
              <a:t>BÀI </a:t>
            </a:r>
            <a:r>
              <a:rPr lang="en-US" sz="4800" b="1" spc="0" smtClean="0">
                <a:ln/>
                <a:solidFill>
                  <a:srgbClr val="FF0000"/>
                </a:solidFill>
                <a:latin typeface="Times New Roman" panose="02020603050405020304" pitchFamily="18" charset="0"/>
                <a:cs typeface="Times New Roman" panose="02020603050405020304" pitchFamily="18" charset="0"/>
              </a:rPr>
              <a:t>32</a:t>
            </a:r>
            <a:r>
              <a:rPr lang="en-US" sz="4800" b="1" spc="0">
                <a:ln/>
                <a:solidFill>
                  <a:srgbClr val="FF0000"/>
                </a:solidFill>
                <a:latin typeface="Times New Roman" panose="02020603050405020304" pitchFamily="18" charset="0"/>
                <a:cs typeface="Times New Roman" panose="02020603050405020304" pitchFamily="18" charset="0"/>
              </a:rPr>
              <a:t/>
            </a:r>
            <a:br>
              <a:rPr lang="en-US" sz="4800" b="1" spc="0">
                <a:ln/>
                <a:solidFill>
                  <a:srgbClr val="FF0000"/>
                </a:solidFill>
                <a:latin typeface="Times New Roman" panose="02020603050405020304" pitchFamily="18" charset="0"/>
                <a:cs typeface="Times New Roman" panose="02020603050405020304" pitchFamily="18" charset="0"/>
              </a:rPr>
            </a:br>
            <a:r>
              <a:rPr lang="en-US" sz="4800" b="1" spc="0" smtClean="0">
                <a:ln/>
                <a:solidFill>
                  <a:srgbClr val="FF0000"/>
                </a:solidFill>
                <a:latin typeface="Times New Roman" panose="02020603050405020304" pitchFamily="18" charset="0"/>
                <a:cs typeface="Times New Roman" panose="02020603050405020304" pitchFamily="18" charset="0"/>
              </a:rPr>
              <a:t>ÔN TẬP LẬP TRÌNH PYTHON</a:t>
            </a:r>
            <a:endParaRPr lang="en-US" sz="4800" b="1" spc="0" dirty="0">
              <a:ln/>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93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229998" y="451707"/>
            <a:ext cx="3121688" cy="707886"/>
          </a:xfrm>
          <a:prstGeom prst="rect">
            <a:avLst/>
          </a:prstGeom>
        </p:spPr>
        <p:txBody>
          <a:bodyPr wrap="none">
            <a:spAutoFit/>
          </a:bodyPr>
          <a:lstStyle/>
          <a:p>
            <a:r>
              <a:rPr lang="vi-VN" sz="4000" b="1">
                <a:solidFill>
                  <a:srgbClr val="7030A0"/>
                </a:solidFill>
                <a:latin typeface="Times New Roman" panose="02020603050405020304" pitchFamily="18" charset="0"/>
                <a:ea typeface="Times New Roman" panose="02020603050405020304" pitchFamily="18" charset="0"/>
              </a:rPr>
              <a:t>LUYỆN TẬP</a:t>
            </a:r>
            <a:endParaRPr lang="en-US" sz="4000">
              <a:solidFill>
                <a:srgbClr val="7030A0"/>
              </a:solidFill>
            </a:endParaRPr>
          </a:p>
        </p:txBody>
      </p:sp>
      <p:sp>
        <p:nvSpPr>
          <p:cNvPr id="8" name="Rectangle 7"/>
          <p:cNvSpPr/>
          <p:nvPr/>
        </p:nvSpPr>
        <p:spPr>
          <a:xfrm>
            <a:off x="848498" y="1817616"/>
            <a:ext cx="10322010" cy="1539139"/>
          </a:xfrm>
          <a:prstGeom prst="rect">
            <a:avLst/>
          </a:prstGeom>
        </p:spPr>
        <p:txBody>
          <a:bodyPr wrap="square">
            <a:spAutoFit/>
          </a:bodyPr>
          <a:lstStyle/>
          <a:p>
            <a:pPr algn="just">
              <a:lnSpc>
                <a:spcPct val="115000"/>
              </a:lnSpc>
              <a:spcAft>
                <a:spcPts val="0"/>
              </a:spcAft>
            </a:pPr>
            <a:r>
              <a:rPr lang="nl-NL" sz="2800" b="1">
                <a:latin typeface="Times New Roman" panose="02020603050405020304" pitchFamily="18" charset="0"/>
                <a:ea typeface="Times New Roman" panose="02020603050405020304" pitchFamily="18" charset="0"/>
                <a:cs typeface="Times New Roman" panose="02020603050405020304" pitchFamily="18" charset="0"/>
              </a:rPr>
              <a:t>Câu 1. </a:t>
            </a:r>
            <a:r>
              <a:rPr lang="nl-NL" sz="2800">
                <a:latin typeface="Times New Roman" panose="02020603050405020304" pitchFamily="18" charset="0"/>
                <a:ea typeface="Times New Roman" panose="02020603050405020304" pitchFamily="18" charset="0"/>
                <a:cs typeface="Times New Roman" panose="02020603050405020304" pitchFamily="18" charset="0"/>
              </a:rPr>
              <a:t>Viết chương trình nhập số n, sau đó nhập danh sách tên học sinh với họ, đệm, tên. Sắp xếp tên học sinh trong lớp theo bảng chữ cái. </a:t>
            </a:r>
            <a:r>
              <a:rPr lang="en-US" sz="2800">
                <a:latin typeface="Times New Roman" panose="02020603050405020304" pitchFamily="18" charset="0"/>
                <a:ea typeface="Times New Roman" panose="02020603050405020304" pitchFamily="18" charset="0"/>
                <a:cs typeface="Times New Roman" panose="02020603050405020304" pitchFamily="18" charset="0"/>
              </a:rPr>
              <a:t>Đưa kết quả ra màn hình.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34238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470507" y="377567"/>
            <a:ext cx="2933816" cy="707886"/>
          </a:xfrm>
          <a:prstGeom prst="rect">
            <a:avLst/>
          </a:prstGeom>
        </p:spPr>
        <p:txBody>
          <a:bodyPr wrap="none">
            <a:spAutoFit/>
          </a:bodyPr>
          <a:lstStyle/>
          <a:p>
            <a:r>
              <a:rPr lang="nl-NL" sz="4000" b="1">
                <a:solidFill>
                  <a:srgbClr val="7030A0"/>
                </a:solidFill>
                <a:latin typeface="Times New Roman" panose="02020603050405020304" pitchFamily="18" charset="0"/>
                <a:ea typeface="Times New Roman" panose="02020603050405020304" pitchFamily="18" charset="0"/>
              </a:rPr>
              <a:t>VẬN DỤNG</a:t>
            </a:r>
            <a:endParaRPr lang="en-US" sz="4000">
              <a:solidFill>
                <a:srgbClr val="7030A0"/>
              </a:solidFill>
            </a:endParaRPr>
          </a:p>
        </p:txBody>
      </p:sp>
      <p:sp>
        <p:nvSpPr>
          <p:cNvPr id="8" name="Rectangle 7"/>
          <p:cNvSpPr/>
          <p:nvPr/>
        </p:nvSpPr>
        <p:spPr>
          <a:xfrm>
            <a:off x="774357" y="1721041"/>
            <a:ext cx="10840994" cy="3065455"/>
          </a:xfrm>
          <a:prstGeom prst="rect">
            <a:avLst/>
          </a:prstGeom>
        </p:spPr>
        <p:txBody>
          <a:bodyPr wrap="square">
            <a:spAutoFit/>
          </a:bodyPr>
          <a:lstStyle/>
          <a:p>
            <a:pPr lvl="0" algn="just">
              <a:lnSpc>
                <a:spcPct val="115000"/>
              </a:lnSpc>
              <a:spcAft>
                <a:spcPts val="0"/>
              </a:spcAft>
            </a:pPr>
            <a:r>
              <a:rPr lang="nl-NL" sz="2800"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1. </a:t>
            </a: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Trong </a:t>
            </a:r>
            <a:r>
              <a:rPr lang="nl-NL" sz="2800">
                <a:latin typeface="Times New Roman" panose="02020603050405020304" pitchFamily="18" charset="0"/>
                <a:ea typeface="Times New Roman" panose="02020603050405020304" pitchFamily="18" charset="0"/>
                <a:cs typeface="Times New Roman" panose="02020603050405020304" pitchFamily="18" charset="0"/>
              </a:rPr>
              <a:t>các phần mềm bảng tính điện tử, dữ liệu ngày tháng được coi là số ngày tính từ ngày 1-1-1990. </a:t>
            </a:r>
            <a:r>
              <a:rPr lang="en-US" sz="2800">
                <a:latin typeface="Times New Roman" panose="02020603050405020304" pitchFamily="18" charset="0"/>
                <a:ea typeface="Times New Roman" panose="02020603050405020304" pitchFamily="18" charset="0"/>
                <a:cs typeface="Times New Roman" panose="02020603050405020304" pitchFamily="18" charset="0"/>
              </a:rPr>
              <a:t>Viết chương trình: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lnSpc>
                <a:spcPct val="115000"/>
              </a:lnSpc>
              <a:spcAft>
                <a:spcPts val="0"/>
              </a:spcAft>
              <a:buFont typeface="Calibri" panose="020F0502020204030204" pitchFamily="34"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Nhập số tự nhiên n từ bàn phím và tính xem số đó ứng với ngày, tháng, năm nào.</a:t>
            </a:r>
            <a:endParaRPr lang="en-US" sz="2800">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Calibri" panose="020F0502020204030204" pitchFamily="34"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Nhập thời gian theo khuôn dạng ngày – tháng – năm (ví dụ 8-10-2021), tính số ngày ứng với ngày nay theo phần mềm bảng tính điện </a:t>
            </a:r>
            <a:r>
              <a:rPr lang="en-US" sz="2800">
                <a:latin typeface="Times New Roman" panose="02020603050405020304" pitchFamily="18" charset="0"/>
                <a:ea typeface="Calibri" panose="020F0502020204030204" pitchFamily="34" charset="0"/>
                <a:cs typeface="Times New Roman" panose="02020603050405020304" pitchFamily="18" charset="0"/>
              </a:rPr>
              <a:t>tử</a:t>
            </a:r>
            <a:r>
              <a:rPr lang="en-US" sz="2800" smtClean="0">
                <a:latin typeface="Times New Roman" panose="02020603050405020304" pitchFamily="18" charset="0"/>
                <a:ea typeface="Calibri" panose="020F0502020204030204" pitchFamily="34" charset="0"/>
                <a:cs typeface="Times New Roman" panose="02020603050405020304" pitchFamily="18" charset="0"/>
              </a:rPr>
              <a:t>.</a:t>
            </a:r>
            <a:endParaRPr lang="en-US" sz="2800">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0538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470507" y="377567"/>
            <a:ext cx="2933816" cy="707886"/>
          </a:xfrm>
          <a:prstGeom prst="rect">
            <a:avLst/>
          </a:prstGeom>
        </p:spPr>
        <p:txBody>
          <a:bodyPr wrap="none">
            <a:spAutoFit/>
          </a:bodyPr>
          <a:lstStyle/>
          <a:p>
            <a:r>
              <a:rPr lang="nl-NL" sz="4000" b="1">
                <a:solidFill>
                  <a:srgbClr val="7030A0"/>
                </a:solidFill>
                <a:latin typeface="Times New Roman" panose="02020603050405020304" pitchFamily="18" charset="0"/>
                <a:ea typeface="Times New Roman" panose="02020603050405020304" pitchFamily="18" charset="0"/>
              </a:rPr>
              <a:t>VẬN DỤNG</a:t>
            </a:r>
            <a:endParaRPr lang="en-US" sz="4000">
              <a:solidFill>
                <a:srgbClr val="7030A0"/>
              </a:solidFill>
            </a:endParaRPr>
          </a:p>
        </p:txBody>
      </p:sp>
      <p:sp>
        <p:nvSpPr>
          <p:cNvPr id="8" name="Rectangle 7"/>
          <p:cNvSpPr/>
          <p:nvPr/>
        </p:nvSpPr>
        <p:spPr>
          <a:xfrm>
            <a:off x="774357" y="1350338"/>
            <a:ext cx="10840994" cy="4056495"/>
          </a:xfrm>
          <a:prstGeom prst="rect">
            <a:avLst/>
          </a:prstGeom>
        </p:spPr>
        <p:txBody>
          <a:bodyPr wrap="square">
            <a:spAutoFit/>
          </a:bodyPr>
          <a:lstStyle/>
          <a:p>
            <a:pPr lvl="0" algn="just">
              <a:lnSpc>
                <a:spcPct val="115000"/>
              </a:lnSpc>
              <a:spcAft>
                <a:spcPts val="0"/>
              </a:spcAft>
            </a:pPr>
            <a:r>
              <a:rPr lang="en-US" sz="2800"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Mở </a:t>
            </a:r>
            <a:r>
              <a:rPr lang="en-US" sz="2800">
                <a:latin typeface="Times New Roman" panose="02020603050405020304" pitchFamily="18" charset="0"/>
                <a:ea typeface="Times New Roman" panose="02020603050405020304" pitchFamily="18" charset="0"/>
                <a:cs typeface="Times New Roman" panose="02020603050405020304" pitchFamily="18" charset="0"/>
              </a:rPr>
              <a:t>rộng bài tập trong phần luyện tập như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lnSpc>
                <a:spcPct val="115000"/>
              </a:lnSpc>
              <a:spcAft>
                <a:spcPts val="0"/>
              </a:spcAft>
              <a:buFont typeface="Calibri" panose="020F0502020204030204" pitchFamily="34"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Việc sắp xếp thứ tự phải ưu tiên theo tên trước, rồi đến họ, rồi đến đệm.</a:t>
            </a:r>
            <a:endParaRPr lang="en-US" sz="2800">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Calibri" panose="020F0502020204030204" pitchFamily="34"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Sắp xếp theo thứ tự của bảng chữ cái tiếng Việt.</a:t>
            </a:r>
            <a:endParaRPr lang="en-US" sz="2800">
              <a:latin typeface="Times New Roman" panose="02020603050405020304" pitchFamily="18" charset="0"/>
              <a:ea typeface="Calibri" panose="020F0502020204030204" pitchFamily="34" charset="0"/>
              <a:cs typeface="Arial" panose="020B0604020202020204" pitchFamily="34" charset="0"/>
            </a:endParaRPr>
          </a:p>
          <a:p>
            <a:pPr marL="285750" indent="-171450" algn="just">
              <a:lnSpc>
                <a:spcPct val="115000"/>
              </a:lnSpc>
              <a:spcAft>
                <a:spcPts val="0"/>
              </a:spcAf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Chú ý: </a:t>
            </a:r>
            <a:r>
              <a:rPr lang="en-US" sz="2800">
                <a:latin typeface="Times New Roman" panose="02020603050405020304" pitchFamily="18" charset="0"/>
                <a:ea typeface="Times New Roman" panose="02020603050405020304" pitchFamily="18" charset="0"/>
                <a:cs typeface="Times New Roman" panose="02020603050405020304" pitchFamily="18" charset="0"/>
              </a:rPr>
              <a:t>Bảng chữ cái tiếng Việt (bao gồm cả dấu thanh) được sắp xếp theo thứ tự sau</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marL="123825" indent="-9525" algn="just">
              <a:lnSpc>
                <a:spcPct val="115000"/>
              </a:lnSpc>
              <a:spcAft>
                <a:spcPts val="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AÀÁẢÃẠÂẦẤẪẬĂẰẮẲẴẶBCDĐEÈÉẺẼẸÊỀẾỂỄỆGHIÌÍỈĨỊJKLMNOÒÓỎÕỌƠỜỚỞỠỢÔỒỐỔỖỘPQRSTUÙÚỦŨỤƯỪỨỬỮỰVXYỲÝỶỸỴ</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12987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988540" y="2081199"/>
            <a:ext cx="10379676" cy="2569934"/>
          </a:xfrm>
          <a:prstGeom prst="rect">
            <a:avLst/>
          </a:prstGeom>
        </p:spPr>
        <p:txBody>
          <a:bodyPr wrap="square">
            <a:spAutoFit/>
          </a:bodyPr>
          <a:lstStyle/>
          <a:p>
            <a:pPr lvl="0" algn="just">
              <a:lnSpc>
                <a:spcPct val="115000"/>
              </a:lnSpc>
              <a:spcAft>
                <a:spcPts val="0"/>
              </a:spcAft>
            </a:pPr>
            <a:r>
              <a:rPr lang="en-US" sz="2800"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Nếu </a:t>
            </a:r>
            <a:r>
              <a:rPr lang="en-US" sz="2800">
                <a:latin typeface="Times New Roman" panose="02020603050405020304" pitchFamily="18" charset="0"/>
                <a:ea typeface="Times New Roman" panose="02020603050405020304" pitchFamily="18" charset="0"/>
                <a:cs typeface="Times New Roman" panose="02020603050405020304" pitchFamily="18" charset="0"/>
              </a:rPr>
              <a:t>n là hợp số thì dễ thấy n phải có ước số nguyên tố nhỏ hơn hoặc bằng √</a:t>
            </a:r>
            <a:r>
              <a:rPr lang="en-US" sz="2800" i="1">
                <a:latin typeface="Times New Roman" panose="02020603050405020304" pitchFamily="18" charset="0"/>
                <a:ea typeface="Times New Roman" panose="02020603050405020304" pitchFamily="18" charset="0"/>
                <a:cs typeface="Times New Roman" panose="02020603050405020304" pitchFamily="18" charset="0"/>
              </a:rPr>
              <a:t>n. </a:t>
            </a:r>
            <a:r>
              <a:rPr lang="en-US" sz="2800">
                <a:latin typeface="Times New Roman" panose="02020603050405020304" pitchFamily="18" charset="0"/>
                <a:ea typeface="Times New Roman" panose="02020603050405020304" pitchFamily="18" charset="0"/>
                <a:cs typeface="Times New Roman" panose="02020603050405020304" pitchFamily="18" charset="0"/>
              </a:rPr>
              <a:t>Viết chương trình tối ưu hóa hơn nhiệm vụ 1, bài 31, theo cách sau: Để tìm ước số nguyên tố nhỏ nhất chỉ cần tìm trong các số 2, 3, …√</a:t>
            </a:r>
            <a:r>
              <a:rPr lang="en-US" sz="2800" i="1">
                <a:latin typeface="Times New Roman" panose="02020603050405020304" pitchFamily="18" charset="0"/>
                <a:ea typeface="Times New Roman" panose="02020603050405020304" pitchFamily="18" charset="0"/>
                <a:cs typeface="Times New Roman" panose="02020603050405020304" pitchFamily="18" charset="0"/>
              </a:rPr>
              <a:t>n </a:t>
            </a:r>
            <a:r>
              <a:rPr lang="en-US" sz="2800">
                <a:latin typeface="Times New Roman" panose="02020603050405020304" pitchFamily="18" charset="0"/>
                <a:ea typeface="Times New Roman" panose="02020603050405020304" pitchFamily="18" charset="0"/>
                <a:cs typeface="Times New Roman" panose="02020603050405020304" pitchFamily="18" charset="0"/>
              </a:rPr>
              <a:t>. Nếu trong dãy trên không tìm thấy ước của n thì kết luận ngay n là số nguyên tố.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67174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48000" y="2427188"/>
            <a:ext cx="6096000" cy="743473"/>
          </a:xfrm>
          <a:prstGeom prst="rect">
            <a:avLst/>
          </a:prstGeom>
        </p:spPr>
        <p:txBody>
          <a:bodyPr>
            <a:spAutoFit/>
          </a:bodyPr>
          <a:lstStyle/>
          <a:p>
            <a:pPr lvl="0" algn="ctr">
              <a:lnSpc>
                <a:spcPct val="115000"/>
              </a:lnSpc>
              <a:spcAft>
                <a:spcPts val="0"/>
              </a:spcAft>
            </a:pPr>
            <a:r>
              <a:rPr lang="en-US" sz="4000" b="1"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BÀI TẬP VỀ NHÀ</a:t>
            </a:r>
            <a:endParaRPr lang="en-US" sz="4000" b="1">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121203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a:xfrm>
            <a:off x="457199" y="2103120"/>
            <a:ext cx="3848101" cy="1325563"/>
          </a:xfrm>
        </p:spPr>
        <p:txBody>
          <a:bodyPr>
            <a:normAutofit/>
          </a:bodyPr>
          <a:lstStyle/>
          <a:p>
            <a:r>
              <a:rPr lang="en-US" sz="3200" b="1">
                <a:solidFill>
                  <a:schemeClr val="tx1"/>
                </a:solidFill>
                <a:latin typeface="Times New Roman" panose="02020603050405020304" pitchFamily="18" charset="0"/>
                <a:cs typeface="Times New Roman" panose="02020603050405020304" pitchFamily="18" charset="0"/>
              </a:rPr>
              <a:t>Bài 1. Cứu nạn</a:t>
            </a:r>
            <a:endParaRPr lang="en-US" sz="3200" b="1" dirty="0">
              <a:solidFill>
                <a:schemeClr val="tx1"/>
              </a:solidFill>
              <a:latin typeface="Times New Roman" panose="02020603050405020304" pitchFamily="18" charset="0"/>
              <a:cs typeface="Times New Roman" panose="02020603050405020304" pitchFamily="18" charset="0"/>
            </a:endParaRPr>
          </a:p>
        </p:txBody>
      </p:sp>
      <p:pic>
        <p:nvPicPr>
          <p:cNvPr id="11" name="Picture Placeholder 10" descr="A snowy field with snow covered trees and blue skies">
            <a:extLst>
              <a:ext uri="{FF2B5EF4-FFF2-40B4-BE49-F238E27FC236}">
                <a16:creationId xmlns:a16="http://schemas.microsoft.com/office/drawing/2014/main" id="{5605CAF4-87E0-4A20-9AC1-E42F5D70BF4A}"/>
              </a:ext>
            </a:extLst>
          </p:cNvPr>
          <p:cNvPicPr>
            <a:picLocks noGrp="1" noChangeAspect="1"/>
          </p:cNvPicPr>
          <p:nvPr>
            <p:ph type="pic" sz="quarter" idx="15"/>
          </p:nvPr>
        </p:nvPicPr>
        <p:blipFill rotWithShape="1">
          <a:blip r:embed="rId2" cstate="screen">
            <a:extLst>
              <a:ext uri="{28A0092B-C50C-407E-A947-70E740481C1C}">
                <a14:useLocalDpi xmlns:a14="http://schemas.microsoft.com/office/drawing/2010/main" val="0"/>
              </a:ext>
            </a:extLst>
          </a:blip>
          <a:srcRect/>
          <a:stretch/>
        </p:blipFill>
        <p:spPr>
          <a:xfrm>
            <a:off x="4697421" y="1600200"/>
            <a:ext cx="2743199" cy="3657600"/>
          </a:xfrm>
        </p:spPr>
      </p:pic>
      <p:sp>
        <p:nvSpPr>
          <p:cNvPr id="4" name="Text Placeholder 3">
            <a:extLst>
              <a:ext uri="{FF2B5EF4-FFF2-40B4-BE49-F238E27FC236}">
                <a16:creationId xmlns:a16="http://schemas.microsoft.com/office/drawing/2014/main" id="{DA821450-3024-4103-98AE-6D80CECEDA41}"/>
              </a:ext>
            </a:extLst>
          </p:cNvPr>
          <p:cNvSpPr>
            <a:spLocks noGrp="1"/>
          </p:cNvSpPr>
          <p:nvPr>
            <p:ph type="body" sz="quarter" idx="16"/>
          </p:nvPr>
        </p:nvSpPr>
        <p:spPr>
          <a:xfrm>
            <a:off x="7832741" y="1893262"/>
            <a:ext cx="3223073" cy="3071477"/>
          </a:xfrm>
        </p:spPr>
        <p:txBody>
          <a:bodyPr anchor="ctr" anchorCtr="0">
            <a:normAutofit/>
          </a:bodyPr>
          <a:lstStyle/>
          <a:p>
            <a:pPr marL="0" indent="0" algn="just">
              <a:buNone/>
            </a:pPr>
            <a:r>
              <a:rPr lang="en-US" sz="2800">
                <a:solidFill>
                  <a:schemeClr val="tx1"/>
                </a:solidFill>
                <a:latin typeface="Times New Roman" panose="02020603050405020304" pitchFamily="18" charset="0"/>
                <a:cs typeface="Times New Roman" panose="02020603050405020304" pitchFamily="18" charset="0"/>
              </a:rPr>
              <a:t>Em hãy mô tả thuật toán cho bài toán Cứu nạn sau đây bằng cách liệt kê các bước hoặc dùng sơ đồ khối</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3" name="Date Placeholder 2">
            <a:extLst>
              <a:ext uri="{FF2B5EF4-FFF2-40B4-BE49-F238E27FC236}">
                <a16:creationId xmlns:a16="http://schemas.microsoft.com/office/drawing/2014/main" id="{883E91DA-1150-4461-94AB-8FAC46314086}"/>
              </a:ext>
            </a:extLst>
          </p:cNvPr>
          <p:cNvSpPr>
            <a:spLocks noGrp="1"/>
          </p:cNvSpPr>
          <p:nvPr>
            <p:ph type="dt" sz="half" idx="10"/>
          </p:nvPr>
        </p:nvSpPr>
        <p:spPr>
          <a:xfrm>
            <a:off x="457200" y="6356350"/>
            <a:ext cx="2743200" cy="365125"/>
          </a:xfrm>
        </p:spPr>
        <p:txBody>
          <a:bodyPr/>
          <a:lstStyle/>
          <a:p>
            <a:r>
              <a:rPr lang="en-US"/>
              <a:t>20XX</a:t>
            </a:r>
            <a:endParaRPr lang="en-US" dirty="0"/>
          </a:p>
        </p:txBody>
      </p:sp>
      <p:sp>
        <p:nvSpPr>
          <p:cNvPr id="5" name="Footer Placeholder 4">
            <a:extLst>
              <a:ext uri="{FF2B5EF4-FFF2-40B4-BE49-F238E27FC236}">
                <a16:creationId xmlns:a16="http://schemas.microsoft.com/office/drawing/2014/main" id="{81181C71-626E-4B31-B44C-602F88C0F712}"/>
              </a:ext>
            </a:extLst>
          </p:cNvPr>
          <p:cNvSpPr>
            <a:spLocks noGrp="1"/>
          </p:cNvSpPr>
          <p:nvPr>
            <p:ph type="ftr" sz="quarter" idx="11"/>
          </p:nvPr>
        </p:nvSpPr>
        <p:spPr>
          <a:xfrm>
            <a:off x="4038600" y="6356350"/>
            <a:ext cx="4114800" cy="365125"/>
          </a:xfrm>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072CB36A-F473-4B86-BCEF-98BF329468DC}"/>
              </a:ext>
            </a:extLst>
          </p:cNvPr>
          <p:cNvSpPr>
            <a:spLocks noGrp="1"/>
          </p:cNvSpPr>
          <p:nvPr>
            <p:ph type="sldNum" sz="quarter" idx="12"/>
          </p:nvPr>
        </p:nvSpPr>
        <p:spPr>
          <a:xfrm>
            <a:off x="8610600" y="6356350"/>
            <a:ext cx="2743200" cy="365125"/>
          </a:xfrm>
        </p:spPr>
        <p:txBody>
          <a:bodyPr/>
          <a:lstStyle/>
          <a:p>
            <a:fld id="{294A09A9-5501-47C1-A89A-A340965A2BE2}" type="slidenum">
              <a:rPr lang="en-US" smtClean="0"/>
              <a:pPr/>
              <a:t>15</a:t>
            </a:fld>
            <a:endParaRPr lang="en-US" dirty="0"/>
          </a:p>
        </p:txBody>
      </p:sp>
    </p:spTree>
    <p:extLst>
      <p:ext uri="{BB962C8B-B14F-4D97-AF65-F5344CB8AC3E}">
        <p14:creationId xmlns:p14="http://schemas.microsoft.com/office/powerpoint/2010/main" val="3430848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B3453EA-8B6C-49E3-9028-BE35379E0E04}"/>
              </a:ext>
            </a:extLst>
          </p:cNvPr>
          <p:cNvSpPr>
            <a:spLocks noGrp="1"/>
          </p:cNvSpPr>
          <p:nvPr>
            <p:ph type="dt" sz="half" idx="10"/>
          </p:nvPr>
        </p:nvSpPr>
        <p:spPr>
          <a:xfrm>
            <a:off x="457200" y="6356350"/>
            <a:ext cx="2743200" cy="365125"/>
          </a:xfrm>
        </p:spPr>
        <p:txBody>
          <a:bodyPr/>
          <a:lstStyle/>
          <a:p>
            <a:r>
              <a:rPr lang="en-US"/>
              <a:t>20XX</a:t>
            </a:r>
            <a:endParaRPr lang="en-US" dirty="0"/>
          </a:p>
        </p:txBody>
      </p:sp>
      <p:sp>
        <p:nvSpPr>
          <p:cNvPr id="5" name="Footer Placeholder 4">
            <a:extLst>
              <a:ext uri="{FF2B5EF4-FFF2-40B4-BE49-F238E27FC236}">
                <a16:creationId xmlns:a16="http://schemas.microsoft.com/office/drawing/2014/main" id="{E35C394A-C440-414E-942C-A00E8C0FDD48}"/>
              </a:ext>
            </a:extLst>
          </p:cNvPr>
          <p:cNvSpPr>
            <a:spLocks noGrp="1"/>
          </p:cNvSpPr>
          <p:nvPr>
            <p:ph type="ftr" sz="quarter" idx="11"/>
          </p:nvPr>
        </p:nvSpPr>
        <p:spPr>
          <a:xfrm>
            <a:off x="4038600" y="6356350"/>
            <a:ext cx="4114800" cy="365125"/>
          </a:xfrm>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D25442E0-152B-4ACA-99D7-D70468E59E8D}"/>
              </a:ext>
            </a:extLst>
          </p:cNvPr>
          <p:cNvSpPr>
            <a:spLocks noGrp="1"/>
          </p:cNvSpPr>
          <p:nvPr>
            <p:ph type="sldNum" sz="quarter" idx="12"/>
          </p:nvPr>
        </p:nvSpPr>
        <p:spPr>
          <a:xfrm>
            <a:off x="8610600" y="6356350"/>
            <a:ext cx="2743200" cy="365125"/>
          </a:xfrm>
        </p:spPr>
        <p:txBody>
          <a:bodyPr/>
          <a:lstStyle/>
          <a:p>
            <a:fld id="{294A09A9-5501-47C1-A89A-A340965A2BE2}" type="slidenum">
              <a:rPr lang="en-US" smtClean="0"/>
              <a:pPr/>
              <a:t>16</a:t>
            </a:fld>
            <a:endParaRPr lang="en-US" dirty="0"/>
          </a:p>
        </p:txBody>
      </p:sp>
      <p:sp>
        <p:nvSpPr>
          <p:cNvPr id="8" name="Rectangle 7">
            <a:extLst>
              <a:ext uri="{FF2B5EF4-FFF2-40B4-BE49-F238E27FC236}">
                <a16:creationId xmlns:a16="http://schemas.microsoft.com/office/drawing/2014/main" id="{5AB1630D-CC24-443B-B8F7-86EFA657EE01}"/>
              </a:ext>
              <a:ext uri="{C183D7F6-B498-43B3-948B-1728B52AA6E4}">
                <adec:decorative xmlns:adec="http://schemas.microsoft.com/office/drawing/2017/decorative" xmlns="" val="1"/>
              </a:ext>
            </a:extLst>
          </p:cNvPr>
          <p:cNvSpPr/>
          <p:nvPr/>
        </p:nvSpPr>
        <p:spPr>
          <a:xfrm>
            <a:off x="3124200" y="1725651"/>
            <a:ext cx="1371600" cy="457200"/>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3">
            <a:extLst>
              <a:ext uri="{FF2B5EF4-FFF2-40B4-BE49-F238E27FC236}">
                <a16:creationId xmlns:a16="http://schemas.microsoft.com/office/drawing/2014/main" id="{A97F0AF5-7068-47E0-87A5-88B68B6300A7}"/>
              </a:ext>
            </a:extLst>
          </p:cNvPr>
          <p:cNvSpPr txBox="1">
            <a:spLocks/>
          </p:cNvSpPr>
          <p:nvPr/>
        </p:nvSpPr>
        <p:spPr>
          <a:xfrm>
            <a:off x="4495800" y="346364"/>
            <a:ext cx="7294418" cy="6009986"/>
          </a:xfrm>
          <a:prstGeom prst="rect">
            <a:avLst/>
          </a:prstGeom>
        </p:spPr>
        <p:txBody>
          <a:bodyPr lIns="0" tIns="0" rIns="0" bIns="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spcBef>
                <a:spcPts val="600"/>
              </a:spcBef>
              <a:spcAft>
                <a:spcPts val="600"/>
              </a:spcAft>
              <a:buFont typeface="Arial" panose="020B0604020202020204" pitchFamily="34" charset="0"/>
              <a:buNone/>
            </a:pPr>
            <a:r>
              <a:rPr lang="en-US" sz="2400" b="1" i="1">
                <a:solidFill>
                  <a:schemeClr val="tx1"/>
                </a:solidFill>
                <a:latin typeface="Times New Roman" panose="02020603050405020304" pitchFamily="18" charset="0"/>
                <a:cs typeface="Times New Roman" panose="02020603050405020304" pitchFamily="18" charset="0"/>
              </a:rPr>
              <a:t>Bài toán cứu nạn</a:t>
            </a:r>
          </a:p>
          <a:p>
            <a:pPr marL="0" indent="0" algn="just">
              <a:lnSpc>
                <a:spcPct val="120000"/>
              </a:lnSpc>
              <a:spcBef>
                <a:spcPts val="600"/>
              </a:spcBef>
              <a:spcAft>
                <a:spcPts val="600"/>
              </a:spcAft>
              <a:buFont typeface="Arial" panose="020B0604020202020204" pitchFamily="34" charset="0"/>
              <a:buNone/>
            </a:pPr>
            <a:r>
              <a:rPr lang="en-US" sz="2400">
                <a:solidFill>
                  <a:schemeClr val="tx1"/>
                </a:solidFill>
                <a:latin typeface="Times New Roman" panose="02020603050405020304" pitchFamily="18" charset="0"/>
                <a:cs typeface="Times New Roman" panose="02020603050405020304" pitchFamily="18" charset="0"/>
              </a:rPr>
              <a:t>Một tàu đánh cá có ngư dân bị tai nạn cần cấp cứu đã gọi điện về cơ sở y tế ở đảo gần nhất cách đó d (hải lí). Để người bị tai nạn được sơ cứu sớm hơn, tàu đánh cá đổi hướng, đi thẳng về phía đảo với vận tốc v1 (hải lí/giờ), đồng thời từ đảo người ta cũng cho một tàu cứu nạn có thiết bị y tế sơ cứu đi theo đường đó tới hướng tàu cá với vận tốc v2 (hải lí/giờ). Em hãy xác định sau bao lâu hai tàu gặp nhau, khi biết dữ liệu d, v1, v2.</a:t>
            </a:r>
          </a:p>
          <a:p>
            <a:pPr marL="0" indent="0" algn="just">
              <a:lnSpc>
                <a:spcPct val="120000"/>
              </a:lnSpc>
              <a:spcBef>
                <a:spcPts val="600"/>
              </a:spcBef>
              <a:spcAft>
                <a:spcPts val="600"/>
              </a:spcAft>
              <a:buFont typeface="Arial" panose="020B0604020202020204" pitchFamily="34" charset="0"/>
              <a:buNone/>
            </a:pPr>
            <a:r>
              <a:rPr lang="en-US" sz="2400" i="1">
                <a:solidFill>
                  <a:schemeClr val="tx1"/>
                </a:solidFill>
                <a:latin typeface="Times New Roman" panose="02020603050405020304" pitchFamily="18" charset="0"/>
                <a:cs typeface="Times New Roman" panose="02020603050405020304" pitchFamily="18" charset="0"/>
              </a:rPr>
              <a:t>Gợi ý</a:t>
            </a:r>
            <a:r>
              <a:rPr lang="en-US" sz="2400">
                <a:solidFill>
                  <a:schemeClr val="tx1"/>
                </a:solidFill>
                <a:latin typeface="Times New Roman" panose="02020603050405020304" pitchFamily="18" charset="0"/>
                <a:cs typeface="Times New Roman" panose="02020603050405020304" pitchFamily="18" charset="0"/>
              </a:rPr>
              <a:t>: Vì mỗi giờ, khoảng cách giữa hai tàu giảm đi (v1 + v2) hải lí, vì vậy để hai tàu gặp nhau sẽ cần                  giờ</a:t>
            </a:r>
            <a:endParaRPr lang="en-US" sz="2400"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0CFFCDDD-9B4E-44C1-AB5D-02EC94956DA3}"/>
                  </a:ext>
                </a:extLst>
              </p:cNvPr>
              <p:cNvSpPr txBox="1"/>
              <p:nvPr/>
            </p:nvSpPr>
            <p:spPr>
              <a:xfrm>
                <a:off x="9982200" y="4996238"/>
                <a:ext cx="828753" cy="53053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𝑑</m:t>
                          </m:r>
                        </m:num>
                        <m:den>
                          <m:r>
                            <a:rPr lang="en-US" b="0" i="1" smtClean="0">
                              <a:latin typeface="Cambria Math" panose="02040503050406030204" pitchFamily="18" charset="0"/>
                            </a:rPr>
                            <m:t>𝑣</m:t>
                          </m:r>
                          <m:r>
                            <a:rPr lang="en-US" b="0" i="1" smtClean="0">
                              <a:latin typeface="Cambria Math" panose="02040503050406030204" pitchFamily="18" charset="0"/>
                            </a:rPr>
                            <m:t>1+</m:t>
                          </m:r>
                          <m:r>
                            <a:rPr lang="en-US" b="0" i="1" smtClean="0">
                              <a:latin typeface="Cambria Math" panose="02040503050406030204" pitchFamily="18" charset="0"/>
                            </a:rPr>
                            <m:t>𝑣</m:t>
                          </m:r>
                          <m:r>
                            <a:rPr lang="en-US" b="0" i="1" smtClean="0">
                              <a:latin typeface="Cambria Math" panose="02040503050406030204" pitchFamily="18" charset="0"/>
                            </a:rPr>
                            <m:t>2</m:t>
                          </m:r>
                        </m:den>
                      </m:f>
                    </m:oMath>
                  </m:oMathPara>
                </a14:m>
                <a:endParaRPr lang="en-US"/>
              </a:p>
            </p:txBody>
          </p:sp>
        </mc:Choice>
        <mc:Fallback xmlns="">
          <p:sp>
            <p:nvSpPr>
              <p:cNvPr id="14" name="TextBox 13">
                <a:extLst>
                  <a:ext uri="{FF2B5EF4-FFF2-40B4-BE49-F238E27FC236}">
                    <a16:creationId xmlns:a16="http://schemas.microsoft.com/office/drawing/2014/main" id="{0CFFCDDD-9B4E-44C1-AB5D-02EC94956DA3}"/>
                  </a:ext>
                </a:extLst>
              </p:cNvPr>
              <p:cNvSpPr txBox="1">
                <a:spLocks noRot="1" noChangeAspect="1" noMove="1" noResize="1" noEditPoints="1" noAdjustHandles="1" noChangeArrowheads="1" noChangeShapeType="1" noTextEdit="1"/>
              </p:cNvSpPr>
              <p:nvPr/>
            </p:nvSpPr>
            <p:spPr>
              <a:xfrm>
                <a:off x="9982200" y="4996238"/>
                <a:ext cx="828753" cy="530530"/>
              </a:xfrm>
              <a:prstGeom prst="rect">
                <a:avLst/>
              </a:prstGeom>
              <a:blipFill>
                <a:blip r:embed="rId2"/>
                <a:stretch>
                  <a:fillRect/>
                </a:stretch>
              </a:blipFill>
            </p:spPr>
            <p:txBody>
              <a:bodyPr/>
              <a:lstStyle/>
              <a:p>
                <a:r>
                  <a:rPr lang="en-US">
                    <a:noFill/>
                  </a:rPr>
                  <a:t> </a:t>
                </a:r>
              </a:p>
            </p:txBody>
          </p:sp>
        </mc:Fallback>
      </mc:AlternateContent>
      <p:pic>
        <p:nvPicPr>
          <p:cNvPr id="1026" name="Picture 2">
            <a:extLst>
              <a:ext uri="{FF2B5EF4-FFF2-40B4-BE49-F238E27FC236}">
                <a16:creationId xmlns:a16="http://schemas.microsoft.com/office/drawing/2014/main" id="{869C5507-EBF9-4400-8B9A-3EAAB1166B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037" y="1454726"/>
            <a:ext cx="3851563" cy="4397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9799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ate Placeholder 11">
            <a:extLst>
              <a:ext uri="{FF2B5EF4-FFF2-40B4-BE49-F238E27FC236}">
                <a16:creationId xmlns:a16="http://schemas.microsoft.com/office/drawing/2014/main" id="{4D59585C-C6EF-4E4F-A0D8-7BBF3C31A072}"/>
              </a:ext>
            </a:extLst>
          </p:cNvPr>
          <p:cNvSpPr>
            <a:spLocks noGrp="1"/>
          </p:cNvSpPr>
          <p:nvPr>
            <p:ph type="dt" sz="half" idx="10"/>
          </p:nvPr>
        </p:nvSpPr>
        <p:spPr>
          <a:xfrm>
            <a:off x="457200" y="6356350"/>
            <a:ext cx="2743200" cy="365125"/>
          </a:xfrm>
        </p:spPr>
        <p:txBody>
          <a:bodyPr/>
          <a:lstStyle/>
          <a:p>
            <a:r>
              <a:rPr lang="en-US"/>
              <a:t>20XX</a:t>
            </a:r>
            <a:endParaRPr lang="en-US" dirty="0"/>
          </a:p>
        </p:txBody>
      </p:sp>
      <p:sp>
        <p:nvSpPr>
          <p:cNvPr id="13" name="Footer Placeholder 12">
            <a:extLst>
              <a:ext uri="{FF2B5EF4-FFF2-40B4-BE49-F238E27FC236}">
                <a16:creationId xmlns:a16="http://schemas.microsoft.com/office/drawing/2014/main" id="{E0B58524-BD95-40A0-BC5B-44BBE25AA599}"/>
              </a:ext>
            </a:extLst>
          </p:cNvPr>
          <p:cNvSpPr>
            <a:spLocks noGrp="1"/>
          </p:cNvSpPr>
          <p:nvPr>
            <p:ph type="ftr" sz="quarter" idx="11"/>
          </p:nvPr>
        </p:nvSpPr>
        <p:spPr>
          <a:xfrm>
            <a:off x="4038600" y="6356350"/>
            <a:ext cx="4114800" cy="365125"/>
          </a:xfrm>
        </p:spPr>
        <p:txBody>
          <a:bodyPr/>
          <a:lstStyle/>
          <a:p>
            <a:r>
              <a:rPr lang="en-US"/>
              <a:t>Presentation title</a:t>
            </a:r>
            <a:endParaRPr lang="en-US" dirty="0"/>
          </a:p>
        </p:txBody>
      </p:sp>
      <p:sp>
        <p:nvSpPr>
          <p:cNvPr id="14" name="Slide Number Placeholder 13">
            <a:extLst>
              <a:ext uri="{FF2B5EF4-FFF2-40B4-BE49-F238E27FC236}">
                <a16:creationId xmlns:a16="http://schemas.microsoft.com/office/drawing/2014/main" id="{FA8D4E89-916E-4874-A499-869EDCD66297}"/>
              </a:ext>
            </a:extLst>
          </p:cNvPr>
          <p:cNvSpPr>
            <a:spLocks noGrp="1"/>
          </p:cNvSpPr>
          <p:nvPr>
            <p:ph type="sldNum" sz="quarter" idx="12"/>
          </p:nvPr>
        </p:nvSpPr>
        <p:spPr>
          <a:xfrm>
            <a:off x="8610600" y="6356350"/>
            <a:ext cx="2743200" cy="365125"/>
          </a:xfrm>
        </p:spPr>
        <p:txBody>
          <a:bodyPr/>
          <a:lstStyle/>
          <a:p>
            <a:fld id="{294A09A9-5501-47C1-A89A-A340965A2BE2}" type="slidenum">
              <a:rPr lang="en-US" smtClean="0"/>
              <a:pPr/>
              <a:t>17</a:t>
            </a:fld>
            <a:endParaRPr lang="en-US" dirty="0"/>
          </a:p>
        </p:txBody>
      </p:sp>
      <p:sp>
        <p:nvSpPr>
          <p:cNvPr id="11" name="Title 1">
            <a:extLst>
              <a:ext uri="{FF2B5EF4-FFF2-40B4-BE49-F238E27FC236}">
                <a16:creationId xmlns:a16="http://schemas.microsoft.com/office/drawing/2014/main" id="{6DD3FE97-AB73-4B7F-BAC5-0DDD9BD71898}"/>
              </a:ext>
            </a:extLst>
          </p:cNvPr>
          <p:cNvSpPr>
            <a:spLocks noGrp="1"/>
          </p:cNvSpPr>
          <p:nvPr>
            <p:ph type="title"/>
          </p:nvPr>
        </p:nvSpPr>
        <p:spPr>
          <a:xfrm>
            <a:off x="190499" y="156875"/>
            <a:ext cx="3848101" cy="729384"/>
          </a:xfrm>
        </p:spPr>
        <p:txBody>
          <a:bodyPr>
            <a:normAutofit/>
          </a:bodyPr>
          <a:lstStyle/>
          <a:p>
            <a:r>
              <a:rPr lang="en-US" sz="3200" b="1">
                <a:solidFill>
                  <a:schemeClr val="tx1"/>
                </a:solidFill>
                <a:latin typeface="Times New Roman" panose="02020603050405020304" pitchFamily="18" charset="0"/>
                <a:cs typeface="Times New Roman" panose="02020603050405020304" pitchFamily="18" charset="0"/>
              </a:rPr>
              <a:t>Bài 2. Dự trữ vacxin</a:t>
            </a: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15" name="Text Placeholder 3">
            <a:extLst>
              <a:ext uri="{FF2B5EF4-FFF2-40B4-BE49-F238E27FC236}">
                <a16:creationId xmlns:a16="http://schemas.microsoft.com/office/drawing/2014/main" id="{491A955D-532C-4E41-B677-388A7E2CEC69}"/>
              </a:ext>
            </a:extLst>
          </p:cNvPr>
          <p:cNvSpPr txBox="1">
            <a:spLocks/>
          </p:cNvSpPr>
          <p:nvPr/>
        </p:nvSpPr>
        <p:spPr>
          <a:xfrm>
            <a:off x="457200" y="1288473"/>
            <a:ext cx="11333018" cy="5250439"/>
          </a:xfrm>
          <a:prstGeom prst="rect">
            <a:avLst/>
          </a:prstGeom>
        </p:spPr>
        <p:txBody>
          <a:bodyPr lIns="0" tIns="0" rIns="0" bIns="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spcBef>
                <a:spcPts val="600"/>
              </a:spcBef>
              <a:spcAft>
                <a:spcPts val="600"/>
              </a:spcAft>
              <a:buFont typeface="Arial" panose="020B0604020202020204" pitchFamily="34" charset="0"/>
              <a:buNone/>
            </a:pPr>
            <a:r>
              <a:rPr lang="en-US" sz="2800">
                <a:solidFill>
                  <a:schemeClr val="tx1"/>
                </a:solidFill>
                <a:latin typeface="Times New Roman" panose="02020603050405020304" pitchFamily="18" charset="0"/>
                <a:cs typeface="Times New Roman" panose="02020603050405020304" pitchFamily="18" charset="0"/>
              </a:rPr>
              <a:t>	Với bài toán dự trữ vacxin sau đây, hãy thực hiện từng bước theo hướng dẫn để có c</a:t>
            </a:r>
            <a:r>
              <a:rPr lang="vi-VN" sz="2800">
                <a:solidFill>
                  <a:schemeClr val="tx1"/>
                </a:solidFill>
                <a:latin typeface="Times New Roman" panose="02020603050405020304" pitchFamily="18" charset="0"/>
                <a:cs typeface="Times New Roman" panose="02020603050405020304" pitchFamily="18" charset="0"/>
              </a:rPr>
              <a:t>hương trình</a:t>
            </a:r>
            <a:r>
              <a:rPr lang="en-US" sz="2800">
                <a:solidFill>
                  <a:schemeClr val="tx1"/>
                </a:solidFill>
                <a:latin typeface="Times New Roman" panose="02020603050405020304" pitchFamily="18" charset="0"/>
                <a:cs typeface="Times New Roman" panose="02020603050405020304" pitchFamily="18" charset="0"/>
              </a:rPr>
              <a:t> giải quyết được bài toán này</a:t>
            </a:r>
          </a:p>
          <a:p>
            <a:pPr marL="0" indent="0" algn="just">
              <a:lnSpc>
                <a:spcPct val="120000"/>
              </a:lnSpc>
              <a:spcBef>
                <a:spcPts val="600"/>
              </a:spcBef>
              <a:spcAft>
                <a:spcPts val="600"/>
              </a:spcAft>
              <a:buFont typeface="Arial" panose="020B0604020202020204" pitchFamily="34" charset="0"/>
              <a:buNone/>
            </a:pPr>
            <a:r>
              <a:rPr lang="en-US" sz="2800" i="1">
                <a:solidFill>
                  <a:schemeClr val="tx1"/>
                </a:solidFill>
                <a:latin typeface="Times New Roman" panose="02020603050405020304" pitchFamily="18" charset="0"/>
                <a:cs typeface="Times New Roman" panose="02020603050405020304" pitchFamily="18" charset="0"/>
              </a:rPr>
              <a:t>Hướng dẫn</a:t>
            </a:r>
          </a:p>
          <a:p>
            <a:pPr marL="0" indent="0" algn="just">
              <a:lnSpc>
                <a:spcPct val="120000"/>
              </a:lnSpc>
              <a:spcBef>
                <a:spcPts val="600"/>
              </a:spcBef>
              <a:spcAft>
                <a:spcPts val="600"/>
              </a:spcAft>
              <a:buFont typeface="Arial" panose="020B0604020202020204" pitchFamily="34" charset="0"/>
              <a:buNone/>
            </a:pPr>
            <a:r>
              <a:rPr lang="en-US" sz="2800" i="1">
                <a:solidFill>
                  <a:schemeClr val="tx1"/>
                </a:solidFill>
                <a:latin typeface="Times New Roman" panose="02020603050405020304" pitchFamily="18" charset="0"/>
                <a:cs typeface="Times New Roman" panose="02020603050405020304" pitchFamily="18" charset="0"/>
              </a:rPr>
              <a:t>Bước 1</a:t>
            </a:r>
            <a:r>
              <a:rPr lang="en-US" sz="2800">
                <a:solidFill>
                  <a:schemeClr val="tx1"/>
                </a:solidFill>
                <a:latin typeface="Times New Roman" panose="02020603050405020304" pitchFamily="18" charset="0"/>
                <a:cs typeface="Times New Roman" panose="02020603050405020304" pitchFamily="18" charset="0"/>
              </a:rPr>
              <a:t>. Tìm thuật toán và cách tổ chức dữ liệu (kết quả là mô tả thuật toán bằng liệt kê các bước hoặc sơ đồ khối, dự kiến chọn kiểu dữ liệu cho các biến)</a:t>
            </a:r>
          </a:p>
          <a:p>
            <a:pPr marL="0" indent="0" algn="just">
              <a:lnSpc>
                <a:spcPct val="120000"/>
              </a:lnSpc>
              <a:spcBef>
                <a:spcPts val="600"/>
              </a:spcBef>
              <a:spcAft>
                <a:spcPts val="600"/>
              </a:spcAft>
              <a:buFont typeface="Arial" panose="020B0604020202020204" pitchFamily="34" charset="0"/>
              <a:buNone/>
            </a:pPr>
            <a:r>
              <a:rPr lang="en-US" sz="2800" i="1">
                <a:solidFill>
                  <a:schemeClr val="tx1"/>
                </a:solidFill>
                <a:latin typeface="Times New Roman" panose="02020603050405020304" pitchFamily="18" charset="0"/>
                <a:cs typeface="Times New Roman" panose="02020603050405020304" pitchFamily="18" charset="0"/>
              </a:rPr>
              <a:t>Bước 2</a:t>
            </a:r>
            <a:r>
              <a:rPr lang="en-US" sz="2800">
                <a:solidFill>
                  <a:schemeClr val="tx1"/>
                </a:solidFill>
                <a:latin typeface="Times New Roman" panose="02020603050405020304" pitchFamily="18" charset="0"/>
                <a:cs typeface="Times New Roman" panose="02020603050405020304" pitchFamily="18" charset="0"/>
              </a:rPr>
              <a:t>. Viết c</a:t>
            </a:r>
            <a:r>
              <a:rPr lang="vi-VN" sz="2800">
                <a:solidFill>
                  <a:schemeClr val="tx1"/>
                </a:solidFill>
                <a:latin typeface="Times New Roman" panose="02020603050405020304" pitchFamily="18" charset="0"/>
                <a:cs typeface="Times New Roman" panose="02020603050405020304" pitchFamily="18" charset="0"/>
              </a:rPr>
              <a:t>hương trình</a:t>
            </a:r>
            <a:r>
              <a:rPr lang="en-US" sz="2800">
                <a:solidFill>
                  <a:schemeClr val="tx1"/>
                </a:solidFill>
                <a:latin typeface="Times New Roman" panose="02020603050405020304" pitchFamily="18" charset="0"/>
                <a:cs typeface="Times New Roman" panose="02020603050405020304" pitchFamily="18" charset="0"/>
              </a:rPr>
              <a:t> và chạy thử với một vài bộ dữ liệu tự tạo để kiểm thử c</a:t>
            </a:r>
            <a:r>
              <a:rPr lang="vi-VN" sz="2800">
                <a:solidFill>
                  <a:schemeClr val="tx1"/>
                </a:solidFill>
                <a:latin typeface="Times New Roman" panose="02020603050405020304" pitchFamily="18" charset="0"/>
                <a:cs typeface="Times New Roman" panose="02020603050405020304" pitchFamily="18" charset="0"/>
              </a:rPr>
              <a:t>hương trình</a:t>
            </a:r>
            <a:r>
              <a:rPr lang="en-US" sz="280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2129174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ate Placeholder 11">
            <a:extLst>
              <a:ext uri="{FF2B5EF4-FFF2-40B4-BE49-F238E27FC236}">
                <a16:creationId xmlns:a16="http://schemas.microsoft.com/office/drawing/2014/main" id="{4D59585C-C6EF-4E4F-A0D8-7BBF3C31A072}"/>
              </a:ext>
            </a:extLst>
          </p:cNvPr>
          <p:cNvSpPr>
            <a:spLocks noGrp="1"/>
          </p:cNvSpPr>
          <p:nvPr>
            <p:ph type="dt" sz="half" idx="10"/>
          </p:nvPr>
        </p:nvSpPr>
        <p:spPr>
          <a:xfrm>
            <a:off x="457200" y="6356350"/>
            <a:ext cx="2743200" cy="365125"/>
          </a:xfrm>
        </p:spPr>
        <p:txBody>
          <a:bodyPr/>
          <a:lstStyle/>
          <a:p>
            <a:r>
              <a:rPr lang="en-US"/>
              <a:t>20XX</a:t>
            </a:r>
            <a:endParaRPr lang="en-US" dirty="0"/>
          </a:p>
        </p:txBody>
      </p:sp>
      <p:sp>
        <p:nvSpPr>
          <p:cNvPr id="13" name="Footer Placeholder 12">
            <a:extLst>
              <a:ext uri="{FF2B5EF4-FFF2-40B4-BE49-F238E27FC236}">
                <a16:creationId xmlns:a16="http://schemas.microsoft.com/office/drawing/2014/main" id="{E0B58524-BD95-40A0-BC5B-44BBE25AA599}"/>
              </a:ext>
            </a:extLst>
          </p:cNvPr>
          <p:cNvSpPr>
            <a:spLocks noGrp="1"/>
          </p:cNvSpPr>
          <p:nvPr>
            <p:ph type="ftr" sz="quarter" idx="11"/>
          </p:nvPr>
        </p:nvSpPr>
        <p:spPr>
          <a:xfrm>
            <a:off x="4038600" y="6356350"/>
            <a:ext cx="4114800" cy="365125"/>
          </a:xfrm>
        </p:spPr>
        <p:txBody>
          <a:bodyPr/>
          <a:lstStyle/>
          <a:p>
            <a:r>
              <a:rPr lang="en-US"/>
              <a:t>Presentation title</a:t>
            </a:r>
            <a:endParaRPr lang="en-US" dirty="0"/>
          </a:p>
        </p:txBody>
      </p:sp>
      <p:sp>
        <p:nvSpPr>
          <p:cNvPr id="14" name="Slide Number Placeholder 13">
            <a:extLst>
              <a:ext uri="{FF2B5EF4-FFF2-40B4-BE49-F238E27FC236}">
                <a16:creationId xmlns:a16="http://schemas.microsoft.com/office/drawing/2014/main" id="{FA8D4E89-916E-4874-A499-869EDCD66297}"/>
              </a:ext>
            </a:extLst>
          </p:cNvPr>
          <p:cNvSpPr>
            <a:spLocks noGrp="1"/>
          </p:cNvSpPr>
          <p:nvPr>
            <p:ph type="sldNum" sz="quarter" idx="12"/>
          </p:nvPr>
        </p:nvSpPr>
        <p:spPr>
          <a:xfrm>
            <a:off x="8610600" y="6356350"/>
            <a:ext cx="2743200" cy="365125"/>
          </a:xfrm>
        </p:spPr>
        <p:txBody>
          <a:bodyPr/>
          <a:lstStyle/>
          <a:p>
            <a:fld id="{294A09A9-5501-47C1-A89A-A340965A2BE2}" type="slidenum">
              <a:rPr lang="en-US" smtClean="0"/>
              <a:pPr/>
              <a:t>18</a:t>
            </a:fld>
            <a:endParaRPr lang="en-US" dirty="0"/>
          </a:p>
        </p:txBody>
      </p:sp>
      <p:sp>
        <p:nvSpPr>
          <p:cNvPr id="15" name="Text Placeholder 3">
            <a:extLst>
              <a:ext uri="{FF2B5EF4-FFF2-40B4-BE49-F238E27FC236}">
                <a16:creationId xmlns:a16="http://schemas.microsoft.com/office/drawing/2014/main" id="{491A955D-532C-4E41-B677-388A7E2CEC69}"/>
              </a:ext>
            </a:extLst>
          </p:cNvPr>
          <p:cNvSpPr txBox="1">
            <a:spLocks/>
          </p:cNvSpPr>
          <p:nvPr/>
        </p:nvSpPr>
        <p:spPr>
          <a:xfrm>
            <a:off x="457200" y="886259"/>
            <a:ext cx="11333018" cy="5470091"/>
          </a:xfrm>
          <a:prstGeom prst="rect">
            <a:avLst/>
          </a:prstGeom>
        </p:spPr>
        <p:txBody>
          <a:bodyPr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spcBef>
                <a:spcPts val="600"/>
              </a:spcBef>
              <a:spcAft>
                <a:spcPts val="600"/>
              </a:spcAft>
              <a:buFont typeface="Arial" panose="020B0604020202020204" pitchFamily="34" charset="0"/>
              <a:buNone/>
            </a:pPr>
            <a:r>
              <a:rPr lang="en-US" sz="2400" b="1" i="1">
                <a:solidFill>
                  <a:schemeClr val="tx1"/>
                </a:solidFill>
                <a:latin typeface="Times New Roman" panose="02020603050405020304" pitchFamily="18" charset="0"/>
                <a:cs typeface="Times New Roman" panose="02020603050405020304" pitchFamily="18" charset="0"/>
              </a:rPr>
              <a:t>Bài toán dự trữ vacxin</a:t>
            </a:r>
          </a:p>
          <a:p>
            <a:pPr marL="0" indent="0" algn="just">
              <a:lnSpc>
                <a:spcPct val="120000"/>
              </a:lnSpc>
              <a:spcBef>
                <a:spcPts val="600"/>
              </a:spcBef>
              <a:spcAft>
                <a:spcPts val="600"/>
              </a:spcAft>
              <a:buFont typeface="Arial" panose="020B0604020202020204" pitchFamily="34" charset="0"/>
              <a:buNone/>
            </a:pPr>
            <a:r>
              <a:rPr lang="en-US" sz="2400">
                <a:solidFill>
                  <a:schemeClr val="tx1"/>
                </a:solidFill>
                <a:latin typeface="Times New Roman" panose="02020603050405020304" pitchFamily="18" charset="0"/>
                <a:cs typeface="Times New Roman" panose="02020603050405020304" pitchFamily="18" charset="0"/>
              </a:rPr>
              <a:t>	Để sẵn sàng triển khai tiêm vacxin cho địa phương có nguy cơ bùng dịch cao, người ta cần dự trữ không ít hơn n liều vacxin. Hiện nay trong kho đang có m liều vacxin. Trong nước có hai cơ sở A và B sản xuất vacxin. Nếu làm việc hết công suất cơ sở A mỗi ngày sản xuất được pa liều, còn cơ sở B sản xuất được pb liều. Em hãy xác định sớm nhất sau bao nhiêu ngày sẽ có đủ n liều vacxin.</a:t>
            </a:r>
          </a:p>
          <a:p>
            <a:pPr marL="0" indent="0" algn="just">
              <a:lnSpc>
                <a:spcPct val="120000"/>
              </a:lnSpc>
              <a:spcBef>
                <a:spcPts val="600"/>
              </a:spcBef>
              <a:spcAft>
                <a:spcPts val="600"/>
              </a:spcAft>
              <a:buFont typeface="Arial" panose="020B0604020202020204" pitchFamily="34" charset="0"/>
              <a:buNone/>
            </a:pPr>
            <a:r>
              <a:rPr lang="en-US" sz="2800" i="1">
                <a:solidFill>
                  <a:schemeClr val="tx1"/>
                </a:solidFill>
                <a:latin typeface="Times New Roman" panose="02020603050405020304" pitchFamily="18" charset="0"/>
                <a:cs typeface="Times New Roman" panose="02020603050405020304" pitchFamily="18" charset="0"/>
              </a:rPr>
              <a:t>Dữ liệu: </a:t>
            </a:r>
            <a:r>
              <a:rPr lang="en-US" sz="2400">
                <a:solidFill>
                  <a:schemeClr val="tx1"/>
                </a:solidFill>
                <a:latin typeface="Times New Roman" panose="02020603050405020304" pitchFamily="18" charset="0"/>
                <a:cs typeface="Times New Roman" panose="02020603050405020304" pitchFamily="18" charset="0"/>
              </a:rPr>
              <a:t>Đưa vào từ thiết bị vào chuẩn của hệ thống, dòng đầu tiên chứa 2 số nguyên n và m (0 ≤ n, m ≤ 10</a:t>
            </a:r>
            <a:r>
              <a:rPr lang="en-US" sz="2400" baseline="30000">
                <a:solidFill>
                  <a:schemeClr val="tx1"/>
                </a:solidFill>
                <a:latin typeface="Times New Roman" panose="02020603050405020304" pitchFamily="18" charset="0"/>
                <a:cs typeface="Times New Roman" panose="02020603050405020304" pitchFamily="18" charset="0"/>
              </a:rPr>
              <a:t>8</a:t>
            </a:r>
            <a:r>
              <a:rPr lang="en-US" sz="2400">
                <a:solidFill>
                  <a:schemeClr val="tx1"/>
                </a:solidFill>
                <a:latin typeface="Times New Roman" panose="02020603050405020304" pitchFamily="18" charset="0"/>
                <a:cs typeface="Times New Roman" panose="02020603050405020304" pitchFamily="18" charset="0"/>
              </a:rPr>
              <a:t>), dòng thứ hai chứa 2 số nguyên pa và pb (0 ≤ pa, pb ≤ 10</a:t>
            </a:r>
            <a:r>
              <a:rPr lang="en-US" sz="2400" baseline="30000">
                <a:solidFill>
                  <a:schemeClr val="tx1"/>
                </a:solidFill>
                <a:latin typeface="Times New Roman" panose="02020603050405020304" pitchFamily="18" charset="0"/>
                <a:cs typeface="Times New Roman" panose="02020603050405020304" pitchFamily="18" charset="0"/>
              </a:rPr>
              <a:t>5</a:t>
            </a:r>
            <a:r>
              <a:rPr lang="en-US" sz="2400">
                <a:solidFill>
                  <a:schemeClr val="tx1"/>
                </a:solidFill>
                <a:latin typeface="Times New Roman" panose="02020603050405020304" pitchFamily="18" charset="0"/>
                <a:cs typeface="Times New Roman" panose="02020603050405020304" pitchFamily="18" charset="0"/>
              </a:rPr>
              <a:t>).</a:t>
            </a:r>
          </a:p>
          <a:p>
            <a:pPr marL="0" indent="0" algn="just">
              <a:lnSpc>
                <a:spcPct val="120000"/>
              </a:lnSpc>
              <a:spcBef>
                <a:spcPts val="600"/>
              </a:spcBef>
              <a:spcAft>
                <a:spcPts val="600"/>
              </a:spcAft>
              <a:buFont typeface="Arial" panose="020B0604020202020204" pitchFamily="34" charset="0"/>
              <a:buNone/>
            </a:pPr>
            <a:r>
              <a:rPr lang="en-US" sz="2800" i="1">
                <a:solidFill>
                  <a:schemeClr val="tx1"/>
                </a:solidFill>
                <a:latin typeface="Times New Roman" panose="02020603050405020304" pitchFamily="18" charset="0"/>
                <a:cs typeface="Times New Roman" panose="02020603050405020304" pitchFamily="18" charset="0"/>
              </a:rPr>
              <a:t>Kết quả: </a:t>
            </a:r>
            <a:r>
              <a:rPr lang="en-US" sz="2400">
                <a:solidFill>
                  <a:schemeClr val="tx1"/>
                </a:solidFill>
                <a:latin typeface="Times New Roman" panose="02020603050405020304" pitchFamily="18" charset="0"/>
                <a:cs typeface="Times New Roman" panose="02020603050405020304" pitchFamily="18" charset="0"/>
              </a:rPr>
              <a:t>Đưa ra từ thiết bị ra chuẩn của hệ thống một số nguyên là số ngày sớm nhất có đủ vacxin dự trữ theo kế hoạch</a:t>
            </a:r>
          </a:p>
        </p:txBody>
      </p:sp>
    </p:spTree>
    <p:extLst>
      <p:ext uri="{BB962C8B-B14F-4D97-AF65-F5344CB8AC3E}">
        <p14:creationId xmlns:p14="http://schemas.microsoft.com/office/powerpoint/2010/main" val="40745706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ate Placeholder 11">
            <a:extLst>
              <a:ext uri="{FF2B5EF4-FFF2-40B4-BE49-F238E27FC236}">
                <a16:creationId xmlns:a16="http://schemas.microsoft.com/office/drawing/2014/main" id="{4D59585C-C6EF-4E4F-A0D8-7BBF3C31A072}"/>
              </a:ext>
            </a:extLst>
          </p:cNvPr>
          <p:cNvSpPr>
            <a:spLocks noGrp="1"/>
          </p:cNvSpPr>
          <p:nvPr>
            <p:ph type="dt" sz="half" idx="10"/>
          </p:nvPr>
        </p:nvSpPr>
        <p:spPr>
          <a:xfrm>
            <a:off x="457200" y="6356350"/>
            <a:ext cx="2743200" cy="365125"/>
          </a:xfrm>
        </p:spPr>
        <p:txBody>
          <a:bodyPr/>
          <a:lstStyle/>
          <a:p>
            <a:r>
              <a:rPr lang="en-US"/>
              <a:t>20XX</a:t>
            </a:r>
            <a:endParaRPr lang="en-US" dirty="0"/>
          </a:p>
        </p:txBody>
      </p:sp>
      <p:sp>
        <p:nvSpPr>
          <p:cNvPr id="13" name="Footer Placeholder 12">
            <a:extLst>
              <a:ext uri="{FF2B5EF4-FFF2-40B4-BE49-F238E27FC236}">
                <a16:creationId xmlns:a16="http://schemas.microsoft.com/office/drawing/2014/main" id="{E0B58524-BD95-40A0-BC5B-44BBE25AA599}"/>
              </a:ext>
            </a:extLst>
          </p:cNvPr>
          <p:cNvSpPr>
            <a:spLocks noGrp="1"/>
          </p:cNvSpPr>
          <p:nvPr>
            <p:ph type="ftr" sz="quarter" idx="11"/>
          </p:nvPr>
        </p:nvSpPr>
        <p:spPr>
          <a:xfrm>
            <a:off x="4038600" y="6356350"/>
            <a:ext cx="4114800" cy="365125"/>
          </a:xfrm>
        </p:spPr>
        <p:txBody>
          <a:bodyPr/>
          <a:lstStyle/>
          <a:p>
            <a:r>
              <a:rPr lang="en-US"/>
              <a:t>Presentation title</a:t>
            </a:r>
            <a:endParaRPr lang="en-US" dirty="0"/>
          </a:p>
        </p:txBody>
      </p:sp>
      <p:sp>
        <p:nvSpPr>
          <p:cNvPr id="14" name="Slide Number Placeholder 13">
            <a:extLst>
              <a:ext uri="{FF2B5EF4-FFF2-40B4-BE49-F238E27FC236}">
                <a16:creationId xmlns:a16="http://schemas.microsoft.com/office/drawing/2014/main" id="{FA8D4E89-916E-4874-A499-869EDCD66297}"/>
              </a:ext>
            </a:extLst>
          </p:cNvPr>
          <p:cNvSpPr>
            <a:spLocks noGrp="1"/>
          </p:cNvSpPr>
          <p:nvPr>
            <p:ph type="sldNum" sz="quarter" idx="12"/>
          </p:nvPr>
        </p:nvSpPr>
        <p:spPr>
          <a:xfrm>
            <a:off x="8610600" y="6356350"/>
            <a:ext cx="2743200" cy="365125"/>
          </a:xfrm>
        </p:spPr>
        <p:txBody>
          <a:bodyPr/>
          <a:lstStyle/>
          <a:p>
            <a:fld id="{294A09A9-5501-47C1-A89A-A340965A2BE2}" type="slidenum">
              <a:rPr lang="en-US" smtClean="0"/>
              <a:pPr/>
              <a:t>19</a:t>
            </a:fld>
            <a:endParaRPr lang="en-US" dirty="0"/>
          </a:p>
        </p:txBody>
      </p:sp>
      <p:sp>
        <p:nvSpPr>
          <p:cNvPr id="11" name="Title 1">
            <a:extLst>
              <a:ext uri="{FF2B5EF4-FFF2-40B4-BE49-F238E27FC236}">
                <a16:creationId xmlns:a16="http://schemas.microsoft.com/office/drawing/2014/main" id="{6DD3FE97-AB73-4B7F-BAC5-0DDD9BD71898}"/>
              </a:ext>
            </a:extLst>
          </p:cNvPr>
          <p:cNvSpPr>
            <a:spLocks noGrp="1"/>
          </p:cNvSpPr>
          <p:nvPr>
            <p:ph type="title"/>
          </p:nvPr>
        </p:nvSpPr>
        <p:spPr>
          <a:xfrm>
            <a:off x="190499" y="156875"/>
            <a:ext cx="3848101" cy="729384"/>
          </a:xfrm>
        </p:spPr>
        <p:txBody>
          <a:bodyPr>
            <a:normAutofit/>
          </a:bodyPr>
          <a:lstStyle/>
          <a:p>
            <a:r>
              <a:rPr lang="en-US" sz="3200" b="1">
                <a:solidFill>
                  <a:schemeClr val="tx1"/>
                </a:solidFill>
                <a:latin typeface="Times New Roman" panose="02020603050405020304" pitchFamily="18" charset="0"/>
                <a:cs typeface="Times New Roman" panose="02020603050405020304" pitchFamily="18" charset="0"/>
              </a:rPr>
              <a:t>Ví dụ</a:t>
            </a: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15" name="Text Placeholder 3">
            <a:extLst>
              <a:ext uri="{FF2B5EF4-FFF2-40B4-BE49-F238E27FC236}">
                <a16:creationId xmlns:a16="http://schemas.microsoft.com/office/drawing/2014/main" id="{491A955D-532C-4E41-B677-388A7E2CEC69}"/>
              </a:ext>
            </a:extLst>
          </p:cNvPr>
          <p:cNvSpPr txBox="1">
            <a:spLocks/>
          </p:cNvSpPr>
          <p:nvPr/>
        </p:nvSpPr>
        <p:spPr>
          <a:xfrm>
            <a:off x="429491" y="3918857"/>
            <a:ext cx="11333018" cy="1105080"/>
          </a:xfrm>
          <a:prstGeom prst="rect">
            <a:avLst/>
          </a:prstGeom>
        </p:spPr>
        <p:txBody>
          <a:bodyPr anchor="t" anchorCtr="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spcBef>
                <a:spcPts val="600"/>
              </a:spcBef>
              <a:spcAft>
                <a:spcPts val="600"/>
              </a:spcAft>
              <a:buFont typeface="Arial" panose="020B0604020202020204" pitchFamily="34" charset="0"/>
              <a:buNone/>
            </a:pPr>
            <a:r>
              <a:rPr lang="en-US" sz="2800" i="1">
                <a:solidFill>
                  <a:schemeClr val="tx1"/>
                </a:solidFill>
                <a:latin typeface="Times New Roman" panose="02020603050405020304" pitchFamily="18" charset="0"/>
                <a:cs typeface="Times New Roman" panose="02020603050405020304" pitchFamily="18" charset="0"/>
              </a:rPr>
              <a:t>Gợi ý: </a:t>
            </a:r>
            <a:r>
              <a:rPr lang="en-US" sz="2800">
                <a:solidFill>
                  <a:schemeClr val="tx1"/>
                </a:solidFill>
                <a:latin typeface="Times New Roman" panose="02020603050405020304" pitchFamily="18" charset="0"/>
                <a:cs typeface="Times New Roman" panose="02020603050405020304" pitchFamily="18" charset="0"/>
              </a:rPr>
              <a:t>Sau mỗi ngày thì số vacxin đã có tăng lên (pa + pb) liều, điều này lặp lại cho đến khi số liều vacxin đã có không nhỏ hơn n</a:t>
            </a:r>
          </a:p>
        </p:txBody>
      </p:sp>
      <p:graphicFrame>
        <p:nvGraphicFramePr>
          <p:cNvPr id="2" name="Table 2">
            <a:extLst>
              <a:ext uri="{FF2B5EF4-FFF2-40B4-BE49-F238E27FC236}">
                <a16:creationId xmlns:a16="http://schemas.microsoft.com/office/drawing/2014/main" id="{30CB0041-8B83-43FA-B3DD-90C89AD44577}"/>
              </a:ext>
            </a:extLst>
          </p:cNvPr>
          <p:cNvGraphicFramePr>
            <a:graphicFrameLocks noGrp="1"/>
          </p:cNvGraphicFramePr>
          <p:nvPr>
            <p:extLst>
              <p:ext uri="{D42A27DB-BD31-4B8C-83A1-F6EECF244321}">
                <p14:modId xmlns:p14="http://schemas.microsoft.com/office/powerpoint/2010/main" val="2419529553"/>
              </p:ext>
            </p:extLst>
          </p:nvPr>
        </p:nvGraphicFramePr>
        <p:xfrm>
          <a:off x="3546632" y="1229762"/>
          <a:ext cx="4461296" cy="2345592"/>
        </p:xfrm>
        <a:graphic>
          <a:graphicData uri="http://schemas.openxmlformats.org/drawingml/2006/table">
            <a:tbl>
              <a:tblPr firstRow="1" bandRow="1">
                <a:tableStyleId>{5C22544A-7EE6-4342-B048-85BDC9FD1C3A}</a:tableStyleId>
              </a:tblPr>
              <a:tblGrid>
                <a:gridCol w="2230648">
                  <a:extLst>
                    <a:ext uri="{9D8B030D-6E8A-4147-A177-3AD203B41FA5}">
                      <a16:colId xmlns:a16="http://schemas.microsoft.com/office/drawing/2014/main" val="3663273956"/>
                    </a:ext>
                  </a:extLst>
                </a:gridCol>
                <a:gridCol w="2230648">
                  <a:extLst>
                    <a:ext uri="{9D8B030D-6E8A-4147-A177-3AD203B41FA5}">
                      <a16:colId xmlns:a16="http://schemas.microsoft.com/office/drawing/2014/main" val="1185587171"/>
                    </a:ext>
                  </a:extLst>
                </a:gridCol>
              </a:tblGrid>
              <a:tr h="1172796">
                <a:tc>
                  <a:txBody>
                    <a:bodyPr/>
                    <a:lstStyle/>
                    <a:p>
                      <a:pPr algn="ctr"/>
                      <a:r>
                        <a:rPr lang="en-US" sz="2800">
                          <a:solidFill>
                            <a:schemeClr val="tx1"/>
                          </a:solidFill>
                          <a:latin typeface="Times New Roman" panose="02020603050405020304" pitchFamily="18" charset="0"/>
                          <a:cs typeface="Times New Roman" panose="02020603050405020304" pitchFamily="18" charset="0"/>
                        </a:rPr>
                        <a:t>Input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solidFill>
                            <a:schemeClr val="tx1"/>
                          </a:solidFill>
                          <a:latin typeface="Times New Roman" panose="02020603050405020304" pitchFamily="18" charset="0"/>
                          <a:cs typeface="Times New Roman" panose="02020603050405020304" pitchFamily="18" charset="0"/>
                        </a:rPr>
                        <a:t>Output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42940652"/>
                  </a:ext>
                </a:extLst>
              </a:tr>
              <a:tr h="1172796">
                <a:tc>
                  <a:txBody>
                    <a:bodyPr/>
                    <a:lstStyle/>
                    <a:p>
                      <a:pPr marL="514350" indent="-514350" algn="ctr">
                        <a:buAutoNum type="arabicPlain" startAt="200"/>
                      </a:pPr>
                      <a:r>
                        <a:rPr lang="en-US" sz="2800">
                          <a:latin typeface="Times New Roman" panose="02020603050405020304" pitchFamily="18" charset="0"/>
                          <a:cs typeface="Times New Roman" panose="02020603050405020304" pitchFamily="18" charset="0"/>
                        </a:rPr>
                        <a:t>  50</a:t>
                      </a:r>
                    </a:p>
                    <a:p>
                      <a:pPr marL="0" indent="0" algn="ctr">
                        <a:buNone/>
                      </a:pPr>
                      <a:r>
                        <a:rPr lang="en-US" sz="2800">
                          <a:latin typeface="Times New Roman" panose="02020603050405020304" pitchFamily="18" charset="0"/>
                          <a:cs typeface="Times New Roman" panose="02020603050405020304" pitchFamily="18" charset="0"/>
                        </a:rPr>
                        <a:t>20   35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5970494"/>
                  </a:ext>
                </a:extLst>
              </a:tr>
            </a:tbl>
          </a:graphicData>
        </a:graphic>
      </p:graphicFrame>
    </p:spTree>
    <p:extLst>
      <p:ext uri="{BB962C8B-B14F-4D97-AF65-F5344CB8AC3E}">
        <p14:creationId xmlns:p14="http://schemas.microsoft.com/office/powerpoint/2010/main" val="4015698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840260" y="1455093"/>
            <a:ext cx="10305535" cy="4154984"/>
          </a:xfrm>
          <a:prstGeom prst="rect">
            <a:avLst/>
          </a:prstGeom>
        </p:spPr>
        <p:txBody>
          <a:bodyPr wrap="square">
            <a:spAutoFit/>
          </a:bodyPr>
          <a:lstStyle/>
          <a:p>
            <a:pPr algn="just">
              <a:spcBef>
                <a:spcPts val="1200"/>
              </a:spcBef>
              <a:spcAft>
                <a:spcPts val="1200"/>
              </a:spcAft>
            </a:pPr>
            <a:r>
              <a:rPr lang="en-US" sz="2800" b="1" cap="all">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1. </a:t>
            </a:r>
            <a:r>
              <a:rPr lang="en-US" sz="2800">
                <a:latin typeface="Times New Roman" panose="02020603050405020304" pitchFamily="18" charset="0"/>
                <a:ea typeface="Times New Roman" panose="02020603050405020304" pitchFamily="18" charset="0"/>
                <a:cs typeface="Times New Roman" panose="02020603050405020304" pitchFamily="18" charset="0"/>
              </a:rPr>
              <a:t>Viết chương trình nhập họ tên đầy đủ từ bàn phím, ví dụ “Hoàng Thị Thanh Tâm”, sau đó tách riêng phần tên, họ, đệm và in ra màn hình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Hướng dẫn.</a:t>
            </a: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Sử dụng lệnh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join</a:t>
            </a:r>
            <a:r>
              <a:rPr lang="en-US" sz="2800">
                <a:latin typeface="Times New Roman" panose="02020603050405020304" pitchFamily="18" charset="0"/>
                <a:ea typeface="Times New Roman" panose="02020603050405020304" pitchFamily="18" charset="0"/>
                <a:cs typeface="Times New Roman" panose="02020603050405020304" pitchFamily="18" charset="0"/>
              </a:rPr>
              <a:t>( ). Xâu kí tự ban đầu được tách thành một danh sách dùng hàm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split</a:t>
            </a:r>
            <a:r>
              <a:rPr lang="en-US" sz="2800">
                <a:latin typeface="Times New Roman" panose="02020603050405020304" pitchFamily="18" charset="0"/>
                <a:ea typeface="Times New Roman" panose="02020603050405020304" pitchFamily="18" charset="0"/>
                <a:cs typeface="Times New Roman" panose="02020603050405020304" pitchFamily="18" charset="0"/>
              </a:rPr>
              <a:t>( ). Sau khi lấy phần họ và tên, phần đệm sẽ lấy ra theo lệnh sau: dem = “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join</a:t>
            </a:r>
            <a:r>
              <a:rPr lang="en-US" sz="2800">
                <a:latin typeface="Times New Roman" panose="02020603050405020304" pitchFamily="18" charset="0"/>
                <a:ea typeface="Times New Roman" panose="02020603050405020304" pitchFamily="18" charset="0"/>
                <a:cs typeface="Times New Roman" panose="02020603050405020304" pitchFamily="18" charset="0"/>
              </a:rPr>
              <a:t>(</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slist</a:t>
            </a:r>
            <a:r>
              <a:rPr lang="en-US" sz="2800">
                <a:latin typeface="Times New Roman" panose="02020603050405020304" pitchFamily="18" charset="0"/>
                <a:ea typeface="Times New Roman" panose="02020603050405020304" pitchFamily="18" charset="0"/>
                <a:cs typeface="Times New Roman" panose="02020603050405020304" pitchFamily="18" charset="0"/>
              </a:rPr>
              <a:t>[1:n-1]), với </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slist</a:t>
            </a:r>
            <a:r>
              <a:rPr lang="en-US" sz="2800">
                <a:latin typeface="Times New Roman" panose="02020603050405020304" pitchFamily="18" charset="0"/>
                <a:ea typeface="Times New Roman" panose="02020603050405020304" pitchFamily="18" charset="0"/>
                <a:cs typeface="Times New Roman" panose="02020603050405020304" pitchFamily="18" charset="0"/>
              </a:rPr>
              <a:t> là danh sách được tách ra từ xâu ban đầu, n là độ dài của xâu </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slist</a:t>
            </a:r>
            <a:endParaRPr lang="en-US" sz="280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Nhập và chạy thử chương trình sau: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85343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ate Placeholder 11">
            <a:extLst>
              <a:ext uri="{FF2B5EF4-FFF2-40B4-BE49-F238E27FC236}">
                <a16:creationId xmlns:a16="http://schemas.microsoft.com/office/drawing/2014/main" id="{4D59585C-C6EF-4E4F-A0D8-7BBF3C31A072}"/>
              </a:ext>
            </a:extLst>
          </p:cNvPr>
          <p:cNvSpPr>
            <a:spLocks noGrp="1"/>
          </p:cNvSpPr>
          <p:nvPr>
            <p:ph type="dt" sz="half" idx="10"/>
          </p:nvPr>
        </p:nvSpPr>
        <p:spPr>
          <a:xfrm>
            <a:off x="457200" y="6356350"/>
            <a:ext cx="2743200" cy="365125"/>
          </a:xfrm>
        </p:spPr>
        <p:txBody>
          <a:bodyPr/>
          <a:lstStyle/>
          <a:p>
            <a:r>
              <a:rPr lang="en-US"/>
              <a:t>20XX</a:t>
            </a:r>
            <a:endParaRPr lang="en-US" dirty="0"/>
          </a:p>
        </p:txBody>
      </p:sp>
      <p:sp>
        <p:nvSpPr>
          <p:cNvPr id="13" name="Footer Placeholder 12">
            <a:extLst>
              <a:ext uri="{FF2B5EF4-FFF2-40B4-BE49-F238E27FC236}">
                <a16:creationId xmlns:a16="http://schemas.microsoft.com/office/drawing/2014/main" id="{E0B58524-BD95-40A0-BC5B-44BBE25AA599}"/>
              </a:ext>
            </a:extLst>
          </p:cNvPr>
          <p:cNvSpPr>
            <a:spLocks noGrp="1"/>
          </p:cNvSpPr>
          <p:nvPr>
            <p:ph type="ftr" sz="quarter" idx="11"/>
          </p:nvPr>
        </p:nvSpPr>
        <p:spPr>
          <a:xfrm>
            <a:off x="4038600" y="6356350"/>
            <a:ext cx="4114800" cy="365125"/>
          </a:xfrm>
        </p:spPr>
        <p:txBody>
          <a:bodyPr/>
          <a:lstStyle/>
          <a:p>
            <a:r>
              <a:rPr lang="en-US"/>
              <a:t>Presentation title</a:t>
            </a:r>
            <a:endParaRPr lang="en-US" dirty="0"/>
          </a:p>
        </p:txBody>
      </p:sp>
      <p:sp>
        <p:nvSpPr>
          <p:cNvPr id="14" name="Slide Number Placeholder 13">
            <a:extLst>
              <a:ext uri="{FF2B5EF4-FFF2-40B4-BE49-F238E27FC236}">
                <a16:creationId xmlns:a16="http://schemas.microsoft.com/office/drawing/2014/main" id="{FA8D4E89-916E-4874-A499-869EDCD66297}"/>
              </a:ext>
            </a:extLst>
          </p:cNvPr>
          <p:cNvSpPr>
            <a:spLocks noGrp="1"/>
          </p:cNvSpPr>
          <p:nvPr>
            <p:ph type="sldNum" sz="quarter" idx="12"/>
          </p:nvPr>
        </p:nvSpPr>
        <p:spPr>
          <a:xfrm>
            <a:off x="8610600" y="6356350"/>
            <a:ext cx="2743200" cy="365125"/>
          </a:xfrm>
        </p:spPr>
        <p:txBody>
          <a:bodyPr/>
          <a:lstStyle/>
          <a:p>
            <a:fld id="{294A09A9-5501-47C1-A89A-A340965A2BE2}" type="slidenum">
              <a:rPr lang="en-US" smtClean="0"/>
              <a:pPr/>
              <a:t>20</a:t>
            </a:fld>
            <a:endParaRPr lang="en-US" dirty="0"/>
          </a:p>
        </p:txBody>
      </p:sp>
      <p:sp>
        <p:nvSpPr>
          <p:cNvPr id="11" name="Title 1">
            <a:extLst>
              <a:ext uri="{FF2B5EF4-FFF2-40B4-BE49-F238E27FC236}">
                <a16:creationId xmlns:a16="http://schemas.microsoft.com/office/drawing/2014/main" id="{6DD3FE97-AB73-4B7F-BAC5-0DDD9BD71898}"/>
              </a:ext>
            </a:extLst>
          </p:cNvPr>
          <p:cNvSpPr>
            <a:spLocks noGrp="1"/>
          </p:cNvSpPr>
          <p:nvPr>
            <p:ph type="title"/>
          </p:nvPr>
        </p:nvSpPr>
        <p:spPr>
          <a:xfrm>
            <a:off x="190499" y="156875"/>
            <a:ext cx="3848101" cy="729384"/>
          </a:xfrm>
        </p:spPr>
        <p:txBody>
          <a:bodyPr>
            <a:normAutofit/>
          </a:bodyPr>
          <a:lstStyle/>
          <a:p>
            <a:r>
              <a:rPr lang="en-US" sz="3200" b="1">
                <a:solidFill>
                  <a:schemeClr val="tx1"/>
                </a:solidFill>
                <a:latin typeface="Times New Roman" panose="02020603050405020304" pitchFamily="18" charset="0"/>
                <a:cs typeface="Times New Roman" panose="02020603050405020304" pitchFamily="18" charset="0"/>
              </a:rPr>
              <a:t>Bài 3. Các bức ảnh</a:t>
            </a: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15" name="Text Placeholder 3">
            <a:extLst>
              <a:ext uri="{FF2B5EF4-FFF2-40B4-BE49-F238E27FC236}">
                <a16:creationId xmlns:a16="http://schemas.microsoft.com/office/drawing/2014/main" id="{491A955D-532C-4E41-B677-388A7E2CEC69}"/>
              </a:ext>
            </a:extLst>
          </p:cNvPr>
          <p:cNvSpPr txBox="1">
            <a:spLocks/>
          </p:cNvSpPr>
          <p:nvPr/>
        </p:nvSpPr>
        <p:spPr>
          <a:xfrm>
            <a:off x="457200" y="886258"/>
            <a:ext cx="11333018" cy="5470091"/>
          </a:xfrm>
          <a:prstGeom prst="rect">
            <a:avLst/>
          </a:prstGeom>
        </p:spPr>
        <p:txBody>
          <a:bodyPr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spcBef>
                <a:spcPts val="600"/>
              </a:spcBef>
              <a:spcAft>
                <a:spcPts val="600"/>
              </a:spcAft>
              <a:buFont typeface="Arial" panose="020B0604020202020204" pitchFamily="34" charset="0"/>
              <a:buNone/>
            </a:pPr>
            <a:r>
              <a:rPr lang="en-US" sz="2800">
                <a:solidFill>
                  <a:schemeClr val="tx1"/>
                </a:solidFill>
                <a:latin typeface="Times New Roman" panose="02020603050405020304" pitchFamily="18" charset="0"/>
                <a:cs typeface="Times New Roman" panose="02020603050405020304" pitchFamily="18" charset="0"/>
              </a:rPr>
              <a:t>	Trong một hoạt động ngoại khóa của lớp, giáo viên chủ nhiệm đã chụp được một số bức ảnh, các bức ảnh được lưu trên máy tính có kích thước tương ứng là d1, d2, …, dn (đơn vị Kb).</a:t>
            </a:r>
          </a:p>
          <a:p>
            <a:pPr marL="0" indent="0" algn="just">
              <a:lnSpc>
                <a:spcPct val="120000"/>
              </a:lnSpc>
              <a:spcBef>
                <a:spcPts val="600"/>
              </a:spcBef>
              <a:spcAft>
                <a:spcPts val="600"/>
              </a:spcAft>
              <a:buFont typeface="Arial" panose="020B0604020202020204" pitchFamily="34" charset="0"/>
              <a:buNone/>
            </a:pPr>
            <a:r>
              <a:rPr lang="en-US" sz="2800">
                <a:solidFill>
                  <a:schemeClr val="tx1"/>
                </a:solidFill>
                <a:latin typeface="Times New Roman" panose="02020603050405020304" pitchFamily="18" charset="0"/>
                <a:cs typeface="Times New Roman" panose="02020603050405020304" pitchFamily="18" charset="0"/>
              </a:rPr>
              <a:t>	Giáo viên dự định ghi một số đĩa CD làm phần thưởng cho học sinh. Đĩa CD mà giáo viên dùng chỉ có thể ghi tối đa W (đơn vị Kb). Vì tất cả các bức ảnh đều rất đẹp và thú vị nên giáo viên muốn lựa chọn các bức ảnh để ghi vào đĩa CD với tiêu chí càng nhiều bức ảnh được ghi vào CD càng tốt. Giáo viên băn khoăn và muốn biết số lượng tối đa các bức ảnh có thể ghi vào đĩa CD là bao nhiêu.</a:t>
            </a:r>
          </a:p>
        </p:txBody>
      </p:sp>
    </p:spTree>
    <p:extLst>
      <p:ext uri="{BB962C8B-B14F-4D97-AF65-F5344CB8AC3E}">
        <p14:creationId xmlns:p14="http://schemas.microsoft.com/office/powerpoint/2010/main" val="2934851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865AF8A4-33BC-4F1A-911C-12DCCF29E6E4}"/>
              </a:ext>
            </a:extLst>
          </p:cNvPr>
          <p:cNvSpPr>
            <a:spLocks noGrp="1"/>
          </p:cNvSpPr>
          <p:nvPr>
            <p:ph type="body" sz="quarter" idx="15"/>
          </p:nvPr>
        </p:nvSpPr>
        <p:spPr>
          <a:xfrm>
            <a:off x="-545592" y="6300216"/>
            <a:ext cx="3584448" cy="637674"/>
          </a:xfrm>
        </p:spPr>
        <p:txBody>
          <a:bodyPr>
            <a:normAutofit/>
          </a:bodyPr>
          <a:lstStyle/>
          <a:p>
            <a:r>
              <a:rPr lang="en-US" dirty="0"/>
              <a:t>RICHARD BRANSON</a:t>
            </a:r>
          </a:p>
        </p:txBody>
      </p:sp>
      <p:sp>
        <p:nvSpPr>
          <p:cNvPr id="2" name="Date Placeholder 1">
            <a:extLst>
              <a:ext uri="{FF2B5EF4-FFF2-40B4-BE49-F238E27FC236}">
                <a16:creationId xmlns:a16="http://schemas.microsoft.com/office/drawing/2014/main" id="{7AB4E9E8-56E4-460B-A054-A71EF0C99919}"/>
              </a:ext>
            </a:extLst>
          </p:cNvPr>
          <p:cNvSpPr>
            <a:spLocks noGrp="1"/>
          </p:cNvSpPr>
          <p:nvPr>
            <p:ph type="dt" sz="half" idx="10"/>
          </p:nvPr>
        </p:nvSpPr>
        <p:spPr>
          <a:xfrm>
            <a:off x="457200" y="6356350"/>
            <a:ext cx="2743200" cy="365125"/>
          </a:xfrm>
        </p:spPr>
        <p:txBody>
          <a:bodyPr/>
          <a:lstStyle/>
          <a:p>
            <a:r>
              <a:rPr lang="en-US"/>
              <a:t>20XX</a:t>
            </a:r>
            <a:endParaRPr lang="en-US" dirty="0"/>
          </a:p>
        </p:txBody>
      </p:sp>
      <p:sp>
        <p:nvSpPr>
          <p:cNvPr id="3" name="Footer Placeholder 2">
            <a:extLst>
              <a:ext uri="{FF2B5EF4-FFF2-40B4-BE49-F238E27FC236}">
                <a16:creationId xmlns:a16="http://schemas.microsoft.com/office/drawing/2014/main" id="{A1087061-589F-4FC7-8B5A-546227C31F4A}"/>
              </a:ext>
            </a:extLst>
          </p:cNvPr>
          <p:cNvSpPr>
            <a:spLocks noGrp="1"/>
          </p:cNvSpPr>
          <p:nvPr>
            <p:ph type="ftr" sz="quarter" idx="11"/>
          </p:nvPr>
        </p:nvSpPr>
        <p:spPr>
          <a:xfrm>
            <a:off x="4038600" y="6356350"/>
            <a:ext cx="4114800" cy="365125"/>
          </a:xfrm>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D13D261B-78DC-43BA-8897-281BB35FE6FB}"/>
              </a:ext>
            </a:extLst>
          </p:cNvPr>
          <p:cNvSpPr>
            <a:spLocks noGrp="1"/>
          </p:cNvSpPr>
          <p:nvPr>
            <p:ph type="sldNum" sz="quarter" idx="12"/>
          </p:nvPr>
        </p:nvSpPr>
        <p:spPr>
          <a:xfrm>
            <a:off x="8610600" y="6356350"/>
            <a:ext cx="2743200" cy="365125"/>
          </a:xfrm>
        </p:spPr>
        <p:txBody>
          <a:bodyPr/>
          <a:lstStyle/>
          <a:p>
            <a:fld id="{294A09A9-5501-47C1-A89A-A340965A2BE2}" type="slidenum">
              <a:rPr lang="en-US" smtClean="0"/>
              <a:pPr/>
              <a:t>21</a:t>
            </a:fld>
            <a:endParaRPr lang="en-US" dirty="0"/>
          </a:p>
        </p:txBody>
      </p:sp>
      <p:pic>
        <p:nvPicPr>
          <p:cNvPr id="2050" name="Picture 2">
            <a:extLst>
              <a:ext uri="{FF2B5EF4-FFF2-40B4-BE49-F238E27FC236}">
                <a16:creationId xmlns:a16="http://schemas.microsoft.com/office/drawing/2014/main" id="{D8F67023-5393-4421-BD85-12970557B8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6509" y="1285875"/>
            <a:ext cx="6395536" cy="428625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9A927BC1-31DD-42D7-8CB3-7CEDAF52E5C2}"/>
              </a:ext>
            </a:extLst>
          </p:cNvPr>
          <p:cNvSpPr txBox="1"/>
          <p:nvPr/>
        </p:nvSpPr>
        <p:spPr>
          <a:xfrm>
            <a:off x="457200" y="2105313"/>
            <a:ext cx="4849091" cy="3149580"/>
          </a:xfrm>
          <a:prstGeom prst="rect">
            <a:avLst/>
          </a:prstGeom>
          <a:noFill/>
        </p:spPr>
        <p:txBody>
          <a:bodyPr wrap="square">
            <a:spAutoFit/>
          </a:bodyPr>
          <a:lstStyle/>
          <a:p>
            <a:pPr marL="0" indent="0" algn="just">
              <a:lnSpc>
                <a:spcPct val="120000"/>
              </a:lnSpc>
              <a:spcBef>
                <a:spcPts val="600"/>
              </a:spcBef>
              <a:spcAft>
                <a:spcPts val="600"/>
              </a:spcAft>
              <a:buFont typeface="Arial" panose="020B0604020202020204" pitchFamily="34" charset="0"/>
              <a:buNone/>
            </a:pPr>
            <a:r>
              <a:rPr lang="en-US" sz="2800">
                <a:solidFill>
                  <a:schemeClr val="tx1"/>
                </a:solidFill>
                <a:latin typeface="Times New Roman" panose="02020603050405020304" pitchFamily="18" charset="0"/>
                <a:cs typeface="Times New Roman" panose="02020603050405020304" pitchFamily="18" charset="0"/>
              </a:rPr>
              <a:t>	Em hãy chỉ ra kết quả từng bước thực hiện để có được c</a:t>
            </a:r>
            <a:r>
              <a:rPr lang="vi-VN" sz="2800">
                <a:solidFill>
                  <a:schemeClr val="tx1"/>
                </a:solidFill>
                <a:latin typeface="Times New Roman" panose="02020603050405020304" pitchFamily="18" charset="0"/>
                <a:cs typeface="Times New Roman" panose="02020603050405020304" pitchFamily="18" charset="0"/>
              </a:rPr>
              <a:t>hương trình</a:t>
            </a:r>
            <a:r>
              <a:rPr lang="en-US" sz="2800">
                <a:solidFill>
                  <a:schemeClr val="tx1"/>
                </a:solidFill>
                <a:latin typeface="Times New Roman" panose="02020603050405020304" pitchFamily="18" charset="0"/>
                <a:cs typeface="Times New Roman" panose="02020603050405020304" pitchFamily="18" charset="0"/>
              </a:rPr>
              <a:t> nhận dữ liệu vào là các số nguyên W, d1, d2, …, dn và trả về số lượng tối đa các bức ảnh có thể ghi vào đĩa CD.</a:t>
            </a:r>
          </a:p>
        </p:txBody>
      </p:sp>
    </p:spTree>
    <p:extLst>
      <p:ext uri="{BB962C8B-B14F-4D97-AF65-F5344CB8AC3E}">
        <p14:creationId xmlns:p14="http://schemas.microsoft.com/office/powerpoint/2010/main" val="5545607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top view of snow covered pine trees&#10;">
            <a:extLst>
              <a:ext uri="{FF2B5EF4-FFF2-40B4-BE49-F238E27FC236}">
                <a16:creationId xmlns:a16="http://schemas.microsoft.com/office/drawing/2014/main" id="{51C7B78B-F743-4CBD-8A4C-876D0085630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val="0"/>
              </a:ext>
            </a:extLst>
          </a:blip>
          <a:srcRect t="35" b="35"/>
          <a:stretch/>
        </p:blipFill>
        <p:spPr>
          <a:xfrm>
            <a:off x="458724" y="411480"/>
            <a:ext cx="11274552" cy="5870448"/>
          </a:xfrm>
        </p:spPr>
      </p:pic>
      <p:sp>
        <p:nvSpPr>
          <p:cNvPr id="26" name="Title 25">
            <a:extLst>
              <a:ext uri="{FF2B5EF4-FFF2-40B4-BE49-F238E27FC236}">
                <a16:creationId xmlns:a16="http://schemas.microsoft.com/office/drawing/2014/main" id="{B4A6BAED-EBE6-4796-91D1-762EB5936B76}"/>
              </a:ext>
            </a:extLst>
          </p:cNvPr>
          <p:cNvSpPr>
            <a:spLocks noGrp="1"/>
          </p:cNvSpPr>
          <p:nvPr>
            <p:ph type="ctrTitle"/>
          </p:nvPr>
        </p:nvSpPr>
        <p:spPr>
          <a:xfrm>
            <a:off x="457201" y="3490624"/>
            <a:ext cx="4571999" cy="1235382"/>
          </a:xfrm>
        </p:spPr>
        <p:txBody>
          <a:bodyPr/>
          <a:lstStyle/>
          <a:p>
            <a:r>
              <a:rPr lang="en-US" dirty="0"/>
              <a:t>THANK YOU</a:t>
            </a:r>
          </a:p>
        </p:txBody>
      </p:sp>
      <p:sp>
        <p:nvSpPr>
          <p:cNvPr id="3" name="Content Placeholder 2">
            <a:extLst>
              <a:ext uri="{FF2B5EF4-FFF2-40B4-BE49-F238E27FC236}">
                <a16:creationId xmlns:a16="http://schemas.microsoft.com/office/drawing/2014/main" id="{BABC2CE0-8806-4B2A-A10A-32984D317434}"/>
              </a:ext>
            </a:extLst>
          </p:cNvPr>
          <p:cNvSpPr>
            <a:spLocks noGrp="1"/>
          </p:cNvSpPr>
          <p:nvPr>
            <p:ph type="subTitle" idx="1"/>
          </p:nvPr>
        </p:nvSpPr>
        <p:spPr>
          <a:xfrm>
            <a:off x="457199" y="4726007"/>
            <a:ext cx="4571999" cy="1314432"/>
          </a:xfrm>
        </p:spPr>
        <p:txBody>
          <a:bodyPr>
            <a:normAutofit/>
          </a:bodyPr>
          <a:lstStyle/>
          <a:p>
            <a:r>
              <a:rPr lang="en-US" dirty="0"/>
              <a:t>Mirjam Nilsson</a:t>
            </a:r>
          </a:p>
          <a:p>
            <a:r>
              <a:rPr lang="en-US" dirty="0"/>
              <a:t>Mirjam@contoso.com</a:t>
            </a:r>
          </a:p>
          <a:p>
            <a:r>
              <a:rPr lang="en-US" dirty="0"/>
              <a:t>www.contoso.com</a:t>
            </a:r>
          </a:p>
        </p:txBody>
      </p:sp>
      <p:sp>
        <p:nvSpPr>
          <p:cNvPr id="2" name="Date Placeholder 1">
            <a:extLst>
              <a:ext uri="{FF2B5EF4-FFF2-40B4-BE49-F238E27FC236}">
                <a16:creationId xmlns:a16="http://schemas.microsoft.com/office/drawing/2014/main" id="{C3F26CC2-F73D-41DF-A99E-E86D860BD516}"/>
              </a:ext>
            </a:extLst>
          </p:cNvPr>
          <p:cNvSpPr>
            <a:spLocks noGrp="1"/>
          </p:cNvSpPr>
          <p:nvPr>
            <p:ph type="dt" sz="half" idx="11"/>
          </p:nvPr>
        </p:nvSpPr>
        <p:spPr>
          <a:xfrm>
            <a:off x="457200" y="6356350"/>
            <a:ext cx="2743200" cy="365125"/>
          </a:xfrm>
        </p:spPr>
        <p:txBody>
          <a:bodyPr/>
          <a:lstStyle/>
          <a:p>
            <a:r>
              <a:rPr lang="en-US"/>
              <a:t>20XX</a:t>
            </a:r>
            <a:endParaRPr lang="en-US" dirty="0"/>
          </a:p>
        </p:txBody>
      </p:sp>
      <p:sp>
        <p:nvSpPr>
          <p:cNvPr id="4" name="Footer Placeholder 3">
            <a:extLst>
              <a:ext uri="{FF2B5EF4-FFF2-40B4-BE49-F238E27FC236}">
                <a16:creationId xmlns:a16="http://schemas.microsoft.com/office/drawing/2014/main" id="{15C54AFD-12FC-4AE5-AA18-D006F459D1E8}"/>
              </a:ext>
            </a:extLst>
          </p:cNvPr>
          <p:cNvSpPr>
            <a:spLocks noGrp="1"/>
          </p:cNvSpPr>
          <p:nvPr>
            <p:ph type="ftr" sz="quarter" idx="12"/>
          </p:nvPr>
        </p:nvSpPr>
        <p:spPr>
          <a:xfrm>
            <a:off x="4038600" y="6356350"/>
            <a:ext cx="4114800" cy="365125"/>
          </a:xfrm>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B2FE58EF-CE6D-472E-8AF9-E91E9F7AD3DD}"/>
              </a:ext>
            </a:extLst>
          </p:cNvPr>
          <p:cNvSpPr>
            <a:spLocks noGrp="1"/>
          </p:cNvSpPr>
          <p:nvPr>
            <p:ph type="sldNum" sz="quarter" idx="13"/>
          </p:nvPr>
        </p:nvSpPr>
        <p:spPr>
          <a:xfrm>
            <a:off x="8610600" y="6356350"/>
            <a:ext cx="2743200" cy="365125"/>
          </a:xfrm>
        </p:spPr>
        <p:txBody>
          <a:bodyPr/>
          <a:lstStyle/>
          <a:p>
            <a:fld id="{294A09A9-5501-47C1-A89A-A340965A2BE2}" type="slidenum">
              <a:rPr lang="en-US" smtClean="0"/>
              <a:pPr/>
              <a:t>22</a:t>
            </a:fld>
            <a:endParaRPr lang="en-US" dirty="0"/>
          </a:p>
        </p:txBody>
      </p:sp>
    </p:spTree>
    <p:extLst>
      <p:ext uri="{BB962C8B-B14F-4D97-AF65-F5344CB8AC3E}">
        <p14:creationId xmlns:p14="http://schemas.microsoft.com/office/powerpoint/2010/main" val="3103683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srcRect r="66153" b="62036"/>
          <a:stretch/>
        </p:blipFill>
        <p:spPr>
          <a:xfrm>
            <a:off x="0" y="174309"/>
            <a:ext cx="6435811" cy="4076415"/>
          </a:xfrm>
          <a:prstGeom prst="rect">
            <a:avLst/>
          </a:prstGeom>
          <a:ln>
            <a:solidFill>
              <a:schemeClr val="accent1"/>
            </a:solidFill>
          </a:ln>
        </p:spPr>
      </p:pic>
      <p:pic>
        <p:nvPicPr>
          <p:cNvPr id="8" name="Picture 7"/>
          <p:cNvPicPr>
            <a:picLocks noChangeAspect="1"/>
          </p:cNvPicPr>
          <p:nvPr/>
        </p:nvPicPr>
        <p:blipFill rotWithShape="1">
          <a:blip r:embed="rId2"/>
          <a:srcRect t="41839" r="66153" b="37754"/>
          <a:stretch/>
        </p:blipFill>
        <p:spPr>
          <a:xfrm>
            <a:off x="5756189" y="3929448"/>
            <a:ext cx="6435811" cy="2191265"/>
          </a:xfrm>
          <a:prstGeom prst="rect">
            <a:avLst/>
          </a:prstGeom>
          <a:ln>
            <a:solidFill>
              <a:schemeClr val="accent1"/>
            </a:solidFill>
          </a:ln>
        </p:spPr>
      </p:pic>
    </p:spTree>
    <p:extLst>
      <p:ext uri="{BB962C8B-B14F-4D97-AF65-F5344CB8AC3E}">
        <p14:creationId xmlns:p14="http://schemas.microsoft.com/office/powerpoint/2010/main" val="2282498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7" name="Rectangle 6"/>
              <p:cNvSpPr/>
              <p:nvPr/>
            </p:nvSpPr>
            <p:spPr>
              <a:xfrm>
                <a:off x="593124" y="544113"/>
                <a:ext cx="11170508" cy="6063198"/>
              </a:xfrm>
              <a:prstGeom prst="rect">
                <a:avLst/>
              </a:prstGeom>
            </p:spPr>
            <p:txBody>
              <a:bodyPr wrap="square">
                <a:spAutoFit/>
              </a:bodyPr>
              <a:lstStyle/>
              <a:p>
                <a:pPr algn="just">
                  <a:spcBef>
                    <a:spcPts val="1200"/>
                  </a:spcBef>
                  <a:spcAft>
                    <a:spcPts val="1200"/>
                  </a:spcAft>
                </a:pPr>
                <a:r>
                  <a:rPr lang="fr-FR" sz="2800" b="1" cap="all">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2. </a:t>
                </a:r>
                <a:r>
                  <a:rPr lang="fr-FR" sz="2800">
                    <a:latin typeface="Times New Roman" panose="02020603050405020304" pitchFamily="18" charset="0"/>
                    <a:ea typeface="Times New Roman" panose="02020603050405020304" pitchFamily="18" charset="0"/>
                    <a:cs typeface="Times New Roman" panose="02020603050405020304" pitchFamily="18" charset="0"/>
                  </a:rPr>
                  <a:t>Trọng lượng của em trên các hành tinh khác.</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fr-FR" sz="2800">
                    <a:latin typeface="Times New Roman" panose="02020603050405020304" pitchFamily="18" charset="0"/>
                    <a:ea typeface="Times New Roman" panose="02020603050405020304" pitchFamily="18" charset="0"/>
                    <a:cs typeface="Times New Roman" panose="02020603050405020304" pitchFamily="18" charset="0"/>
                  </a:rPr>
                  <a:t>     Chương trình yêu cầu nhập trọng lượng của em (tính theo đơn vị N – Newton) trên Trái Đất và tính trọng lượng của em trên một hành tinh khác (ví dụ Mặt Trăng, Hỏa tinh, Kim tinh, Thổ tinh, Mộc tinh, Mặt trời)</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fr-FR"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Hướng dẫn.</a:t>
                </a:r>
                <a:r>
                  <a:rPr lang="fr-FR"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Trọng lượng đo lực hút của Trái Đất (hay hành tinh) lên vật thể. Trọng lượng có đơn vị đo N (Newton). Khối lượng vật thể tính bằng kg và giá trị này không thay đổi. Chúng ta có công thức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fr-FR" sz="280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 = m x g                   </a:t>
                </a:r>
                <a:r>
                  <a:rPr lang="fr-FR" sz="2800">
                    <a:latin typeface="Times New Roman" panose="02020603050405020304" pitchFamily="18" charset="0"/>
                    <a:ea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fr-FR" sz="2800">
                    <a:latin typeface="Times New Roman" panose="02020603050405020304" pitchFamily="18" charset="0"/>
                    <a:ea typeface="Times New Roman" panose="02020603050405020304" pitchFamily="18" charset="0"/>
                  </a:rPr>
                  <a:t>Trong đó  P là trọng lượng tính bằng N, m là khối lượng tính bằng kg, </a:t>
                </a:r>
                <a:r>
                  <a:rPr lang="fr-FR" sz="2800">
                    <a:solidFill>
                      <a:srgbClr val="7030A0"/>
                    </a:solidFill>
                    <a:latin typeface="Times New Roman" panose="02020603050405020304" pitchFamily="18" charset="0"/>
                    <a:ea typeface="Calibri" panose="020F0502020204030204" pitchFamily="34" charset="0"/>
                    <a:cs typeface="Times New Roman" panose="02020603050405020304" pitchFamily="18" charset="0"/>
                  </a:rPr>
                  <a:t>g</a:t>
                </a:r>
                <a:r>
                  <a:rPr lang="fr-FR" sz="2800">
                    <a:latin typeface="Times New Roman" panose="02020603050405020304" pitchFamily="18" charset="0"/>
                    <a:ea typeface="Times New Roman" panose="02020603050405020304" pitchFamily="18" charset="0"/>
                  </a:rPr>
                  <a:t> là gia tốc trọng trường của Trái Đất (hay hành tinh), tính theo m/</a:t>
                </a:r>
                <a14:m>
                  <m:oMath xmlns:m="http://schemas.openxmlformats.org/officeDocument/2006/math">
                    <m:sSup>
                      <m:sSupPr>
                        <m:ctrlPr>
                          <a:rPr lang="en-US" sz="2800" i="1">
                            <a:latin typeface="Cambria Math" panose="02040503050406030204" pitchFamily="18" charset="0"/>
                            <a:cs typeface="Times New Roman" panose="02020603050405020304" pitchFamily="18" charset="0"/>
                          </a:rPr>
                        </m:ctrlPr>
                      </m:sSupPr>
                      <m:e>
                        <m:r>
                          <a:rPr lang="en-US" sz="2800" i="1">
                            <a:latin typeface="Cambria Math" panose="02040503050406030204" pitchFamily="18" charset="0"/>
                            <a:ea typeface="Times New Roman" panose="02020603050405020304" pitchFamily="18" charset="0"/>
                            <a:cs typeface="Times New Roman" panose="02020603050405020304" pitchFamily="18" charset="0"/>
                          </a:rPr>
                          <m:t>𝑠</m:t>
                        </m:r>
                      </m:e>
                      <m:sup>
                        <m:r>
                          <a:rPr lang="fr-FR" sz="2800" i="1">
                            <a:latin typeface="Cambria Math" panose="02040503050406030204" pitchFamily="18" charset="0"/>
                            <a:ea typeface="Times New Roman" panose="02020603050405020304" pitchFamily="18" charset="0"/>
                            <a:cs typeface="Times New Roman" panose="02020603050405020304" pitchFamily="18" charset="0"/>
                          </a:rPr>
                          <m:t>2</m:t>
                        </m:r>
                      </m:sup>
                    </m:sSup>
                  </m:oMath>
                </a14:m>
                <a:r>
                  <a:rPr lang="fr-FR" sz="2800">
                    <a:latin typeface="Times New Roman" panose="02020603050405020304" pitchFamily="18" charset="0"/>
                    <a:ea typeface="Calibri" panose="020F0502020204030204" pitchFamily="34" charset="0"/>
                  </a:rPr>
                  <a:t>. Trên Trái Đất, </a:t>
                </a:r>
                <a:r>
                  <a:rPr lang="fr-FR" sz="2800">
                    <a:solidFill>
                      <a:srgbClr val="7030A0"/>
                    </a:solidFill>
                    <a:latin typeface="Times New Roman" panose="02020603050405020304" pitchFamily="18" charset="0"/>
                    <a:ea typeface="Calibri" panose="020F0502020204030204" pitchFamily="34" charset="0"/>
                    <a:cs typeface="Times New Roman" panose="02020603050405020304" pitchFamily="18" charset="0"/>
                  </a:rPr>
                  <a:t>g = 9.8 </a:t>
                </a:r>
                <a:r>
                  <a:rPr lang="fr-FR" sz="2800">
                    <a:latin typeface="Times New Roman" panose="02020603050405020304" pitchFamily="18" charset="0"/>
                    <a:ea typeface="Times New Roman" panose="02020603050405020304" pitchFamily="18" charset="0"/>
                  </a:rPr>
                  <a:t>m/</a:t>
                </a:r>
                <a14:m>
                  <m:oMath xmlns:m="http://schemas.openxmlformats.org/officeDocument/2006/math">
                    <m:sSup>
                      <m:sSupPr>
                        <m:ctrlPr>
                          <a:rPr lang="en-US" sz="2800" i="1">
                            <a:latin typeface="Cambria Math" panose="02040503050406030204" pitchFamily="18" charset="0"/>
                            <a:cs typeface="Times New Roman" panose="02020603050405020304" pitchFamily="18" charset="0"/>
                          </a:rPr>
                        </m:ctrlPr>
                      </m:sSupPr>
                      <m:e>
                        <m:r>
                          <a:rPr lang="en-US" sz="2800" i="1">
                            <a:latin typeface="Cambria Math" panose="02040503050406030204" pitchFamily="18" charset="0"/>
                            <a:ea typeface="Times New Roman" panose="02020603050405020304" pitchFamily="18" charset="0"/>
                            <a:cs typeface="Times New Roman" panose="02020603050405020304" pitchFamily="18" charset="0"/>
                          </a:rPr>
                          <m:t>𝑠</m:t>
                        </m:r>
                      </m:e>
                      <m:sup>
                        <m:r>
                          <a:rPr lang="fr-FR" sz="2800" i="1">
                            <a:latin typeface="Cambria Math" panose="02040503050406030204" pitchFamily="18" charset="0"/>
                            <a:ea typeface="Times New Roman" panose="02020603050405020304" pitchFamily="18" charset="0"/>
                            <a:cs typeface="Times New Roman" panose="02020603050405020304" pitchFamily="18" charset="0"/>
                          </a:rPr>
                          <m:t>2</m:t>
                        </m:r>
                      </m:sup>
                    </m:sSup>
                  </m:oMath>
                </a14:m>
                <a:r>
                  <a:rPr lang="fr-FR" sz="2800">
                    <a:latin typeface="Times New Roman" panose="02020603050405020304" pitchFamily="18" charset="0"/>
                    <a:ea typeface="Calibri" panose="020F0502020204030204" pitchFamily="34" charset="0"/>
                  </a:rPr>
                  <a:t>. Trên mỗi hành tinh các giá trị g sẽ khác nhau. </a:t>
                </a:r>
                <a:endParaRPr lang="en-US" sz="2800"/>
              </a:p>
            </p:txBody>
          </p:sp>
        </mc:Choice>
        <mc:Fallback>
          <p:sp>
            <p:nvSpPr>
              <p:cNvPr id="7" name="Rectangle 6"/>
              <p:cNvSpPr>
                <a:spLocks noRot="1" noChangeAspect="1" noMove="1" noResize="1" noEditPoints="1" noAdjustHandles="1" noChangeArrowheads="1" noChangeShapeType="1" noTextEdit="1"/>
              </p:cNvSpPr>
              <p:nvPr/>
            </p:nvSpPr>
            <p:spPr>
              <a:xfrm>
                <a:off x="593124" y="544113"/>
                <a:ext cx="11170508" cy="6063198"/>
              </a:xfrm>
              <a:prstGeom prst="rect">
                <a:avLst/>
              </a:prstGeom>
              <a:blipFill>
                <a:blip r:embed="rId2"/>
                <a:stretch>
                  <a:fillRect l="-1091" t="-1005" r="-1091" b="-1809"/>
                </a:stretch>
              </a:blipFill>
            </p:spPr>
            <p:txBody>
              <a:bodyPr/>
              <a:lstStyle/>
              <a:p>
                <a:r>
                  <a:rPr lang="en-US">
                    <a:noFill/>
                  </a:rPr>
                  <a:t> </a:t>
                </a:r>
              </a:p>
            </p:txBody>
          </p:sp>
        </mc:Fallback>
      </mc:AlternateContent>
    </p:spTree>
    <p:extLst>
      <p:ext uri="{BB962C8B-B14F-4D97-AF65-F5344CB8AC3E}">
        <p14:creationId xmlns:p14="http://schemas.microsoft.com/office/powerpoint/2010/main" val="2200447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7" name="Rectangle 6"/>
              <p:cNvSpPr/>
              <p:nvPr/>
            </p:nvSpPr>
            <p:spPr>
              <a:xfrm>
                <a:off x="551935" y="1246394"/>
                <a:ext cx="10272584" cy="4893647"/>
              </a:xfrm>
              <a:prstGeom prst="rect">
                <a:avLst/>
              </a:prstGeom>
            </p:spPr>
            <p:txBody>
              <a:bodyPr wrap="square">
                <a:spAutoFit/>
              </a:bodyPr>
              <a:lstStyle/>
              <a:p>
                <a:pPr algn="just">
                  <a:spcBef>
                    <a:spcPts val="1200"/>
                  </a:spcBef>
                  <a:spcAft>
                    <a:spcPts val="1200"/>
                  </a:spcAft>
                </a:pPr>
                <a:r>
                  <a:rPr lang="fr-FR" sz="2800">
                    <a:latin typeface="Times New Roman" panose="02020603050405020304" pitchFamily="18" charset="0"/>
                    <a:ea typeface="Calibri" panose="020F0502020204030204" pitchFamily="34" charset="0"/>
                    <a:cs typeface="Times New Roman" panose="02020603050405020304" pitchFamily="18" charset="0"/>
                  </a:rPr>
                  <a:t>Danh sách các hành tinh được lưu trong biến </a:t>
                </a:r>
                <a:r>
                  <a:rPr lang="fr-FR" sz="280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planet</a:t>
                </a:r>
                <a:r>
                  <a:rPr lang="fr-FR" sz="2800">
                    <a:latin typeface="Times New Roman" panose="02020603050405020304" pitchFamily="18" charset="0"/>
                    <a:ea typeface="Calibri" panose="020F0502020204030204" pitchFamily="34" charset="0"/>
                    <a:cs typeface="Times New Roman" panose="02020603050405020304" pitchFamily="18" charset="0"/>
                  </a:rPr>
                  <a:t>, các trọng lực tương ứng trong danh sách </a:t>
                </a:r>
                <a:r>
                  <a:rPr lang="fr-FR" sz="2800">
                    <a:solidFill>
                      <a:srgbClr val="7030A0"/>
                    </a:solidFill>
                    <a:latin typeface="Times New Roman" panose="02020603050405020304" pitchFamily="18" charset="0"/>
                    <a:ea typeface="Calibri" panose="020F0502020204030204" pitchFamily="34" charset="0"/>
                    <a:cs typeface="Times New Roman" panose="02020603050405020304" pitchFamily="18" charset="0"/>
                  </a:rPr>
                  <a:t>gravities</a:t>
                </a:r>
                <a:r>
                  <a:rPr lang="fr-FR" sz="2800">
                    <a:latin typeface="Times New Roman" panose="02020603050405020304" pitchFamily="18" charset="0"/>
                    <a:ea typeface="Calibri" panose="020F0502020204030204" pitchFamily="34"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fr-FR" sz="2800">
                    <a:latin typeface="Times New Roman" panose="02020603050405020304" pitchFamily="18" charset="0"/>
                    <a:ea typeface="Calibri" panose="020F0502020204030204" pitchFamily="34" charset="0"/>
                    <a:cs typeface="Times New Roman" panose="02020603050405020304" pitchFamily="18" charset="0"/>
                  </a:rPr>
                  <a:t>Biết trọng lượng của một người trên Trái Đất (ví dụ </a:t>
                </a:r>
                <a14:m>
                  <m:oMath xmlns:m="http://schemas.openxmlformats.org/officeDocument/2006/math">
                    <m:sSub>
                      <m:sSubPr>
                        <m:ctrlPr>
                          <a:rPr lang="en-US" sz="2800">
                            <a:solidFill>
                              <a:srgbClr val="7030A0"/>
                            </a:solidFill>
                            <a:latin typeface="Times New Roman" panose="02020603050405020304" pitchFamily="18" charset="0"/>
                            <a:ea typeface="Calibri" panose="020F0502020204030204" pitchFamily="34" charset="0"/>
                            <a:cs typeface="Times New Roman" panose="02020603050405020304" pitchFamily="18" charset="0"/>
                          </a:rPr>
                        </m:ctrlPr>
                      </m:sSubPr>
                      <m:e>
                        <m:r>
                          <a:rPr lang="en-US" sz="2800">
                            <a:solidFill>
                              <a:srgbClr val="7030A0"/>
                            </a:solidFill>
                            <a:latin typeface="Times New Roman" panose="02020603050405020304" pitchFamily="18" charset="0"/>
                            <a:ea typeface="Calibri" panose="020F0502020204030204" pitchFamily="34" charset="0"/>
                            <a:cs typeface="Times New Roman" panose="02020603050405020304" pitchFamily="18" charset="0"/>
                          </a:rPr>
                          <m:t>𝑃</m:t>
                        </m:r>
                      </m:e>
                      <m:sub>
                        <m:r>
                          <a:rPr lang="fr-FR" sz="2800">
                            <a:solidFill>
                              <a:srgbClr val="7030A0"/>
                            </a:solidFill>
                            <a:latin typeface="Times New Roman" panose="02020603050405020304" pitchFamily="18" charset="0"/>
                            <a:ea typeface="Calibri" panose="020F0502020204030204" pitchFamily="34" charset="0"/>
                            <a:cs typeface="Times New Roman" panose="02020603050405020304" pitchFamily="18" charset="0"/>
                          </a:rPr>
                          <m:t>0</m:t>
                        </m:r>
                      </m:sub>
                    </m:sSub>
                  </m:oMath>
                </a14:m>
                <a:r>
                  <a:rPr lang="fr-FR" sz="2800">
                    <a:latin typeface="Times New Roman" panose="02020603050405020304" pitchFamily="18" charset="0"/>
                    <a:ea typeface="Calibri" panose="020F0502020204030204" pitchFamily="34" charset="0"/>
                    <a:cs typeface="Times New Roman" panose="02020603050405020304" pitchFamily="18" charset="0"/>
                  </a:rPr>
                  <a:t>) thì sẽ dễ dàng tính được trọng lượng của người này trên một hành tinh khác nếu biết giá trị </a:t>
                </a:r>
                <a:r>
                  <a:rPr lang="fr-FR" sz="2800">
                    <a:solidFill>
                      <a:srgbClr val="7030A0"/>
                    </a:solidFill>
                    <a:latin typeface="Times New Roman" panose="02020603050405020304" pitchFamily="18" charset="0"/>
                    <a:ea typeface="Calibri" panose="020F0502020204030204" pitchFamily="34" charset="0"/>
                    <a:cs typeface="Times New Roman" panose="02020603050405020304" pitchFamily="18" charset="0"/>
                  </a:rPr>
                  <a:t>g</a:t>
                </a:r>
                <a:r>
                  <a:rPr lang="fr-FR" sz="2800">
                    <a:latin typeface="Times New Roman" panose="02020603050405020304" pitchFamily="18" charset="0"/>
                    <a:ea typeface="Calibri" panose="020F0502020204030204" pitchFamily="34" charset="0"/>
                    <a:cs typeface="Times New Roman" panose="02020603050405020304" pitchFamily="18" charset="0"/>
                  </a:rPr>
                  <a:t> của hành tinh đó. Gọi </a:t>
                </a:r>
                <a:r>
                  <a:rPr lang="fr-FR" sz="280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a:t>
                </a:r>
                <a:r>
                  <a:rPr lang="fr-FR" sz="2800">
                    <a:latin typeface="Times New Roman" panose="02020603050405020304" pitchFamily="18" charset="0"/>
                    <a:ea typeface="Calibri" panose="020F0502020204030204" pitchFamily="34" charset="0"/>
                    <a:cs typeface="Times New Roman" panose="02020603050405020304" pitchFamily="18" charset="0"/>
                  </a:rPr>
                  <a:t> là trọng lượng cần tìm, khi đó ta có công thức sau, suy trực tiếp từ công thức (1).</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7030A0"/>
                    </a:solidFill>
                    <a:latin typeface="Times New Roman" panose="02020603050405020304" pitchFamily="18" charset="0"/>
                    <a:ea typeface="Calibri" panose="020F0502020204030204" pitchFamily="34" charset="0"/>
                    <a:cs typeface="Times New Roman" panose="02020603050405020304" pitchFamily="18" charset="0"/>
                  </a:rPr>
                  <a:t>m = </a:t>
                </a:r>
                <a14:m>
                  <m:oMath xmlns:m="http://schemas.openxmlformats.org/officeDocument/2006/math">
                    <m:sSub>
                      <m:sSubPr>
                        <m:ctrlPr>
                          <a:rPr lang="en-US" sz="2800">
                            <a:solidFill>
                              <a:srgbClr val="7030A0"/>
                            </a:solidFill>
                            <a:latin typeface="Times New Roman" panose="02020603050405020304" pitchFamily="18" charset="0"/>
                            <a:ea typeface="Calibri" panose="020F0502020204030204" pitchFamily="34" charset="0"/>
                            <a:cs typeface="Times New Roman" panose="02020603050405020304" pitchFamily="18" charset="0"/>
                          </a:rPr>
                        </m:ctrlPr>
                      </m:sSubPr>
                      <m:e>
                        <m:r>
                          <a:rPr lang="en-US" sz="2800">
                            <a:solidFill>
                              <a:srgbClr val="7030A0"/>
                            </a:solidFill>
                            <a:latin typeface="Times New Roman" panose="02020603050405020304" pitchFamily="18" charset="0"/>
                            <a:ea typeface="Calibri" panose="020F0502020204030204" pitchFamily="34" charset="0"/>
                            <a:cs typeface="Times New Roman" panose="02020603050405020304" pitchFamily="18" charset="0"/>
                          </a:rPr>
                          <m:t>𝑃</m:t>
                        </m:r>
                      </m:e>
                      <m:sub>
                        <m:r>
                          <a:rPr lang="en-US" sz="2800">
                            <a:solidFill>
                              <a:srgbClr val="7030A0"/>
                            </a:solidFill>
                            <a:latin typeface="Times New Roman" panose="02020603050405020304" pitchFamily="18" charset="0"/>
                            <a:ea typeface="Calibri" panose="020F0502020204030204" pitchFamily="34" charset="0"/>
                            <a:cs typeface="Times New Roman" panose="02020603050405020304" pitchFamily="18" charset="0"/>
                          </a:rPr>
                          <m:t>0</m:t>
                        </m:r>
                      </m:sub>
                    </m:sSub>
                  </m:oMath>
                </a14:m>
                <a:r>
                  <a:rPr lang="en-US" sz="2800">
                    <a:solidFill>
                      <a:srgbClr val="7030A0"/>
                    </a:solidFill>
                    <a:latin typeface="Times New Roman" panose="02020603050405020304" pitchFamily="18" charset="0"/>
                    <a:ea typeface="Calibri" panose="020F0502020204030204" pitchFamily="34" charset="0"/>
                    <a:cs typeface="Times New Roman" panose="02020603050405020304" pitchFamily="18" charset="0"/>
                  </a:rPr>
                  <a:t>/9.8 = P/g</a:t>
                </a:r>
                <a:r>
                  <a:rPr lang="en-US" sz="2800">
                    <a:latin typeface="Times New Roman" panose="02020603050405020304" pitchFamily="18" charset="0"/>
                    <a:ea typeface="Calibri" panose="020F0502020204030204" pitchFamily="34" charset="0"/>
                    <a:cs typeface="Times New Roman" panose="02020603050405020304" pitchFamily="18" charset="0"/>
                  </a:rPr>
                  <a:t>, vậy suy ra </a:t>
                </a:r>
                <a:r>
                  <a:rPr lang="en-US" sz="280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 = </a:t>
                </a:r>
                <a14:m>
                  <m:oMath xmlns:m="http://schemas.openxmlformats.org/officeDocument/2006/math">
                    <m:sSub>
                      <m:sSubPr>
                        <m:ctrlPr>
                          <a:rPr lang="en-US" sz="2800">
                            <a:solidFill>
                              <a:srgbClr val="7030A0"/>
                            </a:solidFill>
                            <a:latin typeface="Times New Roman" panose="02020603050405020304" pitchFamily="18" charset="0"/>
                            <a:ea typeface="Calibri" panose="020F0502020204030204" pitchFamily="34" charset="0"/>
                            <a:cs typeface="Times New Roman" panose="02020603050405020304" pitchFamily="18" charset="0"/>
                          </a:rPr>
                        </m:ctrlPr>
                      </m:sSubPr>
                      <m:e>
                        <m:r>
                          <a:rPr lang="en-US" sz="2800">
                            <a:solidFill>
                              <a:srgbClr val="7030A0"/>
                            </a:solidFill>
                            <a:latin typeface="Times New Roman" panose="02020603050405020304" pitchFamily="18" charset="0"/>
                            <a:ea typeface="Calibri" panose="020F0502020204030204" pitchFamily="34" charset="0"/>
                            <a:cs typeface="Times New Roman" panose="02020603050405020304" pitchFamily="18" charset="0"/>
                          </a:rPr>
                          <m:t>𝑃</m:t>
                        </m:r>
                      </m:e>
                      <m:sub>
                        <m:r>
                          <a:rPr lang="en-US" sz="2800">
                            <a:solidFill>
                              <a:srgbClr val="7030A0"/>
                            </a:solidFill>
                            <a:latin typeface="Times New Roman" panose="02020603050405020304" pitchFamily="18" charset="0"/>
                            <a:ea typeface="Calibri" panose="020F0502020204030204" pitchFamily="34" charset="0"/>
                            <a:cs typeface="Times New Roman" panose="02020603050405020304" pitchFamily="18" charset="0"/>
                          </a:rPr>
                          <m:t>0</m:t>
                        </m:r>
                      </m:sub>
                    </m:sSub>
                  </m:oMath>
                </a14:m>
                <a:r>
                  <a:rPr lang="en-US" sz="280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x g/9.8       </a:t>
                </a:r>
                <a:r>
                  <a:rPr lang="en-US" sz="2800">
                    <a:latin typeface="Times New Roman" panose="02020603050405020304" pitchFamily="18" charset="0"/>
                    <a:ea typeface="Calibri" panose="020F0502020204030204" pitchFamily="34" charset="0"/>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Calibri" panose="020F0502020204030204" pitchFamily="34" charset="0"/>
                    <a:cs typeface="Times New Roman" panose="02020603050405020304" pitchFamily="18" charset="0"/>
                  </a:rPr>
                  <a:t>Em hãy nhập chương trình sau và kiểm tra tính đúng đắn của chương trình.</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551935" y="1246394"/>
                <a:ext cx="10272584" cy="4893647"/>
              </a:xfrm>
              <a:prstGeom prst="rect">
                <a:avLst/>
              </a:prstGeom>
              <a:blipFill>
                <a:blip r:embed="rId2"/>
                <a:stretch>
                  <a:fillRect l="-1246" t="-1245" r="-1187" b="-2491"/>
                </a:stretch>
              </a:blipFill>
            </p:spPr>
            <p:txBody>
              <a:bodyPr/>
              <a:lstStyle/>
              <a:p>
                <a:r>
                  <a:rPr lang="en-US">
                    <a:noFill/>
                  </a:rPr>
                  <a:t> </a:t>
                </a:r>
              </a:p>
            </p:txBody>
          </p:sp>
        </mc:Fallback>
      </mc:AlternateContent>
    </p:spTree>
    <p:extLst>
      <p:ext uri="{BB962C8B-B14F-4D97-AF65-F5344CB8AC3E}">
        <p14:creationId xmlns:p14="http://schemas.microsoft.com/office/powerpoint/2010/main" val="3642897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rotWithShape="1">
          <a:blip r:embed="rId2"/>
          <a:srcRect r="43995" b="52381"/>
          <a:stretch/>
        </p:blipFill>
        <p:spPr bwMode="auto">
          <a:xfrm>
            <a:off x="0" y="0"/>
            <a:ext cx="12192000" cy="6858000"/>
          </a:xfrm>
          <a:prstGeom prst="rect">
            <a:avLst/>
          </a:prstGeom>
          <a:ln>
            <a:solidFill>
              <a:schemeClr val="accent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87206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67265" y="1466001"/>
            <a:ext cx="10898659" cy="2074414"/>
          </a:xfrm>
          <a:prstGeom prst="rect">
            <a:avLst/>
          </a:prstGeom>
        </p:spPr>
        <p:txBody>
          <a:bodyPr wrap="square">
            <a:spAutoFit/>
          </a:bodyPr>
          <a:lstStyle/>
          <a:p>
            <a:pPr algn="just">
              <a:lnSpc>
                <a:spcPct val="115000"/>
              </a:lnSpc>
              <a:spcAft>
                <a:spcPts val="0"/>
              </a:spcAft>
            </a:pPr>
            <a:r>
              <a:rPr lang="en-US" sz="2800" b="1">
                <a:solidFill>
                  <a:srgbClr val="BF8F00"/>
                </a:solidFill>
                <a:latin typeface="Times New Roman" panose="02020603050405020304" pitchFamily="18" charset="0"/>
                <a:ea typeface="Calibri" panose="020F0502020204030204" pitchFamily="34" charset="0"/>
                <a:cs typeface="Times New Roman" panose="02020603050405020304" pitchFamily="18" charset="0"/>
              </a:rPr>
              <a:t>Nhiệm vụ 3. </a:t>
            </a:r>
            <a:r>
              <a:rPr lang="en-US" sz="2800">
                <a:latin typeface="Times New Roman" panose="02020603050405020304" pitchFamily="18" charset="0"/>
                <a:ea typeface="Calibri" panose="020F0502020204030204" pitchFamily="34" charset="0"/>
                <a:cs typeface="Times New Roman" panose="02020603050405020304" pitchFamily="18" charset="0"/>
              </a:rPr>
              <a:t>Kiểm tra tính hợp lệ của ba tham số ngày, tháng, năm.</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Calibri" panose="020F0502020204030204" pitchFamily="34" charset="0"/>
                <a:cs typeface="Times New Roman" panose="02020603050405020304" pitchFamily="18" charset="0"/>
              </a:rPr>
              <a:t>Chương trình sẽ yêu cầu nhập ba số tự nhiên: ngày, tháng, năm từ bàn phím theo khuôn dạng, ví dụ nhập 08-02-2021. Chương trình sẽ thông báo bộ dữ liệu đã nhập là hợp lệ hay không hợp </a:t>
            </a:r>
            <a:r>
              <a:rPr lang="en-US" sz="2800">
                <a:latin typeface="Times New Roman" panose="02020603050405020304" pitchFamily="18" charset="0"/>
                <a:ea typeface="Calibri" panose="020F0502020204030204" pitchFamily="34" charset="0"/>
                <a:cs typeface="Times New Roman" panose="02020603050405020304" pitchFamily="18" charset="0"/>
              </a:rPr>
              <a:t>lệ</a:t>
            </a:r>
            <a:r>
              <a:rPr lang="en-US" sz="2800" smtClean="0">
                <a:latin typeface="Times New Roman" panose="02020603050405020304" pitchFamily="18" charset="0"/>
                <a:ea typeface="Calibri" panose="020F0502020204030204" pitchFamily="34"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859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67265" y="1021158"/>
            <a:ext cx="10898659" cy="4278094"/>
          </a:xfrm>
          <a:prstGeom prst="rect">
            <a:avLst/>
          </a:prstGeom>
        </p:spPr>
        <p:txBody>
          <a:bodyPr wrap="square">
            <a:spAutoFit/>
          </a:bodyPr>
          <a:lstStyle/>
          <a:p>
            <a:pPr algn="just">
              <a:spcBef>
                <a:spcPts val="1200"/>
              </a:spcBef>
              <a:spcAft>
                <a:spcPts val="1200"/>
              </a:spcAft>
            </a:pPr>
            <a:r>
              <a:rPr lang="en-US" sz="2800" b="1" smtClean="0">
                <a:solidFill>
                  <a:srgbClr val="70AD47"/>
                </a:solidFill>
                <a:latin typeface="Times New Roman" panose="02020603050405020304" pitchFamily="18" charset="0"/>
                <a:ea typeface="Calibri" panose="020F0502020204030204" pitchFamily="34" charset="0"/>
                <a:cs typeface="Times New Roman" panose="02020603050405020304" pitchFamily="18" charset="0"/>
              </a:rPr>
              <a:t>Hướng </a:t>
            </a:r>
            <a:r>
              <a:rPr lang="en-US" sz="2800" b="1">
                <a:solidFill>
                  <a:srgbClr val="70AD47"/>
                </a:solidFill>
                <a:latin typeface="Times New Roman" panose="02020603050405020304" pitchFamily="18" charset="0"/>
                <a:ea typeface="Calibri" panose="020F0502020204030204" pitchFamily="34" charset="0"/>
                <a:cs typeface="Times New Roman" panose="02020603050405020304" pitchFamily="18" charset="0"/>
              </a:rPr>
              <a:t>dẫn. </a:t>
            </a:r>
            <a:r>
              <a:rPr lang="en-US" sz="2800">
                <a:latin typeface="Times New Roman" panose="02020603050405020304" pitchFamily="18" charset="0"/>
                <a:ea typeface="Calibri" panose="020F0502020204030204" pitchFamily="34" charset="0"/>
                <a:cs typeface="Times New Roman" panose="02020603050405020304" pitchFamily="18" charset="0"/>
              </a:rPr>
              <a:t>Bộ dữ liệu chính cần nhập sẽ đặt tên là </a:t>
            </a:r>
            <a:r>
              <a:rPr lang="en-US" sz="2800" b="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day, month, year</a:t>
            </a:r>
            <a:r>
              <a:rPr lang="en-US" sz="2800">
                <a:latin typeface="Times New Roman" panose="02020603050405020304" pitchFamily="18" charset="0"/>
                <a:ea typeface="Calibri" panose="020F0502020204030204" pitchFamily="34" charset="0"/>
                <a:cs typeface="Times New Roman" panose="02020603050405020304" pitchFamily="18" charset="0"/>
              </a:rPr>
              <a:t>. Nhiệm vụ của bài toán là nhập bộ dữ liệu này và kiểm tra tính hợp lệ theo các yêu cầu về lịch của ngày, tháng, năm.</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Calibri" panose="020F0502020204030204" pitchFamily="34" charset="0"/>
                <a:cs typeface="Times New Roman" panose="02020603050405020304" pitchFamily="18" charset="0"/>
              </a:rPr>
              <a:t>Điểm đặc biệt nhất cần chú ý là kiểm tra năm </a:t>
            </a:r>
            <a:r>
              <a:rPr lang="en-US" sz="2800" b="1">
                <a:solidFill>
                  <a:srgbClr val="0070C0"/>
                </a:solidFill>
                <a:latin typeface="Times New Roman" panose="02020603050405020304" pitchFamily="18" charset="0"/>
                <a:ea typeface="Calibri" panose="020F0502020204030204" pitchFamily="34" charset="0"/>
                <a:cs typeface="Times New Roman" panose="02020603050405020304" pitchFamily="18" charset="0"/>
              </a:rPr>
              <a:t>year</a:t>
            </a:r>
            <a:r>
              <a:rPr lang="en-US" sz="2800">
                <a:latin typeface="Times New Roman" panose="02020603050405020304" pitchFamily="18" charset="0"/>
                <a:ea typeface="Calibri" panose="020F0502020204030204" pitchFamily="34" charset="0"/>
                <a:cs typeface="Times New Roman" panose="02020603050405020304" pitchFamily="18" charset="0"/>
              </a:rPr>
              <a:t> có phải là nhuận không, nếu là nhuận thì tháng 2 phải có 29 ngày so với các năm không nhuận tháng 2 có 28 ngày. Chúng ta sử dụng biến danh sách số </a:t>
            </a:r>
            <a:r>
              <a:rPr lang="en-US" sz="2800" b="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thang</a:t>
            </a:r>
            <a:r>
              <a:rPr lang="en-US" sz="2800">
                <a:latin typeface="Times New Roman" panose="02020603050405020304" pitchFamily="18" charset="0"/>
                <a:ea typeface="Calibri" panose="020F0502020204030204" pitchFamily="34" charset="0"/>
                <a:cs typeface="Times New Roman" panose="02020603050405020304" pitchFamily="18" charset="0"/>
              </a:rPr>
              <a:t> để lưu số ngày của các tháng trong năm. Sau mỗi lần nhập ba số </a:t>
            </a:r>
            <a:r>
              <a:rPr lang="en-US" sz="2800" b="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day, month, year </a:t>
            </a:r>
            <a:r>
              <a:rPr lang="en-US" sz="2800">
                <a:latin typeface="Times New Roman" panose="02020603050405020304" pitchFamily="18" charset="0"/>
                <a:ea typeface="Calibri" panose="020F0502020204030204" pitchFamily="34" charset="0"/>
                <a:cs typeface="Times New Roman" panose="02020603050405020304" pitchFamily="18" charset="0"/>
              </a:rPr>
              <a:t>cần kiểm tra năm nhuận để cập nhật tháng 2. Khi đó, chương trình kiểm tra có thể viết đơn giản như sau: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44810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rotWithShape="1">
          <a:blip r:embed="rId2"/>
          <a:srcRect r="50456" b="45265"/>
          <a:stretch/>
        </p:blipFill>
        <p:spPr bwMode="auto">
          <a:xfrm>
            <a:off x="0" y="0"/>
            <a:ext cx="12192000" cy="6858000"/>
          </a:xfrm>
          <a:prstGeom prst="rect">
            <a:avLst/>
          </a:prstGeom>
          <a:ln>
            <a:solidFill>
              <a:schemeClr val="accent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77193111"/>
      </p:ext>
    </p:extLst>
  </p:cSld>
  <p:clrMapOvr>
    <a:masterClrMapping/>
  </p:clrMapOvr>
</p:sld>
</file>

<file path=ppt/theme/theme1.xml><?xml version="1.0" encoding="utf-8"?>
<a:theme xmlns:a="http://schemas.openxmlformats.org/drawingml/2006/main" name="Office Theme">
  <a:themeElements>
    <a:clrScheme name="Custom 73">
      <a:dk1>
        <a:sysClr val="windowText" lastClr="000000"/>
      </a:dk1>
      <a:lt1>
        <a:sysClr val="window" lastClr="FFFFFF"/>
      </a:lt1>
      <a:dk2>
        <a:srgbClr val="44546A"/>
      </a:dk2>
      <a:lt2>
        <a:srgbClr val="E7E6E6"/>
      </a:lt2>
      <a:accent1>
        <a:srgbClr val="C4EEF2"/>
      </a:accent1>
      <a:accent2>
        <a:srgbClr val="9CD3D9"/>
      </a:accent2>
      <a:accent3>
        <a:srgbClr val="387373"/>
      </a:accent3>
      <a:accent4>
        <a:srgbClr val="022E40"/>
      </a:accent4>
      <a:accent5>
        <a:srgbClr val="F2E4C9"/>
      </a:accent5>
      <a:accent6>
        <a:srgbClr val="FFFFF5"/>
      </a:accent6>
      <a:hlink>
        <a:srgbClr val="0563C1"/>
      </a:hlink>
      <a:folHlink>
        <a:srgbClr val="954F72"/>
      </a:folHlink>
    </a:clrScheme>
    <a:fontScheme name="Custom 114">
      <a:majorFont>
        <a:latin typeface="Bodoni MT"/>
        <a:ea typeface=""/>
        <a:cs typeface=""/>
      </a:majorFont>
      <a:minorFont>
        <a:latin typeface="Source Sans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nowscape_tm44613219_Win32_JB_SL_v3" id="{1C87AC08-773C-4510-A4A8-B1D3594C4029}" vid="{72F6DBE6-EDB8-4427-B790-8ECF5ED625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576AF5-45CB-4D7F-8506-5C2B8F7E0CB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D473F6E9-2FA5-4F36-A42B-ED7213C4AABD}">
  <ds:schemaRefs>
    <ds:schemaRef ds:uri="http://schemas.microsoft.com/sharepoint/v3/contenttype/forms"/>
  </ds:schemaRefs>
</ds:datastoreItem>
</file>

<file path=customXml/itemProps3.xml><?xml version="1.0" encoding="utf-8"?>
<ds:datastoreItem xmlns:ds="http://schemas.openxmlformats.org/officeDocument/2006/customXml" ds:itemID="{D91B5A3C-8B2E-4B35-A109-4713D9D356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Snowscape presentation</Template>
  <TotalTime>497</TotalTime>
  <Words>1054</Words>
  <Application>Microsoft Office PowerPoint</Application>
  <PresentationFormat>Widescreen</PresentationFormat>
  <Paragraphs>87</Paragraphs>
  <Slides>22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Bodoni MT</vt:lpstr>
      <vt:lpstr>Calibri</vt:lpstr>
      <vt:lpstr>Cambria Math</vt:lpstr>
      <vt:lpstr>Source Sans Pro Light</vt:lpstr>
      <vt:lpstr>Times New Roman</vt:lpstr>
      <vt:lpstr>Office Theme</vt:lpstr>
      <vt:lpstr>BÀI 32 ÔN TẬP LẬP TRÌNH PYTHON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1. Cứu nạn</vt:lpstr>
      <vt:lpstr>PowerPoint Presentation</vt:lpstr>
      <vt:lpstr>Bài 2. Dự trữ vacxin</vt:lpstr>
      <vt:lpstr>PowerPoint Presentation</vt:lpstr>
      <vt:lpstr>Ví dụ</vt:lpstr>
      <vt:lpstr>Bài 3. Các bức ảnh</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17 THỰC HÀNH LẬP TRÌNH GIẢI BÀI TOÁN TRÊN MÁY TÍNH</dc:title>
  <dc:creator>HoangThanh Tam</dc:creator>
  <cp:lastModifiedBy>Admin</cp:lastModifiedBy>
  <cp:revision>8</cp:revision>
  <dcterms:created xsi:type="dcterms:W3CDTF">2022-01-21T08:46:31Z</dcterms:created>
  <dcterms:modified xsi:type="dcterms:W3CDTF">2022-04-06T08:12:12Z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