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1.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1"/>
  </p:notesMasterIdLst>
  <p:handoutMasterIdLst>
    <p:handoutMasterId r:id="rId22"/>
  </p:handoutMasterIdLst>
  <p:sldIdLst>
    <p:sldId id="266" r:id="rId3"/>
    <p:sldId id="279" r:id="rId4"/>
    <p:sldId id="280" r:id="rId5"/>
    <p:sldId id="281" r:id="rId6"/>
    <p:sldId id="282" r:id="rId7"/>
    <p:sldId id="283" r:id="rId8"/>
    <p:sldId id="284" r:id="rId9"/>
    <p:sldId id="285" r:id="rId10"/>
    <p:sldId id="286" r:id="rId11"/>
    <p:sldId id="287" r:id="rId12"/>
    <p:sldId id="288" r:id="rId13"/>
    <p:sldId id="289" r:id="rId14"/>
    <p:sldId id="290" r:id="rId15"/>
    <p:sldId id="291" r:id="rId16"/>
    <p:sldId id="259" r:id="rId17"/>
    <p:sldId id="273" r:id="rId18"/>
    <p:sldId id="272" r:id="rId19"/>
    <p:sldId id="269"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EDC"/>
    <a:srgbClr val="197DCE"/>
    <a:srgbClr val="BC7FBB"/>
    <a:srgbClr val="7FC6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3B4B98B0-60AC-42C2-AFA5-B58CD77FA1E5}">
  <a:tblStyle styleId="{46F890A9-2807-4EBB-B81D-B2AA78EC7F39}" styleName="深色样式 2 - 强调 5/强调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浅色样式 2 - 强调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274" autoAdjust="0"/>
  </p:normalViewPr>
  <p:slideViewPr>
    <p:cSldViewPr snapToGrid="0" showGuides="1">
      <p:cViewPr varScale="1">
        <p:scale>
          <a:sx n="39" d="100"/>
          <a:sy n="39" d="100"/>
        </p:scale>
        <p:origin x="78" y="648"/>
      </p:cViewPr>
      <p:guideLst>
        <p:guide pos="3840"/>
        <p:guide orient="horz" pos="2160"/>
      </p:guideLst>
    </p:cSldViewPr>
  </p:slideViewPr>
  <p:notesTextViewPr>
    <p:cViewPr>
      <p:scale>
        <a:sx n="1" d="1"/>
        <a:sy n="1" d="1"/>
      </p:scale>
      <p:origin x="0" y="0"/>
    </p:cViewPr>
  </p:notesTextViewPr>
  <p:notesViewPr>
    <p:cSldViewPr snapToGrid="0">
      <p:cViewPr varScale="1">
        <p:scale>
          <a:sx n="55" d="100"/>
          <a:sy n="55" d="100"/>
        </p:scale>
        <p:origin x="1908" y="90"/>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handoutMaster" Target="handoutMasters/handoutMaster1.xml"/><Relationship Id="rId21" Type="http://schemas.openxmlformats.org/officeDocument/2006/relationships/notesMaster" Target="notesMasters/notesMaster1.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02A5B2-8064-4382-9E31-9E46E0F5B2C3}" type="datetimeFigureOut">
              <a:rPr lang="ru-RU" smtClean="0"/>
            </a:fld>
            <a:endParaRPr lang="ru-RU"/>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22FEE5-93F6-4794-9247-D82E88608B7E}" type="slidenum">
              <a:rPr lang="ru-RU" smtClean="0"/>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0EB3D-2307-4317-8A1D-B47FA45245F0}" type="datetimeFigureOut">
              <a:rPr lang="ru-RU" smtClean="0"/>
            </a:fld>
            <a:endParaRPr lang="ru-R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78A92-0141-4330-8F3E-FAADFAC23844}" type="slidenum">
              <a:rPr lang="ru-RU" smtClean="0"/>
            </a:fld>
            <a:endParaRPr lang="ru-RU"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58588" y="1436921"/>
            <a:ext cx="5690680" cy="1517356"/>
          </a:xfrm>
        </p:spPr>
        <p:txBody>
          <a:bodyPr>
            <a:noAutofit/>
          </a:bodyPr>
          <a:lstStyle>
            <a:lvl1pPr>
              <a:defRPr sz="6000"/>
            </a:lvl1pPr>
          </a:lstStyle>
          <a:p>
            <a:r>
              <a:rPr lang="en-US" dirty="0"/>
              <a:t>PRESENTATION</a:t>
            </a:r>
            <a:br>
              <a:rPr lang="en-US" dirty="0"/>
            </a:br>
            <a:r>
              <a:rPr lang="en-US" dirty="0"/>
              <a:t>TITLE    </a:t>
            </a:r>
            <a:endParaRPr lang="ru-RU" dirty="0"/>
          </a:p>
        </p:txBody>
      </p:sp>
      <p:sp>
        <p:nvSpPr>
          <p:cNvPr id="23" name="Text Placeholder 26"/>
          <p:cNvSpPr>
            <a:spLocks noGrp="1"/>
          </p:cNvSpPr>
          <p:nvPr>
            <p:ph type="body" sz="quarter" idx="20" hasCustomPrompt="1"/>
          </p:nvPr>
        </p:nvSpPr>
        <p:spPr>
          <a:xfrm>
            <a:off x="786259" y="5096662"/>
            <a:ext cx="4367531" cy="949829"/>
          </a:xfrm>
        </p:spPr>
        <p:txBody>
          <a:bodyPr>
            <a:noAutofit/>
          </a:bodyPr>
          <a:lstStyle>
            <a:lvl1pPr marL="0" indent="0" algn="l">
              <a:buNone/>
              <a:defRPr sz="2800" b="0" i="0">
                <a:solidFill>
                  <a:schemeClr val="accent3"/>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Month</a:t>
            </a:r>
            <a:br>
              <a:rPr lang="en-US" dirty="0"/>
            </a:br>
            <a:r>
              <a:rPr lang="en-US" dirty="0"/>
              <a:t>20XX</a:t>
            </a:r>
            <a:endParaRPr lang="en-US" dirty="0"/>
          </a:p>
        </p:txBody>
      </p:sp>
      <p:sp>
        <p:nvSpPr>
          <p:cNvPr id="28" name="Freeform: Shape 27"/>
          <p:cNvSpPr/>
          <p:nvPr/>
        </p:nvSpPr>
        <p:spPr>
          <a:xfrm>
            <a:off x="8069104" y="5422164"/>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endParaRPr lang="ru-RU" dirty="0"/>
          </a:p>
        </p:txBody>
      </p:sp>
      <p:sp>
        <p:nvSpPr>
          <p:cNvPr id="29" name="Freeform: Shape 28"/>
          <p:cNvSpPr/>
          <p:nvPr/>
        </p:nvSpPr>
        <p:spPr>
          <a:xfrm>
            <a:off x="9029960" y="3463631"/>
            <a:ext cx="3175313" cy="2946690"/>
          </a:xfrm>
          <a:custGeom>
            <a:avLst/>
            <a:gdLst>
              <a:gd name="connsiteX0" fmla="*/ 3162808 w 3175312"/>
              <a:gd name="connsiteY0" fmla="*/ 12701 h 2946690"/>
              <a:gd name="connsiteX1" fmla="*/ 487925 w 3175312"/>
              <a:gd name="connsiteY1" fmla="*/ 1331091 h 2946690"/>
              <a:gd name="connsiteX2" fmla="*/ 113238 w 3175312"/>
              <a:gd name="connsiteY2" fmla="*/ 2433559 h 2946690"/>
              <a:gd name="connsiteX3" fmla="*/ 127209 w 3175312"/>
              <a:gd name="connsiteY3" fmla="*/ 2461502 h 2946690"/>
              <a:gd name="connsiteX4" fmla="*/ 1229677 w 3175312"/>
              <a:gd name="connsiteY4" fmla="*/ 2836189 h 2946690"/>
              <a:gd name="connsiteX5" fmla="*/ 3162808 w 3175312"/>
              <a:gd name="connsiteY5" fmla="*/ 1882325 h 2946690"/>
              <a:gd name="connsiteX6" fmla="*/ 3162808 w 3175312"/>
              <a:gd name="connsiteY6" fmla="*/ 12701 h 294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312" h="2946690">
                <a:moveTo>
                  <a:pt x="3162808" y="12701"/>
                </a:moveTo>
                <a:lnTo>
                  <a:pt x="487925" y="1331091"/>
                </a:lnTo>
                <a:cubicBezTo>
                  <a:pt x="487925" y="1331091"/>
                  <a:pt x="-250018" y="1695617"/>
                  <a:pt x="113238" y="2433559"/>
                </a:cubicBezTo>
                <a:lnTo>
                  <a:pt x="127209" y="2461502"/>
                </a:lnTo>
                <a:cubicBezTo>
                  <a:pt x="127209" y="2461502"/>
                  <a:pt x="491735" y="3199445"/>
                  <a:pt x="1229677" y="2836189"/>
                </a:cubicBezTo>
                <a:lnTo>
                  <a:pt x="3162808" y="1882325"/>
                </a:lnTo>
                <a:lnTo>
                  <a:pt x="3162808" y="12701"/>
                </a:lnTo>
                <a:close/>
              </a:path>
            </a:pathLst>
          </a:custGeom>
          <a:solidFill>
            <a:schemeClr val="accent3"/>
          </a:solidFill>
          <a:ln w="12700" cap="flat">
            <a:noFill/>
            <a:prstDash val="solid"/>
            <a:miter/>
          </a:ln>
        </p:spPr>
        <p:txBody>
          <a:bodyPr rtlCol="0" anchor="ctr"/>
          <a:lstStyle/>
          <a:p>
            <a:endParaRPr lang="ru-RU" dirty="0"/>
          </a:p>
        </p:txBody>
      </p:sp>
      <p:sp>
        <p:nvSpPr>
          <p:cNvPr id="30" name="Freeform: Shape 29"/>
          <p:cNvSpPr/>
          <p:nvPr/>
        </p:nvSpPr>
        <p:spPr>
          <a:xfrm>
            <a:off x="11043829" y="4566099"/>
            <a:ext cx="1155814" cy="863685"/>
          </a:xfrm>
          <a:custGeom>
            <a:avLst/>
            <a:gdLst>
              <a:gd name="connsiteX0" fmla="*/ 1148938 w 1155813"/>
              <a:gd name="connsiteY0" fmla="*/ 12701 h 863685"/>
              <a:gd name="connsiteX1" fmla="*/ 173482 w 1155813"/>
              <a:gd name="connsiteY1" fmla="*/ 494079 h 863685"/>
              <a:gd name="connsiteX2" fmla="*/ 28688 w 1155813"/>
              <a:gd name="connsiteY2" fmla="*/ 759535 h 863685"/>
              <a:gd name="connsiteX3" fmla="*/ 31228 w 1155813"/>
              <a:gd name="connsiteY3" fmla="*/ 765885 h 863685"/>
              <a:gd name="connsiteX4" fmla="*/ 329707 w 1155813"/>
              <a:gd name="connsiteY4" fmla="*/ 812880 h 863685"/>
              <a:gd name="connsiteX5" fmla="*/ 1147668 w 1155813"/>
              <a:gd name="connsiteY5" fmla="*/ 408980 h 863685"/>
              <a:gd name="connsiteX6" fmla="*/ 1147668 w 1155813"/>
              <a:gd name="connsiteY6" fmla="*/ 12701 h 8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5813" h="863685">
                <a:moveTo>
                  <a:pt x="1148938" y="12701"/>
                </a:moveTo>
                <a:lnTo>
                  <a:pt x="173482" y="494079"/>
                </a:lnTo>
                <a:cubicBezTo>
                  <a:pt x="173482" y="494079"/>
                  <a:pt x="-47520" y="603309"/>
                  <a:pt x="28688" y="759535"/>
                </a:cubicBezTo>
                <a:lnTo>
                  <a:pt x="31228" y="765885"/>
                </a:lnTo>
                <a:cubicBezTo>
                  <a:pt x="31228" y="765885"/>
                  <a:pt x="108705" y="922111"/>
                  <a:pt x="329707" y="812880"/>
                </a:cubicBezTo>
                <a:lnTo>
                  <a:pt x="1147668" y="408980"/>
                </a:lnTo>
                <a:lnTo>
                  <a:pt x="1147668" y="12701"/>
                </a:lnTo>
                <a:close/>
              </a:path>
            </a:pathLst>
          </a:custGeom>
          <a:solidFill>
            <a:schemeClr val="bg1"/>
          </a:solidFill>
          <a:ln w="12700" cap="flat">
            <a:noFill/>
            <a:prstDash val="solid"/>
            <a:miter/>
          </a:ln>
        </p:spPr>
        <p:txBody>
          <a:bodyPr rtlCol="0" anchor="ctr"/>
          <a:lstStyle/>
          <a:p>
            <a:endParaRPr lang="ru-RU" dirty="0"/>
          </a:p>
        </p:txBody>
      </p:sp>
      <p:sp>
        <p:nvSpPr>
          <p:cNvPr id="32" name="Freeform: Shape 31"/>
          <p:cNvSpPr/>
          <p:nvPr/>
        </p:nvSpPr>
        <p:spPr>
          <a:xfrm>
            <a:off x="10743661" y="-1689"/>
            <a:ext cx="1447943" cy="1003399"/>
          </a:xfrm>
          <a:custGeom>
            <a:avLst/>
            <a:gdLst>
              <a:gd name="connsiteX0" fmla="*/ 1446147 w 1447942"/>
              <a:gd name="connsiteY0" fmla="*/ 12701 h 1003398"/>
              <a:gd name="connsiteX1" fmla="*/ 173482 w 1447942"/>
              <a:gd name="connsiteY1" fmla="*/ 640143 h 1003398"/>
              <a:gd name="connsiteX2" fmla="*/ 28688 w 1447942"/>
              <a:gd name="connsiteY2" fmla="*/ 905599 h 1003398"/>
              <a:gd name="connsiteX3" fmla="*/ 31227 w 1447942"/>
              <a:gd name="connsiteY3" fmla="*/ 911950 h 1003398"/>
              <a:gd name="connsiteX4" fmla="*/ 329707 w 1447942"/>
              <a:gd name="connsiteY4" fmla="*/ 958944 h 1003398"/>
              <a:gd name="connsiteX5" fmla="*/ 1446147 w 1447942"/>
              <a:gd name="connsiteY5" fmla="*/ 408980 h 1003398"/>
              <a:gd name="connsiteX6" fmla="*/ 1446147 w 1447942"/>
              <a:gd name="connsiteY6" fmla="*/ 12701 h 1003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7942" h="1003398">
                <a:moveTo>
                  <a:pt x="1446147" y="12701"/>
                </a:moveTo>
                <a:lnTo>
                  <a:pt x="173482" y="640143"/>
                </a:lnTo>
                <a:cubicBezTo>
                  <a:pt x="173482" y="640143"/>
                  <a:pt x="-47520" y="749374"/>
                  <a:pt x="28688" y="905599"/>
                </a:cubicBezTo>
                <a:lnTo>
                  <a:pt x="31227" y="911950"/>
                </a:lnTo>
                <a:cubicBezTo>
                  <a:pt x="31227" y="911950"/>
                  <a:pt x="108705" y="1068175"/>
                  <a:pt x="329707" y="958944"/>
                </a:cubicBezTo>
                <a:lnTo>
                  <a:pt x="1446147" y="408980"/>
                </a:lnTo>
                <a:lnTo>
                  <a:pt x="1446147" y="12701"/>
                </a:lnTo>
                <a:close/>
              </a:path>
            </a:pathLst>
          </a:custGeom>
          <a:solidFill>
            <a:schemeClr val="accent3"/>
          </a:solidFill>
          <a:ln w="12700" cap="flat">
            <a:noFill/>
            <a:prstDash val="solid"/>
            <a:miter/>
          </a:ln>
        </p:spPr>
        <p:txBody>
          <a:bodyPr rtlCol="0" anchor="ctr"/>
          <a:lstStyle/>
          <a:p>
            <a:endParaRPr lang="ru-RU" dirty="0"/>
          </a:p>
        </p:txBody>
      </p:sp>
      <p:sp>
        <p:nvSpPr>
          <p:cNvPr id="33" name="Freeform: Shape 32"/>
          <p:cNvSpPr/>
          <p:nvPr/>
        </p:nvSpPr>
        <p:spPr>
          <a:xfrm>
            <a:off x="6536780" y="-12701"/>
            <a:ext cx="4978890" cy="2133810"/>
          </a:xfrm>
          <a:custGeom>
            <a:avLst/>
            <a:gdLst>
              <a:gd name="connsiteX0" fmla="*/ 2515401 w 4978890"/>
              <a:gd name="connsiteY0" fmla="*/ 12701 h 2133810"/>
              <a:gd name="connsiteX1" fmla="*/ 371430 w 4978890"/>
              <a:gd name="connsiteY1" fmla="*/ 1069445 h 2133810"/>
              <a:gd name="connsiteX2" fmla="*/ 72951 w 4978890"/>
              <a:gd name="connsiteY2" fmla="*/ 1811198 h 2133810"/>
              <a:gd name="connsiteX3" fmla="*/ 81841 w 4978890"/>
              <a:gd name="connsiteY3" fmla="*/ 1828980 h 2133810"/>
              <a:gd name="connsiteX4" fmla="*/ 851538 w 4978890"/>
              <a:gd name="connsiteY4" fmla="*/ 2043631 h 2133810"/>
              <a:gd name="connsiteX5" fmla="*/ 4968013 w 4978890"/>
              <a:gd name="connsiteY5" fmla="*/ 12701 h 2133810"/>
              <a:gd name="connsiteX6" fmla="*/ 2515401 w 4978890"/>
              <a:gd name="connsiteY6" fmla="*/ 12701 h 213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890" h="2133810">
                <a:moveTo>
                  <a:pt x="2515401" y="12701"/>
                </a:moveTo>
                <a:lnTo>
                  <a:pt x="371430" y="1069445"/>
                </a:lnTo>
                <a:cubicBezTo>
                  <a:pt x="371430" y="1069445"/>
                  <a:pt x="-163293" y="1333631"/>
                  <a:pt x="72951" y="1811198"/>
                </a:cubicBezTo>
                <a:lnTo>
                  <a:pt x="81841" y="1828980"/>
                </a:lnTo>
                <a:cubicBezTo>
                  <a:pt x="81841" y="1828980"/>
                  <a:pt x="316814" y="2306547"/>
                  <a:pt x="851538" y="2043631"/>
                </a:cubicBezTo>
                <a:lnTo>
                  <a:pt x="4968013" y="12701"/>
                </a:lnTo>
                <a:lnTo>
                  <a:pt x="2515401" y="12701"/>
                </a:lnTo>
                <a:close/>
              </a:path>
            </a:pathLst>
          </a:custGeom>
          <a:solidFill>
            <a:schemeClr val="accent1"/>
          </a:solidFill>
          <a:ln w="12700" cap="flat">
            <a:noFill/>
            <a:prstDash val="solid"/>
            <a:miter/>
          </a:ln>
        </p:spPr>
        <p:txBody>
          <a:bodyPr rtlCol="0" anchor="ctr"/>
          <a:lstStyle/>
          <a:p>
            <a:endParaRPr lang="ru-RU" dirty="0"/>
          </a:p>
        </p:txBody>
      </p:sp>
      <p:sp>
        <p:nvSpPr>
          <p:cNvPr id="34" name="Freeform: Shape 33"/>
          <p:cNvSpPr/>
          <p:nvPr/>
        </p:nvSpPr>
        <p:spPr>
          <a:xfrm>
            <a:off x="6518963" y="-12701"/>
            <a:ext cx="5029695" cy="2146511"/>
          </a:xfrm>
          <a:custGeom>
            <a:avLst/>
            <a:gdLst>
              <a:gd name="connsiteX0" fmla="*/ 4942646 w 5029695"/>
              <a:gd name="connsiteY0" fmla="*/ 12701 h 2146511"/>
              <a:gd name="connsiteX1" fmla="*/ 860464 w 5029695"/>
              <a:gd name="connsiteY1" fmla="*/ 2025849 h 2146511"/>
              <a:gd name="connsiteX2" fmla="*/ 295258 w 5029695"/>
              <a:gd name="connsiteY2" fmla="*/ 2019499 h 2146511"/>
              <a:gd name="connsiteX3" fmla="*/ 116171 w 5029695"/>
              <a:gd name="connsiteY3" fmla="*/ 1820089 h 2146511"/>
              <a:gd name="connsiteX4" fmla="*/ 107280 w 5029695"/>
              <a:gd name="connsiteY4" fmla="*/ 1802307 h 2146511"/>
              <a:gd name="connsiteX5" fmla="*/ 165705 w 5029695"/>
              <a:gd name="connsiteY5" fmla="*/ 1273935 h 2146511"/>
              <a:gd name="connsiteX6" fmla="*/ 398138 w 5029695"/>
              <a:gd name="connsiteY6" fmla="*/ 1085957 h 2146511"/>
              <a:gd name="connsiteX7" fmla="*/ 2576402 w 5029695"/>
              <a:gd name="connsiteY7" fmla="*/ 12701 h 2146511"/>
              <a:gd name="connsiteX8" fmla="*/ 2490034 w 5029695"/>
              <a:gd name="connsiteY8" fmla="*/ 12701 h 2146511"/>
              <a:gd name="connsiteX9" fmla="*/ 381626 w 5029695"/>
              <a:gd name="connsiteY9" fmla="*/ 1052934 h 2146511"/>
              <a:gd name="connsiteX10" fmla="*/ 137762 w 5029695"/>
              <a:gd name="connsiteY10" fmla="*/ 1249803 h 2146511"/>
              <a:gd name="connsiteX11" fmla="*/ 74256 w 5029695"/>
              <a:gd name="connsiteY11" fmla="*/ 1820089 h 2146511"/>
              <a:gd name="connsiteX12" fmla="*/ 83147 w 5029695"/>
              <a:gd name="connsiteY12" fmla="*/ 1837871 h 2146511"/>
              <a:gd name="connsiteX13" fmla="*/ 273666 w 5029695"/>
              <a:gd name="connsiteY13" fmla="*/ 2051252 h 2146511"/>
              <a:gd name="connsiteX14" fmla="*/ 564525 w 5029695"/>
              <a:gd name="connsiteY14" fmla="*/ 2141431 h 2146511"/>
              <a:gd name="connsiteX15" fmla="*/ 878246 w 5029695"/>
              <a:gd name="connsiteY15" fmla="*/ 2060143 h 2146511"/>
              <a:gd name="connsiteX16" fmla="*/ 5029014 w 5029695"/>
              <a:gd name="connsiteY16" fmla="*/ 12701 h 2146511"/>
              <a:gd name="connsiteX17" fmla="*/ 4942646 w 5029695"/>
              <a:gd name="connsiteY17" fmla="*/ 12701 h 214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9695" h="2146511">
                <a:moveTo>
                  <a:pt x="4942646" y="12701"/>
                </a:moveTo>
                <a:lnTo>
                  <a:pt x="860464" y="2025849"/>
                </a:lnTo>
                <a:cubicBezTo>
                  <a:pt x="645812" y="2131270"/>
                  <a:pt x="456564" y="2130000"/>
                  <a:pt x="295258" y="2019499"/>
                </a:cubicBezTo>
                <a:cubicBezTo>
                  <a:pt x="174596" y="1936941"/>
                  <a:pt x="116171" y="1821359"/>
                  <a:pt x="116171" y="1820089"/>
                </a:cubicBezTo>
                <a:lnTo>
                  <a:pt x="107280" y="1802307"/>
                </a:lnTo>
                <a:cubicBezTo>
                  <a:pt x="13290" y="1611789"/>
                  <a:pt x="32342" y="1433971"/>
                  <a:pt x="165705" y="1273935"/>
                </a:cubicBezTo>
                <a:cubicBezTo>
                  <a:pt x="266045" y="1153274"/>
                  <a:pt x="395598" y="1087227"/>
                  <a:pt x="398138" y="1085957"/>
                </a:cubicBezTo>
                <a:lnTo>
                  <a:pt x="2576402" y="12701"/>
                </a:lnTo>
                <a:lnTo>
                  <a:pt x="2490034" y="12701"/>
                </a:lnTo>
                <a:lnTo>
                  <a:pt x="381626" y="1052934"/>
                </a:lnTo>
                <a:cubicBezTo>
                  <a:pt x="376546" y="1055474"/>
                  <a:pt x="243183" y="1121520"/>
                  <a:pt x="137762" y="1249803"/>
                </a:cubicBezTo>
                <a:cubicBezTo>
                  <a:pt x="38693" y="1369195"/>
                  <a:pt x="-51486" y="1564794"/>
                  <a:pt x="74256" y="1820089"/>
                </a:cubicBezTo>
                <a:lnTo>
                  <a:pt x="83147" y="1837871"/>
                </a:lnTo>
                <a:cubicBezTo>
                  <a:pt x="85687" y="1842952"/>
                  <a:pt x="145383" y="1962343"/>
                  <a:pt x="273666" y="2051252"/>
                </a:cubicBezTo>
                <a:cubicBezTo>
                  <a:pt x="342253" y="2098247"/>
                  <a:pt x="440053" y="2141431"/>
                  <a:pt x="564525" y="2141431"/>
                </a:cubicBezTo>
                <a:cubicBezTo>
                  <a:pt x="654703" y="2141431"/>
                  <a:pt x="758854" y="2119839"/>
                  <a:pt x="878246" y="2060143"/>
                </a:cubicBezTo>
                <a:lnTo>
                  <a:pt x="5029014" y="12701"/>
                </a:lnTo>
                <a:lnTo>
                  <a:pt x="4942646" y="12701"/>
                </a:lnTo>
                <a:close/>
              </a:path>
            </a:pathLst>
          </a:custGeom>
          <a:solidFill>
            <a:schemeClr val="bg1"/>
          </a:solidFill>
          <a:ln w="12700" cap="flat">
            <a:noFill/>
            <a:prstDash val="solid"/>
            <a:miter/>
          </a:ln>
        </p:spPr>
        <p:txBody>
          <a:bodyPr rtlCol="0" anchor="ctr"/>
          <a:lstStyle/>
          <a:p>
            <a:endParaRPr lang="ru-RU" dirty="0"/>
          </a:p>
        </p:txBody>
      </p:sp>
      <p:sp>
        <p:nvSpPr>
          <p:cNvPr id="36" name="Text Placeholder 14"/>
          <p:cNvSpPr>
            <a:spLocks noGrp="1"/>
          </p:cNvSpPr>
          <p:nvPr userDrawn="1">
            <p:ph type="body" sz="quarter" idx="13" hasCustomPrompt="1"/>
          </p:nvPr>
        </p:nvSpPr>
        <p:spPr>
          <a:xfrm>
            <a:off x="786259" y="3425363"/>
            <a:ext cx="3629300" cy="949829"/>
          </a:xfrm>
        </p:spPr>
        <p:txBody>
          <a:bodyPr>
            <a:normAutofit/>
          </a:bodyPr>
          <a:lstStyle>
            <a:lvl1pPr marL="0" indent="0">
              <a:buNone/>
              <a:defRPr sz="2800" b="1" i="0"/>
            </a:lvl1pPr>
          </a:lstStyle>
          <a:p>
            <a:pPr lvl="0"/>
            <a:r>
              <a:rPr lang="en-US" dirty="0"/>
              <a:t>Presentation</a:t>
            </a:r>
            <a:br>
              <a:rPr lang="en-US" dirty="0"/>
            </a:br>
            <a:r>
              <a:rPr lang="en-US" dirty="0"/>
              <a:t>Tagline</a:t>
            </a:r>
            <a:endParaRPr lang="en-US" dirty="0"/>
          </a:p>
        </p:txBody>
      </p:sp>
      <p:sp>
        <p:nvSpPr>
          <p:cNvPr id="40" name="Graphic 37"/>
          <p:cNvSpPr/>
          <p:nvPr userDrawn="1"/>
        </p:nvSpPr>
        <p:spPr>
          <a:xfrm>
            <a:off x="895717" y="3124629"/>
            <a:ext cx="2158296" cy="151200"/>
          </a:xfrm>
          <a:custGeom>
            <a:avLst/>
            <a:gdLst>
              <a:gd name="connsiteX0" fmla="*/ 2087180 w 2158295"/>
              <a:gd name="connsiteY0" fmla="*/ 153601 h 165045"/>
              <a:gd name="connsiteX1" fmla="*/ 82504 w 2158295"/>
              <a:gd name="connsiteY1" fmla="*/ 153601 h 165045"/>
              <a:gd name="connsiteX2" fmla="*/ 12677 w 2158295"/>
              <a:gd name="connsiteY2" fmla="*/ 83774 h 165045"/>
              <a:gd name="connsiteX3" fmla="*/ 12677 w 2158295"/>
              <a:gd name="connsiteY3" fmla="*/ 83774 h 165045"/>
              <a:gd name="connsiteX4" fmla="*/ 82504 w 2158295"/>
              <a:gd name="connsiteY4" fmla="*/ 12677 h 165045"/>
              <a:gd name="connsiteX5" fmla="*/ 2087180 w 2158295"/>
              <a:gd name="connsiteY5" fmla="*/ 12677 h 165045"/>
              <a:gd name="connsiteX6" fmla="*/ 2157008 w 2158295"/>
              <a:gd name="connsiteY6" fmla="*/ 82504 h 165045"/>
              <a:gd name="connsiteX7" fmla="*/ 2157008 w 2158295"/>
              <a:gd name="connsiteY7" fmla="*/ 82504 h 165045"/>
              <a:gd name="connsiteX8" fmla="*/ 2087180 w 2158295"/>
              <a:gd name="connsiteY8" fmla="*/ 153601 h 16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8295" h="165045">
                <a:moveTo>
                  <a:pt x="2087180" y="153601"/>
                </a:moveTo>
                <a:lnTo>
                  <a:pt x="82504" y="153601"/>
                </a:lnTo>
                <a:cubicBezTo>
                  <a:pt x="44417" y="153601"/>
                  <a:pt x="12677" y="121861"/>
                  <a:pt x="12677" y="83774"/>
                </a:cubicBezTo>
                <a:lnTo>
                  <a:pt x="12677" y="83774"/>
                </a:lnTo>
                <a:cubicBezTo>
                  <a:pt x="12677" y="44417"/>
                  <a:pt x="44417" y="12677"/>
                  <a:pt x="82504" y="12677"/>
                </a:cubicBezTo>
                <a:lnTo>
                  <a:pt x="2087180" y="12677"/>
                </a:lnTo>
                <a:cubicBezTo>
                  <a:pt x="2125268" y="12677"/>
                  <a:pt x="2157008" y="44417"/>
                  <a:pt x="2157008" y="82504"/>
                </a:cubicBezTo>
                <a:lnTo>
                  <a:pt x="2157008" y="82504"/>
                </a:lnTo>
                <a:cubicBezTo>
                  <a:pt x="2157008" y="121861"/>
                  <a:pt x="2126538" y="153601"/>
                  <a:pt x="2087180" y="153601"/>
                </a:cubicBezTo>
                <a:close/>
              </a:path>
            </a:pathLst>
          </a:custGeom>
          <a:gradFill>
            <a:gsLst>
              <a:gs pos="0">
                <a:schemeClr val="accent1"/>
              </a:gs>
              <a:gs pos="100000">
                <a:schemeClr val="accent3"/>
              </a:gs>
            </a:gsLst>
            <a:lin ang="0" scaled="1"/>
          </a:gradFill>
          <a:ln w="12681" cap="flat">
            <a:noFill/>
            <a:prstDash val="solid"/>
            <a:miter/>
          </a:ln>
        </p:spPr>
        <p:txBody>
          <a:bodyPr rtlCol="0" anchor="ctr"/>
          <a:lstStyle/>
          <a:p>
            <a:endParaRPr lang="ru-RU" dirty="0"/>
          </a:p>
        </p:txBody>
      </p:sp>
      <p:sp>
        <p:nvSpPr>
          <p:cNvPr id="12" name="Graphic 36"/>
          <p:cNvSpPr/>
          <p:nvPr userDrawn="1"/>
        </p:nvSpPr>
        <p:spPr>
          <a:xfrm>
            <a:off x="-7816" y="5057878"/>
            <a:ext cx="715108" cy="949829"/>
          </a:xfrm>
          <a:custGeom>
            <a:avLst/>
            <a:gdLst>
              <a:gd name="connsiteX0" fmla="*/ 217522 w 723600"/>
              <a:gd name="connsiteY0" fmla="*/ 9082 h 1015200"/>
              <a:gd name="connsiteX1" fmla="*/ 9082 w 723600"/>
              <a:gd name="connsiteY1" fmla="*/ 9082 h 1015200"/>
              <a:gd name="connsiteX2" fmla="*/ 9082 w 723600"/>
              <a:gd name="connsiteY2" fmla="*/ 1010242 h 1015200"/>
              <a:gd name="connsiteX3" fmla="*/ 217522 w 723600"/>
              <a:gd name="connsiteY3" fmla="*/ 1010242 h 1015200"/>
              <a:gd name="connsiteX4" fmla="*/ 716482 w 723600"/>
              <a:gd name="connsiteY4" fmla="*/ 518842 h 1015200"/>
              <a:gd name="connsiteX5" fmla="*/ 716482 w 723600"/>
              <a:gd name="connsiteY5" fmla="*/ 500482 h 1015200"/>
              <a:gd name="connsiteX6" fmla="*/ 217522 w 723600"/>
              <a:gd name="connsiteY6" fmla="*/ 9082 h 101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3600" h="1015200">
                <a:moveTo>
                  <a:pt x="217522" y="9082"/>
                </a:moveTo>
                <a:lnTo>
                  <a:pt x="9082" y="9082"/>
                </a:lnTo>
                <a:lnTo>
                  <a:pt x="9082" y="1010242"/>
                </a:lnTo>
                <a:lnTo>
                  <a:pt x="217522" y="1010242"/>
                </a:lnTo>
                <a:cubicBezTo>
                  <a:pt x="217522" y="1010242"/>
                  <a:pt x="716482" y="1010242"/>
                  <a:pt x="716482" y="518842"/>
                </a:cubicBezTo>
                <a:lnTo>
                  <a:pt x="716482" y="500482"/>
                </a:lnTo>
                <a:cubicBezTo>
                  <a:pt x="716482" y="500482"/>
                  <a:pt x="716482" y="9082"/>
                  <a:pt x="217522" y="9082"/>
                </a:cubicBezTo>
                <a:close/>
              </a:path>
            </a:pathLst>
          </a:custGeom>
          <a:solidFill>
            <a:schemeClr val="accent3"/>
          </a:solidFill>
          <a:ln w="10680" cap="flat">
            <a:noFill/>
            <a:prstDash val="solid"/>
            <a:miter/>
          </a:ln>
        </p:spPr>
        <p:txBody>
          <a:bodyPr rtlCol="0" anchor="ctr"/>
          <a:lstStyle/>
          <a:p>
            <a:endParaRPr lang="ru-RU"/>
          </a:p>
        </p:txBody>
      </p:sp>
      <p:sp>
        <p:nvSpPr>
          <p:cNvPr id="21" name="Picture Placeholder 20"/>
          <p:cNvSpPr>
            <a:spLocks noGrp="1"/>
          </p:cNvSpPr>
          <p:nvPr>
            <p:ph type="pic" sz="quarter" idx="21"/>
          </p:nvPr>
        </p:nvSpPr>
        <p:spPr>
          <a:xfrm>
            <a:off x="4614953" y="0"/>
            <a:ext cx="7585924" cy="5949573"/>
          </a:xfrm>
          <a:custGeom>
            <a:avLst/>
            <a:gdLst>
              <a:gd name="connsiteX0" fmla="*/ 6933229 w 7577047"/>
              <a:gd name="connsiteY0" fmla="*/ 0 h 5937736"/>
              <a:gd name="connsiteX1" fmla="*/ 7577047 w 7577047"/>
              <a:gd name="connsiteY1" fmla="*/ 0 h 5937736"/>
              <a:gd name="connsiteX2" fmla="*/ 6304235 w 7577047"/>
              <a:gd name="connsiteY2" fmla="*/ 626666 h 5937736"/>
              <a:gd name="connsiteX3" fmla="*/ 6159164 w 7577047"/>
              <a:gd name="connsiteY3" fmla="*/ 891545 h 5937736"/>
              <a:gd name="connsiteX4" fmla="*/ 6161282 w 7577047"/>
              <a:gd name="connsiteY4" fmla="*/ 898006 h 5937736"/>
              <a:gd name="connsiteX5" fmla="*/ 6459895 w 7577047"/>
              <a:gd name="connsiteY5" fmla="*/ 944306 h 5937736"/>
              <a:gd name="connsiteX6" fmla="*/ 7577047 w 7577047"/>
              <a:gd name="connsiteY6" fmla="*/ 395166 h 5937736"/>
              <a:gd name="connsiteX7" fmla="*/ 7577047 w 7577047"/>
              <a:gd name="connsiteY7" fmla="*/ 3249617 h 5937736"/>
              <a:gd name="connsiteX8" fmla="*/ 2564157 w 7577047"/>
              <a:gd name="connsiteY8" fmla="*/ 5723977 h 5937736"/>
              <a:gd name="connsiteX9" fmla="*/ 233491 w 7577047"/>
              <a:gd name="connsiteY9" fmla="*/ 4932570 h 5937736"/>
              <a:gd name="connsiteX10" fmla="*/ 213372 w 7577047"/>
              <a:gd name="connsiteY10" fmla="*/ 4891653 h 5937736"/>
              <a:gd name="connsiteX11" fmla="*/ 1004379 w 7577047"/>
              <a:gd name="connsiteY11" fmla="*/ 2559423 h 5937736"/>
              <a:gd name="connsiteX12" fmla="*/ 2132121 w 7577047"/>
              <a:gd name="connsiteY12" fmla="*/ 2002747 h 5937736"/>
              <a:gd name="connsiteX13" fmla="*/ 2176595 w 7577047"/>
              <a:gd name="connsiteY13" fmla="*/ 2037202 h 5937736"/>
              <a:gd name="connsiteX14" fmla="*/ 2467796 w 7577047"/>
              <a:gd name="connsiteY14" fmla="*/ 2127649 h 5937736"/>
              <a:gd name="connsiteX15" fmla="*/ 2781234 w 7577047"/>
              <a:gd name="connsiteY15" fmla="*/ 2046893 h 5937736"/>
              <a:gd name="connsiteX0-1" fmla="*/ 6948025 w 7577047"/>
              <a:gd name="connsiteY0-2" fmla="*/ 0 h 5949573"/>
              <a:gd name="connsiteX1-3" fmla="*/ 7577047 w 7577047"/>
              <a:gd name="connsiteY1-4" fmla="*/ 11837 h 5949573"/>
              <a:gd name="connsiteX2-5" fmla="*/ 6304235 w 7577047"/>
              <a:gd name="connsiteY2-6" fmla="*/ 638503 h 5949573"/>
              <a:gd name="connsiteX3-7" fmla="*/ 6159164 w 7577047"/>
              <a:gd name="connsiteY3-8" fmla="*/ 903382 h 5949573"/>
              <a:gd name="connsiteX4-9" fmla="*/ 6161282 w 7577047"/>
              <a:gd name="connsiteY4-10" fmla="*/ 909843 h 5949573"/>
              <a:gd name="connsiteX5-11" fmla="*/ 6459895 w 7577047"/>
              <a:gd name="connsiteY5-12" fmla="*/ 956143 h 5949573"/>
              <a:gd name="connsiteX6-13" fmla="*/ 7577047 w 7577047"/>
              <a:gd name="connsiteY6-14" fmla="*/ 407003 h 5949573"/>
              <a:gd name="connsiteX7-15" fmla="*/ 7577047 w 7577047"/>
              <a:gd name="connsiteY7-16" fmla="*/ 3261454 h 5949573"/>
              <a:gd name="connsiteX8-17" fmla="*/ 2564157 w 7577047"/>
              <a:gd name="connsiteY8-18" fmla="*/ 5735814 h 5949573"/>
              <a:gd name="connsiteX9-19" fmla="*/ 233491 w 7577047"/>
              <a:gd name="connsiteY9-20" fmla="*/ 4944407 h 5949573"/>
              <a:gd name="connsiteX10-21" fmla="*/ 213372 w 7577047"/>
              <a:gd name="connsiteY10-22" fmla="*/ 4903490 h 5949573"/>
              <a:gd name="connsiteX11-23" fmla="*/ 1004379 w 7577047"/>
              <a:gd name="connsiteY11-24" fmla="*/ 2571260 h 5949573"/>
              <a:gd name="connsiteX12-25" fmla="*/ 2132121 w 7577047"/>
              <a:gd name="connsiteY12-26" fmla="*/ 2014584 h 5949573"/>
              <a:gd name="connsiteX13-27" fmla="*/ 2176595 w 7577047"/>
              <a:gd name="connsiteY13-28" fmla="*/ 2049039 h 5949573"/>
              <a:gd name="connsiteX14-29" fmla="*/ 2467796 w 7577047"/>
              <a:gd name="connsiteY14-30" fmla="*/ 2139486 h 5949573"/>
              <a:gd name="connsiteX15-31" fmla="*/ 2781234 w 7577047"/>
              <a:gd name="connsiteY15-32" fmla="*/ 2058730 h 5949573"/>
              <a:gd name="connsiteX16" fmla="*/ 6948025 w 7577047"/>
              <a:gd name="connsiteY16" fmla="*/ 0 h 5949573"/>
              <a:gd name="connsiteX0-33" fmla="*/ 6948025 w 7580006"/>
              <a:gd name="connsiteY0-34" fmla="*/ 0 h 5949573"/>
              <a:gd name="connsiteX1-35" fmla="*/ 7580006 w 7580006"/>
              <a:gd name="connsiteY1-36" fmla="*/ 0 h 5949573"/>
              <a:gd name="connsiteX2-37" fmla="*/ 6304235 w 7580006"/>
              <a:gd name="connsiteY2-38" fmla="*/ 638503 h 5949573"/>
              <a:gd name="connsiteX3-39" fmla="*/ 6159164 w 7580006"/>
              <a:gd name="connsiteY3-40" fmla="*/ 903382 h 5949573"/>
              <a:gd name="connsiteX4-41" fmla="*/ 6161282 w 7580006"/>
              <a:gd name="connsiteY4-42" fmla="*/ 909843 h 5949573"/>
              <a:gd name="connsiteX5-43" fmla="*/ 6459895 w 7580006"/>
              <a:gd name="connsiteY5-44" fmla="*/ 956143 h 5949573"/>
              <a:gd name="connsiteX6-45" fmla="*/ 7577047 w 7580006"/>
              <a:gd name="connsiteY6-46" fmla="*/ 407003 h 5949573"/>
              <a:gd name="connsiteX7-47" fmla="*/ 7577047 w 7580006"/>
              <a:gd name="connsiteY7-48" fmla="*/ 3261454 h 5949573"/>
              <a:gd name="connsiteX8-49" fmla="*/ 2564157 w 7580006"/>
              <a:gd name="connsiteY8-50" fmla="*/ 5735814 h 5949573"/>
              <a:gd name="connsiteX9-51" fmla="*/ 233491 w 7580006"/>
              <a:gd name="connsiteY9-52" fmla="*/ 4944407 h 5949573"/>
              <a:gd name="connsiteX10-53" fmla="*/ 213372 w 7580006"/>
              <a:gd name="connsiteY10-54" fmla="*/ 4903490 h 5949573"/>
              <a:gd name="connsiteX11-55" fmla="*/ 1004379 w 7580006"/>
              <a:gd name="connsiteY11-56" fmla="*/ 2571260 h 5949573"/>
              <a:gd name="connsiteX12-57" fmla="*/ 2132121 w 7580006"/>
              <a:gd name="connsiteY12-58" fmla="*/ 2014584 h 5949573"/>
              <a:gd name="connsiteX13-59" fmla="*/ 2176595 w 7580006"/>
              <a:gd name="connsiteY13-60" fmla="*/ 2049039 h 5949573"/>
              <a:gd name="connsiteX14-61" fmla="*/ 2467796 w 7580006"/>
              <a:gd name="connsiteY14-62" fmla="*/ 2139486 h 5949573"/>
              <a:gd name="connsiteX15-63" fmla="*/ 2781234 w 7580006"/>
              <a:gd name="connsiteY15-64" fmla="*/ 2058730 h 5949573"/>
              <a:gd name="connsiteX16-65" fmla="*/ 6948025 w 7580006"/>
              <a:gd name="connsiteY16-66" fmla="*/ 0 h 5949573"/>
              <a:gd name="connsiteX0-67" fmla="*/ 6948025 w 7585924"/>
              <a:gd name="connsiteY0-68" fmla="*/ 0 h 5949573"/>
              <a:gd name="connsiteX1-69" fmla="*/ 7585924 w 7585924"/>
              <a:gd name="connsiteY1-70" fmla="*/ 0 h 5949573"/>
              <a:gd name="connsiteX2-71" fmla="*/ 6304235 w 7585924"/>
              <a:gd name="connsiteY2-72" fmla="*/ 638503 h 5949573"/>
              <a:gd name="connsiteX3-73" fmla="*/ 6159164 w 7585924"/>
              <a:gd name="connsiteY3-74" fmla="*/ 903382 h 5949573"/>
              <a:gd name="connsiteX4-75" fmla="*/ 6161282 w 7585924"/>
              <a:gd name="connsiteY4-76" fmla="*/ 909843 h 5949573"/>
              <a:gd name="connsiteX5-77" fmla="*/ 6459895 w 7585924"/>
              <a:gd name="connsiteY5-78" fmla="*/ 956143 h 5949573"/>
              <a:gd name="connsiteX6-79" fmla="*/ 7577047 w 7585924"/>
              <a:gd name="connsiteY6-80" fmla="*/ 407003 h 5949573"/>
              <a:gd name="connsiteX7-81" fmla="*/ 7577047 w 7585924"/>
              <a:gd name="connsiteY7-82" fmla="*/ 3261454 h 5949573"/>
              <a:gd name="connsiteX8-83" fmla="*/ 2564157 w 7585924"/>
              <a:gd name="connsiteY8-84" fmla="*/ 5735814 h 5949573"/>
              <a:gd name="connsiteX9-85" fmla="*/ 233491 w 7585924"/>
              <a:gd name="connsiteY9-86" fmla="*/ 4944407 h 5949573"/>
              <a:gd name="connsiteX10-87" fmla="*/ 213372 w 7585924"/>
              <a:gd name="connsiteY10-88" fmla="*/ 4903490 h 5949573"/>
              <a:gd name="connsiteX11-89" fmla="*/ 1004379 w 7585924"/>
              <a:gd name="connsiteY11-90" fmla="*/ 2571260 h 5949573"/>
              <a:gd name="connsiteX12-91" fmla="*/ 2132121 w 7585924"/>
              <a:gd name="connsiteY12-92" fmla="*/ 2014584 h 5949573"/>
              <a:gd name="connsiteX13-93" fmla="*/ 2176595 w 7585924"/>
              <a:gd name="connsiteY13-94" fmla="*/ 2049039 h 5949573"/>
              <a:gd name="connsiteX14-95" fmla="*/ 2467796 w 7585924"/>
              <a:gd name="connsiteY14-96" fmla="*/ 2139486 h 5949573"/>
              <a:gd name="connsiteX15-97" fmla="*/ 2781234 w 7585924"/>
              <a:gd name="connsiteY15-98" fmla="*/ 2058730 h 5949573"/>
              <a:gd name="connsiteX16-99" fmla="*/ 6948025 w 7585924"/>
              <a:gd name="connsiteY16-100" fmla="*/ 0 h 594957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65" y="connsiteY16-66"/>
              </a:cxn>
            </a:cxnLst>
            <a:rect l="l" t="t" r="r" b="b"/>
            <a:pathLst>
              <a:path w="7585924" h="5949573">
                <a:moveTo>
                  <a:pt x="6948025" y="0"/>
                </a:moveTo>
                <a:lnTo>
                  <a:pt x="7585924" y="0"/>
                </a:lnTo>
                <a:lnTo>
                  <a:pt x="6304235" y="638503"/>
                </a:lnTo>
                <a:cubicBezTo>
                  <a:pt x="6304235" y="638503"/>
                  <a:pt x="6082923" y="747254"/>
                  <a:pt x="6159164" y="903382"/>
                </a:cubicBezTo>
                <a:lnTo>
                  <a:pt x="6161282" y="909843"/>
                </a:lnTo>
                <a:cubicBezTo>
                  <a:pt x="6161282" y="909843"/>
                  <a:pt x="6239641" y="1064894"/>
                  <a:pt x="6459895" y="956143"/>
                </a:cubicBezTo>
                <a:lnTo>
                  <a:pt x="7577047" y="407003"/>
                </a:lnTo>
                <a:lnTo>
                  <a:pt x="7577047" y="3261454"/>
                </a:lnTo>
                <a:lnTo>
                  <a:pt x="2564157" y="5735814"/>
                </a:lnTo>
                <a:cubicBezTo>
                  <a:pt x="1003320" y="6506764"/>
                  <a:pt x="233491" y="4944407"/>
                  <a:pt x="233491" y="4944407"/>
                </a:cubicBezTo>
                <a:lnTo>
                  <a:pt x="213372" y="4903490"/>
                </a:lnTo>
                <a:cubicBezTo>
                  <a:pt x="-556457" y="3341133"/>
                  <a:pt x="1004379" y="2571260"/>
                  <a:pt x="1004379" y="2571260"/>
                </a:cubicBezTo>
                <a:lnTo>
                  <a:pt x="2132121" y="2014584"/>
                </a:lnTo>
                <a:cubicBezTo>
                  <a:pt x="2145886" y="2026428"/>
                  <a:pt x="2160712" y="2038272"/>
                  <a:pt x="2176595" y="2049039"/>
                </a:cubicBezTo>
                <a:cubicBezTo>
                  <a:pt x="2245424" y="2096416"/>
                  <a:pt x="2342844" y="2139486"/>
                  <a:pt x="2467796" y="2139486"/>
                </a:cubicBezTo>
                <a:cubicBezTo>
                  <a:pt x="2557803" y="2139486"/>
                  <a:pt x="2661577" y="2117951"/>
                  <a:pt x="2781234" y="2058730"/>
                </a:cubicBezTo>
                <a:lnTo>
                  <a:pt x="6948025" y="0"/>
                </a:lnTo>
                <a:close/>
              </a:path>
            </a:pathLst>
          </a:custGeom>
          <a:noFill/>
        </p:spPr>
        <p:txBody>
          <a:bodyPr wrap="square" anchor="ctr" anchorCtr="0">
            <a:noAutofit/>
          </a:bodyPr>
          <a:lstStyle>
            <a:lvl1pPr marL="0" indent="0" algn="ctr">
              <a:buNone/>
              <a:defRPr sz="1400"/>
            </a:lvl1pPr>
          </a:lstStyle>
          <a:p>
            <a:r>
              <a:rPr lang="en-US"/>
              <a:t>Click icon to add picture</a:t>
            </a:r>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slide">
    <p:spTree>
      <p:nvGrpSpPr>
        <p:cNvPr id="1" name=""/>
        <p:cNvGrpSpPr/>
        <p:nvPr/>
      </p:nvGrpSpPr>
      <p:grpSpPr>
        <a:xfrm>
          <a:off x="0" y="0"/>
          <a:ext cx="0" cy="0"/>
          <a:chOff x="0" y="0"/>
          <a:chExt cx="0" cy="0"/>
        </a:xfrm>
      </p:grpSpPr>
      <p:sp>
        <p:nvSpPr>
          <p:cNvPr id="26" name="Picture Placeholder 25"/>
          <p:cNvSpPr>
            <a:spLocks noGrp="1"/>
          </p:cNvSpPr>
          <p:nvPr>
            <p:ph type="pic" sz="quarter" idx="21"/>
          </p:nvPr>
        </p:nvSpPr>
        <p:spPr>
          <a:xfrm>
            <a:off x="5245189" y="1"/>
            <a:ext cx="6943003" cy="5934621"/>
          </a:xfrm>
          <a:custGeom>
            <a:avLst/>
            <a:gdLst>
              <a:gd name="connsiteX0" fmla="*/ 6940462 w 6943003"/>
              <a:gd name="connsiteY0" fmla="*/ 0 h 5934621"/>
              <a:gd name="connsiteX1" fmla="*/ 6943003 w 6943003"/>
              <a:gd name="connsiteY1" fmla="*/ 0 h 5934621"/>
              <a:gd name="connsiteX2" fmla="*/ 6943003 w 6943003"/>
              <a:gd name="connsiteY2" fmla="*/ 3562350 h 5934621"/>
              <a:gd name="connsiteX3" fmla="*/ 2564043 w 6943003"/>
              <a:gd name="connsiteY3" fmla="*/ 5721350 h 5934621"/>
              <a:gd name="connsiteX4" fmla="*/ 233592 w 6943003"/>
              <a:gd name="connsiteY4" fmla="*/ 4930141 h 5934621"/>
              <a:gd name="connsiteX5" fmla="*/ 213272 w 6943003"/>
              <a:gd name="connsiteY5" fmla="*/ 4889500 h 5934621"/>
              <a:gd name="connsiteX6" fmla="*/ 1004482 w 6943003"/>
              <a:gd name="connsiteY6" fmla="*/ 2559050 h 5934621"/>
              <a:gd name="connsiteX7" fmla="*/ 2136693 w 6943003"/>
              <a:gd name="connsiteY7" fmla="*/ 2000704 h 5934621"/>
              <a:gd name="connsiteX8" fmla="*/ 2183042 w 6943003"/>
              <a:gd name="connsiteY8" fmla="*/ 2039620 h 5934621"/>
              <a:gd name="connsiteX9" fmla="*/ 2473872 w 6943003"/>
              <a:gd name="connsiteY9" fmla="*/ 2129790 h 5934621"/>
              <a:gd name="connsiteX10" fmla="*/ 2787562 w 6943003"/>
              <a:gd name="connsiteY10" fmla="*/ 2048510 h 593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43003" h="5934621">
                <a:moveTo>
                  <a:pt x="6940462" y="0"/>
                </a:moveTo>
                <a:lnTo>
                  <a:pt x="6943003" y="0"/>
                </a:lnTo>
                <a:lnTo>
                  <a:pt x="6943003" y="3562350"/>
                </a:lnTo>
                <a:lnTo>
                  <a:pt x="2564043" y="5721350"/>
                </a:lnTo>
                <a:cubicBezTo>
                  <a:pt x="1003212" y="6490971"/>
                  <a:pt x="233592" y="4930141"/>
                  <a:pt x="233592" y="4930141"/>
                </a:cubicBezTo>
                <a:lnTo>
                  <a:pt x="213272" y="4889500"/>
                </a:lnTo>
                <a:cubicBezTo>
                  <a:pt x="-556348" y="3328670"/>
                  <a:pt x="1004482" y="2559050"/>
                  <a:pt x="1004482" y="2559050"/>
                </a:cubicBezTo>
                <a:lnTo>
                  <a:pt x="2136693" y="2000704"/>
                </a:lnTo>
                <a:lnTo>
                  <a:pt x="2183042" y="2039620"/>
                </a:lnTo>
                <a:cubicBezTo>
                  <a:pt x="2251622" y="2086610"/>
                  <a:pt x="2349412" y="2129790"/>
                  <a:pt x="2473872" y="2129790"/>
                </a:cubicBezTo>
                <a:cubicBezTo>
                  <a:pt x="2564042" y="2129790"/>
                  <a:pt x="2668182" y="2108200"/>
                  <a:pt x="2787562" y="2048510"/>
                </a:cubicBez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2" name="Title 1"/>
          <p:cNvSpPr>
            <a:spLocks noGrp="1"/>
          </p:cNvSpPr>
          <p:nvPr>
            <p:ph type="title" hasCustomPrompt="1"/>
          </p:nvPr>
        </p:nvSpPr>
        <p:spPr>
          <a:xfrm>
            <a:off x="814944" y="453050"/>
            <a:ext cx="10515600" cy="1325563"/>
          </a:xfrm>
        </p:spPr>
        <p:txBody>
          <a:bodyPr/>
          <a:lstStyle>
            <a:lvl1pPr>
              <a:defRPr/>
            </a:lvl1pPr>
          </a:lstStyle>
          <a:p>
            <a:r>
              <a:rPr lang="en-US" dirty="0"/>
              <a:t>THANK YOU!</a:t>
            </a:r>
            <a:endParaRPr lang="ru-RU" dirty="0"/>
          </a:p>
        </p:txBody>
      </p:sp>
      <p:sp>
        <p:nvSpPr>
          <p:cNvPr id="12" name="Freeform: Shape 11"/>
          <p:cNvSpPr/>
          <p:nvPr/>
        </p:nvSpPr>
        <p:spPr>
          <a:xfrm>
            <a:off x="8704586" y="5422906"/>
            <a:ext cx="736600" cy="736600"/>
          </a:xfrm>
          <a:custGeom>
            <a:avLst/>
            <a:gdLst>
              <a:gd name="connsiteX0" fmla="*/ 372104 w 736600"/>
              <a:gd name="connsiteY0" fmla="*/ 731514 h 736600"/>
              <a:gd name="connsiteX1" fmla="*/ 731514 w 736600"/>
              <a:gd name="connsiteY1" fmla="*/ 372104 h 736600"/>
              <a:gd name="connsiteX2" fmla="*/ 372104 w 736600"/>
              <a:gd name="connsiteY2" fmla="*/ 12694 h 736600"/>
              <a:gd name="connsiteX3" fmla="*/ 12694 w 736600"/>
              <a:gd name="connsiteY3" fmla="*/ 372104 h 736600"/>
              <a:gd name="connsiteX4" fmla="*/ 372104 w 736600"/>
              <a:gd name="connsiteY4" fmla="*/ 731514 h 736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00" h="736600">
                <a:moveTo>
                  <a:pt x="372104" y="731514"/>
                </a:moveTo>
                <a:cubicBezTo>
                  <a:pt x="570224" y="731514"/>
                  <a:pt x="731514" y="570224"/>
                  <a:pt x="731514" y="372104"/>
                </a:cubicBezTo>
                <a:cubicBezTo>
                  <a:pt x="731514" y="173984"/>
                  <a:pt x="570224" y="12694"/>
                  <a:pt x="372104" y="12694"/>
                </a:cubicBezTo>
                <a:cubicBezTo>
                  <a:pt x="173984" y="12694"/>
                  <a:pt x="12694" y="173984"/>
                  <a:pt x="12694" y="372104"/>
                </a:cubicBezTo>
                <a:cubicBezTo>
                  <a:pt x="12694" y="570224"/>
                  <a:pt x="173984" y="731514"/>
                  <a:pt x="372104" y="731514"/>
                </a:cubicBezTo>
              </a:path>
            </a:pathLst>
          </a:custGeom>
          <a:solidFill>
            <a:schemeClr val="accent1"/>
          </a:solidFill>
          <a:ln w="12694" cap="flat">
            <a:noFill/>
            <a:prstDash val="solid"/>
            <a:miter/>
          </a:ln>
        </p:spPr>
        <p:txBody>
          <a:bodyPr rtlCol="0" anchor="ctr"/>
          <a:lstStyle/>
          <a:p>
            <a:endParaRPr lang="ru-RU" dirty="0"/>
          </a:p>
        </p:txBody>
      </p:sp>
      <p:sp>
        <p:nvSpPr>
          <p:cNvPr id="16" name="Freeform: Shape 15"/>
          <p:cNvSpPr/>
          <p:nvPr/>
        </p:nvSpPr>
        <p:spPr>
          <a:xfrm>
            <a:off x="9659429" y="3776986"/>
            <a:ext cx="2540000" cy="2628900"/>
          </a:xfrm>
          <a:custGeom>
            <a:avLst/>
            <a:gdLst>
              <a:gd name="connsiteX0" fmla="*/ 2528761 w 2540000"/>
              <a:gd name="connsiteY0" fmla="*/ 12694 h 2628900"/>
              <a:gd name="connsiteX1" fmla="*/ 487871 w 2540000"/>
              <a:gd name="connsiteY1" fmla="*/ 1018534 h 2628900"/>
              <a:gd name="connsiteX2" fmla="*/ 113221 w 2540000"/>
              <a:gd name="connsiteY2" fmla="*/ 2120894 h 2628900"/>
              <a:gd name="connsiteX3" fmla="*/ 127191 w 2540000"/>
              <a:gd name="connsiteY3" fmla="*/ 2148834 h 2628900"/>
              <a:gd name="connsiteX4" fmla="*/ 1229551 w 2540000"/>
              <a:gd name="connsiteY4" fmla="*/ 2523484 h 2628900"/>
              <a:gd name="connsiteX5" fmla="*/ 2528761 w 2540000"/>
              <a:gd name="connsiteY5" fmla="*/ 1883404 h 2628900"/>
              <a:gd name="connsiteX6" fmla="*/ 2528761 w 2540000"/>
              <a:gd name="connsiteY6" fmla="*/ 12694 h 262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0000" h="2628900">
                <a:moveTo>
                  <a:pt x="2528761" y="12694"/>
                </a:moveTo>
                <a:lnTo>
                  <a:pt x="487871" y="1018534"/>
                </a:lnTo>
                <a:cubicBezTo>
                  <a:pt x="487871" y="1018534"/>
                  <a:pt x="-249999" y="1383024"/>
                  <a:pt x="113221" y="2120894"/>
                </a:cubicBezTo>
                <a:lnTo>
                  <a:pt x="127191" y="2148834"/>
                </a:lnTo>
                <a:cubicBezTo>
                  <a:pt x="127191" y="2148834"/>
                  <a:pt x="491681" y="2886705"/>
                  <a:pt x="1229551" y="2523484"/>
                </a:cubicBezTo>
                <a:lnTo>
                  <a:pt x="2528761" y="1883404"/>
                </a:lnTo>
                <a:lnTo>
                  <a:pt x="2528761" y="12694"/>
                </a:lnTo>
                <a:close/>
              </a:path>
            </a:pathLst>
          </a:custGeom>
          <a:solidFill>
            <a:schemeClr val="accent3"/>
          </a:solidFill>
          <a:ln w="12694" cap="flat">
            <a:noFill/>
            <a:prstDash val="solid"/>
            <a:miter/>
          </a:ln>
        </p:spPr>
        <p:txBody>
          <a:bodyPr rtlCol="0" anchor="ctr"/>
          <a:lstStyle/>
          <a:p>
            <a:endParaRPr lang="ru-RU" dirty="0"/>
          </a:p>
        </p:txBody>
      </p:sp>
      <p:sp>
        <p:nvSpPr>
          <p:cNvPr id="19" name="Text Placeholder 26"/>
          <p:cNvSpPr>
            <a:spLocks noGrp="1"/>
          </p:cNvSpPr>
          <p:nvPr>
            <p:ph type="body" sz="quarter" idx="16" hasCustomPrompt="1"/>
          </p:nvPr>
        </p:nvSpPr>
        <p:spPr>
          <a:xfrm>
            <a:off x="824420" y="3955665"/>
            <a:ext cx="4367531" cy="524711"/>
          </a:xfrm>
        </p:spPr>
        <p:txBody>
          <a:bodyPr>
            <a:noAutofit/>
          </a:bodyPr>
          <a:lstStyle>
            <a:lvl1pPr marL="0" indent="0" algn="l">
              <a:buNone/>
              <a:defRPr sz="2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August Bergqvist</a:t>
            </a:r>
            <a:endParaRPr lang="en-US" dirty="0"/>
          </a:p>
        </p:txBody>
      </p:sp>
      <p:sp>
        <p:nvSpPr>
          <p:cNvPr id="20" name="Text Placeholder 26"/>
          <p:cNvSpPr>
            <a:spLocks noGrp="1"/>
          </p:cNvSpPr>
          <p:nvPr>
            <p:ph type="body" sz="quarter" idx="17" hasCustomPrompt="1"/>
          </p:nvPr>
        </p:nvSpPr>
        <p:spPr>
          <a:xfrm>
            <a:off x="824420" y="4633361"/>
            <a:ext cx="4367531" cy="365125"/>
          </a:xfrm>
        </p:spPr>
        <p:txBody>
          <a:bodyPr>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Phone:</a:t>
            </a:r>
            <a:endParaRPr lang="en-US" dirty="0"/>
          </a:p>
        </p:txBody>
      </p:sp>
      <p:sp>
        <p:nvSpPr>
          <p:cNvPr id="21" name="Text Placeholder 26"/>
          <p:cNvSpPr>
            <a:spLocks noGrp="1"/>
          </p:cNvSpPr>
          <p:nvPr>
            <p:ph type="body" sz="quarter" idx="18" hasCustomPrompt="1"/>
          </p:nvPr>
        </p:nvSpPr>
        <p:spPr>
          <a:xfrm>
            <a:off x="824420" y="4892976"/>
            <a:ext cx="4367531" cy="365125"/>
          </a:xfrm>
        </p:spPr>
        <p:txBody>
          <a:bodyPr>
            <a:noAutofit/>
          </a:bodyPr>
          <a:lstStyle>
            <a:lvl1pPr marL="0" indent="0" algn="l">
              <a:buNone/>
              <a:defRPr sz="2500" b="1" i="0">
                <a:solidFill>
                  <a:schemeClr val="accent3"/>
                </a:solidFill>
                <a:latin typeface="+mj-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678 555-0128</a:t>
            </a:r>
            <a:endParaRPr lang="en-US" dirty="0"/>
          </a:p>
        </p:txBody>
      </p:sp>
      <p:sp>
        <p:nvSpPr>
          <p:cNvPr id="22" name="Text Placeholder 26"/>
          <p:cNvSpPr>
            <a:spLocks noGrp="1"/>
          </p:cNvSpPr>
          <p:nvPr>
            <p:ph type="body" sz="quarter" idx="19" hasCustomPrompt="1"/>
          </p:nvPr>
        </p:nvSpPr>
        <p:spPr>
          <a:xfrm>
            <a:off x="824420" y="5334299"/>
            <a:ext cx="4367531" cy="365125"/>
          </a:xfrm>
        </p:spPr>
        <p:txBody>
          <a:bodyPr>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Email:</a:t>
            </a:r>
            <a:endParaRPr lang="en-US" dirty="0"/>
          </a:p>
        </p:txBody>
      </p:sp>
      <p:sp>
        <p:nvSpPr>
          <p:cNvPr id="23" name="Text Placeholder 26"/>
          <p:cNvSpPr>
            <a:spLocks noGrp="1"/>
          </p:cNvSpPr>
          <p:nvPr>
            <p:ph type="body" sz="quarter" idx="20" hasCustomPrompt="1"/>
          </p:nvPr>
        </p:nvSpPr>
        <p:spPr>
          <a:xfrm>
            <a:off x="824420" y="5593914"/>
            <a:ext cx="4367531" cy="365125"/>
          </a:xfrm>
        </p:spPr>
        <p:txBody>
          <a:bodyPr>
            <a:noAutofit/>
          </a:bodyPr>
          <a:lstStyle>
            <a:lvl1pPr marL="0" indent="0" algn="l">
              <a:buNone/>
              <a:defRPr sz="2500" b="1" i="0">
                <a:solidFill>
                  <a:schemeClr val="accent3"/>
                </a:solidFill>
                <a:latin typeface="+mj-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BERGQVIST@EXAMPLE.COM</a:t>
            </a:r>
            <a:endParaRPr lang="en-US" dirty="0"/>
          </a:p>
        </p:txBody>
      </p:sp>
      <p:sp>
        <p:nvSpPr>
          <p:cNvPr id="3" name="Graphic 23"/>
          <p:cNvSpPr/>
          <p:nvPr/>
        </p:nvSpPr>
        <p:spPr>
          <a:xfrm>
            <a:off x="900978" y="1561556"/>
            <a:ext cx="2973890" cy="165305"/>
          </a:xfrm>
          <a:custGeom>
            <a:avLst/>
            <a:gdLst>
              <a:gd name="connsiteX0" fmla="*/ 2914974 w 2973890"/>
              <a:gd name="connsiteY0" fmla="*/ 159367 h 165304"/>
              <a:gd name="connsiteX1" fmla="*/ 70199 w 2973890"/>
              <a:gd name="connsiteY1" fmla="*/ 159367 h 165304"/>
              <a:gd name="connsiteX2" fmla="*/ 8816 w 2973890"/>
              <a:gd name="connsiteY2" fmla="*/ 84344 h 165304"/>
              <a:gd name="connsiteX3" fmla="*/ 8816 w 2973890"/>
              <a:gd name="connsiteY3" fmla="*/ 84344 h 165304"/>
              <a:gd name="connsiteX4" fmla="*/ 70199 w 2973890"/>
              <a:gd name="connsiteY4" fmla="*/ 10593 h 165304"/>
              <a:gd name="connsiteX5" fmla="*/ 2913916 w 2973890"/>
              <a:gd name="connsiteY5" fmla="*/ 10593 h 165304"/>
              <a:gd name="connsiteX6" fmla="*/ 2975298 w 2973890"/>
              <a:gd name="connsiteY6" fmla="*/ 84344 h 165304"/>
              <a:gd name="connsiteX7" fmla="*/ 2975298 w 2973890"/>
              <a:gd name="connsiteY7" fmla="*/ 84344 h 165304"/>
              <a:gd name="connsiteX8" fmla="*/ 2914974 w 2973890"/>
              <a:gd name="connsiteY8" fmla="*/ 159367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890" h="165304">
                <a:moveTo>
                  <a:pt x="2914974" y="159367"/>
                </a:moveTo>
                <a:lnTo>
                  <a:pt x="70199" y="159367"/>
                </a:lnTo>
                <a:cubicBezTo>
                  <a:pt x="36333" y="159367"/>
                  <a:pt x="8816" y="125034"/>
                  <a:pt x="8816" y="84344"/>
                </a:cubicBezTo>
                <a:lnTo>
                  <a:pt x="8816" y="84344"/>
                </a:lnTo>
                <a:cubicBezTo>
                  <a:pt x="8816" y="43654"/>
                  <a:pt x="36333" y="10593"/>
                  <a:pt x="70199" y="10593"/>
                </a:cubicBezTo>
                <a:lnTo>
                  <a:pt x="2913916" y="10593"/>
                </a:lnTo>
                <a:cubicBezTo>
                  <a:pt x="2947782" y="10593"/>
                  <a:pt x="2975298" y="43654"/>
                  <a:pt x="2975298" y="84344"/>
                </a:cubicBezTo>
                <a:lnTo>
                  <a:pt x="2975298" y="84344"/>
                </a:lnTo>
                <a:cubicBezTo>
                  <a:pt x="2976357" y="125034"/>
                  <a:pt x="2948840" y="159367"/>
                  <a:pt x="2914974" y="159367"/>
                </a:cubicBezTo>
                <a:close/>
              </a:path>
            </a:pathLst>
          </a:custGeom>
          <a:gradFill>
            <a:gsLst>
              <a:gs pos="0">
                <a:schemeClr val="accent1"/>
              </a:gs>
              <a:gs pos="100000">
                <a:schemeClr val="accent3"/>
              </a:gs>
            </a:gsLst>
            <a:lin ang="0" scaled="1"/>
          </a:gradFill>
          <a:ln w="10580" cap="flat">
            <a:noFill/>
            <a:prstDash val="solid"/>
            <a:miter/>
          </a:ln>
        </p:spPr>
        <p:txBody>
          <a:bodyPr rtlCol="0" anchor="ctr"/>
          <a:lstStyle/>
          <a:p>
            <a:endParaRPr lang="ru-RU" dirty="0"/>
          </a:p>
        </p:txBody>
      </p:sp>
      <p:sp>
        <p:nvSpPr>
          <p:cNvPr id="25" name="Freeform: Shape 24"/>
          <p:cNvSpPr/>
          <p:nvPr userDrawn="1"/>
        </p:nvSpPr>
        <p:spPr>
          <a:xfrm>
            <a:off x="7172412" y="-12694"/>
            <a:ext cx="4978400" cy="2133600"/>
          </a:xfrm>
          <a:custGeom>
            <a:avLst/>
            <a:gdLst>
              <a:gd name="connsiteX0" fmla="*/ 2517688 w 4978400"/>
              <a:gd name="connsiteY0" fmla="*/ 12694 h 2133600"/>
              <a:gd name="connsiteX1" fmla="*/ 371388 w 4978400"/>
              <a:gd name="connsiteY1" fmla="*/ 1070604 h 2133600"/>
              <a:gd name="connsiteX2" fmla="*/ 72938 w 4978400"/>
              <a:gd name="connsiteY2" fmla="*/ 1812284 h 2133600"/>
              <a:gd name="connsiteX3" fmla="*/ 81828 w 4978400"/>
              <a:gd name="connsiteY3" fmla="*/ 1830064 h 2133600"/>
              <a:gd name="connsiteX4" fmla="*/ 851448 w 4978400"/>
              <a:gd name="connsiteY4" fmla="*/ 2044694 h 2133600"/>
              <a:gd name="connsiteX5" fmla="*/ 4970058 w 4978400"/>
              <a:gd name="connsiteY5" fmla="*/ 12694 h 2133600"/>
              <a:gd name="connsiteX6" fmla="*/ 2517688 w 4978400"/>
              <a:gd name="connsiteY6" fmla="*/ 12694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400" h="2133600">
                <a:moveTo>
                  <a:pt x="2517688" y="12694"/>
                </a:moveTo>
                <a:lnTo>
                  <a:pt x="371388" y="1070604"/>
                </a:lnTo>
                <a:cubicBezTo>
                  <a:pt x="371388" y="1070604"/>
                  <a:pt x="-163282" y="1334764"/>
                  <a:pt x="72938" y="1812284"/>
                </a:cubicBezTo>
                <a:lnTo>
                  <a:pt x="81828" y="1830064"/>
                </a:lnTo>
                <a:cubicBezTo>
                  <a:pt x="81828" y="1830064"/>
                  <a:pt x="316778" y="2307584"/>
                  <a:pt x="851448" y="2044694"/>
                </a:cubicBezTo>
                <a:lnTo>
                  <a:pt x="4970058" y="12694"/>
                </a:lnTo>
                <a:lnTo>
                  <a:pt x="2517688" y="12694"/>
                </a:lnTo>
                <a:close/>
              </a:path>
            </a:pathLst>
          </a:custGeom>
          <a:solidFill>
            <a:schemeClr val="accent1"/>
          </a:solidFill>
          <a:ln w="12694" cap="flat">
            <a:noFill/>
            <a:prstDash val="solid"/>
            <a:miter/>
          </a:ln>
        </p:spPr>
        <p:txBody>
          <a:bodyPr rtlCol="0" anchor="ctr"/>
          <a:lstStyle/>
          <a:p>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58588" y="1436921"/>
            <a:ext cx="5690680" cy="1517356"/>
          </a:xfrm>
        </p:spPr>
        <p:txBody>
          <a:bodyPr>
            <a:noAutofit/>
          </a:bodyPr>
          <a:lstStyle>
            <a:lvl1pPr>
              <a:defRPr sz="6000"/>
            </a:lvl1pPr>
          </a:lstStyle>
          <a:p>
            <a:r>
              <a:rPr lang="en-US" dirty="0"/>
              <a:t>PRESENTATION</a:t>
            </a:r>
            <a:br>
              <a:rPr lang="en-US" dirty="0"/>
            </a:br>
            <a:r>
              <a:rPr lang="en-US" dirty="0"/>
              <a:t>TITLE    </a:t>
            </a:r>
            <a:endParaRPr lang="ru-RU" dirty="0"/>
          </a:p>
        </p:txBody>
      </p:sp>
      <p:sp>
        <p:nvSpPr>
          <p:cNvPr id="28" name="Freeform: Shape 27"/>
          <p:cNvSpPr/>
          <p:nvPr/>
        </p:nvSpPr>
        <p:spPr>
          <a:xfrm>
            <a:off x="8069104" y="5422164"/>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endParaRPr lang="ru-RU" dirty="0"/>
          </a:p>
        </p:txBody>
      </p:sp>
      <p:sp>
        <p:nvSpPr>
          <p:cNvPr id="29" name="Freeform: Shape 28"/>
          <p:cNvSpPr/>
          <p:nvPr/>
        </p:nvSpPr>
        <p:spPr>
          <a:xfrm>
            <a:off x="9029960" y="3463631"/>
            <a:ext cx="3175313" cy="2946690"/>
          </a:xfrm>
          <a:custGeom>
            <a:avLst/>
            <a:gdLst>
              <a:gd name="connsiteX0" fmla="*/ 3162808 w 3175312"/>
              <a:gd name="connsiteY0" fmla="*/ 12701 h 2946690"/>
              <a:gd name="connsiteX1" fmla="*/ 487925 w 3175312"/>
              <a:gd name="connsiteY1" fmla="*/ 1331091 h 2946690"/>
              <a:gd name="connsiteX2" fmla="*/ 113238 w 3175312"/>
              <a:gd name="connsiteY2" fmla="*/ 2433559 h 2946690"/>
              <a:gd name="connsiteX3" fmla="*/ 127209 w 3175312"/>
              <a:gd name="connsiteY3" fmla="*/ 2461502 h 2946690"/>
              <a:gd name="connsiteX4" fmla="*/ 1229677 w 3175312"/>
              <a:gd name="connsiteY4" fmla="*/ 2836189 h 2946690"/>
              <a:gd name="connsiteX5" fmla="*/ 3162808 w 3175312"/>
              <a:gd name="connsiteY5" fmla="*/ 1882325 h 2946690"/>
              <a:gd name="connsiteX6" fmla="*/ 3162808 w 3175312"/>
              <a:gd name="connsiteY6" fmla="*/ 12701 h 294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312" h="2946690">
                <a:moveTo>
                  <a:pt x="3162808" y="12701"/>
                </a:moveTo>
                <a:lnTo>
                  <a:pt x="487925" y="1331091"/>
                </a:lnTo>
                <a:cubicBezTo>
                  <a:pt x="487925" y="1331091"/>
                  <a:pt x="-250018" y="1695617"/>
                  <a:pt x="113238" y="2433559"/>
                </a:cubicBezTo>
                <a:lnTo>
                  <a:pt x="127209" y="2461502"/>
                </a:lnTo>
                <a:cubicBezTo>
                  <a:pt x="127209" y="2461502"/>
                  <a:pt x="491735" y="3199445"/>
                  <a:pt x="1229677" y="2836189"/>
                </a:cubicBezTo>
                <a:lnTo>
                  <a:pt x="3162808" y="1882325"/>
                </a:lnTo>
                <a:lnTo>
                  <a:pt x="3162808" y="12701"/>
                </a:lnTo>
                <a:close/>
              </a:path>
            </a:pathLst>
          </a:custGeom>
          <a:solidFill>
            <a:schemeClr val="accent3"/>
          </a:solidFill>
          <a:ln w="12700" cap="flat">
            <a:noFill/>
            <a:prstDash val="solid"/>
            <a:miter/>
          </a:ln>
        </p:spPr>
        <p:txBody>
          <a:bodyPr rtlCol="0" anchor="ctr"/>
          <a:lstStyle/>
          <a:p>
            <a:endParaRPr lang="ru-RU" dirty="0"/>
          </a:p>
        </p:txBody>
      </p:sp>
      <p:sp>
        <p:nvSpPr>
          <p:cNvPr id="30" name="Freeform: Shape 29"/>
          <p:cNvSpPr/>
          <p:nvPr/>
        </p:nvSpPr>
        <p:spPr>
          <a:xfrm>
            <a:off x="11043829" y="4566099"/>
            <a:ext cx="1155814" cy="863685"/>
          </a:xfrm>
          <a:custGeom>
            <a:avLst/>
            <a:gdLst>
              <a:gd name="connsiteX0" fmla="*/ 1148938 w 1155813"/>
              <a:gd name="connsiteY0" fmla="*/ 12701 h 863685"/>
              <a:gd name="connsiteX1" fmla="*/ 173482 w 1155813"/>
              <a:gd name="connsiteY1" fmla="*/ 494079 h 863685"/>
              <a:gd name="connsiteX2" fmla="*/ 28688 w 1155813"/>
              <a:gd name="connsiteY2" fmla="*/ 759535 h 863685"/>
              <a:gd name="connsiteX3" fmla="*/ 31228 w 1155813"/>
              <a:gd name="connsiteY3" fmla="*/ 765885 h 863685"/>
              <a:gd name="connsiteX4" fmla="*/ 329707 w 1155813"/>
              <a:gd name="connsiteY4" fmla="*/ 812880 h 863685"/>
              <a:gd name="connsiteX5" fmla="*/ 1147668 w 1155813"/>
              <a:gd name="connsiteY5" fmla="*/ 408980 h 863685"/>
              <a:gd name="connsiteX6" fmla="*/ 1147668 w 1155813"/>
              <a:gd name="connsiteY6" fmla="*/ 12701 h 8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5813" h="863685">
                <a:moveTo>
                  <a:pt x="1148938" y="12701"/>
                </a:moveTo>
                <a:lnTo>
                  <a:pt x="173482" y="494079"/>
                </a:lnTo>
                <a:cubicBezTo>
                  <a:pt x="173482" y="494079"/>
                  <a:pt x="-47520" y="603309"/>
                  <a:pt x="28688" y="759535"/>
                </a:cubicBezTo>
                <a:lnTo>
                  <a:pt x="31228" y="765885"/>
                </a:lnTo>
                <a:cubicBezTo>
                  <a:pt x="31228" y="765885"/>
                  <a:pt x="108705" y="922111"/>
                  <a:pt x="329707" y="812880"/>
                </a:cubicBezTo>
                <a:lnTo>
                  <a:pt x="1147668" y="408980"/>
                </a:lnTo>
                <a:lnTo>
                  <a:pt x="1147668" y="12701"/>
                </a:lnTo>
                <a:close/>
              </a:path>
            </a:pathLst>
          </a:custGeom>
          <a:solidFill>
            <a:schemeClr val="bg1"/>
          </a:solidFill>
          <a:ln w="12700" cap="flat">
            <a:noFill/>
            <a:prstDash val="solid"/>
            <a:miter/>
          </a:ln>
        </p:spPr>
        <p:txBody>
          <a:bodyPr rtlCol="0" anchor="ctr"/>
          <a:lstStyle/>
          <a:p>
            <a:endParaRPr lang="ru-RU" dirty="0"/>
          </a:p>
        </p:txBody>
      </p:sp>
      <p:sp>
        <p:nvSpPr>
          <p:cNvPr id="32" name="Freeform: Shape 31"/>
          <p:cNvSpPr/>
          <p:nvPr/>
        </p:nvSpPr>
        <p:spPr>
          <a:xfrm>
            <a:off x="10743661" y="-1689"/>
            <a:ext cx="1447943" cy="1003399"/>
          </a:xfrm>
          <a:custGeom>
            <a:avLst/>
            <a:gdLst>
              <a:gd name="connsiteX0" fmla="*/ 1446147 w 1447942"/>
              <a:gd name="connsiteY0" fmla="*/ 12701 h 1003398"/>
              <a:gd name="connsiteX1" fmla="*/ 173482 w 1447942"/>
              <a:gd name="connsiteY1" fmla="*/ 640143 h 1003398"/>
              <a:gd name="connsiteX2" fmla="*/ 28688 w 1447942"/>
              <a:gd name="connsiteY2" fmla="*/ 905599 h 1003398"/>
              <a:gd name="connsiteX3" fmla="*/ 31227 w 1447942"/>
              <a:gd name="connsiteY3" fmla="*/ 911950 h 1003398"/>
              <a:gd name="connsiteX4" fmla="*/ 329707 w 1447942"/>
              <a:gd name="connsiteY4" fmla="*/ 958944 h 1003398"/>
              <a:gd name="connsiteX5" fmla="*/ 1446147 w 1447942"/>
              <a:gd name="connsiteY5" fmla="*/ 408980 h 1003398"/>
              <a:gd name="connsiteX6" fmla="*/ 1446147 w 1447942"/>
              <a:gd name="connsiteY6" fmla="*/ 12701 h 1003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7942" h="1003398">
                <a:moveTo>
                  <a:pt x="1446147" y="12701"/>
                </a:moveTo>
                <a:lnTo>
                  <a:pt x="173482" y="640143"/>
                </a:lnTo>
                <a:cubicBezTo>
                  <a:pt x="173482" y="640143"/>
                  <a:pt x="-47520" y="749374"/>
                  <a:pt x="28688" y="905599"/>
                </a:cubicBezTo>
                <a:lnTo>
                  <a:pt x="31227" y="911950"/>
                </a:lnTo>
                <a:cubicBezTo>
                  <a:pt x="31227" y="911950"/>
                  <a:pt x="108705" y="1068175"/>
                  <a:pt x="329707" y="958944"/>
                </a:cubicBezTo>
                <a:lnTo>
                  <a:pt x="1446147" y="408980"/>
                </a:lnTo>
                <a:lnTo>
                  <a:pt x="1446147" y="12701"/>
                </a:lnTo>
                <a:close/>
              </a:path>
            </a:pathLst>
          </a:custGeom>
          <a:solidFill>
            <a:schemeClr val="accent3"/>
          </a:solidFill>
          <a:ln w="12700" cap="flat">
            <a:noFill/>
            <a:prstDash val="solid"/>
            <a:miter/>
          </a:ln>
        </p:spPr>
        <p:txBody>
          <a:bodyPr rtlCol="0" anchor="ctr"/>
          <a:lstStyle/>
          <a:p>
            <a:endParaRPr lang="ru-RU" dirty="0"/>
          </a:p>
        </p:txBody>
      </p:sp>
      <p:sp>
        <p:nvSpPr>
          <p:cNvPr id="33" name="Freeform: Shape 32"/>
          <p:cNvSpPr/>
          <p:nvPr/>
        </p:nvSpPr>
        <p:spPr>
          <a:xfrm>
            <a:off x="6536780" y="-12701"/>
            <a:ext cx="4978890" cy="2133810"/>
          </a:xfrm>
          <a:custGeom>
            <a:avLst/>
            <a:gdLst>
              <a:gd name="connsiteX0" fmla="*/ 2515401 w 4978890"/>
              <a:gd name="connsiteY0" fmla="*/ 12701 h 2133810"/>
              <a:gd name="connsiteX1" fmla="*/ 371430 w 4978890"/>
              <a:gd name="connsiteY1" fmla="*/ 1069445 h 2133810"/>
              <a:gd name="connsiteX2" fmla="*/ 72951 w 4978890"/>
              <a:gd name="connsiteY2" fmla="*/ 1811198 h 2133810"/>
              <a:gd name="connsiteX3" fmla="*/ 81841 w 4978890"/>
              <a:gd name="connsiteY3" fmla="*/ 1828980 h 2133810"/>
              <a:gd name="connsiteX4" fmla="*/ 851538 w 4978890"/>
              <a:gd name="connsiteY4" fmla="*/ 2043631 h 2133810"/>
              <a:gd name="connsiteX5" fmla="*/ 4968013 w 4978890"/>
              <a:gd name="connsiteY5" fmla="*/ 12701 h 2133810"/>
              <a:gd name="connsiteX6" fmla="*/ 2515401 w 4978890"/>
              <a:gd name="connsiteY6" fmla="*/ 12701 h 213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890" h="2133810">
                <a:moveTo>
                  <a:pt x="2515401" y="12701"/>
                </a:moveTo>
                <a:lnTo>
                  <a:pt x="371430" y="1069445"/>
                </a:lnTo>
                <a:cubicBezTo>
                  <a:pt x="371430" y="1069445"/>
                  <a:pt x="-163293" y="1333631"/>
                  <a:pt x="72951" y="1811198"/>
                </a:cubicBezTo>
                <a:lnTo>
                  <a:pt x="81841" y="1828980"/>
                </a:lnTo>
                <a:cubicBezTo>
                  <a:pt x="81841" y="1828980"/>
                  <a:pt x="316814" y="2306547"/>
                  <a:pt x="851538" y="2043631"/>
                </a:cubicBezTo>
                <a:lnTo>
                  <a:pt x="4968013" y="12701"/>
                </a:lnTo>
                <a:lnTo>
                  <a:pt x="2515401" y="12701"/>
                </a:lnTo>
                <a:close/>
              </a:path>
            </a:pathLst>
          </a:custGeom>
          <a:solidFill>
            <a:schemeClr val="accent1"/>
          </a:solidFill>
          <a:ln w="12700" cap="flat">
            <a:noFill/>
            <a:prstDash val="solid"/>
            <a:miter/>
          </a:ln>
        </p:spPr>
        <p:txBody>
          <a:bodyPr rtlCol="0" anchor="ctr"/>
          <a:lstStyle/>
          <a:p>
            <a:endParaRPr lang="ru-RU" dirty="0"/>
          </a:p>
        </p:txBody>
      </p:sp>
      <p:sp>
        <p:nvSpPr>
          <p:cNvPr id="34" name="Freeform: Shape 33"/>
          <p:cNvSpPr/>
          <p:nvPr/>
        </p:nvSpPr>
        <p:spPr>
          <a:xfrm>
            <a:off x="6518963" y="-12701"/>
            <a:ext cx="5029695" cy="2146511"/>
          </a:xfrm>
          <a:custGeom>
            <a:avLst/>
            <a:gdLst>
              <a:gd name="connsiteX0" fmla="*/ 4942646 w 5029695"/>
              <a:gd name="connsiteY0" fmla="*/ 12701 h 2146511"/>
              <a:gd name="connsiteX1" fmla="*/ 860464 w 5029695"/>
              <a:gd name="connsiteY1" fmla="*/ 2025849 h 2146511"/>
              <a:gd name="connsiteX2" fmla="*/ 295258 w 5029695"/>
              <a:gd name="connsiteY2" fmla="*/ 2019499 h 2146511"/>
              <a:gd name="connsiteX3" fmla="*/ 116171 w 5029695"/>
              <a:gd name="connsiteY3" fmla="*/ 1820089 h 2146511"/>
              <a:gd name="connsiteX4" fmla="*/ 107280 w 5029695"/>
              <a:gd name="connsiteY4" fmla="*/ 1802307 h 2146511"/>
              <a:gd name="connsiteX5" fmla="*/ 165705 w 5029695"/>
              <a:gd name="connsiteY5" fmla="*/ 1273935 h 2146511"/>
              <a:gd name="connsiteX6" fmla="*/ 398138 w 5029695"/>
              <a:gd name="connsiteY6" fmla="*/ 1085957 h 2146511"/>
              <a:gd name="connsiteX7" fmla="*/ 2576402 w 5029695"/>
              <a:gd name="connsiteY7" fmla="*/ 12701 h 2146511"/>
              <a:gd name="connsiteX8" fmla="*/ 2490034 w 5029695"/>
              <a:gd name="connsiteY8" fmla="*/ 12701 h 2146511"/>
              <a:gd name="connsiteX9" fmla="*/ 381626 w 5029695"/>
              <a:gd name="connsiteY9" fmla="*/ 1052934 h 2146511"/>
              <a:gd name="connsiteX10" fmla="*/ 137762 w 5029695"/>
              <a:gd name="connsiteY10" fmla="*/ 1249803 h 2146511"/>
              <a:gd name="connsiteX11" fmla="*/ 74256 w 5029695"/>
              <a:gd name="connsiteY11" fmla="*/ 1820089 h 2146511"/>
              <a:gd name="connsiteX12" fmla="*/ 83147 w 5029695"/>
              <a:gd name="connsiteY12" fmla="*/ 1837871 h 2146511"/>
              <a:gd name="connsiteX13" fmla="*/ 273666 w 5029695"/>
              <a:gd name="connsiteY13" fmla="*/ 2051252 h 2146511"/>
              <a:gd name="connsiteX14" fmla="*/ 564525 w 5029695"/>
              <a:gd name="connsiteY14" fmla="*/ 2141431 h 2146511"/>
              <a:gd name="connsiteX15" fmla="*/ 878246 w 5029695"/>
              <a:gd name="connsiteY15" fmla="*/ 2060143 h 2146511"/>
              <a:gd name="connsiteX16" fmla="*/ 5029014 w 5029695"/>
              <a:gd name="connsiteY16" fmla="*/ 12701 h 2146511"/>
              <a:gd name="connsiteX17" fmla="*/ 4942646 w 5029695"/>
              <a:gd name="connsiteY17" fmla="*/ 12701 h 214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9695" h="2146511">
                <a:moveTo>
                  <a:pt x="4942646" y="12701"/>
                </a:moveTo>
                <a:lnTo>
                  <a:pt x="860464" y="2025849"/>
                </a:lnTo>
                <a:cubicBezTo>
                  <a:pt x="645812" y="2131270"/>
                  <a:pt x="456564" y="2130000"/>
                  <a:pt x="295258" y="2019499"/>
                </a:cubicBezTo>
                <a:cubicBezTo>
                  <a:pt x="174596" y="1936941"/>
                  <a:pt x="116171" y="1821359"/>
                  <a:pt x="116171" y="1820089"/>
                </a:cubicBezTo>
                <a:lnTo>
                  <a:pt x="107280" y="1802307"/>
                </a:lnTo>
                <a:cubicBezTo>
                  <a:pt x="13290" y="1611789"/>
                  <a:pt x="32342" y="1433971"/>
                  <a:pt x="165705" y="1273935"/>
                </a:cubicBezTo>
                <a:cubicBezTo>
                  <a:pt x="266045" y="1153274"/>
                  <a:pt x="395598" y="1087227"/>
                  <a:pt x="398138" y="1085957"/>
                </a:cubicBezTo>
                <a:lnTo>
                  <a:pt x="2576402" y="12701"/>
                </a:lnTo>
                <a:lnTo>
                  <a:pt x="2490034" y="12701"/>
                </a:lnTo>
                <a:lnTo>
                  <a:pt x="381626" y="1052934"/>
                </a:lnTo>
                <a:cubicBezTo>
                  <a:pt x="376546" y="1055474"/>
                  <a:pt x="243183" y="1121520"/>
                  <a:pt x="137762" y="1249803"/>
                </a:cubicBezTo>
                <a:cubicBezTo>
                  <a:pt x="38693" y="1369195"/>
                  <a:pt x="-51486" y="1564794"/>
                  <a:pt x="74256" y="1820089"/>
                </a:cubicBezTo>
                <a:lnTo>
                  <a:pt x="83147" y="1837871"/>
                </a:lnTo>
                <a:cubicBezTo>
                  <a:pt x="85687" y="1842952"/>
                  <a:pt x="145383" y="1962343"/>
                  <a:pt x="273666" y="2051252"/>
                </a:cubicBezTo>
                <a:cubicBezTo>
                  <a:pt x="342253" y="2098247"/>
                  <a:pt x="440053" y="2141431"/>
                  <a:pt x="564525" y="2141431"/>
                </a:cubicBezTo>
                <a:cubicBezTo>
                  <a:pt x="654703" y="2141431"/>
                  <a:pt x="758854" y="2119839"/>
                  <a:pt x="878246" y="2060143"/>
                </a:cubicBezTo>
                <a:lnTo>
                  <a:pt x="5029014" y="12701"/>
                </a:lnTo>
                <a:lnTo>
                  <a:pt x="4942646" y="12701"/>
                </a:lnTo>
                <a:close/>
              </a:path>
            </a:pathLst>
          </a:custGeom>
          <a:solidFill>
            <a:schemeClr val="bg1"/>
          </a:solidFill>
          <a:ln w="12700" cap="flat">
            <a:noFill/>
            <a:prstDash val="solid"/>
            <a:miter/>
          </a:ln>
        </p:spPr>
        <p:txBody>
          <a:bodyPr rtlCol="0" anchor="ctr"/>
          <a:lstStyle/>
          <a:p>
            <a:endParaRPr lang="ru-RU" dirty="0"/>
          </a:p>
        </p:txBody>
      </p:sp>
      <p:sp>
        <p:nvSpPr>
          <p:cNvPr id="40" name="Graphic 37"/>
          <p:cNvSpPr/>
          <p:nvPr userDrawn="1"/>
        </p:nvSpPr>
        <p:spPr>
          <a:xfrm>
            <a:off x="895717" y="3124629"/>
            <a:ext cx="2158296" cy="151200"/>
          </a:xfrm>
          <a:custGeom>
            <a:avLst/>
            <a:gdLst>
              <a:gd name="connsiteX0" fmla="*/ 2087180 w 2158295"/>
              <a:gd name="connsiteY0" fmla="*/ 153601 h 165045"/>
              <a:gd name="connsiteX1" fmla="*/ 82504 w 2158295"/>
              <a:gd name="connsiteY1" fmla="*/ 153601 h 165045"/>
              <a:gd name="connsiteX2" fmla="*/ 12677 w 2158295"/>
              <a:gd name="connsiteY2" fmla="*/ 83774 h 165045"/>
              <a:gd name="connsiteX3" fmla="*/ 12677 w 2158295"/>
              <a:gd name="connsiteY3" fmla="*/ 83774 h 165045"/>
              <a:gd name="connsiteX4" fmla="*/ 82504 w 2158295"/>
              <a:gd name="connsiteY4" fmla="*/ 12677 h 165045"/>
              <a:gd name="connsiteX5" fmla="*/ 2087180 w 2158295"/>
              <a:gd name="connsiteY5" fmla="*/ 12677 h 165045"/>
              <a:gd name="connsiteX6" fmla="*/ 2157008 w 2158295"/>
              <a:gd name="connsiteY6" fmla="*/ 82504 h 165045"/>
              <a:gd name="connsiteX7" fmla="*/ 2157008 w 2158295"/>
              <a:gd name="connsiteY7" fmla="*/ 82504 h 165045"/>
              <a:gd name="connsiteX8" fmla="*/ 2087180 w 2158295"/>
              <a:gd name="connsiteY8" fmla="*/ 153601 h 16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8295" h="165045">
                <a:moveTo>
                  <a:pt x="2087180" y="153601"/>
                </a:moveTo>
                <a:lnTo>
                  <a:pt x="82504" y="153601"/>
                </a:lnTo>
                <a:cubicBezTo>
                  <a:pt x="44417" y="153601"/>
                  <a:pt x="12677" y="121861"/>
                  <a:pt x="12677" y="83774"/>
                </a:cubicBezTo>
                <a:lnTo>
                  <a:pt x="12677" y="83774"/>
                </a:lnTo>
                <a:cubicBezTo>
                  <a:pt x="12677" y="44417"/>
                  <a:pt x="44417" y="12677"/>
                  <a:pt x="82504" y="12677"/>
                </a:cubicBezTo>
                <a:lnTo>
                  <a:pt x="2087180" y="12677"/>
                </a:lnTo>
                <a:cubicBezTo>
                  <a:pt x="2125268" y="12677"/>
                  <a:pt x="2157008" y="44417"/>
                  <a:pt x="2157008" y="82504"/>
                </a:cubicBezTo>
                <a:lnTo>
                  <a:pt x="2157008" y="82504"/>
                </a:lnTo>
                <a:cubicBezTo>
                  <a:pt x="2157008" y="121861"/>
                  <a:pt x="2126538" y="153601"/>
                  <a:pt x="2087180" y="153601"/>
                </a:cubicBezTo>
                <a:close/>
              </a:path>
            </a:pathLst>
          </a:custGeom>
          <a:gradFill>
            <a:gsLst>
              <a:gs pos="0">
                <a:schemeClr val="accent1"/>
              </a:gs>
              <a:gs pos="100000">
                <a:schemeClr val="accent3"/>
              </a:gs>
            </a:gsLst>
            <a:lin ang="0" scaled="1"/>
          </a:gradFill>
          <a:ln w="12681" cap="flat">
            <a:noFill/>
            <a:prstDash val="solid"/>
            <a:miter/>
          </a:ln>
        </p:spPr>
        <p:txBody>
          <a:bodyPr rtlCol="0" anchor="ctr"/>
          <a:lstStyle/>
          <a:p>
            <a:endParaRPr lang="ru-RU" dirty="0"/>
          </a:p>
        </p:txBody>
      </p:sp>
      <p:sp>
        <p:nvSpPr>
          <p:cNvPr id="12" name="Graphic 36"/>
          <p:cNvSpPr/>
          <p:nvPr userDrawn="1"/>
        </p:nvSpPr>
        <p:spPr>
          <a:xfrm>
            <a:off x="-7816" y="5057878"/>
            <a:ext cx="715108" cy="949829"/>
          </a:xfrm>
          <a:custGeom>
            <a:avLst/>
            <a:gdLst>
              <a:gd name="connsiteX0" fmla="*/ 217522 w 723600"/>
              <a:gd name="connsiteY0" fmla="*/ 9082 h 1015200"/>
              <a:gd name="connsiteX1" fmla="*/ 9082 w 723600"/>
              <a:gd name="connsiteY1" fmla="*/ 9082 h 1015200"/>
              <a:gd name="connsiteX2" fmla="*/ 9082 w 723600"/>
              <a:gd name="connsiteY2" fmla="*/ 1010242 h 1015200"/>
              <a:gd name="connsiteX3" fmla="*/ 217522 w 723600"/>
              <a:gd name="connsiteY3" fmla="*/ 1010242 h 1015200"/>
              <a:gd name="connsiteX4" fmla="*/ 716482 w 723600"/>
              <a:gd name="connsiteY4" fmla="*/ 518842 h 1015200"/>
              <a:gd name="connsiteX5" fmla="*/ 716482 w 723600"/>
              <a:gd name="connsiteY5" fmla="*/ 500482 h 1015200"/>
              <a:gd name="connsiteX6" fmla="*/ 217522 w 723600"/>
              <a:gd name="connsiteY6" fmla="*/ 9082 h 101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3600" h="1015200">
                <a:moveTo>
                  <a:pt x="217522" y="9082"/>
                </a:moveTo>
                <a:lnTo>
                  <a:pt x="9082" y="9082"/>
                </a:lnTo>
                <a:lnTo>
                  <a:pt x="9082" y="1010242"/>
                </a:lnTo>
                <a:lnTo>
                  <a:pt x="217522" y="1010242"/>
                </a:lnTo>
                <a:cubicBezTo>
                  <a:pt x="217522" y="1010242"/>
                  <a:pt x="716482" y="1010242"/>
                  <a:pt x="716482" y="518842"/>
                </a:cubicBezTo>
                <a:lnTo>
                  <a:pt x="716482" y="500482"/>
                </a:lnTo>
                <a:cubicBezTo>
                  <a:pt x="716482" y="500482"/>
                  <a:pt x="716482" y="9082"/>
                  <a:pt x="217522" y="9082"/>
                </a:cubicBezTo>
                <a:close/>
              </a:path>
            </a:pathLst>
          </a:custGeom>
          <a:solidFill>
            <a:schemeClr val="accent3"/>
          </a:solidFill>
          <a:ln w="10680" cap="flat">
            <a:noFill/>
            <a:prstDash val="solid"/>
            <a:miter/>
          </a:ln>
        </p:spPr>
        <p:txBody>
          <a:bodyPr rtlCol="0" anchor="ctr"/>
          <a:lstStyle/>
          <a:p>
            <a:endParaRPr lang="ru-RU"/>
          </a:p>
        </p:txBody>
      </p:sp>
      <p:sp>
        <p:nvSpPr>
          <p:cNvPr id="15" name="Subtitle 2"/>
          <p:cNvSpPr>
            <a:spLocks noGrp="1"/>
          </p:cNvSpPr>
          <p:nvPr>
            <p:ph type="subTitle" idx="1"/>
          </p:nvPr>
        </p:nvSpPr>
        <p:spPr>
          <a:xfrm>
            <a:off x="758588" y="3429000"/>
            <a:ext cx="3629300" cy="946192"/>
          </a:xfrm>
        </p:spPr>
        <p:txBody>
          <a:bodyPr vert="horz" lIns="91440" tIns="45720" rIns="91440" bIns="45720" rtlCol="0">
            <a:normAutofit/>
          </a:bodyPr>
          <a:lstStyle>
            <a:lvl1pPr marL="0" indent="0">
              <a:buNone/>
              <a:defRPr lang="en-US" b="1" i="0"/>
            </a:lvl1pPr>
          </a:lstStyle>
          <a:p>
            <a:pPr marL="228600" lvl="0" indent="-228600"/>
            <a:r>
              <a:rPr lang="en-US"/>
              <a:t>Click to edit Master subtitle style</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4" name="Oval 33"/>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Graphic 12"/>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10" name="Freeform: Shape 9"/>
          <p:cNvSpPr/>
          <p:nvPr userDrawn="1"/>
        </p:nvSpPr>
        <p:spPr>
          <a:xfrm>
            <a:off x="7998821" y="1645349"/>
            <a:ext cx="4196737" cy="1001638"/>
          </a:xfrm>
          <a:custGeom>
            <a:avLst/>
            <a:gdLst>
              <a:gd name="connsiteX0" fmla="*/ 3150394 w 3152775"/>
              <a:gd name="connsiteY0" fmla="*/ 7144 h 752475"/>
              <a:gd name="connsiteX1" fmla="*/ 371952 w 3152775"/>
              <a:gd name="connsiteY1" fmla="*/ 7144 h 752475"/>
              <a:gd name="connsiteX2" fmla="*/ 7144 w 3152775"/>
              <a:gd name="connsiteY2" fmla="*/ 370999 h 752475"/>
              <a:gd name="connsiteX3" fmla="*/ 7144 w 3152775"/>
              <a:gd name="connsiteY3" fmla="*/ 384334 h 752475"/>
              <a:gd name="connsiteX4" fmla="*/ 371952 w 3152775"/>
              <a:gd name="connsiteY4" fmla="*/ 748189 h 752475"/>
              <a:gd name="connsiteX5" fmla="*/ 3150394 w 3152775"/>
              <a:gd name="connsiteY5" fmla="*/ 748189 h 752475"/>
              <a:gd name="connsiteX6" fmla="*/ 3150394 w 3152775"/>
              <a:gd name="connsiteY6" fmla="*/ 714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775" h="752475">
                <a:moveTo>
                  <a:pt x="3150394" y="7144"/>
                </a:moveTo>
                <a:lnTo>
                  <a:pt x="371952" y="7144"/>
                </a:lnTo>
                <a:cubicBezTo>
                  <a:pt x="371952" y="7144"/>
                  <a:pt x="7144" y="7144"/>
                  <a:pt x="7144" y="370999"/>
                </a:cubicBezTo>
                <a:lnTo>
                  <a:pt x="7144" y="384334"/>
                </a:lnTo>
                <a:cubicBezTo>
                  <a:pt x="7144" y="384334"/>
                  <a:pt x="7144" y="748189"/>
                  <a:pt x="371952" y="748189"/>
                </a:cubicBezTo>
                <a:lnTo>
                  <a:pt x="3150394" y="748189"/>
                </a:lnTo>
                <a:lnTo>
                  <a:pt x="3150394" y="7144"/>
                </a:lnTo>
                <a:close/>
              </a:path>
            </a:pathLst>
          </a:custGeom>
          <a:solidFill>
            <a:schemeClr val="accent1"/>
          </a:solidFill>
          <a:ln w="25400" cap="flat">
            <a:noFill/>
            <a:prstDash val="solid"/>
            <a:miter/>
          </a:ln>
        </p:spPr>
        <p:txBody>
          <a:bodyPr rtlCol="0" anchor="ctr"/>
          <a:lstStyle/>
          <a:p>
            <a:endParaRPr lang="ru-RU" dirty="0"/>
          </a:p>
        </p:txBody>
      </p:sp>
      <p:sp>
        <p:nvSpPr>
          <p:cNvPr id="25" name="Freeform: Shape 24"/>
          <p:cNvSpPr/>
          <p:nvPr userDrawn="1"/>
        </p:nvSpPr>
        <p:spPr>
          <a:xfrm>
            <a:off x="12186920" y="2632655"/>
            <a:ext cx="5081" cy="25381"/>
          </a:xfrm>
          <a:custGeom>
            <a:avLst/>
            <a:gdLst>
              <a:gd name="connsiteX0" fmla="*/ 0 w 5081"/>
              <a:gd name="connsiteY0" fmla="*/ 0 h 25381"/>
              <a:gd name="connsiteX1" fmla="*/ 5081 w 5081"/>
              <a:gd name="connsiteY1" fmla="*/ 0 h 25381"/>
              <a:gd name="connsiteX2" fmla="*/ 5081 w 5081"/>
              <a:gd name="connsiteY2" fmla="*/ 25381 h 25381"/>
              <a:gd name="connsiteX3" fmla="*/ 0 w 5081"/>
              <a:gd name="connsiteY3" fmla="*/ 25381 h 25381"/>
              <a:gd name="connsiteX4" fmla="*/ 0 w 5081"/>
              <a:gd name="connsiteY4" fmla="*/ 0 h 2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1">
                <a:moveTo>
                  <a:pt x="0" y="0"/>
                </a:moveTo>
                <a:lnTo>
                  <a:pt x="5081" y="0"/>
                </a:lnTo>
                <a:lnTo>
                  <a:pt x="5081" y="25381"/>
                </a:lnTo>
                <a:lnTo>
                  <a:pt x="0" y="25381"/>
                </a:lnTo>
                <a:lnTo>
                  <a:pt x="0" y="0"/>
                </a:lnTo>
                <a:close/>
              </a:path>
            </a:pathLst>
          </a:custGeom>
          <a:solidFill>
            <a:schemeClr val="tx2"/>
          </a:solidFill>
          <a:ln w="12690" cap="flat">
            <a:noFill/>
            <a:prstDash val="solid"/>
            <a:miter/>
          </a:ln>
        </p:spPr>
        <p:txBody>
          <a:bodyPr wrap="square" rtlCol="0" anchor="ctr">
            <a:noAutofit/>
          </a:bodyPr>
          <a:lstStyle/>
          <a:p>
            <a:endParaRPr lang="ru-RU" dirty="0"/>
          </a:p>
        </p:txBody>
      </p:sp>
      <p:sp>
        <p:nvSpPr>
          <p:cNvPr id="2" name="Title 1"/>
          <p:cNvSpPr>
            <a:spLocks noGrp="1"/>
          </p:cNvSpPr>
          <p:nvPr>
            <p:ph type="ctrTitle" hasCustomPrompt="1"/>
          </p:nvPr>
        </p:nvSpPr>
        <p:spPr>
          <a:xfrm>
            <a:off x="781987" y="793172"/>
            <a:ext cx="9144000" cy="655621"/>
          </a:xfrm>
        </p:spPr>
        <p:txBody>
          <a:bodyPr anchor="b">
            <a:normAutofit/>
          </a:bodyPr>
          <a:lstStyle>
            <a:lvl1pPr algn="l">
              <a:defRPr sz="4000" b="1">
                <a:gradFill>
                  <a:gsLst>
                    <a:gs pos="0">
                      <a:schemeClr val="accent1"/>
                    </a:gs>
                    <a:gs pos="100000">
                      <a:schemeClr val="accent3"/>
                    </a:gs>
                  </a:gsLst>
                  <a:lin ang="0" scaled="1"/>
                </a:gradFill>
              </a:defRPr>
            </a:lvl1pPr>
          </a:lstStyle>
          <a:p>
            <a:r>
              <a:rPr lang="en-US" dirty="0"/>
              <a:t>DIVIDER SLIDE</a:t>
            </a:r>
            <a:endParaRPr lang="ru-RU" dirty="0"/>
          </a:p>
        </p:txBody>
      </p:sp>
      <p:sp>
        <p:nvSpPr>
          <p:cNvPr id="3" name="Subtitle 2"/>
          <p:cNvSpPr>
            <a:spLocks noGrp="1"/>
          </p:cNvSpPr>
          <p:nvPr>
            <p:ph type="subTitle" idx="1"/>
          </p:nvPr>
        </p:nvSpPr>
        <p:spPr>
          <a:xfrm>
            <a:off x="795772" y="1877051"/>
            <a:ext cx="6843278" cy="496223"/>
          </a:xfrm>
        </p:spPr>
        <p:txBody>
          <a:bodyPr>
            <a:normAutofit/>
          </a:bodyPr>
          <a:lstStyle>
            <a:lvl1pPr marL="0" indent="0" algn="l">
              <a:buNone/>
              <a:defRPr sz="1800" b="1" i="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dirty="0"/>
          </a:p>
        </p:txBody>
      </p:sp>
      <p:sp>
        <p:nvSpPr>
          <p:cNvPr id="24" name="Graphic 22"/>
          <p:cNvSpPr/>
          <p:nvPr/>
        </p:nvSpPr>
        <p:spPr>
          <a:xfrm>
            <a:off x="903223" y="1550951"/>
            <a:ext cx="3273552" cy="151200"/>
          </a:xfrm>
          <a:custGeom>
            <a:avLst/>
            <a:gdLst>
              <a:gd name="connsiteX0" fmla="*/ 2392204 w 2447925"/>
              <a:gd name="connsiteY0" fmla="*/ 114776 h 114300"/>
              <a:gd name="connsiteX1" fmla="*/ 60484 w 2447925"/>
              <a:gd name="connsiteY1" fmla="*/ 114776 h 114300"/>
              <a:gd name="connsiteX2" fmla="*/ 7144 w 2447925"/>
              <a:gd name="connsiteY2" fmla="*/ 60484 h 114300"/>
              <a:gd name="connsiteX3" fmla="*/ 7144 w 2447925"/>
              <a:gd name="connsiteY3" fmla="*/ 60484 h 114300"/>
              <a:gd name="connsiteX4" fmla="*/ 60484 w 2447925"/>
              <a:gd name="connsiteY4" fmla="*/ 7144 h 114300"/>
              <a:gd name="connsiteX5" fmla="*/ 2392204 w 2447925"/>
              <a:gd name="connsiteY5" fmla="*/ 7144 h 114300"/>
              <a:gd name="connsiteX6" fmla="*/ 2445544 w 2447925"/>
              <a:gd name="connsiteY6" fmla="*/ 60484 h 114300"/>
              <a:gd name="connsiteX7" fmla="*/ 2445544 w 2447925"/>
              <a:gd name="connsiteY7" fmla="*/ 60484 h 114300"/>
              <a:gd name="connsiteX8" fmla="*/ 2392204 w 2447925"/>
              <a:gd name="connsiteY8" fmla="*/ 11477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7925" h="114300">
                <a:moveTo>
                  <a:pt x="2392204" y="114776"/>
                </a:moveTo>
                <a:lnTo>
                  <a:pt x="60484" y="114776"/>
                </a:lnTo>
                <a:cubicBezTo>
                  <a:pt x="30956" y="114776"/>
                  <a:pt x="7144" y="90011"/>
                  <a:pt x="7144" y="60484"/>
                </a:cubicBezTo>
                <a:lnTo>
                  <a:pt x="7144" y="60484"/>
                </a:lnTo>
                <a:cubicBezTo>
                  <a:pt x="7144" y="30956"/>
                  <a:pt x="30956" y="7144"/>
                  <a:pt x="60484" y="7144"/>
                </a:cubicBezTo>
                <a:lnTo>
                  <a:pt x="2392204" y="7144"/>
                </a:lnTo>
                <a:cubicBezTo>
                  <a:pt x="2421731" y="7144"/>
                  <a:pt x="2445544" y="30956"/>
                  <a:pt x="2445544" y="60484"/>
                </a:cubicBezTo>
                <a:lnTo>
                  <a:pt x="2445544" y="60484"/>
                </a:lnTo>
                <a:cubicBezTo>
                  <a:pt x="2445544" y="90011"/>
                  <a:pt x="2421731" y="114776"/>
                  <a:pt x="2392204" y="11477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9" name="Freeform: Shape 8"/>
          <p:cNvSpPr/>
          <p:nvPr/>
        </p:nvSpPr>
        <p:spPr>
          <a:xfrm>
            <a:off x="3899957" y="4662943"/>
            <a:ext cx="8292043" cy="760738"/>
          </a:xfrm>
          <a:custGeom>
            <a:avLst/>
            <a:gdLst>
              <a:gd name="connsiteX0" fmla="*/ 6228874 w 6229350"/>
              <a:gd name="connsiteY0" fmla="*/ 7144 h 571500"/>
              <a:gd name="connsiteX1" fmla="*/ 284321 w 6229350"/>
              <a:gd name="connsiteY1" fmla="*/ 7144 h 571500"/>
              <a:gd name="connsiteX2" fmla="*/ 7144 w 6229350"/>
              <a:gd name="connsiteY2" fmla="*/ 282416 h 571500"/>
              <a:gd name="connsiteX3" fmla="*/ 7144 w 6229350"/>
              <a:gd name="connsiteY3" fmla="*/ 292894 h 571500"/>
              <a:gd name="connsiteX4" fmla="*/ 284321 w 6229350"/>
              <a:gd name="connsiteY4" fmla="*/ 568166 h 571500"/>
              <a:gd name="connsiteX5" fmla="*/ 6228874 w 6229350"/>
              <a:gd name="connsiteY5" fmla="*/ 568166 h 571500"/>
              <a:gd name="connsiteX6" fmla="*/ 6228874 w 6229350"/>
              <a:gd name="connsiteY6" fmla="*/ 714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9350" h="571500">
                <a:moveTo>
                  <a:pt x="6228874" y="7144"/>
                </a:moveTo>
                <a:lnTo>
                  <a:pt x="284321" y="7144"/>
                </a:lnTo>
                <a:cubicBezTo>
                  <a:pt x="284321" y="7144"/>
                  <a:pt x="7144" y="7144"/>
                  <a:pt x="7144" y="282416"/>
                </a:cubicBezTo>
                <a:lnTo>
                  <a:pt x="7144" y="292894"/>
                </a:lnTo>
                <a:cubicBezTo>
                  <a:pt x="7144" y="292894"/>
                  <a:pt x="7144" y="568166"/>
                  <a:pt x="284321" y="568166"/>
                </a:cubicBezTo>
                <a:lnTo>
                  <a:pt x="6228874" y="568166"/>
                </a:lnTo>
                <a:lnTo>
                  <a:pt x="6228874" y="7144"/>
                </a:lnTo>
                <a:close/>
              </a:path>
            </a:pathLst>
          </a:custGeom>
          <a:solidFill>
            <a:schemeClr val="accent3"/>
          </a:solidFill>
          <a:ln w="25400" cap="flat">
            <a:noFill/>
            <a:prstDash val="solid"/>
            <a:miter/>
          </a:ln>
        </p:spPr>
        <p:txBody>
          <a:bodyPr rtlCol="0" anchor="ctr"/>
          <a:lstStyle/>
          <a:p>
            <a:endParaRPr lang="ru-RU" dirty="0"/>
          </a:p>
        </p:txBody>
      </p:sp>
      <p:sp>
        <p:nvSpPr>
          <p:cNvPr id="38" name="Freeform: Shape 37"/>
          <p:cNvSpPr/>
          <p:nvPr/>
        </p:nvSpPr>
        <p:spPr>
          <a:xfrm>
            <a:off x="3909848" y="4665641"/>
            <a:ext cx="8277071" cy="257213"/>
          </a:xfrm>
          <a:custGeom>
            <a:avLst/>
            <a:gdLst>
              <a:gd name="connsiteX0" fmla="*/ 363403 w 8277071"/>
              <a:gd name="connsiteY0" fmla="*/ 0 h 257213"/>
              <a:gd name="connsiteX1" fmla="*/ 8277071 w 8277071"/>
              <a:gd name="connsiteY1" fmla="*/ 0 h 257213"/>
              <a:gd name="connsiteX2" fmla="*/ 8277071 w 8277071"/>
              <a:gd name="connsiteY2" fmla="*/ 25380 h 257213"/>
              <a:gd name="connsiteX3" fmla="*/ 363403 w 8277071"/>
              <a:gd name="connsiteY3" fmla="*/ 25380 h 257213"/>
              <a:gd name="connsiteX4" fmla="*/ 61632 w 8277071"/>
              <a:gd name="connsiteY4" fmla="*/ 176355 h 257213"/>
              <a:gd name="connsiteX5" fmla="*/ 25441 w 8277071"/>
              <a:gd name="connsiteY5" fmla="*/ 257213 h 257213"/>
              <a:gd name="connsiteX6" fmla="*/ 0 w 8277071"/>
              <a:gd name="connsiteY6" fmla="*/ 257213 h 257213"/>
              <a:gd name="connsiteX7" fmla="*/ 29624 w 8277071"/>
              <a:gd name="connsiteY7" fmla="*/ 181325 h 257213"/>
              <a:gd name="connsiteX8" fmla="*/ 363403 w 8277071"/>
              <a:gd name="connsiteY8" fmla="*/ 0 h 2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77071" h="257213">
                <a:moveTo>
                  <a:pt x="363403" y="0"/>
                </a:moveTo>
                <a:lnTo>
                  <a:pt x="8277071" y="0"/>
                </a:lnTo>
                <a:lnTo>
                  <a:pt x="8277071" y="25380"/>
                </a:lnTo>
                <a:lnTo>
                  <a:pt x="363403" y="25380"/>
                </a:lnTo>
                <a:cubicBezTo>
                  <a:pt x="352934" y="25380"/>
                  <a:pt x="158297" y="28235"/>
                  <a:pt x="61632" y="176355"/>
                </a:cubicBezTo>
                <a:lnTo>
                  <a:pt x="25441" y="257213"/>
                </a:lnTo>
                <a:lnTo>
                  <a:pt x="0" y="257213"/>
                </a:lnTo>
                <a:lnTo>
                  <a:pt x="29624" y="181325"/>
                </a:lnTo>
                <a:cubicBezTo>
                  <a:pt x="130358" y="2915"/>
                  <a:pt x="360072" y="0"/>
                  <a:pt x="363403" y="0"/>
                </a:cubicBezTo>
                <a:close/>
              </a:path>
            </a:pathLst>
          </a:custGeom>
          <a:solidFill>
            <a:schemeClr val="bg1"/>
          </a:solidFill>
          <a:ln w="12690" cap="flat">
            <a:noFill/>
            <a:prstDash val="solid"/>
            <a:miter/>
          </a:ln>
        </p:spPr>
        <p:txBody>
          <a:bodyPr wrap="square" rtlCol="0" anchor="ctr">
            <a:noAutofit/>
          </a:bodyPr>
          <a:lstStyle/>
          <a:p>
            <a:endParaRPr lang="ru-RU" dirty="0"/>
          </a:p>
        </p:txBody>
      </p:sp>
      <p:sp>
        <p:nvSpPr>
          <p:cNvPr id="36" name="Freeform: Shape 35"/>
          <p:cNvSpPr/>
          <p:nvPr/>
        </p:nvSpPr>
        <p:spPr>
          <a:xfrm>
            <a:off x="12186919" y="4665641"/>
            <a:ext cx="5081" cy="25380"/>
          </a:xfrm>
          <a:custGeom>
            <a:avLst/>
            <a:gdLst>
              <a:gd name="connsiteX0" fmla="*/ 0 w 5081"/>
              <a:gd name="connsiteY0" fmla="*/ 0 h 25380"/>
              <a:gd name="connsiteX1" fmla="*/ 5081 w 5081"/>
              <a:gd name="connsiteY1" fmla="*/ 0 h 25380"/>
              <a:gd name="connsiteX2" fmla="*/ 5081 w 5081"/>
              <a:gd name="connsiteY2" fmla="*/ 25380 h 25380"/>
              <a:gd name="connsiteX3" fmla="*/ 0 w 5081"/>
              <a:gd name="connsiteY3" fmla="*/ 25380 h 25380"/>
              <a:gd name="connsiteX4" fmla="*/ 0 w 5081"/>
              <a:gd name="connsiteY4" fmla="*/ 0 h 25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0">
                <a:moveTo>
                  <a:pt x="0" y="0"/>
                </a:moveTo>
                <a:lnTo>
                  <a:pt x="5081" y="0"/>
                </a:lnTo>
                <a:lnTo>
                  <a:pt x="5081" y="25380"/>
                </a:lnTo>
                <a:lnTo>
                  <a:pt x="0" y="25380"/>
                </a:lnTo>
                <a:lnTo>
                  <a:pt x="0" y="0"/>
                </a:lnTo>
                <a:close/>
              </a:path>
            </a:pathLst>
          </a:custGeom>
          <a:solidFill>
            <a:schemeClr val="bg1"/>
          </a:solidFill>
          <a:ln w="12690" cap="flat">
            <a:noFill/>
            <a:prstDash val="solid"/>
            <a:miter/>
          </a:ln>
        </p:spPr>
        <p:txBody>
          <a:bodyPr wrap="square" rtlCol="0" anchor="ctr">
            <a:noAutofit/>
          </a:bodyPr>
          <a:lstStyle/>
          <a:p>
            <a:endParaRPr lang="ru-RU" dirty="0"/>
          </a:p>
        </p:txBody>
      </p:sp>
      <p:sp>
        <p:nvSpPr>
          <p:cNvPr id="30" name="Freeform: Shape 29"/>
          <p:cNvSpPr/>
          <p:nvPr/>
        </p:nvSpPr>
        <p:spPr>
          <a:xfrm>
            <a:off x="3905233" y="4922854"/>
            <a:ext cx="8286767" cy="513089"/>
          </a:xfrm>
          <a:custGeom>
            <a:avLst/>
            <a:gdLst>
              <a:gd name="connsiteX0" fmla="*/ 4615 w 8286767"/>
              <a:gd name="connsiteY0" fmla="*/ 0 h 513089"/>
              <a:gd name="connsiteX1" fmla="*/ 30056 w 8286767"/>
              <a:gd name="connsiteY1" fmla="*/ 0 h 513089"/>
              <a:gd name="connsiteX2" fmla="*/ 27385 w 8286767"/>
              <a:gd name="connsiteY2" fmla="*/ 5967 h 513089"/>
              <a:gd name="connsiteX3" fmla="*/ 12690 w 8286767"/>
              <a:gd name="connsiteY3" fmla="*/ 120958 h 513089"/>
              <a:gd name="connsiteX4" fmla="*/ 12690 w 8286767"/>
              <a:gd name="connsiteY4" fmla="*/ 134918 h 513089"/>
              <a:gd name="connsiteX5" fmla="*/ 368018 w 8286767"/>
              <a:gd name="connsiteY5" fmla="*/ 488977 h 513089"/>
              <a:gd name="connsiteX6" fmla="*/ 8286767 w 8286767"/>
              <a:gd name="connsiteY6" fmla="*/ 488977 h 513089"/>
              <a:gd name="connsiteX7" fmla="*/ 8286767 w 8286767"/>
              <a:gd name="connsiteY7" fmla="*/ 513089 h 513089"/>
              <a:gd name="connsiteX8" fmla="*/ 368018 w 8286767"/>
              <a:gd name="connsiteY8" fmla="*/ 513089 h 513089"/>
              <a:gd name="connsiteX9" fmla="*/ 0 w 8286767"/>
              <a:gd name="connsiteY9" fmla="*/ 225019 h 513089"/>
              <a:gd name="connsiteX10" fmla="*/ 0 w 8286767"/>
              <a:gd name="connsiteY10" fmla="*/ 11822 h 513089"/>
              <a:gd name="connsiteX11" fmla="*/ 4615 w 8286767"/>
              <a:gd name="connsiteY11" fmla="*/ 0 h 513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86767" h="513089">
                <a:moveTo>
                  <a:pt x="4615" y="0"/>
                </a:moveTo>
                <a:lnTo>
                  <a:pt x="30056" y="0"/>
                </a:lnTo>
                <a:lnTo>
                  <a:pt x="27385" y="5967"/>
                </a:lnTo>
                <a:cubicBezTo>
                  <a:pt x="18024" y="39383"/>
                  <a:pt x="12690" y="77494"/>
                  <a:pt x="12690" y="120958"/>
                </a:cubicBezTo>
                <a:lnTo>
                  <a:pt x="12690" y="134918"/>
                </a:lnTo>
                <a:cubicBezTo>
                  <a:pt x="12690" y="150146"/>
                  <a:pt x="17766" y="488977"/>
                  <a:pt x="368018" y="488977"/>
                </a:cubicBezTo>
                <a:lnTo>
                  <a:pt x="8286767" y="488977"/>
                </a:lnTo>
                <a:lnTo>
                  <a:pt x="8286767" y="513089"/>
                </a:lnTo>
                <a:lnTo>
                  <a:pt x="368018" y="513089"/>
                </a:lnTo>
                <a:cubicBezTo>
                  <a:pt x="110405" y="513089"/>
                  <a:pt x="26649" y="336694"/>
                  <a:pt x="0" y="225019"/>
                </a:cubicBezTo>
                <a:lnTo>
                  <a:pt x="0" y="11822"/>
                </a:lnTo>
                <a:lnTo>
                  <a:pt x="4615" y="0"/>
                </a:lnTo>
                <a:close/>
              </a:path>
            </a:pathLst>
          </a:custGeom>
          <a:solidFill>
            <a:schemeClr val="bg1"/>
          </a:solidFill>
          <a:ln w="12690" cap="flat">
            <a:noFill/>
            <a:prstDash val="solid"/>
            <a:miter/>
          </a:ln>
        </p:spPr>
        <p:txBody>
          <a:bodyPr wrap="square" rtlCol="0" anchor="ctr">
            <a:noAutofit/>
          </a:bodyPr>
          <a:lstStyle/>
          <a:p>
            <a:endParaRPr lang="ru-RU" dirty="0"/>
          </a:p>
        </p:txBody>
      </p:sp>
      <p:sp>
        <p:nvSpPr>
          <p:cNvPr id="7" name="Date Placeholder 6"/>
          <p:cNvSpPr>
            <a:spLocks noGrp="1"/>
          </p:cNvSpPr>
          <p:nvPr>
            <p:ph type="dt" sz="half" idx="10"/>
          </p:nvPr>
        </p:nvSpPr>
        <p:spPr/>
        <p:txBody>
          <a:bodyPr/>
          <a:lstStyle/>
          <a:p>
            <a:r>
              <a:rPr lang="ru-RU"/>
              <a:t>MM.DD.20XX</a:t>
            </a:r>
            <a:endParaRPr lang="ru-RU" dirty="0"/>
          </a:p>
        </p:txBody>
      </p:sp>
      <p:sp>
        <p:nvSpPr>
          <p:cNvPr id="8" name="Footer Placeholder 7"/>
          <p:cNvSpPr>
            <a:spLocks noGrp="1"/>
          </p:cNvSpPr>
          <p:nvPr>
            <p:ph type="ftr" sz="quarter" idx="11"/>
          </p:nvPr>
        </p:nvSpPr>
        <p:spPr/>
        <p:txBody>
          <a:bodyPr/>
          <a:lstStyle/>
          <a:p>
            <a:r>
              <a:rPr lang="en-US"/>
              <a:t>ADD A FOOTER</a:t>
            </a:r>
            <a:endParaRPr lang="ru-RU" dirty="0"/>
          </a:p>
        </p:txBody>
      </p:sp>
      <p:sp>
        <p:nvSpPr>
          <p:cNvPr id="11" name="Slide Number Placeholder 10"/>
          <p:cNvSpPr>
            <a:spLocks noGrp="1"/>
          </p:cNvSpPr>
          <p:nvPr>
            <p:ph type="sldNum" sz="quarter" idx="12"/>
          </p:nvPr>
        </p:nvSpPr>
        <p:spPr/>
        <p:txBody>
          <a:bodyPr/>
          <a:lstStyle/>
          <a:p>
            <a:fld id="{D495E168-DA5E-4888-8D8A-92B118324C14}" type="slidenum">
              <a:rPr lang="ru-RU" smtClean="0"/>
            </a:fld>
            <a:endParaRPr lang="ru-RU"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8" name="Oval 47"/>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p:cNvSpPr>
            <a:spLocks noGrp="1"/>
          </p:cNvSpPr>
          <p:nvPr>
            <p:ph type="dt" sz="half" idx="10"/>
          </p:nvPr>
        </p:nvSpPr>
        <p:spPr/>
        <p:txBody>
          <a:bodyPr/>
          <a:lstStyle/>
          <a:p>
            <a:r>
              <a:rPr lang="ru-RU" dirty="0"/>
              <a:t>MM.DD.20XX</a:t>
            </a:r>
            <a:endParaRPr lang="ru-RU" dirty="0"/>
          </a:p>
        </p:txBody>
      </p:sp>
      <p:sp>
        <p:nvSpPr>
          <p:cNvPr id="5" name="Footer Placeholder 4"/>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fld>
            <a:endParaRPr lang="ru-RU" dirty="0"/>
          </a:p>
        </p:txBody>
      </p:sp>
      <p:grpSp>
        <p:nvGrpSpPr>
          <p:cNvPr id="41" name="Graphic 39"/>
          <p:cNvGrpSpPr/>
          <p:nvPr userDrawn="1"/>
        </p:nvGrpSpPr>
        <p:grpSpPr>
          <a:xfrm>
            <a:off x="10008352" y="0"/>
            <a:ext cx="2188800" cy="1933794"/>
            <a:chOff x="10003200" y="0"/>
            <a:chExt cx="2188800" cy="1933794"/>
          </a:xfrm>
        </p:grpSpPr>
        <p:sp>
          <p:nvSpPr>
            <p:cNvPr id="42" name="Freeform: Shape 41"/>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18" name="Content Placeholder 2"/>
          <p:cNvSpPr>
            <a:spLocks noGrp="1"/>
          </p:cNvSpPr>
          <p:nvPr>
            <p:ph idx="1"/>
          </p:nvPr>
        </p:nvSpPr>
        <p:spPr>
          <a:xfrm>
            <a:off x="838200" y="1825625"/>
            <a:ext cx="10515600" cy="4351338"/>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Title 6"/>
          <p:cNvSpPr>
            <a:spLocks noGrp="1"/>
          </p:cNvSpPr>
          <p:nvPr>
            <p:ph type="title"/>
          </p:nvPr>
        </p:nvSpPr>
        <p:spPr>
          <a:xfrm>
            <a:off x="838200" y="365126"/>
            <a:ext cx="9050518" cy="945498"/>
          </a:xfrm>
        </p:spPr>
        <p:txBody>
          <a:bodyPr/>
          <a:lstStyle/>
          <a:p>
            <a:r>
              <a:rPr lang="en-US"/>
              <a:t>Click to edit Master title style</a:t>
            </a:r>
            <a:endParaRPr lang="en-US"/>
          </a:p>
        </p:txBody>
      </p:sp>
      <p:sp>
        <p:nvSpPr>
          <p:cNvPr id="20" name="Graphic 19"/>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8" name="Oval 47"/>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p:cNvSpPr>
            <a:spLocks noGrp="1"/>
          </p:cNvSpPr>
          <p:nvPr>
            <p:ph type="dt" sz="half" idx="10"/>
          </p:nvPr>
        </p:nvSpPr>
        <p:spPr/>
        <p:txBody>
          <a:bodyPr/>
          <a:lstStyle/>
          <a:p>
            <a:r>
              <a:rPr lang="ru-RU" dirty="0"/>
              <a:t>MM.DD.20XX</a:t>
            </a:r>
            <a:endParaRPr lang="ru-RU" dirty="0"/>
          </a:p>
        </p:txBody>
      </p:sp>
      <p:sp>
        <p:nvSpPr>
          <p:cNvPr id="5" name="Footer Placeholder 4"/>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fld>
            <a:endParaRPr lang="ru-RU" dirty="0"/>
          </a:p>
        </p:txBody>
      </p:sp>
      <p:grpSp>
        <p:nvGrpSpPr>
          <p:cNvPr id="41" name="Graphic 39"/>
          <p:cNvGrpSpPr/>
          <p:nvPr userDrawn="1"/>
        </p:nvGrpSpPr>
        <p:grpSpPr>
          <a:xfrm>
            <a:off x="10008352" y="0"/>
            <a:ext cx="2188800" cy="1933794"/>
            <a:chOff x="10003200" y="0"/>
            <a:chExt cx="2188800" cy="1933794"/>
          </a:xfrm>
        </p:grpSpPr>
        <p:sp>
          <p:nvSpPr>
            <p:cNvPr id="42" name="Freeform: Shape 41"/>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7" name="Title 6"/>
          <p:cNvSpPr>
            <a:spLocks noGrp="1"/>
          </p:cNvSpPr>
          <p:nvPr>
            <p:ph type="title"/>
          </p:nvPr>
        </p:nvSpPr>
        <p:spPr>
          <a:xfrm>
            <a:off x="838200" y="365126"/>
            <a:ext cx="9050518" cy="945498"/>
          </a:xfrm>
        </p:spPr>
        <p:txBody>
          <a:bodyPr/>
          <a:lstStyle/>
          <a:p>
            <a:r>
              <a:rPr lang="en-US"/>
              <a:t>Click to edit Master title style</a:t>
            </a:r>
            <a:endParaRPr lang="en-US"/>
          </a:p>
        </p:txBody>
      </p:sp>
      <p:sp>
        <p:nvSpPr>
          <p:cNvPr id="20" name="Graphic 19"/>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17" name="Text Placeholder 2"/>
          <p:cNvSpPr>
            <a:spLocks noGrp="1"/>
          </p:cNvSpPr>
          <p:nvPr>
            <p:ph type="body" idx="1"/>
          </p:nvPr>
        </p:nvSpPr>
        <p:spPr>
          <a:xfrm>
            <a:off x="839788" y="1825624"/>
            <a:ext cx="5157787" cy="421084"/>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19" name="Content Placeholder 3"/>
          <p:cNvSpPr>
            <a:spLocks noGrp="1"/>
          </p:cNvSpPr>
          <p:nvPr>
            <p:ph sz="half" idx="2"/>
          </p:nvPr>
        </p:nvSpPr>
        <p:spPr>
          <a:xfrm>
            <a:off x="839788" y="2323458"/>
            <a:ext cx="5157787" cy="3387547"/>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21" name="Text Placeholder 4"/>
          <p:cNvSpPr>
            <a:spLocks noGrp="1"/>
          </p:cNvSpPr>
          <p:nvPr>
            <p:ph type="body" sz="quarter" idx="3"/>
          </p:nvPr>
        </p:nvSpPr>
        <p:spPr>
          <a:xfrm>
            <a:off x="6172200" y="1828800"/>
            <a:ext cx="5183188" cy="417908"/>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22" name="Content Placeholder 5"/>
          <p:cNvSpPr>
            <a:spLocks noGrp="1"/>
          </p:cNvSpPr>
          <p:nvPr>
            <p:ph sz="quarter" idx="4"/>
          </p:nvPr>
        </p:nvSpPr>
        <p:spPr>
          <a:xfrm>
            <a:off x="6172200" y="2323458"/>
            <a:ext cx="5183188" cy="3387547"/>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8" name="Oval 47"/>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p:cNvSpPr>
            <a:spLocks noGrp="1"/>
          </p:cNvSpPr>
          <p:nvPr>
            <p:ph type="dt" sz="half" idx="10"/>
          </p:nvPr>
        </p:nvSpPr>
        <p:spPr/>
        <p:txBody>
          <a:bodyPr/>
          <a:lstStyle/>
          <a:p>
            <a:r>
              <a:rPr lang="ru-RU" dirty="0"/>
              <a:t>MM.DD.20XX</a:t>
            </a:r>
            <a:endParaRPr lang="ru-RU" dirty="0"/>
          </a:p>
        </p:txBody>
      </p:sp>
      <p:sp>
        <p:nvSpPr>
          <p:cNvPr id="5" name="Footer Placeholder 4"/>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fld>
            <a:endParaRPr lang="ru-RU" dirty="0"/>
          </a:p>
        </p:txBody>
      </p:sp>
      <p:grpSp>
        <p:nvGrpSpPr>
          <p:cNvPr id="41" name="Graphic 39"/>
          <p:cNvGrpSpPr/>
          <p:nvPr userDrawn="1"/>
        </p:nvGrpSpPr>
        <p:grpSpPr>
          <a:xfrm>
            <a:off x="10008352" y="0"/>
            <a:ext cx="2188800" cy="1933794"/>
            <a:chOff x="10003200" y="0"/>
            <a:chExt cx="2188800" cy="1933794"/>
          </a:xfrm>
        </p:grpSpPr>
        <p:sp>
          <p:nvSpPr>
            <p:cNvPr id="42" name="Freeform: Shape 41"/>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7" name="Title 6"/>
          <p:cNvSpPr>
            <a:spLocks noGrp="1"/>
          </p:cNvSpPr>
          <p:nvPr>
            <p:ph type="title"/>
          </p:nvPr>
        </p:nvSpPr>
        <p:spPr>
          <a:xfrm>
            <a:off x="838200" y="365126"/>
            <a:ext cx="9050518" cy="945498"/>
          </a:xfrm>
        </p:spPr>
        <p:txBody>
          <a:bodyPr/>
          <a:lstStyle/>
          <a:p>
            <a:r>
              <a:rPr lang="en-US"/>
              <a:t>Click to edit Master title style</a:t>
            </a:r>
            <a:endParaRPr lang="en-US"/>
          </a:p>
        </p:txBody>
      </p:sp>
      <p:sp>
        <p:nvSpPr>
          <p:cNvPr id="20" name="Graphic 19"/>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23" name="Content Placeholder 2"/>
          <p:cNvSpPr>
            <a:spLocks noGrp="1"/>
          </p:cNvSpPr>
          <p:nvPr>
            <p:ph sz="half" idx="1"/>
          </p:nvPr>
        </p:nvSpPr>
        <p:spPr>
          <a:xfrm>
            <a:off x="838200" y="1825625"/>
            <a:ext cx="5181600" cy="388538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24" name="Content Placeholder 3"/>
          <p:cNvSpPr>
            <a:spLocks noGrp="1"/>
          </p:cNvSpPr>
          <p:nvPr>
            <p:ph sz="half" idx="2"/>
          </p:nvPr>
        </p:nvSpPr>
        <p:spPr>
          <a:xfrm>
            <a:off x="6198110" y="1825624"/>
            <a:ext cx="5181600" cy="3929249"/>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7" name="Picture Placeholder 56"/>
          <p:cNvSpPr>
            <a:spLocks noGrp="1"/>
          </p:cNvSpPr>
          <p:nvPr>
            <p:ph type="pic" idx="1"/>
          </p:nvPr>
        </p:nvSpPr>
        <p:spPr>
          <a:xfrm>
            <a:off x="5775856" y="532519"/>
            <a:ext cx="6416144" cy="4534825"/>
          </a:xfrm>
          <a:custGeom>
            <a:avLst/>
            <a:gdLst>
              <a:gd name="connsiteX0" fmla="*/ 2868981 w 6416144"/>
              <a:gd name="connsiteY0" fmla="*/ 4534824 h 4534825"/>
              <a:gd name="connsiteX1" fmla="*/ 6408833 w 6416144"/>
              <a:gd name="connsiteY1" fmla="*/ 4534824 h 4534825"/>
              <a:gd name="connsiteX2" fmla="*/ 6408833 w 6416144"/>
              <a:gd name="connsiteY2" fmla="*/ 4534825 h 4534825"/>
              <a:gd name="connsiteX3" fmla="*/ 2868981 w 6416144"/>
              <a:gd name="connsiteY3" fmla="*/ 4534825 h 4534825"/>
              <a:gd name="connsiteX4" fmla="*/ 4642500 w 6416144"/>
              <a:gd name="connsiteY4" fmla="*/ 3896784 h 4534825"/>
              <a:gd name="connsiteX5" fmla="*/ 4642501 w 6416144"/>
              <a:gd name="connsiteY5" fmla="*/ 3896784 h 4534825"/>
              <a:gd name="connsiteX6" fmla="*/ 4642605 w 6416144"/>
              <a:gd name="connsiteY6" fmla="*/ 3899015 h 4534825"/>
              <a:gd name="connsiteX7" fmla="*/ 4905429 w 6416144"/>
              <a:gd name="connsiteY7" fmla="*/ 4145635 h 4534825"/>
              <a:gd name="connsiteX8" fmla="*/ 4905428 w 6416144"/>
              <a:gd name="connsiteY8" fmla="*/ 4145635 h 4534825"/>
              <a:gd name="connsiteX9" fmla="*/ 4642604 w 6416144"/>
              <a:gd name="connsiteY9" fmla="*/ 3899015 h 4534825"/>
              <a:gd name="connsiteX10" fmla="*/ 6416144 w 6416144"/>
              <a:gd name="connsiteY10" fmla="*/ 0 h 4534825"/>
              <a:gd name="connsiteX11" fmla="*/ 6416144 w 6416144"/>
              <a:gd name="connsiteY11" fmla="*/ 233966 h 4534825"/>
              <a:gd name="connsiteX12" fmla="*/ 5581177 w 6416144"/>
              <a:gd name="connsiteY12" fmla="*/ 233966 h 4534825"/>
              <a:gd name="connsiteX13" fmla="*/ 5317839 w 6416144"/>
              <a:gd name="connsiteY13" fmla="*/ 428980 h 4534825"/>
              <a:gd name="connsiteX14" fmla="*/ 5317839 w 6416144"/>
              <a:gd name="connsiteY14" fmla="*/ 436628 h 4534825"/>
              <a:gd name="connsiteX15" fmla="*/ 5581177 w 6416144"/>
              <a:gd name="connsiteY15" fmla="*/ 631642 h 4534825"/>
              <a:gd name="connsiteX16" fmla="*/ 6416144 w 6416144"/>
              <a:gd name="connsiteY16" fmla="*/ 631642 h 4534825"/>
              <a:gd name="connsiteX17" fmla="*/ 6416144 w 6416144"/>
              <a:gd name="connsiteY17" fmla="*/ 4534824 h 4534825"/>
              <a:gd name="connsiteX18" fmla="*/ 6408833 w 6416144"/>
              <a:gd name="connsiteY18" fmla="*/ 4534824 h 4534825"/>
              <a:gd name="connsiteX19" fmla="*/ 6408833 w 6416144"/>
              <a:gd name="connsiteY19" fmla="*/ 4145635 h 4534825"/>
              <a:gd name="connsiteX20" fmla="*/ 6412028 w 6416144"/>
              <a:gd name="connsiteY20" fmla="*/ 4145635 h 4534825"/>
              <a:gd name="connsiteX21" fmla="*/ 6412028 w 6416144"/>
              <a:gd name="connsiteY21" fmla="*/ 3620144 h 4534825"/>
              <a:gd name="connsiteX22" fmla="*/ 4905428 w 6416144"/>
              <a:gd name="connsiteY22" fmla="*/ 3620144 h 4534825"/>
              <a:gd name="connsiteX23" fmla="*/ 4642090 w 6416144"/>
              <a:gd name="connsiteY23" fmla="*/ 3877837 h 4534825"/>
              <a:gd name="connsiteX24" fmla="*/ 4642090 w 6416144"/>
              <a:gd name="connsiteY24" fmla="*/ 3887942 h 4534825"/>
              <a:gd name="connsiteX25" fmla="*/ 4642500 w 6416144"/>
              <a:gd name="connsiteY25" fmla="*/ 3896784 h 4534825"/>
              <a:gd name="connsiteX26" fmla="*/ 3281687 w 6416144"/>
              <a:gd name="connsiteY26" fmla="*/ 3896784 h 4534825"/>
              <a:gd name="connsiteX27" fmla="*/ 2832240 w 6416144"/>
              <a:gd name="connsiteY27" fmla="*/ 4343957 h 4534825"/>
              <a:gd name="connsiteX28" fmla="*/ 2832240 w 6416144"/>
              <a:gd name="connsiteY28" fmla="*/ 4360378 h 4534825"/>
              <a:gd name="connsiteX29" fmla="*/ 2855942 w 6416144"/>
              <a:gd name="connsiteY29" fmla="*/ 4501866 h 4534825"/>
              <a:gd name="connsiteX30" fmla="*/ 2868981 w 6416144"/>
              <a:gd name="connsiteY30" fmla="*/ 4534824 h 4534825"/>
              <a:gd name="connsiteX31" fmla="*/ 1415799 w 6416144"/>
              <a:gd name="connsiteY31" fmla="*/ 4534824 h 4534825"/>
              <a:gd name="connsiteX32" fmla="*/ 1316204 w 6416144"/>
              <a:gd name="connsiteY32" fmla="*/ 4515398 h 4534825"/>
              <a:gd name="connsiteX33" fmla="*/ 1033 w 6416144"/>
              <a:gd name="connsiteY33" fmla="*/ 2292638 h 4534825"/>
              <a:gd name="connsiteX34" fmla="*/ 1594209 w 6416144"/>
              <a:gd name="connsiteY34" fmla="*/ 23854 h 4534825"/>
              <a:gd name="connsiteX35" fmla="*/ 1554064 w 6416144"/>
              <a:gd name="connsiteY35" fmla="*/ 11750 h 453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16144" h="4534825">
                <a:moveTo>
                  <a:pt x="2868981" y="4534824"/>
                </a:moveTo>
                <a:lnTo>
                  <a:pt x="6408833" y="4534824"/>
                </a:lnTo>
                <a:lnTo>
                  <a:pt x="6408833" y="4534825"/>
                </a:lnTo>
                <a:lnTo>
                  <a:pt x="2868981" y="4534825"/>
                </a:lnTo>
                <a:close/>
                <a:moveTo>
                  <a:pt x="4642500" y="3896784"/>
                </a:moveTo>
                <a:lnTo>
                  <a:pt x="4642501" y="3896784"/>
                </a:lnTo>
                <a:lnTo>
                  <a:pt x="4642605" y="3899015"/>
                </a:lnTo>
                <a:cubicBezTo>
                  <a:pt x="4646206" y="3948339"/>
                  <a:pt x="4675008" y="4145635"/>
                  <a:pt x="4905429" y="4145635"/>
                </a:cubicBezTo>
                <a:lnTo>
                  <a:pt x="4905428" y="4145635"/>
                </a:lnTo>
                <a:cubicBezTo>
                  <a:pt x="4675007" y="4145635"/>
                  <a:pt x="4646205" y="3948339"/>
                  <a:pt x="4642604" y="3899015"/>
                </a:cubicBezTo>
                <a:close/>
                <a:moveTo>
                  <a:pt x="6416144" y="0"/>
                </a:moveTo>
                <a:lnTo>
                  <a:pt x="6416144" y="233966"/>
                </a:lnTo>
                <a:lnTo>
                  <a:pt x="5581177" y="233966"/>
                </a:lnTo>
                <a:cubicBezTo>
                  <a:pt x="5581177" y="233966"/>
                  <a:pt x="5317839" y="233966"/>
                  <a:pt x="5317839" y="428980"/>
                </a:cubicBezTo>
                <a:lnTo>
                  <a:pt x="5317839" y="436628"/>
                </a:lnTo>
                <a:cubicBezTo>
                  <a:pt x="5317839" y="436628"/>
                  <a:pt x="5317839" y="631642"/>
                  <a:pt x="5581177" y="631642"/>
                </a:cubicBezTo>
                <a:lnTo>
                  <a:pt x="6416144" y="631642"/>
                </a:lnTo>
                <a:lnTo>
                  <a:pt x="6416144" y="4534824"/>
                </a:lnTo>
                <a:lnTo>
                  <a:pt x="6408833" y="4534824"/>
                </a:lnTo>
                <a:lnTo>
                  <a:pt x="6408833" y="4145635"/>
                </a:lnTo>
                <a:lnTo>
                  <a:pt x="6412028" y="4145635"/>
                </a:lnTo>
                <a:lnTo>
                  <a:pt x="6412028" y="3620144"/>
                </a:lnTo>
                <a:lnTo>
                  <a:pt x="4905428" y="3620144"/>
                </a:lnTo>
                <a:cubicBezTo>
                  <a:pt x="4905428" y="3620144"/>
                  <a:pt x="4642090" y="3620144"/>
                  <a:pt x="4642090" y="3877837"/>
                </a:cubicBezTo>
                <a:lnTo>
                  <a:pt x="4642090" y="3887942"/>
                </a:lnTo>
                <a:lnTo>
                  <a:pt x="4642500" y="3896784"/>
                </a:lnTo>
                <a:lnTo>
                  <a:pt x="3281687" y="3896784"/>
                </a:lnTo>
                <a:cubicBezTo>
                  <a:pt x="3281687" y="3896784"/>
                  <a:pt x="2832240" y="3896784"/>
                  <a:pt x="2832240" y="4343957"/>
                </a:cubicBezTo>
                <a:lnTo>
                  <a:pt x="2832240" y="4360378"/>
                </a:lnTo>
                <a:cubicBezTo>
                  <a:pt x="2832240" y="4360378"/>
                  <a:pt x="2832240" y="4423262"/>
                  <a:pt x="2855942" y="4501866"/>
                </a:cubicBezTo>
                <a:lnTo>
                  <a:pt x="2868981" y="4534824"/>
                </a:lnTo>
                <a:lnTo>
                  <a:pt x="1415799" y="4534824"/>
                </a:lnTo>
                <a:lnTo>
                  <a:pt x="1316204" y="4515398"/>
                </a:lnTo>
                <a:cubicBezTo>
                  <a:pt x="682558" y="4348152"/>
                  <a:pt x="32583" y="3566545"/>
                  <a:pt x="1033" y="2292638"/>
                </a:cubicBezTo>
                <a:cubicBezTo>
                  <a:pt x="-35023" y="836743"/>
                  <a:pt x="880886" y="23854"/>
                  <a:pt x="1594209" y="23854"/>
                </a:cubicBezTo>
                <a:cubicBezTo>
                  <a:pt x="1590120" y="19819"/>
                  <a:pt x="1558153" y="15785"/>
                  <a:pt x="1554064" y="11750"/>
                </a:cubicBezTo>
                <a:close/>
              </a:path>
            </a:pathLst>
          </a:custGeom>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5" name="Oval 34"/>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Graphic 12"/>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p:cNvSpPr>
            <a:spLocks noGrp="1"/>
          </p:cNvSpPr>
          <p:nvPr>
            <p:ph type="dt" sz="half" idx="10"/>
          </p:nvPr>
        </p:nvSpPr>
        <p:spPr/>
        <p:txBody>
          <a:bodyPr/>
          <a:lstStyle/>
          <a:p>
            <a:r>
              <a:rPr lang="ru-RU" dirty="0"/>
              <a:t>MM.DD.20XX</a:t>
            </a:r>
            <a:endParaRPr lang="ru-RU" dirty="0"/>
          </a:p>
        </p:txBody>
      </p:sp>
      <p:sp>
        <p:nvSpPr>
          <p:cNvPr id="5" name="Footer Placeholder 4"/>
          <p:cNvSpPr>
            <a:spLocks noGrp="1"/>
          </p:cNvSpPr>
          <p:nvPr>
            <p:ph type="ftr" sz="quarter" idx="11"/>
          </p:nvPr>
        </p:nvSpPr>
        <p:spPr>
          <a:xfrm>
            <a:off x="812290" y="5797769"/>
            <a:ext cx="3908793" cy="365125"/>
          </a:xfrm>
          <a:prstGeom prst="rect">
            <a:avLst/>
          </a:prstGeom>
        </p:spPr>
        <p:txBody>
          <a:bodyPr/>
          <a:lstStyle/>
          <a:p>
            <a:r>
              <a:rPr lang="en-US" dirty="0"/>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fld>
            <a:endParaRPr lang="ru-RU" dirty="0"/>
          </a:p>
        </p:txBody>
      </p:sp>
      <p:sp>
        <p:nvSpPr>
          <p:cNvPr id="38" name="Freeform: Shape 37"/>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3" name="Graphic 33"/>
          <p:cNvSpPr/>
          <p:nvPr userDrawn="1"/>
        </p:nvSpPr>
        <p:spPr>
          <a:xfrm>
            <a:off x="887582" y="204566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endParaRPr lang="ru-RU" dirty="0"/>
          </a:p>
        </p:txBody>
      </p:sp>
      <p:sp>
        <p:nvSpPr>
          <p:cNvPr id="33" name="Freeform: Shape 32"/>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endParaRPr lang="ru-RU" dirty="0"/>
          </a:p>
        </p:txBody>
      </p:sp>
      <p:sp>
        <p:nvSpPr>
          <p:cNvPr id="41" name="Freeform: Shape 40"/>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endParaRPr lang="ru-RU" dirty="0"/>
          </a:p>
        </p:txBody>
      </p:sp>
      <p:sp>
        <p:nvSpPr>
          <p:cNvPr id="19" name="Title 1"/>
          <p:cNvSpPr>
            <a:spLocks noGrp="1"/>
          </p:cNvSpPr>
          <p:nvPr>
            <p:ph type="title"/>
          </p:nvPr>
        </p:nvSpPr>
        <p:spPr>
          <a:xfrm>
            <a:off x="839788" y="457200"/>
            <a:ext cx="3932237" cy="1442729"/>
          </a:xfrm>
        </p:spPr>
        <p:txBody>
          <a:bodyPr anchor="b"/>
          <a:lstStyle>
            <a:lvl1pPr>
              <a:defRPr sz="3200"/>
            </a:lvl1pPr>
          </a:lstStyle>
          <a:p>
            <a:r>
              <a:rPr lang="en-US"/>
              <a:t>Click to edit Master title style</a:t>
            </a:r>
            <a:endParaRPr lang="en-US"/>
          </a:p>
        </p:txBody>
      </p:sp>
      <p:sp>
        <p:nvSpPr>
          <p:cNvPr id="20" name="Text Placeholder 3"/>
          <p:cNvSpPr>
            <a:spLocks noGrp="1"/>
          </p:cNvSpPr>
          <p:nvPr>
            <p:ph type="body" sz="half" idx="2"/>
          </p:nvPr>
        </p:nvSpPr>
        <p:spPr>
          <a:xfrm>
            <a:off x="839788" y="2356700"/>
            <a:ext cx="3932237" cy="35122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5" name="Oval 34"/>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Graphic 12"/>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p:cNvSpPr>
            <a:spLocks noGrp="1"/>
          </p:cNvSpPr>
          <p:nvPr>
            <p:ph type="dt" sz="half" idx="10"/>
          </p:nvPr>
        </p:nvSpPr>
        <p:spPr/>
        <p:txBody>
          <a:bodyPr/>
          <a:lstStyle/>
          <a:p>
            <a:r>
              <a:rPr lang="ru-RU" dirty="0"/>
              <a:t>MM.DD.20XX</a:t>
            </a:r>
            <a:endParaRPr lang="ru-RU" dirty="0"/>
          </a:p>
        </p:txBody>
      </p:sp>
      <p:sp>
        <p:nvSpPr>
          <p:cNvPr id="5" name="Footer Placeholder 4"/>
          <p:cNvSpPr>
            <a:spLocks noGrp="1"/>
          </p:cNvSpPr>
          <p:nvPr>
            <p:ph type="ftr" sz="quarter" idx="11"/>
          </p:nvPr>
        </p:nvSpPr>
        <p:spPr>
          <a:xfrm>
            <a:off x="812290" y="5797769"/>
            <a:ext cx="3908793" cy="365125"/>
          </a:xfrm>
          <a:prstGeom prst="rect">
            <a:avLst/>
          </a:prstGeom>
        </p:spPr>
        <p:txBody>
          <a:bodyPr/>
          <a:lstStyle/>
          <a:p>
            <a:r>
              <a:rPr lang="en-US" dirty="0"/>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fld>
            <a:endParaRPr lang="ru-RU" dirty="0"/>
          </a:p>
        </p:txBody>
      </p:sp>
      <p:sp>
        <p:nvSpPr>
          <p:cNvPr id="38" name="Freeform: Shape 37"/>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3" name="Graphic 33"/>
          <p:cNvSpPr/>
          <p:nvPr userDrawn="1"/>
        </p:nvSpPr>
        <p:spPr>
          <a:xfrm>
            <a:off x="887582" y="204566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endParaRPr lang="ru-RU" dirty="0"/>
          </a:p>
        </p:txBody>
      </p:sp>
      <p:sp>
        <p:nvSpPr>
          <p:cNvPr id="33" name="Freeform: Shape 32"/>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endParaRPr lang="ru-RU" dirty="0"/>
          </a:p>
        </p:txBody>
      </p:sp>
      <p:sp>
        <p:nvSpPr>
          <p:cNvPr id="41" name="Freeform: Shape 40"/>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endParaRPr lang="ru-RU" dirty="0"/>
          </a:p>
        </p:txBody>
      </p:sp>
      <p:sp>
        <p:nvSpPr>
          <p:cNvPr id="19" name="Title 1"/>
          <p:cNvSpPr>
            <a:spLocks noGrp="1"/>
          </p:cNvSpPr>
          <p:nvPr>
            <p:ph type="title"/>
          </p:nvPr>
        </p:nvSpPr>
        <p:spPr>
          <a:xfrm>
            <a:off x="839788" y="457200"/>
            <a:ext cx="3932237" cy="1442729"/>
          </a:xfrm>
        </p:spPr>
        <p:txBody>
          <a:bodyPr anchor="b"/>
          <a:lstStyle>
            <a:lvl1pPr>
              <a:defRPr sz="3200"/>
            </a:lvl1pPr>
          </a:lstStyle>
          <a:p>
            <a:r>
              <a:rPr lang="en-US"/>
              <a:t>Click to edit Master title style</a:t>
            </a:r>
            <a:endParaRPr lang="en-US"/>
          </a:p>
        </p:txBody>
      </p:sp>
      <p:sp>
        <p:nvSpPr>
          <p:cNvPr id="20" name="Text Placeholder 3"/>
          <p:cNvSpPr>
            <a:spLocks noGrp="1"/>
          </p:cNvSpPr>
          <p:nvPr>
            <p:ph type="body" sz="half" idx="2"/>
          </p:nvPr>
        </p:nvSpPr>
        <p:spPr>
          <a:xfrm>
            <a:off x="839788" y="2356700"/>
            <a:ext cx="3932237" cy="35122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14" name="Content Placeholder 2"/>
          <p:cNvSpPr>
            <a:spLocks noGrp="1"/>
          </p:cNvSpPr>
          <p:nvPr>
            <p:ph idx="1"/>
          </p:nvPr>
        </p:nvSpPr>
        <p:spPr>
          <a:xfrm>
            <a:off x="5183188" y="457201"/>
            <a:ext cx="6653212" cy="540385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8" name="Oval 47"/>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p:cNvSpPr>
            <a:spLocks noGrp="1"/>
          </p:cNvSpPr>
          <p:nvPr>
            <p:ph type="dt" sz="half" idx="10"/>
          </p:nvPr>
        </p:nvSpPr>
        <p:spPr/>
        <p:txBody>
          <a:bodyPr/>
          <a:lstStyle/>
          <a:p>
            <a:r>
              <a:rPr lang="ru-RU" dirty="0"/>
              <a:t>MM.DD.20XX</a:t>
            </a:r>
            <a:endParaRPr lang="ru-RU" dirty="0"/>
          </a:p>
        </p:txBody>
      </p:sp>
      <p:sp>
        <p:nvSpPr>
          <p:cNvPr id="5" name="Footer Placeholder 4"/>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fld>
            <a:endParaRPr lang="ru-RU" dirty="0"/>
          </a:p>
        </p:txBody>
      </p:sp>
      <p:grpSp>
        <p:nvGrpSpPr>
          <p:cNvPr id="41" name="Graphic 39"/>
          <p:cNvGrpSpPr/>
          <p:nvPr userDrawn="1"/>
        </p:nvGrpSpPr>
        <p:grpSpPr>
          <a:xfrm>
            <a:off x="10008352" y="0"/>
            <a:ext cx="2188800" cy="1933794"/>
            <a:chOff x="10003200" y="0"/>
            <a:chExt cx="2188800" cy="1933794"/>
          </a:xfrm>
        </p:grpSpPr>
        <p:sp>
          <p:nvSpPr>
            <p:cNvPr id="42" name="Freeform: Shape 41"/>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18" name="Graphic 19"/>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19" name="Title 6"/>
          <p:cNvSpPr>
            <a:spLocks noGrp="1"/>
          </p:cNvSpPr>
          <p:nvPr>
            <p:ph type="title"/>
          </p:nvPr>
        </p:nvSpPr>
        <p:spPr>
          <a:xfrm>
            <a:off x="838200" y="365126"/>
            <a:ext cx="9050518" cy="945498"/>
          </a:xfrm>
        </p:spPr>
        <p:txBody>
          <a:bodyPr/>
          <a:lstStyle/>
          <a:p>
            <a:r>
              <a:rPr lang="en-US"/>
              <a:t>Click to edit Master title style</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8" name="Oval 47"/>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p:cNvSpPr>
            <a:spLocks noGrp="1"/>
          </p:cNvSpPr>
          <p:nvPr>
            <p:ph type="dt" sz="half" idx="10"/>
          </p:nvPr>
        </p:nvSpPr>
        <p:spPr/>
        <p:txBody>
          <a:bodyPr/>
          <a:lstStyle/>
          <a:p>
            <a:r>
              <a:rPr lang="ru-RU" dirty="0"/>
              <a:t>MM.DD.20XX</a:t>
            </a:r>
            <a:endParaRPr lang="ru-RU" dirty="0"/>
          </a:p>
        </p:txBody>
      </p:sp>
      <p:sp>
        <p:nvSpPr>
          <p:cNvPr id="5" name="Footer Placeholder 4"/>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fld>
            <a:endParaRPr lang="ru-RU" dirty="0"/>
          </a:p>
        </p:txBody>
      </p:sp>
      <p:grpSp>
        <p:nvGrpSpPr>
          <p:cNvPr id="41" name="Graphic 39"/>
          <p:cNvGrpSpPr/>
          <p:nvPr userDrawn="1"/>
        </p:nvGrpSpPr>
        <p:grpSpPr>
          <a:xfrm>
            <a:off x="10008352" y="0"/>
            <a:ext cx="2188800" cy="1933794"/>
            <a:chOff x="10003200" y="0"/>
            <a:chExt cx="2188800" cy="1933794"/>
          </a:xfrm>
        </p:grpSpPr>
        <p:sp>
          <p:nvSpPr>
            <p:cNvPr id="42" name="Freeform: Shape 41"/>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39" name="Picture Placeholder 38"/>
          <p:cNvSpPr>
            <a:spLocks noGrp="1"/>
          </p:cNvSpPr>
          <p:nvPr>
            <p:ph type="pic" sz="quarter" idx="13"/>
          </p:nvPr>
        </p:nvSpPr>
        <p:spPr>
          <a:xfrm>
            <a:off x="912412" y="2373273"/>
            <a:ext cx="11271651" cy="2549580"/>
          </a:xfrm>
          <a:custGeom>
            <a:avLst/>
            <a:gdLst>
              <a:gd name="connsiteX0" fmla="*/ 1257522 w 11271651"/>
              <a:gd name="connsiteY0" fmla="*/ 0 h 2549580"/>
              <a:gd name="connsiteX1" fmla="*/ 7117931 w 11271651"/>
              <a:gd name="connsiteY1" fmla="*/ 0 h 2549580"/>
              <a:gd name="connsiteX2" fmla="*/ 7133189 w 11271651"/>
              <a:gd name="connsiteY2" fmla="*/ 37934 h 2549580"/>
              <a:gd name="connsiteX3" fmla="*/ 7567673 w 11271651"/>
              <a:gd name="connsiteY3" fmla="*/ 284761 h 2549580"/>
              <a:gd name="connsiteX4" fmla="*/ 11271651 w 11271651"/>
              <a:gd name="connsiteY4" fmla="*/ 284761 h 2549580"/>
              <a:gd name="connsiteX5" fmla="*/ 11271651 w 11271651"/>
              <a:gd name="connsiteY5" fmla="*/ 2292367 h 2549580"/>
              <a:gd name="connsiteX6" fmla="*/ 3360838 w 11271651"/>
              <a:gd name="connsiteY6" fmla="*/ 2292367 h 2549580"/>
              <a:gd name="connsiteX7" fmla="*/ 3027059 w 11271651"/>
              <a:gd name="connsiteY7" fmla="*/ 2473692 h 2549580"/>
              <a:gd name="connsiteX8" fmla="*/ 2997435 w 11271651"/>
              <a:gd name="connsiteY8" fmla="*/ 2549580 h 2549580"/>
              <a:gd name="connsiteX9" fmla="*/ 1257522 w 11271651"/>
              <a:gd name="connsiteY9" fmla="*/ 2549580 h 2549580"/>
              <a:gd name="connsiteX10" fmla="*/ 0 w 11271651"/>
              <a:gd name="connsiteY10" fmla="*/ 1291940 h 2549580"/>
              <a:gd name="connsiteX11" fmla="*/ 0 w 11271651"/>
              <a:gd name="connsiteY11" fmla="*/ 1257641 h 2549580"/>
              <a:gd name="connsiteX12" fmla="*/ 1257522 w 11271651"/>
              <a:gd name="connsiteY12" fmla="*/ 0 h 254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71651" h="2549580">
                <a:moveTo>
                  <a:pt x="1257522" y="0"/>
                </a:moveTo>
                <a:lnTo>
                  <a:pt x="7117931" y="0"/>
                </a:lnTo>
                <a:lnTo>
                  <a:pt x="7133189" y="37934"/>
                </a:lnTo>
                <a:cubicBezTo>
                  <a:pt x="7196165" y="161665"/>
                  <a:pt x="7320847" y="284761"/>
                  <a:pt x="7567673" y="284761"/>
                </a:cubicBezTo>
                <a:lnTo>
                  <a:pt x="11271651" y="284761"/>
                </a:lnTo>
                <a:lnTo>
                  <a:pt x="11271651" y="2292367"/>
                </a:lnTo>
                <a:lnTo>
                  <a:pt x="3360838" y="2292367"/>
                </a:lnTo>
                <a:cubicBezTo>
                  <a:pt x="3357507" y="2292367"/>
                  <a:pt x="3127793" y="2295282"/>
                  <a:pt x="3027059" y="2473692"/>
                </a:cubicBezTo>
                <a:lnTo>
                  <a:pt x="2997435" y="2549580"/>
                </a:lnTo>
                <a:lnTo>
                  <a:pt x="1257522" y="2549580"/>
                </a:lnTo>
                <a:cubicBezTo>
                  <a:pt x="1257522" y="2549580"/>
                  <a:pt x="0" y="2549580"/>
                  <a:pt x="0" y="1291940"/>
                </a:cubicBezTo>
                <a:lnTo>
                  <a:pt x="0" y="1257641"/>
                </a:lnTo>
                <a:cubicBezTo>
                  <a:pt x="0" y="1257641"/>
                  <a:pt x="0" y="0"/>
                  <a:pt x="1257522" y="0"/>
                </a:cubicBez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34" name="Oval 33"/>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Graphic 12"/>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10" name="Freeform: Shape 9"/>
          <p:cNvSpPr/>
          <p:nvPr userDrawn="1"/>
        </p:nvSpPr>
        <p:spPr>
          <a:xfrm>
            <a:off x="7998821" y="1645349"/>
            <a:ext cx="4196737" cy="1001638"/>
          </a:xfrm>
          <a:custGeom>
            <a:avLst/>
            <a:gdLst>
              <a:gd name="connsiteX0" fmla="*/ 3150394 w 3152775"/>
              <a:gd name="connsiteY0" fmla="*/ 7144 h 752475"/>
              <a:gd name="connsiteX1" fmla="*/ 371952 w 3152775"/>
              <a:gd name="connsiteY1" fmla="*/ 7144 h 752475"/>
              <a:gd name="connsiteX2" fmla="*/ 7144 w 3152775"/>
              <a:gd name="connsiteY2" fmla="*/ 370999 h 752475"/>
              <a:gd name="connsiteX3" fmla="*/ 7144 w 3152775"/>
              <a:gd name="connsiteY3" fmla="*/ 384334 h 752475"/>
              <a:gd name="connsiteX4" fmla="*/ 371952 w 3152775"/>
              <a:gd name="connsiteY4" fmla="*/ 748189 h 752475"/>
              <a:gd name="connsiteX5" fmla="*/ 3150394 w 3152775"/>
              <a:gd name="connsiteY5" fmla="*/ 748189 h 752475"/>
              <a:gd name="connsiteX6" fmla="*/ 3150394 w 3152775"/>
              <a:gd name="connsiteY6" fmla="*/ 714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775" h="752475">
                <a:moveTo>
                  <a:pt x="3150394" y="7144"/>
                </a:moveTo>
                <a:lnTo>
                  <a:pt x="371952" y="7144"/>
                </a:lnTo>
                <a:cubicBezTo>
                  <a:pt x="371952" y="7144"/>
                  <a:pt x="7144" y="7144"/>
                  <a:pt x="7144" y="370999"/>
                </a:cubicBezTo>
                <a:lnTo>
                  <a:pt x="7144" y="384334"/>
                </a:lnTo>
                <a:cubicBezTo>
                  <a:pt x="7144" y="384334"/>
                  <a:pt x="7144" y="748189"/>
                  <a:pt x="371952" y="748189"/>
                </a:cubicBezTo>
                <a:lnTo>
                  <a:pt x="3150394" y="748189"/>
                </a:lnTo>
                <a:lnTo>
                  <a:pt x="3150394" y="7144"/>
                </a:lnTo>
                <a:close/>
              </a:path>
            </a:pathLst>
          </a:custGeom>
          <a:solidFill>
            <a:schemeClr val="accent1"/>
          </a:solidFill>
          <a:ln w="25400" cap="flat">
            <a:noFill/>
            <a:prstDash val="solid"/>
            <a:miter/>
          </a:ln>
        </p:spPr>
        <p:txBody>
          <a:bodyPr rtlCol="0" anchor="ctr"/>
          <a:lstStyle/>
          <a:p>
            <a:endParaRPr lang="ru-RU" dirty="0"/>
          </a:p>
        </p:txBody>
      </p:sp>
      <p:sp>
        <p:nvSpPr>
          <p:cNvPr id="25" name="Freeform: Shape 24"/>
          <p:cNvSpPr/>
          <p:nvPr userDrawn="1"/>
        </p:nvSpPr>
        <p:spPr>
          <a:xfrm>
            <a:off x="12186920" y="2632655"/>
            <a:ext cx="5081" cy="25381"/>
          </a:xfrm>
          <a:custGeom>
            <a:avLst/>
            <a:gdLst>
              <a:gd name="connsiteX0" fmla="*/ 0 w 5081"/>
              <a:gd name="connsiteY0" fmla="*/ 0 h 25381"/>
              <a:gd name="connsiteX1" fmla="*/ 5081 w 5081"/>
              <a:gd name="connsiteY1" fmla="*/ 0 h 25381"/>
              <a:gd name="connsiteX2" fmla="*/ 5081 w 5081"/>
              <a:gd name="connsiteY2" fmla="*/ 25381 h 25381"/>
              <a:gd name="connsiteX3" fmla="*/ 0 w 5081"/>
              <a:gd name="connsiteY3" fmla="*/ 25381 h 25381"/>
              <a:gd name="connsiteX4" fmla="*/ 0 w 5081"/>
              <a:gd name="connsiteY4" fmla="*/ 0 h 2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1">
                <a:moveTo>
                  <a:pt x="0" y="0"/>
                </a:moveTo>
                <a:lnTo>
                  <a:pt x="5081" y="0"/>
                </a:lnTo>
                <a:lnTo>
                  <a:pt x="5081" y="25381"/>
                </a:lnTo>
                <a:lnTo>
                  <a:pt x="0" y="25381"/>
                </a:lnTo>
                <a:lnTo>
                  <a:pt x="0" y="0"/>
                </a:lnTo>
                <a:close/>
              </a:path>
            </a:pathLst>
          </a:custGeom>
          <a:solidFill>
            <a:schemeClr val="tx2"/>
          </a:solidFill>
          <a:ln w="12690" cap="flat">
            <a:noFill/>
            <a:prstDash val="solid"/>
            <a:miter/>
          </a:ln>
        </p:spPr>
        <p:txBody>
          <a:bodyPr wrap="square" rtlCol="0" anchor="ctr">
            <a:noAutofit/>
          </a:bodyPr>
          <a:lstStyle/>
          <a:p>
            <a:endParaRPr lang="ru-RU" dirty="0"/>
          </a:p>
        </p:txBody>
      </p:sp>
      <p:sp>
        <p:nvSpPr>
          <p:cNvPr id="2" name="Title 1"/>
          <p:cNvSpPr>
            <a:spLocks noGrp="1"/>
          </p:cNvSpPr>
          <p:nvPr>
            <p:ph type="ctrTitle" hasCustomPrompt="1"/>
          </p:nvPr>
        </p:nvSpPr>
        <p:spPr>
          <a:xfrm>
            <a:off x="781987" y="793172"/>
            <a:ext cx="9144000" cy="655621"/>
          </a:xfrm>
        </p:spPr>
        <p:txBody>
          <a:bodyPr anchor="b">
            <a:normAutofit/>
          </a:bodyPr>
          <a:lstStyle>
            <a:lvl1pPr algn="l">
              <a:defRPr sz="4000" b="1">
                <a:gradFill>
                  <a:gsLst>
                    <a:gs pos="0">
                      <a:schemeClr val="accent1"/>
                    </a:gs>
                    <a:gs pos="100000">
                      <a:schemeClr val="accent3"/>
                    </a:gs>
                  </a:gsLst>
                  <a:lin ang="0" scaled="1"/>
                </a:gradFill>
              </a:defRPr>
            </a:lvl1pPr>
          </a:lstStyle>
          <a:p>
            <a:r>
              <a:rPr lang="en-US" dirty="0"/>
              <a:t>DIVIDER SLIDE</a:t>
            </a:r>
            <a:endParaRPr lang="ru-RU" dirty="0"/>
          </a:p>
        </p:txBody>
      </p:sp>
      <p:sp>
        <p:nvSpPr>
          <p:cNvPr id="3" name="Subtitle 2"/>
          <p:cNvSpPr>
            <a:spLocks noGrp="1"/>
          </p:cNvSpPr>
          <p:nvPr>
            <p:ph type="subTitle" idx="1"/>
          </p:nvPr>
        </p:nvSpPr>
        <p:spPr>
          <a:xfrm>
            <a:off x="795772" y="1877051"/>
            <a:ext cx="6843278" cy="496223"/>
          </a:xfrm>
        </p:spPr>
        <p:txBody>
          <a:bodyPr>
            <a:normAutofit/>
          </a:bodyPr>
          <a:lstStyle>
            <a:lvl1pPr marL="0" indent="0" algn="l">
              <a:buNone/>
              <a:defRPr sz="1800" b="1" i="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dirty="0"/>
          </a:p>
        </p:txBody>
      </p:sp>
      <p:sp>
        <p:nvSpPr>
          <p:cNvPr id="4" name="Date Placeholder 3"/>
          <p:cNvSpPr>
            <a:spLocks noGrp="1"/>
          </p:cNvSpPr>
          <p:nvPr>
            <p:ph type="dt" sz="half" idx="10"/>
          </p:nvPr>
        </p:nvSpPr>
        <p:spPr/>
        <p:txBody>
          <a:bodyPr/>
          <a:lstStyle/>
          <a:p>
            <a:r>
              <a:rPr lang="ru-RU" dirty="0"/>
              <a:t>MM.DD.20XX</a:t>
            </a:r>
            <a:endParaRPr lang="ru-RU" dirty="0"/>
          </a:p>
        </p:txBody>
      </p:sp>
      <p:sp>
        <p:nvSpPr>
          <p:cNvPr id="5" name="Footer Placeholder 4"/>
          <p:cNvSpPr>
            <a:spLocks noGrp="1"/>
          </p:cNvSpPr>
          <p:nvPr>
            <p:ph type="ftr" sz="quarter" idx="11"/>
          </p:nvPr>
        </p:nvSpPr>
        <p:spPr>
          <a:xfrm>
            <a:off x="812290" y="5797769"/>
            <a:ext cx="3808348" cy="365125"/>
          </a:xfrm>
          <a:prstGeom prst="rect">
            <a:avLst/>
          </a:prstGeom>
        </p:spPr>
        <p:txBody>
          <a:bodyPr/>
          <a:lstStyle/>
          <a:p>
            <a:r>
              <a:rPr lang="en-US" dirty="0"/>
              <a:t>ADD A FOOTER</a:t>
            </a:r>
            <a:endParaRPr lang="ru-RU" dirty="0"/>
          </a:p>
        </p:txBody>
      </p:sp>
      <p:sp>
        <p:nvSpPr>
          <p:cNvPr id="24" name="Graphic 22"/>
          <p:cNvSpPr/>
          <p:nvPr/>
        </p:nvSpPr>
        <p:spPr>
          <a:xfrm>
            <a:off x="903223" y="1550951"/>
            <a:ext cx="3273552" cy="151200"/>
          </a:xfrm>
          <a:custGeom>
            <a:avLst/>
            <a:gdLst>
              <a:gd name="connsiteX0" fmla="*/ 2392204 w 2447925"/>
              <a:gd name="connsiteY0" fmla="*/ 114776 h 114300"/>
              <a:gd name="connsiteX1" fmla="*/ 60484 w 2447925"/>
              <a:gd name="connsiteY1" fmla="*/ 114776 h 114300"/>
              <a:gd name="connsiteX2" fmla="*/ 7144 w 2447925"/>
              <a:gd name="connsiteY2" fmla="*/ 60484 h 114300"/>
              <a:gd name="connsiteX3" fmla="*/ 7144 w 2447925"/>
              <a:gd name="connsiteY3" fmla="*/ 60484 h 114300"/>
              <a:gd name="connsiteX4" fmla="*/ 60484 w 2447925"/>
              <a:gd name="connsiteY4" fmla="*/ 7144 h 114300"/>
              <a:gd name="connsiteX5" fmla="*/ 2392204 w 2447925"/>
              <a:gd name="connsiteY5" fmla="*/ 7144 h 114300"/>
              <a:gd name="connsiteX6" fmla="*/ 2445544 w 2447925"/>
              <a:gd name="connsiteY6" fmla="*/ 60484 h 114300"/>
              <a:gd name="connsiteX7" fmla="*/ 2445544 w 2447925"/>
              <a:gd name="connsiteY7" fmla="*/ 60484 h 114300"/>
              <a:gd name="connsiteX8" fmla="*/ 2392204 w 2447925"/>
              <a:gd name="connsiteY8" fmla="*/ 11477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7925" h="114300">
                <a:moveTo>
                  <a:pt x="2392204" y="114776"/>
                </a:moveTo>
                <a:lnTo>
                  <a:pt x="60484" y="114776"/>
                </a:lnTo>
                <a:cubicBezTo>
                  <a:pt x="30956" y="114776"/>
                  <a:pt x="7144" y="90011"/>
                  <a:pt x="7144" y="60484"/>
                </a:cubicBezTo>
                <a:lnTo>
                  <a:pt x="7144" y="60484"/>
                </a:lnTo>
                <a:cubicBezTo>
                  <a:pt x="7144" y="30956"/>
                  <a:pt x="30956" y="7144"/>
                  <a:pt x="60484" y="7144"/>
                </a:cubicBezTo>
                <a:lnTo>
                  <a:pt x="2392204" y="7144"/>
                </a:lnTo>
                <a:cubicBezTo>
                  <a:pt x="2421731" y="7144"/>
                  <a:pt x="2445544" y="30956"/>
                  <a:pt x="2445544" y="60484"/>
                </a:cubicBezTo>
                <a:lnTo>
                  <a:pt x="2445544" y="60484"/>
                </a:lnTo>
                <a:cubicBezTo>
                  <a:pt x="2445544" y="90011"/>
                  <a:pt x="2421731" y="114776"/>
                  <a:pt x="2392204" y="11477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9" name="Freeform: Shape 8"/>
          <p:cNvSpPr/>
          <p:nvPr/>
        </p:nvSpPr>
        <p:spPr>
          <a:xfrm>
            <a:off x="3899957" y="4662943"/>
            <a:ext cx="8292043" cy="760738"/>
          </a:xfrm>
          <a:custGeom>
            <a:avLst/>
            <a:gdLst>
              <a:gd name="connsiteX0" fmla="*/ 6228874 w 6229350"/>
              <a:gd name="connsiteY0" fmla="*/ 7144 h 571500"/>
              <a:gd name="connsiteX1" fmla="*/ 284321 w 6229350"/>
              <a:gd name="connsiteY1" fmla="*/ 7144 h 571500"/>
              <a:gd name="connsiteX2" fmla="*/ 7144 w 6229350"/>
              <a:gd name="connsiteY2" fmla="*/ 282416 h 571500"/>
              <a:gd name="connsiteX3" fmla="*/ 7144 w 6229350"/>
              <a:gd name="connsiteY3" fmla="*/ 292894 h 571500"/>
              <a:gd name="connsiteX4" fmla="*/ 284321 w 6229350"/>
              <a:gd name="connsiteY4" fmla="*/ 568166 h 571500"/>
              <a:gd name="connsiteX5" fmla="*/ 6228874 w 6229350"/>
              <a:gd name="connsiteY5" fmla="*/ 568166 h 571500"/>
              <a:gd name="connsiteX6" fmla="*/ 6228874 w 6229350"/>
              <a:gd name="connsiteY6" fmla="*/ 714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9350" h="571500">
                <a:moveTo>
                  <a:pt x="6228874" y="7144"/>
                </a:moveTo>
                <a:lnTo>
                  <a:pt x="284321" y="7144"/>
                </a:lnTo>
                <a:cubicBezTo>
                  <a:pt x="284321" y="7144"/>
                  <a:pt x="7144" y="7144"/>
                  <a:pt x="7144" y="282416"/>
                </a:cubicBezTo>
                <a:lnTo>
                  <a:pt x="7144" y="292894"/>
                </a:lnTo>
                <a:cubicBezTo>
                  <a:pt x="7144" y="292894"/>
                  <a:pt x="7144" y="568166"/>
                  <a:pt x="284321" y="568166"/>
                </a:cubicBezTo>
                <a:lnTo>
                  <a:pt x="6228874" y="568166"/>
                </a:lnTo>
                <a:lnTo>
                  <a:pt x="6228874" y="7144"/>
                </a:lnTo>
                <a:close/>
              </a:path>
            </a:pathLst>
          </a:custGeom>
          <a:solidFill>
            <a:schemeClr val="accent3"/>
          </a:solidFill>
          <a:ln w="25400" cap="flat">
            <a:noFill/>
            <a:prstDash val="solid"/>
            <a:miter/>
          </a:ln>
        </p:spPr>
        <p:txBody>
          <a:bodyPr rtlCol="0" anchor="ctr"/>
          <a:lstStyle/>
          <a:p>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fld>
            <a:endParaRPr lang="ru-RU" dirty="0"/>
          </a:p>
        </p:txBody>
      </p:sp>
      <p:sp>
        <p:nvSpPr>
          <p:cNvPr id="38" name="Freeform: Shape 37"/>
          <p:cNvSpPr/>
          <p:nvPr/>
        </p:nvSpPr>
        <p:spPr>
          <a:xfrm>
            <a:off x="3909848" y="4665641"/>
            <a:ext cx="8277071" cy="257213"/>
          </a:xfrm>
          <a:custGeom>
            <a:avLst/>
            <a:gdLst>
              <a:gd name="connsiteX0" fmla="*/ 363403 w 8277071"/>
              <a:gd name="connsiteY0" fmla="*/ 0 h 257213"/>
              <a:gd name="connsiteX1" fmla="*/ 8277071 w 8277071"/>
              <a:gd name="connsiteY1" fmla="*/ 0 h 257213"/>
              <a:gd name="connsiteX2" fmla="*/ 8277071 w 8277071"/>
              <a:gd name="connsiteY2" fmla="*/ 25380 h 257213"/>
              <a:gd name="connsiteX3" fmla="*/ 363403 w 8277071"/>
              <a:gd name="connsiteY3" fmla="*/ 25380 h 257213"/>
              <a:gd name="connsiteX4" fmla="*/ 61632 w 8277071"/>
              <a:gd name="connsiteY4" fmla="*/ 176355 h 257213"/>
              <a:gd name="connsiteX5" fmla="*/ 25441 w 8277071"/>
              <a:gd name="connsiteY5" fmla="*/ 257213 h 257213"/>
              <a:gd name="connsiteX6" fmla="*/ 0 w 8277071"/>
              <a:gd name="connsiteY6" fmla="*/ 257213 h 257213"/>
              <a:gd name="connsiteX7" fmla="*/ 29624 w 8277071"/>
              <a:gd name="connsiteY7" fmla="*/ 181325 h 257213"/>
              <a:gd name="connsiteX8" fmla="*/ 363403 w 8277071"/>
              <a:gd name="connsiteY8" fmla="*/ 0 h 2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77071" h="257213">
                <a:moveTo>
                  <a:pt x="363403" y="0"/>
                </a:moveTo>
                <a:lnTo>
                  <a:pt x="8277071" y="0"/>
                </a:lnTo>
                <a:lnTo>
                  <a:pt x="8277071" y="25380"/>
                </a:lnTo>
                <a:lnTo>
                  <a:pt x="363403" y="25380"/>
                </a:lnTo>
                <a:cubicBezTo>
                  <a:pt x="352934" y="25380"/>
                  <a:pt x="158297" y="28235"/>
                  <a:pt x="61632" y="176355"/>
                </a:cubicBezTo>
                <a:lnTo>
                  <a:pt x="25441" y="257213"/>
                </a:lnTo>
                <a:lnTo>
                  <a:pt x="0" y="257213"/>
                </a:lnTo>
                <a:lnTo>
                  <a:pt x="29624" y="181325"/>
                </a:lnTo>
                <a:cubicBezTo>
                  <a:pt x="130358" y="2915"/>
                  <a:pt x="360072" y="0"/>
                  <a:pt x="363403" y="0"/>
                </a:cubicBezTo>
                <a:close/>
              </a:path>
            </a:pathLst>
          </a:custGeom>
          <a:solidFill>
            <a:schemeClr val="bg1"/>
          </a:solidFill>
          <a:ln w="12690" cap="flat">
            <a:noFill/>
            <a:prstDash val="solid"/>
            <a:miter/>
          </a:ln>
        </p:spPr>
        <p:txBody>
          <a:bodyPr wrap="square" rtlCol="0" anchor="ctr">
            <a:noAutofit/>
          </a:bodyPr>
          <a:lstStyle/>
          <a:p>
            <a:endParaRPr lang="ru-RU" dirty="0"/>
          </a:p>
        </p:txBody>
      </p:sp>
      <p:sp>
        <p:nvSpPr>
          <p:cNvPr id="36" name="Freeform: Shape 35"/>
          <p:cNvSpPr/>
          <p:nvPr/>
        </p:nvSpPr>
        <p:spPr>
          <a:xfrm>
            <a:off x="12186919" y="4665641"/>
            <a:ext cx="5081" cy="25380"/>
          </a:xfrm>
          <a:custGeom>
            <a:avLst/>
            <a:gdLst>
              <a:gd name="connsiteX0" fmla="*/ 0 w 5081"/>
              <a:gd name="connsiteY0" fmla="*/ 0 h 25380"/>
              <a:gd name="connsiteX1" fmla="*/ 5081 w 5081"/>
              <a:gd name="connsiteY1" fmla="*/ 0 h 25380"/>
              <a:gd name="connsiteX2" fmla="*/ 5081 w 5081"/>
              <a:gd name="connsiteY2" fmla="*/ 25380 h 25380"/>
              <a:gd name="connsiteX3" fmla="*/ 0 w 5081"/>
              <a:gd name="connsiteY3" fmla="*/ 25380 h 25380"/>
              <a:gd name="connsiteX4" fmla="*/ 0 w 5081"/>
              <a:gd name="connsiteY4" fmla="*/ 0 h 25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0">
                <a:moveTo>
                  <a:pt x="0" y="0"/>
                </a:moveTo>
                <a:lnTo>
                  <a:pt x="5081" y="0"/>
                </a:lnTo>
                <a:lnTo>
                  <a:pt x="5081" y="25380"/>
                </a:lnTo>
                <a:lnTo>
                  <a:pt x="0" y="25380"/>
                </a:lnTo>
                <a:lnTo>
                  <a:pt x="0" y="0"/>
                </a:lnTo>
                <a:close/>
              </a:path>
            </a:pathLst>
          </a:custGeom>
          <a:solidFill>
            <a:schemeClr val="bg1"/>
          </a:solidFill>
          <a:ln w="12690" cap="flat">
            <a:noFill/>
            <a:prstDash val="solid"/>
            <a:miter/>
          </a:ln>
        </p:spPr>
        <p:txBody>
          <a:bodyPr wrap="square" rtlCol="0" anchor="ctr">
            <a:noAutofit/>
          </a:bodyPr>
          <a:lstStyle/>
          <a:p>
            <a:endParaRPr lang="ru-RU" dirty="0"/>
          </a:p>
        </p:txBody>
      </p:sp>
      <p:sp>
        <p:nvSpPr>
          <p:cNvPr id="30" name="Freeform: Shape 29"/>
          <p:cNvSpPr/>
          <p:nvPr/>
        </p:nvSpPr>
        <p:spPr>
          <a:xfrm>
            <a:off x="3905233" y="4922854"/>
            <a:ext cx="8286767" cy="513089"/>
          </a:xfrm>
          <a:custGeom>
            <a:avLst/>
            <a:gdLst>
              <a:gd name="connsiteX0" fmla="*/ 4615 w 8286767"/>
              <a:gd name="connsiteY0" fmla="*/ 0 h 513089"/>
              <a:gd name="connsiteX1" fmla="*/ 30056 w 8286767"/>
              <a:gd name="connsiteY1" fmla="*/ 0 h 513089"/>
              <a:gd name="connsiteX2" fmla="*/ 27385 w 8286767"/>
              <a:gd name="connsiteY2" fmla="*/ 5967 h 513089"/>
              <a:gd name="connsiteX3" fmla="*/ 12690 w 8286767"/>
              <a:gd name="connsiteY3" fmla="*/ 120958 h 513089"/>
              <a:gd name="connsiteX4" fmla="*/ 12690 w 8286767"/>
              <a:gd name="connsiteY4" fmla="*/ 134918 h 513089"/>
              <a:gd name="connsiteX5" fmla="*/ 368018 w 8286767"/>
              <a:gd name="connsiteY5" fmla="*/ 488977 h 513089"/>
              <a:gd name="connsiteX6" fmla="*/ 8286767 w 8286767"/>
              <a:gd name="connsiteY6" fmla="*/ 488977 h 513089"/>
              <a:gd name="connsiteX7" fmla="*/ 8286767 w 8286767"/>
              <a:gd name="connsiteY7" fmla="*/ 513089 h 513089"/>
              <a:gd name="connsiteX8" fmla="*/ 368018 w 8286767"/>
              <a:gd name="connsiteY8" fmla="*/ 513089 h 513089"/>
              <a:gd name="connsiteX9" fmla="*/ 0 w 8286767"/>
              <a:gd name="connsiteY9" fmla="*/ 225019 h 513089"/>
              <a:gd name="connsiteX10" fmla="*/ 0 w 8286767"/>
              <a:gd name="connsiteY10" fmla="*/ 11822 h 513089"/>
              <a:gd name="connsiteX11" fmla="*/ 4615 w 8286767"/>
              <a:gd name="connsiteY11" fmla="*/ 0 h 513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86767" h="513089">
                <a:moveTo>
                  <a:pt x="4615" y="0"/>
                </a:moveTo>
                <a:lnTo>
                  <a:pt x="30056" y="0"/>
                </a:lnTo>
                <a:lnTo>
                  <a:pt x="27385" y="5967"/>
                </a:lnTo>
                <a:cubicBezTo>
                  <a:pt x="18024" y="39383"/>
                  <a:pt x="12690" y="77494"/>
                  <a:pt x="12690" y="120958"/>
                </a:cubicBezTo>
                <a:lnTo>
                  <a:pt x="12690" y="134918"/>
                </a:lnTo>
                <a:cubicBezTo>
                  <a:pt x="12690" y="150146"/>
                  <a:pt x="17766" y="488977"/>
                  <a:pt x="368018" y="488977"/>
                </a:cubicBezTo>
                <a:lnTo>
                  <a:pt x="8286767" y="488977"/>
                </a:lnTo>
                <a:lnTo>
                  <a:pt x="8286767" y="513089"/>
                </a:lnTo>
                <a:lnTo>
                  <a:pt x="368018" y="513089"/>
                </a:lnTo>
                <a:cubicBezTo>
                  <a:pt x="110405" y="513089"/>
                  <a:pt x="26649" y="336694"/>
                  <a:pt x="0" y="225019"/>
                </a:cubicBezTo>
                <a:lnTo>
                  <a:pt x="0" y="11822"/>
                </a:lnTo>
                <a:lnTo>
                  <a:pt x="4615" y="0"/>
                </a:lnTo>
                <a:close/>
              </a:path>
            </a:pathLst>
          </a:custGeom>
          <a:solidFill>
            <a:schemeClr val="bg1"/>
          </a:solidFill>
          <a:ln w="12690" cap="flat">
            <a:noFill/>
            <a:prstDash val="solid"/>
            <a:miter/>
          </a:ln>
        </p:spPr>
        <p:txBody>
          <a:bodyPr wrap="square" rtlCol="0" anchor="ctr">
            <a:noAutofit/>
          </a:bodyPr>
          <a:lstStyle/>
          <a:p>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Content and Image">
    <p:spTree>
      <p:nvGrpSpPr>
        <p:cNvPr id="1" name=""/>
        <p:cNvGrpSpPr/>
        <p:nvPr/>
      </p:nvGrpSpPr>
      <p:grpSpPr>
        <a:xfrm>
          <a:off x="0" y="0"/>
          <a:ext cx="0" cy="0"/>
          <a:chOff x="0" y="0"/>
          <a:chExt cx="0" cy="0"/>
        </a:xfrm>
      </p:grpSpPr>
      <p:sp>
        <p:nvSpPr>
          <p:cNvPr id="26" name="Picture Placeholder 25"/>
          <p:cNvSpPr>
            <a:spLocks noGrp="1"/>
          </p:cNvSpPr>
          <p:nvPr>
            <p:ph type="pic" sz="quarter" idx="15"/>
          </p:nvPr>
        </p:nvSpPr>
        <p:spPr>
          <a:xfrm>
            <a:off x="1396781" y="0"/>
            <a:ext cx="3894833" cy="5656330"/>
          </a:xfrm>
          <a:custGeom>
            <a:avLst/>
            <a:gdLst>
              <a:gd name="connsiteX0" fmla="*/ 691654 w 3894833"/>
              <a:gd name="connsiteY0" fmla="*/ 0 h 5656330"/>
              <a:gd name="connsiteX1" fmla="*/ 925166 w 3894833"/>
              <a:gd name="connsiteY1" fmla="*/ 0 h 5656330"/>
              <a:gd name="connsiteX2" fmla="*/ 925166 w 3894833"/>
              <a:gd name="connsiteY2" fmla="*/ 1025424 h 5656330"/>
              <a:gd name="connsiteX3" fmla="*/ 1184060 w 3894833"/>
              <a:gd name="connsiteY3" fmla="*/ 1289394 h 5656330"/>
              <a:gd name="connsiteX4" fmla="*/ 1194212 w 3894833"/>
              <a:gd name="connsiteY4" fmla="*/ 1289394 h 5656330"/>
              <a:gd name="connsiteX5" fmla="*/ 1453107 w 3894833"/>
              <a:gd name="connsiteY5" fmla="*/ 1025424 h 5656330"/>
              <a:gd name="connsiteX6" fmla="*/ 1453107 w 3894833"/>
              <a:gd name="connsiteY6" fmla="*/ 0 h 5656330"/>
              <a:gd name="connsiteX7" fmla="*/ 3894833 w 3894833"/>
              <a:gd name="connsiteY7" fmla="*/ 0 h 5656330"/>
              <a:gd name="connsiteX8" fmla="*/ 3894833 w 3894833"/>
              <a:gd name="connsiteY8" fmla="*/ 3731122 h 5656330"/>
              <a:gd name="connsiteX9" fmla="*/ 2110494 w 3894833"/>
              <a:gd name="connsiteY9" fmla="*/ 5656330 h 5656330"/>
              <a:gd name="connsiteX10" fmla="*/ 1842717 w 3894833"/>
              <a:gd name="connsiteY10" fmla="*/ 5656330 h 5656330"/>
              <a:gd name="connsiteX11" fmla="*/ 0 w 3894833"/>
              <a:gd name="connsiteY11" fmla="*/ 3731122 h 5656330"/>
              <a:gd name="connsiteX12" fmla="*/ 0 w 3894833"/>
              <a:gd name="connsiteY12" fmla="*/ 2120572 h 5656330"/>
              <a:gd name="connsiteX13" fmla="*/ 7266 w 3894833"/>
              <a:gd name="connsiteY13" fmla="*/ 2123266 h 5656330"/>
              <a:gd name="connsiteX14" fmla="*/ 171328 w 3894833"/>
              <a:gd name="connsiteY14" fmla="*/ 2144761 h 5656330"/>
              <a:gd name="connsiteX15" fmla="*/ 189095 w 3894833"/>
              <a:gd name="connsiteY15" fmla="*/ 2144761 h 5656330"/>
              <a:gd name="connsiteX16" fmla="*/ 691654 w 3894833"/>
              <a:gd name="connsiteY16" fmla="*/ 1639663 h 565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94833" h="5656330">
                <a:moveTo>
                  <a:pt x="691654" y="0"/>
                </a:moveTo>
                <a:lnTo>
                  <a:pt x="925166" y="0"/>
                </a:lnTo>
                <a:lnTo>
                  <a:pt x="925166" y="1025424"/>
                </a:lnTo>
                <a:cubicBezTo>
                  <a:pt x="925166" y="1025424"/>
                  <a:pt x="925166" y="1289394"/>
                  <a:pt x="1184060" y="1289394"/>
                </a:cubicBezTo>
                <a:lnTo>
                  <a:pt x="1194212" y="1289394"/>
                </a:lnTo>
                <a:cubicBezTo>
                  <a:pt x="1194212" y="1289394"/>
                  <a:pt x="1453107" y="1289394"/>
                  <a:pt x="1453107" y="1025424"/>
                </a:cubicBezTo>
                <a:lnTo>
                  <a:pt x="1453107" y="0"/>
                </a:lnTo>
                <a:lnTo>
                  <a:pt x="3894833" y="0"/>
                </a:lnTo>
                <a:lnTo>
                  <a:pt x="3894833" y="3731122"/>
                </a:lnTo>
                <a:cubicBezTo>
                  <a:pt x="3894833" y="3731122"/>
                  <a:pt x="3894833" y="5562417"/>
                  <a:pt x="2110494" y="5656330"/>
                </a:cubicBezTo>
                <a:lnTo>
                  <a:pt x="1842717" y="5656330"/>
                </a:lnTo>
                <a:cubicBezTo>
                  <a:pt x="1467066" y="5628410"/>
                  <a:pt x="0" y="5413934"/>
                  <a:pt x="0" y="3731122"/>
                </a:cubicBezTo>
                <a:lnTo>
                  <a:pt x="0" y="2120572"/>
                </a:lnTo>
                <a:lnTo>
                  <a:pt x="7266" y="2123266"/>
                </a:lnTo>
                <a:cubicBezTo>
                  <a:pt x="54929" y="2136948"/>
                  <a:pt x="109301" y="2144761"/>
                  <a:pt x="171328" y="2144761"/>
                </a:cubicBezTo>
                <a:lnTo>
                  <a:pt x="189095" y="2144761"/>
                </a:lnTo>
                <a:cubicBezTo>
                  <a:pt x="194172" y="2144761"/>
                  <a:pt x="691654" y="2138415"/>
                  <a:pt x="691654" y="1639663"/>
                </a:cubicBez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24" name="Oval 23"/>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Graphic 12"/>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2" name="Title 1"/>
          <p:cNvSpPr>
            <a:spLocks noGrp="1"/>
          </p:cNvSpPr>
          <p:nvPr>
            <p:ph type="title" hasCustomPrompt="1"/>
          </p:nvPr>
        </p:nvSpPr>
        <p:spPr>
          <a:xfrm>
            <a:off x="6910023" y="908050"/>
            <a:ext cx="4503295" cy="782638"/>
          </a:xfrm>
        </p:spPr>
        <p:txBody>
          <a:bodyPr/>
          <a:lstStyle>
            <a:lvl1pPr>
              <a:defRPr/>
            </a:lvl1pPr>
          </a:lstStyle>
          <a:p>
            <a:r>
              <a:rPr lang="en-US" dirty="0"/>
              <a:t>TEXT LAYOUT 02</a:t>
            </a:r>
            <a:endParaRPr lang="ru-RU" dirty="0"/>
          </a:p>
        </p:txBody>
      </p:sp>
      <p:sp>
        <p:nvSpPr>
          <p:cNvPr id="4" name="Date Placeholder 3"/>
          <p:cNvSpPr>
            <a:spLocks noGrp="1"/>
          </p:cNvSpPr>
          <p:nvPr>
            <p:ph type="dt" sz="half" idx="10"/>
          </p:nvPr>
        </p:nvSpPr>
        <p:spPr/>
        <p:txBody>
          <a:bodyPr/>
          <a:lstStyle/>
          <a:p>
            <a:r>
              <a:rPr lang="ru-RU" dirty="0"/>
              <a:t>MM.DD.20XX</a:t>
            </a:r>
            <a:endParaRPr lang="ru-RU" dirty="0"/>
          </a:p>
        </p:txBody>
      </p:sp>
      <p:sp>
        <p:nvSpPr>
          <p:cNvPr id="5" name="Footer Placeholder 4"/>
          <p:cNvSpPr>
            <a:spLocks noGrp="1"/>
          </p:cNvSpPr>
          <p:nvPr>
            <p:ph type="ftr" sz="quarter" idx="11"/>
          </p:nvPr>
        </p:nvSpPr>
        <p:spPr>
          <a:xfrm>
            <a:off x="812290" y="5797769"/>
            <a:ext cx="3908793" cy="365125"/>
          </a:xfrm>
          <a:prstGeom prst="rect">
            <a:avLst/>
          </a:prstGeom>
        </p:spPr>
        <p:txBody>
          <a:bodyPr/>
          <a:lstStyle/>
          <a:p>
            <a:r>
              <a:rPr lang="en-US" dirty="0"/>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fld>
            <a:endParaRPr lang="ru-RU" dirty="0"/>
          </a:p>
        </p:txBody>
      </p:sp>
      <p:sp>
        <p:nvSpPr>
          <p:cNvPr id="10" name="Freeform: Shape 9"/>
          <p:cNvSpPr/>
          <p:nvPr/>
        </p:nvSpPr>
        <p:spPr>
          <a:xfrm>
            <a:off x="5492146" y="-12675"/>
            <a:ext cx="545708" cy="3819957"/>
          </a:xfrm>
          <a:custGeom>
            <a:avLst/>
            <a:gdLst>
              <a:gd name="connsiteX0" fmla="*/ 12675 w 545708"/>
              <a:gd name="connsiteY0" fmla="*/ 12675 h 3819957"/>
              <a:gd name="connsiteX1" fmla="*/ 12675 w 545708"/>
              <a:gd name="connsiteY1" fmla="*/ 3550894 h 3819957"/>
              <a:gd name="connsiteX2" fmla="*/ 271569 w 545708"/>
              <a:gd name="connsiteY2" fmla="*/ 3814865 h 3819957"/>
              <a:gd name="connsiteX3" fmla="*/ 281722 w 545708"/>
              <a:gd name="connsiteY3" fmla="*/ 3814865 h 3819957"/>
              <a:gd name="connsiteX4" fmla="*/ 540616 w 545708"/>
              <a:gd name="connsiteY4" fmla="*/ 3550894 h 3819957"/>
              <a:gd name="connsiteX5" fmla="*/ 540616 w 545708"/>
              <a:gd name="connsiteY5" fmla="*/ 12675 h 3819957"/>
              <a:gd name="connsiteX6" fmla="*/ 12675 w 545708"/>
              <a:gd name="connsiteY6" fmla="*/ 12675 h 381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708" h="3819957">
                <a:moveTo>
                  <a:pt x="12675" y="12675"/>
                </a:moveTo>
                <a:lnTo>
                  <a:pt x="12675" y="3550894"/>
                </a:lnTo>
                <a:cubicBezTo>
                  <a:pt x="12675" y="3550894"/>
                  <a:pt x="12675" y="3814865"/>
                  <a:pt x="271569" y="3814865"/>
                </a:cubicBezTo>
                <a:lnTo>
                  <a:pt x="281722" y="3814865"/>
                </a:lnTo>
                <a:cubicBezTo>
                  <a:pt x="281722" y="3814865"/>
                  <a:pt x="540616" y="3814865"/>
                  <a:pt x="540616" y="3550894"/>
                </a:cubicBezTo>
                <a:lnTo>
                  <a:pt x="540616" y="12675"/>
                </a:lnTo>
                <a:lnTo>
                  <a:pt x="12675" y="12675"/>
                </a:lnTo>
                <a:close/>
              </a:path>
            </a:pathLst>
          </a:custGeom>
          <a:solidFill>
            <a:schemeClr val="accent1"/>
          </a:solidFill>
          <a:ln w="12684" cap="flat">
            <a:noFill/>
            <a:prstDash val="solid"/>
            <a:miter/>
          </a:ln>
        </p:spPr>
        <p:txBody>
          <a:bodyPr rtlCol="0" anchor="ctr"/>
          <a:lstStyle/>
          <a:p>
            <a:endParaRPr lang="ru-RU" dirty="0"/>
          </a:p>
        </p:txBody>
      </p:sp>
      <p:sp>
        <p:nvSpPr>
          <p:cNvPr id="13" name="Freeform: Shape 12"/>
          <p:cNvSpPr/>
          <p:nvPr/>
        </p:nvSpPr>
        <p:spPr>
          <a:xfrm>
            <a:off x="5479455" y="-12675"/>
            <a:ext cx="571090" cy="3832648"/>
          </a:xfrm>
          <a:custGeom>
            <a:avLst/>
            <a:gdLst>
              <a:gd name="connsiteX0" fmla="*/ 540616 w 571089"/>
              <a:gd name="connsiteY0" fmla="*/ 12675 h 3832648"/>
              <a:gd name="connsiteX1" fmla="*/ 540616 w 571089"/>
              <a:gd name="connsiteY1" fmla="*/ 3550894 h 3832648"/>
              <a:gd name="connsiteX2" fmla="*/ 294413 w 571089"/>
              <a:gd name="connsiteY2" fmla="*/ 3802174 h 3832648"/>
              <a:gd name="connsiteX3" fmla="*/ 284260 w 571089"/>
              <a:gd name="connsiteY3" fmla="*/ 3802174 h 3832648"/>
              <a:gd name="connsiteX4" fmla="*/ 38056 w 571089"/>
              <a:gd name="connsiteY4" fmla="*/ 3550894 h 3832648"/>
              <a:gd name="connsiteX5" fmla="*/ 38056 w 571089"/>
              <a:gd name="connsiteY5" fmla="*/ 12675 h 3832648"/>
              <a:gd name="connsiteX6" fmla="*/ 12675 w 571089"/>
              <a:gd name="connsiteY6" fmla="*/ 12675 h 3832648"/>
              <a:gd name="connsiteX7" fmla="*/ 12675 w 571089"/>
              <a:gd name="connsiteY7" fmla="*/ 3550894 h 3832648"/>
              <a:gd name="connsiteX8" fmla="*/ 284260 w 571089"/>
              <a:gd name="connsiteY8" fmla="*/ 3827556 h 3832648"/>
              <a:gd name="connsiteX9" fmla="*/ 294413 w 571089"/>
              <a:gd name="connsiteY9" fmla="*/ 3827556 h 3832648"/>
              <a:gd name="connsiteX10" fmla="*/ 565998 w 571089"/>
              <a:gd name="connsiteY10" fmla="*/ 3550894 h 3832648"/>
              <a:gd name="connsiteX11" fmla="*/ 565998 w 571089"/>
              <a:gd name="connsiteY11" fmla="*/ 12675 h 3832648"/>
              <a:gd name="connsiteX12" fmla="*/ 540616 w 571089"/>
              <a:gd name="connsiteY12" fmla="*/ 12675 h 383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1089" h="3832648">
                <a:moveTo>
                  <a:pt x="540616" y="12675"/>
                </a:moveTo>
                <a:lnTo>
                  <a:pt x="540616" y="3550894"/>
                </a:lnTo>
                <a:cubicBezTo>
                  <a:pt x="540616" y="3798367"/>
                  <a:pt x="304565" y="3802174"/>
                  <a:pt x="294413" y="3802174"/>
                </a:cubicBezTo>
                <a:lnTo>
                  <a:pt x="284260" y="3802174"/>
                </a:lnTo>
                <a:cubicBezTo>
                  <a:pt x="41864" y="3802174"/>
                  <a:pt x="38056" y="3561047"/>
                  <a:pt x="38056" y="3550894"/>
                </a:cubicBezTo>
                <a:lnTo>
                  <a:pt x="38056" y="12675"/>
                </a:lnTo>
                <a:lnTo>
                  <a:pt x="12675" y="12675"/>
                </a:lnTo>
                <a:lnTo>
                  <a:pt x="12675" y="3550894"/>
                </a:lnTo>
                <a:cubicBezTo>
                  <a:pt x="12675" y="3553433"/>
                  <a:pt x="15213" y="3827556"/>
                  <a:pt x="284260" y="3827556"/>
                </a:cubicBezTo>
                <a:lnTo>
                  <a:pt x="294413" y="3827556"/>
                </a:lnTo>
                <a:cubicBezTo>
                  <a:pt x="296951" y="3827556"/>
                  <a:pt x="565998" y="3825017"/>
                  <a:pt x="565998" y="3550894"/>
                </a:cubicBezTo>
                <a:lnTo>
                  <a:pt x="565998" y="12675"/>
                </a:lnTo>
                <a:lnTo>
                  <a:pt x="540616" y="12675"/>
                </a:lnTo>
                <a:close/>
              </a:path>
            </a:pathLst>
          </a:custGeom>
          <a:solidFill>
            <a:schemeClr val="bg1"/>
          </a:solidFill>
          <a:ln w="12684" cap="flat">
            <a:noFill/>
            <a:prstDash val="solid"/>
            <a:miter/>
          </a:ln>
        </p:spPr>
        <p:txBody>
          <a:bodyPr rtlCol="0" anchor="ctr"/>
          <a:lstStyle/>
          <a:p>
            <a:endParaRPr lang="ru-RU" dirty="0"/>
          </a:p>
        </p:txBody>
      </p:sp>
      <p:sp>
        <p:nvSpPr>
          <p:cNvPr id="16" name="Text Placeholder 14"/>
          <p:cNvSpPr>
            <a:spLocks noGrp="1"/>
          </p:cNvSpPr>
          <p:nvPr userDrawn="1">
            <p:ph type="body" sz="quarter" idx="13"/>
          </p:nvPr>
        </p:nvSpPr>
        <p:spPr>
          <a:xfrm>
            <a:off x="6910023" y="2050475"/>
            <a:ext cx="4548187" cy="639683"/>
          </a:xfrm>
        </p:spPr>
        <p:txBody>
          <a:bodyPr>
            <a:normAutofit/>
          </a:bodyPr>
          <a:lstStyle>
            <a:lvl1pPr marL="0" indent="0">
              <a:buNone/>
              <a:defRPr sz="1800" b="1" i="0"/>
            </a:lvl1pPr>
          </a:lstStyle>
          <a:p>
            <a:pPr lvl="0"/>
            <a:r>
              <a:rPr lang="en-US"/>
              <a:t>Click to edit Master text styles</a:t>
            </a:r>
            <a:endParaRPr lang="en-US"/>
          </a:p>
        </p:txBody>
      </p:sp>
      <p:sp>
        <p:nvSpPr>
          <p:cNvPr id="17" name="Text Placeholder 14"/>
          <p:cNvSpPr>
            <a:spLocks noGrp="1"/>
          </p:cNvSpPr>
          <p:nvPr userDrawn="1">
            <p:ph type="body" sz="quarter" idx="14"/>
          </p:nvPr>
        </p:nvSpPr>
        <p:spPr>
          <a:xfrm>
            <a:off x="6910023" y="2839714"/>
            <a:ext cx="4548187" cy="2916952"/>
          </a:xfrm>
        </p:spPr>
        <p:txBody>
          <a:bodyPr>
            <a:normAutofit/>
          </a:bodyPr>
          <a:lstStyle>
            <a:lvl1pPr marL="179705" indent="-179705">
              <a:spcBef>
                <a:spcPts val="600"/>
              </a:spcBef>
              <a:buClr>
                <a:schemeClr val="accent3"/>
              </a:buClr>
              <a:buFont typeface="Arial" panose="020B0604020202020204" pitchFamily="34" charset="0"/>
              <a:buChar char="•"/>
              <a:defRPr sz="1400" b="0" i="0">
                <a:solidFill>
                  <a:schemeClr val="tx1">
                    <a:lumMod val="65000"/>
                    <a:lumOff val="35000"/>
                  </a:schemeClr>
                </a:solidFill>
              </a:defRPr>
            </a:lvl1pPr>
          </a:lstStyle>
          <a:p>
            <a:pPr lvl="0"/>
            <a:r>
              <a:rPr lang="en-US"/>
              <a:t>Click to edit Master text styles</a:t>
            </a:r>
            <a:endParaRPr lang="en-US"/>
          </a:p>
        </p:txBody>
      </p:sp>
      <p:sp>
        <p:nvSpPr>
          <p:cNvPr id="3" name="Graphic 22"/>
          <p:cNvSpPr/>
          <p:nvPr userDrawn="1"/>
        </p:nvSpPr>
        <p:spPr>
          <a:xfrm>
            <a:off x="6981947" y="172667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endParaRPr lang="ru-RU" dirty="0"/>
          </a:p>
        </p:txBody>
      </p:sp>
      <p:sp>
        <p:nvSpPr>
          <p:cNvPr id="22" name="Freeform: Shape 21"/>
          <p:cNvSpPr/>
          <p:nvPr userDrawn="1"/>
        </p:nvSpPr>
        <p:spPr>
          <a:xfrm>
            <a:off x="1069371" y="-12675"/>
            <a:ext cx="1002580" cy="2144760"/>
          </a:xfrm>
          <a:custGeom>
            <a:avLst/>
            <a:gdLst>
              <a:gd name="connsiteX0" fmla="*/ 12675 w 1002580"/>
              <a:gd name="connsiteY0" fmla="*/ 12675 h 2144760"/>
              <a:gd name="connsiteX1" fmla="*/ 12675 w 1002580"/>
              <a:gd name="connsiteY1" fmla="*/ 1652337 h 2144760"/>
              <a:gd name="connsiteX2" fmla="*/ 498736 w 1002580"/>
              <a:gd name="connsiteY2" fmla="*/ 2139668 h 2144760"/>
              <a:gd name="connsiteX3" fmla="*/ 516503 w 1002580"/>
              <a:gd name="connsiteY3" fmla="*/ 2139668 h 2144760"/>
              <a:gd name="connsiteX4" fmla="*/ 1002564 w 1002580"/>
              <a:gd name="connsiteY4" fmla="*/ 1652337 h 2144760"/>
              <a:gd name="connsiteX5" fmla="*/ 1002564 w 1002580"/>
              <a:gd name="connsiteY5" fmla="*/ 12675 h 2144760"/>
              <a:gd name="connsiteX6" fmla="*/ 12675 w 1002580"/>
              <a:gd name="connsiteY6" fmla="*/ 12675 h 214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2580" h="2144760">
                <a:moveTo>
                  <a:pt x="12675" y="12675"/>
                </a:moveTo>
                <a:lnTo>
                  <a:pt x="12675" y="1652337"/>
                </a:lnTo>
                <a:cubicBezTo>
                  <a:pt x="12675" y="1652337"/>
                  <a:pt x="12675" y="2139668"/>
                  <a:pt x="498736" y="2139668"/>
                </a:cubicBezTo>
                <a:lnTo>
                  <a:pt x="516503" y="2139668"/>
                </a:lnTo>
                <a:cubicBezTo>
                  <a:pt x="516503" y="2139668"/>
                  <a:pt x="1002564" y="2139668"/>
                  <a:pt x="1002564" y="1652337"/>
                </a:cubicBezTo>
                <a:lnTo>
                  <a:pt x="1002564" y="12675"/>
                </a:lnTo>
                <a:lnTo>
                  <a:pt x="12675" y="12675"/>
                </a:lnTo>
                <a:close/>
              </a:path>
            </a:pathLst>
          </a:custGeom>
          <a:solidFill>
            <a:schemeClr val="accent3"/>
          </a:solidFill>
          <a:ln w="12684" cap="flat">
            <a:noFill/>
            <a:prstDash val="solid"/>
            <a:miter/>
          </a:ln>
        </p:spPr>
        <p:txBody>
          <a:bodyPr rtlCol="0" anchor="ctr"/>
          <a:lstStyle/>
          <a:p>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42" name="Picture Placeholder 41"/>
          <p:cNvSpPr>
            <a:spLocks noGrp="1"/>
          </p:cNvSpPr>
          <p:nvPr>
            <p:ph type="pic" sz="quarter" idx="18"/>
          </p:nvPr>
        </p:nvSpPr>
        <p:spPr>
          <a:xfrm>
            <a:off x="5771770" y="1483675"/>
            <a:ext cx="6421408" cy="3438427"/>
          </a:xfrm>
          <a:custGeom>
            <a:avLst/>
            <a:gdLst>
              <a:gd name="connsiteX0" fmla="*/ 1709168 w 6421408"/>
              <a:gd name="connsiteY0" fmla="*/ 0 h 3438427"/>
              <a:gd name="connsiteX1" fmla="*/ 6421408 w 6421408"/>
              <a:gd name="connsiteY1" fmla="*/ 0 h 3438427"/>
              <a:gd name="connsiteX2" fmla="*/ 6421408 w 6421408"/>
              <a:gd name="connsiteY2" fmla="*/ 280430 h 3438427"/>
              <a:gd name="connsiteX3" fmla="*/ 5507320 w 6421408"/>
              <a:gd name="connsiteY3" fmla="*/ 280430 h 3438427"/>
              <a:gd name="connsiteX4" fmla="*/ 5322477 w 6421408"/>
              <a:gd name="connsiteY4" fmla="*/ 461067 h 3438427"/>
              <a:gd name="connsiteX5" fmla="*/ 5322477 w 6421408"/>
              <a:gd name="connsiteY5" fmla="*/ 467384 h 3438427"/>
              <a:gd name="connsiteX6" fmla="*/ 5507320 w 6421408"/>
              <a:gd name="connsiteY6" fmla="*/ 648021 h 3438427"/>
              <a:gd name="connsiteX7" fmla="*/ 6421408 w 6421408"/>
              <a:gd name="connsiteY7" fmla="*/ 648021 h 3438427"/>
              <a:gd name="connsiteX8" fmla="*/ 6421408 w 6421408"/>
              <a:gd name="connsiteY8" fmla="*/ 2672927 h 3438427"/>
              <a:gd name="connsiteX9" fmla="*/ 4918005 w 6421408"/>
              <a:gd name="connsiteY9" fmla="*/ 2672927 h 3438427"/>
              <a:gd name="connsiteX10" fmla="*/ 4642006 w 6421408"/>
              <a:gd name="connsiteY10" fmla="*/ 2943252 h 3438427"/>
              <a:gd name="connsiteX11" fmla="*/ 4642006 w 6421408"/>
              <a:gd name="connsiteY11" fmla="*/ 2949569 h 3438427"/>
              <a:gd name="connsiteX12" fmla="*/ 3297460 w 6421408"/>
              <a:gd name="connsiteY12" fmla="*/ 2949569 h 3438427"/>
              <a:gd name="connsiteX13" fmla="*/ 2831554 w 6421408"/>
              <a:gd name="connsiteY13" fmla="*/ 3411899 h 3438427"/>
              <a:gd name="connsiteX14" fmla="*/ 2831554 w 6421408"/>
              <a:gd name="connsiteY14" fmla="*/ 3428320 h 3438427"/>
              <a:gd name="connsiteX15" fmla="*/ 2831723 w 6421408"/>
              <a:gd name="connsiteY15" fmla="*/ 3434345 h 3438427"/>
              <a:gd name="connsiteX16" fmla="*/ 2831976 w 6421408"/>
              <a:gd name="connsiteY16" fmla="*/ 3438427 h 3438427"/>
              <a:gd name="connsiteX17" fmla="*/ 1709168 w 6421408"/>
              <a:gd name="connsiteY17" fmla="*/ 3438427 h 3438427"/>
              <a:gd name="connsiteX18" fmla="*/ 0 w 6421408"/>
              <a:gd name="connsiteY18" fmla="*/ 1733109 h 3438427"/>
              <a:gd name="connsiteX19" fmla="*/ 0 w 6421408"/>
              <a:gd name="connsiteY19" fmla="*/ 1705319 h 3438427"/>
              <a:gd name="connsiteX20" fmla="*/ 1709168 w 6421408"/>
              <a:gd name="connsiteY20" fmla="*/ 0 h 343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21408" h="3438427">
                <a:moveTo>
                  <a:pt x="1709168" y="0"/>
                </a:moveTo>
                <a:lnTo>
                  <a:pt x="6421408" y="0"/>
                </a:lnTo>
                <a:lnTo>
                  <a:pt x="6421408" y="280430"/>
                </a:lnTo>
                <a:lnTo>
                  <a:pt x="5507320" y="280430"/>
                </a:lnTo>
                <a:cubicBezTo>
                  <a:pt x="5507320" y="280430"/>
                  <a:pt x="5322477" y="280430"/>
                  <a:pt x="5322477" y="461067"/>
                </a:cubicBezTo>
                <a:lnTo>
                  <a:pt x="5322477" y="467384"/>
                </a:lnTo>
                <a:cubicBezTo>
                  <a:pt x="5322477" y="467384"/>
                  <a:pt x="5322477" y="648021"/>
                  <a:pt x="5507320" y="648021"/>
                </a:cubicBezTo>
                <a:lnTo>
                  <a:pt x="6421408" y="648021"/>
                </a:lnTo>
                <a:lnTo>
                  <a:pt x="6421408" y="2672927"/>
                </a:lnTo>
                <a:lnTo>
                  <a:pt x="4918005" y="2672927"/>
                </a:lnTo>
                <a:cubicBezTo>
                  <a:pt x="4915473" y="2672927"/>
                  <a:pt x="4642006" y="2675454"/>
                  <a:pt x="4642006" y="2943252"/>
                </a:cubicBezTo>
                <a:lnTo>
                  <a:pt x="4642006" y="2949569"/>
                </a:lnTo>
                <a:lnTo>
                  <a:pt x="3297460" y="2949569"/>
                </a:lnTo>
                <a:cubicBezTo>
                  <a:pt x="3292396" y="2949569"/>
                  <a:pt x="2831554" y="2954621"/>
                  <a:pt x="2831554" y="3411899"/>
                </a:cubicBezTo>
                <a:lnTo>
                  <a:pt x="2831554" y="3428320"/>
                </a:lnTo>
                <a:cubicBezTo>
                  <a:pt x="2831554" y="3428636"/>
                  <a:pt x="2831574" y="3430718"/>
                  <a:pt x="2831723" y="3434345"/>
                </a:cubicBezTo>
                <a:lnTo>
                  <a:pt x="2831976" y="3438427"/>
                </a:lnTo>
                <a:lnTo>
                  <a:pt x="1709168" y="3438427"/>
                </a:lnTo>
                <a:cubicBezTo>
                  <a:pt x="1709168" y="3438427"/>
                  <a:pt x="0" y="3438427"/>
                  <a:pt x="0" y="1733109"/>
                </a:cubicBezTo>
                <a:lnTo>
                  <a:pt x="0" y="1705319"/>
                </a:lnTo>
                <a:cubicBezTo>
                  <a:pt x="0" y="1705319"/>
                  <a:pt x="0" y="0"/>
                  <a:pt x="1709168" y="0"/>
                </a:cubicBez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35" name="Oval 34"/>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Graphic 12"/>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2" name="Title 1"/>
          <p:cNvSpPr>
            <a:spLocks noGrp="1"/>
          </p:cNvSpPr>
          <p:nvPr>
            <p:ph type="title" hasCustomPrompt="1"/>
          </p:nvPr>
        </p:nvSpPr>
        <p:spPr>
          <a:xfrm>
            <a:off x="815853" y="1231900"/>
            <a:ext cx="4503295" cy="782638"/>
          </a:xfrm>
        </p:spPr>
        <p:txBody>
          <a:bodyPr/>
          <a:lstStyle>
            <a:lvl1pPr>
              <a:defRPr/>
            </a:lvl1pPr>
          </a:lstStyle>
          <a:p>
            <a:r>
              <a:rPr lang="en-US" dirty="0"/>
              <a:t>TEXT LAYOUT 02</a:t>
            </a:r>
            <a:endParaRPr lang="ru-RU" dirty="0"/>
          </a:p>
        </p:txBody>
      </p:sp>
      <p:sp>
        <p:nvSpPr>
          <p:cNvPr id="4" name="Date Placeholder 3"/>
          <p:cNvSpPr>
            <a:spLocks noGrp="1"/>
          </p:cNvSpPr>
          <p:nvPr>
            <p:ph type="dt" sz="half" idx="10"/>
          </p:nvPr>
        </p:nvSpPr>
        <p:spPr/>
        <p:txBody>
          <a:bodyPr/>
          <a:lstStyle/>
          <a:p>
            <a:r>
              <a:rPr lang="ru-RU" dirty="0"/>
              <a:t>MM.DD.20XX</a:t>
            </a:r>
            <a:endParaRPr lang="ru-RU" dirty="0"/>
          </a:p>
        </p:txBody>
      </p:sp>
      <p:sp>
        <p:nvSpPr>
          <p:cNvPr id="5" name="Footer Placeholder 4"/>
          <p:cNvSpPr>
            <a:spLocks noGrp="1"/>
          </p:cNvSpPr>
          <p:nvPr>
            <p:ph type="ftr" sz="quarter" idx="11"/>
          </p:nvPr>
        </p:nvSpPr>
        <p:spPr>
          <a:xfrm>
            <a:off x="812290" y="5797769"/>
            <a:ext cx="3908793" cy="365125"/>
          </a:xfrm>
          <a:prstGeom prst="rect">
            <a:avLst/>
          </a:prstGeom>
        </p:spPr>
        <p:txBody>
          <a:bodyPr/>
          <a:lstStyle/>
          <a:p>
            <a:r>
              <a:rPr lang="en-US" dirty="0"/>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fld>
            <a:endParaRPr lang="ru-RU" dirty="0"/>
          </a:p>
        </p:txBody>
      </p:sp>
      <p:sp>
        <p:nvSpPr>
          <p:cNvPr id="18" name="Text Placeholder 14"/>
          <p:cNvSpPr>
            <a:spLocks noGrp="1"/>
          </p:cNvSpPr>
          <p:nvPr>
            <p:ph type="body" sz="quarter" idx="15"/>
          </p:nvPr>
        </p:nvSpPr>
        <p:spPr>
          <a:xfrm>
            <a:off x="830067" y="3889184"/>
            <a:ext cx="4548187" cy="1708223"/>
          </a:xfrm>
        </p:spPr>
        <p:txBody>
          <a:bodyPr>
            <a:normAutofit/>
          </a:bodyPr>
          <a:lstStyle>
            <a:lvl1pPr marL="179705" indent="-179705">
              <a:spcBef>
                <a:spcPts val="600"/>
              </a:spcBef>
              <a:buClr>
                <a:schemeClr val="accent3"/>
              </a:buClr>
              <a:buFont typeface="Arial" panose="020B0604020202020204" pitchFamily="34" charset="0"/>
              <a:buChar char="•"/>
              <a:defRPr sz="1400" b="0" i="0">
                <a:solidFill>
                  <a:schemeClr val="tx1">
                    <a:lumMod val="65000"/>
                    <a:lumOff val="35000"/>
                  </a:schemeClr>
                </a:solidFill>
              </a:defRPr>
            </a:lvl1pPr>
          </a:lstStyle>
          <a:p>
            <a:pPr lvl="0"/>
            <a:r>
              <a:rPr lang="en-US"/>
              <a:t>Click to edit Master text styles</a:t>
            </a:r>
            <a:endParaRPr lang="en-US"/>
          </a:p>
        </p:txBody>
      </p:sp>
      <p:sp>
        <p:nvSpPr>
          <p:cNvPr id="38" name="Freeform: Shape 37"/>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29" name="Freeform: Shape 28"/>
          <p:cNvSpPr/>
          <p:nvPr userDrawn="1"/>
        </p:nvSpPr>
        <p:spPr>
          <a:xfrm>
            <a:off x="12193179" y="4156602"/>
            <a:ext cx="3197" cy="25264"/>
          </a:xfrm>
          <a:custGeom>
            <a:avLst/>
            <a:gdLst>
              <a:gd name="connsiteX0" fmla="*/ 0 w 3197"/>
              <a:gd name="connsiteY0" fmla="*/ 0 h 25264"/>
              <a:gd name="connsiteX1" fmla="*/ 3197 w 3197"/>
              <a:gd name="connsiteY1" fmla="*/ 0 h 25264"/>
              <a:gd name="connsiteX2" fmla="*/ 3197 w 3197"/>
              <a:gd name="connsiteY2" fmla="*/ 25264 h 25264"/>
              <a:gd name="connsiteX3" fmla="*/ 0 w 3197"/>
              <a:gd name="connsiteY3" fmla="*/ 25264 h 25264"/>
              <a:gd name="connsiteX4" fmla="*/ 0 w 3197"/>
              <a:gd name="connsiteY4" fmla="*/ 0 h 2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7" h="25264">
                <a:moveTo>
                  <a:pt x="0" y="0"/>
                </a:moveTo>
                <a:lnTo>
                  <a:pt x="3197" y="0"/>
                </a:lnTo>
                <a:lnTo>
                  <a:pt x="3197" y="25264"/>
                </a:lnTo>
                <a:lnTo>
                  <a:pt x="0" y="25264"/>
                </a:ln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26" name="Freeform: Shape 25"/>
          <p:cNvSpPr/>
          <p:nvPr userDrawn="1"/>
        </p:nvSpPr>
        <p:spPr>
          <a:xfrm>
            <a:off x="12193179" y="4682093"/>
            <a:ext cx="3197" cy="25264"/>
          </a:xfrm>
          <a:custGeom>
            <a:avLst/>
            <a:gdLst>
              <a:gd name="connsiteX0" fmla="*/ 0 w 3197"/>
              <a:gd name="connsiteY0" fmla="*/ 0 h 25264"/>
              <a:gd name="connsiteX1" fmla="*/ 3197 w 3197"/>
              <a:gd name="connsiteY1" fmla="*/ 0 h 25264"/>
              <a:gd name="connsiteX2" fmla="*/ 3197 w 3197"/>
              <a:gd name="connsiteY2" fmla="*/ 25264 h 25264"/>
              <a:gd name="connsiteX3" fmla="*/ 0 w 3197"/>
              <a:gd name="connsiteY3" fmla="*/ 25264 h 25264"/>
              <a:gd name="connsiteX4" fmla="*/ 0 w 3197"/>
              <a:gd name="connsiteY4" fmla="*/ 0 h 2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7" h="25264">
                <a:moveTo>
                  <a:pt x="0" y="0"/>
                </a:moveTo>
                <a:lnTo>
                  <a:pt x="3197" y="0"/>
                </a:lnTo>
                <a:lnTo>
                  <a:pt x="3197" y="25264"/>
                </a:lnTo>
                <a:lnTo>
                  <a:pt x="0" y="25264"/>
                </a:ln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28" name="Text Placeholder 26"/>
          <p:cNvSpPr>
            <a:spLocks noGrp="1"/>
          </p:cNvSpPr>
          <p:nvPr userDrawn="1">
            <p:ph type="body" sz="quarter" idx="16"/>
          </p:nvPr>
        </p:nvSpPr>
        <p:spPr>
          <a:xfrm>
            <a:off x="811115" y="2374900"/>
            <a:ext cx="4565650" cy="701675"/>
          </a:xfrm>
        </p:spPr>
        <p:txBody>
          <a:bodyPr>
            <a:noAutofit/>
          </a:bodyPr>
          <a:lstStyle>
            <a:lvl1pPr marL="0" indent="0">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a:t>Click to edit Master text styles</a:t>
            </a:r>
            <a:endParaRPr lang="en-US"/>
          </a:p>
        </p:txBody>
      </p:sp>
      <p:sp>
        <p:nvSpPr>
          <p:cNvPr id="31" name="Text Placeholder 29"/>
          <p:cNvSpPr>
            <a:spLocks noGrp="1"/>
          </p:cNvSpPr>
          <p:nvPr userDrawn="1">
            <p:ph type="body" sz="quarter" idx="17"/>
          </p:nvPr>
        </p:nvSpPr>
        <p:spPr>
          <a:xfrm>
            <a:off x="811115" y="3165301"/>
            <a:ext cx="4583113" cy="689525"/>
          </a:xfrm>
        </p:spPr>
        <p:txBody>
          <a:bodyPr/>
          <a:lstStyle>
            <a:lvl1pPr marL="0" indent="0">
              <a:buNone/>
              <a:defRPr sz="1400">
                <a:solidFill>
                  <a:schemeClr val="tx1">
                    <a:lumMod val="65000"/>
                    <a:lumOff val="35000"/>
                  </a:schemeClr>
                </a:solidFill>
              </a:defRPr>
            </a:lvl1pPr>
            <a:lvl2pPr marL="457200" indent="0">
              <a:buNone/>
              <a:defRPr sz="1400">
                <a:solidFill>
                  <a:schemeClr val="tx1">
                    <a:lumMod val="50000"/>
                    <a:lumOff val="50000"/>
                  </a:schemeClr>
                </a:solidFill>
              </a:defRPr>
            </a:lvl2pPr>
            <a:lvl3pPr marL="914400" indent="0">
              <a:buNone/>
              <a:defRPr sz="1400">
                <a:solidFill>
                  <a:schemeClr val="tx1">
                    <a:lumMod val="50000"/>
                    <a:lumOff val="50000"/>
                  </a:schemeClr>
                </a:solidFill>
              </a:defRPr>
            </a:lvl3pPr>
            <a:lvl4pPr marL="1371600" indent="0">
              <a:buNone/>
              <a:defRPr sz="1400">
                <a:solidFill>
                  <a:schemeClr val="tx1">
                    <a:lumMod val="50000"/>
                    <a:lumOff val="50000"/>
                  </a:schemeClr>
                </a:solidFill>
              </a:defRPr>
            </a:lvl4pPr>
            <a:lvl5pPr marL="1828800" indent="0">
              <a:buNone/>
              <a:defRPr sz="1400">
                <a:solidFill>
                  <a:schemeClr val="tx1">
                    <a:lumMod val="50000"/>
                    <a:lumOff val="50000"/>
                  </a:schemeClr>
                </a:solidFill>
              </a:defRPr>
            </a:lvl5pPr>
          </a:lstStyle>
          <a:p>
            <a:pPr lvl="0"/>
            <a:r>
              <a:rPr lang="en-US"/>
              <a:t>Click to edit Master text styles</a:t>
            </a:r>
            <a:endParaRPr lang="en-US"/>
          </a:p>
        </p:txBody>
      </p:sp>
      <p:sp>
        <p:nvSpPr>
          <p:cNvPr id="3" name="Graphic 33"/>
          <p:cNvSpPr/>
          <p:nvPr userDrawn="1"/>
        </p:nvSpPr>
        <p:spPr>
          <a:xfrm>
            <a:off x="887582" y="204566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endParaRPr lang="ru-RU" dirty="0"/>
          </a:p>
        </p:txBody>
      </p:sp>
      <p:sp>
        <p:nvSpPr>
          <p:cNvPr id="33" name="Freeform: Shape 32"/>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endParaRPr lang="ru-RU" dirty="0"/>
          </a:p>
        </p:txBody>
      </p:sp>
      <p:sp>
        <p:nvSpPr>
          <p:cNvPr id="41" name="Freeform: Shape 40"/>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48" name="Oval 47"/>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2" name="Title 1"/>
          <p:cNvSpPr>
            <a:spLocks noGrp="1"/>
          </p:cNvSpPr>
          <p:nvPr>
            <p:ph type="title" hasCustomPrompt="1"/>
          </p:nvPr>
        </p:nvSpPr>
        <p:spPr>
          <a:xfrm>
            <a:off x="831850" y="781050"/>
            <a:ext cx="10515600" cy="676275"/>
          </a:xfrm>
        </p:spPr>
        <p:txBody>
          <a:bodyPr anchor="b">
            <a:normAutofit/>
          </a:bodyPr>
          <a:lstStyle>
            <a:lvl1pPr algn="ctr">
              <a:defRPr sz="4000"/>
            </a:lvl1pPr>
          </a:lstStyle>
          <a:p>
            <a:r>
              <a:rPr lang="en-US" dirty="0"/>
              <a:t>COMPARISON</a:t>
            </a:r>
            <a:endParaRPr lang="ru-RU" dirty="0"/>
          </a:p>
        </p:txBody>
      </p:sp>
      <p:sp>
        <p:nvSpPr>
          <p:cNvPr id="3" name="Text Placeholder 2"/>
          <p:cNvSpPr>
            <a:spLocks noGrp="1"/>
          </p:cNvSpPr>
          <p:nvPr>
            <p:ph type="body" idx="1" hasCustomPrompt="1"/>
          </p:nvPr>
        </p:nvSpPr>
        <p:spPr>
          <a:xfrm>
            <a:off x="993286" y="2959593"/>
            <a:ext cx="4183650" cy="365125"/>
          </a:xfrm>
        </p:spPr>
        <p:txBody>
          <a:bodyPr>
            <a:normAutofit/>
          </a:bodyPr>
          <a:lstStyle>
            <a:lvl1pPr marL="0" indent="0">
              <a:buNone/>
              <a:defRPr sz="25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1 TITLE</a:t>
            </a:r>
            <a:endParaRPr lang="en-US" dirty="0"/>
          </a:p>
        </p:txBody>
      </p:sp>
      <p:sp>
        <p:nvSpPr>
          <p:cNvPr id="4" name="Date Placeholder 3"/>
          <p:cNvSpPr>
            <a:spLocks noGrp="1"/>
          </p:cNvSpPr>
          <p:nvPr>
            <p:ph type="dt" sz="half" idx="10"/>
          </p:nvPr>
        </p:nvSpPr>
        <p:spPr/>
        <p:txBody>
          <a:bodyPr/>
          <a:lstStyle/>
          <a:p>
            <a:r>
              <a:rPr lang="ru-RU" dirty="0"/>
              <a:t>MM.DD.20XX</a:t>
            </a:r>
            <a:endParaRPr lang="ru-RU" dirty="0"/>
          </a:p>
        </p:txBody>
      </p:sp>
      <p:sp>
        <p:nvSpPr>
          <p:cNvPr id="5" name="Footer Placeholder 4"/>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fld>
            <a:endParaRPr lang="ru-RU" dirty="0"/>
          </a:p>
        </p:txBody>
      </p:sp>
      <p:sp>
        <p:nvSpPr>
          <p:cNvPr id="17" name="Text Placeholder 26"/>
          <p:cNvSpPr>
            <a:spLocks noGrp="1"/>
          </p:cNvSpPr>
          <p:nvPr>
            <p:ph type="body" sz="quarter" idx="16"/>
          </p:nvPr>
        </p:nvSpPr>
        <p:spPr>
          <a:xfrm>
            <a:off x="830066" y="1898650"/>
            <a:ext cx="10515599" cy="701675"/>
          </a:xfrm>
        </p:spPr>
        <p:txBody>
          <a:bodyPr>
            <a:noAutofit/>
          </a:bodyPr>
          <a:lstStyle>
            <a:lvl1pPr marL="0" indent="0" algn="ctr">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a:t>Click to edit Master text styles</a:t>
            </a:r>
            <a:endParaRPr lang="en-US"/>
          </a:p>
        </p:txBody>
      </p:sp>
      <p:sp>
        <p:nvSpPr>
          <p:cNvPr id="22" name="Graphic 19"/>
          <p:cNvSpPr/>
          <p:nvPr userDrawn="1"/>
        </p:nvSpPr>
        <p:spPr>
          <a:xfrm>
            <a:off x="3019044" y="1583026"/>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24" name="Text Placeholder 2"/>
          <p:cNvSpPr>
            <a:spLocks noGrp="1"/>
          </p:cNvSpPr>
          <p:nvPr>
            <p:ph type="body" idx="18" hasCustomPrompt="1"/>
          </p:nvPr>
        </p:nvSpPr>
        <p:spPr>
          <a:xfrm>
            <a:off x="6155960" y="2959593"/>
            <a:ext cx="4183650" cy="365125"/>
          </a:xfrm>
        </p:spPr>
        <p:txBody>
          <a:bodyPr>
            <a:normAutofit/>
          </a:bodyPr>
          <a:lstStyle>
            <a:lvl1pPr marL="0" indent="0">
              <a:buNone/>
              <a:defRPr sz="25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2 TITLE</a:t>
            </a:r>
            <a:endParaRPr lang="en-US" dirty="0"/>
          </a:p>
        </p:txBody>
      </p:sp>
      <p:sp>
        <p:nvSpPr>
          <p:cNvPr id="28" name="Text Placeholder 26"/>
          <p:cNvSpPr>
            <a:spLocks noGrp="1"/>
          </p:cNvSpPr>
          <p:nvPr>
            <p:ph type="body" sz="quarter" idx="20"/>
          </p:nvPr>
        </p:nvSpPr>
        <p:spPr>
          <a:xfrm>
            <a:off x="811311" y="3294245"/>
            <a:ext cx="4365625" cy="2333625"/>
          </a:xfrm>
        </p:spPr>
        <p:txBody>
          <a:bodyPr>
            <a:normAutofit/>
          </a:bodyPr>
          <a:lstStyle>
            <a:lvl1pPr marL="179705" indent="-179705">
              <a:spcBef>
                <a:spcPts val="600"/>
              </a:spcBef>
              <a:buClr>
                <a:schemeClr val="accent3"/>
              </a:buClr>
              <a:defRPr sz="140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a:t>Click to edit Master text styles</a:t>
            </a:r>
            <a:endParaRPr lang="en-US"/>
          </a:p>
        </p:txBody>
      </p:sp>
      <p:sp>
        <p:nvSpPr>
          <p:cNvPr id="30" name="Text Placeholder 26"/>
          <p:cNvSpPr>
            <a:spLocks noGrp="1"/>
          </p:cNvSpPr>
          <p:nvPr>
            <p:ph type="body" sz="quarter" idx="21"/>
          </p:nvPr>
        </p:nvSpPr>
        <p:spPr>
          <a:xfrm>
            <a:off x="5973985" y="3294245"/>
            <a:ext cx="4365625" cy="2333625"/>
          </a:xfrm>
        </p:spPr>
        <p:txBody>
          <a:bodyPr>
            <a:normAutofit/>
          </a:bodyPr>
          <a:lstStyle>
            <a:lvl1pPr marL="179705" indent="-179705">
              <a:spcBef>
                <a:spcPts val="600"/>
              </a:spcBef>
              <a:buClr>
                <a:schemeClr val="accent3"/>
              </a:buClr>
              <a:defRPr sz="140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a:t>Click to edit Master text styles</a:t>
            </a:r>
            <a:endParaRPr lang="en-US"/>
          </a:p>
        </p:txBody>
      </p:sp>
      <p:grpSp>
        <p:nvGrpSpPr>
          <p:cNvPr id="41" name="Graphic 39"/>
          <p:cNvGrpSpPr/>
          <p:nvPr/>
        </p:nvGrpSpPr>
        <p:grpSpPr>
          <a:xfrm>
            <a:off x="10008352" y="0"/>
            <a:ext cx="2188800" cy="1933794"/>
            <a:chOff x="10003200" y="0"/>
            <a:chExt cx="2188800" cy="1933794"/>
          </a:xfrm>
        </p:grpSpPr>
        <p:sp>
          <p:nvSpPr>
            <p:cNvPr id="42" name="Freeform: Shape 41"/>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48" name="Oval 47"/>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2" name="Title 1"/>
          <p:cNvSpPr>
            <a:spLocks noGrp="1"/>
          </p:cNvSpPr>
          <p:nvPr>
            <p:ph type="title" hasCustomPrompt="1"/>
          </p:nvPr>
        </p:nvSpPr>
        <p:spPr>
          <a:xfrm>
            <a:off x="5642753" y="1474969"/>
            <a:ext cx="4395258" cy="676275"/>
          </a:xfrm>
        </p:spPr>
        <p:txBody>
          <a:bodyPr anchor="b">
            <a:normAutofit/>
          </a:bodyPr>
          <a:lstStyle>
            <a:lvl1pPr algn="l">
              <a:defRPr sz="4000"/>
            </a:lvl1pPr>
          </a:lstStyle>
          <a:p>
            <a:r>
              <a:rPr lang="en-US" dirty="0"/>
              <a:t>CHART SLIDE</a:t>
            </a:r>
            <a:endParaRPr lang="ru-RU" dirty="0"/>
          </a:p>
        </p:txBody>
      </p:sp>
      <p:sp>
        <p:nvSpPr>
          <p:cNvPr id="4" name="Date Placeholder 3"/>
          <p:cNvSpPr>
            <a:spLocks noGrp="1"/>
          </p:cNvSpPr>
          <p:nvPr>
            <p:ph type="dt" sz="half" idx="10"/>
          </p:nvPr>
        </p:nvSpPr>
        <p:spPr/>
        <p:txBody>
          <a:bodyPr/>
          <a:lstStyle/>
          <a:p>
            <a:r>
              <a:rPr lang="ru-RU" dirty="0"/>
              <a:t>MM.DD.20XX</a:t>
            </a:r>
            <a:endParaRPr lang="ru-RU" dirty="0"/>
          </a:p>
        </p:txBody>
      </p:sp>
      <p:sp>
        <p:nvSpPr>
          <p:cNvPr id="5" name="Footer Placeholder 4"/>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fld>
            <a:endParaRPr lang="ru-RU" dirty="0"/>
          </a:p>
        </p:txBody>
      </p:sp>
      <p:sp>
        <p:nvSpPr>
          <p:cNvPr id="17" name="Text Placeholder 26"/>
          <p:cNvSpPr>
            <a:spLocks noGrp="1"/>
          </p:cNvSpPr>
          <p:nvPr>
            <p:ph type="body" sz="quarter" idx="16"/>
          </p:nvPr>
        </p:nvSpPr>
        <p:spPr>
          <a:xfrm>
            <a:off x="5649889" y="2592569"/>
            <a:ext cx="5630885" cy="701675"/>
          </a:xfrm>
        </p:spPr>
        <p:txBody>
          <a:bodyPr>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a:t>Click to edit Master text styles</a:t>
            </a:r>
            <a:endParaRPr lang="en-US"/>
          </a:p>
        </p:txBody>
      </p:sp>
      <p:sp>
        <p:nvSpPr>
          <p:cNvPr id="24" name="Text Placeholder 2"/>
          <p:cNvSpPr>
            <a:spLocks noGrp="1"/>
          </p:cNvSpPr>
          <p:nvPr>
            <p:ph type="body" idx="18" hasCustomPrompt="1"/>
          </p:nvPr>
        </p:nvSpPr>
        <p:spPr>
          <a:xfrm>
            <a:off x="6126385" y="3719427"/>
            <a:ext cx="1597889" cy="365125"/>
          </a:xfrm>
        </p:spPr>
        <p:txBody>
          <a:bodyPr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30%</a:t>
            </a:r>
            <a:endParaRPr lang="en-US" dirty="0"/>
          </a:p>
        </p:txBody>
      </p:sp>
      <p:sp>
        <p:nvSpPr>
          <p:cNvPr id="30" name="Text Placeholder 26"/>
          <p:cNvSpPr>
            <a:spLocks noGrp="1"/>
          </p:cNvSpPr>
          <p:nvPr>
            <p:ph type="body" sz="quarter" idx="21" hasCustomPrompt="1"/>
          </p:nvPr>
        </p:nvSpPr>
        <p:spPr>
          <a:xfrm>
            <a:off x="6126386" y="3990708"/>
            <a:ext cx="1597889" cy="365125"/>
          </a:xfrm>
        </p:spPr>
        <p:txBody>
          <a:bodyPr>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dirty="0"/>
              <a:t>Category Title</a:t>
            </a:r>
            <a:endParaRPr lang="en-US" dirty="0"/>
          </a:p>
        </p:txBody>
      </p:sp>
      <p:sp>
        <p:nvSpPr>
          <p:cNvPr id="23" name="Text Placeholder 2"/>
          <p:cNvSpPr>
            <a:spLocks noGrp="1"/>
          </p:cNvSpPr>
          <p:nvPr>
            <p:ph type="body" idx="22" hasCustomPrompt="1"/>
          </p:nvPr>
        </p:nvSpPr>
        <p:spPr>
          <a:xfrm>
            <a:off x="6126410" y="4451492"/>
            <a:ext cx="1597889" cy="365125"/>
          </a:xfrm>
        </p:spPr>
        <p:txBody>
          <a:bodyPr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10%</a:t>
            </a:r>
            <a:endParaRPr lang="en-US" dirty="0"/>
          </a:p>
        </p:txBody>
      </p:sp>
      <p:sp>
        <p:nvSpPr>
          <p:cNvPr id="25" name="Text Placeholder 26"/>
          <p:cNvSpPr>
            <a:spLocks noGrp="1"/>
          </p:cNvSpPr>
          <p:nvPr>
            <p:ph type="body" sz="quarter" idx="23" hasCustomPrompt="1"/>
          </p:nvPr>
        </p:nvSpPr>
        <p:spPr>
          <a:xfrm>
            <a:off x="6126411" y="4722773"/>
            <a:ext cx="1597889" cy="365125"/>
          </a:xfrm>
        </p:spPr>
        <p:txBody>
          <a:bodyPr>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dirty="0"/>
              <a:t>Category Title</a:t>
            </a:r>
            <a:endParaRPr lang="en-US" dirty="0"/>
          </a:p>
        </p:txBody>
      </p:sp>
      <p:sp>
        <p:nvSpPr>
          <p:cNvPr id="27" name="Text Placeholder 2"/>
          <p:cNvSpPr>
            <a:spLocks noGrp="1"/>
          </p:cNvSpPr>
          <p:nvPr>
            <p:ph type="body" idx="24" hasCustomPrompt="1"/>
          </p:nvPr>
        </p:nvSpPr>
        <p:spPr>
          <a:xfrm>
            <a:off x="8065899" y="3719427"/>
            <a:ext cx="1597889" cy="365125"/>
          </a:xfrm>
        </p:spPr>
        <p:txBody>
          <a:bodyPr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25%</a:t>
            </a:r>
            <a:endParaRPr lang="en-US" dirty="0"/>
          </a:p>
        </p:txBody>
      </p:sp>
      <p:sp>
        <p:nvSpPr>
          <p:cNvPr id="29" name="Text Placeholder 26"/>
          <p:cNvSpPr>
            <a:spLocks noGrp="1"/>
          </p:cNvSpPr>
          <p:nvPr>
            <p:ph type="body" sz="quarter" idx="25" hasCustomPrompt="1"/>
          </p:nvPr>
        </p:nvSpPr>
        <p:spPr>
          <a:xfrm>
            <a:off x="8065900" y="3990708"/>
            <a:ext cx="1597889" cy="365125"/>
          </a:xfrm>
        </p:spPr>
        <p:txBody>
          <a:bodyPr>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dirty="0"/>
              <a:t>Category Title</a:t>
            </a:r>
            <a:endParaRPr lang="en-US" dirty="0"/>
          </a:p>
        </p:txBody>
      </p:sp>
      <p:sp>
        <p:nvSpPr>
          <p:cNvPr id="32" name="Text Placeholder 2"/>
          <p:cNvSpPr>
            <a:spLocks noGrp="1"/>
          </p:cNvSpPr>
          <p:nvPr>
            <p:ph type="body" idx="26" hasCustomPrompt="1"/>
          </p:nvPr>
        </p:nvSpPr>
        <p:spPr>
          <a:xfrm>
            <a:off x="8065924" y="4451492"/>
            <a:ext cx="1597889" cy="365125"/>
          </a:xfrm>
        </p:spPr>
        <p:txBody>
          <a:bodyPr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10%</a:t>
            </a:r>
            <a:endParaRPr lang="en-US" dirty="0"/>
          </a:p>
        </p:txBody>
      </p:sp>
      <p:sp>
        <p:nvSpPr>
          <p:cNvPr id="33" name="Text Placeholder 26"/>
          <p:cNvSpPr>
            <a:spLocks noGrp="1"/>
          </p:cNvSpPr>
          <p:nvPr>
            <p:ph type="body" sz="quarter" idx="27" hasCustomPrompt="1"/>
          </p:nvPr>
        </p:nvSpPr>
        <p:spPr>
          <a:xfrm>
            <a:off x="8065925" y="4722773"/>
            <a:ext cx="1597889" cy="365125"/>
          </a:xfrm>
        </p:spPr>
        <p:txBody>
          <a:bodyPr>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dirty="0"/>
              <a:t>Category Title</a:t>
            </a:r>
            <a:endParaRPr lang="en-US" dirty="0"/>
          </a:p>
        </p:txBody>
      </p:sp>
      <p:sp>
        <p:nvSpPr>
          <p:cNvPr id="35" name="Text Placeholder 2"/>
          <p:cNvSpPr>
            <a:spLocks noGrp="1"/>
          </p:cNvSpPr>
          <p:nvPr>
            <p:ph type="body" idx="28" hasCustomPrompt="1"/>
          </p:nvPr>
        </p:nvSpPr>
        <p:spPr>
          <a:xfrm>
            <a:off x="10005413" y="3719427"/>
            <a:ext cx="1597889" cy="365125"/>
          </a:xfrm>
        </p:spPr>
        <p:txBody>
          <a:bodyPr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20%</a:t>
            </a:r>
            <a:endParaRPr lang="en-US" dirty="0"/>
          </a:p>
        </p:txBody>
      </p:sp>
      <p:sp>
        <p:nvSpPr>
          <p:cNvPr id="36" name="Text Placeholder 26"/>
          <p:cNvSpPr>
            <a:spLocks noGrp="1"/>
          </p:cNvSpPr>
          <p:nvPr>
            <p:ph type="body" sz="quarter" idx="29" hasCustomPrompt="1"/>
          </p:nvPr>
        </p:nvSpPr>
        <p:spPr>
          <a:xfrm>
            <a:off x="10005414" y="3990708"/>
            <a:ext cx="1597889" cy="365125"/>
          </a:xfrm>
        </p:spPr>
        <p:txBody>
          <a:bodyPr>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dirty="0"/>
              <a:t>Category Title</a:t>
            </a:r>
            <a:endParaRPr lang="en-US" dirty="0"/>
          </a:p>
        </p:txBody>
      </p:sp>
      <p:sp>
        <p:nvSpPr>
          <p:cNvPr id="38" name="Text Placeholder 2"/>
          <p:cNvSpPr>
            <a:spLocks noGrp="1"/>
          </p:cNvSpPr>
          <p:nvPr>
            <p:ph type="body" idx="30" hasCustomPrompt="1"/>
          </p:nvPr>
        </p:nvSpPr>
        <p:spPr>
          <a:xfrm>
            <a:off x="10005438" y="4451492"/>
            <a:ext cx="1597889" cy="365125"/>
          </a:xfrm>
        </p:spPr>
        <p:txBody>
          <a:bodyPr anchor="b" anchorCtr="0">
            <a:normAutofit/>
          </a:bodyPr>
          <a:lstStyle>
            <a:lvl1pPr marL="0" indent="0">
              <a:buNone/>
              <a:defRPr sz="1800" b="1">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5%</a:t>
            </a:r>
            <a:endParaRPr lang="en-US" dirty="0"/>
          </a:p>
        </p:txBody>
      </p:sp>
      <p:sp>
        <p:nvSpPr>
          <p:cNvPr id="39" name="Text Placeholder 26"/>
          <p:cNvSpPr>
            <a:spLocks noGrp="1"/>
          </p:cNvSpPr>
          <p:nvPr>
            <p:ph type="body" sz="quarter" idx="31" hasCustomPrompt="1"/>
          </p:nvPr>
        </p:nvSpPr>
        <p:spPr>
          <a:xfrm>
            <a:off x="10005439" y="4722773"/>
            <a:ext cx="1597889" cy="365125"/>
          </a:xfrm>
        </p:spPr>
        <p:txBody>
          <a:bodyPr>
            <a:normAutofit/>
          </a:bodyPr>
          <a:lstStyle>
            <a:lvl1pPr marL="0" indent="0">
              <a:spcBef>
                <a:spcPts val="600"/>
              </a:spcBef>
              <a:buClr>
                <a:schemeClr val="accent3"/>
              </a:buClr>
              <a:buNone/>
              <a:defRPr sz="1400" b="1" i="0">
                <a:solidFill>
                  <a:schemeClr val="tx1">
                    <a:lumMod val="65000"/>
                    <a:lumOff val="3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dirty="0"/>
              <a:t>Category Title</a:t>
            </a:r>
            <a:endParaRPr lang="en-US" dirty="0"/>
          </a:p>
        </p:txBody>
      </p:sp>
      <p:sp>
        <p:nvSpPr>
          <p:cNvPr id="19" name="Chart Placeholder 18"/>
          <p:cNvSpPr>
            <a:spLocks noGrp="1"/>
          </p:cNvSpPr>
          <p:nvPr>
            <p:ph type="chart" sz="quarter" idx="32" hasCustomPrompt="1"/>
          </p:nvPr>
        </p:nvSpPr>
        <p:spPr>
          <a:xfrm>
            <a:off x="911225" y="908050"/>
            <a:ext cx="4284663" cy="4365625"/>
          </a:xfrm>
        </p:spPr>
        <p:txBody>
          <a:bodyPr anchor="ctr" anchorCtr="0">
            <a:normAutofit/>
          </a:bodyPr>
          <a:lstStyle>
            <a:lvl1pPr marL="0" indent="0" algn="ctr">
              <a:buNone/>
              <a:defRPr sz="1600">
                <a:solidFill>
                  <a:schemeClr val="tx1">
                    <a:lumMod val="50000"/>
                    <a:lumOff val="50000"/>
                  </a:schemeClr>
                </a:solidFill>
              </a:defRPr>
            </a:lvl1pPr>
          </a:lstStyle>
          <a:p>
            <a:r>
              <a:rPr lang="en-US"/>
              <a:t>Click icon to add chart</a:t>
            </a:r>
            <a:endParaRPr lang="ru-RU" dirty="0"/>
          </a:p>
        </p:txBody>
      </p:sp>
      <p:grpSp>
        <p:nvGrpSpPr>
          <p:cNvPr id="41" name="Graphic 39"/>
          <p:cNvGrpSpPr/>
          <p:nvPr userDrawn="1"/>
        </p:nvGrpSpPr>
        <p:grpSpPr>
          <a:xfrm>
            <a:off x="10008352" y="0"/>
            <a:ext cx="2188800" cy="1933794"/>
            <a:chOff x="10003200" y="0"/>
            <a:chExt cx="2188800" cy="1933794"/>
          </a:xfrm>
        </p:grpSpPr>
        <p:sp>
          <p:nvSpPr>
            <p:cNvPr id="42" name="Freeform: Shape 41"/>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3" name="Graphic 50"/>
          <p:cNvSpPr/>
          <p:nvPr/>
        </p:nvSpPr>
        <p:spPr>
          <a:xfrm>
            <a:off x="5731819" y="2267879"/>
            <a:ext cx="3016875" cy="165305"/>
          </a:xfrm>
          <a:custGeom>
            <a:avLst/>
            <a:gdLst>
              <a:gd name="connsiteX0" fmla="*/ 2957222 w 3016875"/>
              <a:gd name="connsiteY0" fmla="*/ 159503 h 165304"/>
              <a:gd name="connsiteX1" fmla="*/ 71329 w 3016875"/>
              <a:gd name="connsiteY1" fmla="*/ 159503 h 165304"/>
              <a:gd name="connsiteX2" fmla="*/ 9059 w 3016875"/>
              <a:gd name="connsiteY2" fmla="*/ 84480 h 165304"/>
              <a:gd name="connsiteX3" fmla="*/ 9059 w 3016875"/>
              <a:gd name="connsiteY3" fmla="*/ 84480 h 165304"/>
              <a:gd name="connsiteX4" fmla="*/ 71329 w 3016875"/>
              <a:gd name="connsiteY4" fmla="*/ 10729 h 165304"/>
              <a:gd name="connsiteX5" fmla="*/ 2956149 w 3016875"/>
              <a:gd name="connsiteY5" fmla="*/ 10729 h 165304"/>
              <a:gd name="connsiteX6" fmla="*/ 3018419 w 3016875"/>
              <a:gd name="connsiteY6" fmla="*/ 84480 h 165304"/>
              <a:gd name="connsiteX7" fmla="*/ 3018419 w 3016875"/>
              <a:gd name="connsiteY7" fmla="*/ 84480 h 165304"/>
              <a:gd name="connsiteX8" fmla="*/ 2957222 w 3016875"/>
              <a:gd name="connsiteY8" fmla="*/ 159503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16875" h="165304">
                <a:moveTo>
                  <a:pt x="2957222" y="159503"/>
                </a:moveTo>
                <a:lnTo>
                  <a:pt x="71329" y="159503"/>
                </a:lnTo>
                <a:cubicBezTo>
                  <a:pt x="36973" y="159503"/>
                  <a:pt x="9059" y="125171"/>
                  <a:pt x="9059" y="84480"/>
                </a:cubicBezTo>
                <a:lnTo>
                  <a:pt x="9059" y="84480"/>
                </a:lnTo>
                <a:cubicBezTo>
                  <a:pt x="9059" y="43790"/>
                  <a:pt x="36973" y="10729"/>
                  <a:pt x="71329" y="10729"/>
                </a:cubicBezTo>
                <a:lnTo>
                  <a:pt x="2956149" y="10729"/>
                </a:lnTo>
                <a:cubicBezTo>
                  <a:pt x="2990505" y="10729"/>
                  <a:pt x="3018419" y="43790"/>
                  <a:pt x="3018419" y="84480"/>
                </a:cubicBezTo>
                <a:lnTo>
                  <a:pt x="3018419" y="84480"/>
                </a:lnTo>
                <a:cubicBezTo>
                  <a:pt x="3019492" y="125171"/>
                  <a:pt x="2991578" y="159503"/>
                  <a:pt x="2957222" y="159503"/>
                </a:cubicBezTo>
                <a:close/>
              </a:path>
            </a:pathLst>
          </a:custGeom>
          <a:gradFill>
            <a:gsLst>
              <a:gs pos="0">
                <a:schemeClr val="accent1"/>
              </a:gs>
              <a:gs pos="100000">
                <a:schemeClr val="accent3"/>
              </a:gs>
            </a:gsLst>
            <a:lin ang="0" scaled="1"/>
          </a:gradFill>
          <a:ln w="10716" cap="flat">
            <a:noFill/>
            <a:prstDash val="solid"/>
            <a:miter/>
          </a:ln>
        </p:spPr>
        <p:txBody>
          <a:bodyPr rtlCol="0" anchor="ctr"/>
          <a:lstStyle/>
          <a:p>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52" name="Oval 51"/>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3" name="Graphic 12"/>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2" name="Title 1"/>
          <p:cNvSpPr>
            <a:spLocks noGrp="1"/>
          </p:cNvSpPr>
          <p:nvPr>
            <p:ph type="title" hasCustomPrompt="1"/>
          </p:nvPr>
        </p:nvSpPr>
        <p:spPr>
          <a:xfrm>
            <a:off x="811744" y="2134675"/>
            <a:ext cx="3403308" cy="676275"/>
          </a:xfrm>
        </p:spPr>
        <p:txBody>
          <a:bodyPr anchor="b">
            <a:normAutofit/>
          </a:bodyPr>
          <a:lstStyle>
            <a:lvl1pPr algn="l">
              <a:defRPr sz="4000"/>
            </a:lvl1pPr>
          </a:lstStyle>
          <a:p>
            <a:r>
              <a:rPr lang="en-US" dirty="0"/>
              <a:t>TABLE SLIDE</a:t>
            </a:r>
            <a:endParaRPr lang="ru-RU" dirty="0"/>
          </a:p>
        </p:txBody>
      </p:sp>
      <p:sp>
        <p:nvSpPr>
          <p:cNvPr id="4" name="Date Placeholder 3"/>
          <p:cNvSpPr>
            <a:spLocks noGrp="1"/>
          </p:cNvSpPr>
          <p:nvPr>
            <p:ph type="dt" sz="half" idx="10"/>
          </p:nvPr>
        </p:nvSpPr>
        <p:spPr/>
        <p:txBody>
          <a:bodyPr/>
          <a:lstStyle/>
          <a:p>
            <a:r>
              <a:rPr lang="ru-RU" dirty="0"/>
              <a:t>MM.DD.20XX</a:t>
            </a:r>
            <a:endParaRPr lang="ru-RU" dirty="0"/>
          </a:p>
        </p:txBody>
      </p:sp>
      <p:sp>
        <p:nvSpPr>
          <p:cNvPr id="5" name="Footer Placeholder 4"/>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fld>
            <a:endParaRPr lang="ru-RU" dirty="0"/>
          </a:p>
        </p:txBody>
      </p:sp>
      <p:sp>
        <p:nvSpPr>
          <p:cNvPr id="17" name="Text Placeholder 26"/>
          <p:cNvSpPr>
            <a:spLocks noGrp="1"/>
          </p:cNvSpPr>
          <p:nvPr>
            <p:ph type="body" sz="quarter" idx="16"/>
          </p:nvPr>
        </p:nvSpPr>
        <p:spPr>
          <a:xfrm>
            <a:off x="809405" y="3252275"/>
            <a:ext cx="3396171" cy="1846732"/>
          </a:xfrm>
        </p:spPr>
        <p:txBody>
          <a:bodyPr>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a:t>Click to edit Master text styles</a:t>
            </a:r>
            <a:endParaRPr lang="en-US"/>
          </a:p>
        </p:txBody>
      </p:sp>
      <p:sp>
        <p:nvSpPr>
          <p:cNvPr id="18" name="Table Placeholder 17"/>
          <p:cNvSpPr>
            <a:spLocks noGrp="1"/>
          </p:cNvSpPr>
          <p:nvPr>
            <p:ph type="tbl" sz="quarter" idx="17" hasCustomPrompt="1"/>
          </p:nvPr>
        </p:nvSpPr>
        <p:spPr>
          <a:xfrm>
            <a:off x="4724400" y="1493214"/>
            <a:ext cx="6561138" cy="3847135"/>
          </a:xfrm>
        </p:spPr>
        <p:txBody>
          <a:bodyPr anchor="ctr" anchorCtr="0">
            <a:normAutofit/>
          </a:bodyPr>
          <a:lstStyle>
            <a:lvl1pPr marL="0" indent="0" algn="ctr">
              <a:buNone/>
              <a:defRPr sz="1600">
                <a:solidFill>
                  <a:schemeClr val="tx1">
                    <a:lumMod val="50000"/>
                    <a:lumOff val="50000"/>
                  </a:schemeClr>
                </a:solidFill>
              </a:defRPr>
            </a:lvl1pPr>
          </a:lstStyle>
          <a:p>
            <a:r>
              <a:rPr lang="en-US"/>
              <a:t>Click icon to add table</a:t>
            </a:r>
            <a:endParaRPr lang="ru-RU" dirty="0"/>
          </a:p>
        </p:txBody>
      </p:sp>
      <p:grpSp>
        <p:nvGrpSpPr>
          <p:cNvPr id="45" name="Graphic 39"/>
          <p:cNvGrpSpPr/>
          <p:nvPr userDrawn="1"/>
        </p:nvGrpSpPr>
        <p:grpSpPr>
          <a:xfrm flipH="1">
            <a:off x="-3477" y="0"/>
            <a:ext cx="2188800" cy="1933794"/>
            <a:chOff x="10003200" y="0"/>
            <a:chExt cx="2188800" cy="1933794"/>
          </a:xfrm>
        </p:grpSpPr>
        <p:sp>
          <p:nvSpPr>
            <p:cNvPr id="46" name="Freeform: Shape 45"/>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7" name="Freeform: Shape 46"/>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8" name="Freeform: Shape 47"/>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9" name="Freeform: Shape 48"/>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50" name="Freeform: Shape 49"/>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51" name="Freeform: Shape 50"/>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3" name="Graphic 54"/>
          <p:cNvSpPr/>
          <p:nvPr/>
        </p:nvSpPr>
        <p:spPr>
          <a:xfrm>
            <a:off x="895660" y="2912161"/>
            <a:ext cx="2781900" cy="165305"/>
          </a:xfrm>
          <a:custGeom>
            <a:avLst/>
            <a:gdLst>
              <a:gd name="connsiteX0" fmla="*/ 2726257 w 2781900"/>
              <a:gd name="connsiteY0" fmla="*/ 158686 h 165304"/>
              <a:gd name="connsiteX1" fmla="*/ 65137 w 2781900"/>
              <a:gd name="connsiteY1" fmla="*/ 158686 h 165304"/>
              <a:gd name="connsiteX2" fmla="*/ 7717 w 2781900"/>
              <a:gd name="connsiteY2" fmla="*/ 83663 h 165304"/>
              <a:gd name="connsiteX3" fmla="*/ 7717 w 2781900"/>
              <a:gd name="connsiteY3" fmla="*/ 83663 h 165304"/>
              <a:gd name="connsiteX4" fmla="*/ 65137 w 2781900"/>
              <a:gd name="connsiteY4" fmla="*/ 9911 h 165304"/>
              <a:gd name="connsiteX5" fmla="*/ 2725267 w 2781900"/>
              <a:gd name="connsiteY5" fmla="*/ 9911 h 165304"/>
              <a:gd name="connsiteX6" fmla="*/ 2782687 w 2781900"/>
              <a:gd name="connsiteY6" fmla="*/ 83663 h 165304"/>
              <a:gd name="connsiteX7" fmla="*/ 2782687 w 2781900"/>
              <a:gd name="connsiteY7" fmla="*/ 83663 h 165304"/>
              <a:gd name="connsiteX8" fmla="*/ 2726257 w 2781900"/>
              <a:gd name="connsiteY8" fmla="*/ 158686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81900" h="165304">
                <a:moveTo>
                  <a:pt x="2726257" y="158686"/>
                </a:moveTo>
                <a:lnTo>
                  <a:pt x="65137" y="158686"/>
                </a:lnTo>
                <a:cubicBezTo>
                  <a:pt x="33457" y="158686"/>
                  <a:pt x="7717" y="124353"/>
                  <a:pt x="7717" y="83663"/>
                </a:cubicBezTo>
                <a:lnTo>
                  <a:pt x="7717" y="83663"/>
                </a:lnTo>
                <a:cubicBezTo>
                  <a:pt x="7717" y="42972"/>
                  <a:pt x="33457" y="9911"/>
                  <a:pt x="65137" y="9911"/>
                </a:cubicBezTo>
                <a:lnTo>
                  <a:pt x="2725267" y="9911"/>
                </a:lnTo>
                <a:cubicBezTo>
                  <a:pt x="2756947" y="9911"/>
                  <a:pt x="2782687" y="42972"/>
                  <a:pt x="2782687" y="83663"/>
                </a:cubicBezTo>
                <a:lnTo>
                  <a:pt x="2782687" y="83663"/>
                </a:lnTo>
                <a:cubicBezTo>
                  <a:pt x="2783677" y="124353"/>
                  <a:pt x="2757937" y="158686"/>
                  <a:pt x="2726257" y="158686"/>
                </a:cubicBezTo>
                <a:close/>
              </a:path>
            </a:pathLst>
          </a:custGeom>
          <a:gradFill>
            <a:gsLst>
              <a:gs pos="0">
                <a:schemeClr val="accent1"/>
              </a:gs>
              <a:gs pos="100000">
                <a:schemeClr val="accent3"/>
              </a:gs>
            </a:gsLst>
            <a:lin ang="0" scaled="1"/>
          </a:gradFill>
          <a:ln w="9899" cap="flat">
            <a:noFill/>
            <a:prstDash val="solid"/>
            <a:miter/>
          </a:ln>
        </p:spPr>
        <p:txBody>
          <a:bodyPr rtlCol="0" anchor="ctr"/>
          <a:lstStyle/>
          <a:p>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and Title Slide">
    <p:spTree>
      <p:nvGrpSpPr>
        <p:cNvPr id="1" name=""/>
        <p:cNvGrpSpPr/>
        <p:nvPr/>
      </p:nvGrpSpPr>
      <p:grpSpPr>
        <a:xfrm>
          <a:off x="0" y="0"/>
          <a:ext cx="0" cy="0"/>
          <a:chOff x="0" y="0"/>
          <a:chExt cx="0" cy="0"/>
        </a:xfrm>
      </p:grpSpPr>
      <p:sp>
        <p:nvSpPr>
          <p:cNvPr id="51" name="Picture Placeholder 50"/>
          <p:cNvSpPr>
            <a:spLocks noGrp="1"/>
          </p:cNvSpPr>
          <p:nvPr>
            <p:ph type="pic" sz="quarter" idx="17"/>
          </p:nvPr>
        </p:nvSpPr>
        <p:spPr>
          <a:xfrm>
            <a:off x="0" y="1"/>
            <a:ext cx="12190660" cy="5569499"/>
          </a:xfrm>
          <a:custGeom>
            <a:avLst/>
            <a:gdLst>
              <a:gd name="connsiteX0" fmla="*/ 0 w 12190660"/>
              <a:gd name="connsiteY0" fmla="*/ 0 h 5569499"/>
              <a:gd name="connsiteX1" fmla="*/ 10154649 w 12190660"/>
              <a:gd name="connsiteY1" fmla="*/ 0 h 5569499"/>
              <a:gd name="connsiteX2" fmla="*/ 7708389 w 12190660"/>
              <a:gd name="connsiteY2" fmla="*/ 1206619 h 5569499"/>
              <a:gd name="connsiteX3" fmla="*/ 7464525 w 12190660"/>
              <a:gd name="connsiteY3" fmla="*/ 1403488 h 5569499"/>
              <a:gd name="connsiteX4" fmla="*/ 7401019 w 12190660"/>
              <a:gd name="connsiteY4" fmla="*/ 1973774 h 5569499"/>
              <a:gd name="connsiteX5" fmla="*/ 7409910 w 12190660"/>
              <a:gd name="connsiteY5" fmla="*/ 1991556 h 5569499"/>
              <a:gd name="connsiteX6" fmla="*/ 7600428 w 12190660"/>
              <a:gd name="connsiteY6" fmla="*/ 2204937 h 5569499"/>
              <a:gd name="connsiteX7" fmla="*/ 7891287 w 12190660"/>
              <a:gd name="connsiteY7" fmla="*/ 2295116 h 5569499"/>
              <a:gd name="connsiteX8" fmla="*/ 8205008 w 12190660"/>
              <a:gd name="connsiteY8" fmla="*/ 2213828 h 5569499"/>
              <a:gd name="connsiteX9" fmla="*/ 12190660 w 12190660"/>
              <a:gd name="connsiteY9" fmla="*/ 248944 h 5569499"/>
              <a:gd name="connsiteX10" fmla="*/ 12190660 w 12190660"/>
              <a:gd name="connsiteY10" fmla="*/ 449624 h 5569499"/>
              <a:gd name="connsiteX11" fmla="*/ 10261340 w 12190660"/>
              <a:gd name="connsiteY11" fmla="*/ 1400948 h 5569499"/>
              <a:gd name="connsiteX12" fmla="*/ 9931108 w 12190660"/>
              <a:gd name="connsiteY12" fmla="*/ 1680375 h 5569499"/>
              <a:gd name="connsiteX13" fmla="*/ 9879032 w 12190660"/>
              <a:gd name="connsiteY13" fmla="*/ 2528819 h 5569499"/>
              <a:gd name="connsiteX14" fmla="*/ 9893004 w 12190660"/>
              <a:gd name="connsiteY14" fmla="*/ 2556762 h 5569499"/>
              <a:gd name="connsiteX15" fmla="*/ 10172431 w 12190660"/>
              <a:gd name="connsiteY15" fmla="*/ 2886994 h 5569499"/>
              <a:gd name="connsiteX16" fmla="*/ 10618245 w 12190660"/>
              <a:gd name="connsiteY16" fmla="*/ 3041950 h 5569499"/>
              <a:gd name="connsiteX17" fmla="*/ 11019604 w 12190660"/>
              <a:gd name="connsiteY17" fmla="*/ 2939069 h 5569499"/>
              <a:gd name="connsiteX18" fmla="*/ 12190660 w 12190660"/>
              <a:gd name="connsiteY18" fmla="*/ 2362433 h 5569499"/>
              <a:gd name="connsiteX19" fmla="*/ 12190660 w 12190660"/>
              <a:gd name="connsiteY19" fmla="*/ 5569499 h 5569499"/>
              <a:gd name="connsiteX20" fmla="*/ 0 w 12190660"/>
              <a:gd name="connsiteY20" fmla="*/ 5569499 h 5569499"/>
              <a:gd name="connsiteX21" fmla="*/ 0 w 12190660"/>
              <a:gd name="connsiteY21" fmla="*/ 4872200 h 5569499"/>
              <a:gd name="connsiteX22" fmla="*/ 1553363 w 12190660"/>
              <a:gd name="connsiteY22" fmla="*/ 4107584 h 5569499"/>
              <a:gd name="connsiteX23" fmla="*/ 1698157 w 12190660"/>
              <a:gd name="connsiteY23" fmla="*/ 3842128 h 5569499"/>
              <a:gd name="connsiteX24" fmla="*/ 1695617 w 12190660"/>
              <a:gd name="connsiteY24" fmla="*/ 3835778 h 5569499"/>
              <a:gd name="connsiteX25" fmla="*/ 1693077 w 12190660"/>
              <a:gd name="connsiteY25" fmla="*/ 3831968 h 5569499"/>
              <a:gd name="connsiteX26" fmla="*/ 2488175 w 12190660"/>
              <a:gd name="connsiteY26" fmla="*/ 3439499 h 5569499"/>
              <a:gd name="connsiteX27" fmla="*/ 2795545 w 12190660"/>
              <a:gd name="connsiteY27" fmla="*/ 2672343 h 5569499"/>
              <a:gd name="connsiteX28" fmla="*/ 2786654 w 12190660"/>
              <a:gd name="connsiteY28" fmla="*/ 2654561 h 5569499"/>
              <a:gd name="connsiteX29" fmla="*/ 1991556 w 12190660"/>
              <a:gd name="connsiteY29" fmla="*/ 2432290 h 5569499"/>
              <a:gd name="connsiteX30" fmla="*/ 0 w 12190660"/>
              <a:gd name="connsiteY30" fmla="*/ 3414096 h 5569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90660" h="5569499">
                <a:moveTo>
                  <a:pt x="0" y="0"/>
                </a:moveTo>
                <a:lnTo>
                  <a:pt x="10154649" y="0"/>
                </a:lnTo>
                <a:lnTo>
                  <a:pt x="7708389" y="1206619"/>
                </a:lnTo>
                <a:cubicBezTo>
                  <a:pt x="7703308" y="1210429"/>
                  <a:pt x="7569945" y="1276476"/>
                  <a:pt x="7464525" y="1403488"/>
                </a:cubicBezTo>
                <a:cubicBezTo>
                  <a:pt x="7365455" y="1522880"/>
                  <a:pt x="7275276" y="1718479"/>
                  <a:pt x="7401019" y="1973774"/>
                </a:cubicBezTo>
                <a:lnTo>
                  <a:pt x="7409910" y="1991556"/>
                </a:lnTo>
                <a:cubicBezTo>
                  <a:pt x="7412449" y="1996637"/>
                  <a:pt x="7472145" y="2117298"/>
                  <a:pt x="7600428" y="2204937"/>
                </a:cubicBezTo>
                <a:cubicBezTo>
                  <a:pt x="7669015" y="2251932"/>
                  <a:pt x="7766815" y="2295116"/>
                  <a:pt x="7891287" y="2295116"/>
                </a:cubicBezTo>
                <a:cubicBezTo>
                  <a:pt x="7981466" y="2295116"/>
                  <a:pt x="8085616" y="2272254"/>
                  <a:pt x="8205008" y="2213828"/>
                </a:cubicBezTo>
                <a:lnTo>
                  <a:pt x="12190660" y="248944"/>
                </a:lnTo>
                <a:lnTo>
                  <a:pt x="12190660" y="449624"/>
                </a:lnTo>
                <a:lnTo>
                  <a:pt x="10261340" y="1400948"/>
                </a:lnTo>
                <a:cubicBezTo>
                  <a:pt x="10253719" y="1404758"/>
                  <a:pt x="10070821" y="1496207"/>
                  <a:pt x="9931108" y="1680375"/>
                </a:cubicBezTo>
                <a:cubicBezTo>
                  <a:pt x="9801555" y="1853112"/>
                  <a:pt x="9687243" y="2138891"/>
                  <a:pt x="9879032" y="2528819"/>
                </a:cubicBezTo>
                <a:lnTo>
                  <a:pt x="9893004" y="2556762"/>
                </a:lnTo>
                <a:cubicBezTo>
                  <a:pt x="9896814" y="2564382"/>
                  <a:pt x="9988263" y="2747281"/>
                  <a:pt x="10172431" y="2886994"/>
                </a:cubicBezTo>
                <a:cubicBezTo>
                  <a:pt x="10277852" y="2967012"/>
                  <a:pt x="10427726" y="3041950"/>
                  <a:pt x="10618245" y="3041950"/>
                </a:cubicBezTo>
                <a:cubicBezTo>
                  <a:pt x="10736366" y="3041950"/>
                  <a:pt x="10869730" y="3012737"/>
                  <a:pt x="11019604" y="2939069"/>
                </a:cubicBezTo>
                <a:lnTo>
                  <a:pt x="12190660" y="2362433"/>
                </a:lnTo>
                <a:lnTo>
                  <a:pt x="12190660" y="5569499"/>
                </a:lnTo>
                <a:lnTo>
                  <a:pt x="0" y="5569499"/>
                </a:lnTo>
                <a:lnTo>
                  <a:pt x="0" y="4872200"/>
                </a:lnTo>
                <a:lnTo>
                  <a:pt x="1553363" y="4107584"/>
                </a:lnTo>
                <a:cubicBezTo>
                  <a:pt x="1553363" y="4107584"/>
                  <a:pt x="1775635" y="3998354"/>
                  <a:pt x="1698157" y="3842128"/>
                </a:cubicBezTo>
                <a:lnTo>
                  <a:pt x="1695617" y="3835778"/>
                </a:lnTo>
                <a:cubicBezTo>
                  <a:pt x="1695617" y="3835778"/>
                  <a:pt x="1694347" y="3834508"/>
                  <a:pt x="1693077" y="3831968"/>
                </a:cubicBezTo>
                <a:lnTo>
                  <a:pt x="2488175" y="3439499"/>
                </a:lnTo>
                <a:cubicBezTo>
                  <a:pt x="2493255" y="3435688"/>
                  <a:pt x="3036869" y="3161341"/>
                  <a:pt x="2795545" y="2672343"/>
                </a:cubicBezTo>
                <a:lnTo>
                  <a:pt x="2786654" y="2654561"/>
                </a:lnTo>
                <a:cubicBezTo>
                  <a:pt x="2784114" y="2649481"/>
                  <a:pt x="2536440" y="2163023"/>
                  <a:pt x="1991556" y="2432290"/>
                </a:cubicBezTo>
                <a:lnTo>
                  <a:pt x="0" y="3414096"/>
                </a:ln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46" name="Freeform: Shape 45"/>
          <p:cNvSpPr/>
          <p:nvPr/>
        </p:nvSpPr>
        <p:spPr>
          <a:xfrm>
            <a:off x="7345849" y="-12701"/>
            <a:ext cx="4851878" cy="2298926"/>
          </a:xfrm>
          <a:custGeom>
            <a:avLst/>
            <a:gdLst>
              <a:gd name="connsiteX0" fmla="*/ 4844811 w 4851877"/>
              <a:gd name="connsiteY0" fmla="*/ 12701 h 2298926"/>
              <a:gd name="connsiteX1" fmla="*/ 2851985 w 4851877"/>
              <a:gd name="connsiteY1" fmla="*/ 12701 h 2298926"/>
              <a:gd name="connsiteX2" fmla="*/ 371430 w 4851877"/>
              <a:gd name="connsiteY2" fmla="*/ 1235832 h 2298926"/>
              <a:gd name="connsiteX3" fmla="*/ 72951 w 4851877"/>
              <a:gd name="connsiteY3" fmla="*/ 1977585 h 2298926"/>
              <a:gd name="connsiteX4" fmla="*/ 81842 w 4851877"/>
              <a:gd name="connsiteY4" fmla="*/ 1995367 h 2298926"/>
              <a:gd name="connsiteX5" fmla="*/ 851538 w 4851877"/>
              <a:gd name="connsiteY5" fmla="*/ 2210018 h 2298926"/>
              <a:gd name="connsiteX6" fmla="*/ 4844811 w 4851877"/>
              <a:gd name="connsiteY6" fmla="*/ 240054 h 2298926"/>
              <a:gd name="connsiteX7" fmla="*/ 4844811 w 4851877"/>
              <a:gd name="connsiteY7" fmla="*/ 12701 h 229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1877" h="2298926">
                <a:moveTo>
                  <a:pt x="4844811" y="12701"/>
                </a:moveTo>
                <a:lnTo>
                  <a:pt x="2851985" y="12701"/>
                </a:lnTo>
                <a:lnTo>
                  <a:pt x="371430" y="1235832"/>
                </a:lnTo>
                <a:cubicBezTo>
                  <a:pt x="371430" y="1235832"/>
                  <a:pt x="-163292" y="1500018"/>
                  <a:pt x="72951" y="1977585"/>
                </a:cubicBezTo>
                <a:lnTo>
                  <a:pt x="81842" y="1995367"/>
                </a:lnTo>
                <a:cubicBezTo>
                  <a:pt x="81842" y="1995367"/>
                  <a:pt x="316815" y="2472934"/>
                  <a:pt x="851538" y="2210018"/>
                </a:cubicBezTo>
                <a:lnTo>
                  <a:pt x="4844811" y="240054"/>
                </a:lnTo>
                <a:lnTo>
                  <a:pt x="4844811" y="12701"/>
                </a:lnTo>
                <a:close/>
              </a:path>
            </a:pathLst>
          </a:custGeom>
          <a:solidFill>
            <a:schemeClr val="accent1"/>
          </a:solidFill>
          <a:ln w="12700" cap="flat">
            <a:noFill/>
            <a:prstDash val="solid"/>
            <a:miter/>
          </a:ln>
        </p:spPr>
        <p:txBody>
          <a:bodyPr rtlCol="0" anchor="ctr"/>
          <a:lstStyle/>
          <a:p>
            <a:endParaRPr lang="ru-RU"/>
          </a:p>
        </p:txBody>
      </p:sp>
      <p:sp>
        <p:nvSpPr>
          <p:cNvPr id="47" name="Freeform: Shape 46"/>
          <p:cNvSpPr/>
          <p:nvPr/>
        </p:nvSpPr>
        <p:spPr>
          <a:xfrm>
            <a:off x="9782306" y="458515"/>
            <a:ext cx="2413238" cy="2578354"/>
          </a:xfrm>
          <a:custGeom>
            <a:avLst/>
            <a:gdLst>
              <a:gd name="connsiteX0" fmla="*/ 2408354 w 2413237"/>
              <a:gd name="connsiteY0" fmla="*/ 12701 h 2578353"/>
              <a:gd name="connsiteX1" fmla="*/ 487924 w 2413237"/>
              <a:gd name="connsiteY1" fmla="*/ 960215 h 2578353"/>
              <a:gd name="connsiteX2" fmla="*/ 113238 w 2413237"/>
              <a:gd name="connsiteY2" fmla="*/ 2062683 h 2578353"/>
              <a:gd name="connsiteX3" fmla="*/ 127209 w 2413237"/>
              <a:gd name="connsiteY3" fmla="*/ 2090626 h 2578353"/>
              <a:gd name="connsiteX4" fmla="*/ 1229678 w 2413237"/>
              <a:gd name="connsiteY4" fmla="*/ 2465313 h 2578353"/>
              <a:gd name="connsiteX5" fmla="*/ 2408354 w 2413237"/>
              <a:gd name="connsiteY5" fmla="*/ 1883595 h 2578353"/>
              <a:gd name="connsiteX6" fmla="*/ 2408354 w 2413237"/>
              <a:gd name="connsiteY6" fmla="*/ 12701 h 257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3237" h="2578353">
                <a:moveTo>
                  <a:pt x="2408354" y="12701"/>
                </a:moveTo>
                <a:lnTo>
                  <a:pt x="487924" y="960215"/>
                </a:lnTo>
                <a:cubicBezTo>
                  <a:pt x="487924" y="960215"/>
                  <a:pt x="-250018" y="1324740"/>
                  <a:pt x="113238" y="2062683"/>
                </a:cubicBezTo>
                <a:lnTo>
                  <a:pt x="127209" y="2090626"/>
                </a:lnTo>
                <a:cubicBezTo>
                  <a:pt x="127209" y="2090626"/>
                  <a:pt x="491735" y="2828568"/>
                  <a:pt x="1229678" y="2465313"/>
                </a:cubicBezTo>
                <a:lnTo>
                  <a:pt x="2408354" y="1883595"/>
                </a:lnTo>
                <a:lnTo>
                  <a:pt x="2408354" y="12701"/>
                </a:lnTo>
                <a:close/>
              </a:path>
            </a:pathLst>
          </a:custGeom>
          <a:solidFill>
            <a:schemeClr val="accent3"/>
          </a:solidFill>
          <a:ln w="12700" cap="flat">
            <a:noFill/>
            <a:prstDash val="solid"/>
            <a:miter/>
          </a:ln>
        </p:spPr>
        <p:txBody>
          <a:bodyPr rtlCol="0" anchor="ctr"/>
          <a:lstStyle/>
          <a:p>
            <a:endParaRPr lang="ru-RU"/>
          </a:p>
        </p:txBody>
      </p:sp>
      <p:sp>
        <p:nvSpPr>
          <p:cNvPr id="45" name="Freeform: Shape 44"/>
          <p:cNvSpPr/>
          <p:nvPr/>
        </p:nvSpPr>
        <p:spPr>
          <a:xfrm>
            <a:off x="-12701" y="2355829"/>
            <a:ext cx="2857781" cy="2298926"/>
          </a:xfrm>
          <a:custGeom>
            <a:avLst/>
            <a:gdLst>
              <a:gd name="connsiteX0" fmla="*/ 2782844 w 2857781"/>
              <a:gd name="connsiteY0" fmla="*/ 306353 h 2298926"/>
              <a:gd name="connsiteX1" fmla="*/ 2013148 w 2857781"/>
              <a:gd name="connsiteY1" fmla="*/ 91702 h 2298926"/>
              <a:gd name="connsiteX2" fmla="*/ 12701 w 2857781"/>
              <a:gd name="connsiteY2" fmla="*/ 1078589 h 2298926"/>
              <a:gd name="connsiteX3" fmla="*/ 12701 w 2857781"/>
              <a:gd name="connsiteY3" fmla="*/ 2289019 h 2298926"/>
              <a:gd name="connsiteX4" fmla="*/ 2491985 w 2857781"/>
              <a:gd name="connsiteY4" fmla="*/ 1065888 h 2298926"/>
              <a:gd name="connsiteX5" fmla="*/ 2790465 w 2857781"/>
              <a:gd name="connsiteY5" fmla="*/ 324135 h 2298926"/>
              <a:gd name="connsiteX6" fmla="*/ 2782844 w 2857781"/>
              <a:gd name="connsiteY6" fmla="*/ 306353 h 229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781" h="2298926">
                <a:moveTo>
                  <a:pt x="2782844" y="306353"/>
                </a:moveTo>
                <a:cubicBezTo>
                  <a:pt x="2782844" y="306353"/>
                  <a:pt x="2547871" y="-171214"/>
                  <a:pt x="2013148" y="91702"/>
                </a:cubicBezTo>
                <a:lnTo>
                  <a:pt x="12701" y="1078589"/>
                </a:lnTo>
                <a:lnTo>
                  <a:pt x="12701" y="2289019"/>
                </a:lnTo>
                <a:lnTo>
                  <a:pt x="2491985" y="1065888"/>
                </a:lnTo>
                <a:cubicBezTo>
                  <a:pt x="2491985" y="1065888"/>
                  <a:pt x="3026708" y="801702"/>
                  <a:pt x="2790465" y="324135"/>
                </a:cubicBezTo>
                <a:lnTo>
                  <a:pt x="2782844" y="306353"/>
                </a:lnTo>
                <a:close/>
              </a:path>
            </a:pathLst>
          </a:custGeom>
          <a:solidFill>
            <a:schemeClr val="accent3"/>
          </a:solidFill>
          <a:ln w="12700" cap="flat">
            <a:noFill/>
            <a:prstDash val="solid"/>
            <a:miter/>
          </a:ln>
        </p:spPr>
        <p:txBody>
          <a:bodyPr rtlCol="0" anchor="ctr"/>
          <a:lstStyle/>
          <a:p>
            <a:endParaRPr lang="ru-RU"/>
          </a:p>
        </p:txBody>
      </p:sp>
      <p:sp>
        <p:nvSpPr>
          <p:cNvPr id="24" name="Oval 23"/>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Graphic 12"/>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2" name="Title 1"/>
          <p:cNvSpPr>
            <a:spLocks noGrp="1"/>
          </p:cNvSpPr>
          <p:nvPr>
            <p:ph type="title" hasCustomPrompt="1"/>
          </p:nvPr>
        </p:nvSpPr>
        <p:spPr>
          <a:xfrm>
            <a:off x="838200" y="4349863"/>
            <a:ext cx="10515600" cy="782638"/>
          </a:xfrm>
        </p:spPr>
        <p:txBody>
          <a:bodyPr/>
          <a:lstStyle>
            <a:lvl1pPr algn="ctr">
              <a:defRPr>
                <a:solidFill>
                  <a:schemeClr val="bg1"/>
                </a:solidFill>
              </a:defRPr>
            </a:lvl1pPr>
          </a:lstStyle>
          <a:p>
            <a:r>
              <a:rPr lang="en-US" dirty="0"/>
              <a:t>BIG IMAGE</a:t>
            </a:r>
            <a:endParaRPr lang="ru-RU" dirty="0"/>
          </a:p>
        </p:txBody>
      </p:sp>
      <p:sp>
        <p:nvSpPr>
          <p:cNvPr id="6" name="Footer Placeholder 5"/>
          <p:cNvSpPr>
            <a:spLocks noGrp="1"/>
          </p:cNvSpPr>
          <p:nvPr>
            <p:ph type="ftr" sz="quarter" idx="11"/>
          </p:nvPr>
        </p:nvSpPr>
        <p:spPr>
          <a:xfrm>
            <a:off x="812290" y="5797769"/>
            <a:ext cx="2388110" cy="365125"/>
          </a:xfrm>
          <a:prstGeom prst="rect">
            <a:avLst/>
          </a:prstGeom>
        </p:spPr>
        <p:txBody>
          <a:bodyPr/>
          <a:lstStyle/>
          <a:p>
            <a:r>
              <a:rPr lang="en-US" dirty="0"/>
              <a:t>ADD A FOOTER</a:t>
            </a:r>
            <a:endParaRPr lang="ru-RU" dirty="0"/>
          </a:p>
        </p:txBody>
      </p:sp>
      <p:sp>
        <p:nvSpPr>
          <p:cNvPr id="7" name="Slide Number Placeholder 6"/>
          <p:cNvSpPr>
            <a:spLocks noGrp="1"/>
          </p:cNvSpPr>
          <p:nvPr>
            <p:ph type="sldNum" sz="quarter" idx="12"/>
          </p:nvPr>
        </p:nvSpPr>
        <p:spPr/>
        <p:txBody>
          <a:bodyPr/>
          <a:lstStyle/>
          <a:p>
            <a:fld id="{D495E168-DA5E-4888-8D8A-92B118324C14}" type="slidenum">
              <a:rPr lang="ru-RU" smtClean="0"/>
            </a:fld>
            <a:endParaRPr lang="ru-RU" dirty="0"/>
          </a:p>
        </p:txBody>
      </p:sp>
      <p:sp>
        <p:nvSpPr>
          <p:cNvPr id="21" name="Text Placeholder 26"/>
          <p:cNvSpPr>
            <a:spLocks noGrp="1"/>
          </p:cNvSpPr>
          <p:nvPr>
            <p:ph type="body" sz="quarter" idx="16"/>
          </p:nvPr>
        </p:nvSpPr>
        <p:spPr>
          <a:xfrm>
            <a:off x="2412987" y="5718810"/>
            <a:ext cx="7366026" cy="946532"/>
          </a:xfrm>
        </p:spPr>
        <p:txBody>
          <a:bodyPr>
            <a:noAutofit/>
          </a:bodyPr>
          <a:lstStyle>
            <a:lvl1pPr marL="0" indent="0" algn="ctr">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a:t>Click to edit Master text styles</a:t>
            </a:r>
            <a:endParaRPr lang="en-US"/>
          </a:p>
        </p:txBody>
      </p:sp>
      <p:pic>
        <p:nvPicPr>
          <p:cNvPr id="22" name="Graphic 21"/>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62500" y="5155439"/>
            <a:ext cx="2667000" cy="139903"/>
          </a:xfrm>
          <a:prstGeom prst="rect">
            <a:avLst/>
          </a:prstGeom>
        </p:spPr>
      </p:pic>
      <p:sp>
        <p:nvSpPr>
          <p:cNvPr id="40" name="Freeform: Shape 39"/>
          <p:cNvSpPr/>
          <p:nvPr/>
        </p:nvSpPr>
        <p:spPr>
          <a:xfrm>
            <a:off x="8826099" y="2044901"/>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endParaRPr lang="ru-RU"/>
          </a:p>
        </p:txBody>
      </p:sp>
      <p:sp>
        <p:nvSpPr>
          <p:cNvPr id="41" name="Freeform: Shape 40"/>
          <p:cNvSpPr/>
          <p:nvPr/>
        </p:nvSpPr>
        <p:spPr>
          <a:xfrm>
            <a:off x="8810222" y="2029025"/>
            <a:ext cx="774776" cy="774776"/>
          </a:xfrm>
          <a:custGeom>
            <a:avLst/>
            <a:gdLst>
              <a:gd name="connsiteX0" fmla="*/ 388023 w 774776"/>
              <a:gd name="connsiteY0" fmla="*/ 766521 h 774776"/>
              <a:gd name="connsiteX1" fmla="*/ 9526 w 774776"/>
              <a:gd name="connsiteY1" fmla="*/ 388023 h 774776"/>
              <a:gd name="connsiteX2" fmla="*/ 388023 w 774776"/>
              <a:gd name="connsiteY2" fmla="*/ 9526 h 774776"/>
              <a:gd name="connsiteX3" fmla="*/ 766520 w 774776"/>
              <a:gd name="connsiteY3" fmla="*/ 388023 h 774776"/>
              <a:gd name="connsiteX4" fmla="*/ 388023 w 774776"/>
              <a:gd name="connsiteY4" fmla="*/ 766521 h 774776"/>
              <a:gd name="connsiteX5" fmla="*/ 388023 w 774776"/>
              <a:gd name="connsiteY5" fmla="*/ 48900 h 774776"/>
              <a:gd name="connsiteX6" fmla="*/ 47630 w 774776"/>
              <a:gd name="connsiteY6" fmla="*/ 389293 h 774776"/>
              <a:gd name="connsiteX7" fmla="*/ 388023 w 774776"/>
              <a:gd name="connsiteY7" fmla="*/ 729687 h 774776"/>
              <a:gd name="connsiteX8" fmla="*/ 728416 w 774776"/>
              <a:gd name="connsiteY8" fmla="*/ 389293 h 774776"/>
              <a:gd name="connsiteX9" fmla="*/ 388023 w 774776"/>
              <a:gd name="connsiteY9" fmla="*/ 48900 h 7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4776" h="774776">
                <a:moveTo>
                  <a:pt x="388023" y="766521"/>
                </a:moveTo>
                <a:cubicBezTo>
                  <a:pt x="179722" y="766521"/>
                  <a:pt x="9526" y="596324"/>
                  <a:pt x="9526" y="388023"/>
                </a:cubicBezTo>
                <a:cubicBezTo>
                  <a:pt x="9526" y="179723"/>
                  <a:pt x="179722" y="9526"/>
                  <a:pt x="388023" y="9526"/>
                </a:cubicBezTo>
                <a:cubicBezTo>
                  <a:pt x="596323" y="9526"/>
                  <a:pt x="766520" y="179723"/>
                  <a:pt x="766520" y="388023"/>
                </a:cubicBezTo>
                <a:cubicBezTo>
                  <a:pt x="766520" y="596324"/>
                  <a:pt x="596323" y="766521"/>
                  <a:pt x="388023" y="766521"/>
                </a:cubicBezTo>
                <a:close/>
                <a:moveTo>
                  <a:pt x="388023" y="48900"/>
                </a:moveTo>
                <a:cubicBezTo>
                  <a:pt x="200045" y="48900"/>
                  <a:pt x="47630" y="201315"/>
                  <a:pt x="47630" y="389293"/>
                </a:cubicBezTo>
                <a:cubicBezTo>
                  <a:pt x="47630" y="577272"/>
                  <a:pt x="200045" y="729687"/>
                  <a:pt x="388023" y="729687"/>
                </a:cubicBezTo>
                <a:cubicBezTo>
                  <a:pt x="576001" y="729687"/>
                  <a:pt x="728416" y="577272"/>
                  <a:pt x="728416" y="389293"/>
                </a:cubicBezTo>
                <a:cubicBezTo>
                  <a:pt x="728416" y="201315"/>
                  <a:pt x="576001" y="48900"/>
                  <a:pt x="388023" y="48900"/>
                </a:cubicBezTo>
                <a:close/>
              </a:path>
            </a:pathLst>
          </a:custGeom>
          <a:solidFill>
            <a:srgbClr val="FFFFFF"/>
          </a:solidFill>
          <a:ln w="9525" cap="flat">
            <a:noFill/>
            <a:prstDash val="solid"/>
            <a:miter/>
          </a:ln>
        </p:spPr>
        <p:txBody>
          <a:bodyPr rtlCol="0" anchor="ctr"/>
          <a:lstStyle/>
          <a:p>
            <a:endParaRPr lang="ru-RU"/>
          </a:p>
        </p:txBody>
      </p:sp>
      <p:sp>
        <p:nvSpPr>
          <p:cNvPr id="42" name="Freeform: Shape 41"/>
          <p:cNvSpPr/>
          <p:nvPr/>
        </p:nvSpPr>
        <p:spPr>
          <a:xfrm>
            <a:off x="7329938" y="-9526"/>
            <a:ext cx="4864579" cy="2311628"/>
          </a:xfrm>
          <a:custGeom>
            <a:avLst/>
            <a:gdLst>
              <a:gd name="connsiteX0" fmla="*/ 2911080 w 4864578"/>
              <a:gd name="connsiteY0" fmla="*/ 9526 h 2311627"/>
              <a:gd name="connsiteX1" fmla="*/ 2824712 w 4864578"/>
              <a:gd name="connsiteY1" fmla="*/ 9526 h 2311627"/>
              <a:gd name="connsiteX2" fmla="*/ 378451 w 4864578"/>
              <a:gd name="connsiteY2" fmla="*/ 1216145 h 2311627"/>
              <a:gd name="connsiteX3" fmla="*/ 134587 w 4864578"/>
              <a:gd name="connsiteY3" fmla="*/ 1413014 h 2311627"/>
              <a:gd name="connsiteX4" fmla="*/ 71081 w 4864578"/>
              <a:gd name="connsiteY4" fmla="*/ 1983300 h 2311627"/>
              <a:gd name="connsiteX5" fmla="*/ 79972 w 4864578"/>
              <a:gd name="connsiteY5" fmla="*/ 2001082 h 2311627"/>
              <a:gd name="connsiteX6" fmla="*/ 270491 w 4864578"/>
              <a:gd name="connsiteY6" fmla="*/ 2214463 h 2311627"/>
              <a:gd name="connsiteX7" fmla="*/ 561349 w 4864578"/>
              <a:gd name="connsiteY7" fmla="*/ 2304642 h 2311627"/>
              <a:gd name="connsiteX8" fmla="*/ 875070 w 4864578"/>
              <a:gd name="connsiteY8" fmla="*/ 2223354 h 2311627"/>
              <a:gd name="connsiteX9" fmla="*/ 4860722 w 4864578"/>
              <a:gd name="connsiteY9" fmla="*/ 258470 h 2311627"/>
              <a:gd name="connsiteX10" fmla="*/ 4860722 w 4864578"/>
              <a:gd name="connsiteY10" fmla="*/ 216556 h 2311627"/>
              <a:gd name="connsiteX11" fmla="*/ 858558 w 4864578"/>
              <a:gd name="connsiteY11" fmla="*/ 2189061 h 2311627"/>
              <a:gd name="connsiteX12" fmla="*/ 293353 w 4864578"/>
              <a:gd name="connsiteY12" fmla="*/ 2182710 h 2311627"/>
              <a:gd name="connsiteX13" fmla="*/ 114265 w 4864578"/>
              <a:gd name="connsiteY13" fmla="*/ 1983300 h 2311627"/>
              <a:gd name="connsiteX14" fmla="*/ 105374 w 4864578"/>
              <a:gd name="connsiteY14" fmla="*/ 1965519 h 2311627"/>
              <a:gd name="connsiteX15" fmla="*/ 163800 w 4864578"/>
              <a:gd name="connsiteY15" fmla="*/ 1437147 h 2311627"/>
              <a:gd name="connsiteX16" fmla="*/ 396233 w 4864578"/>
              <a:gd name="connsiteY16" fmla="*/ 1249168 h 2311627"/>
              <a:gd name="connsiteX17" fmla="*/ 396233 w 4864578"/>
              <a:gd name="connsiteY17" fmla="*/ 1249168 h 2311627"/>
              <a:gd name="connsiteX18" fmla="*/ 2911080 w 4864578"/>
              <a:gd name="connsiteY18" fmla="*/ 9526 h 231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64578" h="2311627">
                <a:moveTo>
                  <a:pt x="2911080" y="9526"/>
                </a:moveTo>
                <a:lnTo>
                  <a:pt x="2824712" y="9526"/>
                </a:lnTo>
                <a:lnTo>
                  <a:pt x="378451" y="1216145"/>
                </a:lnTo>
                <a:cubicBezTo>
                  <a:pt x="373371" y="1218685"/>
                  <a:pt x="240007" y="1284732"/>
                  <a:pt x="134587" y="1413014"/>
                </a:cubicBezTo>
                <a:cubicBezTo>
                  <a:pt x="35518" y="1532406"/>
                  <a:pt x="-54662" y="1728005"/>
                  <a:pt x="71081" y="1983300"/>
                </a:cubicBezTo>
                <a:lnTo>
                  <a:pt x="79972" y="2001082"/>
                </a:lnTo>
                <a:cubicBezTo>
                  <a:pt x="82512" y="2006163"/>
                  <a:pt x="142208" y="2125554"/>
                  <a:pt x="270491" y="2214463"/>
                </a:cubicBezTo>
                <a:cubicBezTo>
                  <a:pt x="339077" y="2261458"/>
                  <a:pt x="436877" y="2304642"/>
                  <a:pt x="561349" y="2304642"/>
                </a:cubicBezTo>
                <a:cubicBezTo>
                  <a:pt x="651528" y="2304642"/>
                  <a:pt x="755678" y="2283050"/>
                  <a:pt x="875070" y="2223354"/>
                </a:cubicBezTo>
                <a:lnTo>
                  <a:pt x="4860722" y="258470"/>
                </a:lnTo>
                <a:lnTo>
                  <a:pt x="4860722" y="216556"/>
                </a:lnTo>
                <a:lnTo>
                  <a:pt x="858558" y="2189061"/>
                </a:lnTo>
                <a:cubicBezTo>
                  <a:pt x="643907" y="2294481"/>
                  <a:pt x="454659" y="2293211"/>
                  <a:pt x="293353" y="2182710"/>
                </a:cubicBezTo>
                <a:cubicBezTo>
                  <a:pt x="172691" y="2100152"/>
                  <a:pt x="114265" y="1984570"/>
                  <a:pt x="114265" y="1983300"/>
                </a:cubicBezTo>
                <a:lnTo>
                  <a:pt x="105374" y="1965519"/>
                </a:lnTo>
                <a:cubicBezTo>
                  <a:pt x="11385" y="1775000"/>
                  <a:pt x="30437" y="1597182"/>
                  <a:pt x="163800" y="1437147"/>
                </a:cubicBezTo>
                <a:cubicBezTo>
                  <a:pt x="264140" y="1315215"/>
                  <a:pt x="394963" y="1250438"/>
                  <a:pt x="396233" y="1249168"/>
                </a:cubicBezTo>
                <a:lnTo>
                  <a:pt x="396233" y="1249168"/>
                </a:lnTo>
                <a:lnTo>
                  <a:pt x="2911080" y="9526"/>
                </a:lnTo>
                <a:close/>
              </a:path>
            </a:pathLst>
          </a:custGeom>
          <a:solidFill>
            <a:schemeClr val="bg1"/>
          </a:solidFill>
          <a:ln w="9525" cap="flat">
            <a:noFill/>
            <a:prstDash val="solid"/>
            <a:miter/>
          </a:ln>
        </p:spPr>
        <p:txBody>
          <a:bodyPr rtlCol="0" anchor="ctr"/>
          <a:lstStyle/>
          <a:p>
            <a:endParaRPr lang="ru-RU"/>
          </a:p>
        </p:txBody>
      </p:sp>
      <p:sp>
        <p:nvSpPr>
          <p:cNvPr id="44" name="Freeform: Shape 43"/>
          <p:cNvSpPr/>
          <p:nvPr/>
        </p:nvSpPr>
        <p:spPr>
          <a:xfrm>
            <a:off x="9766949" y="442639"/>
            <a:ext cx="2425939" cy="2603756"/>
          </a:xfrm>
          <a:custGeom>
            <a:avLst/>
            <a:gdLst>
              <a:gd name="connsiteX0" fmla="*/ 2423711 w 2425938"/>
              <a:gd name="connsiteY0" fmla="*/ 1877880 h 2603756"/>
              <a:gd name="connsiteX1" fmla="*/ 1236144 w 2425938"/>
              <a:gd name="connsiteY1" fmla="*/ 2463408 h 2603756"/>
              <a:gd name="connsiteX2" fmla="*/ 429615 w 2425938"/>
              <a:gd name="connsiteY2" fmla="*/ 2415143 h 2603756"/>
              <a:gd name="connsiteX3" fmla="*/ 160348 w 2425938"/>
              <a:gd name="connsiteY3" fmla="*/ 2097612 h 2603756"/>
              <a:gd name="connsiteX4" fmla="*/ 146377 w 2425938"/>
              <a:gd name="connsiteY4" fmla="*/ 2069669 h 2603756"/>
              <a:gd name="connsiteX5" fmla="*/ 194642 w 2425938"/>
              <a:gd name="connsiteY5" fmla="*/ 1263139 h 2603756"/>
              <a:gd name="connsiteX6" fmla="*/ 512173 w 2425938"/>
              <a:gd name="connsiteY6" fmla="*/ 993873 h 2603756"/>
              <a:gd name="connsiteX7" fmla="*/ 2423711 w 2425938"/>
              <a:gd name="connsiteY7" fmla="*/ 51440 h 2603756"/>
              <a:gd name="connsiteX8" fmla="*/ 2423711 w 2425938"/>
              <a:gd name="connsiteY8" fmla="*/ 9526 h 2603756"/>
              <a:gd name="connsiteX9" fmla="*/ 494391 w 2425938"/>
              <a:gd name="connsiteY9" fmla="*/ 960850 h 2603756"/>
              <a:gd name="connsiteX10" fmla="*/ 164159 w 2425938"/>
              <a:gd name="connsiteY10" fmla="*/ 1240277 h 2603756"/>
              <a:gd name="connsiteX11" fmla="*/ 112083 w 2425938"/>
              <a:gd name="connsiteY11" fmla="*/ 2088721 h 2603756"/>
              <a:gd name="connsiteX12" fmla="*/ 126055 w 2425938"/>
              <a:gd name="connsiteY12" fmla="*/ 2116664 h 2603756"/>
              <a:gd name="connsiteX13" fmla="*/ 405483 w 2425938"/>
              <a:gd name="connsiteY13" fmla="*/ 2446896 h 2603756"/>
              <a:gd name="connsiteX14" fmla="*/ 851296 w 2425938"/>
              <a:gd name="connsiteY14" fmla="*/ 2601851 h 2603756"/>
              <a:gd name="connsiteX15" fmla="*/ 1252656 w 2425938"/>
              <a:gd name="connsiteY15" fmla="*/ 2498971 h 2603756"/>
              <a:gd name="connsiteX16" fmla="*/ 2422441 w 2425938"/>
              <a:gd name="connsiteY16" fmla="*/ 1922334 h 2603756"/>
              <a:gd name="connsiteX17" fmla="*/ 2422441 w 2425938"/>
              <a:gd name="connsiteY17" fmla="*/ 1877880 h 260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25938" h="2603756">
                <a:moveTo>
                  <a:pt x="2423711" y="1877880"/>
                </a:moveTo>
                <a:lnTo>
                  <a:pt x="1236144" y="2463408"/>
                </a:lnTo>
                <a:cubicBezTo>
                  <a:pt x="937665" y="2610742"/>
                  <a:pt x="665858" y="2594231"/>
                  <a:pt x="429615" y="2415143"/>
                </a:cubicBezTo>
                <a:cubicBezTo>
                  <a:pt x="251797" y="2280510"/>
                  <a:pt x="160348" y="2098882"/>
                  <a:pt x="160348" y="2097612"/>
                </a:cubicBezTo>
                <a:lnTo>
                  <a:pt x="146377" y="2069669"/>
                </a:lnTo>
                <a:cubicBezTo>
                  <a:pt x="-957" y="1771190"/>
                  <a:pt x="15554" y="1499383"/>
                  <a:pt x="194642" y="1263139"/>
                </a:cubicBezTo>
                <a:cubicBezTo>
                  <a:pt x="329275" y="1085322"/>
                  <a:pt x="509632" y="995143"/>
                  <a:pt x="512173" y="993873"/>
                </a:cubicBezTo>
                <a:lnTo>
                  <a:pt x="2423711" y="51440"/>
                </a:lnTo>
                <a:lnTo>
                  <a:pt x="2423711" y="9526"/>
                </a:lnTo>
                <a:lnTo>
                  <a:pt x="494391" y="960850"/>
                </a:lnTo>
                <a:cubicBezTo>
                  <a:pt x="486770" y="964660"/>
                  <a:pt x="303873" y="1056109"/>
                  <a:pt x="164159" y="1240277"/>
                </a:cubicBezTo>
                <a:cubicBezTo>
                  <a:pt x="34606" y="1411744"/>
                  <a:pt x="-80976" y="1697522"/>
                  <a:pt x="112083" y="2088721"/>
                </a:cubicBezTo>
                <a:lnTo>
                  <a:pt x="126055" y="2116664"/>
                </a:lnTo>
                <a:cubicBezTo>
                  <a:pt x="129865" y="2124284"/>
                  <a:pt x="221315" y="2307182"/>
                  <a:pt x="405483" y="2446896"/>
                </a:cubicBezTo>
                <a:cubicBezTo>
                  <a:pt x="510903" y="2526914"/>
                  <a:pt x="660778" y="2601851"/>
                  <a:pt x="851296" y="2601851"/>
                </a:cubicBezTo>
                <a:cubicBezTo>
                  <a:pt x="969418" y="2601851"/>
                  <a:pt x="1104052" y="2572638"/>
                  <a:pt x="1252656" y="2498971"/>
                </a:cubicBezTo>
                <a:lnTo>
                  <a:pt x="2422441" y="1922334"/>
                </a:lnTo>
                <a:lnTo>
                  <a:pt x="2422441" y="1877880"/>
                </a:lnTo>
                <a:close/>
              </a:path>
            </a:pathLst>
          </a:custGeom>
          <a:solidFill>
            <a:schemeClr val="bg1"/>
          </a:solidFill>
          <a:ln w="9525" cap="flat">
            <a:noFill/>
            <a:prstDash val="solid"/>
            <a:miter/>
          </a:ln>
        </p:spPr>
        <p:txBody>
          <a:bodyPr rtlCol="0" anchor="ctr"/>
          <a:lstStyle/>
          <a:p>
            <a:endParaRPr lang="ru-RU"/>
          </a:p>
        </p:txBody>
      </p:sp>
      <p:sp>
        <p:nvSpPr>
          <p:cNvPr id="48" name="Freeform: Shape 47"/>
          <p:cNvSpPr/>
          <p:nvPr userDrawn="1"/>
        </p:nvSpPr>
        <p:spPr>
          <a:xfrm>
            <a:off x="-9526" y="2340318"/>
            <a:ext cx="2870483" cy="2540250"/>
          </a:xfrm>
          <a:custGeom>
            <a:avLst/>
            <a:gdLst>
              <a:gd name="connsiteX0" fmla="*/ 2481189 w 2870482"/>
              <a:gd name="connsiteY0" fmla="*/ 1064887 h 2540250"/>
              <a:gd name="connsiteX1" fmla="*/ 1678470 w 2870482"/>
              <a:gd name="connsiteY1" fmla="*/ 1461166 h 2540250"/>
              <a:gd name="connsiteX2" fmla="*/ 1406664 w 2870482"/>
              <a:gd name="connsiteY2" fmla="*/ 1448465 h 2540250"/>
              <a:gd name="connsiteX3" fmla="*/ 9526 w 2870482"/>
              <a:gd name="connsiteY3" fmla="*/ 2136873 h 2540250"/>
              <a:gd name="connsiteX4" fmla="*/ 9526 w 2870482"/>
              <a:gd name="connsiteY4" fmla="*/ 2531882 h 2540250"/>
              <a:gd name="connsiteX5" fmla="*/ 1564159 w 2870482"/>
              <a:gd name="connsiteY5" fmla="*/ 1765996 h 2540250"/>
              <a:gd name="connsiteX6" fmla="*/ 1708953 w 2870482"/>
              <a:gd name="connsiteY6" fmla="*/ 1500540 h 2540250"/>
              <a:gd name="connsiteX7" fmla="*/ 1706413 w 2870482"/>
              <a:gd name="connsiteY7" fmla="*/ 1494189 h 2540250"/>
              <a:gd name="connsiteX8" fmla="*/ 1703873 w 2870482"/>
              <a:gd name="connsiteY8" fmla="*/ 1490379 h 2540250"/>
              <a:gd name="connsiteX9" fmla="*/ 2498971 w 2870482"/>
              <a:gd name="connsiteY9" fmla="*/ 1097910 h 2540250"/>
              <a:gd name="connsiteX10" fmla="*/ 2806341 w 2870482"/>
              <a:gd name="connsiteY10" fmla="*/ 330755 h 2540250"/>
              <a:gd name="connsiteX11" fmla="*/ 2797450 w 2870482"/>
              <a:gd name="connsiteY11" fmla="*/ 312973 h 2540250"/>
              <a:gd name="connsiteX12" fmla="*/ 2002352 w 2870482"/>
              <a:gd name="connsiteY12" fmla="*/ 90701 h 2540250"/>
              <a:gd name="connsiteX13" fmla="*/ 9526 w 2870482"/>
              <a:gd name="connsiteY13" fmla="*/ 1073778 h 2540250"/>
              <a:gd name="connsiteX14" fmla="*/ 9526 w 2870482"/>
              <a:gd name="connsiteY14" fmla="*/ 1115692 h 2540250"/>
              <a:gd name="connsiteX15" fmla="*/ 2017594 w 2870482"/>
              <a:gd name="connsiteY15" fmla="*/ 124994 h 2540250"/>
              <a:gd name="connsiteX16" fmla="*/ 2582799 w 2870482"/>
              <a:gd name="connsiteY16" fmla="*/ 131345 h 2540250"/>
              <a:gd name="connsiteX17" fmla="*/ 2761887 w 2870482"/>
              <a:gd name="connsiteY17" fmla="*/ 330755 h 2540250"/>
              <a:gd name="connsiteX18" fmla="*/ 2770778 w 2870482"/>
              <a:gd name="connsiteY18" fmla="*/ 348536 h 2540250"/>
              <a:gd name="connsiteX19" fmla="*/ 2712352 w 2870482"/>
              <a:gd name="connsiteY19" fmla="*/ 876908 h 2540250"/>
              <a:gd name="connsiteX20" fmla="*/ 2481189 w 2870482"/>
              <a:gd name="connsiteY20" fmla="*/ 1064887 h 254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70482" h="2540250">
                <a:moveTo>
                  <a:pt x="2481189" y="1064887"/>
                </a:moveTo>
                <a:lnTo>
                  <a:pt x="1678470" y="1461166"/>
                </a:lnTo>
                <a:cubicBezTo>
                  <a:pt x="1640366" y="1423062"/>
                  <a:pt x="1556538" y="1374797"/>
                  <a:pt x="1406664" y="1448465"/>
                </a:cubicBezTo>
                <a:lnTo>
                  <a:pt x="9526" y="2136873"/>
                </a:lnTo>
                <a:lnTo>
                  <a:pt x="9526" y="2531882"/>
                </a:lnTo>
                <a:lnTo>
                  <a:pt x="1564159" y="1765996"/>
                </a:lnTo>
                <a:cubicBezTo>
                  <a:pt x="1564159" y="1765996"/>
                  <a:pt x="1785161" y="1656765"/>
                  <a:pt x="1708953" y="1500540"/>
                </a:cubicBezTo>
                <a:lnTo>
                  <a:pt x="1706413" y="1494189"/>
                </a:lnTo>
                <a:cubicBezTo>
                  <a:pt x="1706413" y="1494189"/>
                  <a:pt x="1705143" y="1492919"/>
                  <a:pt x="1703873" y="1490379"/>
                </a:cubicBezTo>
                <a:lnTo>
                  <a:pt x="2498971" y="1097910"/>
                </a:lnTo>
                <a:cubicBezTo>
                  <a:pt x="2504051" y="1095370"/>
                  <a:pt x="3047665" y="819753"/>
                  <a:pt x="2806341" y="330755"/>
                </a:cubicBezTo>
                <a:lnTo>
                  <a:pt x="2797450" y="312973"/>
                </a:lnTo>
                <a:cubicBezTo>
                  <a:pt x="2794910" y="307892"/>
                  <a:pt x="2547236" y="-178566"/>
                  <a:pt x="2002352" y="90701"/>
                </a:cubicBezTo>
                <a:lnTo>
                  <a:pt x="9526" y="1073778"/>
                </a:lnTo>
                <a:lnTo>
                  <a:pt x="9526" y="1115692"/>
                </a:lnTo>
                <a:lnTo>
                  <a:pt x="2017594" y="124994"/>
                </a:lnTo>
                <a:cubicBezTo>
                  <a:pt x="2232245" y="19574"/>
                  <a:pt x="2421493" y="20844"/>
                  <a:pt x="2582799" y="131345"/>
                </a:cubicBezTo>
                <a:cubicBezTo>
                  <a:pt x="2703461" y="213903"/>
                  <a:pt x="2761887" y="329484"/>
                  <a:pt x="2761887" y="330755"/>
                </a:cubicBezTo>
                <a:lnTo>
                  <a:pt x="2770778" y="348536"/>
                </a:lnTo>
                <a:cubicBezTo>
                  <a:pt x="2864767" y="539055"/>
                  <a:pt x="2845715" y="716873"/>
                  <a:pt x="2712352" y="876908"/>
                </a:cubicBezTo>
                <a:cubicBezTo>
                  <a:pt x="2613282" y="998840"/>
                  <a:pt x="2482459" y="1063617"/>
                  <a:pt x="2481189" y="1064887"/>
                </a:cubicBezTo>
                <a:close/>
              </a:path>
            </a:pathLst>
          </a:custGeom>
          <a:solidFill>
            <a:schemeClr val="bg1"/>
          </a:solidFill>
          <a:ln w="9525" cap="flat">
            <a:noFill/>
            <a:prstDash val="solid"/>
            <a:miter/>
          </a:ln>
        </p:spPr>
        <p:txBody>
          <a:bodyPr rtlCol="0" anchor="ctr"/>
          <a:lstStyle/>
          <a:p>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Content">
    <p:spTree>
      <p:nvGrpSpPr>
        <p:cNvPr id="1" name=""/>
        <p:cNvGrpSpPr/>
        <p:nvPr/>
      </p:nvGrpSpPr>
      <p:grpSpPr>
        <a:xfrm>
          <a:off x="0" y="0"/>
          <a:ext cx="0" cy="0"/>
          <a:chOff x="0" y="0"/>
          <a:chExt cx="0" cy="0"/>
        </a:xfrm>
      </p:grpSpPr>
      <p:sp>
        <p:nvSpPr>
          <p:cNvPr id="25" name="Oval 24"/>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Graphic 12"/>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8" name="Media Placeholder 7"/>
          <p:cNvSpPr>
            <a:spLocks noGrp="1"/>
          </p:cNvSpPr>
          <p:nvPr>
            <p:ph type="media" sz="quarter" idx="17" hasCustomPrompt="1"/>
          </p:nvPr>
        </p:nvSpPr>
        <p:spPr>
          <a:xfrm>
            <a:off x="911225" y="908050"/>
            <a:ext cx="10369550" cy="4660900"/>
          </a:xfrm>
        </p:spPr>
        <p:txBody>
          <a:bodyPr anchor="ctr" anchorCtr="0">
            <a:normAutofit/>
          </a:bodyPr>
          <a:lstStyle>
            <a:lvl1pPr marL="0" indent="0" algn="ctr">
              <a:buNone/>
              <a:defRPr sz="1600">
                <a:solidFill>
                  <a:schemeClr val="tx1">
                    <a:lumMod val="50000"/>
                    <a:lumOff val="50000"/>
                  </a:schemeClr>
                </a:solidFill>
              </a:defRPr>
            </a:lvl1pPr>
          </a:lstStyle>
          <a:p>
            <a:r>
              <a:rPr lang="en-US"/>
              <a:t>Click icon to add media</a:t>
            </a:r>
            <a:endParaRPr lang="ru-RU" dirty="0"/>
          </a:p>
        </p:txBody>
      </p:sp>
      <p:sp>
        <p:nvSpPr>
          <p:cNvPr id="6" name="Footer Placeholder 5"/>
          <p:cNvSpPr>
            <a:spLocks noGrp="1"/>
          </p:cNvSpPr>
          <p:nvPr>
            <p:ph type="ftr" sz="quarter" idx="11"/>
          </p:nvPr>
        </p:nvSpPr>
        <p:spPr>
          <a:xfrm>
            <a:off x="812290" y="5797769"/>
            <a:ext cx="2388110" cy="365125"/>
          </a:xfrm>
          <a:prstGeom prst="rect">
            <a:avLst/>
          </a:prstGeom>
        </p:spPr>
        <p:txBody>
          <a:bodyPr/>
          <a:lstStyle/>
          <a:p>
            <a:r>
              <a:rPr lang="en-US" dirty="0"/>
              <a:t>ADD A FOOTER</a:t>
            </a:r>
            <a:endParaRPr lang="ru-RU" dirty="0"/>
          </a:p>
        </p:txBody>
      </p:sp>
      <p:sp>
        <p:nvSpPr>
          <p:cNvPr id="7" name="Slide Number Placeholder 6"/>
          <p:cNvSpPr>
            <a:spLocks noGrp="1"/>
          </p:cNvSpPr>
          <p:nvPr>
            <p:ph type="sldNum" sz="quarter" idx="12"/>
          </p:nvPr>
        </p:nvSpPr>
        <p:spPr/>
        <p:txBody>
          <a:bodyPr/>
          <a:lstStyle/>
          <a:p>
            <a:fld id="{D495E168-DA5E-4888-8D8A-92B118324C14}" type="slidenum">
              <a:rPr lang="ru-RU" smtClean="0"/>
            </a:fld>
            <a:endParaRPr lang="ru-RU" dirty="0"/>
          </a:p>
        </p:txBody>
      </p:sp>
      <p:sp>
        <p:nvSpPr>
          <p:cNvPr id="11" name="Freeform: Shape 10"/>
          <p:cNvSpPr/>
          <p:nvPr/>
        </p:nvSpPr>
        <p:spPr>
          <a:xfrm>
            <a:off x="8807428" y="2003790"/>
            <a:ext cx="775201" cy="774776"/>
          </a:xfrm>
          <a:custGeom>
            <a:avLst/>
            <a:gdLst>
              <a:gd name="connsiteX0" fmla="*/ 388023 w 774776"/>
              <a:gd name="connsiteY0" fmla="*/ 766520 h 774776"/>
              <a:gd name="connsiteX1" fmla="*/ 9526 w 774776"/>
              <a:gd name="connsiteY1" fmla="*/ 388023 h 774776"/>
              <a:gd name="connsiteX2" fmla="*/ 388023 w 774776"/>
              <a:gd name="connsiteY2" fmla="*/ 9526 h 774776"/>
              <a:gd name="connsiteX3" fmla="*/ 766521 w 774776"/>
              <a:gd name="connsiteY3" fmla="*/ 388023 h 774776"/>
              <a:gd name="connsiteX4" fmla="*/ 388023 w 774776"/>
              <a:gd name="connsiteY4" fmla="*/ 766520 h 774776"/>
              <a:gd name="connsiteX5" fmla="*/ 388023 w 774776"/>
              <a:gd name="connsiteY5" fmla="*/ 48900 h 774776"/>
              <a:gd name="connsiteX6" fmla="*/ 47630 w 774776"/>
              <a:gd name="connsiteY6" fmla="*/ 389293 h 774776"/>
              <a:gd name="connsiteX7" fmla="*/ 388023 w 774776"/>
              <a:gd name="connsiteY7" fmla="*/ 729687 h 774776"/>
              <a:gd name="connsiteX8" fmla="*/ 728417 w 774776"/>
              <a:gd name="connsiteY8" fmla="*/ 389293 h 774776"/>
              <a:gd name="connsiteX9" fmla="*/ 388023 w 774776"/>
              <a:gd name="connsiteY9" fmla="*/ 48900 h 7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4776" h="774776">
                <a:moveTo>
                  <a:pt x="388023" y="766520"/>
                </a:moveTo>
                <a:cubicBezTo>
                  <a:pt x="179723" y="766520"/>
                  <a:pt x="9526" y="596324"/>
                  <a:pt x="9526" y="388023"/>
                </a:cubicBezTo>
                <a:cubicBezTo>
                  <a:pt x="9526" y="179723"/>
                  <a:pt x="179723" y="9526"/>
                  <a:pt x="388023" y="9526"/>
                </a:cubicBezTo>
                <a:cubicBezTo>
                  <a:pt x="596324" y="9526"/>
                  <a:pt x="766521" y="179723"/>
                  <a:pt x="766521" y="388023"/>
                </a:cubicBezTo>
                <a:cubicBezTo>
                  <a:pt x="766521" y="596324"/>
                  <a:pt x="596324" y="766520"/>
                  <a:pt x="388023" y="766520"/>
                </a:cubicBezTo>
                <a:close/>
                <a:moveTo>
                  <a:pt x="388023" y="48900"/>
                </a:moveTo>
                <a:cubicBezTo>
                  <a:pt x="200045" y="48900"/>
                  <a:pt x="47630" y="201315"/>
                  <a:pt x="47630" y="389293"/>
                </a:cubicBezTo>
                <a:cubicBezTo>
                  <a:pt x="47630" y="577272"/>
                  <a:pt x="200045" y="729687"/>
                  <a:pt x="388023" y="729687"/>
                </a:cubicBezTo>
                <a:cubicBezTo>
                  <a:pt x="576002" y="729687"/>
                  <a:pt x="728417" y="577272"/>
                  <a:pt x="728417" y="389293"/>
                </a:cubicBezTo>
                <a:cubicBezTo>
                  <a:pt x="728417" y="201315"/>
                  <a:pt x="576002" y="48900"/>
                  <a:pt x="388023" y="48900"/>
                </a:cubicBezTo>
                <a:close/>
              </a:path>
            </a:pathLst>
          </a:custGeom>
          <a:solidFill>
            <a:schemeClr val="bg1"/>
          </a:solidFill>
          <a:ln w="9525" cap="flat">
            <a:noFill/>
            <a:prstDash val="solid"/>
            <a:miter/>
          </a:ln>
        </p:spPr>
        <p:txBody>
          <a:bodyPr rtlCol="0" anchor="ctr"/>
          <a:lstStyle/>
          <a:p>
            <a:endParaRPr lang="ru-RU" dirty="0"/>
          </a:p>
        </p:txBody>
      </p:sp>
      <p:sp>
        <p:nvSpPr>
          <p:cNvPr id="15" name="Freeform: Shape 14"/>
          <p:cNvSpPr/>
          <p:nvPr userDrawn="1"/>
        </p:nvSpPr>
        <p:spPr>
          <a:xfrm>
            <a:off x="9780046" y="430740"/>
            <a:ext cx="2414562" cy="2578354"/>
          </a:xfrm>
          <a:custGeom>
            <a:avLst/>
            <a:gdLst>
              <a:gd name="connsiteX0" fmla="*/ 2412164 w 2413237"/>
              <a:gd name="connsiteY0" fmla="*/ 12701 h 2578354"/>
              <a:gd name="connsiteX1" fmla="*/ 487924 w 2413237"/>
              <a:gd name="connsiteY1" fmla="*/ 962755 h 2578354"/>
              <a:gd name="connsiteX2" fmla="*/ 113238 w 2413237"/>
              <a:gd name="connsiteY2" fmla="*/ 2065224 h 2578354"/>
              <a:gd name="connsiteX3" fmla="*/ 127209 w 2413237"/>
              <a:gd name="connsiteY3" fmla="*/ 2093166 h 2578354"/>
              <a:gd name="connsiteX4" fmla="*/ 1229678 w 2413237"/>
              <a:gd name="connsiteY4" fmla="*/ 2467853 h 2578354"/>
              <a:gd name="connsiteX5" fmla="*/ 2412164 w 2413237"/>
              <a:gd name="connsiteY5" fmla="*/ 1884866 h 2578354"/>
              <a:gd name="connsiteX6" fmla="*/ 2412164 w 2413237"/>
              <a:gd name="connsiteY6" fmla="*/ 12701 h 2578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3237" h="2578354">
                <a:moveTo>
                  <a:pt x="2412164" y="12701"/>
                </a:moveTo>
                <a:lnTo>
                  <a:pt x="487924" y="962755"/>
                </a:lnTo>
                <a:cubicBezTo>
                  <a:pt x="487924" y="962755"/>
                  <a:pt x="-250018" y="1327281"/>
                  <a:pt x="113238" y="2065224"/>
                </a:cubicBezTo>
                <a:lnTo>
                  <a:pt x="127209" y="2093166"/>
                </a:lnTo>
                <a:cubicBezTo>
                  <a:pt x="127209" y="2093166"/>
                  <a:pt x="491735" y="2831109"/>
                  <a:pt x="1229678" y="2467853"/>
                </a:cubicBezTo>
                <a:lnTo>
                  <a:pt x="2412164" y="1884866"/>
                </a:lnTo>
                <a:lnTo>
                  <a:pt x="2412164" y="12701"/>
                </a:lnTo>
                <a:close/>
              </a:path>
            </a:pathLst>
          </a:custGeom>
          <a:solidFill>
            <a:schemeClr val="accent3"/>
          </a:solidFill>
          <a:ln w="12700" cap="flat">
            <a:noFill/>
            <a:prstDash val="solid"/>
            <a:miter/>
          </a:ln>
        </p:spPr>
        <p:txBody>
          <a:bodyPr rtlCol="0" anchor="ctr"/>
          <a:lstStyle/>
          <a:p>
            <a:endParaRPr lang="ru-RU" dirty="0"/>
          </a:p>
        </p:txBody>
      </p:sp>
      <p:sp>
        <p:nvSpPr>
          <p:cNvPr id="16" name="Freeform: Shape 15"/>
          <p:cNvSpPr/>
          <p:nvPr/>
        </p:nvSpPr>
        <p:spPr>
          <a:xfrm>
            <a:off x="9762774" y="410418"/>
            <a:ext cx="2439977" cy="2616458"/>
          </a:xfrm>
          <a:custGeom>
            <a:avLst/>
            <a:gdLst>
              <a:gd name="connsiteX0" fmla="*/ 2429427 w 2438640"/>
              <a:gd name="connsiteY0" fmla="*/ 1882326 h 2616457"/>
              <a:gd name="connsiteX1" fmla="*/ 1238050 w 2438640"/>
              <a:gd name="connsiteY1" fmla="*/ 2469123 h 2616457"/>
              <a:gd name="connsiteX2" fmla="*/ 431520 w 2438640"/>
              <a:gd name="connsiteY2" fmla="*/ 2420859 h 2616457"/>
              <a:gd name="connsiteX3" fmla="*/ 162253 w 2438640"/>
              <a:gd name="connsiteY3" fmla="*/ 2103327 h 2616457"/>
              <a:gd name="connsiteX4" fmla="*/ 148282 w 2438640"/>
              <a:gd name="connsiteY4" fmla="*/ 2075385 h 2616457"/>
              <a:gd name="connsiteX5" fmla="*/ 196547 w 2438640"/>
              <a:gd name="connsiteY5" fmla="*/ 1268855 h 2616457"/>
              <a:gd name="connsiteX6" fmla="*/ 514078 w 2438640"/>
              <a:gd name="connsiteY6" fmla="*/ 999589 h 2616457"/>
              <a:gd name="connsiteX7" fmla="*/ 2430697 w 2438640"/>
              <a:gd name="connsiteY7" fmla="*/ 54615 h 2616457"/>
              <a:gd name="connsiteX8" fmla="*/ 2430697 w 2438640"/>
              <a:gd name="connsiteY8" fmla="*/ 12701 h 2616457"/>
              <a:gd name="connsiteX9" fmla="*/ 497567 w 2438640"/>
              <a:gd name="connsiteY9" fmla="*/ 965295 h 2616457"/>
              <a:gd name="connsiteX10" fmla="*/ 167334 w 2438640"/>
              <a:gd name="connsiteY10" fmla="*/ 1244723 h 2616457"/>
              <a:gd name="connsiteX11" fmla="*/ 115259 w 2438640"/>
              <a:gd name="connsiteY11" fmla="*/ 2093166 h 2616457"/>
              <a:gd name="connsiteX12" fmla="*/ 129231 w 2438640"/>
              <a:gd name="connsiteY12" fmla="*/ 2121109 h 2616457"/>
              <a:gd name="connsiteX13" fmla="*/ 408658 w 2438640"/>
              <a:gd name="connsiteY13" fmla="*/ 2451342 h 2616457"/>
              <a:gd name="connsiteX14" fmla="*/ 854472 w 2438640"/>
              <a:gd name="connsiteY14" fmla="*/ 2606297 h 2616457"/>
              <a:gd name="connsiteX15" fmla="*/ 1255831 w 2438640"/>
              <a:gd name="connsiteY15" fmla="*/ 2503417 h 2616457"/>
              <a:gd name="connsiteX16" fmla="*/ 2429427 w 2438640"/>
              <a:gd name="connsiteY16" fmla="*/ 1924240 h 2616457"/>
              <a:gd name="connsiteX17" fmla="*/ 2429427 w 2438640"/>
              <a:gd name="connsiteY17" fmla="*/ 1882326 h 2616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640" h="2616457">
                <a:moveTo>
                  <a:pt x="2429427" y="1882326"/>
                </a:moveTo>
                <a:lnTo>
                  <a:pt x="1238050" y="2469123"/>
                </a:lnTo>
                <a:cubicBezTo>
                  <a:pt x="939570" y="2616458"/>
                  <a:pt x="667763" y="2599946"/>
                  <a:pt x="431520" y="2420859"/>
                </a:cubicBezTo>
                <a:cubicBezTo>
                  <a:pt x="253703" y="2286225"/>
                  <a:pt x="162253" y="2104598"/>
                  <a:pt x="162253" y="2103327"/>
                </a:cubicBezTo>
                <a:lnTo>
                  <a:pt x="148282" y="2075385"/>
                </a:lnTo>
                <a:cubicBezTo>
                  <a:pt x="947" y="1776905"/>
                  <a:pt x="17459" y="1505098"/>
                  <a:pt x="196547" y="1268855"/>
                </a:cubicBezTo>
                <a:cubicBezTo>
                  <a:pt x="331180" y="1091038"/>
                  <a:pt x="511538" y="1000859"/>
                  <a:pt x="514078" y="999589"/>
                </a:cubicBezTo>
                <a:lnTo>
                  <a:pt x="2430697" y="54615"/>
                </a:lnTo>
                <a:lnTo>
                  <a:pt x="2430697" y="12701"/>
                </a:lnTo>
                <a:lnTo>
                  <a:pt x="497567" y="965295"/>
                </a:lnTo>
                <a:cubicBezTo>
                  <a:pt x="489946" y="969106"/>
                  <a:pt x="307048" y="1060555"/>
                  <a:pt x="167334" y="1244723"/>
                </a:cubicBezTo>
                <a:cubicBezTo>
                  <a:pt x="37781" y="1416190"/>
                  <a:pt x="-77800" y="1701968"/>
                  <a:pt x="115259" y="2093166"/>
                </a:cubicBezTo>
                <a:lnTo>
                  <a:pt x="129231" y="2121109"/>
                </a:lnTo>
                <a:cubicBezTo>
                  <a:pt x="133041" y="2128730"/>
                  <a:pt x="224490" y="2311628"/>
                  <a:pt x="408658" y="2451342"/>
                </a:cubicBezTo>
                <a:cubicBezTo>
                  <a:pt x="514078" y="2531359"/>
                  <a:pt x="663953" y="2606297"/>
                  <a:pt x="854472" y="2606297"/>
                </a:cubicBezTo>
                <a:cubicBezTo>
                  <a:pt x="972593" y="2606297"/>
                  <a:pt x="1107227" y="2577084"/>
                  <a:pt x="1255831" y="2503417"/>
                </a:cubicBezTo>
                <a:lnTo>
                  <a:pt x="2429427" y="1924240"/>
                </a:lnTo>
                <a:lnTo>
                  <a:pt x="2429427" y="1882326"/>
                </a:lnTo>
                <a:close/>
              </a:path>
            </a:pathLst>
          </a:custGeom>
          <a:solidFill>
            <a:schemeClr val="bg1"/>
          </a:solidFill>
          <a:ln w="12700" cap="flat">
            <a:noFill/>
            <a:prstDash val="solid"/>
            <a:miter/>
          </a:ln>
        </p:spPr>
        <p:txBody>
          <a:bodyPr rtlCol="0" anchor="ctr"/>
          <a:lstStyle/>
          <a:p>
            <a:endParaRPr lang="ru-RU" dirty="0"/>
          </a:p>
        </p:txBody>
      </p:sp>
      <p:sp>
        <p:nvSpPr>
          <p:cNvPr id="17" name="Freeform: Shape 16"/>
          <p:cNvSpPr/>
          <p:nvPr userDrawn="1"/>
        </p:nvSpPr>
        <p:spPr>
          <a:xfrm>
            <a:off x="7340981" y="-16344"/>
            <a:ext cx="4854539" cy="2273524"/>
          </a:xfrm>
          <a:custGeom>
            <a:avLst/>
            <a:gdLst>
              <a:gd name="connsiteX0" fmla="*/ 4849891 w 4851877"/>
              <a:gd name="connsiteY0" fmla="*/ 12701 h 2273523"/>
              <a:gd name="connsiteX1" fmla="*/ 2808800 w 4851877"/>
              <a:gd name="connsiteY1" fmla="*/ 12701 h 2273523"/>
              <a:gd name="connsiteX2" fmla="*/ 371430 w 4851877"/>
              <a:gd name="connsiteY2" fmla="*/ 1214240 h 2273523"/>
              <a:gd name="connsiteX3" fmla="*/ 72951 w 4851877"/>
              <a:gd name="connsiteY3" fmla="*/ 1955993 h 2273523"/>
              <a:gd name="connsiteX4" fmla="*/ 81841 w 4851877"/>
              <a:gd name="connsiteY4" fmla="*/ 1973774 h 2273523"/>
              <a:gd name="connsiteX5" fmla="*/ 851538 w 4851877"/>
              <a:gd name="connsiteY5" fmla="*/ 2188426 h 2273523"/>
              <a:gd name="connsiteX6" fmla="*/ 4849891 w 4851877"/>
              <a:gd name="connsiteY6" fmla="*/ 217191 h 2273523"/>
              <a:gd name="connsiteX7" fmla="*/ 4849891 w 4851877"/>
              <a:gd name="connsiteY7" fmla="*/ 12701 h 2273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1877" h="2273523">
                <a:moveTo>
                  <a:pt x="4849891" y="12701"/>
                </a:moveTo>
                <a:lnTo>
                  <a:pt x="2808800" y="12701"/>
                </a:lnTo>
                <a:lnTo>
                  <a:pt x="371430" y="1214240"/>
                </a:lnTo>
                <a:cubicBezTo>
                  <a:pt x="371430" y="1214240"/>
                  <a:pt x="-163293" y="1478426"/>
                  <a:pt x="72951" y="1955993"/>
                </a:cubicBezTo>
                <a:lnTo>
                  <a:pt x="81841" y="1973774"/>
                </a:lnTo>
                <a:cubicBezTo>
                  <a:pt x="81841" y="1973774"/>
                  <a:pt x="316814" y="2451342"/>
                  <a:pt x="851538" y="2188426"/>
                </a:cubicBezTo>
                <a:lnTo>
                  <a:pt x="4849891" y="217191"/>
                </a:lnTo>
                <a:lnTo>
                  <a:pt x="4849891" y="12701"/>
                </a:lnTo>
                <a:close/>
              </a:path>
            </a:pathLst>
          </a:custGeom>
          <a:solidFill>
            <a:schemeClr val="accent1"/>
          </a:solidFill>
          <a:ln w="12700" cap="flat">
            <a:noFill/>
            <a:prstDash val="solid"/>
            <a:miter/>
          </a:ln>
        </p:spPr>
        <p:txBody>
          <a:bodyPr rtlCol="0" anchor="ctr"/>
          <a:lstStyle/>
          <a:p>
            <a:endParaRPr lang="ru-RU" dirty="0"/>
          </a:p>
        </p:txBody>
      </p:sp>
      <p:sp>
        <p:nvSpPr>
          <p:cNvPr id="18" name="Freeform: Shape 17"/>
          <p:cNvSpPr/>
          <p:nvPr userDrawn="1"/>
        </p:nvSpPr>
        <p:spPr>
          <a:xfrm>
            <a:off x="7327556" y="-16344"/>
            <a:ext cx="4867247" cy="2298926"/>
          </a:xfrm>
          <a:custGeom>
            <a:avLst/>
            <a:gdLst>
              <a:gd name="connsiteX0" fmla="*/ 4863309 w 4864578"/>
              <a:gd name="connsiteY0" fmla="*/ 195599 h 2298926"/>
              <a:gd name="connsiteX1" fmla="*/ 857334 w 4864578"/>
              <a:gd name="connsiteY1" fmla="*/ 2170644 h 2298926"/>
              <a:gd name="connsiteX2" fmla="*/ 292129 w 4864578"/>
              <a:gd name="connsiteY2" fmla="*/ 2164293 h 2298926"/>
              <a:gd name="connsiteX3" fmla="*/ 113041 w 4864578"/>
              <a:gd name="connsiteY3" fmla="*/ 1964884 h 2298926"/>
              <a:gd name="connsiteX4" fmla="*/ 104150 w 4864578"/>
              <a:gd name="connsiteY4" fmla="*/ 1947102 h 2298926"/>
              <a:gd name="connsiteX5" fmla="*/ 162577 w 4864578"/>
              <a:gd name="connsiteY5" fmla="*/ 1418730 h 2298926"/>
              <a:gd name="connsiteX6" fmla="*/ 395009 w 4864578"/>
              <a:gd name="connsiteY6" fmla="*/ 1230751 h 2298926"/>
              <a:gd name="connsiteX7" fmla="*/ 395009 w 4864578"/>
              <a:gd name="connsiteY7" fmla="*/ 1230751 h 2298926"/>
              <a:gd name="connsiteX8" fmla="*/ 2865403 w 4864578"/>
              <a:gd name="connsiteY8" fmla="*/ 12701 h 2298926"/>
              <a:gd name="connsiteX9" fmla="*/ 2779034 w 4864578"/>
              <a:gd name="connsiteY9" fmla="*/ 12701 h 2298926"/>
              <a:gd name="connsiteX10" fmla="*/ 377227 w 4864578"/>
              <a:gd name="connsiteY10" fmla="*/ 1197728 h 2298926"/>
              <a:gd name="connsiteX11" fmla="*/ 133363 w 4864578"/>
              <a:gd name="connsiteY11" fmla="*/ 1394597 h 2298926"/>
              <a:gd name="connsiteX12" fmla="*/ 12701 w 4864578"/>
              <a:gd name="connsiteY12" fmla="*/ 1660054 h 2298926"/>
              <a:gd name="connsiteX13" fmla="*/ 12701 w 4864578"/>
              <a:gd name="connsiteY13" fmla="*/ 1780715 h 2298926"/>
              <a:gd name="connsiteX14" fmla="*/ 69857 w 4864578"/>
              <a:gd name="connsiteY14" fmla="*/ 1964884 h 2298926"/>
              <a:gd name="connsiteX15" fmla="*/ 78748 w 4864578"/>
              <a:gd name="connsiteY15" fmla="*/ 1982665 h 2298926"/>
              <a:gd name="connsiteX16" fmla="*/ 269267 w 4864578"/>
              <a:gd name="connsiteY16" fmla="*/ 2196046 h 2298926"/>
              <a:gd name="connsiteX17" fmla="*/ 560126 w 4864578"/>
              <a:gd name="connsiteY17" fmla="*/ 2286225 h 2298926"/>
              <a:gd name="connsiteX18" fmla="*/ 873847 w 4864578"/>
              <a:gd name="connsiteY18" fmla="*/ 2204937 h 2298926"/>
              <a:gd name="connsiteX19" fmla="*/ 4863309 w 4864578"/>
              <a:gd name="connsiteY19" fmla="*/ 237513 h 2298926"/>
              <a:gd name="connsiteX20" fmla="*/ 4863309 w 4864578"/>
              <a:gd name="connsiteY20" fmla="*/ 195599 h 229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64578" h="2298926">
                <a:moveTo>
                  <a:pt x="4863309" y="195599"/>
                </a:moveTo>
                <a:lnTo>
                  <a:pt x="857334" y="2170644"/>
                </a:lnTo>
                <a:cubicBezTo>
                  <a:pt x="642684" y="2276064"/>
                  <a:pt x="453435" y="2274794"/>
                  <a:pt x="292129" y="2164293"/>
                </a:cubicBezTo>
                <a:cubicBezTo>
                  <a:pt x="171467" y="2081735"/>
                  <a:pt x="113041" y="1966154"/>
                  <a:pt x="113041" y="1964884"/>
                </a:cubicBezTo>
                <a:lnTo>
                  <a:pt x="104150" y="1947102"/>
                </a:lnTo>
                <a:cubicBezTo>
                  <a:pt x="10162" y="1756583"/>
                  <a:pt x="29213" y="1578766"/>
                  <a:pt x="162577" y="1418730"/>
                </a:cubicBezTo>
                <a:cubicBezTo>
                  <a:pt x="262916" y="1296798"/>
                  <a:pt x="393739" y="1232021"/>
                  <a:pt x="395009" y="1230751"/>
                </a:cubicBezTo>
                <a:lnTo>
                  <a:pt x="395009" y="1230751"/>
                </a:lnTo>
                <a:lnTo>
                  <a:pt x="2865403" y="12701"/>
                </a:lnTo>
                <a:lnTo>
                  <a:pt x="2779034" y="12701"/>
                </a:lnTo>
                <a:lnTo>
                  <a:pt x="377227" y="1197728"/>
                </a:lnTo>
                <a:cubicBezTo>
                  <a:pt x="372147" y="1200268"/>
                  <a:pt x="238784" y="1266315"/>
                  <a:pt x="133363" y="1394597"/>
                </a:cubicBezTo>
                <a:cubicBezTo>
                  <a:pt x="78748" y="1460644"/>
                  <a:pt x="26673" y="1549553"/>
                  <a:pt x="12701" y="1660054"/>
                </a:cubicBezTo>
                <a:lnTo>
                  <a:pt x="12701" y="1780715"/>
                </a:lnTo>
                <a:cubicBezTo>
                  <a:pt x="20322" y="1837871"/>
                  <a:pt x="38104" y="1900107"/>
                  <a:pt x="69857" y="1964884"/>
                </a:cubicBezTo>
                <a:lnTo>
                  <a:pt x="78748" y="1982665"/>
                </a:lnTo>
                <a:cubicBezTo>
                  <a:pt x="81288" y="1987746"/>
                  <a:pt x="140984" y="2107138"/>
                  <a:pt x="269267" y="2196046"/>
                </a:cubicBezTo>
                <a:cubicBezTo>
                  <a:pt x="337854" y="2243041"/>
                  <a:pt x="435654" y="2286225"/>
                  <a:pt x="560126" y="2286225"/>
                </a:cubicBezTo>
                <a:cubicBezTo>
                  <a:pt x="650304" y="2286225"/>
                  <a:pt x="754455" y="2264633"/>
                  <a:pt x="873847" y="2204937"/>
                </a:cubicBezTo>
                <a:lnTo>
                  <a:pt x="4863309" y="237513"/>
                </a:lnTo>
                <a:lnTo>
                  <a:pt x="4863309" y="195599"/>
                </a:lnTo>
                <a:close/>
              </a:path>
            </a:pathLst>
          </a:custGeom>
          <a:solidFill>
            <a:schemeClr val="bg1"/>
          </a:solidFill>
          <a:ln w="12700" cap="flat">
            <a:noFill/>
            <a:prstDash val="solid"/>
            <a:miter/>
          </a:ln>
        </p:spPr>
        <p:txBody>
          <a:bodyPr rtlCol="0" anchor="ctr"/>
          <a:lstStyle/>
          <a:p>
            <a:endParaRPr lang="ru-RU" dirty="0"/>
          </a:p>
        </p:txBody>
      </p:sp>
      <p:sp>
        <p:nvSpPr>
          <p:cNvPr id="19" name="Title 2"/>
          <p:cNvSpPr>
            <a:spLocks noGrp="1"/>
          </p:cNvSpPr>
          <p:nvPr>
            <p:ph type="title"/>
          </p:nvPr>
        </p:nvSpPr>
        <p:spPr>
          <a:xfrm>
            <a:off x="2412986" y="5707145"/>
            <a:ext cx="7366027" cy="853993"/>
          </a:xfrm>
        </p:spPr>
        <p:txBody>
          <a:bodyPr anchor="t" anchorCtr="0">
            <a:normAutofit/>
          </a:bodyPr>
          <a:lstStyle>
            <a:lvl1pPr marL="0" indent="0" algn="ctr">
              <a:buFont typeface="Arial" panose="020B0604020202020204" pitchFamily="34" charset="0"/>
              <a:buNone/>
              <a:defRPr sz="1800">
                <a:solidFill>
                  <a:schemeClr val="accent1"/>
                </a:solidFill>
                <a:latin typeface="+mn-lt"/>
              </a:defRPr>
            </a:lvl1pPr>
          </a:lstStyle>
          <a:p>
            <a:r>
              <a:rPr lang="en-US"/>
              <a:t>Click to edit Master title style</a:t>
            </a:r>
            <a:endParaRPr lang="ru-RU"/>
          </a:p>
        </p:txBody>
      </p:sp>
      <p:grpSp>
        <p:nvGrpSpPr>
          <p:cNvPr id="10" name="Group 9"/>
          <p:cNvGrpSpPr/>
          <p:nvPr userDrawn="1"/>
        </p:nvGrpSpPr>
        <p:grpSpPr>
          <a:xfrm>
            <a:off x="-18799" y="2319272"/>
            <a:ext cx="2884236" cy="2824836"/>
            <a:chOff x="-18799" y="2319272"/>
            <a:chExt cx="2884236" cy="2824836"/>
          </a:xfrm>
        </p:grpSpPr>
        <p:sp>
          <p:nvSpPr>
            <p:cNvPr id="3" name="Freeform: Shape 2"/>
            <p:cNvSpPr/>
            <p:nvPr/>
          </p:nvSpPr>
          <p:spPr>
            <a:xfrm>
              <a:off x="-18799" y="2336694"/>
              <a:ext cx="2871530" cy="2299765"/>
            </a:xfrm>
            <a:custGeom>
              <a:avLst/>
              <a:gdLst>
                <a:gd name="connsiteX0" fmla="*/ 2796565 w 2871529"/>
                <a:gd name="connsiteY0" fmla="*/ 306465 h 2299764"/>
                <a:gd name="connsiteX1" fmla="*/ 2026589 w 2871529"/>
                <a:gd name="connsiteY1" fmla="*/ 91735 h 2299764"/>
                <a:gd name="connsiteX2" fmla="*/ 12706 w 2871529"/>
                <a:gd name="connsiteY2" fmla="*/ 1085336 h 2299764"/>
                <a:gd name="connsiteX3" fmla="*/ 12706 w 2871529"/>
                <a:gd name="connsiteY3" fmla="*/ 2296206 h 2299764"/>
                <a:gd name="connsiteX4" fmla="*/ 2506871 w 2871529"/>
                <a:gd name="connsiteY4" fmla="*/ 1066277 h 2299764"/>
                <a:gd name="connsiteX5" fmla="*/ 2805459 w 2871529"/>
                <a:gd name="connsiteY5" fmla="*/ 324253 h 2299764"/>
                <a:gd name="connsiteX6" fmla="*/ 2796565 w 2871529"/>
                <a:gd name="connsiteY6" fmla="*/ 306465 h 2299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71529" h="2299764">
                  <a:moveTo>
                    <a:pt x="2796565" y="306465"/>
                  </a:moveTo>
                  <a:cubicBezTo>
                    <a:pt x="2796565" y="306465"/>
                    <a:pt x="2561507" y="-171276"/>
                    <a:pt x="2026589" y="91735"/>
                  </a:cubicBezTo>
                  <a:lnTo>
                    <a:pt x="12706" y="1085336"/>
                  </a:lnTo>
                  <a:lnTo>
                    <a:pt x="12706" y="2296206"/>
                  </a:lnTo>
                  <a:lnTo>
                    <a:pt x="2506871" y="1066277"/>
                  </a:lnTo>
                  <a:cubicBezTo>
                    <a:pt x="2506871" y="1066277"/>
                    <a:pt x="3041789" y="801994"/>
                    <a:pt x="2805459" y="324253"/>
                  </a:cubicBezTo>
                  <a:lnTo>
                    <a:pt x="2796565" y="306465"/>
                  </a:lnTo>
                  <a:close/>
                </a:path>
              </a:pathLst>
            </a:custGeom>
            <a:solidFill>
              <a:schemeClr val="accent3"/>
            </a:solidFill>
            <a:ln w="12700" cap="flat">
              <a:noFill/>
              <a:prstDash val="solid"/>
              <a:miter/>
            </a:ln>
          </p:spPr>
          <p:txBody>
            <a:bodyPr rtlCol="0" anchor="ctr"/>
            <a:lstStyle/>
            <a:p>
              <a:endParaRPr lang="ru-RU"/>
            </a:p>
          </p:txBody>
        </p:sp>
        <p:sp>
          <p:nvSpPr>
            <p:cNvPr id="4" name="Freeform: Shape 3"/>
            <p:cNvSpPr/>
            <p:nvPr/>
          </p:nvSpPr>
          <p:spPr>
            <a:xfrm>
              <a:off x="-18799" y="2319272"/>
              <a:ext cx="2884236" cy="2337882"/>
            </a:xfrm>
            <a:custGeom>
              <a:avLst/>
              <a:gdLst>
                <a:gd name="connsiteX0" fmla="*/ 2871530 w 2884235"/>
                <a:gd name="connsiteY0" fmla="*/ 466193 h 2337882"/>
                <a:gd name="connsiteX1" fmla="*/ 2823248 w 2884235"/>
                <a:gd name="connsiteY1" fmla="*/ 334052 h 2337882"/>
                <a:gd name="connsiteX2" fmla="*/ 2814354 w 2884235"/>
                <a:gd name="connsiteY2" fmla="*/ 316263 h 2337882"/>
                <a:gd name="connsiteX3" fmla="*/ 2018965 w 2884235"/>
                <a:gd name="connsiteY3" fmla="*/ 93910 h 2337882"/>
                <a:gd name="connsiteX4" fmla="*/ 12706 w 2884235"/>
                <a:gd name="connsiteY4" fmla="*/ 1081158 h 2337882"/>
                <a:gd name="connsiteX5" fmla="*/ 12706 w 2884235"/>
                <a:gd name="connsiteY5" fmla="*/ 1123087 h 2337882"/>
                <a:gd name="connsiteX6" fmla="*/ 2035483 w 2884235"/>
                <a:gd name="connsiteY6" fmla="*/ 126946 h 2337882"/>
                <a:gd name="connsiteX7" fmla="*/ 2600895 w 2884235"/>
                <a:gd name="connsiteY7" fmla="*/ 133299 h 2337882"/>
                <a:gd name="connsiteX8" fmla="*/ 2780048 w 2884235"/>
                <a:gd name="connsiteY8" fmla="*/ 332781 h 2337882"/>
                <a:gd name="connsiteX9" fmla="*/ 2788942 w 2884235"/>
                <a:gd name="connsiteY9" fmla="*/ 350569 h 2337882"/>
                <a:gd name="connsiteX10" fmla="*/ 2730495 w 2884235"/>
                <a:gd name="connsiteY10" fmla="*/ 879134 h 2337882"/>
                <a:gd name="connsiteX11" fmla="*/ 2497977 w 2884235"/>
                <a:gd name="connsiteY11" fmla="*/ 1065911 h 2337882"/>
                <a:gd name="connsiteX12" fmla="*/ 12706 w 2884235"/>
                <a:gd name="connsiteY12" fmla="*/ 2292028 h 2337882"/>
                <a:gd name="connsiteX13" fmla="*/ 12706 w 2884235"/>
                <a:gd name="connsiteY13" fmla="*/ 2333958 h 2337882"/>
                <a:gd name="connsiteX14" fmla="*/ 2515765 w 2884235"/>
                <a:gd name="connsiteY14" fmla="*/ 1100216 h 2337882"/>
                <a:gd name="connsiteX15" fmla="*/ 2871530 w 2884235"/>
                <a:gd name="connsiteY15" fmla="*/ 687275 h 2337882"/>
                <a:gd name="connsiteX16" fmla="*/ 2871530 w 2884235"/>
                <a:gd name="connsiteY16" fmla="*/ 466193 h 2337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84235" h="2337882">
                  <a:moveTo>
                    <a:pt x="2871530" y="466193"/>
                  </a:moveTo>
                  <a:cubicBezTo>
                    <a:pt x="2861365" y="424263"/>
                    <a:pt x="2846118" y="379793"/>
                    <a:pt x="2823248" y="334052"/>
                  </a:cubicBezTo>
                  <a:lnTo>
                    <a:pt x="2814354" y="316263"/>
                  </a:lnTo>
                  <a:cubicBezTo>
                    <a:pt x="2811812" y="311181"/>
                    <a:pt x="2564048" y="-175454"/>
                    <a:pt x="2018965" y="93910"/>
                  </a:cubicBezTo>
                  <a:lnTo>
                    <a:pt x="12706" y="1081158"/>
                  </a:lnTo>
                  <a:lnTo>
                    <a:pt x="12706" y="1123087"/>
                  </a:lnTo>
                  <a:lnTo>
                    <a:pt x="2035483" y="126946"/>
                  </a:lnTo>
                  <a:cubicBezTo>
                    <a:pt x="2250212" y="21487"/>
                    <a:pt x="2439530" y="22758"/>
                    <a:pt x="2600895" y="133299"/>
                  </a:cubicBezTo>
                  <a:cubicBezTo>
                    <a:pt x="2721601" y="215887"/>
                    <a:pt x="2780048" y="331511"/>
                    <a:pt x="2780048" y="332781"/>
                  </a:cubicBezTo>
                  <a:lnTo>
                    <a:pt x="2788942" y="350569"/>
                  </a:lnTo>
                  <a:cubicBezTo>
                    <a:pt x="2882965" y="541158"/>
                    <a:pt x="2863906" y="719040"/>
                    <a:pt x="2730495" y="879134"/>
                  </a:cubicBezTo>
                  <a:cubicBezTo>
                    <a:pt x="2630118" y="999840"/>
                    <a:pt x="2500518" y="1065911"/>
                    <a:pt x="2497977" y="1065911"/>
                  </a:cubicBezTo>
                  <a:lnTo>
                    <a:pt x="12706" y="2292028"/>
                  </a:lnTo>
                  <a:lnTo>
                    <a:pt x="12706" y="2333958"/>
                  </a:lnTo>
                  <a:lnTo>
                    <a:pt x="2515765" y="1100216"/>
                  </a:lnTo>
                  <a:cubicBezTo>
                    <a:pt x="2519577" y="1097675"/>
                    <a:pt x="2806730" y="952828"/>
                    <a:pt x="2871530" y="687275"/>
                  </a:cubicBezTo>
                  <a:lnTo>
                    <a:pt x="2871530" y="466193"/>
                  </a:lnTo>
                  <a:close/>
                </a:path>
              </a:pathLst>
            </a:custGeom>
            <a:solidFill>
              <a:schemeClr val="bg1"/>
            </a:solidFill>
            <a:ln w="12700" cap="flat">
              <a:noFill/>
              <a:prstDash val="solid"/>
              <a:miter/>
            </a:ln>
          </p:spPr>
          <p:txBody>
            <a:bodyPr rtlCol="0" anchor="ctr"/>
            <a:lstStyle/>
            <a:p>
              <a:endParaRPr lang="ru-RU"/>
            </a:p>
          </p:txBody>
        </p:sp>
        <p:sp>
          <p:nvSpPr>
            <p:cNvPr id="5" name="Freeform: Shape 4"/>
            <p:cNvSpPr/>
            <p:nvPr/>
          </p:nvSpPr>
          <p:spPr>
            <a:xfrm>
              <a:off x="-18799" y="3968979"/>
              <a:ext cx="1766118" cy="1156235"/>
            </a:xfrm>
            <a:custGeom>
              <a:avLst/>
              <a:gdLst>
                <a:gd name="connsiteX0" fmla="*/ 1735624 w 1766117"/>
                <a:gd name="connsiteY0" fmla="*/ 98509 h 1156235"/>
                <a:gd name="connsiteX1" fmla="*/ 1437036 w 1766117"/>
                <a:gd name="connsiteY1" fmla="*/ 51497 h 1156235"/>
                <a:gd name="connsiteX2" fmla="*/ 12706 w 1766117"/>
                <a:gd name="connsiteY2" fmla="*/ 754133 h 1156235"/>
                <a:gd name="connsiteX3" fmla="*/ 12706 w 1766117"/>
                <a:gd name="connsiteY3" fmla="*/ 1149286 h 1156235"/>
                <a:gd name="connsiteX4" fmla="*/ 1594589 w 1766117"/>
                <a:gd name="connsiteY4" fmla="*/ 369144 h 1156235"/>
                <a:gd name="connsiteX5" fmla="*/ 1739436 w 1766117"/>
                <a:gd name="connsiteY5" fmla="*/ 103592 h 1156235"/>
                <a:gd name="connsiteX6" fmla="*/ 1735624 w 1766117"/>
                <a:gd name="connsiteY6" fmla="*/ 98509 h 1156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6117" h="1156235">
                  <a:moveTo>
                    <a:pt x="1735624" y="98509"/>
                  </a:moveTo>
                  <a:cubicBezTo>
                    <a:pt x="1735624" y="98509"/>
                    <a:pt x="1658118" y="-57773"/>
                    <a:pt x="1437036" y="51497"/>
                  </a:cubicBezTo>
                  <a:lnTo>
                    <a:pt x="12706" y="754133"/>
                  </a:lnTo>
                  <a:lnTo>
                    <a:pt x="12706" y="1149286"/>
                  </a:lnTo>
                  <a:lnTo>
                    <a:pt x="1594589" y="369144"/>
                  </a:lnTo>
                  <a:cubicBezTo>
                    <a:pt x="1594589" y="369144"/>
                    <a:pt x="1815671" y="259874"/>
                    <a:pt x="1739436" y="103592"/>
                  </a:cubicBezTo>
                  <a:lnTo>
                    <a:pt x="1735624" y="98509"/>
                  </a:lnTo>
                  <a:close/>
                </a:path>
              </a:pathLst>
            </a:custGeom>
            <a:solidFill>
              <a:schemeClr val="accent1"/>
            </a:solidFill>
            <a:ln w="12700" cap="flat">
              <a:noFill/>
              <a:prstDash val="solid"/>
              <a:miter/>
            </a:ln>
          </p:spPr>
          <p:txBody>
            <a:bodyPr rtlCol="0" anchor="ctr"/>
            <a:lstStyle/>
            <a:p>
              <a:endParaRPr lang="ru-RU"/>
            </a:p>
          </p:txBody>
        </p:sp>
        <p:sp>
          <p:nvSpPr>
            <p:cNvPr id="9" name="Freeform: Shape 8"/>
            <p:cNvSpPr/>
            <p:nvPr/>
          </p:nvSpPr>
          <p:spPr>
            <a:xfrm>
              <a:off x="-18799" y="3949755"/>
              <a:ext cx="1778824" cy="1194353"/>
            </a:xfrm>
            <a:custGeom>
              <a:avLst/>
              <a:gdLst>
                <a:gd name="connsiteX0" fmla="*/ 1753412 w 1778823"/>
                <a:gd name="connsiteY0" fmla="*/ 108839 h 1194352"/>
                <a:gd name="connsiteX1" fmla="*/ 1429412 w 1778823"/>
                <a:gd name="connsiteY1" fmla="*/ 52933 h 1194352"/>
                <a:gd name="connsiteX2" fmla="*/ 12706 w 1778823"/>
                <a:gd name="connsiteY2" fmla="*/ 751757 h 1194352"/>
                <a:gd name="connsiteX3" fmla="*/ 12706 w 1778823"/>
                <a:gd name="connsiteY3" fmla="*/ 793686 h 1194352"/>
                <a:gd name="connsiteX4" fmla="*/ 1445930 w 1778823"/>
                <a:gd name="connsiteY4" fmla="*/ 87239 h 1194352"/>
                <a:gd name="connsiteX5" fmla="*/ 1719106 w 1778823"/>
                <a:gd name="connsiteY5" fmla="*/ 125357 h 1194352"/>
                <a:gd name="connsiteX6" fmla="*/ 1721647 w 1778823"/>
                <a:gd name="connsiteY6" fmla="*/ 131710 h 1194352"/>
                <a:gd name="connsiteX7" fmla="*/ 1585694 w 1778823"/>
                <a:gd name="connsiteY7" fmla="*/ 371851 h 1194352"/>
                <a:gd name="connsiteX8" fmla="*/ 12706 w 1778823"/>
                <a:gd name="connsiteY8" fmla="*/ 1146910 h 1194352"/>
                <a:gd name="connsiteX9" fmla="*/ 12706 w 1778823"/>
                <a:gd name="connsiteY9" fmla="*/ 1188839 h 1194352"/>
                <a:gd name="connsiteX10" fmla="*/ 1603483 w 1778823"/>
                <a:gd name="connsiteY10" fmla="*/ 404886 h 1194352"/>
                <a:gd name="connsiteX11" fmla="*/ 1755953 w 1778823"/>
                <a:gd name="connsiteY11" fmla="*/ 113921 h 1194352"/>
                <a:gd name="connsiteX12" fmla="*/ 1753412 w 1778823"/>
                <a:gd name="connsiteY12" fmla="*/ 108839 h 1194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78823" h="1194352">
                  <a:moveTo>
                    <a:pt x="1753412" y="108839"/>
                  </a:moveTo>
                  <a:cubicBezTo>
                    <a:pt x="1752141" y="107569"/>
                    <a:pt x="1665742" y="-62690"/>
                    <a:pt x="1429412" y="52933"/>
                  </a:cubicBezTo>
                  <a:lnTo>
                    <a:pt x="12706" y="751757"/>
                  </a:lnTo>
                  <a:lnTo>
                    <a:pt x="12706" y="793686"/>
                  </a:lnTo>
                  <a:lnTo>
                    <a:pt x="1445930" y="87239"/>
                  </a:lnTo>
                  <a:cubicBezTo>
                    <a:pt x="1646683" y="-11867"/>
                    <a:pt x="1715294" y="120274"/>
                    <a:pt x="1719106" y="125357"/>
                  </a:cubicBezTo>
                  <a:lnTo>
                    <a:pt x="1721647" y="131710"/>
                  </a:lnTo>
                  <a:cubicBezTo>
                    <a:pt x="1788989" y="268933"/>
                    <a:pt x="1594589" y="366769"/>
                    <a:pt x="1585694" y="371851"/>
                  </a:cubicBezTo>
                  <a:lnTo>
                    <a:pt x="12706" y="1146910"/>
                  </a:lnTo>
                  <a:lnTo>
                    <a:pt x="12706" y="1188839"/>
                  </a:lnTo>
                  <a:lnTo>
                    <a:pt x="1603483" y="404886"/>
                  </a:lnTo>
                  <a:cubicBezTo>
                    <a:pt x="1686071" y="364228"/>
                    <a:pt x="1824565" y="251145"/>
                    <a:pt x="1755953" y="113921"/>
                  </a:cubicBezTo>
                  <a:lnTo>
                    <a:pt x="1753412" y="108839"/>
                  </a:lnTo>
                  <a:close/>
                </a:path>
              </a:pathLst>
            </a:custGeom>
            <a:solidFill>
              <a:schemeClr val="bg1"/>
            </a:solidFill>
            <a:ln w="12700" cap="flat">
              <a:noFill/>
              <a:prstDash val="solid"/>
              <a:miter/>
            </a:ln>
          </p:spPr>
          <p:txBody>
            <a:bodyPr rtlCol="0" anchor="ctr"/>
            <a:lstStyle/>
            <a:p>
              <a:endParaRPr lang="ru-RU"/>
            </a:p>
          </p:txBody>
        </p:sp>
      </p:gr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ru-RU" dirty="0"/>
          </a:p>
        </p:txBody>
      </p:sp>
      <p:sp>
        <p:nvSpPr>
          <p:cNvPr id="4" name="Date Placeholder 3"/>
          <p:cNvSpPr>
            <a:spLocks noGrp="1"/>
          </p:cNvSpPr>
          <p:nvPr>
            <p:ph type="dt" sz="half" idx="2"/>
          </p:nvPr>
        </p:nvSpPr>
        <p:spPr>
          <a:xfrm>
            <a:off x="4724400" y="5816818"/>
            <a:ext cx="2743200"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r>
              <a:rPr lang="ru-RU" dirty="0"/>
              <a:t>MM.DD.20XX</a:t>
            </a:r>
            <a:endParaRPr lang="ru-RU" dirty="0"/>
          </a:p>
        </p:txBody>
      </p:sp>
      <p:sp>
        <p:nvSpPr>
          <p:cNvPr id="6" name="Slide Number Placeholder 5"/>
          <p:cNvSpPr>
            <a:spLocks noGrp="1"/>
          </p:cNvSpPr>
          <p:nvPr>
            <p:ph type="sldNum" sz="quarter" idx="4"/>
          </p:nvPr>
        </p:nvSpPr>
        <p:spPr>
          <a:xfrm>
            <a:off x="10804358" y="5816819"/>
            <a:ext cx="549442" cy="365125"/>
          </a:xfrm>
          <a:prstGeom prst="rect">
            <a:avLst/>
          </a:prstGeom>
        </p:spPr>
        <p:txBody>
          <a:bodyPr vert="horz" lIns="91440" tIns="45720" rIns="91440" bIns="45720" rtlCol="0" anchor="ctr"/>
          <a:lstStyle>
            <a:lvl1pPr algn="ctr">
              <a:defRPr sz="1000">
                <a:solidFill>
                  <a:schemeClr val="bg1"/>
                </a:solidFill>
              </a:defRPr>
            </a:lvl1pPr>
          </a:lstStyle>
          <a:p>
            <a:fld id="{D495E168-DA5E-4888-8D8A-92B118324C14}" type="slidenum">
              <a:rPr lang="ru-RU" smtClean="0"/>
            </a:fld>
            <a:endParaRPr lang="ru-RU" dirty="0"/>
          </a:p>
        </p:txBody>
      </p:sp>
      <p:sp>
        <p:nvSpPr>
          <p:cNvPr id="11" name="Footer Placeholder 4"/>
          <p:cNvSpPr>
            <a:spLocks noGrp="1"/>
          </p:cNvSpPr>
          <p:nvPr>
            <p:ph type="ftr" sz="quarter" idx="3"/>
          </p:nvPr>
        </p:nvSpPr>
        <p:spPr>
          <a:xfrm>
            <a:off x="812290" y="5816819"/>
            <a:ext cx="3398763" cy="365125"/>
          </a:xfrm>
          <a:prstGeom prst="rect">
            <a:avLst/>
          </a:prstGeom>
        </p:spPr>
        <p:txBody>
          <a:bodyPr vert="horz" lIns="91440" tIns="45720" rIns="91440" bIns="45720" rtlCol="0" anchor="ctr"/>
          <a:lstStyle>
            <a:lvl1pPr algn="l">
              <a:defRPr sz="1000">
                <a:solidFill>
                  <a:schemeClr val="accent1"/>
                </a:solidFill>
              </a:defRPr>
            </a:lvl1pPr>
          </a:lstStyle>
          <a:p>
            <a:r>
              <a:rPr lang="en-US" dirty="0"/>
              <a:t>ADD A FOOTER</a:t>
            </a:r>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hdr="0" dt="0"/>
  <p:txStyles>
    <p:titleStyle>
      <a:lvl1pPr algn="l" defTabSz="914400" rtl="0" eaLnBrk="1" latinLnBrk="0" hangingPunct="1">
        <a:lnSpc>
          <a:spcPct val="90000"/>
        </a:lnSpc>
        <a:spcBef>
          <a:spcPct val="0"/>
        </a:spcBef>
        <a:buNone/>
        <a:defRPr sz="4000" b="1" kern="1200">
          <a:gradFill>
            <a:gsLst>
              <a:gs pos="0">
                <a:schemeClr val="accent1"/>
              </a:gs>
              <a:gs pos="100000">
                <a:schemeClr val="accent3"/>
              </a:gs>
            </a:gsLst>
            <a:lin ang="0" scaled="1"/>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10.png"/><Relationship Id="rId1" Type="http://schemas.openxmlformats.org/officeDocument/2006/relationships/hyperlink" Target="https://go.microsoft.com/fwlink/?linkid=2006808&amp;clcid=0x409" TargetMode="Externa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image" Target="../media/image1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684" y="297707"/>
            <a:ext cx="5690680" cy="2927261"/>
          </a:xfrm>
        </p:spPr>
        <p:txBody>
          <a:bodyPr/>
          <a:lstStyle/>
          <a:p>
            <a:pPr algn="ctr"/>
            <a:r>
              <a:rPr lang="en-US" sz="4800">
                <a:latin typeface="Times New Roman" panose="02020603050405020304" pitchFamily="18" charset="0"/>
                <a:cs typeface="Times New Roman" panose="02020603050405020304" pitchFamily="18" charset="0"/>
              </a:rPr>
              <a:t>BÀI </a:t>
            </a:r>
            <a:r>
              <a:rPr lang="en-US" sz="4800" smtClean="0">
                <a:latin typeface="Times New Roman" panose="02020603050405020304" pitchFamily="18" charset="0"/>
                <a:cs typeface="Times New Roman" panose="02020603050405020304" pitchFamily="18" charset="0"/>
              </a:rPr>
              <a:t>31</a:t>
            </a:r>
            <a:br>
              <a:rPr lang="en-US" sz="4800">
                <a:latin typeface="Times New Roman" panose="02020603050405020304" pitchFamily="18" charset="0"/>
                <a:cs typeface="Times New Roman" panose="02020603050405020304" pitchFamily="18" charset="0"/>
              </a:rPr>
            </a:br>
            <a:r>
              <a:rPr lang="en-US" sz="4800">
                <a:latin typeface="Times New Roman" panose="02020603050405020304" pitchFamily="18" charset="0"/>
                <a:cs typeface="Times New Roman" panose="02020603050405020304" pitchFamily="18" charset="0"/>
              </a:rPr>
              <a:t>THỰC HÀNH VIẾT C</a:t>
            </a:r>
            <a:r>
              <a:rPr lang="vi-VN" sz="4800">
                <a:latin typeface="Times New Roman" panose="02020603050405020304" pitchFamily="18" charset="0"/>
                <a:cs typeface="Times New Roman" panose="02020603050405020304" pitchFamily="18" charset="0"/>
              </a:rPr>
              <a:t>HƯƠNG TRÌNH</a:t>
            </a:r>
            <a:r>
              <a:rPr lang="en-US" sz="4800">
                <a:latin typeface="Times New Roman" panose="02020603050405020304" pitchFamily="18" charset="0"/>
                <a:cs typeface="Times New Roman" panose="02020603050405020304" pitchFamily="18" charset="0"/>
              </a:rPr>
              <a:t> ĐƠN GIẢN</a:t>
            </a:r>
            <a:endParaRPr lang="ru-RU" sz="4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sz="quarter" idx="20"/>
          </p:nvPr>
        </p:nvSpPr>
        <p:spPr/>
        <p:txBody>
          <a:bodyPr/>
          <a:lstStyle/>
          <a:p>
            <a:r>
              <a:rPr lang="en-US" dirty="0"/>
              <a:t>Month</a:t>
            </a:r>
            <a:br>
              <a:rPr lang="en-US"/>
            </a:br>
            <a:r>
              <a:rPr lang="en-US"/>
              <a:t>1/2022</a:t>
            </a:r>
            <a:endParaRPr lang="ru-RU" dirty="0"/>
          </a:p>
        </p:txBody>
      </p:sp>
      <p:pic>
        <p:nvPicPr>
          <p:cNvPr id="12" name="Picture Placeholder 11" descr="Beautiful cliff sea town on sunset"/>
          <p:cNvPicPr>
            <a:picLocks noGrp="1" noChangeAspect="1"/>
          </p:cNvPicPr>
          <p:nvPr>
            <p:ph type="pic" sz="quarter" idx="21"/>
          </p:nvPr>
        </p:nvPicPr>
        <p:blipFill rotWithShape="1">
          <a:blip r:embed="rId1"/>
          <a:srcRect l="14573" r="421"/>
          <a:stretch>
            <a:fillRect/>
          </a:stretch>
        </p:blipFill>
        <p:spPr>
          <a:xfrm>
            <a:off x="4614953" y="0"/>
            <a:ext cx="7585924" cy="5949573"/>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691978" y="2108639"/>
            <a:ext cx="10083114" cy="4154984"/>
          </a:xfrm>
          <a:prstGeom prst="rect">
            <a:avLst/>
          </a:prstGeom>
        </p:spPr>
        <p:txBody>
          <a:bodyPr wrap="square">
            <a:spAutoFit/>
          </a:bodyPr>
          <a:lstStyle/>
          <a:p>
            <a:pPr marL="154305" indent="-154305"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Chương trình được thiết kế thông qua các hàm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600"/>
              </a:spcBef>
              <a:spcAft>
                <a:spcPts val="600"/>
              </a:spcAft>
              <a:buFont typeface="Calibri" panose="020F0502020204030204" pitchFamily="34" charset="0"/>
              <a:buChar char="-"/>
            </a:pPr>
            <a:r>
              <a:rPr lang="en-US" sz="2800">
                <a:latin typeface="Times New Roman" panose="02020603050405020304" pitchFamily="18" charset="0"/>
                <a:ea typeface="Times New Roman" panose="02020603050405020304" pitchFamily="18" charset="0"/>
                <a:cs typeface="Times New Roman" panose="02020603050405020304" pitchFamily="18" charset="0"/>
              </a:rPr>
              <a:t>NhapDL(): hàm nhập 3 số a, b, c từ bàn phím.</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Bef>
                <a:spcPts val="600"/>
              </a:spcBef>
              <a:spcAft>
                <a:spcPts val="600"/>
              </a:spcAft>
              <a:buFont typeface="Calibri" panose="020F0502020204030204" pitchFamily="34" charset="0"/>
              <a:buChar char="-"/>
            </a:pPr>
            <a:r>
              <a:rPr lang="en-US" sz="2800">
                <a:latin typeface="Times New Roman" panose="02020603050405020304" pitchFamily="18" charset="0"/>
                <a:ea typeface="Times New Roman" panose="02020603050405020304" pitchFamily="18" charset="0"/>
                <a:cs typeface="Times New Roman" panose="02020603050405020304" pitchFamily="18" charset="0"/>
              </a:rPr>
              <a:t>GiaiPT1(b,c): hàm giải phương trình bậc nhât: bx+c=0.</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spcBef>
                <a:spcPts val="600"/>
              </a:spcBef>
              <a:spcAft>
                <a:spcPts val="600"/>
              </a:spcAft>
              <a:buFont typeface="Calibri" panose="020F0502020204030204" pitchFamily="34" charset="0"/>
              <a:buChar char="-"/>
            </a:pPr>
            <a:r>
              <a:rPr lang="en-US" sz="2800">
                <a:latin typeface="Times New Roman" panose="02020603050405020304" pitchFamily="18" charset="0"/>
                <a:ea typeface="Times New Roman" panose="02020603050405020304" pitchFamily="18" charset="0"/>
                <a:cs typeface="Times New Roman" panose="02020603050405020304" pitchFamily="18" charset="0"/>
              </a:rPr>
              <a:t>GiaiPT2(a,b,c): hàm giải phương trình bậc hai: ax</a:t>
            </a:r>
            <a:r>
              <a:rPr lang="en-US" sz="2800" baseline="30000">
                <a:latin typeface="Times New Roman" panose="02020603050405020304" pitchFamily="18" charset="0"/>
                <a:ea typeface="Times New Roman" panose="02020603050405020304" pitchFamily="18" charset="0"/>
                <a:cs typeface="Times New Roman" panose="02020603050405020304" pitchFamily="18" charset="0"/>
              </a:rPr>
              <a:t>2</a:t>
            </a:r>
            <a:r>
              <a:rPr lang="en-US" sz="2800">
                <a:latin typeface="Times New Roman" panose="02020603050405020304" pitchFamily="18" charset="0"/>
                <a:ea typeface="Times New Roman" panose="02020603050405020304" pitchFamily="18" charset="0"/>
                <a:cs typeface="Times New Roman" panose="02020603050405020304" pitchFamily="18" charset="0"/>
              </a:rPr>
              <a:t>+bx+c=0.</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Trong bài thực hành chúng ta sử dụng cấu trúc mở rộng của lệnh rẽ nhánh </a:t>
            </a:r>
            <a:r>
              <a:rPr lang="en-US" sz="2800">
                <a:solidFill>
                  <a:schemeClr val="accent2">
                    <a:lumMod val="60000"/>
                    <a:lumOff val="40000"/>
                  </a:schemeClr>
                </a:solidFill>
                <a:latin typeface="Times New Roman" panose="02020603050405020304" pitchFamily="18" charset="0"/>
                <a:ea typeface="Times New Roman" panose="02020603050405020304" pitchFamily="18" charset="0"/>
                <a:cs typeface="Times New Roman" panose="02020603050405020304" pitchFamily="18" charset="0"/>
              </a:rPr>
              <a:t>if </a:t>
            </a:r>
            <a:r>
              <a:rPr lang="en-US" sz="2800">
                <a:solidFill>
                  <a:srgbClr val="44546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chemeClr val="accent2">
                    <a:lumMod val="60000"/>
                    <a:lumOff val="40000"/>
                  </a:schemeClr>
                </a:solidFill>
                <a:latin typeface="Times New Roman" panose="02020603050405020304" pitchFamily="18" charset="0"/>
                <a:ea typeface="Times New Roman" panose="02020603050405020304" pitchFamily="18" charset="0"/>
                <a:cs typeface="Times New Roman" panose="02020603050405020304" pitchFamily="18" charset="0"/>
              </a:rPr>
              <a:t>else</a:t>
            </a:r>
            <a:r>
              <a:rPr lang="en-US" sz="2800">
                <a:solidFill>
                  <a:srgbClr val="44546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trong Python khi các lệnh này giống nhau. Khi đó các lệnh rẽ nhánh lồng nhau trong mô hình bên trái sẽ được viết gọn hơn như mô hình bên phải.</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37133" y="1961219"/>
            <a:ext cx="4379705" cy="3560975"/>
          </a:xfrm>
          <a:prstGeom prst="rect">
            <a:avLst/>
          </a:prstGeom>
        </p:spPr>
        <p:txBody>
          <a:bodyPr wrap="square">
            <a:spAutoFit/>
          </a:bodyPr>
          <a:lstStyle/>
          <a:p>
            <a:pPr>
              <a:lnSpc>
                <a:spcPct val="115000"/>
              </a:lnSpc>
              <a:spcAft>
                <a:spcPts val="0"/>
              </a:spcAft>
            </a:pPr>
            <a:r>
              <a:rPr lang="en-US" sz="2800" b="1">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if</a:t>
            </a:r>
            <a:r>
              <a:rPr lang="en-US" sz="2800" b="1">
                <a:solidFill>
                  <a:srgbClr val="44546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44546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&lt;điều kiện 1&gt;</a:t>
            </a:r>
            <a:r>
              <a:rPr lang="en-US" sz="2800" b="1">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&lt;nhóm lệnh 1&gt;</a:t>
            </a:r>
            <a:r>
              <a:rPr lang="en-US" sz="2800" b="1">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b="1">
                <a:solidFill>
                  <a:srgbClr val="44546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b="1">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else: </a:t>
            </a:r>
            <a:r>
              <a:rPr lang="en-US" sz="2800" b="1">
                <a:solidFill>
                  <a:srgbClr val="44546A"/>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solidFill>
                  <a:srgbClr val="44546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if </a:t>
            </a:r>
            <a:r>
              <a:rPr lang="en-US" sz="2800" b="1">
                <a:solidFill>
                  <a:srgbClr val="44546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44546A"/>
                </a:solidFill>
                <a:latin typeface="Times New Roman" panose="02020603050405020304" pitchFamily="18" charset="0"/>
                <a:ea typeface="Times New Roman" panose="02020603050405020304" pitchFamily="18" charset="0"/>
                <a:cs typeface="Times New Roman" panose="02020603050405020304" pitchFamily="18" charset="0"/>
              </a:rPr>
              <a:t> &lt;</a:t>
            </a:r>
            <a:r>
              <a:rPr lang="en-US" sz="2800">
                <a:latin typeface="Times New Roman" panose="02020603050405020304" pitchFamily="18" charset="0"/>
                <a:ea typeface="Times New Roman" panose="02020603050405020304" pitchFamily="18" charset="0"/>
                <a:cs typeface="Times New Roman" panose="02020603050405020304" pitchFamily="18" charset="0"/>
              </a:rPr>
              <a:t>điều kiện 2&gt;</a:t>
            </a:r>
            <a:r>
              <a:rPr lang="en-US" sz="2800" b="1">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solidFill>
                <a:schemeClr val="accent3">
                  <a:lumMod val="75000"/>
                </a:schemeClr>
              </a:solidFill>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&lt;nhóm lệnh 2&gt;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else:</a:t>
            </a:r>
            <a:endParaRPr lang="en-US" sz="2800" b="1">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&lt;nhóm lệnh 3&gt;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11" name="Rectangle 10"/>
          <p:cNvSpPr/>
          <p:nvPr/>
        </p:nvSpPr>
        <p:spPr>
          <a:xfrm>
            <a:off x="5178775" y="1961219"/>
            <a:ext cx="981359" cy="548099"/>
          </a:xfrm>
          <a:prstGeom prst="rect">
            <a:avLst/>
          </a:prstGeom>
        </p:spPr>
        <p:txBody>
          <a:bodyPr wrap="none">
            <a:spAutoFit/>
          </a:bodyPr>
          <a:lstStyle/>
          <a:p>
            <a:pPr>
              <a:lnSpc>
                <a:spcPct val="115000"/>
              </a:lnSpc>
              <a:spcAft>
                <a:spcPts val="0"/>
              </a:spcAft>
            </a:pP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Hoặc</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12" name="Rectangle 11"/>
          <p:cNvSpPr/>
          <p:nvPr/>
        </p:nvSpPr>
        <p:spPr>
          <a:xfrm>
            <a:off x="7032288" y="1961219"/>
            <a:ext cx="4390768" cy="3065455"/>
          </a:xfrm>
          <a:prstGeom prst="rect">
            <a:avLst/>
          </a:prstGeom>
        </p:spPr>
        <p:txBody>
          <a:bodyPr wrap="square">
            <a:spAutoFit/>
          </a:bodyPr>
          <a:lstStyle/>
          <a:p>
            <a:pPr>
              <a:lnSpc>
                <a:spcPct val="115000"/>
              </a:lnSpc>
            </a:pPr>
            <a:r>
              <a:rPr lang="en-US" sz="2800" b="1">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if </a:t>
            </a:r>
            <a:r>
              <a:rPr lang="en-US" sz="2800">
                <a:latin typeface="Times New Roman" panose="02020603050405020304" pitchFamily="18" charset="0"/>
                <a:ea typeface="Times New Roman" panose="02020603050405020304" pitchFamily="18" charset="0"/>
                <a:cs typeface="Times New Roman" panose="02020603050405020304" pitchFamily="18" charset="0"/>
              </a:rPr>
              <a:t>   &lt;điều kiện 1&gt; </a:t>
            </a:r>
            <a:r>
              <a:rPr lang="en-US" sz="2800" b="1">
                <a:solidFill>
                  <a:srgbClr val="44546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&lt;nhóm lệnh 1&gt;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b="1">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elif</a:t>
            </a:r>
            <a:r>
              <a:rPr lang="en-US" sz="2800" b="1">
                <a:solidFill>
                  <a:srgbClr val="44546A"/>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   &lt;điều kiện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2&gt;</a:t>
            </a:r>
            <a:r>
              <a:rPr lang="en-US" sz="2800" b="1" smtClean="0">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smtClean="0">
              <a:solidFill>
                <a:schemeClr val="accent3">
                  <a:lumMod val="75000"/>
                </a:schemeClr>
              </a:solidFill>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&lt;nhóm lệnh 2&gt;</a:t>
            </a:r>
            <a:endParaRPr lang="en-US" sz="2800" smtClean="0">
              <a:latin typeface="Times New Roman" panose="02020603050405020304" pitchFamily="18" charset="0"/>
              <a:ea typeface="Times New Roman" panose="02020603050405020304" pitchFamily="18" charset="0"/>
              <a:cs typeface="Arial" panose="020B0604020202020204" pitchFamily="34" charset="0"/>
            </a:endParaRPr>
          </a:p>
          <a:p>
            <a:pPr>
              <a:lnSpc>
                <a:spcPct val="115000"/>
              </a:lnSpc>
              <a:spcAft>
                <a:spcPts val="0"/>
              </a:spcAft>
            </a:pPr>
            <a:r>
              <a:rPr lang="en-US" sz="2800" b="1" smtClean="0">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else</a:t>
            </a:r>
            <a:r>
              <a:rPr lang="en-US" sz="2800" b="1">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&lt;nhóm lệnh 3&gt;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13" name="Rectangle 12"/>
          <p:cNvSpPr/>
          <p:nvPr/>
        </p:nvSpPr>
        <p:spPr>
          <a:xfrm>
            <a:off x="437133" y="5671553"/>
            <a:ext cx="10288532" cy="587853"/>
          </a:xfrm>
          <a:prstGeom prst="rect">
            <a:avLst/>
          </a:prstGeom>
        </p:spPr>
        <p:txBody>
          <a:bodyPr wrap="square">
            <a:spAutoFit/>
          </a:bodyPr>
          <a:lstStyle/>
          <a:p>
            <a:pPr algn="just">
              <a:lnSpc>
                <a:spcPct val="115000"/>
              </a:lnSpc>
              <a:spcAft>
                <a:spcPts val="0"/>
              </a:spcAft>
            </a:pPr>
            <a:r>
              <a:rPr lang="en-US" sz="2800" b="1"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Chú ý:</a:t>
            </a: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Cấu trúc </a:t>
            </a:r>
            <a:r>
              <a:rPr lang="en-US" sz="2800">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if... elif...else </a:t>
            </a:r>
            <a:r>
              <a:rPr lang="en-US" sz="2800">
                <a:latin typeface="Times New Roman" panose="02020603050405020304" pitchFamily="18" charset="0"/>
                <a:ea typeface="Times New Roman" panose="02020603050405020304" pitchFamily="18" charset="0"/>
                <a:cs typeface="Times New Roman" panose="02020603050405020304" pitchFamily="18" charset="0"/>
              </a:rPr>
              <a:t>có thể lồng nhau nhiều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lần</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entagon 9"/>
          <p:cNvSpPr/>
          <p:nvPr/>
        </p:nvSpPr>
        <p:spPr>
          <a:xfrm>
            <a:off x="296564" y="2111451"/>
            <a:ext cx="2446636" cy="1578894"/>
          </a:xfrm>
          <a:prstGeom prst="homePlate">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Chương trình đầy đủ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pic>
        <p:nvPicPr>
          <p:cNvPr id="2" name="Picture 1"/>
          <p:cNvPicPr>
            <a:picLocks noChangeAspect="1"/>
          </p:cNvPicPr>
          <p:nvPr/>
        </p:nvPicPr>
        <p:blipFill rotWithShape="1">
          <a:blip r:embed="rId1"/>
          <a:srcRect l="843" t="10557" r="52988" b="7686"/>
          <a:stretch>
            <a:fillRect/>
          </a:stretch>
        </p:blipFill>
        <p:spPr>
          <a:xfrm>
            <a:off x="2867025" y="61595"/>
            <a:ext cx="8859520" cy="734441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600702" y="723556"/>
            <a:ext cx="3121688" cy="707886"/>
          </a:xfrm>
          <a:prstGeom prst="rect">
            <a:avLst/>
          </a:prstGeom>
        </p:spPr>
        <p:txBody>
          <a:bodyPr wrap="none">
            <a:spAutoFit/>
          </a:bodyPr>
          <a:lstStyle/>
          <a:p>
            <a:r>
              <a:rPr lang="vi-VN" sz="4000" b="1">
                <a:solidFill>
                  <a:schemeClr val="accent3">
                    <a:lumMod val="75000"/>
                  </a:schemeClr>
                </a:solidFill>
                <a:latin typeface="Times New Roman" panose="02020603050405020304" pitchFamily="18" charset="0"/>
                <a:ea typeface="Times New Roman" panose="02020603050405020304" pitchFamily="18" charset="0"/>
              </a:rPr>
              <a:t>LUYỆN TẬP</a:t>
            </a:r>
            <a:endParaRPr lang="en-US" sz="4000">
              <a:solidFill>
                <a:schemeClr val="accent3">
                  <a:lumMod val="75000"/>
                </a:schemeClr>
              </a:solidFill>
            </a:endParaRPr>
          </a:p>
        </p:txBody>
      </p:sp>
      <p:sp>
        <p:nvSpPr>
          <p:cNvPr id="11" name="Rectangle 10"/>
          <p:cNvSpPr/>
          <p:nvPr/>
        </p:nvSpPr>
        <p:spPr>
          <a:xfrm>
            <a:off x="617837" y="2108639"/>
            <a:ext cx="10107827" cy="4031873"/>
          </a:xfrm>
          <a:prstGeom prst="rect">
            <a:avLst/>
          </a:prstGeom>
        </p:spPr>
        <p:txBody>
          <a:bodyPr wrap="square">
            <a:spAutoFit/>
          </a:bodyPr>
          <a:lstStyle/>
          <a:p>
            <a:pPr marL="342900" lvl="0" indent="-342900" algn="just">
              <a:spcBef>
                <a:spcPts val="1200"/>
              </a:spcBef>
              <a:spcAft>
                <a:spcPts val="1200"/>
              </a:spcAft>
              <a:buClr>
                <a:srgbClr val="FF0000"/>
              </a:buClr>
              <a:buFont typeface="+mj-lt"/>
              <a:buAutoNum type="arabicPeriod"/>
            </a:pPr>
            <a:r>
              <a:rPr lang="nl-NL" sz="2800">
                <a:latin typeface="Times New Roman" panose="02020603050405020304" pitchFamily="18" charset="0"/>
                <a:ea typeface="Times New Roman" panose="02020603050405020304" pitchFamily="18" charset="0"/>
                <a:cs typeface="Times New Roman" panose="02020603050405020304" pitchFamily="18" charset="0"/>
              </a:rPr>
              <a:t>Viết chương trình yêu cầu nhập số thực dương a. Chương trình cần kiểm tra dữ liệu nhập như sau: Nếu số đã nhập nhỏ hơn hoặc bằng 0 thì thông báo: “Nhập sai, số a phải lớn hơn 0. Hãy nhập lại”. Chương trình chỉ dừng sau khi người dùng nhập đúng.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Clr>
                <a:srgbClr val="FF0000"/>
              </a:buClr>
              <a:buFont typeface="+mj-lt"/>
              <a:buAutoNum type="arabicPeriod"/>
            </a:pPr>
            <a:r>
              <a:rPr lang="nl-NL" sz="2800">
                <a:latin typeface="Times New Roman" panose="02020603050405020304" pitchFamily="18" charset="0"/>
                <a:ea typeface="Times New Roman" panose="02020603050405020304" pitchFamily="18" charset="0"/>
                <a:cs typeface="Times New Roman" panose="02020603050405020304" pitchFamily="18" charset="0"/>
              </a:rPr>
              <a:t>Viết chương trình in bảng cửu chương ra màn hình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Font typeface="Times New Roman" panose="02020603050405020304" pitchFamily="18"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Hàng thứ nhất in ra bảng nhân 1, 2, 3, 4, 5.</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342900" lvl="0" indent="-342900">
              <a:spcBef>
                <a:spcPts val="1200"/>
              </a:spcBef>
              <a:spcAft>
                <a:spcPts val="1200"/>
              </a:spcAft>
              <a:buFont typeface="Times New Roman" panose="02020603050405020304" pitchFamily="18"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Hàng thứ hai in ra bảng nhân 6, 7, 8, 9, 10.</a:t>
            </a:r>
            <a:endParaRPr lang="en-US" sz="2800">
              <a:effectLst/>
              <a:latin typeface="Times New Roman" panose="02020603050405020304" pitchFamily="18" charset="0"/>
              <a:ea typeface="Calibri" panose="020F050202020403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16692" y="2108639"/>
            <a:ext cx="10157254" cy="3416320"/>
          </a:xfrm>
          <a:prstGeom prst="rect">
            <a:avLst/>
          </a:prstGeom>
        </p:spPr>
        <p:txBody>
          <a:bodyPr wrap="square">
            <a:spAutoFit/>
          </a:bodyPr>
          <a:lstStyle/>
          <a:p>
            <a:pPr marL="342900" lvl="0" indent="-342900" algn="just">
              <a:spcBef>
                <a:spcPts val="1200"/>
              </a:spcBef>
              <a:spcAft>
                <a:spcPts val="1200"/>
              </a:spcAft>
              <a:buFont typeface="+mj-lt"/>
              <a:buAutoNum type="arabicPeriod"/>
            </a:pPr>
            <a:r>
              <a:rPr lang="fr-FR" sz="2800">
                <a:latin typeface="Times New Roman" panose="02020603050405020304" pitchFamily="18" charset="0"/>
                <a:ea typeface="Times New Roman" panose="02020603050405020304" pitchFamily="18" charset="0"/>
                <a:cs typeface="Arial" panose="020B0604020202020204" pitchFamily="34" charset="0"/>
              </a:rPr>
              <a:t>Viết chương trình nhập hai số tự nhiên Y1, Y2 là số năm, Y2 &gt; Y1. Tính xem trong khoảng thời gian từ năm Y1 đến năm Y2 có bao nhiêu năm nhuận. Áp dụng tính xem trong thế kỉ XXI có bao nhiêu năm nhuận.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Font typeface="+mj-lt"/>
              <a:buAutoNum type="arabicPeriod"/>
            </a:pPr>
            <a:r>
              <a:rPr lang="fr-FR" sz="2800">
                <a:latin typeface="Times New Roman" panose="02020603050405020304" pitchFamily="18" charset="0"/>
                <a:ea typeface="Times New Roman" panose="02020603050405020304" pitchFamily="18" charset="0"/>
                <a:cs typeface="Arial" panose="020B0604020202020204" pitchFamily="34" charset="0"/>
              </a:rPr>
              <a:t>Gọi ƯCLN(a, b) là hàm ƯCLN của hai số tự nhiên a,b. Dễ thấy ta có ƯCLN(a, b) = ƯCLN (b, a%b) và nếu a &gt;0, ƯCLN(a, 0) = a. Từ đó hãy viết chương trình nhập hai số </a:t>
            </a:r>
            <a:r>
              <a:rPr lang="fr-FR" sz="2800">
                <a:latin typeface="Times New Roman" panose="02020603050405020304" pitchFamily="18" charset="0"/>
                <a:ea typeface="Times New Roman" panose="02020603050405020304" pitchFamily="18" charset="0"/>
                <a:cs typeface="Arial" panose="020B0604020202020204" pitchFamily="34" charset="0"/>
              </a:rPr>
              <a:t>a</a:t>
            </a:r>
            <a:r>
              <a:rPr lang="fr-FR" sz="2800" smtClean="0">
                <a:latin typeface="Times New Roman" panose="02020603050405020304" pitchFamily="18" charset="0"/>
                <a:ea typeface="Times New Roman" panose="02020603050405020304" pitchFamily="18" charset="0"/>
                <a:cs typeface="Arial" panose="020B0604020202020204" pitchFamily="34" charset="0"/>
              </a:rPr>
              <a:t>, b </a:t>
            </a:r>
            <a:r>
              <a:rPr lang="fr-FR" sz="2800">
                <a:latin typeface="Times New Roman" panose="02020603050405020304" pitchFamily="18" charset="0"/>
                <a:ea typeface="Times New Roman" panose="02020603050405020304" pitchFamily="18" charset="0"/>
                <a:cs typeface="Arial" panose="020B0604020202020204" pitchFamily="34" charset="0"/>
              </a:rPr>
              <a:t>và tính ƯCLN của a và b</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11" name="Rectangle 10"/>
          <p:cNvSpPr/>
          <p:nvPr/>
        </p:nvSpPr>
        <p:spPr>
          <a:xfrm>
            <a:off x="4865924" y="649414"/>
            <a:ext cx="2933816" cy="707886"/>
          </a:xfrm>
          <a:prstGeom prst="rect">
            <a:avLst/>
          </a:prstGeom>
        </p:spPr>
        <p:txBody>
          <a:bodyPr wrap="none">
            <a:spAutoFit/>
          </a:bodyPr>
          <a:lstStyle/>
          <a:p>
            <a:r>
              <a:rPr lang="nl-NL" sz="4000" b="1">
                <a:solidFill>
                  <a:schemeClr val="accent3">
                    <a:lumMod val="75000"/>
                  </a:schemeClr>
                </a:solidFill>
                <a:latin typeface="Times New Roman" panose="02020603050405020304" pitchFamily="18" charset="0"/>
                <a:ea typeface="Times New Roman" panose="02020603050405020304" pitchFamily="18" charset="0"/>
              </a:rPr>
              <a:t>VẬN DỤNG</a:t>
            </a:r>
            <a:endParaRPr lang="en-US" sz="4000">
              <a:solidFill>
                <a:schemeClr val="accent3">
                  <a:lumMod val="75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a:latin typeface="Times New Roman" panose="02020603050405020304" pitchFamily="18" charset="0"/>
                <a:cs typeface="Times New Roman" panose="02020603050405020304" pitchFamily="18" charset="0"/>
              </a:rPr>
              <a:t>Bài 1: Giải phương trình bậc nhất</a:t>
            </a:r>
            <a:endParaRPr lang="ru-RU" sz="2800" dirty="0">
              <a:latin typeface="Times New Roman" panose="02020603050405020304" pitchFamily="18" charset="0"/>
              <a:cs typeface="Times New Roman" panose="02020603050405020304" pitchFamily="18" charset="0"/>
            </a:endParaRPr>
          </a:p>
        </p:txBody>
      </p:sp>
      <p:sp>
        <p:nvSpPr>
          <p:cNvPr id="6" name="Text Placeholder 5"/>
          <p:cNvSpPr>
            <a:spLocks noGrp="1"/>
          </p:cNvSpPr>
          <p:nvPr>
            <p:ph type="body" sz="quarter" idx="16"/>
          </p:nvPr>
        </p:nvSpPr>
        <p:spPr>
          <a:xfrm>
            <a:off x="838201" y="1861272"/>
            <a:ext cx="10515599" cy="2029403"/>
          </a:xfrm>
        </p:spPr>
        <p:txBody>
          <a:bodyPr/>
          <a:lstStyle/>
          <a:p>
            <a:pPr algn="just">
              <a:lnSpc>
                <a:spcPct val="100000"/>
              </a:lnSpc>
              <a:spcBef>
                <a:spcPts val="600"/>
              </a:spcBef>
              <a:spcAft>
                <a:spcPts val="600"/>
              </a:spcAft>
            </a:pPr>
            <a:r>
              <a:rPr lang="en-US" sz="2400" b="0">
                <a:latin typeface="Times New Roman" panose="02020603050405020304" pitchFamily="18" charset="0"/>
                <a:cs typeface="Times New Roman" panose="02020603050405020304" pitchFamily="18" charset="0"/>
              </a:rPr>
              <a:t>	</a:t>
            </a:r>
            <a:r>
              <a:rPr lang="vi-VN" sz="2400" b="0">
                <a:solidFill>
                  <a:schemeClr val="tx1"/>
                </a:solidFill>
                <a:latin typeface="Times New Roman" panose="02020603050405020304" pitchFamily="18" charset="0"/>
                <a:cs typeface="Times New Roman" panose="02020603050405020304" pitchFamily="18" charset="0"/>
              </a:rPr>
              <a:t>Chương trình</a:t>
            </a:r>
            <a:r>
              <a:rPr lang="en-US" sz="2400" b="0">
                <a:solidFill>
                  <a:schemeClr val="tx1"/>
                </a:solidFill>
                <a:latin typeface="Times New Roman" panose="02020603050405020304" pitchFamily="18" charset="0"/>
                <a:cs typeface="Times New Roman" panose="02020603050405020304" pitchFamily="18" charset="0"/>
              </a:rPr>
              <a:t> ở </a:t>
            </a:r>
            <a:r>
              <a:rPr lang="en-US" sz="2400" b="0" i="1">
                <a:solidFill>
                  <a:schemeClr val="tx1"/>
                </a:solidFill>
                <a:latin typeface="Times New Roman" panose="02020603050405020304" pitchFamily="18" charset="0"/>
                <a:cs typeface="Times New Roman" panose="02020603050405020304" pitchFamily="18" charset="0"/>
              </a:rPr>
              <a:t>Hình 1a </a:t>
            </a:r>
            <a:r>
              <a:rPr lang="en-US" sz="2400" b="0">
                <a:solidFill>
                  <a:schemeClr val="tx1"/>
                </a:solidFill>
                <a:latin typeface="Times New Roman" panose="02020603050405020304" pitchFamily="18" charset="0"/>
                <a:cs typeface="Times New Roman" panose="02020603050405020304" pitchFamily="18" charset="0"/>
              </a:rPr>
              <a:t>được viết để giải phương trình bậc nhất ax + b = 0, với a, b là hai số thực nhập vào từ bàn phím (a ≠ 0) và nghiệm được thông báo ra màn hình. Tuy nhiên, c</a:t>
            </a:r>
            <a:r>
              <a:rPr lang="vi-VN" sz="2400" b="0">
                <a:solidFill>
                  <a:schemeClr val="tx1"/>
                </a:solidFill>
                <a:latin typeface="Times New Roman" panose="02020603050405020304" pitchFamily="18" charset="0"/>
                <a:cs typeface="Times New Roman" panose="02020603050405020304" pitchFamily="18" charset="0"/>
              </a:rPr>
              <a:t>hương trình</a:t>
            </a:r>
            <a:r>
              <a:rPr lang="en-US" sz="2400" b="0">
                <a:solidFill>
                  <a:schemeClr val="tx1"/>
                </a:solidFill>
                <a:latin typeface="Times New Roman" panose="02020603050405020304" pitchFamily="18" charset="0"/>
                <a:cs typeface="Times New Roman" panose="02020603050405020304" pitchFamily="18" charset="0"/>
              </a:rPr>
              <a:t> đó còn viết thiếu ở những vị trí “ … “. Em hãy hoàn thiện c</a:t>
            </a:r>
            <a:r>
              <a:rPr lang="vi-VN" sz="2400" b="0">
                <a:solidFill>
                  <a:schemeClr val="tx1"/>
                </a:solidFill>
                <a:latin typeface="Times New Roman" panose="02020603050405020304" pitchFamily="18" charset="0"/>
                <a:cs typeface="Times New Roman" panose="02020603050405020304" pitchFamily="18" charset="0"/>
              </a:rPr>
              <a:t>hương trình</a:t>
            </a:r>
            <a:r>
              <a:rPr lang="en-US" sz="2400" b="0">
                <a:solidFill>
                  <a:schemeClr val="tx1"/>
                </a:solidFill>
                <a:latin typeface="Times New Roman" panose="02020603050405020304" pitchFamily="18" charset="0"/>
                <a:cs typeface="Times New Roman" panose="02020603050405020304" pitchFamily="18" charset="0"/>
              </a:rPr>
              <a:t> và kiểm thử xem với dữ liệu vào a = 1 và b = 2, c</a:t>
            </a:r>
            <a:r>
              <a:rPr lang="vi-VN" sz="2400" b="0">
                <a:solidFill>
                  <a:schemeClr val="tx1"/>
                </a:solidFill>
                <a:latin typeface="Times New Roman" panose="02020603050405020304" pitchFamily="18" charset="0"/>
                <a:cs typeface="Times New Roman" panose="02020603050405020304" pitchFamily="18" charset="0"/>
              </a:rPr>
              <a:t>hương trình</a:t>
            </a:r>
            <a:r>
              <a:rPr lang="en-US" sz="2400" b="0">
                <a:solidFill>
                  <a:schemeClr val="tx1"/>
                </a:solidFill>
                <a:latin typeface="Times New Roman" panose="02020603050405020304" pitchFamily="18" charset="0"/>
                <a:cs typeface="Times New Roman" panose="02020603050405020304" pitchFamily="18" charset="0"/>
              </a:rPr>
              <a:t> em vừa hoàn thiện có cho kết quả giống như </a:t>
            </a:r>
            <a:r>
              <a:rPr lang="en-US" sz="2400" b="0" i="1">
                <a:solidFill>
                  <a:schemeClr val="tx1"/>
                </a:solidFill>
                <a:latin typeface="Times New Roman" panose="02020603050405020304" pitchFamily="18" charset="0"/>
                <a:cs typeface="Times New Roman" panose="02020603050405020304" pitchFamily="18" charset="0"/>
              </a:rPr>
              <a:t>Hình 1b </a:t>
            </a:r>
            <a:r>
              <a:rPr lang="en-US" sz="2400" b="0">
                <a:solidFill>
                  <a:schemeClr val="tx1"/>
                </a:solidFill>
                <a:latin typeface="Times New Roman" panose="02020603050405020304" pitchFamily="18" charset="0"/>
                <a:cs typeface="Times New Roman" panose="02020603050405020304" pitchFamily="18" charset="0"/>
              </a:rPr>
              <a:t>không?</a:t>
            </a:r>
            <a:endParaRPr lang="ru-RU" sz="2400" b="0" dirty="0">
              <a:solidFill>
                <a:schemeClr val="tx1"/>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1288160" y="3935312"/>
            <a:ext cx="3062167" cy="365125"/>
          </a:xfrm>
        </p:spPr>
        <p:txBody>
          <a:bodyPr>
            <a:noAutofit/>
          </a:bodyPr>
          <a:lstStyle/>
          <a:p>
            <a:pPr algn="ctr"/>
            <a:r>
              <a:rPr lang="vi-VN" sz="2400" b="0">
                <a:latin typeface="Times New Roman" panose="02020603050405020304" pitchFamily="18" charset="0"/>
                <a:cs typeface="Times New Roman" panose="02020603050405020304" pitchFamily="18" charset="0"/>
              </a:rPr>
              <a:t>Chương trình</a:t>
            </a:r>
            <a:endParaRPr lang="ru-RU" sz="2400" b="0" dirty="0">
              <a:latin typeface="Times New Roman" panose="02020603050405020304" pitchFamily="18" charset="0"/>
              <a:cs typeface="Times New Roman" panose="02020603050405020304" pitchFamily="18" charset="0"/>
            </a:endParaRPr>
          </a:p>
        </p:txBody>
      </p:sp>
      <p:sp>
        <p:nvSpPr>
          <p:cNvPr id="8" name="Text Placeholder 7"/>
          <p:cNvSpPr>
            <a:spLocks noGrp="1"/>
          </p:cNvSpPr>
          <p:nvPr>
            <p:ph type="body" idx="18"/>
          </p:nvPr>
        </p:nvSpPr>
        <p:spPr>
          <a:xfrm>
            <a:off x="5212516" y="3953959"/>
            <a:ext cx="3409051" cy="681325"/>
          </a:xfrm>
        </p:spPr>
        <p:txBody>
          <a:bodyPr>
            <a:noAutofit/>
          </a:bodyPr>
          <a:lstStyle/>
          <a:p>
            <a:pPr algn="ctr"/>
            <a:r>
              <a:rPr lang="en-US" sz="2400" b="0">
                <a:latin typeface="Times New Roman" panose="02020603050405020304" pitchFamily="18" charset="0"/>
                <a:cs typeface="Times New Roman" panose="02020603050405020304" pitchFamily="18" charset="0"/>
              </a:rPr>
              <a:t>Ví dụ chạy chương trình với a = 1, b = 2</a:t>
            </a:r>
            <a:endParaRPr lang="ru-RU" sz="2400" b="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D495E168-DA5E-4888-8D8A-92B118324C14}" type="slidenum">
              <a:rPr lang="ru-RU" sz="2400" smtClean="0">
                <a:latin typeface="Times New Roman" panose="02020603050405020304" pitchFamily="18" charset="0"/>
                <a:cs typeface="Times New Roman" panose="02020603050405020304" pitchFamily="18" charset="0"/>
              </a:rPr>
            </a:fld>
            <a:endParaRPr lang="ru-RU" sz="2400" dirty="0">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rotWithShape="1">
          <a:blip r:embed="rId1"/>
          <a:srcRect l="1023" t="15165" r="64773" b="74136"/>
          <a:stretch>
            <a:fillRect/>
          </a:stretch>
        </p:blipFill>
        <p:spPr>
          <a:xfrm>
            <a:off x="982202" y="4419964"/>
            <a:ext cx="3783762" cy="1396855"/>
          </a:xfrm>
          <a:prstGeom prst="rect">
            <a:avLst/>
          </a:prstGeom>
          <a:ln>
            <a:solidFill>
              <a:srgbClr val="C00000"/>
            </a:solidFill>
          </a:ln>
        </p:spPr>
      </p:pic>
      <p:pic>
        <p:nvPicPr>
          <p:cNvPr id="16" name="Picture 15"/>
          <p:cNvPicPr>
            <a:picLocks noChangeAspect="1"/>
          </p:cNvPicPr>
          <p:nvPr/>
        </p:nvPicPr>
        <p:blipFill rotWithShape="1">
          <a:blip r:embed="rId2"/>
          <a:srcRect l="2841" t="18794" r="71250" b="74463"/>
          <a:stretch>
            <a:fillRect/>
          </a:stretch>
        </p:blipFill>
        <p:spPr>
          <a:xfrm>
            <a:off x="5337206" y="4719364"/>
            <a:ext cx="3159669" cy="1016581"/>
          </a:xfrm>
          <a:prstGeom prst="rect">
            <a:avLst/>
          </a:prstGeom>
          <a:ln>
            <a:solidFill>
              <a:srgbClr val="C00000"/>
            </a:solidFill>
          </a:ln>
        </p:spPr>
      </p:pic>
      <p:sp>
        <p:nvSpPr>
          <p:cNvPr id="18" name="Text Placeholder 2"/>
          <p:cNvSpPr txBox="1"/>
          <p:nvPr/>
        </p:nvSpPr>
        <p:spPr>
          <a:xfrm>
            <a:off x="1288160" y="5980983"/>
            <a:ext cx="2688095"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500" b="1" kern="1200">
                <a:solidFill>
                  <a:schemeClr val="accent3"/>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US" sz="2400" b="0" i="1">
                <a:latin typeface="Times New Roman" panose="02020603050405020304" pitchFamily="18" charset="0"/>
                <a:cs typeface="Times New Roman" panose="02020603050405020304" pitchFamily="18" charset="0"/>
              </a:rPr>
              <a:t>Hình 1a</a:t>
            </a:r>
            <a:endParaRPr lang="ru-RU" sz="2400" b="0" i="1" dirty="0">
              <a:latin typeface="Times New Roman" panose="02020603050405020304" pitchFamily="18" charset="0"/>
              <a:cs typeface="Times New Roman" panose="02020603050405020304" pitchFamily="18" charset="0"/>
            </a:endParaRPr>
          </a:p>
        </p:txBody>
      </p:sp>
      <p:sp>
        <p:nvSpPr>
          <p:cNvPr id="19" name="Text Placeholder 7"/>
          <p:cNvSpPr txBox="1"/>
          <p:nvPr/>
        </p:nvSpPr>
        <p:spPr>
          <a:xfrm>
            <a:off x="5393792" y="5999381"/>
            <a:ext cx="2557831"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500" b="1" kern="1200">
                <a:solidFill>
                  <a:schemeClr val="accent3"/>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US" sz="2400" b="0" i="1">
                <a:latin typeface="Times New Roman" panose="02020603050405020304" pitchFamily="18" charset="0"/>
                <a:cs typeface="Times New Roman" panose="02020603050405020304" pitchFamily="18" charset="0"/>
              </a:rPr>
              <a:t>Hình 1b</a:t>
            </a:r>
            <a:endParaRPr lang="ru-RU" sz="2400" b="0" i="1" dirty="0">
              <a:latin typeface="Times New Roman" panose="02020603050405020304" pitchFamily="18" charset="0"/>
              <a:cs typeface="Times New Roman" panose="02020603050405020304" pitchFamily="18" charset="0"/>
            </a:endParaRPr>
          </a:p>
        </p:txBody>
      </p:sp>
      <p:sp>
        <p:nvSpPr>
          <p:cNvPr id="20" name="Text Placeholder 7"/>
          <p:cNvSpPr txBox="1"/>
          <p:nvPr/>
        </p:nvSpPr>
        <p:spPr>
          <a:xfrm>
            <a:off x="9773965" y="3935313"/>
            <a:ext cx="2182507" cy="18006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500" b="1" kern="1200">
                <a:solidFill>
                  <a:schemeClr val="accent3"/>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en-US" sz="2400" b="0">
                <a:solidFill>
                  <a:srgbClr val="0070C0"/>
                </a:solidFill>
                <a:latin typeface="Times New Roman" panose="02020603050405020304" pitchFamily="18" charset="0"/>
                <a:cs typeface="Times New Roman" panose="02020603050405020304" pitchFamily="18" charset="0"/>
              </a:rPr>
              <a:t>C</a:t>
            </a:r>
            <a:r>
              <a:rPr lang="vi-VN" sz="2400" b="0">
                <a:solidFill>
                  <a:srgbClr val="0070C0"/>
                </a:solidFill>
                <a:latin typeface="Times New Roman" panose="02020603050405020304" pitchFamily="18" charset="0"/>
                <a:cs typeface="Times New Roman" panose="02020603050405020304" pitchFamily="18" charset="0"/>
              </a:rPr>
              <a:t>hương trình</a:t>
            </a:r>
            <a:r>
              <a:rPr lang="en-US" sz="2400" b="0">
                <a:solidFill>
                  <a:srgbClr val="0070C0"/>
                </a:solidFill>
                <a:latin typeface="Times New Roman" panose="02020603050405020304" pitchFamily="18" charset="0"/>
                <a:cs typeface="Times New Roman" panose="02020603050405020304" pitchFamily="18" charset="0"/>
              </a:rPr>
              <a:t> sẽ đưa ra màn hình thông tin gì nếu nhập vào giá trị a = 0?</a:t>
            </a:r>
            <a:endParaRPr lang="ru-RU" sz="2400" b="0" dirty="0">
              <a:solidFill>
                <a:srgbClr val="0070C0"/>
              </a:solidFill>
              <a:latin typeface="Times New Roman" panose="02020603050405020304" pitchFamily="18" charset="0"/>
              <a:cs typeface="Times New Roman" panose="02020603050405020304" pitchFamily="18" charset="0"/>
            </a:endParaRPr>
          </a:p>
        </p:txBody>
      </p:sp>
      <p:pic>
        <p:nvPicPr>
          <p:cNvPr id="1026" name="Picture 2" descr="100+ hình ảnh dấu hỏi chấm đẹp - hinhanhsieudep.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5625" y="4178404"/>
            <a:ext cx="871538" cy="131445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934444" y="139378"/>
            <a:ext cx="4310411" cy="707886"/>
          </a:xfrm>
          <a:prstGeom prst="rect">
            <a:avLst/>
          </a:prstGeom>
        </p:spPr>
        <p:txBody>
          <a:bodyPr wrap="none">
            <a:spAutoFit/>
          </a:bodyPr>
          <a:lstStyle/>
          <a:p>
            <a:r>
              <a:rPr lang="nl-NL" sz="4000" b="1" smtClean="0">
                <a:solidFill>
                  <a:schemeClr val="accent3">
                    <a:lumMod val="75000"/>
                  </a:schemeClr>
                </a:solidFill>
                <a:latin typeface="Times New Roman" panose="02020603050405020304" pitchFamily="18" charset="0"/>
                <a:ea typeface="Times New Roman" panose="02020603050405020304" pitchFamily="18" charset="0"/>
              </a:rPr>
              <a:t>BÀI TẬP VỀ NHÀ</a:t>
            </a:r>
            <a:endParaRPr lang="en-US" sz="4000">
              <a:solidFill>
                <a:schemeClr val="accent3">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ipe(down)">
                                      <p:cBhvr>
                                        <p:cTn id="13" dur="500"/>
                                        <p:tgtEl>
                                          <p:spTgt spid="1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wipe(down)">
                                      <p:cBhvr>
                                        <p:cTn id="18" dur="500"/>
                                        <p:tgtEl>
                                          <p:spTgt spid="8">
                                            <p:txEl>
                                              <p:pRg st="0" end="0"/>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down)">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026"/>
                                        </p:tgtEl>
                                        <p:attrNameLst>
                                          <p:attrName>style.visibility</p:attrName>
                                        </p:attrNameLst>
                                      </p:cBhvr>
                                      <p:to>
                                        <p:strVal val="visible"/>
                                      </p:to>
                                    </p:set>
                                    <p:animEffect transition="in" filter="wipe(down)">
                                      <p:cBhvr>
                                        <p:cTn id="29" dur="500"/>
                                        <p:tgtEl>
                                          <p:spTgt spid="1026"/>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build="p"/>
      <p:bldP spid="18" grpId="0"/>
      <p:bldP spid="19"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a:latin typeface="Times New Roman" panose="02020603050405020304" pitchFamily="18" charset="0"/>
                <a:cs typeface="Times New Roman" panose="02020603050405020304" pitchFamily="18" charset="0"/>
              </a:rPr>
              <a:t>Bài 2: An ninh lương thực</a:t>
            </a:r>
            <a:endParaRPr lang="ru-RU" sz="2800" dirty="0">
              <a:latin typeface="Times New Roman" panose="02020603050405020304" pitchFamily="18" charset="0"/>
              <a:cs typeface="Times New Roman" panose="02020603050405020304" pitchFamily="18" charset="0"/>
            </a:endParaRPr>
          </a:p>
        </p:txBody>
      </p:sp>
      <p:sp>
        <p:nvSpPr>
          <p:cNvPr id="6" name="Text Placeholder 5"/>
          <p:cNvSpPr>
            <a:spLocks noGrp="1"/>
          </p:cNvSpPr>
          <p:nvPr>
            <p:ph type="body" sz="quarter" idx="16"/>
          </p:nvPr>
        </p:nvSpPr>
        <p:spPr>
          <a:xfrm>
            <a:off x="484909" y="1818625"/>
            <a:ext cx="11222181" cy="3098656"/>
          </a:xfrm>
        </p:spPr>
        <p:txBody>
          <a:bodyPr/>
          <a:lstStyle/>
          <a:p>
            <a:pPr algn="just">
              <a:lnSpc>
                <a:spcPct val="100000"/>
              </a:lnSpc>
              <a:spcBef>
                <a:spcPts val="600"/>
              </a:spcBef>
              <a:spcAft>
                <a:spcPts val="600"/>
              </a:spcAft>
            </a:pPr>
            <a:r>
              <a:rPr lang="en-US" sz="2400" b="0">
                <a:solidFill>
                  <a:schemeClr val="tx1"/>
                </a:solidFill>
                <a:latin typeface="Times New Roman" panose="02020603050405020304" pitchFamily="18" charset="0"/>
                <a:cs typeface="Times New Roman" panose="02020603050405020304" pitchFamily="18" charset="0"/>
              </a:rPr>
              <a:t>	Trung bình mỗi người dân cần có a kg gạo để ăn, chế biến và phục vụ chăn nuôi trong một năm. Để đảm bảo an ninh lương thực, tổng số gạo dự trữ trong các kho của nhà nước chia cho đầu người phải lớn hơn hoặc bằng a kg.</a:t>
            </a:r>
            <a:endParaRPr lang="en-US" sz="2400" b="0">
              <a:solidFill>
                <a:schemeClr val="tx1"/>
              </a:solidFill>
              <a:latin typeface="Times New Roman" panose="02020603050405020304" pitchFamily="18" charset="0"/>
              <a:cs typeface="Times New Roman" panose="02020603050405020304" pitchFamily="18" charset="0"/>
            </a:endParaRPr>
          </a:p>
          <a:p>
            <a:pPr algn="just">
              <a:lnSpc>
                <a:spcPct val="100000"/>
              </a:lnSpc>
              <a:spcBef>
                <a:spcPts val="600"/>
              </a:spcBef>
              <a:spcAft>
                <a:spcPts val="600"/>
              </a:spcAft>
            </a:pPr>
            <a:r>
              <a:rPr lang="en-US" sz="2400" b="0">
                <a:solidFill>
                  <a:schemeClr val="tx1"/>
                </a:solidFill>
                <a:latin typeface="Times New Roman" panose="02020603050405020304" pitchFamily="18" charset="0"/>
                <a:cs typeface="Times New Roman" panose="02020603050405020304" pitchFamily="18" charset="0"/>
              </a:rPr>
              <a:t>	Một nước có số dân là b thì cần dự trữ tối thiểu bao nhiêu ki-lô-gam gạo? Soạn thảo c</a:t>
            </a:r>
            <a:r>
              <a:rPr lang="vi-VN" sz="2400" b="0">
                <a:solidFill>
                  <a:schemeClr val="tx1"/>
                </a:solidFill>
                <a:latin typeface="Times New Roman" panose="02020603050405020304" pitchFamily="18" charset="0"/>
                <a:cs typeface="Times New Roman" panose="02020603050405020304" pitchFamily="18" charset="0"/>
              </a:rPr>
              <a:t>hương trình</a:t>
            </a:r>
            <a:r>
              <a:rPr lang="en-US" sz="2400" b="0">
                <a:solidFill>
                  <a:schemeClr val="tx1"/>
                </a:solidFill>
                <a:latin typeface="Times New Roman" panose="02020603050405020304" pitchFamily="18" charset="0"/>
                <a:cs typeface="Times New Roman" panose="02020603050405020304" pitchFamily="18" charset="0"/>
              </a:rPr>
              <a:t> nhập từ bàn phím hai số a, b và đưa ra màn hình khối lượng gạo tối thiểu cần dự trữ.</a:t>
            </a:r>
            <a:endParaRPr lang="en-US" sz="2400" b="0">
              <a:solidFill>
                <a:schemeClr val="tx1"/>
              </a:solidFill>
              <a:latin typeface="Times New Roman" panose="02020603050405020304" pitchFamily="18" charset="0"/>
              <a:cs typeface="Times New Roman" panose="02020603050405020304" pitchFamily="18" charset="0"/>
            </a:endParaRPr>
          </a:p>
          <a:p>
            <a:pPr algn="just">
              <a:lnSpc>
                <a:spcPct val="100000"/>
              </a:lnSpc>
              <a:spcBef>
                <a:spcPts val="600"/>
              </a:spcBef>
              <a:spcAft>
                <a:spcPts val="600"/>
              </a:spcAft>
            </a:pPr>
            <a:r>
              <a:rPr lang="en-US" sz="2400" b="0">
                <a:solidFill>
                  <a:schemeClr val="tx1"/>
                </a:solidFill>
                <a:latin typeface="Times New Roman" panose="02020603050405020304" pitchFamily="18" charset="0"/>
                <a:cs typeface="Times New Roman" panose="02020603050405020304" pitchFamily="18" charset="0"/>
              </a:rPr>
              <a:t>	Yêu cầu: Cần đưa ra màn hình hướng dẫn nhập dữ liệu bằng tiếng Việt có dấu.</a:t>
            </a:r>
            <a:endParaRPr lang="ru-RU" sz="2400" b="0" dirty="0">
              <a:solidFill>
                <a:schemeClr val="tx1"/>
              </a:solidFill>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D495E168-DA5E-4888-8D8A-92B118324C14}" type="slidenum">
              <a:rPr lang="ru-RU" sz="2400" smtClean="0">
                <a:latin typeface="Times New Roman" panose="02020603050405020304" pitchFamily="18" charset="0"/>
                <a:cs typeface="Times New Roman" panose="02020603050405020304" pitchFamily="18" charset="0"/>
              </a:rPr>
            </a:fld>
            <a:endParaRPr lang="ru-RU" sz="2400" dirty="0">
              <a:latin typeface="Times New Roman" panose="02020603050405020304" pitchFamily="18" charset="0"/>
              <a:cs typeface="Times New Roman" panose="02020603050405020304" pitchFamily="18" charset="0"/>
            </a:endParaRPr>
          </a:p>
        </p:txBody>
      </p:sp>
      <p:sp>
        <p:nvSpPr>
          <p:cNvPr id="18" name="Text Placeholder 2"/>
          <p:cNvSpPr txBox="1"/>
          <p:nvPr/>
        </p:nvSpPr>
        <p:spPr>
          <a:xfrm>
            <a:off x="387928" y="4819362"/>
            <a:ext cx="1357746" cy="36512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500" b="1" kern="1200">
                <a:solidFill>
                  <a:schemeClr val="accent3"/>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just"/>
            <a:r>
              <a:rPr lang="en-US" sz="2400" b="0" i="1">
                <a:latin typeface="Times New Roman" panose="02020603050405020304" pitchFamily="18" charset="0"/>
                <a:cs typeface="Times New Roman" panose="02020603050405020304" pitchFamily="18" charset="0"/>
              </a:rPr>
              <a:t>Ví dụ</a:t>
            </a:r>
            <a:endParaRPr lang="ru-RU" sz="2400" b="0" i="1" dirty="0">
              <a:latin typeface="Times New Roman" panose="02020603050405020304" pitchFamily="18" charset="0"/>
              <a:cs typeface="Times New Roman" panose="02020603050405020304" pitchFamily="18" charset="0"/>
            </a:endParaRPr>
          </a:p>
        </p:txBody>
      </p:sp>
      <p:graphicFrame>
        <p:nvGraphicFramePr>
          <p:cNvPr id="11" name="Table 11"/>
          <p:cNvGraphicFramePr>
            <a:graphicFrameLocks noGrp="1"/>
          </p:cNvGraphicFramePr>
          <p:nvPr/>
        </p:nvGraphicFramePr>
        <p:xfrm>
          <a:off x="1893454" y="5042461"/>
          <a:ext cx="8128000" cy="1280160"/>
        </p:xfrm>
        <a:graphic>
          <a:graphicData uri="http://schemas.openxmlformats.org/drawingml/2006/table">
            <a:tbl>
              <a:tblPr firstRow="1" bandRow="1">
                <a:tableStyleId>{F2DE63D5-997A-4646-A377-4702673A728D}</a:tableStyleId>
              </a:tblPr>
              <a:tblGrid>
                <a:gridCol w="2623128"/>
                <a:gridCol w="5504872"/>
              </a:tblGrid>
              <a:tr h="370840">
                <a:tc>
                  <a:txBody>
                    <a:bodyPr/>
                    <a:lstStyle/>
                    <a:p>
                      <a:pPr algn="ctr"/>
                      <a:r>
                        <a:rPr lang="en-US" sz="2400">
                          <a:latin typeface="Times New Roman" panose="02020603050405020304" pitchFamily="18" charset="0"/>
                          <a:cs typeface="Times New Roman" panose="02020603050405020304" pitchFamily="18" charset="0"/>
                        </a:rPr>
                        <a:t>Input</a:t>
                      </a:r>
                      <a:endParaRPr lang="en-US" sz="240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Output</a:t>
                      </a:r>
                      <a:endParaRPr lang="en-US" sz="240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just"/>
                      <a:r>
                        <a:rPr lang="en-US" sz="2400">
                          <a:latin typeface="Times New Roman" panose="02020603050405020304" pitchFamily="18" charset="0"/>
                          <a:cs typeface="Times New Roman" panose="02020603050405020304" pitchFamily="18" charset="0"/>
                        </a:rPr>
                        <a:t>a = 365</a:t>
                      </a:r>
                      <a:endParaRPr lang="en-US" sz="2400">
                        <a:latin typeface="Times New Roman" panose="02020603050405020304" pitchFamily="18" charset="0"/>
                        <a:cs typeface="Times New Roman" panose="02020603050405020304" pitchFamily="18" charset="0"/>
                      </a:endParaRPr>
                    </a:p>
                    <a:p>
                      <a:pPr algn="just"/>
                      <a:r>
                        <a:rPr lang="en-US" sz="2400">
                          <a:latin typeface="Times New Roman" panose="02020603050405020304" pitchFamily="18" charset="0"/>
                          <a:cs typeface="Times New Roman" panose="02020603050405020304" pitchFamily="18" charset="0"/>
                        </a:rPr>
                        <a:t>b = 91086294</a:t>
                      </a:r>
                      <a:endParaRPr lang="en-US" sz="240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400">
                          <a:latin typeface="Times New Roman" panose="02020603050405020304" pitchFamily="18" charset="0"/>
                          <a:cs typeface="Times New Roman" panose="02020603050405020304" pitchFamily="18" charset="0"/>
                        </a:rPr>
                        <a:t>Số gạo cần dự trữ: 33246497310</a:t>
                      </a:r>
                      <a:endParaRPr lang="en-US" sz="2400">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a:latin typeface="Times New Roman" panose="02020603050405020304" pitchFamily="18" charset="0"/>
                <a:cs typeface="Times New Roman" panose="02020603050405020304" pitchFamily="18" charset="0"/>
              </a:rPr>
              <a:t>Bài </a:t>
            </a:r>
            <a:r>
              <a:rPr lang="en-US" sz="2800" smtClean="0">
                <a:latin typeface="Times New Roman" panose="02020603050405020304" pitchFamily="18" charset="0"/>
                <a:cs typeface="Times New Roman" panose="02020603050405020304" pitchFamily="18" charset="0"/>
              </a:rPr>
              <a:t>3: </a:t>
            </a:r>
            <a:endParaRPr lang="en-US" sz="2800" dirty="0">
              <a:latin typeface="Times New Roman" panose="02020603050405020304" pitchFamily="18" charset="0"/>
              <a:cs typeface="Times New Roman" panose="02020603050405020304" pitchFamily="18" charset="0"/>
            </a:endParaRPr>
          </a:p>
        </p:txBody>
      </p:sp>
      <p:sp>
        <p:nvSpPr>
          <p:cNvPr id="8" name="TextBox 7">
            <a:hlinkClick r:id="rId1"/>
          </p:cNvPr>
          <p:cNvSpPr txBox="1"/>
          <p:nvPr/>
        </p:nvSpPr>
        <p:spPr>
          <a:xfrm>
            <a:off x="838200" y="2206444"/>
            <a:ext cx="10785764" cy="1815882"/>
          </a:xfrm>
          <a:prstGeom prst="rect">
            <a:avLst/>
          </a:prstGeom>
          <a:noFill/>
        </p:spPr>
        <p:txBody>
          <a:bodyPr wrap="square" rtlCol="0">
            <a:spAutoFit/>
          </a:bodyPr>
          <a:lstStyle/>
          <a:p>
            <a:pPr algn="just">
              <a:spcBef>
                <a:spcPts val="600"/>
              </a:spcBef>
              <a:spcAft>
                <a:spcPts val="600"/>
              </a:spcAft>
            </a:pPr>
            <a:r>
              <a:rPr lang="en-US" sz="2800">
                <a:solidFill>
                  <a:srgbClr val="0070C0"/>
                </a:solidFill>
                <a:latin typeface="Times New Roman" panose="02020603050405020304" pitchFamily="18" charset="0"/>
                <a:cs typeface="Times New Roman" panose="02020603050405020304" pitchFamily="18" charset="0"/>
              </a:rPr>
              <a:t>	Viết c</a:t>
            </a:r>
            <a:r>
              <a:rPr lang="vi-VN" sz="2800">
                <a:solidFill>
                  <a:srgbClr val="0070C0"/>
                </a:solidFill>
                <a:latin typeface="Times New Roman" panose="02020603050405020304" pitchFamily="18" charset="0"/>
                <a:cs typeface="Times New Roman" panose="02020603050405020304" pitchFamily="18" charset="0"/>
              </a:rPr>
              <a:t>hương trình</a:t>
            </a:r>
            <a:r>
              <a:rPr lang="en-US" sz="2800">
                <a:solidFill>
                  <a:srgbClr val="0070C0"/>
                </a:solidFill>
                <a:latin typeface="Times New Roman" panose="02020603050405020304" pitchFamily="18" charset="0"/>
                <a:cs typeface="Times New Roman" panose="02020603050405020304" pitchFamily="18" charset="0"/>
              </a:rPr>
              <a:t> tính và đưa ra màn hình vận tốc v (m/s) khi chạm mặt đất của một vật rơi tự do từ độ cao h, biết rằng                    , trong đó g là gia tốc trọng trường (g ≈ 9.8 m/s</a:t>
            </a:r>
            <a:r>
              <a:rPr lang="en-US" sz="2800" baseline="30000">
                <a:solidFill>
                  <a:srgbClr val="0070C0"/>
                </a:solidFill>
                <a:latin typeface="Times New Roman" panose="02020603050405020304" pitchFamily="18" charset="0"/>
                <a:cs typeface="Times New Roman" panose="02020603050405020304" pitchFamily="18" charset="0"/>
              </a:rPr>
              <a:t>2</a:t>
            </a:r>
            <a:r>
              <a:rPr lang="en-US" sz="2800">
                <a:solidFill>
                  <a:srgbClr val="0070C0"/>
                </a:solidFill>
                <a:latin typeface="Times New Roman" panose="02020603050405020304" pitchFamily="18" charset="0"/>
                <a:cs typeface="Times New Roman" panose="02020603050405020304" pitchFamily="18" charset="0"/>
              </a:rPr>
              <a:t>). Độ cao h tính theo mét được nhập từ bàn phím</a:t>
            </a: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D495E168-DA5E-4888-8D8A-92B118324C14}" type="slidenum">
              <a:rPr lang="ru-RU" smtClean="0"/>
            </a:fld>
            <a:endParaRPr lang="ru-RU" dirty="0"/>
          </a:p>
        </p:txBody>
      </p:sp>
      <mc:AlternateContent xmlns:mc="http://schemas.openxmlformats.org/markup-compatibility/2006">
        <mc:Choice xmlns:a14="http://schemas.microsoft.com/office/drawing/2010/main" Requires="a14">
          <p:sp>
            <p:nvSpPr>
              <p:cNvPr id="3" name="TextBox 2"/>
              <p:cNvSpPr txBox="1"/>
              <p:nvPr/>
            </p:nvSpPr>
            <p:spPr>
              <a:xfrm>
                <a:off x="7793182" y="2620285"/>
                <a:ext cx="2819400" cy="521810"/>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800" b="0" i="1" smtClean="0">
                          <a:solidFill>
                            <a:srgbClr val="0070C0"/>
                          </a:solidFill>
                          <a:latin typeface="Cambria Math" panose="02040503050406030204" pitchFamily="18" charset="0"/>
                        </a:rPr>
                        <m:t>𝑣</m:t>
                      </m:r>
                      <m:r>
                        <a:rPr lang="en-US" sz="2800" b="0" i="1" smtClean="0">
                          <a:solidFill>
                            <a:srgbClr val="0070C0"/>
                          </a:solidFill>
                          <a:latin typeface="Cambria Math" panose="02040503050406030204" pitchFamily="18" charset="0"/>
                        </a:rPr>
                        <m:t>=</m:t>
                      </m:r>
                      <m:rad>
                        <m:radPr>
                          <m:degHide m:val="on"/>
                          <m:ctrlPr>
                            <a:rPr lang="en-US" sz="2800" b="0" i="1" smtClean="0">
                              <a:solidFill>
                                <a:srgbClr val="0070C0"/>
                              </a:solidFill>
                              <a:latin typeface="Cambria Math" panose="02040503050406030204" pitchFamily="18" charset="0"/>
                            </a:rPr>
                          </m:ctrlPr>
                        </m:radPr>
                        <m:deg/>
                        <m:e>
                          <m:r>
                            <a:rPr lang="en-US" sz="2800" b="0" i="1" smtClean="0">
                              <a:solidFill>
                                <a:srgbClr val="0070C0"/>
                              </a:solidFill>
                              <a:latin typeface="Cambria Math" panose="02040503050406030204" pitchFamily="18" charset="0"/>
                            </a:rPr>
                            <m:t>2</m:t>
                          </m:r>
                          <m:r>
                            <a:rPr lang="en-US" sz="2800" b="0" i="1" smtClean="0">
                              <a:solidFill>
                                <a:srgbClr val="0070C0"/>
                              </a:solidFill>
                              <a:latin typeface="Cambria Math" panose="02040503050406030204" pitchFamily="18" charset="0"/>
                            </a:rPr>
                            <m:t>𝑔ℎ</m:t>
                          </m:r>
                        </m:e>
                      </m:rad>
                    </m:oMath>
                  </m:oMathPara>
                </a14:m>
                <a:endParaRPr lang="en-US" sz="2800">
                  <a:solidFill>
                    <a:srgbClr val="0070C0"/>
                  </a:solidFill>
                  <a:latin typeface="Times New Roman" panose="02020603050405020304" pitchFamily="18" charset="0"/>
                  <a:cs typeface="Times New Roman" panose="02020603050405020304" pitchFamily="18" charset="0"/>
                </a:endParaRPr>
              </a:p>
            </p:txBody>
          </p:sp>
        </mc:Choice>
        <mc:Fallback>
          <p:sp>
            <p:nvSpPr>
              <p:cNvPr id="3" name="TextBox 2"/>
              <p:cNvSpPr txBox="1">
                <a:spLocks noRot="1" noChangeAspect="1" noMove="1" noResize="1" noEditPoints="1" noAdjustHandles="1" noChangeArrowheads="1" noChangeShapeType="1" noTextEdit="1"/>
              </p:cNvSpPr>
              <p:nvPr/>
            </p:nvSpPr>
            <p:spPr>
              <a:xfrm>
                <a:off x="7793182" y="2620285"/>
                <a:ext cx="2819400" cy="521810"/>
              </a:xfrm>
              <a:prstGeom prst="rect">
                <a:avLst/>
              </a:prstGeom>
              <a:blipFill rotWithShape="1">
                <a:blip r:embed="rId2"/>
                <a:stretch>
                  <a:fillRect l="-16" t="-53" r="16" b="22"/>
                </a:stretch>
              </a:blipFill>
            </p:spPr>
            <p:txBody>
              <a:bodyPr/>
              <a:lstStyle/>
              <a:p>
                <a:r>
                  <a:rPr lang="en-US" altLang="en-US">
                    <a:noFill/>
                  </a:rPr>
                  <a:t> </a:t>
                </a:r>
              </a:p>
            </p:txBody>
          </p:sp>
        </mc:Fallback>
      </mc:AlternateContent>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endParaRPr lang="ru-RU" dirty="0"/>
          </a:p>
        </p:txBody>
      </p:sp>
      <p:sp>
        <p:nvSpPr>
          <p:cNvPr id="3" name="Text Placeholder 2"/>
          <p:cNvSpPr>
            <a:spLocks noGrp="1"/>
          </p:cNvSpPr>
          <p:nvPr>
            <p:ph type="body" sz="quarter" idx="16"/>
          </p:nvPr>
        </p:nvSpPr>
        <p:spPr>
          <a:xfrm>
            <a:off x="824420" y="3955665"/>
            <a:ext cx="4367531" cy="524711"/>
          </a:xfrm>
        </p:spPr>
        <p:txBody>
          <a:bodyPr/>
          <a:lstStyle/>
          <a:p>
            <a:r>
              <a:rPr lang="en-US" dirty="0"/>
              <a:t>August Bergqvist</a:t>
            </a:r>
            <a:endParaRPr lang="ru-RU" dirty="0"/>
          </a:p>
        </p:txBody>
      </p:sp>
      <p:sp>
        <p:nvSpPr>
          <p:cNvPr id="4" name="Text Placeholder 3"/>
          <p:cNvSpPr>
            <a:spLocks noGrp="1"/>
          </p:cNvSpPr>
          <p:nvPr>
            <p:ph type="body" sz="quarter" idx="17"/>
          </p:nvPr>
        </p:nvSpPr>
        <p:spPr/>
        <p:txBody>
          <a:bodyPr/>
          <a:lstStyle/>
          <a:p>
            <a:r>
              <a:rPr lang="en-US" dirty="0"/>
              <a:t>Phone:</a:t>
            </a:r>
            <a:endParaRPr lang="ru-RU" dirty="0"/>
          </a:p>
        </p:txBody>
      </p:sp>
      <p:sp>
        <p:nvSpPr>
          <p:cNvPr id="5" name="Text Placeholder 4"/>
          <p:cNvSpPr>
            <a:spLocks noGrp="1"/>
          </p:cNvSpPr>
          <p:nvPr>
            <p:ph type="body" sz="quarter" idx="18"/>
          </p:nvPr>
        </p:nvSpPr>
        <p:spPr/>
        <p:txBody>
          <a:bodyPr/>
          <a:lstStyle/>
          <a:p>
            <a:r>
              <a:rPr lang="en-US" dirty="0"/>
              <a:t>678-555-0128</a:t>
            </a:r>
            <a:endParaRPr lang="ru-RU" dirty="0"/>
          </a:p>
        </p:txBody>
      </p:sp>
      <p:sp>
        <p:nvSpPr>
          <p:cNvPr id="6" name="Text Placeholder 5"/>
          <p:cNvSpPr>
            <a:spLocks noGrp="1"/>
          </p:cNvSpPr>
          <p:nvPr>
            <p:ph type="body" sz="quarter" idx="19"/>
          </p:nvPr>
        </p:nvSpPr>
        <p:spPr/>
        <p:txBody>
          <a:bodyPr/>
          <a:lstStyle/>
          <a:p>
            <a:r>
              <a:rPr lang="en-US" dirty="0"/>
              <a:t>Email:</a:t>
            </a:r>
            <a:endParaRPr lang="ru-RU" dirty="0"/>
          </a:p>
        </p:txBody>
      </p:sp>
      <p:sp>
        <p:nvSpPr>
          <p:cNvPr id="7" name="Text Placeholder 6"/>
          <p:cNvSpPr>
            <a:spLocks noGrp="1"/>
          </p:cNvSpPr>
          <p:nvPr>
            <p:ph type="body" sz="quarter" idx="20"/>
          </p:nvPr>
        </p:nvSpPr>
        <p:spPr/>
        <p:txBody>
          <a:bodyPr/>
          <a:lstStyle/>
          <a:p>
            <a:r>
              <a:rPr lang="en-US" dirty="0"/>
              <a:t>BERGQVIST@EXAMPLE.COM</a:t>
            </a:r>
            <a:endParaRPr lang="ru-RU" dirty="0"/>
          </a:p>
        </p:txBody>
      </p:sp>
      <p:pic>
        <p:nvPicPr>
          <p:cNvPr id="16" name="Picture Placeholder 15" descr="Scenic View of Beach"/>
          <p:cNvPicPr>
            <a:picLocks noGrp="1" noChangeAspect="1"/>
          </p:cNvPicPr>
          <p:nvPr>
            <p:ph type="pic" sz="quarter" idx="21"/>
          </p:nvPr>
        </p:nvPicPr>
        <p:blipFill rotWithShape="1">
          <a:blip r:embed="rId1"/>
          <a:srcRect l="32866" r="20338"/>
          <a:stretch>
            <a:fillRect/>
          </a:stretch>
        </p:blipFill>
        <p:spPr>
          <a:xfrm>
            <a:off x="5245189" y="1"/>
            <a:ext cx="6943003" cy="5934621"/>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1598491" y="2449175"/>
            <a:ext cx="8723870" cy="2034660"/>
          </a:xfrm>
          <a:prstGeom prst="rect">
            <a:avLst/>
          </a:prstGeom>
        </p:spPr>
        <p:txBody>
          <a:bodyPr wrap="square">
            <a:spAutoFit/>
          </a:bodyPr>
          <a:lstStyle/>
          <a:p>
            <a:pPr algn="just">
              <a:lnSpc>
                <a:spcPct val="115000"/>
              </a:lnSpc>
              <a:spcAft>
                <a:spcPts val="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Viết </a:t>
            </a:r>
            <a:r>
              <a:rPr lang="en-US" sz="2800">
                <a:latin typeface="Times New Roman" panose="02020603050405020304" pitchFamily="18" charset="0"/>
                <a:ea typeface="Times New Roman" panose="02020603050405020304" pitchFamily="18" charset="0"/>
                <a:cs typeface="Times New Roman" panose="02020603050405020304" pitchFamily="18" charset="0"/>
              </a:rPr>
              <a:t>chương trình nhập từ bàn phím số tự nhiên n, kiểm tra n có phải là số nguyên tố hay không. Nếu n là hợp số thì in ra kết quả phân tích n thành tích các thừa số nguyên tố.  Chú ý số 1 không là số nguyên tố và cũng không là hợp số.</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35" name="Rectangle 34"/>
          <p:cNvSpPr/>
          <p:nvPr/>
        </p:nvSpPr>
        <p:spPr>
          <a:xfrm>
            <a:off x="4485503" y="575274"/>
            <a:ext cx="2949846" cy="707886"/>
          </a:xfrm>
          <a:prstGeom prst="rect">
            <a:avLst/>
          </a:prstGeom>
        </p:spPr>
        <p:txBody>
          <a:bodyPr wrap="none">
            <a:spAutoFit/>
          </a:bodyPr>
          <a:lstStyle/>
          <a:p>
            <a:r>
              <a:rPr lang="en-US" sz="4000" b="1">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Nhiệm vụ 1.</a:t>
            </a:r>
            <a:r>
              <a:rPr lang="en-US" sz="4000">
                <a:solidFill>
                  <a:schemeClr val="accent3">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4000">
              <a:solidFill>
                <a:schemeClr val="accent3">
                  <a:lumMod val="7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818101" y="822409"/>
            <a:ext cx="2929007" cy="707886"/>
          </a:xfrm>
          <a:prstGeom prst="rect">
            <a:avLst/>
          </a:prstGeom>
        </p:spPr>
        <p:txBody>
          <a:bodyPr wrap="none">
            <a:spAutoFit/>
          </a:bodyPr>
          <a:lstStyle/>
          <a:p>
            <a:r>
              <a:rPr lang="en-US" sz="4000" b="1">
                <a:solidFill>
                  <a:schemeClr val="accent3">
                    <a:lumMod val="75000"/>
                  </a:schemeClr>
                </a:solidFill>
                <a:latin typeface="Times New Roman" panose="02020603050405020304" pitchFamily="18" charset="0"/>
                <a:ea typeface="Times New Roman" panose="02020603050405020304" pitchFamily="18" charset="0"/>
              </a:rPr>
              <a:t>Hướng dẫn</a:t>
            </a:r>
            <a:r>
              <a:rPr lang="en-US" sz="4000">
                <a:solidFill>
                  <a:schemeClr val="accent3">
                    <a:lumMod val="75000"/>
                  </a:schemeClr>
                </a:solidFill>
                <a:latin typeface="Times New Roman" panose="02020603050405020304" pitchFamily="18" charset="0"/>
                <a:ea typeface="Times New Roman" panose="02020603050405020304" pitchFamily="18" charset="0"/>
              </a:rPr>
              <a:t>. </a:t>
            </a:r>
            <a:endParaRPr lang="en-US" sz="4000">
              <a:solidFill>
                <a:schemeClr val="accent3">
                  <a:lumMod val="75000"/>
                </a:schemeClr>
              </a:solidFill>
            </a:endParaRPr>
          </a:p>
        </p:txBody>
      </p:sp>
      <p:sp>
        <p:nvSpPr>
          <p:cNvPr id="11" name="Rectangle 10"/>
          <p:cNvSpPr/>
          <p:nvPr/>
        </p:nvSpPr>
        <p:spPr>
          <a:xfrm>
            <a:off x="444843" y="1963085"/>
            <a:ext cx="11170508" cy="4001095"/>
          </a:xfrm>
          <a:prstGeom prst="rect">
            <a:avLst/>
          </a:prstGeom>
        </p:spPr>
        <p:txBody>
          <a:bodyPr wrap="square">
            <a:spAutoFit/>
          </a:bodyPr>
          <a:lstStyle/>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Sử dụng biến danh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sách NT </a:t>
            </a:r>
            <a:r>
              <a:rPr lang="en-US" sz="2800">
                <a:latin typeface="Times New Roman" panose="02020603050405020304" pitchFamily="18" charset="0"/>
                <a:ea typeface="Times New Roman" panose="02020603050405020304" pitchFamily="18" charset="0"/>
                <a:cs typeface="Times New Roman" panose="02020603050405020304" pitchFamily="18" charset="0"/>
              </a:rPr>
              <a:t>để lưu các thừa số nguyên tố của n. Chương trình sẽ thiết lập danh sách NT chỉ khi n &gt; 1. Kết quả của chương trình sẽ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600"/>
              </a:spcBef>
              <a:spcAft>
                <a:spcPts val="600"/>
              </a:spcAft>
              <a:buFont typeface="Calibri" panose="020F0502020204030204" pitchFamily="34" charset="0"/>
              <a:buChar char="-"/>
            </a:pPr>
            <a:r>
              <a:rPr lang="en-US" sz="2800">
                <a:latin typeface="Times New Roman" panose="02020603050405020304" pitchFamily="18" charset="0"/>
                <a:ea typeface="Times New Roman" panose="02020603050405020304" pitchFamily="18" charset="0"/>
                <a:cs typeface="Times New Roman" panose="02020603050405020304" pitchFamily="18" charset="0"/>
              </a:rPr>
              <a:t>Nếu n = 1 thì danh sách NT sẽ rỗng.</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Bef>
                <a:spcPts val="600"/>
              </a:spcBef>
              <a:spcAft>
                <a:spcPts val="600"/>
              </a:spcAft>
              <a:buFont typeface="Calibri" panose="020F0502020204030204" pitchFamily="34" charset="0"/>
              <a:buChar char="-"/>
            </a:pPr>
            <a:r>
              <a:rPr lang="en-US" sz="2800">
                <a:latin typeface="Times New Roman" panose="02020603050405020304" pitchFamily="18" charset="0"/>
                <a:ea typeface="Times New Roman" panose="02020603050405020304" pitchFamily="18" charset="0"/>
                <a:cs typeface="Times New Roman" panose="02020603050405020304" pitchFamily="18" charset="0"/>
              </a:rPr>
              <a:t>Nếu n &gt; 1 thì danh sách NT không rỗng. Độ dài danh sách len(NT) sẽ bằng 1 khi và chỉ khi n là số nguyên tố.</a:t>
            </a:r>
            <a:endParaRPr lang="en-US" sz="280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Nếu len(NT) &gt; 1 thì chương trình sẽ in ra khai triển n thành tích các thừa số nguyên tố, khai triển này sẽ có dạng: n=p</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1</a:t>
            </a:r>
            <a:r>
              <a:rPr lang="en-US" sz="2800">
                <a:latin typeface="Times New Roman" panose="02020603050405020304" pitchFamily="18" charset="0"/>
                <a:ea typeface="Times New Roman" panose="02020603050405020304" pitchFamily="18" charset="0"/>
                <a:cs typeface="Times New Roman" panose="02020603050405020304" pitchFamily="18" charset="0"/>
              </a:rPr>
              <a:t>x</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p</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1</a:t>
            </a:r>
            <a:r>
              <a:rPr lang="en-US" sz="2800">
                <a:latin typeface="Times New Roman" panose="02020603050405020304" pitchFamily="18" charset="0"/>
                <a:ea typeface="Times New Roman" panose="02020603050405020304" pitchFamily="18" charset="0"/>
                <a:cs typeface="Times New Roman" panose="02020603050405020304" pitchFamily="18" charset="0"/>
              </a:rPr>
              <a:t>x</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a:t>
            </a:r>
            <a:r>
              <a:rPr lang="en-US" sz="2800">
                <a:latin typeface="Times New Roman" panose="02020603050405020304" pitchFamily="18" charset="0"/>
                <a:ea typeface="Times New Roman" panose="02020603050405020304" pitchFamily="18" charset="0"/>
                <a:cs typeface="Times New Roman" panose="02020603050405020304" pitchFamily="18" charset="0"/>
              </a:rPr>
              <a:t>x</a:t>
            </a:r>
            <a:r>
              <a:rPr lang="en-US" sz="2800" baseline="-250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p</a:t>
            </a:r>
            <a:r>
              <a:rPr lang="en-US" sz="2800" baseline="-25000" smtClean="0">
                <a:latin typeface="Times New Roman" panose="02020603050405020304" pitchFamily="18" charset="0"/>
                <a:ea typeface="Times New Roman" panose="02020603050405020304" pitchFamily="18" charset="0"/>
                <a:cs typeface="Times New Roman" panose="02020603050405020304" pitchFamily="18" charset="0"/>
              </a:rPr>
              <a:t>k</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1"/>
          <a:srcRect l="1605" t="11571" r="46502" b="39105"/>
          <a:stretch>
            <a:fillRect/>
          </a:stretch>
        </p:blipFill>
        <p:spPr>
          <a:xfrm>
            <a:off x="0" y="0"/>
            <a:ext cx="12247071"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1"/>
          <a:srcRect t="44003" r="76836" b="21875"/>
          <a:stretch>
            <a:fillRect/>
          </a:stretch>
        </p:blipFill>
        <p:spPr>
          <a:xfrm>
            <a:off x="2782330" y="642551"/>
            <a:ext cx="6435810" cy="5353608"/>
          </a:xfrm>
          <a:prstGeom prst="rect">
            <a:avLst/>
          </a:prstGeom>
          <a:ln>
            <a:solidFill>
              <a:schemeClr val="accent1">
                <a:lumMod val="40000"/>
                <a:lumOff val="60000"/>
              </a:schemeClr>
            </a:solidFill>
          </a:ln>
        </p:spPr>
      </p:pic>
      <p:sp>
        <p:nvSpPr>
          <p:cNvPr id="11" name="Right Arrow 10"/>
          <p:cNvSpPr/>
          <p:nvPr/>
        </p:nvSpPr>
        <p:spPr>
          <a:xfrm>
            <a:off x="667265" y="2718486"/>
            <a:ext cx="1779373" cy="1482811"/>
          </a:xfrm>
          <a:prstGeom prst="rightArrow">
            <a:avLst/>
          </a:pr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pPr algn="l"/>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53081" y="172800"/>
            <a:ext cx="9877167" cy="1083374"/>
          </a:xfrm>
          <a:prstGeom prst="rect">
            <a:avLst/>
          </a:prstGeom>
        </p:spPr>
        <p:txBody>
          <a:bodyPr wrap="squar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Chạy chương trình với công cụ gỡ lỗi của phần mềm lập trình. Thiết lập một điểm dừng tại dòng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11 </a:t>
            </a:r>
            <a:r>
              <a:rPr lang="en-US" sz="2800">
                <a:latin typeface="Times New Roman" panose="02020603050405020304" pitchFamily="18" charset="0"/>
                <a:ea typeface="Times New Roman" panose="02020603050405020304" pitchFamily="18" charset="0"/>
                <a:cs typeface="Times New Roman" panose="02020603050405020304" pitchFamily="18" charset="0"/>
              </a:rPr>
              <a:t>của chương trình như sau: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11" name="Picture 10"/>
          <p:cNvPicPr>
            <a:picLocks noChangeAspect="1"/>
          </p:cNvPicPr>
          <p:nvPr/>
        </p:nvPicPr>
        <p:blipFill rotWithShape="1">
          <a:blip r:embed="rId1"/>
          <a:srcRect l="1224" t="11571" r="53562" b="34713"/>
          <a:stretch>
            <a:fillRect/>
          </a:stretch>
        </p:blipFill>
        <p:spPr>
          <a:xfrm>
            <a:off x="1507524" y="1256174"/>
            <a:ext cx="8279028" cy="5554283"/>
          </a:xfrm>
          <a:prstGeom prst="rect">
            <a:avLst/>
          </a:prstGeom>
          <a:ln>
            <a:solidFill>
              <a:schemeClr val="accent1">
                <a:lumMod val="40000"/>
                <a:lumOff val="60000"/>
              </a:schemeClr>
            </a:solid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41404" y="321085"/>
            <a:ext cx="9316995" cy="1083374"/>
          </a:xfrm>
          <a:prstGeom prst="rect">
            <a:avLst/>
          </a:prstGeom>
        </p:spPr>
        <p:txBody>
          <a:bodyPr wrap="squar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Thiết lập bảng theo dõi các giá trị trung gian k, m, n, NT sẽ như sau, giả sử giá trị nhập ban đầu của n = 100:</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graphicFrame>
        <p:nvGraphicFramePr>
          <p:cNvPr id="11" name="Table 10"/>
          <p:cNvGraphicFramePr>
            <a:graphicFrameLocks noGrp="1"/>
          </p:cNvGraphicFramePr>
          <p:nvPr/>
        </p:nvGraphicFramePr>
        <p:xfrm>
          <a:off x="741404" y="2075085"/>
          <a:ext cx="10305536" cy="4226860"/>
        </p:xfrm>
        <a:graphic>
          <a:graphicData uri="http://schemas.openxmlformats.org/drawingml/2006/table">
            <a:tbl>
              <a:tblPr firstRow="1" firstCol="1">
                <a:tableStyleId>{5940675A-B579-460E-94D1-54222C63F5DA}</a:tableStyleId>
              </a:tblPr>
              <a:tblGrid>
                <a:gridCol w="1037969"/>
                <a:gridCol w="1210962"/>
                <a:gridCol w="1285103"/>
                <a:gridCol w="1458097"/>
                <a:gridCol w="5313405"/>
              </a:tblGrid>
              <a:tr h="559307">
                <a:tc>
                  <a:txBody>
                    <a:bodyPr/>
                    <a:lstStyle/>
                    <a:p>
                      <a:pPr algn="ctr">
                        <a:lnSpc>
                          <a:spcPct val="115000"/>
                        </a:lnSpc>
                        <a:spcAft>
                          <a:spcPts val="0"/>
                        </a:spcAft>
                      </a:pPr>
                      <a:r>
                        <a:rPr lang="en-US" sz="2800">
                          <a:solidFill>
                            <a:schemeClr val="accent3">
                              <a:lumMod val="75000"/>
                            </a:schemeClr>
                          </a:solidFill>
                          <a:effectLst/>
                          <a:latin typeface="Times New Roman" panose="02020603050405020304" pitchFamily="18" charset="0"/>
                          <a:cs typeface="Times New Roman" panose="02020603050405020304" pitchFamily="18" charset="0"/>
                        </a:rPr>
                        <a:t>k</a:t>
                      </a:r>
                      <a:endParaRPr lang="en-US" sz="2800">
                        <a:solidFill>
                          <a:schemeClr val="accent3">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solidFill>
                            <a:schemeClr val="accent3">
                              <a:lumMod val="75000"/>
                            </a:schemeClr>
                          </a:solidFill>
                          <a:effectLst/>
                          <a:latin typeface="Times New Roman" panose="02020603050405020304" pitchFamily="18" charset="0"/>
                          <a:cs typeface="Times New Roman" panose="02020603050405020304" pitchFamily="18" charset="0"/>
                        </a:rPr>
                        <a:t>m</a:t>
                      </a:r>
                      <a:endParaRPr lang="en-US" sz="2800">
                        <a:solidFill>
                          <a:schemeClr val="accent3">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solidFill>
                            <a:schemeClr val="accent3">
                              <a:lumMod val="75000"/>
                            </a:schemeClr>
                          </a:solidFill>
                          <a:effectLst/>
                          <a:latin typeface="Times New Roman" panose="02020603050405020304" pitchFamily="18" charset="0"/>
                          <a:cs typeface="Times New Roman" panose="02020603050405020304" pitchFamily="18" charset="0"/>
                        </a:rPr>
                        <a:t>n</a:t>
                      </a:r>
                      <a:endParaRPr lang="en-US" sz="2800">
                        <a:solidFill>
                          <a:schemeClr val="accent3">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solidFill>
                            <a:schemeClr val="accent3">
                              <a:lumMod val="75000"/>
                            </a:schemeClr>
                          </a:solidFill>
                          <a:effectLst/>
                          <a:latin typeface="Times New Roman" panose="02020603050405020304" pitchFamily="18" charset="0"/>
                          <a:cs typeface="Times New Roman" panose="02020603050405020304" pitchFamily="18" charset="0"/>
                        </a:rPr>
                        <a:t>NT</a:t>
                      </a:r>
                      <a:endParaRPr lang="en-US" sz="2800">
                        <a:solidFill>
                          <a:schemeClr val="accent3">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solidFill>
                            <a:schemeClr val="accent3">
                              <a:lumMod val="75000"/>
                            </a:schemeClr>
                          </a:solidFill>
                          <a:effectLst/>
                          <a:latin typeface="Times New Roman" panose="02020603050405020304" pitchFamily="18" charset="0"/>
                          <a:cs typeface="Times New Roman" panose="02020603050405020304" pitchFamily="18" charset="0"/>
                        </a:rPr>
                        <a:t>Kết thúc</a:t>
                      </a:r>
                      <a:endParaRPr lang="en-US" sz="2800">
                        <a:solidFill>
                          <a:schemeClr val="accent3">
                            <a:lumMod val="7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559307">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100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100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559307">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50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100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[2,2]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559307">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25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100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[2,2,5]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841173">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100</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[2,2,5,5]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1148459">
                <a:tc>
                  <a:txBody>
                    <a:bodyPr/>
                    <a:lstStyle/>
                    <a:p>
                      <a:pPr algn="ctr">
                        <a:lnSpc>
                          <a:spcPct val="115000"/>
                        </a:lnSpc>
                        <a:spcAft>
                          <a:spcPts val="0"/>
                        </a:spcAft>
                      </a:pPr>
                      <a:r>
                        <a:rPr lang="en-US" sz="2800">
                          <a:solidFill>
                            <a:schemeClr val="accent4">
                              <a:lumMod val="50000"/>
                            </a:schemeClr>
                          </a:solidFill>
                          <a:effectLst/>
                          <a:latin typeface="Times New Roman" panose="02020603050405020304" pitchFamily="18" charset="0"/>
                          <a:cs typeface="Times New Roman" panose="02020603050405020304" pitchFamily="18" charset="0"/>
                        </a:rPr>
                        <a:t> </a:t>
                      </a:r>
                      <a:endParaRPr lang="en-US" sz="280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solidFill>
                            <a:schemeClr val="accent4">
                              <a:lumMod val="50000"/>
                            </a:schemeClr>
                          </a:solidFill>
                          <a:effectLst/>
                          <a:latin typeface="Times New Roman" panose="02020603050405020304" pitchFamily="18" charset="0"/>
                          <a:cs typeface="Times New Roman" panose="02020603050405020304" pitchFamily="18" charset="0"/>
                        </a:rPr>
                        <a:t> </a:t>
                      </a:r>
                      <a:endParaRPr lang="en-US" sz="280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solidFill>
                            <a:schemeClr val="accent4">
                              <a:lumMod val="50000"/>
                            </a:schemeClr>
                          </a:solidFill>
                          <a:effectLst/>
                          <a:latin typeface="Times New Roman" panose="02020603050405020304" pitchFamily="18" charset="0"/>
                          <a:cs typeface="Times New Roman" panose="02020603050405020304" pitchFamily="18" charset="0"/>
                        </a:rPr>
                        <a:t> </a:t>
                      </a:r>
                      <a:endParaRPr lang="en-US" sz="280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solidFill>
                            <a:schemeClr val="accent4">
                              <a:lumMod val="50000"/>
                            </a:schemeClr>
                          </a:solidFill>
                          <a:effectLst/>
                          <a:latin typeface="Times New Roman" panose="02020603050405020304" pitchFamily="18" charset="0"/>
                          <a:cs typeface="Times New Roman" panose="02020603050405020304" pitchFamily="18" charset="0"/>
                        </a:rPr>
                        <a:t> </a:t>
                      </a:r>
                      <a:endParaRPr lang="en-US" sz="280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solidFill>
                            <a:schemeClr val="accent4">
                              <a:lumMod val="50000"/>
                            </a:schemeClr>
                          </a:solidFill>
                          <a:effectLst/>
                          <a:latin typeface="Times New Roman" panose="02020603050405020304" pitchFamily="18" charset="0"/>
                          <a:cs typeface="Times New Roman" panose="02020603050405020304" pitchFamily="18" charset="0"/>
                        </a:rPr>
                        <a:t>Thông báo: 100 = 2 x 2 x 5 x 5</a:t>
                      </a:r>
                      <a:endParaRPr lang="en-US" sz="2800">
                        <a:solidFill>
                          <a:schemeClr val="accent4">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986286" y="599987"/>
            <a:ext cx="2672526" cy="646331"/>
          </a:xfrm>
          <a:prstGeom prst="rect">
            <a:avLst/>
          </a:prstGeom>
        </p:spPr>
        <p:txBody>
          <a:bodyPr wrap="none">
            <a:spAutoFit/>
          </a:bodyPr>
          <a:lstStyle/>
          <a:p>
            <a:r>
              <a:rPr lang="en-US" sz="3600" b="1">
                <a:solidFill>
                  <a:srgbClr val="7030A0"/>
                </a:solidFill>
                <a:latin typeface="Times New Roman" panose="02020603050405020304" pitchFamily="18" charset="0"/>
                <a:ea typeface="Times New Roman" panose="02020603050405020304" pitchFamily="18" charset="0"/>
              </a:rPr>
              <a:t>Nhiệm vụ 2.</a:t>
            </a:r>
            <a:r>
              <a:rPr lang="en-US" sz="3600">
                <a:latin typeface="Times New Roman" panose="02020603050405020304" pitchFamily="18" charset="0"/>
                <a:ea typeface="Times New Roman" panose="02020603050405020304" pitchFamily="18" charset="0"/>
              </a:rPr>
              <a:t> </a:t>
            </a:r>
            <a:endParaRPr lang="en-US" sz="3600"/>
          </a:p>
        </p:txBody>
      </p:sp>
      <p:sp>
        <p:nvSpPr>
          <p:cNvPr id="11" name="Rectangle 10"/>
          <p:cNvSpPr/>
          <p:nvPr/>
        </p:nvSpPr>
        <p:spPr>
          <a:xfrm>
            <a:off x="1062682" y="2806157"/>
            <a:ext cx="9934832" cy="1692771"/>
          </a:xfrm>
          <a:prstGeom prst="rect">
            <a:avLst/>
          </a:prstGeom>
        </p:spPr>
        <p:txBody>
          <a:bodyPr wrap="square">
            <a:spAutoFit/>
          </a:bodyPr>
          <a:lstStyle/>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Viết chương trình nhập từ bàn phím ba số thực a</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b, c </a:t>
            </a:r>
            <a:r>
              <a:rPr lang="en-US" sz="2800">
                <a:latin typeface="Times New Roman" panose="02020603050405020304" pitchFamily="18" charset="0"/>
                <a:ea typeface="Times New Roman" panose="02020603050405020304" pitchFamily="18" charset="0"/>
                <a:cs typeface="Times New Roman" panose="02020603050405020304" pitchFamily="18" charset="0"/>
              </a:rPr>
              <a:t>và tìm nghiệm của phương trình bậc hai: ax</a:t>
            </a:r>
            <a:r>
              <a:rPr lang="en-US" sz="2800" baseline="30000">
                <a:latin typeface="Times New Roman" panose="02020603050405020304" pitchFamily="18" charset="0"/>
                <a:ea typeface="Times New Roman" panose="02020603050405020304" pitchFamily="18" charset="0"/>
                <a:cs typeface="Times New Roman" panose="02020603050405020304" pitchFamily="18" charset="0"/>
              </a:rPr>
              <a:t>2</a:t>
            </a:r>
            <a:r>
              <a:rPr lang="en-US" sz="2800">
                <a:latin typeface="Times New Roman" panose="02020603050405020304" pitchFamily="18" charset="0"/>
                <a:ea typeface="Times New Roman" panose="02020603050405020304" pitchFamily="18" charset="0"/>
                <a:cs typeface="Times New Roman" panose="02020603050405020304" pitchFamily="18" charset="0"/>
              </a:rPr>
              <a:t> + bx + c =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Chương trình cần xét đầy đủ các trường hợp xảy ra.</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811285" y="579214"/>
            <a:ext cx="2627642" cy="743473"/>
          </a:xfrm>
          <a:prstGeom prst="rect">
            <a:avLst/>
          </a:prstGeom>
        </p:spPr>
        <p:txBody>
          <a:bodyPr wrap="none">
            <a:spAutoFit/>
          </a:bodyPr>
          <a:lstStyle/>
          <a:p>
            <a:pPr>
              <a:lnSpc>
                <a:spcPct val="115000"/>
              </a:lnSpc>
              <a:spcAft>
                <a:spcPts val="0"/>
              </a:spcAft>
            </a:pPr>
            <a:r>
              <a:rPr lang="en-US" sz="400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Hướng dẫn:</a:t>
            </a:r>
            <a:endParaRPr lang="en-US" sz="40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11" name="Rectangle 10"/>
          <p:cNvSpPr/>
          <p:nvPr/>
        </p:nvSpPr>
        <p:spPr>
          <a:xfrm>
            <a:off x="469556" y="2012512"/>
            <a:ext cx="10404389" cy="4552015"/>
          </a:xfrm>
          <a:prstGeom prst="rect">
            <a:avLst/>
          </a:prstGeom>
        </p:spPr>
        <p:txBody>
          <a:bodyPr wrap="squar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Với bộ dữ liệu a, b, c đã nhập (là các số thực), chúng ta cần xét đầy đủ các trường hợp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Calibri" panose="020F0502020204030204" pitchFamily="34"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Nếu a = b = c phương trình có vô số nghiệm.</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Calibri" panose="020F0502020204030204" pitchFamily="34"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Nếu a = b = 0; c ≠ 0, phương trình vô nghiệm.</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Calibri" panose="020F0502020204030204" pitchFamily="34"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Nếu a = 0; b ≠ 0 phương trình là bậc nhất và có nghiệm duy nhất.</a:t>
            </a:r>
            <a:endParaRPr lang="en-US" sz="2800">
              <a:latin typeface="Times New Roman" panose="02020603050405020304" pitchFamily="18"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Calibri" panose="020F0502020204030204" pitchFamily="34" charset="0"/>
              <a:buChar char="-"/>
            </a:pPr>
            <a:r>
              <a:rPr lang="en-US" sz="2800">
                <a:latin typeface="Times New Roman" panose="02020603050405020304" pitchFamily="18" charset="0"/>
                <a:ea typeface="Calibri" panose="020F0502020204030204" pitchFamily="34" charset="0"/>
                <a:cs typeface="Times New Roman" panose="02020603050405020304" pitchFamily="18" charset="0"/>
              </a:rPr>
              <a:t>Nếu a ≠ 0, giải phương trình bậc hai. Nghiệm sẽ phụ thuộc vào giá trị delta = b</a:t>
            </a:r>
            <a:r>
              <a:rPr lang="en-US" sz="2800" baseline="30000">
                <a:latin typeface="Times New Roman" panose="02020603050405020304" pitchFamily="18" charset="0"/>
                <a:ea typeface="Calibri" panose="020F0502020204030204" pitchFamily="34" charset="0"/>
                <a:cs typeface="Times New Roman" panose="02020603050405020304" pitchFamily="18" charset="0"/>
              </a:rPr>
              <a:t>2 </a:t>
            </a:r>
            <a:r>
              <a:rPr lang="en-US" sz="2800">
                <a:latin typeface="Times New Roman" panose="02020603050405020304" pitchFamily="18" charset="0"/>
                <a:ea typeface="Calibri" panose="020F0502020204030204" pitchFamily="34" charset="0"/>
                <a:cs typeface="Times New Roman" panose="02020603050405020304" pitchFamily="18" charset="0"/>
              </a:rPr>
              <a:t>- 4ac. Phương trình vô nghiệm, có một nghiệm kép </a:t>
            </a:r>
            <a:r>
              <a:rPr lang="en-US" sz="2800">
                <a:solidFill>
                  <a:srgbClr val="44546A"/>
                </a:solidFill>
                <a:latin typeface="Times New Roman" panose="02020603050405020304" pitchFamily="18" charset="0"/>
                <a:ea typeface="Calibri" panose="020F0502020204030204" pitchFamily="34" charset="0"/>
                <a:cs typeface="Times New Roman" panose="02020603050405020304" pitchFamily="18" charset="0"/>
              </a:rPr>
              <a:t>hoặc</a:t>
            </a:r>
            <a:r>
              <a:rPr lang="en-US" sz="2800">
                <a:latin typeface="Times New Roman" panose="02020603050405020304" pitchFamily="18" charset="0"/>
                <a:ea typeface="Calibri" panose="020F0502020204030204" pitchFamily="34" charset="0"/>
                <a:cs typeface="Times New Roman" panose="02020603050405020304" pitchFamily="18" charset="0"/>
              </a:rPr>
              <a:t> hai nghiệm phân biệt </a:t>
            </a:r>
            <a:r>
              <a:rPr lang="en-US" sz="2800" smtClean="0">
                <a:latin typeface="Times New Roman" panose="02020603050405020304" pitchFamily="18" charset="0"/>
                <a:ea typeface="Calibri" panose="020F0502020204030204" pitchFamily="34" charset="0"/>
                <a:cs typeface="Times New Roman" panose="02020603050405020304" pitchFamily="18" charset="0"/>
              </a:rPr>
              <a:t>phụ </a:t>
            </a:r>
            <a:r>
              <a:rPr lang="en-US" sz="2800">
                <a:latin typeface="Times New Roman" panose="02020603050405020304" pitchFamily="18" charset="0"/>
                <a:ea typeface="Calibri" panose="020F0502020204030204" pitchFamily="34" charset="0"/>
                <a:cs typeface="Times New Roman" panose="02020603050405020304" pitchFamily="18" charset="0"/>
              </a:rPr>
              <a:t>thuộc vào giá trị delta là nhỏ hơn 0, bằng 0 hay lớn hơn 0. </a:t>
            </a:r>
            <a:endParaRPr lang="en-US" sz="2800">
              <a:effectLst/>
              <a:latin typeface="Times New Roman" panose="02020603050405020304" pitchFamily="18" charset="0"/>
              <a:ea typeface="Calibri" panose="020F050202020403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Custom 21">
      <a:dk1>
        <a:sysClr val="windowText" lastClr="000000"/>
      </a:dk1>
      <a:lt1>
        <a:sysClr val="window" lastClr="FFFFFF"/>
      </a:lt1>
      <a:dk2>
        <a:srgbClr val="0048B3"/>
      </a:dk2>
      <a:lt2>
        <a:srgbClr val="7C77B9"/>
      </a:lt2>
      <a:accent1>
        <a:srgbClr val="008EDC"/>
      </a:accent1>
      <a:accent2>
        <a:srgbClr val="7A0078"/>
      </a:accent2>
      <a:accent3>
        <a:srgbClr val="D30F64"/>
      </a:accent3>
      <a:accent4>
        <a:srgbClr val="006FC9"/>
      </a:accent4>
      <a:accent5>
        <a:srgbClr val="00FFFF"/>
      </a:accent5>
      <a:accent6>
        <a:srgbClr val="EEB902"/>
      </a:accent6>
      <a:hlink>
        <a:srgbClr val="D30F64"/>
      </a:hlink>
      <a:folHlink>
        <a:srgbClr val="D30F64"/>
      </a:folHlink>
    </a:clrScheme>
    <a:fontScheme name="Custom 7">
      <a:majorFont>
        <a:latin typeface="Century Gothic"/>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12000">
              <a:schemeClr val="accent1"/>
            </a:gs>
            <a:gs pos="100000">
              <a:schemeClr val="accent3"/>
            </a:gs>
          </a:gsLst>
          <a:lin ang="0" scaled="1"/>
          <a:tileRect/>
        </a:gradFill>
        <a:ln w="12700" cap="flat">
          <a:noFill/>
          <a:prstDash val="solid"/>
          <a:miter/>
        </a:ln>
      </a:spPr>
      <a:bodyPr rtlCol="0" anchor="ctr"/>
      <a:lstStyle>
        <a:defPPr algn="l">
          <a:defRPr dirty="0"/>
        </a:defPPr>
      </a:lst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Fun vacation presentation</Template>
  <TotalTime>0</TotalTime>
  <Words>4885</Words>
  <Application>WPS Presentation</Application>
  <PresentationFormat>Widescreen</PresentationFormat>
  <Paragraphs>188</Paragraphs>
  <Slides>18</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18</vt:i4>
      </vt:variant>
    </vt:vector>
  </HeadingPairs>
  <TitlesOfParts>
    <vt:vector size="28" baseType="lpstr">
      <vt:lpstr>Arial</vt:lpstr>
      <vt:lpstr>SimSun</vt:lpstr>
      <vt:lpstr>Wingdings</vt:lpstr>
      <vt:lpstr>Times New Roman</vt:lpstr>
      <vt:lpstr>Calibri</vt:lpstr>
      <vt:lpstr>Cambria Math</vt:lpstr>
      <vt:lpstr>Microsoft YaHei</vt:lpstr>
      <vt:lpstr>Arial Unicode MS</vt:lpstr>
      <vt:lpstr>Century Gothic</vt:lpstr>
      <vt:lpstr>Office Theme</vt:lpstr>
      <vt:lpstr>BÀI 31 THỰC HÀNH VIẾT CHƯƠNG TRÌNH ĐƠN GIẢN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Bài 1: Giải phương trình bậc nhất</vt:lpstr>
      <vt:lpstr>Bài 2: An ninh lương thực</vt:lpstr>
      <vt:lpstr>Bài 3: </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5 THỰC HÀNH VIẾT CHƯƠNG TRÌNH ĐƠN GIẢN</dc:title>
  <dc:creator>HoangThanh Tam</dc:creator>
  <cp:lastModifiedBy>ASUS</cp:lastModifiedBy>
  <cp:revision>16</cp:revision>
  <dcterms:created xsi:type="dcterms:W3CDTF">2022-01-14T13:15:00Z</dcterms:created>
  <dcterms:modified xsi:type="dcterms:W3CDTF">2023-05-08T03:14:24Z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y fmtid="{D5CDD505-2E9C-101B-9397-08002B2CF9AE}" pid="3" name="ICV">
    <vt:lpwstr>2A422353B41C499E8B4223E529523757</vt:lpwstr>
  </property>
  <property fmtid="{D5CDD505-2E9C-101B-9397-08002B2CF9AE}" pid="4" name="KSOProductBuildVer">
    <vt:lpwstr>1033-11.2.0.11537</vt:lpwstr>
  </property>
</Properties>
</file>