
<file path=[Content_Types].xml><?xml version="1.0" encoding="utf-8"?>
<Types xmlns="http://schemas.openxmlformats.org/package/2006/content-types">
  <Default Extension="jpeg" ContentType="image/jpeg"/>
  <Default Extension="JPG" ContentType="image/.jpg"/>
  <Default Extension="png" ContentType="image/pn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
  </p:notesMasterIdLst>
  <p:handoutMasterIdLst>
    <p:handoutMasterId r:id="rId27"/>
  </p:handoutMasterIdLst>
  <p:sldIdLst>
    <p:sldId id="312" r:id="rId3"/>
    <p:sldId id="316" r:id="rId5"/>
    <p:sldId id="353" r:id="rId6"/>
    <p:sldId id="354" r:id="rId7"/>
    <p:sldId id="355" r:id="rId8"/>
    <p:sldId id="356" r:id="rId9"/>
    <p:sldId id="357" r:id="rId10"/>
    <p:sldId id="358" r:id="rId11"/>
    <p:sldId id="359" r:id="rId12"/>
    <p:sldId id="360" r:id="rId13"/>
    <p:sldId id="361" r:id="rId14"/>
    <p:sldId id="362" r:id="rId15"/>
    <p:sldId id="363" r:id="rId16"/>
    <p:sldId id="364" r:id="rId17"/>
    <p:sldId id="365" r:id="rId18"/>
    <p:sldId id="366" r:id="rId19"/>
    <p:sldId id="367" r:id="rId20"/>
    <p:sldId id="368" r:id="rId21"/>
    <p:sldId id="369" r:id="rId22"/>
    <p:sldId id="370" r:id="rId23"/>
    <p:sldId id="371" r:id="rId24"/>
    <p:sldId id="336" r:id="rId25"/>
    <p:sldId id="31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4826"/>
    <a:srgbClr val="FCE5EF"/>
    <a:srgbClr val="D2EA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717" autoAdjust="0"/>
  </p:normalViewPr>
  <p:slideViewPr>
    <p:cSldViewPr snapToGrid="0">
      <p:cViewPr varScale="1">
        <p:scale>
          <a:sx n="39" d="100"/>
          <a:sy n="39" d="100"/>
        </p:scale>
        <p:origin x="78" y="648"/>
      </p:cViewPr>
      <p:guideLst/>
    </p:cSldViewPr>
  </p:slideViewPr>
  <p:outlineViewPr>
    <p:cViewPr>
      <p:scale>
        <a:sx n="33" d="100"/>
        <a:sy n="33" d="100"/>
      </p:scale>
      <p:origin x="0" y="-3480"/>
    </p:cViewPr>
  </p:outlineViewPr>
  <p:notesTextViewPr>
    <p:cViewPr>
      <p:scale>
        <a:sx n="1" d="1"/>
        <a:sy n="1" d="1"/>
      </p:scale>
      <p:origin x="0" y="0"/>
    </p:cViewPr>
  </p:notesTextViewPr>
  <p:sorterViewPr>
    <p:cViewPr>
      <p:scale>
        <a:sx n="100" d="100"/>
        <a:sy n="100" d="100"/>
      </p:scale>
      <p:origin x="0" y="-1522"/>
    </p:cViewPr>
  </p:sorterViewPr>
  <p:notesViewPr>
    <p:cSldViewPr snapToGrid="0">
      <p:cViewPr varScale="1">
        <p:scale>
          <a:sx n="62" d="100"/>
          <a:sy n="62" d="100"/>
        </p:scale>
        <p:origin x="2266" y="77"/>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0" Type="http://schemas.openxmlformats.org/officeDocument/2006/relationships/tableStyles" Target="tableStyles.xml"/><Relationship Id="rId3" Type="http://schemas.openxmlformats.org/officeDocument/2006/relationships/slide" Target="slides/slide1.xml"/><Relationship Id="rId29" Type="http://schemas.openxmlformats.org/officeDocument/2006/relationships/viewProps" Target="viewProps.xml"/><Relationship Id="rId28" Type="http://schemas.openxmlformats.org/officeDocument/2006/relationships/presProps" Target="presProps.xml"/><Relationship Id="rId27" Type="http://schemas.openxmlformats.org/officeDocument/2006/relationships/handoutMaster" Target="handoutMasters/handoutMaster1.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F273EFC-B541-4D39-ACAE-B43588005231}" type="datetimeFigureOut">
              <a:rPr lang="en-US" smtClean="0"/>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98FC685-2169-447E-B5F0-6D799AEBC20E}" type="slidenum">
              <a:rPr lang="en-US" smtClean="0"/>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0853E1-56A0-44E9-A74E-5E9F6164A239}" type="datetimeFigureOut">
              <a:rPr lang="en-US" smtClean="0"/>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926890-3464-4466-B789-5BB6DD4ADC9C}" type="slidenum">
              <a:rPr lang="en-US" smtClean="0"/>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926890-3464-4466-B789-5BB6DD4ADC9C}" type="slidenum">
              <a:rPr lang="en-US" smtClean="0"/>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3251742-F350-4E0A-882E-44E34E005E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3251742-F350-4E0A-882E-44E34E005E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3251742-F350-4E0A-882E-44E34E005E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74" name="Freeform: Shape 73"/>
          <p:cNvSpPr/>
          <p:nvPr userDrawn="1"/>
        </p:nvSpPr>
        <p:spPr>
          <a:xfrm>
            <a:off x="3" y="2"/>
            <a:ext cx="2134216" cy="2258161"/>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dirty="0">
              <a:solidFill>
                <a:schemeClr val="accent1"/>
              </a:solidFill>
            </a:endParaRPr>
          </a:p>
        </p:txBody>
      </p:sp>
      <p:sp>
        <p:nvSpPr>
          <p:cNvPr id="75" name="Freeform: Shape 74"/>
          <p:cNvSpPr/>
          <p:nvPr userDrawn="1"/>
        </p:nvSpPr>
        <p:spPr>
          <a:xfrm>
            <a:off x="3" y="2"/>
            <a:ext cx="2134216" cy="2258161"/>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chemeClr val="accent1">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dirty="0">
              <a:solidFill>
                <a:schemeClr val="accent1"/>
              </a:solidFill>
            </a:endParaRPr>
          </a:p>
        </p:txBody>
      </p:sp>
      <p:grpSp>
        <p:nvGrpSpPr>
          <p:cNvPr id="76" name="Group 75"/>
          <p:cNvGrpSpPr/>
          <p:nvPr userDrawn="1"/>
        </p:nvGrpSpPr>
        <p:grpSpPr>
          <a:xfrm>
            <a:off x="1481312" y="743744"/>
            <a:ext cx="4860256" cy="4589316"/>
            <a:chOff x="1481312" y="743744"/>
            <a:chExt cx="4860256" cy="4589316"/>
          </a:xfrm>
        </p:grpSpPr>
        <p:sp>
          <p:nvSpPr>
            <p:cNvPr id="77" name="Rectangle 76" descr="Tag=AccentColor&#10;Flavor=Light&#10;Target=Fill"/>
            <p:cNvSpPr/>
            <p:nvPr/>
          </p:nvSpPr>
          <p:spPr>
            <a:xfrm>
              <a:off x="1481312" y="743744"/>
              <a:ext cx="4860256" cy="4589316"/>
            </a:xfrm>
            <a:prstGeom prst="rect">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dirty="0">
                <a:solidFill>
                  <a:schemeClr val="accent1"/>
                </a:solidFill>
              </a:endParaRPr>
            </a:p>
          </p:txBody>
        </p:sp>
        <p:sp>
          <p:nvSpPr>
            <p:cNvPr id="78" name="Rectangle 77" descr="Tag=AccentColor&#10;Flavor=Light&#10;Target=Fill"/>
            <p:cNvSpPr/>
            <p:nvPr/>
          </p:nvSpPr>
          <p:spPr>
            <a:xfrm>
              <a:off x="1481312" y="743744"/>
              <a:ext cx="4860256" cy="4589316"/>
            </a:xfrm>
            <a:prstGeom prst="rect">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useBgFill="1">
        <p:nvSpPr>
          <p:cNvPr id="79" name="Rectangle 78"/>
          <p:cNvSpPr/>
          <p:nvPr userDrawn="1"/>
        </p:nvSpPr>
        <p:spPr>
          <a:xfrm>
            <a:off x="1379729" y="648365"/>
            <a:ext cx="4860256" cy="4589316"/>
          </a:xfrm>
          <a:prstGeom prst="rect">
            <a:avLst/>
          </a:pr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Title 1"/>
          <p:cNvSpPr>
            <a:spLocks noGrp="1"/>
          </p:cNvSpPr>
          <p:nvPr>
            <p:ph type="ctrTitle" hasCustomPrompt="1"/>
          </p:nvPr>
        </p:nvSpPr>
        <p:spPr>
          <a:xfrm>
            <a:off x="1521269" y="799275"/>
            <a:ext cx="4579668" cy="3028072"/>
          </a:xfrm>
        </p:spPr>
        <p:txBody>
          <a:bodyPr/>
          <a:lstStyle>
            <a:lvl1pPr algn="ctr">
              <a:defRPr sz="6000" b="1" spc="1500" baseline="0"/>
            </a:lvl1pPr>
          </a:lstStyle>
          <a:p>
            <a:r>
              <a:rPr lang="en-US" dirty="0"/>
              <a:t>CLICK TO ADD TITLE</a:t>
            </a:r>
            <a:endParaRPr lang="en-US" dirty="0"/>
          </a:p>
        </p:txBody>
      </p:sp>
      <p:sp>
        <p:nvSpPr>
          <p:cNvPr id="81" name="Subtitle 2"/>
          <p:cNvSpPr>
            <a:spLocks noGrp="1"/>
          </p:cNvSpPr>
          <p:nvPr>
            <p:ph type="subTitle" idx="1" hasCustomPrompt="1"/>
          </p:nvPr>
        </p:nvSpPr>
        <p:spPr>
          <a:xfrm>
            <a:off x="1521269" y="3919422"/>
            <a:ext cx="4579668" cy="1166797"/>
          </a:xfrm>
        </p:spPr>
        <p:txBody>
          <a:bodyPr/>
          <a:lstStyle>
            <a:lvl1pPr algn="ctr">
              <a:buNone/>
              <a:defRPr sz="2400" spc="400" baseline="0"/>
            </a:lvl1pPr>
          </a:lstStyle>
          <a:p>
            <a:r>
              <a:rPr lang="en-US" dirty="0"/>
              <a:t>CLICK TO ADD SUBTITLE</a:t>
            </a:r>
            <a:endParaRPr lang="en-US" dirty="0"/>
          </a:p>
        </p:txBody>
      </p:sp>
      <p:sp>
        <p:nvSpPr>
          <p:cNvPr id="82" name="Oval 81"/>
          <p:cNvSpPr/>
          <p:nvPr userDrawn="1"/>
        </p:nvSpPr>
        <p:spPr>
          <a:xfrm>
            <a:off x="1199364" y="4074364"/>
            <a:ext cx="365125" cy="365125"/>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dirty="0">
              <a:solidFill>
                <a:schemeClr val="accent1"/>
              </a:solidFill>
            </a:endParaRPr>
          </a:p>
        </p:txBody>
      </p:sp>
      <p:sp>
        <p:nvSpPr>
          <p:cNvPr id="83" name="Freeform: Shape 82"/>
          <p:cNvSpPr/>
          <p:nvPr userDrawn="1"/>
        </p:nvSpPr>
        <p:spPr>
          <a:xfrm>
            <a:off x="10602612" y="5333060"/>
            <a:ext cx="1589388" cy="1524940"/>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dirty="0">
              <a:solidFill>
                <a:schemeClr val="accent1"/>
              </a:solidFill>
            </a:endParaRPr>
          </a:p>
        </p:txBody>
      </p:sp>
      <p:sp>
        <p:nvSpPr>
          <p:cNvPr id="84" name="Freeform: Shape 83"/>
          <p:cNvSpPr/>
          <p:nvPr userDrawn="1"/>
        </p:nvSpPr>
        <p:spPr>
          <a:xfrm>
            <a:off x="10602612" y="5333060"/>
            <a:ext cx="1589388" cy="1524940"/>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3">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dirty="0"/>
          </a:p>
        </p:txBody>
      </p:sp>
      <p:grpSp>
        <p:nvGrpSpPr>
          <p:cNvPr id="86" name="Graphic 185"/>
          <p:cNvGrpSpPr/>
          <p:nvPr userDrawn="1"/>
        </p:nvGrpSpPr>
        <p:grpSpPr>
          <a:xfrm>
            <a:off x="9805475" y="1581418"/>
            <a:ext cx="843746" cy="375828"/>
            <a:chOff x="9841624" y="4115729"/>
            <a:chExt cx="602170" cy="268223"/>
          </a:xfrm>
          <a:solidFill>
            <a:schemeClr val="tx1"/>
          </a:solidFill>
        </p:grpSpPr>
        <p:sp>
          <p:nvSpPr>
            <p:cNvPr id="87" name="Freeform: Shape 86"/>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dirty="0">
                <a:solidFill>
                  <a:schemeClr val="accent1"/>
                </a:solidFill>
              </a:endParaRPr>
            </a:p>
          </p:txBody>
        </p:sp>
        <p:sp>
          <p:nvSpPr>
            <p:cNvPr id="88" name="Freeform: Shape 87"/>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dirty="0">
                <a:solidFill>
                  <a:schemeClr val="accent1"/>
                </a:solidFill>
              </a:endParaRPr>
            </a:p>
          </p:txBody>
        </p:sp>
        <p:sp>
          <p:nvSpPr>
            <p:cNvPr id="89" name="Freeform: Shape 88"/>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dirty="0">
                <a:solidFill>
                  <a:schemeClr val="accent1"/>
                </a:solidFill>
              </a:endParaRPr>
            </a:p>
          </p:txBody>
        </p:sp>
        <p:sp>
          <p:nvSpPr>
            <p:cNvPr id="90" name="Freeform: Shape 89"/>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dirty="0">
                <a:solidFill>
                  <a:schemeClr val="accent1"/>
                </a:solidFill>
              </a:endParaRPr>
            </a:p>
          </p:txBody>
        </p:sp>
        <p:sp>
          <p:nvSpPr>
            <p:cNvPr id="91" name="Freeform: Shape 90"/>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dirty="0">
                <a:solidFill>
                  <a:schemeClr val="accent1"/>
                </a:solidFill>
              </a:endParaRPr>
            </a:p>
          </p:txBody>
        </p:sp>
      </p:grpSp>
      <p:sp>
        <p:nvSpPr>
          <p:cNvPr id="92" name="Oval 91"/>
          <p:cNvSpPr/>
          <p:nvPr userDrawn="1"/>
        </p:nvSpPr>
        <p:spPr>
          <a:xfrm>
            <a:off x="1199364" y="4074364"/>
            <a:ext cx="365125" cy="365125"/>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dirty="0"/>
          </a:p>
        </p:txBody>
      </p:sp>
      <p:sp>
        <p:nvSpPr>
          <p:cNvPr id="96" name="Picture Placeholder 2"/>
          <p:cNvSpPr>
            <a:spLocks noGrp="1"/>
          </p:cNvSpPr>
          <p:nvPr>
            <p:ph type="pic" sz="quarter" idx="13" hasCustomPrompt="1"/>
          </p:nvPr>
        </p:nvSpPr>
        <p:spPr>
          <a:xfrm>
            <a:off x="7068418" y="1957246"/>
            <a:ext cx="4207947" cy="4207948"/>
          </a:xfrm>
        </p:spPr>
        <p:txBody>
          <a:bodyPr/>
          <a:lstStyle>
            <a:lvl1pPr algn="ctr">
              <a:buNone/>
              <a:defRPr/>
            </a:lvl1pPr>
          </a:lstStyle>
          <a:p>
            <a:r>
              <a:rPr lang="en-US" dirty="0"/>
              <a:t>Click to add photo</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2 Column">
    <p:spTree>
      <p:nvGrpSpPr>
        <p:cNvPr id="1" name=""/>
        <p:cNvGrpSpPr/>
        <p:nvPr/>
      </p:nvGrpSpPr>
      <p:grpSpPr>
        <a:xfrm>
          <a:off x="0" y="0"/>
          <a:ext cx="0" cy="0"/>
          <a:chOff x="0" y="0"/>
          <a:chExt cx="0" cy="0"/>
        </a:xfrm>
      </p:grpSpPr>
      <p:grpSp>
        <p:nvGrpSpPr>
          <p:cNvPr id="6" name="Group 5"/>
          <p:cNvGrpSpPr/>
          <p:nvPr userDrawn="1"/>
        </p:nvGrpSpPr>
        <p:grpSpPr>
          <a:xfrm>
            <a:off x="8341223" y="5289452"/>
            <a:ext cx="1640977" cy="1568548"/>
            <a:chOff x="3121343" y="4864099"/>
            <a:chExt cx="2085971" cy="1993901"/>
          </a:xfrm>
          <a:solidFill>
            <a:schemeClr val="accent1">
              <a:alpha val="20000"/>
            </a:schemeClr>
          </a:solidFill>
        </p:grpSpPr>
        <p:sp>
          <p:nvSpPr>
            <p:cNvPr id="7" name="Freeform: Shape 6"/>
            <p:cNvSpPr/>
            <p:nvPr/>
          </p:nvSpPr>
          <p:spPr>
            <a:xfrm>
              <a:off x="3238556" y="4981312"/>
              <a:ext cx="442726" cy="44272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8" name="Freeform: Shape 7"/>
            <p:cNvSpPr/>
            <p:nvPr/>
          </p:nvSpPr>
          <p:spPr>
            <a:xfrm>
              <a:off x="3128809" y="4871565"/>
              <a:ext cx="902626" cy="902626"/>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9" name="Freeform: Shape 8"/>
            <p:cNvSpPr/>
            <p:nvPr/>
          </p:nvSpPr>
          <p:spPr>
            <a:xfrm>
              <a:off x="3121343" y="4864099"/>
              <a:ext cx="1152732" cy="1152732"/>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0" name="Freeform: Shape 9"/>
            <p:cNvSpPr/>
            <p:nvPr/>
          </p:nvSpPr>
          <p:spPr>
            <a:xfrm>
              <a:off x="3152324" y="4894707"/>
              <a:ext cx="1321462" cy="1321838"/>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1" name="Freeform: Shape 10"/>
            <p:cNvSpPr/>
            <p:nvPr/>
          </p:nvSpPr>
          <p:spPr>
            <a:xfrm>
              <a:off x="3215037" y="4957793"/>
              <a:ext cx="1428975" cy="1428975"/>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2" name="Freeform: Shape 11"/>
            <p:cNvSpPr/>
            <p:nvPr/>
          </p:nvSpPr>
          <p:spPr>
            <a:xfrm>
              <a:off x="3301642" y="5044398"/>
              <a:ext cx="1490195" cy="1490195"/>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3" name="Freeform: Shape 12"/>
            <p:cNvSpPr/>
            <p:nvPr/>
          </p:nvSpPr>
          <p:spPr>
            <a:xfrm>
              <a:off x="3409523" y="5152279"/>
              <a:ext cx="1509607" cy="1509607"/>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4" name="Freeform: Shape 13"/>
            <p:cNvSpPr/>
            <p:nvPr/>
          </p:nvSpPr>
          <p:spPr>
            <a:xfrm>
              <a:off x="3538685" y="5279576"/>
              <a:ext cx="1488326" cy="1490192"/>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5" name="Freeform: Shape 14"/>
            <p:cNvSpPr/>
            <p:nvPr/>
          </p:nvSpPr>
          <p:spPr>
            <a:xfrm>
              <a:off x="3683896" y="5426652"/>
              <a:ext cx="1429720" cy="1429720"/>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6" name="Freeform: Shape 15"/>
            <p:cNvSpPr/>
            <p:nvPr/>
          </p:nvSpPr>
          <p:spPr>
            <a:xfrm>
              <a:off x="3901021" y="5597624"/>
              <a:ext cx="1275308" cy="1260376"/>
            </a:xfrm>
            <a:custGeom>
              <a:avLst/>
              <a:gdLst>
                <a:gd name="connsiteX0" fmla="*/ 1260376 w 1275308"/>
                <a:gd name="connsiteY0" fmla="*/ 0 h 1260376"/>
                <a:gd name="connsiteX1" fmla="*/ 1275308 w 1275308"/>
                <a:gd name="connsiteY1" fmla="*/ 52634 h 1260376"/>
                <a:gd name="connsiteX2" fmla="*/ 67566 w 1275308"/>
                <a:gd name="connsiteY2" fmla="*/ 1260376 h 1260376"/>
                <a:gd name="connsiteX3" fmla="*/ 0 w 1275308"/>
                <a:gd name="connsiteY3" fmla="*/ 1260376 h 1260376"/>
              </a:gdLst>
              <a:ahLst/>
              <a:cxnLst>
                <a:cxn ang="0">
                  <a:pos x="connsiteX0" y="connsiteY0"/>
                </a:cxn>
                <a:cxn ang="0">
                  <a:pos x="connsiteX1" y="connsiteY1"/>
                </a:cxn>
                <a:cxn ang="0">
                  <a:pos x="connsiteX2" y="connsiteY2"/>
                </a:cxn>
                <a:cxn ang="0">
                  <a:pos x="connsiteX3" y="connsiteY3"/>
                </a:cxn>
              </a:cxnLst>
              <a:rect l="l" t="t" r="r" b="b"/>
              <a:pathLst>
                <a:path w="1275308" h="1260376">
                  <a:moveTo>
                    <a:pt x="1260376" y="0"/>
                  </a:moveTo>
                  <a:cubicBezTo>
                    <a:pt x="1265977" y="17174"/>
                    <a:pt x="1270829" y="34716"/>
                    <a:pt x="1275308" y="52634"/>
                  </a:cubicBezTo>
                  <a:lnTo>
                    <a:pt x="67566" y="1260376"/>
                  </a:lnTo>
                  <a:lnTo>
                    <a:pt x="0" y="1260376"/>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7" name="Freeform: Shape 16"/>
            <p:cNvSpPr/>
            <p:nvPr/>
          </p:nvSpPr>
          <p:spPr>
            <a:xfrm>
              <a:off x="4141456" y="5797338"/>
              <a:ext cx="1065858" cy="1060662"/>
            </a:xfrm>
            <a:custGeom>
              <a:avLst/>
              <a:gdLst>
                <a:gd name="connsiteX0" fmla="*/ 1061006 w 1065858"/>
                <a:gd name="connsiteY0" fmla="*/ 0 h 1060662"/>
                <a:gd name="connsiteX1" fmla="*/ 1065858 w 1065858"/>
                <a:gd name="connsiteY1" fmla="*/ 62342 h 1060662"/>
                <a:gd name="connsiteX2" fmla="*/ 67196 w 1065858"/>
                <a:gd name="connsiteY2" fmla="*/ 1060662 h 1060662"/>
                <a:gd name="connsiteX3" fmla="*/ 0 w 1065858"/>
                <a:gd name="connsiteY3" fmla="*/ 1060662 h 1060662"/>
              </a:gdLst>
              <a:ahLst/>
              <a:cxnLst>
                <a:cxn ang="0">
                  <a:pos x="connsiteX0" y="connsiteY0"/>
                </a:cxn>
                <a:cxn ang="0">
                  <a:pos x="connsiteX1" y="connsiteY1"/>
                </a:cxn>
                <a:cxn ang="0">
                  <a:pos x="connsiteX2" y="connsiteY2"/>
                </a:cxn>
                <a:cxn ang="0">
                  <a:pos x="connsiteX3" y="connsiteY3"/>
                </a:cxn>
              </a:cxnLst>
              <a:rect l="l" t="t" r="r" b="b"/>
              <a:pathLst>
                <a:path w="1065858" h="1060662">
                  <a:moveTo>
                    <a:pt x="1061006" y="0"/>
                  </a:moveTo>
                  <a:cubicBezTo>
                    <a:pt x="1063248" y="20905"/>
                    <a:pt x="1064741" y="41809"/>
                    <a:pt x="1065858" y="62342"/>
                  </a:cubicBezTo>
                  <a:lnTo>
                    <a:pt x="67196" y="1060662"/>
                  </a:lnTo>
                  <a:lnTo>
                    <a:pt x="0" y="1060662"/>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8" name="Freeform: Shape 17"/>
            <p:cNvSpPr/>
            <p:nvPr/>
          </p:nvSpPr>
          <p:spPr>
            <a:xfrm>
              <a:off x="4381830" y="6039978"/>
              <a:ext cx="818022" cy="818022"/>
            </a:xfrm>
            <a:custGeom>
              <a:avLst/>
              <a:gdLst>
                <a:gd name="connsiteX0" fmla="*/ 818022 w 818022"/>
                <a:gd name="connsiteY0" fmla="*/ 0 h 818022"/>
                <a:gd name="connsiteX1" fmla="*/ 804584 w 818022"/>
                <a:gd name="connsiteY1" fmla="*/ 80632 h 818022"/>
                <a:gd name="connsiteX2" fmla="*/ 67190 w 818022"/>
                <a:gd name="connsiteY2" fmla="*/ 818022 h 818022"/>
                <a:gd name="connsiteX3" fmla="*/ 0 w 818022"/>
                <a:gd name="connsiteY3" fmla="*/ 818022 h 818022"/>
              </a:gdLst>
              <a:ahLst/>
              <a:cxnLst>
                <a:cxn ang="0">
                  <a:pos x="connsiteX0" y="connsiteY0"/>
                </a:cxn>
                <a:cxn ang="0">
                  <a:pos x="connsiteX1" y="connsiteY1"/>
                </a:cxn>
                <a:cxn ang="0">
                  <a:pos x="connsiteX2" y="connsiteY2"/>
                </a:cxn>
                <a:cxn ang="0">
                  <a:pos x="connsiteX3" y="connsiteY3"/>
                </a:cxn>
              </a:cxnLst>
              <a:rect l="l" t="t" r="r" b="b"/>
              <a:pathLst>
                <a:path w="818022" h="818022">
                  <a:moveTo>
                    <a:pt x="818022" y="0"/>
                  </a:moveTo>
                  <a:cubicBezTo>
                    <a:pt x="814660" y="27250"/>
                    <a:pt x="810180" y="53755"/>
                    <a:pt x="804584" y="80632"/>
                  </a:cubicBezTo>
                  <a:lnTo>
                    <a:pt x="67190" y="818022"/>
                  </a:lnTo>
                  <a:lnTo>
                    <a:pt x="0" y="818022"/>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9" name="Freeform: Shape 18"/>
            <p:cNvSpPr/>
            <p:nvPr/>
          </p:nvSpPr>
          <p:spPr>
            <a:xfrm>
              <a:off x="4647375" y="6390131"/>
              <a:ext cx="442354" cy="442354"/>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grpSp>
      <p:sp>
        <p:nvSpPr>
          <p:cNvPr id="30" name="Title 1"/>
          <p:cNvSpPr>
            <a:spLocks noGrp="1"/>
          </p:cNvSpPr>
          <p:nvPr>
            <p:ph type="title" hasCustomPrompt="1"/>
          </p:nvPr>
        </p:nvSpPr>
        <p:spPr>
          <a:xfrm>
            <a:off x="1292868" y="358614"/>
            <a:ext cx="4150804" cy="1431000"/>
          </a:xfrm>
        </p:spPr>
        <p:txBody>
          <a:bodyPr anchor="t"/>
          <a:lstStyle>
            <a:lvl1pPr>
              <a:defRPr/>
            </a:lvl1pPr>
          </a:lstStyle>
          <a:p>
            <a:r>
              <a:rPr lang="en-US" dirty="0"/>
              <a:t>Click to add title</a:t>
            </a:r>
            <a:endParaRPr lang="en-US" dirty="0"/>
          </a:p>
        </p:txBody>
      </p:sp>
      <p:sp>
        <p:nvSpPr>
          <p:cNvPr id="24" name="Text Placeholder 23"/>
          <p:cNvSpPr>
            <a:spLocks noGrp="1"/>
          </p:cNvSpPr>
          <p:nvPr>
            <p:ph type="body" sz="quarter" idx="13" hasCustomPrompt="1"/>
          </p:nvPr>
        </p:nvSpPr>
        <p:spPr>
          <a:xfrm>
            <a:off x="1691325" y="2014538"/>
            <a:ext cx="4307160" cy="518874"/>
          </a:xfrm>
        </p:spPr>
        <p:txBody>
          <a:bodyPr/>
          <a:lstStyle>
            <a:lvl1pPr>
              <a:buNone/>
              <a:defRPr b="1"/>
            </a:lvl1pPr>
          </a:lstStyle>
          <a:p>
            <a:pPr lvl="0"/>
            <a:r>
              <a:rPr lang="en-US" dirty="0"/>
              <a:t>Click to add title</a:t>
            </a:r>
            <a:endParaRPr lang="en-US" dirty="0"/>
          </a:p>
        </p:txBody>
      </p:sp>
      <p:sp>
        <p:nvSpPr>
          <p:cNvPr id="26" name="Text Placeholder 25"/>
          <p:cNvSpPr>
            <a:spLocks noGrp="1"/>
          </p:cNvSpPr>
          <p:nvPr>
            <p:ph type="body" sz="quarter" idx="14" hasCustomPrompt="1"/>
          </p:nvPr>
        </p:nvSpPr>
        <p:spPr>
          <a:xfrm>
            <a:off x="1691325" y="2666318"/>
            <a:ext cx="4307160" cy="3295650"/>
          </a:xfrm>
        </p:spPr>
        <p:txBody>
          <a:bodyPr>
            <a:normAutofit/>
          </a:bodyPr>
          <a:lstStyle>
            <a:lvl1pPr>
              <a:buFont typeface="Arial" panose="020B0604020202020204" pitchFamily="34" charset="0"/>
              <a:buChar char="•"/>
              <a:defRPr sz="1800"/>
            </a:lvl1pPr>
            <a:lvl2pPr>
              <a:buNone/>
              <a:defRPr/>
            </a:lvl2pPr>
            <a:lvl3pPr>
              <a:buNone/>
              <a:defRPr/>
            </a:lvl3pPr>
            <a:lvl4pPr>
              <a:buNone/>
              <a:defRPr/>
            </a:lvl4pPr>
            <a:lvl5pPr>
              <a:buNone/>
              <a:defRPr/>
            </a:lvl5pPr>
          </a:lstStyle>
          <a:p>
            <a:pPr lvl="0"/>
            <a:r>
              <a:rPr lang="en-US" dirty="0"/>
              <a:t>Click to add text</a:t>
            </a:r>
            <a:endParaRPr lang="en-US" dirty="0"/>
          </a:p>
        </p:txBody>
      </p:sp>
      <p:sp>
        <p:nvSpPr>
          <p:cNvPr id="27" name="Text Placeholder 23"/>
          <p:cNvSpPr>
            <a:spLocks noGrp="1"/>
          </p:cNvSpPr>
          <p:nvPr>
            <p:ph type="body" sz="quarter" idx="15" hasCustomPrompt="1"/>
          </p:nvPr>
        </p:nvSpPr>
        <p:spPr>
          <a:xfrm>
            <a:off x="6317484" y="2014538"/>
            <a:ext cx="4307160" cy="518874"/>
          </a:xfrm>
        </p:spPr>
        <p:txBody>
          <a:bodyPr/>
          <a:lstStyle>
            <a:lvl1pPr>
              <a:buNone/>
              <a:defRPr b="1"/>
            </a:lvl1pPr>
          </a:lstStyle>
          <a:p>
            <a:pPr lvl="0"/>
            <a:r>
              <a:rPr lang="en-US" dirty="0"/>
              <a:t>Click to add title</a:t>
            </a:r>
            <a:endParaRPr lang="en-US" dirty="0"/>
          </a:p>
        </p:txBody>
      </p:sp>
      <p:sp>
        <p:nvSpPr>
          <p:cNvPr id="28" name="Text Placeholder 25"/>
          <p:cNvSpPr>
            <a:spLocks noGrp="1"/>
          </p:cNvSpPr>
          <p:nvPr>
            <p:ph type="body" sz="quarter" idx="16" hasCustomPrompt="1"/>
          </p:nvPr>
        </p:nvSpPr>
        <p:spPr>
          <a:xfrm>
            <a:off x="6317484" y="2666318"/>
            <a:ext cx="4307160" cy="3295650"/>
          </a:xfrm>
        </p:spPr>
        <p:txBody>
          <a:bodyPr>
            <a:normAutofit/>
          </a:bodyPr>
          <a:lstStyle>
            <a:lvl1pPr>
              <a:buFont typeface="Arial" panose="020B0604020202020204" pitchFamily="34" charset="0"/>
              <a:buChar char="•"/>
              <a:defRPr sz="1800"/>
            </a:lvl1pPr>
            <a:lvl2pPr>
              <a:buNone/>
              <a:defRPr/>
            </a:lvl2pPr>
            <a:lvl3pPr>
              <a:buNone/>
              <a:defRPr/>
            </a:lvl3pPr>
            <a:lvl4pPr>
              <a:buNone/>
              <a:defRPr/>
            </a:lvl4pPr>
            <a:lvl5pPr>
              <a:buNone/>
              <a:defRPr/>
            </a:lvl5pPr>
          </a:lstStyle>
          <a:p>
            <a:pPr lvl="0"/>
            <a:r>
              <a:rPr lang="en-US" dirty="0"/>
              <a:t>Click to add text</a:t>
            </a:r>
            <a:endParaRPr lang="en-US" dirty="0"/>
          </a:p>
        </p:txBody>
      </p:sp>
      <p:sp>
        <p:nvSpPr>
          <p:cNvPr id="20" name="Date Placeholder 178"/>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a:ln>
                  <a:noFill/>
                </a:ln>
                <a:solidFill>
                  <a:prstClr val="black">
                    <a:tint val="75000"/>
                  </a:prstClr>
                </a:solidFill>
                <a:effectLst/>
                <a:uLnTx/>
                <a:uFillTx/>
                <a:latin typeface="Source Sans Pro"/>
                <a:cs typeface="+mn-cs"/>
              </a:rPr>
              <a:t>2/1/20XX</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21" name="Footer Placeholder 179"/>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dirty="0">
                <a:ln>
                  <a:noFill/>
                </a:ln>
                <a:solidFill>
                  <a:prstClr val="black">
                    <a:tint val="75000"/>
                  </a:prstClr>
                </a:solidFill>
                <a:effectLst/>
                <a:uLnTx/>
                <a:uFillTx/>
                <a:latin typeface="Source Sans Pro"/>
                <a:cs typeface="+mn-cs"/>
              </a:rPr>
              <a:t>PRESENTATION TITLE</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22" name="Slide Number Placeholder 180"/>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5EA792F7-1D9E-4C7E-A103-E8EDFDC2691E}" type="slidenum">
              <a:rPr kumimoji="0" lang="en-US" sz="1200" b="1" i="0" u="none" strike="noStrike" kern="1200" cap="all" spc="100" normalizeH="0" baseline="0" noProof="0" smtClean="0">
                <a:ln>
                  <a:noFill/>
                </a:ln>
                <a:solidFill>
                  <a:prstClr val="black">
                    <a:tint val="75000"/>
                  </a:prstClr>
                </a:solidFill>
                <a:effectLst/>
                <a:uLnTx/>
                <a:uFillTx/>
                <a:latin typeface="Source Sans Pro"/>
                <a:cs typeface="+mn-cs"/>
              </a:rPr>
            </a:fld>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grpSp>
        <p:nvGrpSpPr>
          <p:cNvPr id="35" name="Graphic 38"/>
          <p:cNvGrpSpPr/>
          <p:nvPr userDrawn="1"/>
        </p:nvGrpSpPr>
        <p:grpSpPr>
          <a:xfrm>
            <a:off x="5983704" y="400019"/>
            <a:ext cx="1910252" cy="709661"/>
            <a:chOff x="2267504" y="2540250"/>
            <a:chExt cx="1990951" cy="739641"/>
          </a:xfrm>
          <a:solidFill>
            <a:schemeClr val="tx2"/>
          </a:solidFill>
        </p:grpSpPr>
        <p:sp>
          <p:nvSpPr>
            <p:cNvPr id="36" name="Freeform: Shape 35"/>
            <p:cNvSpPr/>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7" name="Freeform: Shape 36"/>
            <p:cNvSpPr/>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sp>
        <p:nvSpPr>
          <p:cNvPr id="3" name="Freeform: Shape 2"/>
          <p:cNvSpPr/>
          <p:nvPr userDrawn="1"/>
        </p:nvSpPr>
        <p:spPr>
          <a:xfrm rot="10800000">
            <a:off x="4221" y="-4221"/>
            <a:ext cx="1098147" cy="1053618"/>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3">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3 Column">
    <p:spTree>
      <p:nvGrpSpPr>
        <p:cNvPr id="1" name=""/>
        <p:cNvGrpSpPr/>
        <p:nvPr/>
      </p:nvGrpSpPr>
      <p:grpSpPr>
        <a:xfrm>
          <a:off x="0" y="0"/>
          <a:ext cx="0" cy="0"/>
          <a:chOff x="0" y="0"/>
          <a:chExt cx="0" cy="0"/>
        </a:xfrm>
      </p:grpSpPr>
      <p:grpSp>
        <p:nvGrpSpPr>
          <p:cNvPr id="6" name="Group 5"/>
          <p:cNvGrpSpPr/>
          <p:nvPr userDrawn="1"/>
        </p:nvGrpSpPr>
        <p:grpSpPr>
          <a:xfrm>
            <a:off x="8341223" y="5289452"/>
            <a:ext cx="1640977" cy="1568548"/>
            <a:chOff x="3121343" y="4864099"/>
            <a:chExt cx="2085971" cy="1993901"/>
          </a:xfrm>
          <a:solidFill>
            <a:schemeClr val="accent1">
              <a:alpha val="20000"/>
            </a:schemeClr>
          </a:solidFill>
        </p:grpSpPr>
        <p:sp>
          <p:nvSpPr>
            <p:cNvPr id="7" name="Freeform: Shape 6"/>
            <p:cNvSpPr/>
            <p:nvPr/>
          </p:nvSpPr>
          <p:spPr>
            <a:xfrm>
              <a:off x="3238556" y="4981312"/>
              <a:ext cx="442726" cy="44272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8" name="Freeform: Shape 7"/>
            <p:cNvSpPr/>
            <p:nvPr/>
          </p:nvSpPr>
          <p:spPr>
            <a:xfrm>
              <a:off x="3128809" y="4871565"/>
              <a:ext cx="902626" cy="902626"/>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9" name="Freeform: Shape 8"/>
            <p:cNvSpPr/>
            <p:nvPr/>
          </p:nvSpPr>
          <p:spPr>
            <a:xfrm>
              <a:off x="3121343" y="4864099"/>
              <a:ext cx="1152732" cy="1152732"/>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0" name="Freeform: Shape 9"/>
            <p:cNvSpPr/>
            <p:nvPr/>
          </p:nvSpPr>
          <p:spPr>
            <a:xfrm>
              <a:off x="3152324" y="4894707"/>
              <a:ext cx="1321462" cy="1321838"/>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1" name="Freeform: Shape 10"/>
            <p:cNvSpPr/>
            <p:nvPr/>
          </p:nvSpPr>
          <p:spPr>
            <a:xfrm>
              <a:off x="3215037" y="4957793"/>
              <a:ext cx="1428975" cy="1428975"/>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2" name="Freeform: Shape 11"/>
            <p:cNvSpPr/>
            <p:nvPr/>
          </p:nvSpPr>
          <p:spPr>
            <a:xfrm>
              <a:off x="3301642" y="5044398"/>
              <a:ext cx="1490195" cy="1490195"/>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3" name="Freeform: Shape 12"/>
            <p:cNvSpPr/>
            <p:nvPr/>
          </p:nvSpPr>
          <p:spPr>
            <a:xfrm>
              <a:off x="3409523" y="5152279"/>
              <a:ext cx="1509607" cy="1509607"/>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4" name="Freeform: Shape 13"/>
            <p:cNvSpPr/>
            <p:nvPr/>
          </p:nvSpPr>
          <p:spPr>
            <a:xfrm>
              <a:off x="3538685" y="5279576"/>
              <a:ext cx="1488326" cy="1490192"/>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5" name="Freeform: Shape 14"/>
            <p:cNvSpPr/>
            <p:nvPr/>
          </p:nvSpPr>
          <p:spPr>
            <a:xfrm>
              <a:off x="3683896" y="5426652"/>
              <a:ext cx="1429720" cy="1429720"/>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6" name="Freeform: Shape 15"/>
            <p:cNvSpPr/>
            <p:nvPr/>
          </p:nvSpPr>
          <p:spPr>
            <a:xfrm>
              <a:off x="3901021" y="5597624"/>
              <a:ext cx="1275308" cy="1260376"/>
            </a:xfrm>
            <a:custGeom>
              <a:avLst/>
              <a:gdLst>
                <a:gd name="connsiteX0" fmla="*/ 1260376 w 1275308"/>
                <a:gd name="connsiteY0" fmla="*/ 0 h 1260376"/>
                <a:gd name="connsiteX1" fmla="*/ 1275308 w 1275308"/>
                <a:gd name="connsiteY1" fmla="*/ 52634 h 1260376"/>
                <a:gd name="connsiteX2" fmla="*/ 67566 w 1275308"/>
                <a:gd name="connsiteY2" fmla="*/ 1260376 h 1260376"/>
                <a:gd name="connsiteX3" fmla="*/ 0 w 1275308"/>
                <a:gd name="connsiteY3" fmla="*/ 1260376 h 1260376"/>
              </a:gdLst>
              <a:ahLst/>
              <a:cxnLst>
                <a:cxn ang="0">
                  <a:pos x="connsiteX0" y="connsiteY0"/>
                </a:cxn>
                <a:cxn ang="0">
                  <a:pos x="connsiteX1" y="connsiteY1"/>
                </a:cxn>
                <a:cxn ang="0">
                  <a:pos x="connsiteX2" y="connsiteY2"/>
                </a:cxn>
                <a:cxn ang="0">
                  <a:pos x="connsiteX3" y="connsiteY3"/>
                </a:cxn>
              </a:cxnLst>
              <a:rect l="l" t="t" r="r" b="b"/>
              <a:pathLst>
                <a:path w="1275308" h="1260376">
                  <a:moveTo>
                    <a:pt x="1260376" y="0"/>
                  </a:moveTo>
                  <a:cubicBezTo>
                    <a:pt x="1265977" y="17174"/>
                    <a:pt x="1270829" y="34716"/>
                    <a:pt x="1275308" y="52634"/>
                  </a:cubicBezTo>
                  <a:lnTo>
                    <a:pt x="67566" y="1260376"/>
                  </a:lnTo>
                  <a:lnTo>
                    <a:pt x="0" y="1260376"/>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7" name="Freeform: Shape 16"/>
            <p:cNvSpPr/>
            <p:nvPr/>
          </p:nvSpPr>
          <p:spPr>
            <a:xfrm>
              <a:off x="4141456" y="5797338"/>
              <a:ext cx="1065858" cy="1060662"/>
            </a:xfrm>
            <a:custGeom>
              <a:avLst/>
              <a:gdLst>
                <a:gd name="connsiteX0" fmla="*/ 1061006 w 1065858"/>
                <a:gd name="connsiteY0" fmla="*/ 0 h 1060662"/>
                <a:gd name="connsiteX1" fmla="*/ 1065858 w 1065858"/>
                <a:gd name="connsiteY1" fmla="*/ 62342 h 1060662"/>
                <a:gd name="connsiteX2" fmla="*/ 67196 w 1065858"/>
                <a:gd name="connsiteY2" fmla="*/ 1060662 h 1060662"/>
                <a:gd name="connsiteX3" fmla="*/ 0 w 1065858"/>
                <a:gd name="connsiteY3" fmla="*/ 1060662 h 1060662"/>
              </a:gdLst>
              <a:ahLst/>
              <a:cxnLst>
                <a:cxn ang="0">
                  <a:pos x="connsiteX0" y="connsiteY0"/>
                </a:cxn>
                <a:cxn ang="0">
                  <a:pos x="connsiteX1" y="connsiteY1"/>
                </a:cxn>
                <a:cxn ang="0">
                  <a:pos x="connsiteX2" y="connsiteY2"/>
                </a:cxn>
                <a:cxn ang="0">
                  <a:pos x="connsiteX3" y="connsiteY3"/>
                </a:cxn>
              </a:cxnLst>
              <a:rect l="l" t="t" r="r" b="b"/>
              <a:pathLst>
                <a:path w="1065858" h="1060662">
                  <a:moveTo>
                    <a:pt x="1061006" y="0"/>
                  </a:moveTo>
                  <a:cubicBezTo>
                    <a:pt x="1063248" y="20905"/>
                    <a:pt x="1064741" y="41809"/>
                    <a:pt x="1065858" y="62342"/>
                  </a:cubicBezTo>
                  <a:lnTo>
                    <a:pt x="67196" y="1060662"/>
                  </a:lnTo>
                  <a:lnTo>
                    <a:pt x="0" y="1060662"/>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8" name="Freeform: Shape 17"/>
            <p:cNvSpPr/>
            <p:nvPr/>
          </p:nvSpPr>
          <p:spPr>
            <a:xfrm>
              <a:off x="4381830" y="6039978"/>
              <a:ext cx="818022" cy="818022"/>
            </a:xfrm>
            <a:custGeom>
              <a:avLst/>
              <a:gdLst>
                <a:gd name="connsiteX0" fmla="*/ 818022 w 818022"/>
                <a:gd name="connsiteY0" fmla="*/ 0 h 818022"/>
                <a:gd name="connsiteX1" fmla="*/ 804584 w 818022"/>
                <a:gd name="connsiteY1" fmla="*/ 80632 h 818022"/>
                <a:gd name="connsiteX2" fmla="*/ 67190 w 818022"/>
                <a:gd name="connsiteY2" fmla="*/ 818022 h 818022"/>
                <a:gd name="connsiteX3" fmla="*/ 0 w 818022"/>
                <a:gd name="connsiteY3" fmla="*/ 818022 h 818022"/>
              </a:gdLst>
              <a:ahLst/>
              <a:cxnLst>
                <a:cxn ang="0">
                  <a:pos x="connsiteX0" y="connsiteY0"/>
                </a:cxn>
                <a:cxn ang="0">
                  <a:pos x="connsiteX1" y="connsiteY1"/>
                </a:cxn>
                <a:cxn ang="0">
                  <a:pos x="connsiteX2" y="connsiteY2"/>
                </a:cxn>
                <a:cxn ang="0">
                  <a:pos x="connsiteX3" y="connsiteY3"/>
                </a:cxn>
              </a:cxnLst>
              <a:rect l="l" t="t" r="r" b="b"/>
              <a:pathLst>
                <a:path w="818022" h="818022">
                  <a:moveTo>
                    <a:pt x="818022" y="0"/>
                  </a:moveTo>
                  <a:cubicBezTo>
                    <a:pt x="814660" y="27250"/>
                    <a:pt x="810180" y="53755"/>
                    <a:pt x="804584" y="80632"/>
                  </a:cubicBezTo>
                  <a:lnTo>
                    <a:pt x="67190" y="818022"/>
                  </a:lnTo>
                  <a:lnTo>
                    <a:pt x="0" y="818022"/>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9" name="Freeform: Shape 18"/>
            <p:cNvSpPr/>
            <p:nvPr/>
          </p:nvSpPr>
          <p:spPr>
            <a:xfrm>
              <a:off x="4647375" y="6390131"/>
              <a:ext cx="442354" cy="442354"/>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grpSp>
      <p:sp>
        <p:nvSpPr>
          <p:cNvPr id="39" name="Title 1"/>
          <p:cNvSpPr>
            <a:spLocks noGrp="1"/>
          </p:cNvSpPr>
          <p:nvPr>
            <p:ph type="title" hasCustomPrompt="1"/>
          </p:nvPr>
        </p:nvSpPr>
        <p:spPr>
          <a:xfrm>
            <a:off x="1292868" y="358614"/>
            <a:ext cx="4150804" cy="1431000"/>
          </a:xfrm>
        </p:spPr>
        <p:txBody>
          <a:bodyPr anchor="t"/>
          <a:lstStyle>
            <a:lvl1pPr>
              <a:defRPr/>
            </a:lvl1pPr>
          </a:lstStyle>
          <a:p>
            <a:r>
              <a:rPr lang="en-US" dirty="0"/>
              <a:t>Click to add title</a:t>
            </a:r>
            <a:endParaRPr lang="en-US" dirty="0"/>
          </a:p>
        </p:txBody>
      </p:sp>
      <p:sp>
        <p:nvSpPr>
          <p:cNvPr id="29" name="Text Placeholder 23"/>
          <p:cNvSpPr>
            <a:spLocks noGrp="1"/>
          </p:cNvSpPr>
          <p:nvPr>
            <p:ph type="body" sz="quarter" idx="13" hasCustomPrompt="1"/>
          </p:nvPr>
        </p:nvSpPr>
        <p:spPr>
          <a:xfrm>
            <a:off x="504392" y="2014538"/>
            <a:ext cx="3534208" cy="518874"/>
          </a:xfrm>
        </p:spPr>
        <p:txBody>
          <a:bodyPr/>
          <a:lstStyle>
            <a:lvl1pPr>
              <a:buNone/>
              <a:defRPr b="1"/>
            </a:lvl1pPr>
          </a:lstStyle>
          <a:p>
            <a:pPr lvl="0"/>
            <a:r>
              <a:rPr lang="en-US" dirty="0"/>
              <a:t>Click to add title</a:t>
            </a:r>
            <a:endParaRPr lang="en-US" dirty="0"/>
          </a:p>
        </p:txBody>
      </p:sp>
      <p:sp>
        <p:nvSpPr>
          <p:cNvPr id="30" name="Text Placeholder 25"/>
          <p:cNvSpPr>
            <a:spLocks noGrp="1"/>
          </p:cNvSpPr>
          <p:nvPr>
            <p:ph type="body" sz="quarter" idx="14" hasCustomPrompt="1"/>
          </p:nvPr>
        </p:nvSpPr>
        <p:spPr>
          <a:xfrm>
            <a:off x="504392" y="2666318"/>
            <a:ext cx="3534208" cy="3295650"/>
          </a:xfrm>
        </p:spPr>
        <p:txBody>
          <a:bodyPr>
            <a:normAutofit/>
          </a:bodyPr>
          <a:lstStyle>
            <a:lvl1pPr>
              <a:buFont typeface="Arial" panose="020B0604020202020204" pitchFamily="34" charset="0"/>
              <a:buChar char="•"/>
              <a:defRPr sz="1800"/>
            </a:lvl1pPr>
            <a:lvl2pPr>
              <a:buNone/>
              <a:defRPr/>
            </a:lvl2pPr>
            <a:lvl3pPr>
              <a:buNone/>
              <a:defRPr/>
            </a:lvl3pPr>
            <a:lvl4pPr>
              <a:buNone/>
              <a:defRPr/>
            </a:lvl4pPr>
            <a:lvl5pPr>
              <a:buNone/>
              <a:defRPr/>
            </a:lvl5pPr>
          </a:lstStyle>
          <a:p>
            <a:pPr lvl="0"/>
            <a:r>
              <a:rPr lang="en-US" dirty="0"/>
              <a:t>Click to add text</a:t>
            </a:r>
            <a:endParaRPr lang="en-US" dirty="0"/>
          </a:p>
        </p:txBody>
      </p:sp>
      <p:sp>
        <p:nvSpPr>
          <p:cNvPr id="31" name="Text Placeholder 23"/>
          <p:cNvSpPr>
            <a:spLocks noGrp="1"/>
          </p:cNvSpPr>
          <p:nvPr>
            <p:ph type="body" sz="quarter" idx="15" hasCustomPrompt="1"/>
          </p:nvPr>
        </p:nvSpPr>
        <p:spPr>
          <a:xfrm>
            <a:off x="4356809" y="2014538"/>
            <a:ext cx="3534208" cy="518874"/>
          </a:xfrm>
        </p:spPr>
        <p:txBody>
          <a:bodyPr/>
          <a:lstStyle>
            <a:lvl1pPr>
              <a:buNone/>
              <a:defRPr b="1"/>
            </a:lvl1pPr>
          </a:lstStyle>
          <a:p>
            <a:pPr lvl="0"/>
            <a:r>
              <a:rPr lang="en-US" dirty="0"/>
              <a:t>Click to add title</a:t>
            </a:r>
            <a:endParaRPr lang="en-US" dirty="0"/>
          </a:p>
        </p:txBody>
      </p:sp>
      <p:sp>
        <p:nvSpPr>
          <p:cNvPr id="32" name="Text Placeholder 25"/>
          <p:cNvSpPr>
            <a:spLocks noGrp="1"/>
          </p:cNvSpPr>
          <p:nvPr>
            <p:ph type="body" sz="quarter" idx="16" hasCustomPrompt="1"/>
          </p:nvPr>
        </p:nvSpPr>
        <p:spPr>
          <a:xfrm>
            <a:off x="4356809" y="2666318"/>
            <a:ext cx="3534208" cy="3295650"/>
          </a:xfrm>
        </p:spPr>
        <p:txBody>
          <a:bodyPr>
            <a:normAutofit/>
          </a:bodyPr>
          <a:lstStyle>
            <a:lvl1pPr>
              <a:buFont typeface="Arial" panose="020B0604020202020204" pitchFamily="34" charset="0"/>
              <a:buChar char="•"/>
              <a:defRPr sz="1800"/>
            </a:lvl1pPr>
            <a:lvl2pPr>
              <a:buNone/>
              <a:defRPr/>
            </a:lvl2pPr>
            <a:lvl3pPr>
              <a:buNone/>
              <a:defRPr/>
            </a:lvl3pPr>
            <a:lvl4pPr>
              <a:buNone/>
              <a:defRPr/>
            </a:lvl4pPr>
            <a:lvl5pPr>
              <a:buNone/>
              <a:defRPr/>
            </a:lvl5pPr>
          </a:lstStyle>
          <a:p>
            <a:pPr lvl="0"/>
            <a:r>
              <a:rPr lang="en-US" dirty="0"/>
              <a:t>Click to add text</a:t>
            </a:r>
            <a:endParaRPr lang="en-US" dirty="0"/>
          </a:p>
        </p:txBody>
      </p:sp>
      <p:sp>
        <p:nvSpPr>
          <p:cNvPr id="33" name="Text Placeholder 23"/>
          <p:cNvSpPr>
            <a:spLocks noGrp="1"/>
          </p:cNvSpPr>
          <p:nvPr>
            <p:ph type="body" sz="quarter" idx="17" hasCustomPrompt="1"/>
          </p:nvPr>
        </p:nvSpPr>
        <p:spPr>
          <a:xfrm>
            <a:off x="8209226" y="2014538"/>
            <a:ext cx="3534208" cy="518874"/>
          </a:xfrm>
        </p:spPr>
        <p:txBody>
          <a:bodyPr/>
          <a:lstStyle>
            <a:lvl1pPr>
              <a:buNone/>
              <a:defRPr b="1"/>
            </a:lvl1pPr>
          </a:lstStyle>
          <a:p>
            <a:pPr lvl="0"/>
            <a:r>
              <a:rPr lang="en-US" dirty="0"/>
              <a:t>Click to add title</a:t>
            </a:r>
            <a:endParaRPr lang="en-US" dirty="0"/>
          </a:p>
        </p:txBody>
      </p:sp>
      <p:sp>
        <p:nvSpPr>
          <p:cNvPr id="34" name="Text Placeholder 25"/>
          <p:cNvSpPr>
            <a:spLocks noGrp="1"/>
          </p:cNvSpPr>
          <p:nvPr>
            <p:ph type="body" sz="quarter" idx="18" hasCustomPrompt="1"/>
          </p:nvPr>
        </p:nvSpPr>
        <p:spPr>
          <a:xfrm>
            <a:off x="8209226" y="2666318"/>
            <a:ext cx="3534208" cy="3295650"/>
          </a:xfrm>
        </p:spPr>
        <p:txBody>
          <a:bodyPr>
            <a:normAutofit/>
          </a:bodyPr>
          <a:lstStyle>
            <a:lvl1pPr>
              <a:buFont typeface="Arial" panose="020B0604020202020204" pitchFamily="34" charset="0"/>
              <a:buChar char="•"/>
              <a:defRPr sz="1800"/>
            </a:lvl1pPr>
            <a:lvl2pPr>
              <a:buNone/>
              <a:defRPr/>
            </a:lvl2pPr>
            <a:lvl3pPr>
              <a:buNone/>
              <a:defRPr/>
            </a:lvl3pPr>
            <a:lvl4pPr>
              <a:buNone/>
              <a:defRPr/>
            </a:lvl4pPr>
            <a:lvl5pPr>
              <a:buNone/>
              <a:defRPr/>
            </a:lvl5pPr>
          </a:lstStyle>
          <a:p>
            <a:pPr lvl="0"/>
            <a:r>
              <a:rPr lang="en-US" dirty="0"/>
              <a:t>Click to add text</a:t>
            </a:r>
            <a:endParaRPr lang="en-US" dirty="0"/>
          </a:p>
        </p:txBody>
      </p:sp>
      <p:sp>
        <p:nvSpPr>
          <p:cNvPr id="20" name="Date Placeholder 178"/>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a:ln>
                  <a:noFill/>
                </a:ln>
                <a:solidFill>
                  <a:prstClr val="black">
                    <a:tint val="75000"/>
                  </a:prstClr>
                </a:solidFill>
                <a:effectLst/>
                <a:uLnTx/>
                <a:uFillTx/>
                <a:latin typeface="Source Sans Pro"/>
                <a:cs typeface="+mn-cs"/>
              </a:rPr>
              <a:t>2/1/20XX</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21" name="Footer Placeholder 179"/>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dirty="0">
                <a:ln>
                  <a:noFill/>
                </a:ln>
                <a:solidFill>
                  <a:prstClr val="black">
                    <a:tint val="75000"/>
                  </a:prstClr>
                </a:solidFill>
                <a:effectLst/>
                <a:uLnTx/>
                <a:uFillTx/>
                <a:latin typeface="Source Sans Pro"/>
                <a:cs typeface="+mn-cs"/>
              </a:rPr>
              <a:t>PRESENTATION TITLE</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22" name="Slide Number Placeholder 180"/>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5EA792F7-1D9E-4C7E-A103-E8EDFDC2691E}" type="slidenum">
              <a:rPr kumimoji="0" lang="en-US" sz="1200" b="1" i="0" u="none" strike="noStrike" kern="1200" cap="all" spc="100" normalizeH="0" baseline="0" noProof="0" smtClean="0">
                <a:ln>
                  <a:noFill/>
                </a:ln>
                <a:solidFill>
                  <a:prstClr val="black">
                    <a:tint val="75000"/>
                  </a:prstClr>
                </a:solidFill>
                <a:effectLst/>
                <a:uLnTx/>
                <a:uFillTx/>
                <a:latin typeface="Source Sans Pro"/>
                <a:cs typeface="+mn-cs"/>
              </a:rPr>
            </a:fld>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grpSp>
        <p:nvGrpSpPr>
          <p:cNvPr id="35" name="Graphic 38"/>
          <p:cNvGrpSpPr/>
          <p:nvPr userDrawn="1"/>
        </p:nvGrpSpPr>
        <p:grpSpPr>
          <a:xfrm>
            <a:off x="5983704" y="400019"/>
            <a:ext cx="1910252" cy="709661"/>
            <a:chOff x="2267504" y="2540250"/>
            <a:chExt cx="1990951" cy="739641"/>
          </a:xfrm>
          <a:solidFill>
            <a:schemeClr val="tx2"/>
          </a:solidFill>
        </p:grpSpPr>
        <p:sp>
          <p:nvSpPr>
            <p:cNvPr id="36" name="Freeform: Shape 35"/>
            <p:cNvSpPr/>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7" name="Freeform: Shape 36"/>
            <p:cNvSpPr/>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sp>
        <p:nvSpPr>
          <p:cNvPr id="3" name="Freeform: Shape 2"/>
          <p:cNvSpPr/>
          <p:nvPr userDrawn="1"/>
        </p:nvSpPr>
        <p:spPr>
          <a:xfrm rot="10800000">
            <a:off x="4221" y="-4221"/>
            <a:ext cx="1098147" cy="1053618"/>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3">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grpSp>
        <p:nvGrpSpPr>
          <p:cNvPr id="2" name="Group 1"/>
          <p:cNvGrpSpPr/>
          <p:nvPr userDrawn="1"/>
        </p:nvGrpSpPr>
        <p:grpSpPr>
          <a:xfrm>
            <a:off x="0" y="2"/>
            <a:ext cx="2232252" cy="2361890"/>
            <a:chOff x="0" y="2"/>
            <a:chExt cx="2232252" cy="2361890"/>
          </a:xfrm>
        </p:grpSpPr>
        <p:sp>
          <p:nvSpPr>
            <p:cNvPr id="3" name="Freeform: Shape 2"/>
            <p:cNvSpPr/>
            <p:nvPr userDrawn="1"/>
          </p:nvSpPr>
          <p:spPr>
            <a:xfrm>
              <a:off x="1" y="2"/>
              <a:ext cx="2232251" cy="2361890"/>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80BD"/>
                </a:solidFill>
                <a:effectLst/>
                <a:uLnTx/>
                <a:uFillTx/>
                <a:latin typeface="Source Sans Pro"/>
                <a:ea typeface="+mn-ea"/>
                <a:cs typeface="+mn-cs"/>
              </a:endParaRPr>
            </a:p>
          </p:txBody>
        </p:sp>
        <p:sp>
          <p:nvSpPr>
            <p:cNvPr id="8" name="Freeform: Shape 7"/>
            <p:cNvSpPr/>
            <p:nvPr userDrawn="1"/>
          </p:nvSpPr>
          <p:spPr>
            <a:xfrm>
              <a:off x="1" y="2"/>
              <a:ext cx="2232251" cy="2361890"/>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chemeClr val="accent3">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80BD"/>
                </a:solidFill>
                <a:effectLst/>
                <a:uLnTx/>
                <a:uFillTx/>
                <a:latin typeface="Source Sans Pro"/>
                <a:ea typeface="+mn-ea"/>
                <a:cs typeface="+mn-cs"/>
              </a:endParaRPr>
            </a:p>
          </p:txBody>
        </p:sp>
        <p:sp>
          <p:nvSpPr>
            <p:cNvPr id="5" name="Freeform: Shape 4"/>
            <p:cNvSpPr/>
            <p:nvPr userDrawn="1"/>
          </p:nvSpPr>
          <p:spPr>
            <a:xfrm>
              <a:off x="0" y="292656"/>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tx1"/>
            </a:solid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 name="Freeform: Shape 5"/>
            <p:cNvSpPr/>
            <p:nvPr userDrawn="1"/>
          </p:nvSpPr>
          <p:spPr>
            <a:xfrm>
              <a:off x="0" y="732391"/>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tx1"/>
            </a:solid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sp>
        <p:nvSpPr>
          <p:cNvPr id="4" name="Title 1"/>
          <p:cNvSpPr>
            <a:spLocks noGrp="1"/>
          </p:cNvSpPr>
          <p:nvPr>
            <p:ph type="title"/>
          </p:nvPr>
        </p:nvSpPr>
        <p:spPr>
          <a:xfrm>
            <a:off x="2232251" y="633046"/>
            <a:ext cx="3863749" cy="1314996"/>
          </a:xfrm>
        </p:spPr>
        <p:txBody>
          <a:bodyPr anchor="b"/>
          <a:lstStyle/>
          <a:p>
            <a:r>
              <a:rPr lang="en-US"/>
              <a:t>Click to edit Master title style</a:t>
            </a:r>
            <a:endParaRPr lang="en-US" dirty="0"/>
          </a:p>
        </p:txBody>
      </p:sp>
      <p:sp>
        <p:nvSpPr>
          <p:cNvPr id="7" name="Content Placeholder 2"/>
          <p:cNvSpPr>
            <a:spLocks noGrp="1"/>
          </p:cNvSpPr>
          <p:nvPr>
            <p:ph idx="1" hasCustomPrompt="1"/>
          </p:nvPr>
        </p:nvSpPr>
        <p:spPr>
          <a:xfrm>
            <a:off x="2232251" y="2125737"/>
            <a:ext cx="3863749" cy="4044463"/>
          </a:xfrm>
        </p:spPr>
        <p:txBody>
          <a:bodyPr>
            <a:normAutofit/>
          </a:bodyPr>
          <a:lstStyle>
            <a:lvl1pPr marL="0" indent="0">
              <a:lnSpc>
                <a:spcPct val="120000"/>
              </a:lnSpc>
              <a:buNone/>
              <a:defRPr sz="1800"/>
            </a:lvl1pPr>
          </a:lstStyle>
          <a:p>
            <a:pPr>
              <a:lnSpc>
                <a:spcPct val="130000"/>
              </a:lnSpc>
            </a:pPr>
            <a:r>
              <a:rPr lang="en-US" dirty="0"/>
              <a:t>Content</a:t>
            </a:r>
            <a:endParaRPr lang="en-US" dirty="0"/>
          </a:p>
        </p:txBody>
      </p:sp>
      <p:sp>
        <p:nvSpPr>
          <p:cNvPr id="11" name="Date Placeholder 178"/>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a:ln>
                  <a:noFill/>
                </a:ln>
                <a:solidFill>
                  <a:prstClr val="black">
                    <a:tint val="75000"/>
                  </a:prstClr>
                </a:solidFill>
                <a:effectLst/>
                <a:uLnTx/>
                <a:uFillTx/>
                <a:latin typeface="Source Sans Pro"/>
                <a:cs typeface="+mn-cs"/>
              </a:rPr>
              <a:t>2/1/20XX</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28" name="Picture Placeholder 27"/>
          <p:cNvSpPr>
            <a:spLocks noGrp="1"/>
          </p:cNvSpPr>
          <p:nvPr>
            <p:ph type="pic" sz="quarter" idx="14"/>
          </p:nvPr>
        </p:nvSpPr>
        <p:spPr>
          <a:xfrm>
            <a:off x="6423487" y="929609"/>
            <a:ext cx="2518114" cy="2518114"/>
          </a:xfrm>
          <a:custGeom>
            <a:avLst/>
            <a:gdLst>
              <a:gd name="connsiteX0" fmla="*/ 1259057 w 2518114"/>
              <a:gd name="connsiteY0" fmla="*/ 0 h 2518114"/>
              <a:gd name="connsiteX1" fmla="*/ 2518114 w 2518114"/>
              <a:gd name="connsiteY1" fmla="*/ 1259057 h 2518114"/>
              <a:gd name="connsiteX2" fmla="*/ 1259057 w 2518114"/>
              <a:gd name="connsiteY2" fmla="*/ 2518114 h 2518114"/>
              <a:gd name="connsiteX3" fmla="*/ 0 w 2518114"/>
              <a:gd name="connsiteY3" fmla="*/ 1259057 h 2518114"/>
              <a:gd name="connsiteX4" fmla="*/ 1259057 w 2518114"/>
              <a:gd name="connsiteY4" fmla="*/ 0 h 25181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8114" h="2518114">
                <a:moveTo>
                  <a:pt x="1259057" y="0"/>
                </a:moveTo>
                <a:cubicBezTo>
                  <a:pt x="1954415" y="0"/>
                  <a:pt x="2518114" y="563699"/>
                  <a:pt x="2518114" y="1259057"/>
                </a:cubicBezTo>
                <a:cubicBezTo>
                  <a:pt x="2518114" y="1954415"/>
                  <a:pt x="1954415" y="2518114"/>
                  <a:pt x="1259057" y="2518114"/>
                </a:cubicBezTo>
                <a:cubicBezTo>
                  <a:pt x="563699" y="2518114"/>
                  <a:pt x="0" y="1954415"/>
                  <a:pt x="0" y="1259057"/>
                </a:cubicBezTo>
                <a:cubicBezTo>
                  <a:pt x="0" y="563699"/>
                  <a:pt x="563699" y="0"/>
                  <a:pt x="1259057" y="0"/>
                </a:cubicBezTo>
                <a:close/>
              </a:path>
            </a:pathLst>
          </a:custGeom>
        </p:spPr>
        <p:txBody>
          <a:bodyPr wrap="square">
            <a:noAutofit/>
          </a:bodyPr>
          <a:lstStyle/>
          <a:p>
            <a:r>
              <a:rPr lang="en-US"/>
              <a:t>Click icon to add picture</a:t>
            </a:r>
            <a:endParaRPr lang="en-US" dirty="0"/>
          </a:p>
        </p:txBody>
      </p:sp>
      <p:sp>
        <p:nvSpPr>
          <p:cNvPr id="25" name="Picture Placeholder 24"/>
          <p:cNvSpPr>
            <a:spLocks noGrp="1"/>
          </p:cNvSpPr>
          <p:nvPr>
            <p:ph type="pic" sz="quarter" idx="13"/>
          </p:nvPr>
        </p:nvSpPr>
        <p:spPr>
          <a:xfrm>
            <a:off x="9090426" y="86636"/>
            <a:ext cx="2952748" cy="2952748"/>
          </a:xfrm>
          <a:custGeom>
            <a:avLst/>
            <a:gdLst>
              <a:gd name="connsiteX0" fmla="*/ 1476374 w 2952748"/>
              <a:gd name="connsiteY0" fmla="*/ 0 h 2952748"/>
              <a:gd name="connsiteX1" fmla="*/ 2952748 w 2952748"/>
              <a:gd name="connsiteY1" fmla="*/ 1476374 h 2952748"/>
              <a:gd name="connsiteX2" fmla="*/ 1476374 w 2952748"/>
              <a:gd name="connsiteY2" fmla="*/ 2952748 h 2952748"/>
              <a:gd name="connsiteX3" fmla="*/ 0 w 2952748"/>
              <a:gd name="connsiteY3" fmla="*/ 1476374 h 2952748"/>
              <a:gd name="connsiteX4" fmla="*/ 1476374 w 2952748"/>
              <a:gd name="connsiteY4" fmla="*/ 0 h 2952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2748" h="2952748">
                <a:moveTo>
                  <a:pt x="1476374" y="0"/>
                </a:moveTo>
                <a:cubicBezTo>
                  <a:pt x="2291753" y="0"/>
                  <a:pt x="2952748" y="660995"/>
                  <a:pt x="2952748" y="1476374"/>
                </a:cubicBezTo>
                <a:cubicBezTo>
                  <a:pt x="2952748" y="2291753"/>
                  <a:pt x="2291753" y="2952748"/>
                  <a:pt x="1476374" y="2952748"/>
                </a:cubicBezTo>
                <a:cubicBezTo>
                  <a:pt x="660995" y="2952748"/>
                  <a:pt x="0" y="2291753"/>
                  <a:pt x="0" y="1476374"/>
                </a:cubicBezTo>
                <a:cubicBezTo>
                  <a:pt x="0" y="660995"/>
                  <a:pt x="660995" y="0"/>
                  <a:pt x="1476374" y="0"/>
                </a:cubicBezTo>
                <a:close/>
              </a:path>
            </a:pathLst>
          </a:custGeom>
        </p:spPr>
        <p:txBody>
          <a:bodyPr wrap="square">
            <a:noAutofit/>
          </a:bodyPr>
          <a:lstStyle/>
          <a:p>
            <a:r>
              <a:rPr lang="en-US"/>
              <a:t>Click icon to add picture</a:t>
            </a:r>
            <a:endParaRPr lang="en-US" dirty="0"/>
          </a:p>
        </p:txBody>
      </p:sp>
      <p:grpSp>
        <p:nvGrpSpPr>
          <p:cNvPr id="9" name="Group 8"/>
          <p:cNvGrpSpPr/>
          <p:nvPr userDrawn="1"/>
        </p:nvGrpSpPr>
        <p:grpSpPr>
          <a:xfrm>
            <a:off x="10051176" y="4803984"/>
            <a:ext cx="2140824" cy="2054016"/>
            <a:chOff x="10051176" y="4803984"/>
            <a:chExt cx="2140824" cy="2054016"/>
          </a:xfrm>
        </p:grpSpPr>
        <p:sp>
          <p:nvSpPr>
            <p:cNvPr id="12" name="Freeform: Shape 11"/>
            <p:cNvSpPr/>
            <p:nvPr userDrawn="1"/>
          </p:nvSpPr>
          <p:spPr>
            <a:xfrm>
              <a:off x="10051176" y="4803984"/>
              <a:ext cx="2140824" cy="2054016"/>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3" name="Freeform: Shape 12"/>
            <p:cNvSpPr/>
            <p:nvPr userDrawn="1"/>
          </p:nvSpPr>
          <p:spPr>
            <a:xfrm>
              <a:off x="10051176" y="4803984"/>
              <a:ext cx="2140824" cy="2054016"/>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1">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grpSp>
      <p:sp>
        <p:nvSpPr>
          <p:cNvPr id="32" name="Picture Placeholder 31"/>
          <p:cNvSpPr>
            <a:spLocks noGrp="1"/>
          </p:cNvSpPr>
          <p:nvPr>
            <p:ph type="pic" sz="quarter" idx="15"/>
          </p:nvPr>
        </p:nvSpPr>
        <p:spPr>
          <a:xfrm>
            <a:off x="7682545" y="3175909"/>
            <a:ext cx="3454390" cy="3454390"/>
          </a:xfrm>
          <a:custGeom>
            <a:avLst/>
            <a:gdLst>
              <a:gd name="connsiteX0" fmla="*/ 1727195 w 3454390"/>
              <a:gd name="connsiteY0" fmla="*/ 0 h 3454390"/>
              <a:gd name="connsiteX1" fmla="*/ 3454390 w 3454390"/>
              <a:gd name="connsiteY1" fmla="*/ 1727195 h 3454390"/>
              <a:gd name="connsiteX2" fmla="*/ 1727195 w 3454390"/>
              <a:gd name="connsiteY2" fmla="*/ 3454390 h 3454390"/>
              <a:gd name="connsiteX3" fmla="*/ 0 w 3454390"/>
              <a:gd name="connsiteY3" fmla="*/ 1727195 h 3454390"/>
              <a:gd name="connsiteX4" fmla="*/ 1727195 w 3454390"/>
              <a:gd name="connsiteY4" fmla="*/ 0 h 34543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4390" h="3454390">
                <a:moveTo>
                  <a:pt x="1727195" y="0"/>
                </a:moveTo>
                <a:cubicBezTo>
                  <a:pt x="2681098" y="0"/>
                  <a:pt x="3454390" y="773292"/>
                  <a:pt x="3454390" y="1727195"/>
                </a:cubicBezTo>
                <a:cubicBezTo>
                  <a:pt x="3454390" y="2681098"/>
                  <a:pt x="2681098" y="3454390"/>
                  <a:pt x="1727195" y="3454390"/>
                </a:cubicBezTo>
                <a:cubicBezTo>
                  <a:pt x="773292" y="3454390"/>
                  <a:pt x="0" y="2681098"/>
                  <a:pt x="0" y="1727195"/>
                </a:cubicBezTo>
                <a:cubicBezTo>
                  <a:pt x="0" y="773292"/>
                  <a:pt x="773292" y="0"/>
                  <a:pt x="1727195" y="0"/>
                </a:cubicBezTo>
                <a:close/>
              </a:path>
            </a:pathLst>
          </a:custGeom>
        </p:spPr>
        <p:txBody>
          <a:bodyPr wrap="square">
            <a:noAutofit/>
          </a:bodyPr>
          <a:lstStyle/>
          <a:p>
            <a:r>
              <a:rPr lang="en-US"/>
              <a:t>Click icon to add picture</a:t>
            </a:r>
            <a:endParaRPr lang="en-US" dirty="0"/>
          </a:p>
        </p:txBody>
      </p:sp>
      <p:sp>
        <p:nvSpPr>
          <p:cNvPr id="21" name="Footer Placeholder 179"/>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dirty="0">
                <a:ln>
                  <a:noFill/>
                </a:ln>
                <a:solidFill>
                  <a:prstClr val="black">
                    <a:tint val="75000"/>
                  </a:prstClr>
                </a:solidFill>
                <a:effectLst/>
                <a:uLnTx/>
                <a:uFillTx/>
                <a:latin typeface="Source Sans Pro"/>
                <a:cs typeface="+mn-cs"/>
              </a:rPr>
              <a:t>PRESENTATION TITLE</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22" name="Slide Number Placeholder 180"/>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5EA792F7-1D9E-4C7E-A103-E8EDFDC2691E}" type="slidenum">
              <a:rPr kumimoji="0" lang="en-US" sz="1200" b="1" i="0" u="none" strike="noStrike" kern="1200" cap="all" spc="100" normalizeH="0" baseline="0" noProof="0" smtClean="0">
                <a:ln>
                  <a:noFill/>
                </a:ln>
                <a:solidFill>
                  <a:prstClr val="black">
                    <a:tint val="75000"/>
                  </a:prstClr>
                </a:solidFill>
                <a:effectLst/>
                <a:uLnTx/>
                <a:uFillTx/>
                <a:latin typeface="Source Sans Pro"/>
                <a:cs typeface="+mn-cs"/>
              </a:rPr>
            </a:fld>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grpSp>
        <p:nvGrpSpPr>
          <p:cNvPr id="4" name="Group 3"/>
          <p:cNvGrpSpPr/>
          <p:nvPr userDrawn="1"/>
        </p:nvGrpSpPr>
        <p:grpSpPr>
          <a:xfrm>
            <a:off x="6835096" y="657544"/>
            <a:ext cx="4843727" cy="5534144"/>
            <a:chOff x="1674895" y="1345036"/>
            <a:chExt cx="5428610" cy="4210939"/>
          </a:xfrm>
        </p:grpSpPr>
        <p:sp>
          <p:nvSpPr>
            <p:cNvPr id="5" name="Rectangle 4"/>
            <p:cNvSpPr/>
            <p:nvPr/>
          </p:nvSpPr>
          <p:spPr>
            <a:xfrm>
              <a:off x="1674895" y="1345036"/>
              <a:ext cx="5428610" cy="4210939"/>
            </a:xfrm>
            <a:prstGeom prst="rect">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6" name="Rectangle 5"/>
            <p:cNvSpPr/>
            <p:nvPr/>
          </p:nvSpPr>
          <p:spPr>
            <a:xfrm>
              <a:off x="1674895" y="1345036"/>
              <a:ext cx="5428610" cy="4210939"/>
            </a:xfrm>
            <a:prstGeom prst="rect">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grpSp>
      <p:sp useBgFill="1">
        <p:nvSpPr>
          <p:cNvPr id="7" name="Rectangle 6"/>
          <p:cNvSpPr/>
          <p:nvPr userDrawn="1"/>
        </p:nvSpPr>
        <p:spPr>
          <a:xfrm>
            <a:off x="6688435" y="401247"/>
            <a:ext cx="4860256" cy="5669873"/>
          </a:xfrm>
          <a:prstGeom prst="rect">
            <a:avLst/>
          </a:pr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8" name="Title 1"/>
          <p:cNvSpPr>
            <a:spLocks noGrp="1"/>
          </p:cNvSpPr>
          <p:nvPr>
            <p:ph type="ctrTitle" hasCustomPrompt="1"/>
          </p:nvPr>
        </p:nvSpPr>
        <p:spPr>
          <a:xfrm>
            <a:off x="7012297" y="786881"/>
            <a:ext cx="4203323" cy="2927350"/>
          </a:xfrm>
        </p:spPr>
        <p:txBody>
          <a:bodyPr>
            <a:normAutofit/>
          </a:bodyPr>
          <a:lstStyle>
            <a:lvl1pPr algn="ctr">
              <a:defRPr sz="6000" b="1" spc="1500" baseline="0"/>
            </a:lvl1pPr>
          </a:lstStyle>
          <a:p>
            <a:r>
              <a:rPr lang="en-US" dirty="0"/>
              <a:t>CLICK TO ADD TITLE</a:t>
            </a:r>
            <a:endParaRPr lang="en-US" dirty="0"/>
          </a:p>
        </p:txBody>
      </p:sp>
      <p:sp>
        <p:nvSpPr>
          <p:cNvPr id="9" name="Subtitle 2"/>
          <p:cNvSpPr>
            <a:spLocks noGrp="1"/>
          </p:cNvSpPr>
          <p:nvPr>
            <p:ph type="subTitle" idx="1" hasCustomPrompt="1"/>
          </p:nvPr>
        </p:nvSpPr>
        <p:spPr>
          <a:xfrm>
            <a:off x="7012297" y="3970527"/>
            <a:ext cx="4203323" cy="1647919"/>
          </a:xfrm>
        </p:spPr>
        <p:txBody>
          <a:bodyPr>
            <a:normAutofit/>
          </a:bodyPr>
          <a:lstStyle>
            <a:lvl1pPr marL="0" algn="ctr">
              <a:buNone/>
              <a:defRPr sz="2400" b="0" spc="400" baseline="0"/>
            </a:lvl1pPr>
          </a:lstStyle>
          <a:p>
            <a:r>
              <a:rPr lang="en-US" dirty="0"/>
              <a:t>CLICK TO ADD SUBTITLE</a:t>
            </a:r>
            <a:endParaRPr lang="en-US" dirty="0"/>
          </a:p>
        </p:txBody>
      </p:sp>
      <p:sp>
        <p:nvSpPr>
          <p:cNvPr id="27" name="Picture Placeholder 25"/>
          <p:cNvSpPr>
            <a:spLocks noGrp="1"/>
          </p:cNvSpPr>
          <p:nvPr>
            <p:ph type="pic" sz="quarter" idx="13" hasCustomPrompt="1"/>
          </p:nvPr>
        </p:nvSpPr>
        <p:spPr>
          <a:xfrm>
            <a:off x="1292225" y="1149350"/>
            <a:ext cx="4792663" cy="4227513"/>
          </a:xfrm>
        </p:spPr>
        <p:txBody>
          <a:bodyPr/>
          <a:lstStyle>
            <a:lvl1pPr>
              <a:buNone/>
              <a:defRPr/>
            </a:lvl1pPr>
          </a:lstStyle>
          <a:p>
            <a:r>
              <a:rPr lang="en-US" dirty="0"/>
              <a:t>Click to add photo</a:t>
            </a:r>
            <a:endParaRPr lang="en-US" dirty="0"/>
          </a:p>
        </p:txBody>
      </p:sp>
      <p:grpSp>
        <p:nvGrpSpPr>
          <p:cNvPr id="18" name="Graphic 185"/>
          <p:cNvGrpSpPr/>
          <p:nvPr userDrawn="1"/>
        </p:nvGrpSpPr>
        <p:grpSpPr>
          <a:xfrm>
            <a:off x="3220677" y="5565632"/>
            <a:ext cx="1054467" cy="469689"/>
            <a:chOff x="9841624" y="4115729"/>
            <a:chExt cx="602170" cy="268223"/>
          </a:xfrm>
          <a:solidFill>
            <a:schemeClr val="tx1"/>
          </a:solidFill>
        </p:grpSpPr>
        <p:sp>
          <p:nvSpPr>
            <p:cNvPr id="19" name="Freeform: Shape 18"/>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 name="Freeform: Shape 19"/>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 name="Freeform: Shape 20"/>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 name="Freeform: Shape 21"/>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 name="Freeform: Shape 22"/>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sp>
        <p:nvSpPr>
          <p:cNvPr id="16" name="Date Placeholder 8"/>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a:ln>
                  <a:noFill/>
                </a:ln>
                <a:solidFill>
                  <a:prstClr val="black">
                    <a:tint val="75000"/>
                  </a:prstClr>
                </a:solidFill>
                <a:effectLst/>
                <a:uLnTx/>
                <a:uFillTx/>
                <a:latin typeface="Source Sans Pro"/>
                <a:cs typeface="+mn-cs"/>
              </a:rPr>
              <a:t>2/1/20XX</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17" name="Footer Placeholder 9"/>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dirty="0">
                <a:ln>
                  <a:noFill/>
                </a:ln>
                <a:solidFill>
                  <a:prstClr val="black">
                    <a:tint val="75000"/>
                  </a:prstClr>
                </a:solidFill>
                <a:effectLst/>
                <a:uLnTx/>
                <a:uFillTx/>
                <a:latin typeface="Source Sans Pro"/>
                <a:cs typeface="+mn-cs"/>
              </a:rPr>
              <a:t>PRESENTATION TITLE</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24" name="Slide Number Placeholder 10"/>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3450C42-9A0B-4425-92C2-70FCF7C45734}" type="slidenum">
              <a:rPr kumimoji="0" lang="en-US" sz="1200" b="1" i="0" u="none" strike="noStrike" kern="1200" cap="all" spc="100" normalizeH="0" baseline="0" noProof="0" smtClean="0">
                <a:ln>
                  <a:noFill/>
                </a:ln>
                <a:solidFill>
                  <a:prstClr val="black">
                    <a:tint val="75000"/>
                  </a:prstClr>
                </a:solidFill>
                <a:effectLst/>
                <a:uLnTx/>
                <a:uFillTx/>
                <a:latin typeface="Source Sans Pro"/>
                <a:cs typeface="+mn-cs"/>
              </a:rPr>
            </a:fld>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grpSp>
        <p:nvGrpSpPr>
          <p:cNvPr id="29" name="Group 28"/>
          <p:cNvGrpSpPr/>
          <p:nvPr userDrawn="1"/>
        </p:nvGrpSpPr>
        <p:grpSpPr>
          <a:xfrm>
            <a:off x="0" y="431836"/>
            <a:ext cx="1861854" cy="717514"/>
            <a:chOff x="0" y="1580033"/>
            <a:chExt cx="1861854" cy="717514"/>
          </a:xfrm>
        </p:grpSpPr>
        <p:sp>
          <p:nvSpPr>
            <p:cNvPr id="30" name="Freeform: Shape 29"/>
            <p:cNvSpPr/>
            <p:nvPr userDrawn="1"/>
          </p:nvSpPr>
          <p:spPr>
            <a:xfrm>
              <a:off x="0" y="158003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tx1"/>
            </a:solid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 name="Freeform: Shape 30"/>
            <p:cNvSpPr/>
            <p:nvPr userDrawn="1"/>
          </p:nvSpPr>
          <p:spPr>
            <a:xfrm>
              <a:off x="0" y="201976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tx1"/>
            </a:solid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grpSp>
        <p:nvGrpSpPr>
          <p:cNvPr id="35" name="Group 34"/>
          <p:cNvGrpSpPr/>
          <p:nvPr userDrawn="1"/>
        </p:nvGrpSpPr>
        <p:grpSpPr>
          <a:xfrm>
            <a:off x="6519255" y="3650586"/>
            <a:ext cx="319941" cy="319941"/>
            <a:chOff x="1126512" y="4357092"/>
            <a:chExt cx="319941" cy="319941"/>
          </a:xfrm>
        </p:grpSpPr>
        <p:sp>
          <p:nvSpPr>
            <p:cNvPr id="36" name="Oval 35"/>
            <p:cNvSpPr/>
            <p:nvPr userDrawn="1"/>
          </p:nvSpPr>
          <p:spPr>
            <a:xfrm>
              <a:off x="1126512" y="4357092"/>
              <a:ext cx="319941" cy="31994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37" name="Oval 36"/>
            <p:cNvSpPr/>
            <p:nvPr userDrawn="1"/>
          </p:nvSpPr>
          <p:spPr>
            <a:xfrm>
              <a:off x="1126512" y="4357092"/>
              <a:ext cx="319941" cy="319941"/>
            </a:xfrm>
            <a:prstGeom prst="ellipse">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0824209C-21FE-4182-905E-04C6F9B3A98A}" type="slidenum">
              <a:rPr lang="en-US" altLang="en-US"/>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60" name="Title 1"/>
          <p:cNvSpPr>
            <a:spLocks noGrp="1"/>
          </p:cNvSpPr>
          <p:nvPr>
            <p:ph type="title"/>
          </p:nvPr>
        </p:nvSpPr>
        <p:spPr>
          <a:xfrm>
            <a:off x="5956784" y="396117"/>
            <a:ext cx="5217172" cy="1158857"/>
          </a:xfrm>
        </p:spPr>
        <p:txBody>
          <a:bodyPr anchor="b">
            <a:normAutofit/>
          </a:bodyPr>
          <a:lstStyle/>
          <a:p>
            <a:r>
              <a:rPr lang="en-US"/>
              <a:t>Click to edit Master title style</a:t>
            </a:r>
            <a:endParaRPr lang="en-US"/>
          </a:p>
        </p:txBody>
      </p:sp>
      <p:sp>
        <p:nvSpPr>
          <p:cNvPr id="45" name="Picture Placeholder 2"/>
          <p:cNvSpPr>
            <a:spLocks noGrp="1"/>
          </p:cNvSpPr>
          <p:nvPr>
            <p:ph type="pic" sz="quarter" idx="13" hasCustomPrompt="1"/>
          </p:nvPr>
        </p:nvSpPr>
        <p:spPr>
          <a:xfrm>
            <a:off x="1526293" y="1554582"/>
            <a:ext cx="3555043" cy="3217333"/>
          </a:xfrm>
        </p:spPr>
        <p:txBody>
          <a:bodyPr/>
          <a:lstStyle>
            <a:lvl1pPr>
              <a:buFontTx/>
              <a:buNone/>
              <a:defRPr/>
            </a:lvl1pPr>
          </a:lstStyle>
          <a:p>
            <a:r>
              <a:rPr lang="en-US" dirty="0"/>
              <a:t>Click to add photo</a:t>
            </a:r>
            <a:endParaRPr lang="en-US" dirty="0"/>
          </a:p>
        </p:txBody>
      </p:sp>
      <p:sp>
        <p:nvSpPr>
          <p:cNvPr id="298" name="Content Placeholder 2"/>
          <p:cNvSpPr>
            <a:spLocks noGrp="1"/>
          </p:cNvSpPr>
          <p:nvPr>
            <p:ph idx="1" hasCustomPrompt="1"/>
          </p:nvPr>
        </p:nvSpPr>
        <p:spPr>
          <a:xfrm>
            <a:off x="5956783" y="1747592"/>
            <a:ext cx="5217173" cy="4351338"/>
          </a:xfrm>
        </p:spPr>
        <p:txBody>
          <a:bodyPr>
            <a:normAutofit/>
          </a:bodyPr>
          <a:lstStyle>
            <a:lvl1pPr>
              <a:buFontTx/>
              <a:buNone/>
              <a:defRPr sz="2400"/>
            </a:lvl1pPr>
          </a:lstStyle>
          <a:p>
            <a:pPr>
              <a:lnSpc>
                <a:spcPct val="130000"/>
              </a:lnSpc>
            </a:pPr>
            <a:r>
              <a:rPr lang="en-US" dirty="0"/>
              <a:t>Click to add text</a:t>
            </a:r>
            <a:endParaRPr lang="en-US" dirty="0"/>
          </a:p>
        </p:txBody>
      </p:sp>
      <p:grpSp>
        <p:nvGrpSpPr>
          <p:cNvPr id="3" name="Group 2"/>
          <p:cNvGrpSpPr/>
          <p:nvPr userDrawn="1"/>
        </p:nvGrpSpPr>
        <p:grpSpPr>
          <a:xfrm>
            <a:off x="739959" y="3491269"/>
            <a:ext cx="365021" cy="365021"/>
            <a:chOff x="739959" y="3491269"/>
            <a:chExt cx="365021" cy="365021"/>
          </a:xfrm>
        </p:grpSpPr>
        <p:sp>
          <p:nvSpPr>
            <p:cNvPr id="267" name="Oval 266"/>
            <p:cNvSpPr/>
            <p:nvPr userDrawn="1"/>
          </p:nvSpPr>
          <p:spPr>
            <a:xfrm>
              <a:off x="739959" y="3491269"/>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dirty="0"/>
            </a:p>
          </p:txBody>
        </p:sp>
        <p:sp>
          <p:nvSpPr>
            <p:cNvPr id="268" name="Oval 267"/>
            <p:cNvSpPr/>
            <p:nvPr userDrawn="1"/>
          </p:nvSpPr>
          <p:spPr>
            <a:xfrm>
              <a:off x="739959" y="3491269"/>
              <a:ext cx="365021" cy="365021"/>
            </a:xfrm>
            <a:prstGeom prst="ellipse">
              <a:avLst/>
            </a:prstGeom>
            <a:solidFill>
              <a:schemeClr val="accent1">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dirty="0"/>
            </a:p>
          </p:txBody>
        </p:sp>
      </p:grpSp>
      <p:grpSp>
        <p:nvGrpSpPr>
          <p:cNvPr id="2" name="Group 1"/>
          <p:cNvGrpSpPr/>
          <p:nvPr userDrawn="1"/>
        </p:nvGrpSpPr>
        <p:grpSpPr>
          <a:xfrm>
            <a:off x="496583" y="550047"/>
            <a:ext cx="1910252" cy="709661"/>
            <a:chOff x="496583" y="795582"/>
            <a:chExt cx="1910252" cy="709661"/>
          </a:xfrm>
        </p:grpSpPr>
        <p:grpSp>
          <p:nvGrpSpPr>
            <p:cNvPr id="261" name="Graphic 38"/>
            <p:cNvGrpSpPr/>
            <p:nvPr userDrawn="1"/>
          </p:nvGrpSpPr>
          <p:grpSpPr>
            <a:xfrm>
              <a:off x="496583" y="795582"/>
              <a:ext cx="1910252" cy="709661"/>
              <a:chOff x="2267504" y="2540250"/>
              <a:chExt cx="1990951" cy="739641"/>
            </a:xfrm>
            <a:solidFill>
              <a:schemeClr val="tx1"/>
            </a:solidFill>
          </p:grpSpPr>
          <p:sp>
            <p:nvSpPr>
              <p:cNvPr id="262" name="Freeform: Shape 261"/>
              <p:cNvSpPr/>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263" name="Freeform: Shape 262"/>
              <p:cNvSpPr/>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dirty="0"/>
              </a:p>
            </p:txBody>
          </p:sp>
        </p:grpSp>
        <p:grpSp>
          <p:nvGrpSpPr>
            <p:cNvPr id="264" name="Graphic 38"/>
            <p:cNvGrpSpPr/>
            <p:nvPr userDrawn="1"/>
          </p:nvGrpSpPr>
          <p:grpSpPr>
            <a:xfrm>
              <a:off x="496583" y="795582"/>
              <a:ext cx="1910252" cy="709661"/>
              <a:chOff x="2267504" y="2540250"/>
              <a:chExt cx="1990951" cy="739641"/>
            </a:xfrm>
            <a:solidFill>
              <a:schemeClr val="tx1">
                <a:alpha val="60000"/>
              </a:schemeClr>
            </a:solidFill>
          </p:grpSpPr>
          <p:sp>
            <p:nvSpPr>
              <p:cNvPr id="265" name="Freeform: Shape 264"/>
              <p:cNvSpPr/>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266" name="Freeform: Shape 265"/>
              <p:cNvSpPr/>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dirty="0"/>
              </a:p>
            </p:txBody>
          </p:sp>
        </p:grpSp>
      </p:grpSp>
      <p:sp>
        <p:nvSpPr>
          <p:cNvPr id="299" name="Date Placeholder 178"/>
          <p:cNvSpPr>
            <a:spLocks noGrp="1"/>
          </p:cNvSpPr>
          <p:nvPr>
            <p:ph type="dt" sz="half" idx="10"/>
          </p:nvPr>
        </p:nvSpPr>
        <p:spPr>
          <a:xfrm>
            <a:off x="838200" y="6356350"/>
            <a:ext cx="2743200" cy="365125"/>
          </a:xfrm>
        </p:spPr>
        <p:txBody>
          <a:bodyPr/>
          <a:lstStyle/>
          <a:p>
            <a:r>
              <a:rPr lang="en-US"/>
              <a:t>2/1/20XX</a:t>
            </a:r>
            <a:endParaRPr lang="en-US" dirty="0"/>
          </a:p>
        </p:txBody>
      </p:sp>
      <p:sp>
        <p:nvSpPr>
          <p:cNvPr id="300" name="Footer Placeholder 179"/>
          <p:cNvSpPr>
            <a:spLocks noGrp="1"/>
          </p:cNvSpPr>
          <p:nvPr>
            <p:ph type="ftr" sz="quarter" idx="11"/>
          </p:nvPr>
        </p:nvSpPr>
        <p:spPr>
          <a:xfrm>
            <a:off x="4038600" y="6356350"/>
            <a:ext cx="4114800" cy="365125"/>
          </a:xfrm>
        </p:spPr>
        <p:txBody>
          <a:bodyPr/>
          <a:lstStyle/>
          <a:p>
            <a:r>
              <a:rPr lang="en-US" dirty="0"/>
              <a:t>PRESENTATION TITLE</a:t>
            </a:r>
            <a:endParaRPr lang="en-US" dirty="0"/>
          </a:p>
        </p:txBody>
      </p:sp>
      <p:sp>
        <p:nvSpPr>
          <p:cNvPr id="301" name="Slide Number Placeholder 180"/>
          <p:cNvSpPr>
            <a:spLocks noGrp="1"/>
          </p:cNvSpPr>
          <p:nvPr>
            <p:ph type="sldNum" sz="quarter" idx="12"/>
          </p:nvPr>
        </p:nvSpPr>
        <p:spPr>
          <a:xfrm>
            <a:off x="8610600" y="6356350"/>
            <a:ext cx="2743200" cy="365125"/>
          </a:xfrm>
        </p:spPr>
        <p:txBody>
          <a:bodyPr/>
          <a:lstStyle/>
          <a:p>
            <a:fld id="{5EA792F7-1D9E-4C7E-A103-E8EDFDC2691E}" type="slidenum">
              <a:rPr lang="en-US" smtClean="0"/>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17" name="Title 1"/>
          <p:cNvSpPr>
            <a:spLocks noGrp="1"/>
          </p:cNvSpPr>
          <p:nvPr>
            <p:ph type="title"/>
          </p:nvPr>
        </p:nvSpPr>
        <p:spPr>
          <a:xfrm>
            <a:off x="938907" y="282800"/>
            <a:ext cx="5217172" cy="1288673"/>
          </a:xfrm>
        </p:spPr>
        <p:txBody>
          <a:bodyPr anchor="b">
            <a:normAutofit/>
          </a:bodyPr>
          <a:lstStyle/>
          <a:p>
            <a:r>
              <a:rPr lang="en-US"/>
              <a:t>Click to edit Master title style</a:t>
            </a:r>
            <a:endParaRPr lang="en-US" dirty="0"/>
          </a:p>
        </p:txBody>
      </p:sp>
      <p:sp>
        <p:nvSpPr>
          <p:cNvPr id="18" name="Content Placeholder 2"/>
          <p:cNvSpPr>
            <a:spLocks noGrp="1"/>
          </p:cNvSpPr>
          <p:nvPr>
            <p:ph idx="1" hasCustomPrompt="1"/>
          </p:nvPr>
        </p:nvSpPr>
        <p:spPr>
          <a:xfrm>
            <a:off x="938906" y="1715151"/>
            <a:ext cx="5217173" cy="4351338"/>
          </a:xfrm>
        </p:spPr>
        <p:txBody>
          <a:bodyPr>
            <a:normAutofit/>
          </a:bodyPr>
          <a:lstStyle>
            <a:lvl1pPr marL="0" indent="0">
              <a:lnSpc>
                <a:spcPct val="100000"/>
              </a:lnSpc>
              <a:buFontTx/>
              <a:buNone/>
              <a:defRPr sz="1800"/>
            </a:lvl1pPr>
          </a:lstStyle>
          <a:p>
            <a:pPr>
              <a:lnSpc>
                <a:spcPct val="130000"/>
              </a:lnSpc>
            </a:pPr>
            <a:r>
              <a:rPr lang="en-US" dirty="0"/>
              <a:t>Click to add text</a:t>
            </a:r>
            <a:endParaRPr lang="en-US" dirty="0"/>
          </a:p>
        </p:txBody>
      </p:sp>
      <p:sp>
        <p:nvSpPr>
          <p:cNvPr id="368" name="Picture Placeholder 370"/>
          <p:cNvSpPr>
            <a:spLocks noGrp="1"/>
          </p:cNvSpPr>
          <p:nvPr>
            <p:ph type="pic" sz="quarter" idx="13" hasCustomPrompt="1"/>
          </p:nvPr>
        </p:nvSpPr>
        <p:spPr>
          <a:xfrm>
            <a:off x="7235389" y="322503"/>
            <a:ext cx="4114800" cy="2931037"/>
          </a:xfrm>
        </p:spPr>
        <p:txBody>
          <a:bodyPr/>
          <a:lstStyle>
            <a:lvl1pPr>
              <a:buFontTx/>
              <a:buNone/>
              <a:defRPr/>
            </a:lvl1pPr>
          </a:lstStyle>
          <a:p>
            <a:r>
              <a:rPr lang="en-US" dirty="0"/>
              <a:t>Click to add photo</a:t>
            </a:r>
            <a:endParaRPr lang="en-US" dirty="0"/>
          </a:p>
        </p:txBody>
      </p:sp>
      <p:sp>
        <p:nvSpPr>
          <p:cNvPr id="369" name="Picture Placeholder 372"/>
          <p:cNvSpPr>
            <a:spLocks noGrp="1"/>
          </p:cNvSpPr>
          <p:nvPr>
            <p:ph type="pic" sz="quarter" idx="14" hasCustomPrompt="1"/>
          </p:nvPr>
        </p:nvSpPr>
        <p:spPr>
          <a:xfrm>
            <a:off x="7235389" y="3370011"/>
            <a:ext cx="4114799" cy="2931036"/>
          </a:xfrm>
        </p:spPr>
        <p:txBody>
          <a:bodyPr/>
          <a:lstStyle>
            <a:lvl1pPr>
              <a:buFontTx/>
              <a:buNone/>
              <a:defRPr/>
            </a:lvl1pPr>
          </a:lstStyle>
          <a:p>
            <a:r>
              <a:rPr lang="en-US" dirty="0"/>
              <a:t>Click to add photo</a:t>
            </a:r>
            <a:endParaRPr lang="en-US" dirty="0"/>
          </a:p>
        </p:txBody>
      </p:sp>
      <p:sp>
        <p:nvSpPr>
          <p:cNvPr id="385" name="Date Placeholder 384"/>
          <p:cNvSpPr>
            <a:spLocks noGrp="1"/>
          </p:cNvSpPr>
          <p:nvPr>
            <p:ph type="dt" sz="half" idx="15"/>
          </p:nvPr>
        </p:nvSpPr>
        <p:spPr/>
        <p:txBody>
          <a:bodyPr/>
          <a:lstStyle/>
          <a:p>
            <a:r>
              <a:rPr lang="en-US"/>
              <a:t>2/1/20XX</a:t>
            </a:r>
            <a:endParaRPr lang="en-US" dirty="0"/>
          </a:p>
        </p:txBody>
      </p:sp>
      <p:sp>
        <p:nvSpPr>
          <p:cNvPr id="386" name="Footer Placeholder 385"/>
          <p:cNvSpPr>
            <a:spLocks noGrp="1"/>
          </p:cNvSpPr>
          <p:nvPr>
            <p:ph type="ftr" sz="quarter" idx="16"/>
          </p:nvPr>
        </p:nvSpPr>
        <p:spPr/>
        <p:txBody>
          <a:bodyPr/>
          <a:lstStyle/>
          <a:p>
            <a:r>
              <a:rPr lang="en-US" dirty="0"/>
              <a:t>PRESENTATION TITLE</a:t>
            </a:r>
            <a:endParaRPr lang="en-US" dirty="0"/>
          </a:p>
        </p:txBody>
      </p:sp>
      <p:sp>
        <p:nvSpPr>
          <p:cNvPr id="387" name="Slide Number Placeholder 386"/>
          <p:cNvSpPr>
            <a:spLocks noGrp="1"/>
          </p:cNvSpPr>
          <p:nvPr>
            <p:ph type="sldNum" sz="quarter" idx="17"/>
          </p:nvPr>
        </p:nvSpPr>
        <p:spPr/>
        <p:txBody>
          <a:bodyPr/>
          <a:lstStyle/>
          <a:p>
            <a:fld id="{5EA792F7-1D9E-4C7E-A103-E8EDFDC2691E}" type="slidenum">
              <a:rPr lang="en-US" smtClean="0"/>
            </a:fld>
            <a:endParaRPr lang="en-US" dirty="0"/>
          </a:p>
        </p:txBody>
      </p:sp>
      <p:grpSp>
        <p:nvGrpSpPr>
          <p:cNvPr id="9" name="Graphic 190"/>
          <p:cNvGrpSpPr/>
          <p:nvPr userDrawn="1"/>
        </p:nvGrpSpPr>
        <p:grpSpPr>
          <a:xfrm>
            <a:off x="5756620" y="736826"/>
            <a:ext cx="1598829" cy="531293"/>
            <a:chOff x="2504802" y="1755501"/>
            <a:chExt cx="1598829" cy="531293"/>
          </a:xfrm>
          <a:solidFill>
            <a:schemeClr val="tx1"/>
          </a:solidFill>
        </p:grpSpPr>
        <p:sp>
          <p:nvSpPr>
            <p:cNvPr id="10" name="Freeform: Shape 9"/>
            <p:cNvSpPr/>
            <p:nvPr/>
          </p:nvSpPr>
          <p:spPr>
            <a:xfrm>
              <a:off x="2504802" y="2113855"/>
              <a:ext cx="1598614" cy="172939"/>
            </a:xfrm>
            <a:custGeom>
              <a:avLst/>
              <a:gdLst>
                <a:gd name="connsiteX0" fmla="*/ 1248648 w 1598614"/>
                <a:gd name="connsiteY0" fmla="*/ 172939 h 172939"/>
                <a:gd name="connsiteX1" fmla="*/ 1123031 w 1598614"/>
                <a:gd name="connsiteY1" fmla="*/ 92708 h 172939"/>
                <a:gd name="connsiteX2" fmla="*/ 1024085 w 1598614"/>
                <a:gd name="connsiteY2" fmla="*/ 29469 h 172939"/>
                <a:gd name="connsiteX3" fmla="*/ 925140 w 1598614"/>
                <a:gd name="connsiteY3" fmla="*/ 92708 h 172939"/>
                <a:gd name="connsiteX4" fmla="*/ 799522 w 1598614"/>
                <a:gd name="connsiteY4" fmla="*/ 172939 h 172939"/>
                <a:gd name="connsiteX5" fmla="*/ 799522 w 1598614"/>
                <a:gd name="connsiteY5" fmla="*/ 172939 h 172939"/>
                <a:gd name="connsiteX6" fmla="*/ 673905 w 1598614"/>
                <a:gd name="connsiteY6" fmla="*/ 92708 h 172939"/>
                <a:gd name="connsiteX7" fmla="*/ 574959 w 1598614"/>
                <a:gd name="connsiteY7" fmla="*/ 29469 h 172939"/>
                <a:gd name="connsiteX8" fmla="*/ 476014 w 1598614"/>
                <a:gd name="connsiteY8" fmla="*/ 92708 h 172939"/>
                <a:gd name="connsiteX9" fmla="*/ 350396 w 1598614"/>
                <a:gd name="connsiteY9" fmla="*/ 172939 h 172939"/>
                <a:gd name="connsiteX10" fmla="*/ 224778 w 1598614"/>
                <a:gd name="connsiteY10" fmla="*/ 92708 h 172939"/>
                <a:gd name="connsiteX11" fmla="*/ 125833 w 1598614"/>
                <a:gd name="connsiteY11" fmla="*/ 29469 h 172939"/>
                <a:gd name="connsiteX12" fmla="*/ 26887 w 1598614"/>
                <a:gd name="connsiteY12" fmla="*/ 92708 h 172939"/>
                <a:gd name="connsiteX13" fmla="*/ 0 w 1598614"/>
                <a:gd name="connsiteY13" fmla="*/ 80232 h 172939"/>
                <a:gd name="connsiteX14" fmla="*/ 125618 w 1598614"/>
                <a:gd name="connsiteY14" fmla="*/ 0 h 172939"/>
                <a:gd name="connsiteX15" fmla="*/ 251235 w 1598614"/>
                <a:gd name="connsiteY15" fmla="*/ 80232 h 172939"/>
                <a:gd name="connsiteX16" fmla="*/ 350181 w 1598614"/>
                <a:gd name="connsiteY16" fmla="*/ 143471 h 172939"/>
                <a:gd name="connsiteX17" fmla="*/ 449126 w 1598614"/>
                <a:gd name="connsiteY17" fmla="*/ 80232 h 172939"/>
                <a:gd name="connsiteX18" fmla="*/ 574744 w 1598614"/>
                <a:gd name="connsiteY18" fmla="*/ 0 h 172939"/>
                <a:gd name="connsiteX19" fmla="*/ 700362 w 1598614"/>
                <a:gd name="connsiteY19" fmla="*/ 80232 h 172939"/>
                <a:gd name="connsiteX20" fmla="*/ 799307 w 1598614"/>
                <a:gd name="connsiteY20" fmla="*/ 143471 h 172939"/>
                <a:gd name="connsiteX21" fmla="*/ 799307 w 1598614"/>
                <a:gd name="connsiteY21" fmla="*/ 143471 h 172939"/>
                <a:gd name="connsiteX22" fmla="*/ 898253 w 1598614"/>
                <a:gd name="connsiteY22" fmla="*/ 80232 h 172939"/>
                <a:gd name="connsiteX23" fmla="*/ 1023870 w 1598614"/>
                <a:gd name="connsiteY23" fmla="*/ 0 h 172939"/>
                <a:gd name="connsiteX24" fmla="*/ 1149488 w 1598614"/>
                <a:gd name="connsiteY24" fmla="*/ 80232 h 172939"/>
                <a:gd name="connsiteX25" fmla="*/ 1248433 w 1598614"/>
                <a:gd name="connsiteY25" fmla="*/ 143471 h 172939"/>
                <a:gd name="connsiteX26" fmla="*/ 1347379 w 1598614"/>
                <a:gd name="connsiteY26" fmla="*/ 80232 h 172939"/>
                <a:gd name="connsiteX27" fmla="*/ 1472997 w 1598614"/>
                <a:gd name="connsiteY27" fmla="*/ 0 h 172939"/>
                <a:gd name="connsiteX28" fmla="*/ 1598614 w 1598614"/>
                <a:gd name="connsiteY28" fmla="*/ 80232 h 172939"/>
                <a:gd name="connsiteX29" fmla="*/ 1571942 w 1598614"/>
                <a:gd name="connsiteY29" fmla="*/ 92708 h 172939"/>
                <a:gd name="connsiteX30" fmla="*/ 1472997 w 1598614"/>
                <a:gd name="connsiteY30" fmla="*/ 29469 h 172939"/>
                <a:gd name="connsiteX31" fmla="*/ 1374051 w 1598614"/>
                <a:gd name="connsiteY31" fmla="*/ 92708 h 172939"/>
                <a:gd name="connsiteX32" fmla="*/ 1248648 w 1598614"/>
                <a:gd name="connsiteY32" fmla="*/ 172939 h 17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614" h="172939">
                  <a:moveTo>
                    <a:pt x="1248648" y="172939"/>
                  </a:moveTo>
                  <a:cubicBezTo>
                    <a:pt x="1194229" y="172939"/>
                    <a:pt x="1146046" y="142180"/>
                    <a:pt x="1123031" y="92708"/>
                  </a:cubicBezTo>
                  <a:cubicBezTo>
                    <a:pt x="1104962" y="53775"/>
                    <a:pt x="1067105" y="29469"/>
                    <a:pt x="1024085" y="29469"/>
                  </a:cubicBezTo>
                  <a:cubicBezTo>
                    <a:pt x="981066" y="29469"/>
                    <a:pt x="943208" y="53775"/>
                    <a:pt x="925140" y="92708"/>
                  </a:cubicBezTo>
                  <a:cubicBezTo>
                    <a:pt x="902124" y="142180"/>
                    <a:pt x="853942" y="172939"/>
                    <a:pt x="799522" y="172939"/>
                  </a:cubicBezTo>
                  <a:cubicBezTo>
                    <a:pt x="799522" y="172939"/>
                    <a:pt x="799522" y="172939"/>
                    <a:pt x="799522" y="172939"/>
                  </a:cubicBezTo>
                  <a:cubicBezTo>
                    <a:pt x="744887" y="172939"/>
                    <a:pt x="696920" y="142180"/>
                    <a:pt x="673905" y="92708"/>
                  </a:cubicBezTo>
                  <a:cubicBezTo>
                    <a:pt x="655836" y="53775"/>
                    <a:pt x="617979" y="29469"/>
                    <a:pt x="574959" y="29469"/>
                  </a:cubicBezTo>
                  <a:cubicBezTo>
                    <a:pt x="531939" y="29469"/>
                    <a:pt x="494082" y="53775"/>
                    <a:pt x="476014" y="92708"/>
                  </a:cubicBezTo>
                  <a:cubicBezTo>
                    <a:pt x="452998" y="142180"/>
                    <a:pt x="405031" y="172939"/>
                    <a:pt x="350396" y="172939"/>
                  </a:cubicBezTo>
                  <a:cubicBezTo>
                    <a:pt x="295976" y="172939"/>
                    <a:pt x="247794" y="142180"/>
                    <a:pt x="224778" y="92708"/>
                  </a:cubicBezTo>
                  <a:cubicBezTo>
                    <a:pt x="206710" y="53775"/>
                    <a:pt x="168853" y="29469"/>
                    <a:pt x="125833" y="29469"/>
                  </a:cubicBezTo>
                  <a:cubicBezTo>
                    <a:pt x="82813" y="29469"/>
                    <a:pt x="44956" y="53775"/>
                    <a:pt x="26887" y="92708"/>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268" y="30759"/>
                    <a:pt x="969235" y="0"/>
                    <a:pt x="1023870" y="0"/>
                  </a:cubicBezTo>
                  <a:cubicBezTo>
                    <a:pt x="1078505" y="0"/>
                    <a:pt x="1126472" y="30759"/>
                    <a:pt x="1149488" y="80232"/>
                  </a:cubicBezTo>
                  <a:cubicBezTo>
                    <a:pt x="1167556" y="119165"/>
                    <a:pt x="1205414" y="143471"/>
                    <a:pt x="1248433" y="143471"/>
                  </a:cubicBezTo>
                  <a:cubicBezTo>
                    <a:pt x="1291453" y="143471"/>
                    <a:pt x="1329311" y="119165"/>
                    <a:pt x="1347379" y="80232"/>
                  </a:cubicBezTo>
                  <a:cubicBezTo>
                    <a:pt x="1370394" y="30759"/>
                    <a:pt x="1418361" y="0"/>
                    <a:pt x="1472997" y="0"/>
                  </a:cubicBezTo>
                  <a:cubicBezTo>
                    <a:pt x="1527632" y="0"/>
                    <a:pt x="1575814" y="30759"/>
                    <a:pt x="1598614" y="80232"/>
                  </a:cubicBezTo>
                  <a:lnTo>
                    <a:pt x="1571942" y="92708"/>
                  </a:lnTo>
                  <a:cubicBezTo>
                    <a:pt x="1553874" y="53775"/>
                    <a:pt x="1515801" y="29469"/>
                    <a:pt x="1472997" y="29469"/>
                  </a:cubicBezTo>
                  <a:cubicBezTo>
                    <a:pt x="1429977" y="29469"/>
                    <a:pt x="1392119" y="53775"/>
                    <a:pt x="1374051" y="92708"/>
                  </a:cubicBezTo>
                  <a:cubicBezTo>
                    <a:pt x="1351251" y="142180"/>
                    <a:pt x="1303069" y="172939"/>
                    <a:pt x="1248648" y="172939"/>
                  </a:cubicBezTo>
                  <a:close/>
                </a:path>
              </a:pathLst>
            </a:custGeom>
            <a:grpFill/>
            <a:ln w="214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 name="Freeform: Shape 10"/>
            <p:cNvSpPr/>
            <p:nvPr/>
          </p:nvSpPr>
          <p:spPr>
            <a:xfrm>
              <a:off x="2504802" y="1755501"/>
              <a:ext cx="1598829" cy="172724"/>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grpFill/>
            <a:ln w="214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grpSp>
        <p:nvGrpSpPr>
          <p:cNvPr id="12" name="Group 11"/>
          <p:cNvGrpSpPr/>
          <p:nvPr userDrawn="1"/>
        </p:nvGrpSpPr>
        <p:grpSpPr>
          <a:xfrm>
            <a:off x="10885765" y="619275"/>
            <a:ext cx="932200" cy="932200"/>
            <a:chOff x="10791258" y="619275"/>
            <a:chExt cx="932200" cy="932200"/>
          </a:xfrm>
        </p:grpSpPr>
        <p:sp>
          <p:nvSpPr>
            <p:cNvPr id="13" name="Graphic 212"/>
            <p:cNvSpPr/>
            <p:nvPr/>
          </p:nvSpPr>
          <p:spPr>
            <a:xfrm>
              <a:off x="10791258" y="619275"/>
              <a:ext cx="932200" cy="932200"/>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4" name="Graphic 212"/>
            <p:cNvSpPr/>
            <p:nvPr/>
          </p:nvSpPr>
          <p:spPr>
            <a:xfrm>
              <a:off x="10791258" y="619275"/>
              <a:ext cx="932200" cy="932200"/>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grpSp>
      <p:grpSp>
        <p:nvGrpSpPr>
          <p:cNvPr id="15" name="Group 14"/>
          <p:cNvGrpSpPr/>
          <p:nvPr userDrawn="1"/>
        </p:nvGrpSpPr>
        <p:grpSpPr>
          <a:xfrm>
            <a:off x="10631201" y="4961088"/>
            <a:ext cx="1152011" cy="1152022"/>
            <a:chOff x="10154386" y="4452483"/>
            <a:chExt cx="1443404" cy="1443418"/>
          </a:xfrm>
          <a:solidFill>
            <a:schemeClr val="tx1"/>
          </a:solidFill>
        </p:grpSpPr>
        <p:grpSp>
          <p:nvGrpSpPr>
            <p:cNvPr id="16" name="Graphic 4"/>
            <p:cNvGrpSpPr/>
            <p:nvPr/>
          </p:nvGrpSpPr>
          <p:grpSpPr>
            <a:xfrm>
              <a:off x="10154386" y="4452483"/>
              <a:ext cx="1443404" cy="1443418"/>
              <a:chOff x="5734037" y="3067039"/>
              <a:chExt cx="724483" cy="724489"/>
            </a:xfrm>
            <a:grpFill/>
          </p:grpSpPr>
          <p:sp>
            <p:nvSpPr>
              <p:cNvPr id="189" name="Freeform: Shape 188"/>
              <p:cNvSpPr/>
              <p:nvPr/>
            </p:nvSpPr>
            <p:spPr>
              <a:xfrm>
                <a:off x="5734038" y="3067039"/>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0" name="Freeform: Shape 189"/>
              <p:cNvSpPr/>
              <p:nvPr/>
            </p:nvSpPr>
            <p:spPr>
              <a:xfrm>
                <a:off x="5793283"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1" name="Freeform: Shape 190"/>
              <p:cNvSpPr/>
              <p:nvPr/>
            </p:nvSpPr>
            <p:spPr>
              <a:xfrm>
                <a:off x="5852433"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2" name="Freeform: Shape 191"/>
              <p:cNvSpPr/>
              <p:nvPr/>
            </p:nvSpPr>
            <p:spPr>
              <a:xfrm>
                <a:off x="591167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3" name="Freeform: Shape 192"/>
              <p:cNvSpPr/>
              <p:nvPr/>
            </p:nvSpPr>
            <p:spPr>
              <a:xfrm>
                <a:off x="597082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4" name="Freeform: Shape 193"/>
              <p:cNvSpPr/>
              <p:nvPr/>
            </p:nvSpPr>
            <p:spPr>
              <a:xfrm>
                <a:off x="6030074"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5" name="Freeform: Shape 194"/>
              <p:cNvSpPr/>
              <p:nvPr/>
            </p:nvSpPr>
            <p:spPr>
              <a:xfrm>
                <a:off x="608922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6" name="Freeform: Shape 195"/>
              <p:cNvSpPr/>
              <p:nvPr/>
            </p:nvSpPr>
            <p:spPr>
              <a:xfrm>
                <a:off x="5734038" y="3126284"/>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7" name="Freeform: Shape 196"/>
              <p:cNvSpPr/>
              <p:nvPr/>
            </p:nvSpPr>
            <p:spPr>
              <a:xfrm>
                <a:off x="5793283" y="312628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8" name="Freeform: Shape 197"/>
              <p:cNvSpPr/>
              <p:nvPr/>
            </p:nvSpPr>
            <p:spPr>
              <a:xfrm>
                <a:off x="5852433"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9" name="Freeform: Shape 198"/>
              <p:cNvSpPr/>
              <p:nvPr/>
            </p:nvSpPr>
            <p:spPr>
              <a:xfrm>
                <a:off x="591167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0" name="Freeform: Shape 199"/>
              <p:cNvSpPr/>
              <p:nvPr/>
            </p:nvSpPr>
            <p:spPr>
              <a:xfrm>
                <a:off x="597082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1" name="Freeform: Shape 200"/>
              <p:cNvSpPr/>
              <p:nvPr/>
            </p:nvSpPr>
            <p:spPr>
              <a:xfrm>
                <a:off x="6030073" y="3126284"/>
                <a:ext cx="14097" cy="14097"/>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2" name="Freeform: Shape 201"/>
              <p:cNvSpPr/>
              <p:nvPr/>
            </p:nvSpPr>
            <p:spPr>
              <a:xfrm>
                <a:off x="6089224"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3" name="Freeform: Shape 202"/>
              <p:cNvSpPr/>
              <p:nvPr/>
            </p:nvSpPr>
            <p:spPr>
              <a:xfrm>
                <a:off x="5734038" y="318543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4" name="Freeform: Shape 203"/>
              <p:cNvSpPr/>
              <p:nvPr/>
            </p:nvSpPr>
            <p:spPr>
              <a:xfrm>
                <a:off x="5793283"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5" name="Freeform: Shape 204"/>
              <p:cNvSpPr/>
              <p:nvPr/>
            </p:nvSpPr>
            <p:spPr>
              <a:xfrm>
                <a:off x="5852433"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6" name="Freeform: Shape 205"/>
              <p:cNvSpPr/>
              <p:nvPr/>
            </p:nvSpPr>
            <p:spPr>
              <a:xfrm>
                <a:off x="591167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7" name="Freeform: Shape 206"/>
              <p:cNvSpPr/>
              <p:nvPr/>
            </p:nvSpPr>
            <p:spPr>
              <a:xfrm>
                <a:off x="597082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8" name="Freeform: Shape 207"/>
              <p:cNvSpPr/>
              <p:nvPr/>
            </p:nvSpPr>
            <p:spPr>
              <a:xfrm>
                <a:off x="6030074"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9" name="Freeform: Shape 208"/>
              <p:cNvSpPr/>
              <p:nvPr/>
            </p:nvSpPr>
            <p:spPr>
              <a:xfrm>
                <a:off x="6089224"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0" name="Freeform: Shape 209"/>
              <p:cNvSpPr/>
              <p:nvPr/>
            </p:nvSpPr>
            <p:spPr>
              <a:xfrm>
                <a:off x="5734038" y="324467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1" name="Freeform: Shape 210"/>
              <p:cNvSpPr/>
              <p:nvPr/>
            </p:nvSpPr>
            <p:spPr>
              <a:xfrm>
                <a:off x="5793283" y="3244677"/>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2" name="Freeform: Shape 211"/>
              <p:cNvSpPr/>
              <p:nvPr/>
            </p:nvSpPr>
            <p:spPr>
              <a:xfrm>
                <a:off x="5852433"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3" name="Freeform: Shape 212"/>
              <p:cNvSpPr/>
              <p:nvPr/>
            </p:nvSpPr>
            <p:spPr>
              <a:xfrm>
                <a:off x="591167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4" name="Freeform: Shape 213"/>
              <p:cNvSpPr/>
              <p:nvPr/>
            </p:nvSpPr>
            <p:spPr>
              <a:xfrm>
                <a:off x="597082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5" name="Freeform: Shape 214"/>
              <p:cNvSpPr/>
              <p:nvPr/>
            </p:nvSpPr>
            <p:spPr>
              <a:xfrm>
                <a:off x="6030073" y="324467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6" name="Freeform: Shape 215"/>
              <p:cNvSpPr/>
              <p:nvPr/>
            </p:nvSpPr>
            <p:spPr>
              <a:xfrm>
                <a:off x="6089224"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7" name="Freeform: Shape 216"/>
              <p:cNvSpPr/>
              <p:nvPr/>
            </p:nvSpPr>
            <p:spPr>
              <a:xfrm>
                <a:off x="5734038" y="330382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8" name="Freeform: Shape 217"/>
              <p:cNvSpPr/>
              <p:nvPr/>
            </p:nvSpPr>
            <p:spPr>
              <a:xfrm>
                <a:off x="5793283"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9" name="Freeform: Shape 218"/>
              <p:cNvSpPr/>
              <p:nvPr/>
            </p:nvSpPr>
            <p:spPr>
              <a:xfrm>
                <a:off x="5852433"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0" name="Freeform: Shape 219"/>
              <p:cNvSpPr/>
              <p:nvPr/>
            </p:nvSpPr>
            <p:spPr>
              <a:xfrm>
                <a:off x="591167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1" name="Freeform: Shape 220"/>
              <p:cNvSpPr/>
              <p:nvPr/>
            </p:nvSpPr>
            <p:spPr>
              <a:xfrm>
                <a:off x="597082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2" name="Freeform: Shape 221"/>
              <p:cNvSpPr/>
              <p:nvPr/>
            </p:nvSpPr>
            <p:spPr>
              <a:xfrm>
                <a:off x="6030073" y="330382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3" name="Freeform: Shape 222"/>
              <p:cNvSpPr/>
              <p:nvPr/>
            </p:nvSpPr>
            <p:spPr>
              <a:xfrm>
                <a:off x="608922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4" name="Freeform: Shape 223"/>
              <p:cNvSpPr/>
              <p:nvPr/>
            </p:nvSpPr>
            <p:spPr>
              <a:xfrm>
                <a:off x="5734038" y="3363074"/>
                <a:ext cx="14192" cy="14097"/>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5" name="Freeform: Shape 224"/>
              <p:cNvSpPr/>
              <p:nvPr/>
            </p:nvSpPr>
            <p:spPr>
              <a:xfrm>
                <a:off x="5793283"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6" name="Freeform: Shape 225"/>
              <p:cNvSpPr/>
              <p:nvPr/>
            </p:nvSpPr>
            <p:spPr>
              <a:xfrm>
                <a:off x="5852433"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7" name="Freeform: Shape 226"/>
              <p:cNvSpPr/>
              <p:nvPr/>
            </p:nvSpPr>
            <p:spPr>
              <a:xfrm>
                <a:off x="591167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8" name="Freeform: Shape 227"/>
              <p:cNvSpPr/>
              <p:nvPr/>
            </p:nvSpPr>
            <p:spPr>
              <a:xfrm>
                <a:off x="597082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9" name="Freeform: Shape 228"/>
              <p:cNvSpPr/>
              <p:nvPr/>
            </p:nvSpPr>
            <p:spPr>
              <a:xfrm>
                <a:off x="6030073" y="3363074"/>
                <a:ext cx="14097" cy="14097"/>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0" name="Freeform: Shape 229"/>
              <p:cNvSpPr/>
              <p:nvPr/>
            </p:nvSpPr>
            <p:spPr>
              <a:xfrm>
                <a:off x="608922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1" name="Freeform: Shape 230"/>
              <p:cNvSpPr/>
              <p:nvPr/>
            </p:nvSpPr>
            <p:spPr>
              <a:xfrm>
                <a:off x="5734038" y="342222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2" name="Freeform: Shape 231"/>
              <p:cNvSpPr/>
              <p:nvPr/>
            </p:nvSpPr>
            <p:spPr>
              <a:xfrm>
                <a:off x="5793283"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3" name="Freeform: Shape 232"/>
              <p:cNvSpPr/>
              <p:nvPr/>
            </p:nvSpPr>
            <p:spPr>
              <a:xfrm>
                <a:off x="5852433"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4" name="Freeform: Shape 233"/>
              <p:cNvSpPr/>
              <p:nvPr/>
            </p:nvSpPr>
            <p:spPr>
              <a:xfrm>
                <a:off x="591167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5" name="Freeform: Shape 234"/>
              <p:cNvSpPr/>
              <p:nvPr/>
            </p:nvSpPr>
            <p:spPr>
              <a:xfrm>
                <a:off x="597082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6" name="Freeform: Shape 235"/>
              <p:cNvSpPr/>
              <p:nvPr/>
            </p:nvSpPr>
            <p:spPr>
              <a:xfrm>
                <a:off x="6030073" y="342222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7" name="Freeform: Shape 236"/>
              <p:cNvSpPr/>
              <p:nvPr/>
            </p:nvSpPr>
            <p:spPr>
              <a:xfrm>
                <a:off x="608922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8" name="Freeform: Shape 237"/>
              <p:cNvSpPr/>
              <p:nvPr/>
            </p:nvSpPr>
            <p:spPr>
              <a:xfrm>
                <a:off x="6148469"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9" name="Freeform: Shape 238"/>
              <p:cNvSpPr/>
              <p:nvPr/>
            </p:nvSpPr>
            <p:spPr>
              <a:xfrm>
                <a:off x="620762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0" name="Freeform: Shape 239"/>
              <p:cNvSpPr/>
              <p:nvPr/>
            </p:nvSpPr>
            <p:spPr>
              <a:xfrm>
                <a:off x="6266865" y="3067039"/>
                <a:ext cx="14096" cy="14097"/>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1" name="Freeform: Shape 240"/>
              <p:cNvSpPr/>
              <p:nvPr/>
            </p:nvSpPr>
            <p:spPr>
              <a:xfrm>
                <a:off x="632601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2" name="Freeform: Shape 241"/>
              <p:cNvSpPr/>
              <p:nvPr/>
            </p:nvSpPr>
            <p:spPr>
              <a:xfrm>
                <a:off x="638526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3" name="Freeform: Shape 242"/>
              <p:cNvSpPr/>
              <p:nvPr/>
            </p:nvSpPr>
            <p:spPr>
              <a:xfrm>
                <a:off x="644441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4" name="Freeform: Shape 243"/>
              <p:cNvSpPr/>
              <p:nvPr/>
            </p:nvSpPr>
            <p:spPr>
              <a:xfrm>
                <a:off x="6148469" y="3126281"/>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5" name="Freeform: Shape 244"/>
              <p:cNvSpPr/>
              <p:nvPr/>
            </p:nvSpPr>
            <p:spPr>
              <a:xfrm>
                <a:off x="620762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6" name="Freeform: Shape 245"/>
              <p:cNvSpPr/>
              <p:nvPr/>
            </p:nvSpPr>
            <p:spPr>
              <a:xfrm>
                <a:off x="6266865" y="3126281"/>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7" name="Freeform: Shape 246"/>
              <p:cNvSpPr/>
              <p:nvPr/>
            </p:nvSpPr>
            <p:spPr>
              <a:xfrm>
                <a:off x="6326014"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8" name="Freeform: Shape 247"/>
              <p:cNvSpPr/>
              <p:nvPr/>
            </p:nvSpPr>
            <p:spPr>
              <a:xfrm>
                <a:off x="638526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9" name="Freeform: Shape 248"/>
              <p:cNvSpPr/>
              <p:nvPr/>
            </p:nvSpPr>
            <p:spPr>
              <a:xfrm>
                <a:off x="6444410" y="312628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0" name="Freeform: Shape 249"/>
              <p:cNvSpPr/>
              <p:nvPr/>
            </p:nvSpPr>
            <p:spPr>
              <a:xfrm>
                <a:off x="6148469" y="3185433"/>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1" name="Freeform: Shape 250"/>
              <p:cNvSpPr/>
              <p:nvPr/>
            </p:nvSpPr>
            <p:spPr>
              <a:xfrm>
                <a:off x="620762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2" name="Freeform: Shape 251"/>
              <p:cNvSpPr/>
              <p:nvPr/>
            </p:nvSpPr>
            <p:spPr>
              <a:xfrm>
                <a:off x="6266865" y="3185433"/>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3" name="Freeform: Shape 252"/>
              <p:cNvSpPr/>
              <p:nvPr/>
            </p:nvSpPr>
            <p:spPr>
              <a:xfrm>
                <a:off x="6326014"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4" name="Freeform: Shape 253"/>
              <p:cNvSpPr/>
              <p:nvPr/>
            </p:nvSpPr>
            <p:spPr>
              <a:xfrm>
                <a:off x="638526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5" name="Freeform: Shape 254"/>
              <p:cNvSpPr/>
              <p:nvPr/>
            </p:nvSpPr>
            <p:spPr>
              <a:xfrm>
                <a:off x="6444410" y="3185432"/>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6" name="Freeform: Shape 255"/>
              <p:cNvSpPr/>
              <p:nvPr/>
            </p:nvSpPr>
            <p:spPr>
              <a:xfrm>
                <a:off x="6148469" y="3244676"/>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7" name="Freeform: Shape 256"/>
              <p:cNvSpPr/>
              <p:nvPr/>
            </p:nvSpPr>
            <p:spPr>
              <a:xfrm>
                <a:off x="620762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8" name="Freeform: Shape 257"/>
              <p:cNvSpPr/>
              <p:nvPr/>
            </p:nvSpPr>
            <p:spPr>
              <a:xfrm>
                <a:off x="6266865" y="3244676"/>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9" name="Freeform: Shape 258"/>
              <p:cNvSpPr/>
              <p:nvPr/>
            </p:nvSpPr>
            <p:spPr>
              <a:xfrm>
                <a:off x="6326014"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0" name="Freeform: Shape 259"/>
              <p:cNvSpPr/>
              <p:nvPr/>
            </p:nvSpPr>
            <p:spPr>
              <a:xfrm>
                <a:off x="638526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1" name="Freeform: Shape 260"/>
              <p:cNvSpPr/>
              <p:nvPr/>
            </p:nvSpPr>
            <p:spPr>
              <a:xfrm>
                <a:off x="6444410" y="32446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2" name="Freeform: Shape 261"/>
              <p:cNvSpPr/>
              <p:nvPr/>
            </p:nvSpPr>
            <p:spPr>
              <a:xfrm>
                <a:off x="6148469"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3" name="Freeform: Shape 262"/>
              <p:cNvSpPr/>
              <p:nvPr/>
            </p:nvSpPr>
            <p:spPr>
              <a:xfrm>
                <a:off x="620762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4" name="Freeform: Shape 263"/>
              <p:cNvSpPr/>
              <p:nvPr/>
            </p:nvSpPr>
            <p:spPr>
              <a:xfrm>
                <a:off x="6266865" y="3303829"/>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5" name="Freeform: Shape 264"/>
              <p:cNvSpPr/>
              <p:nvPr/>
            </p:nvSpPr>
            <p:spPr>
              <a:xfrm>
                <a:off x="632601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6" name="Freeform: Shape 265"/>
              <p:cNvSpPr/>
              <p:nvPr/>
            </p:nvSpPr>
            <p:spPr>
              <a:xfrm>
                <a:off x="638526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7" name="Freeform: Shape 266"/>
              <p:cNvSpPr/>
              <p:nvPr/>
            </p:nvSpPr>
            <p:spPr>
              <a:xfrm>
                <a:off x="644441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8" name="Freeform: Shape 267"/>
              <p:cNvSpPr/>
              <p:nvPr/>
            </p:nvSpPr>
            <p:spPr>
              <a:xfrm>
                <a:off x="6148469"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9" name="Freeform: Shape 268"/>
              <p:cNvSpPr/>
              <p:nvPr/>
            </p:nvSpPr>
            <p:spPr>
              <a:xfrm>
                <a:off x="620762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70" name="Freeform: Shape 269"/>
              <p:cNvSpPr/>
              <p:nvPr/>
            </p:nvSpPr>
            <p:spPr>
              <a:xfrm>
                <a:off x="6266865" y="3363072"/>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71" name="Freeform: Shape 270"/>
              <p:cNvSpPr/>
              <p:nvPr/>
            </p:nvSpPr>
            <p:spPr>
              <a:xfrm>
                <a:off x="632601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72" name="Freeform: Shape 271"/>
              <p:cNvSpPr/>
              <p:nvPr/>
            </p:nvSpPr>
            <p:spPr>
              <a:xfrm>
                <a:off x="638526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73" name="Freeform: Shape 272"/>
              <p:cNvSpPr/>
              <p:nvPr/>
            </p:nvSpPr>
            <p:spPr>
              <a:xfrm>
                <a:off x="6444410" y="3363074"/>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74" name="Freeform: Shape 273"/>
              <p:cNvSpPr/>
              <p:nvPr/>
            </p:nvSpPr>
            <p:spPr>
              <a:xfrm>
                <a:off x="6148469"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75" name="Freeform: Shape 274"/>
              <p:cNvSpPr/>
              <p:nvPr/>
            </p:nvSpPr>
            <p:spPr>
              <a:xfrm>
                <a:off x="620762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76" name="Freeform: Shape 275"/>
              <p:cNvSpPr/>
              <p:nvPr/>
            </p:nvSpPr>
            <p:spPr>
              <a:xfrm>
                <a:off x="6266865" y="3422225"/>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77" name="Freeform: Shape 276"/>
              <p:cNvSpPr/>
              <p:nvPr/>
            </p:nvSpPr>
            <p:spPr>
              <a:xfrm>
                <a:off x="632601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78" name="Freeform: Shape 277"/>
              <p:cNvSpPr/>
              <p:nvPr/>
            </p:nvSpPr>
            <p:spPr>
              <a:xfrm>
                <a:off x="638526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79" name="Freeform: Shape 278"/>
              <p:cNvSpPr/>
              <p:nvPr/>
            </p:nvSpPr>
            <p:spPr>
              <a:xfrm>
                <a:off x="6444410" y="34222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80" name="Freeform: Shape 279"/>
              <p:cNvSpPr/>
              <p:nvPr/>
            </p:nvSpPr>
            <p:spPr>
              <a:xfrm>
                <a:off x="5734038" y="3481374"/>
                <a:ext cx="14192" cy="14096"/>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81" name="Freeform: Shape 280"/>
              <p:cNvSpPr/>
              <p:nvPr/>
            </p:nvSpPr>
            <p:spPr>
              <a:xfrm>
                <a:off x="5793283"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82" name="Freeform: Shape 281"/>
              <p:cNvSpPr/>
              <p:nvPr/>
            </p:nvSpPr>
            <p:spPr>
              <a:xfrm>
                <a:off x="5852433"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83" name="Freeform: Shape 282"/>
              <p:cNvSpPr/>
              <p:nvPr/>
            </p:nvSpPr>
            <p:spPr>
              <a:xfrm>
                <a:off x="591167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84" name="Freeform: Shape 283"/>
              <p:cNvSpPr/>
              <p:nvPr/>
            </p:nvSpPr>
            <p:spPr>
              <a:xfrm>
                <a:off x="597082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85" name="Freeform: Shape 284"/>
              <p:cNvSpPr/>
              <p:nvPr/>
            </p:nvSpPr>
            <p:spPr>
              <a:xfrm>
                <a:off x="6030074"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86" name="Freeform: Shape 285"/>
              <p:cNvSpPr/>
              <p:nvPr/>
            </p:nvSpPr>
            <p:spPr>
              <a:xfrm>
                <a:off x="6089224"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87" name="Freeform: Shape 286"/>
              <p:cNvSpPr/>
              <p:nvPr/>
            </p:nvSpPr>
            <p:spPr>
              <a:xfrm>
                <a:off x="5734038" y="354062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88" name="Freeform: Shape 287"/>
              <p:cNvSpPr/>
              <p:nvPr/>
            </p:nvSpPr>
            <p:spPr>
              <a:xfrm>
                <a:off x="5793283"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89" name="Freeform: Shape 288"/>
              <p:cNvSpPr/>
              <p:nvPr/>
            </p:nvSpPr>
            <p:spPr>
              <a:xfrm>
                <a:off x="5852433"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0" name="Freeform: Shape 289"/>
              <p:cNvSpPr/>
              <p:nvPr/>
            </p:nvSpPr>
            <p:spPr>
              <a:xfrm>
                <a:off x="591167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1" name="Freeform: Shape 290"/>
              <p:cNvSpPr/>
              <p:nvPr/>
            </p:nvSpPr>
            <p:spPr>
              <a:xfrm>
                <a:off x="597082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2" name="Freeform: Shape 291"/>
              <p:cNvSpPr/>
              <p:nvPr/>
            </p:nvSpPr>
            <p:spPr>
              <a:xfrm>
                <a:off x="6030074"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3" name="Freeform: Shape 292"/>
              <p:cNvSpPr/>
              <p:nvPr/>
            </p:nvSpPr>
            <p:spPr>
              <a:xfrm>
                <a:off x="6089224"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4" name="Freeform: Shape 293"/>
              <p:cNvSpPr/>
              <p:nvPr/>
            </p:nvSpPr>
            <p:spPr>
              <a:xfrm>
                <a:off x="5734038" y="359977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5" name="Freeform: Shape 294"/>
              <p:cNvSpPr/>
              <p:nvPr/>
            </p:nvSpPr>
            <p:spPr>
              <a:xfrm>
                <a:off x="5793283" y="359977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6" name="Freeform: Shape 295"/>
              <p:cNvSpPr/>
              <p:nvPr/>
            </p:nvSpPr>
            <p:spPr>
              <a:xfrm>
                <a:off x="5852433"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7" name="Freeform: Shape 296"/>
              <p:cNvSpPr/>
              <p:nvPr/>
            </p:nvSpPr>
            <p:spPr>
              <a:xfrm>
                <a:off x="591167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8" name="Freeform: Shape 297"/>
              <p:cNvSpPr/>
              <p:nvPr/>
            </p:nvSpPr>
            <p:spPr>
              <a:xfrm>
                <a:off x="597082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9" name="Freeform: Shape 298"/>
              <p:cNvSpPr/>
              <p:nvPr/>
            </p:nvSpPr>
            <p:spPr>
              <a:xfrm>
                <a:off x="6030073" y="3599770"/>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0" name="Freeform: Shape 299"/>
              <p:cNvSpPr/>
              <p:nvPr/>
            </p:nvSpPr>
            <p:spPr>
              <a:xfrm>
                <a:off x="6089224"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1" name="Freeform: Shape 300"/>
              <p:cNvSpPr/>
              <p:nvPr/>
            </p:nvSpPr>
            <p:spPr>
              <a:xfrm>
                <a:off x="5734037" y="365901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2" name="Freeform: Shape 301"/>
              <p:cNvSpPr/>
              <p:nvPr/>
            </p:nvSpPr>
            <p:spPr>
              <a:xfrm>
                <a:off x="5793282" y="3659014"/>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3" name="Freeform: Shape 302"/>
              <p:cNvSpPr/>
              <p:nvPr/>
            </p:nvSpPr>
            <p:spPr>
              <a:xfrm>
                <a:off x="5852432"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4" name="Freeform: Shape 303"/>
              <p:cNvSpPr/>
              <p:nvPr/>
            </p:nvSpPr>
            <p:spPr>
              <a:xfrm>
                <a:off x="591167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5" name="Freeform: Shape 304"/>
              <p:cNvSpPr/>
              <p:nvPr/>
            </p:nvSpPr>
            <p:spPr>
              <a:xfrm>
                <a:off x="597082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6" name="Freeform: Shape 305"/>
              <p:cNvSpPr/>
              <p:nvPr/>
            </p:nvSpPr>
            <p:spPr>
              <a:xfrm>
                <a:off x="6030073" y="3659014"/>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7" name="Freeform: Shape 306"/>
              <p:cNvSpPr/>
              <p:nvPr/>
            </p:nvSpPr>
            <p:spPr>
              <a:xfrm>
                <a:off x="6089224"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8" name="Freeform: Shape 307"/>
              <p:cNvSpPr/>
              <p:nvPr/>
            </p:nvSpPr>
            <p:spPr>
              <a:xfrm>
                <a:off x="5734039" y="371816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9" name="Freeform: Shape 308"/>
              <p:cNvSpPr/>
              <p:nvPr/>
            </p:nvSpPr>
            <p:spPr>
              <a:xfrm>
                <a:off x="5793284" y="371816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0" name="Freeform: Shape 309"/>
              <p:cNvSpPr/>
              <p:nvPr/>
            </p:nvSpPr>
            <p:spPr>
              <a:xfrm>
                <a:off x="5852434"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1" name="Freeform: Shape 310"/>
              <p:cNvSpPr/>
              <p:nvPr/>
            </p:nvSpPr>
            <p:spPr>
              <a:xfrm>
                <a:off x="591167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2" name="Freeform: Shape 311"/>
              <p:cNvSpPr/>
              <p:nvPr/>
            </p:nvSpPr>
            <p:spPr>
              <a:xfrm>
                <a:off x="597082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3" name="Freeform: Shape 312"/>
              <p:cNvSpPr/>
              <p:nvPr/>
            </p:nvSpPr>
            <p:spPr>
              <a:xfrm>
                <a:off x="6030074" y="371816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4" name="Freeform: Shape 313"/>
              <p:cNvSpPr/>
              <p:nvPr/>
            </p:nvSpPr>
            <p:spPr>
              <a:xfrm>
                <a:off x="6089225"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5" name="Freeform: Shape 314"/>
              <p:cNvSpPr/>
              <p:nvPr/>
            </p:nvSpPr>
            <p:spPr>
              <a:xfrm>
                <a:off x="5734040" y="377741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6" name="Freeform: Shape 315"/>
              <p:cNvSpPr/>
              <p:nvPr/>
            </p:nvSpPr>
            <p:spPr>
              <a:xfrm>
                <a:off x="5793285"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7" name="Freeform: Shape 316"/>
              <p:cNvSpPr/>
              <p:nvPr/>
            </p:nvSpPr>
            <p:spPr>
              <a:xfrm>
                <a:off x="5852436"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8" name="Freeform: Shape 317"/>
              <p:cNvSpPr/>
              <p:nvPr/>
            </p:nvSpPr>
            <p:spPr>
              <a:xfrm>
                <a:off x="5911683"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9" name="Freeform: Shape 318"/>
              <p:cNvSpPr/>
              <p:nvPr/>
            </p:nvSpPr>
            <p:spPr>
              <a:xfrm>
                <a:off x="5970835"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0" name="Freeform: Shape 319"/>
              <p:cNvSpPr/>
              <p:nvPr/>
            </p:nvSpPr>
            <p:spPr>
              <a:xfrm>
                <a:off x="6030082"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1" name="Freeform: Shape 320"/>
              <p:cNvSpPr/>
              <p:nvPr/>
            </p:nvSpPr>
            <p:spPr>
              <a:xfrm>
                <a:off x="6089231"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2" name="Freeform: Shape 321"/>
              <p:cNvSpPr/>
              <p:nvPr/>
            </p:nvSpPr>
            <p:spPr>
              <a:xfrm>
                <a:off x="6148476" y="3481374"/>
                <a:ext cx="14097" cy="14096"/>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3" name="Freeform: Shape 322"/>
              <p:cNvSpPr/>
              <p:nvPr/>
            </p:nvSpPr>
            <p:spPr>
              <a:xfrm>
                <a:off x="6207627"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4" name="Freeform: Shape 323"/>
              <p:cNvSpPr/>
              <p:nvPr/>
            </p:nvSpPr>
            <p:spPr>
              <a:xfrm>
                <a:off x="6266872" y="3481374"/>
                <a:ext cx="14096" cy="14096"/>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5" name="Freeform: Shape 324"/>
              <p:cNvSpPr/>
              <p:nvPr/>
            </p:nvSpPr>
            <p:spPr>
              <a:xfrm>
                <a:off x="6326022"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6" name="Freeform: Shape 325"/>
              <p:cNvSpPr/>
              <p:nvPr/>
            </p:nvSpPr>
            <p:spPr>
              <a:xfrm>
                <a:off x="638526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7" name="Freeform: Shape 326"/>
              <p:cNvSpPr/>
              <p:nvPr/>
            </p:nvSpPr>
            <p:spPr>
              <a:xfrm>
                <a:off x="6444417" y="348137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8" name="Freeform: Shape 327"/>
              <p:cNvSpPr/>
              <p:nvPr/>
            </p:nvSpPr>
            <p:spPr>
              <a:xfrm>
                <a:off x="6148476" y="354062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9" name="Freeform: Shape 328"/>
              <p:cNvSpPr/>
              <p:nvPr/>
            </p:nvSpPr>
            <p:spPr>
              <a:xfrm>
                <a:off x="6207627" y="354062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0" name="Freeform: Shape 329"/>
              <p:cNvSpPr/>
              <p:nvPr/>
            </p:nvSpPr>
            <p:spPr>
              <a:xfrm>
                <a:off x="6266872" y="35406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1" name="Freeform: Shape 330"/>
              <p:cNvSpPr/>
              <p:nvPr/>
            </p:nvSpPr>
            <p:spPr>
              <a:xfrm>
                <a:off x="6326022" y="354062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2" name="Freeform: Shape 331"/>
              <p:cNvSpPr/>
              <p:nvPr/>
            </p:nvSpPr>
            <p:spPr>
              <a:xfrm>
                <a:off x="6385268" y="35406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3" name="Freeform: Shape 332"/>
              <p:cNvSpPr/>
              <p:nvPr/>
            </p:nvSpPr>
            <p:spPr>
              <a:xfrm>
                <a:off x="6444417" y="3540631"/>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4" name="Freeform: Shape 333"/>
              <p:cNvSpPr/>
              <p:nvPr/>
            </p:nvSpPr>
            <p:spPr>
              <a:xfrm>
                <a:off x="6148476" y="35997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5" name="Freeform: Shape 334"/>
              <p:cNvSpPr/>
              <p:nvPr/>
            </p:nvSpPr>
            <p:spPr>
              <a:xfrm>
                <a:off x="6207627"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6" name="Freeform: Shape 335"/>
              <p:cNvSpPr/>
              <p:nvPr/>
            </p:nvSpPr>
            <p:spPr>
              <a:xfrm>
                <a:off x="6266872" y="359978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7" name="Freeform: Shape 336"/>
              <p:cNvSpPr/>
              <p:nvPr/>
            </p:nvSpPr>
            <p:spPr>
              <a:xfrm>
                <a:off x="6326022"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8" name="Freeform: Shape 337"/>
              <p:cNvSpPr/>
              <p:nvPr/>
            </p:nvSpPr>
            <p:spPr>
              <a:xfrm>
                <a:off x="6385268" y="359978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9" name="Freeform: Shape 338"/>
              <p:cNvSpPr/>
              <p:nvPr/>
            </p:nvSpPr>
            <p:spPr>
              <a:xfrm>
                <a:off x="6444417" y="359978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40" name="Freeform: Shape 339"/>
              <p:cNvSpPr/>
              <p:nvPr/>
            </p:nvSpPr>
            <p:spPr>
              <a:xfrm>
                <a:off x="6148476" y="365902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41" name="Freeform: Shape 340"/>
              <p:cNvSpPr/>
              <p:nvPr/>
            </p:nvSpPr>
            <p:spPr>
              <a:xfrm>
                <a:off x="620762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42" name="Freeform: Shape 341"/>
              <p:cNvSpPr/>
              <p:nvPr/>
            </p:nvSpPr>
            <p:spPr>
              <a:xfrm>
                <a:off x="6266872" y="36590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43" name="Freeform: Shape 342"/>
              <p:cNvSpPr/>
              <p:nvPr/>
            </p:nvSpPr>
            <p:spPr>
              <a:xfrm>
                <a:off x="6326022"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44" name="Freeform: Shape 343"/>
              <p:cNvSpPr/>
              <p:nvPr/>
            </p:nvSpPr>
            <p:spPr>
              <a:xfrm>
                <a:off x="6385268"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45" name="Freeform: Shape 344"/>
              <p:cNvSpPr/>
              <p:nvPr/>
            </p:nvSpPr>
            <p:spPr>
              <a:xfrm>
                <a:off x="644441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46" name="Freeform: Shape 345"/>
              <p:cNvSpPr/>
              <p:nvPr/>
            </p:nvSpPr>
            <p:spPr>
              <a:xfrm>
                <a:off x="6148476" y="3718177"/>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47" name="Freeform: Shape 346"/>
              <p:cNvSpPr/>
              <p:nvPr/>
            </p:nvSpPr>
            <p:spPr>
              <a:xfrm>
                <a:off x="6207627"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48" name="Freeform: Shape 347"/>
              <p:cNvSpPr/>
              <p:nvPr/>
            </p:nvSpPr>
            <p:spPr>
              <a:xfrm>
                <a:off x="6266872" y="3718177"/>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49" name="Freeform: Shape 348"/>
              <p:cNvSpPr/>
              <p:nvPr/>
            </p:nvSpPr>
            <p:spPr>
              <a:xfrm>
                <a:off x="6326022"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50" name="Freeform: Shape 349"/>
              <p:cNvSpPr/>
              <p:nvPr/>
            </p:nvSpPr>
            <p:spPr>
              <a:xfrm>
                <a:off x="6385268" y="371817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51" name="Freeform: Shape 350"/>
              <p:cNvSpPr/>
              <p:nvPr/>
            </p:nvSpPr>
            <p:spPr>
              <a:xfrm>
                <a:off x="6444417" y="371817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52" name="Freeform: Shape 351"/>
              <p:cNvSpPr/>
              <p:nvPr/>
            </p:nvSpPr>
            <p:spPr>
              <a:xfrm>
                <a:off x="6148472" y="3777419"/>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53" name="Freeform: Shape 352"/>
              <p:cNvSpPr/>
              <p:nvPr/>
            </p:nvSpPr>
            <p:spPr>
              <a:xfrm>
                <a:off x="6207622" y="377741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54" name="Freeform: Shape 353"/>
              <p:cNvSpPr/>
              <p:nvPr/>
            </p:nvSpPr>
            <p:spPr>
              <a:xfrm>
                <a:off x="6266868" y="3777419"/>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55" name="Freeform: Shape 354"/>
              <p:cNvSpPr/>
              <p:nvPr/>
            </p:nvSpPr>
            <p:spPr>
              <a:xfrm>
                <a:off x="6326024" y="3777383"/>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56" name="Freeform: Shape 355"/>
              <p:cNvSpPr/>
              <p:nvPr/>
            </p:nvSpPr>
            <p:spPr>
              <a:xfrm>
                <a:off x="6385287" y="37774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57" name="Freeform: Shape 356"/>
              <p:cNvSpPr/>
              <p:nvPr/>
            </p:nvSpPr>
            <p:spPr>
              <a:xfrm>
                <a:off x="6444424" y="37774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grpSp>
          <p:nvGrpSpPr>
            <p:cNvPr id="19" name="Graphic 4"/>
            <p:cNvGrpSpPr/>
            <p:nvPr/>
          </p:nvGrpSpPr>
          <p:grpSpPr>
            <a:xfrm>
              <a:off x="10154386" y="4452483"/>
              <a:ext cx="1443404" cy="1443418"/>
              <a:chOff x="5734037" y="3067039"/>
              <a:chExt cx="724483" cy="724489"/>
            </a:xfrm>
            <a:grpFill/>
          </p:grpSpPr>
          <p:sp>
            <p:nvSpPr>
              <p:cNvPr id="20" name="Freeform: Shape 19"/>
              <p:cNvSpPr/>
              <p:nvPr/>
            </p:nvSpPr>
            <p:spPr>
              <a:xfrm>
                <a:off x="5734038" y="3067039"/>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 name="Freeform: Shape 20"/>
              <p:cNvSpPr/>
              <p:nvPr/>
            </p:nvSpPr>
            <p:spPr>
              <a:xfrm>
                <a:off x="5793283"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 name="Freeform: Shape 21"/>
              <p:cNvSpPr/>
              <p:nvPr/>
            </p:nvSpPr>
            <p:spPr>
              <a:xfrm>
                <a:off x="5852433"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 name="Freeform: Shape 22"/>
              <p:cNvSpPr/>
              <p:nvPr/>
            </p:nvSpPr>
            <p:spPr>
              <a:xfrm>
                <a:off x="591167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 name="Freeform: Shape 23"/>
              <p:cNvSpPr/>
              <p:nvPr/>
            </p:nvSpPr>
            <p:spPr>
              <a:xfrm>
                <a:off x="597082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 name="Freeform: Shape 24"/>
              <p:cNvSpPr/>
              <p:nvPr/>
            </p:nvSpPr>
            <p:spPr>
              <a:xfrm>
                <a:off x="6030074"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 name="Freeform: Shape 25"/>
              <p:cNvSpPr/>
              <p:nvPr/>
            </p:nvSpPr>
            <p:spPr>
              <a:xfrm>
                <a:off x="608922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7" name="Freeform: Shape 26"/>
              <p:cNvSpPr/>
              <p:nvPr/>
            </p:nvSpPr>
            <p:spPr>
              <a:xfrm>
                <a:off x="5734038" y="3126284"/>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8" name="Freeform: Shape 27"/>
              <p:cNvSpPr/>
              <p:nvPr/>
            </p:nvSpPr>
            <p:spPr>
              <a:xfrm>
                <a:off x="5793283" y="312628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 name="Freeform: Shape 28"/>
              <p:cNvSpPr/>
              <p:nvPr/>
            </p:nvSpPr>
            <p:spPr>
              <a:xfrm>
                <a:off x="5852433"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 name="Freeform: Shape 29"/>
              <p:cNvSpPr/>
              <p:nvPr/>
            </p:nvSpPr>
            <p:spPr>
              <a:xfrm>
                <a:off x="591167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 name="Freeform: Shape 30"/>
              <p:cNvSpPr/>
              <p:nvPr/>
            </p:nvSpPr>
            <p:spPr>
              <a:xfrm>
                <a:off x="597082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 name="Freeform: Shape 31"/>
              <p:cNvSpPr/>
              <p:nvPr/>
            </p:nvSpPr>
            <p:spPr>
              <a:xfrm>
                <a:off x="6030073" y="3126284"/>
                <a:ext cx="14097" cy="14097"/>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 name="Freeform: Shape 32"/>
              <p:cNvSpPr/>
              <p:nvPr/>
            </p:nvSpPr>
            <p:spPr>
              <a:xfrm>
                <a:off x="6089224"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4" name="Freeform: Shape 33"/>
              <p:cNvSpPr/>
              <p:nvPr/>
            </p:nvSpPr>
            <p:spPr>
              <a:xfrm>
                <a:off x="5734038" y="318543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5" name="Freeform: Shape 34"/>
              <p:cNvSpPr/>
              <p:nvPr/>
            </p:nvSpPr>
            <p:spPr>
              <a:xfrm>
                <a:off x="5793283"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6" name="Freeform: Shape 35"/>
              <p:cNvSpPr/>
              <p:nvPr/>
            </p:nvSpPr>
            <p:spPr>
              <a:xfrm>
                <a:off x="5852433"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7" name="Freeform: Shape 36"/>
              <p:cNvSpPr/>
              <p:nvPr/>
            </p:nvSpPr>
            <p:spPr>
              <a:xfrm>
                <a:off x="591167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8" name="Freeform: Shape 37"/>
              <p:cNvSpPr/>
              <p:nvPr/>
            </p:nvSpPr>
            <p:spPr>
              <a:xfrm>
                <a:off x="597082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9" name="Freeform: Shape 38"/>
              <p:cNvSpPr/>
              <p:nvPr/>
            </p:nvSpPr>
            <p:spPr>
              <a:xfrm>
                <a:off x="6030074"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0" name="Freeform: Shape 39"/>
              <p:cNvSpPr/>
              <p:nvPr/>
            </p:nvSpPr>
            <p:spPr>
              <a:xfrm>
                <a:off x="6089224"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1" name="Freeform: Shape 40"/>
              <p:cNvSpPr/>
              <p:nvPr/>
            </p:nvSpPr>
            <p:spPr>
              <a:xfrm>
                <a:off x="5734038" y="324467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2" name="Freeform: Shape 41"/>
              <p:cNvSpPr/>
              <p:nvPr/>
            </p:nvSpPr>
            <p:spPr>
              <a:xfrm>
                <a:off x="5793283" y="3244677"/>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3" name="Freeform: Shape 42"/>
              <p:cNvSpPr/>
              <p:nvPr/>
            </p:nvSpPr>
            <p:spPr>
              <a:xfrm>
                <a:off x="5852433"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4" name="Freeform: Shape 43"/>
              <p:cNvSpPr/>
              <p:nvPr/>
            </p:nvSpPr>
            <p:spPr>
              <a:xfrm>
                <a:off x="591167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5" name="Freeform: Shape 44"/>
              <p:cNvSpPr/>
              <p:nvPr/>
            </p:nvSpPr>
            <p:spPr>
              <a:xfrm>
                <a:off x="597082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6" name="Freeform: Shape 45"/>
              <p:cNvSpPr/>
              <p:nvPr/>
            </p:nvSpPr>
            <p:spPr>
              <a:xfrm>
                <a:off x="6030073" y="324467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7" name="Freeform: Shape 46"/>
              <p:cNvSpPr/>
              <p:nvPr/>
            </p:nvSpPr>
            <p:spPr>
              <a:xfrm>
                <a:off x="6089224"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8" name="Freeform: Shape 47"/>
              <p:cNvSpPr/>
              <p:nvPr/>
            </p:nvSpPr>
            <p:spPr>
              <a:xfrm>
                <a:off x="5734038" y="330382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9" name="Freeform: Shape 48"/>
              <p:cNvSpPr/>
              <p:nvPr/>
            </p:nvSpPr>
            <p:spPr>
              <a:xfrm>
                <a:off x="5793283"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0" name="Freeform: Shape 49"/>
              <p:cNvSpPr/>
              <p:nvPr/>
            </p:nvSpPr>
            <p:spPr>
              <a:xfrm>
                <a:off x="5852433"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1" name="Freeform: Shape 50"/>
              <p:cNvSpPr/>
              <p:nvPr/>
            </p:nvSpPr>
            <p:spPr>
              <a:xfrm>
                <a:off x="591167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2" name="Freeform: Shape 51"/>
              <p:cNvSpPr/>
              <p:nvPr/>
            </p:nvSpPr>
            <p:spPr>
              <a:xfrm>
                <a:off x="597082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3" name="Freeform: Shape 52"/>
              <p:cNvSpPr/>
              <p:nvPr/>
            </p:nvSpPr>
            <p:spPr>
              <a:xfrm>
                <a:off x="6030073" y="330382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4" name="Freeform: Shape 53"/>
              <p:cNvSpPr/>
              <p:nvPr/>
            </p:nvSpPr>
            <p:spPr>
              <a:xfrm>
                <a:off x="608922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5" name="Freeform: Shape 54"/>
              <p:cNvSpPr/>
              <p:nvPr/>
            </p:nvSpPr>
            <p:spPr>
              <a:xfrm>
                <a:off x="5734038" y="3363074"/>
                <a:ext cx="14192" cy="14097"/>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6" name="Freeform: Shape 55"/>
              <p:cNvSpPr/>
              <p:nvPr/>
            </p:nvSpPr>
            <p:spPr>
              <a:xfrm>
                <a:off x="5793283"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7" name="Freeform: Shape 56"/>
              <p:cNvSpPr/>
              <p:nvPr/>
            </p:nvSpPr>
            <p:spPr>
              <a:xfrm>
                <a:off x="5852433"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8" name="Freeform: Shape 57"/>
              <p:cNvSpPr/>
              <p:nvPr/>
            </p:nvSpPr>
            <p:spPr>
              <a:xfrm>
                <a:off x="591167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9" name="Freeform: Shape 58"/>
              <p:cNvSpPr/>
              <p:nvPr/>
            </p:nvSpPr>
            <p:spPr>
              <a:xfrm>
                <a:off x="597082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0" name="Freeform: Shape 59"/>
              <p:cNvSpPr/>
              <p:nvPr/>
            </p:nvSpPr>
            <p:spPr>
              <a:xfrm>
                <a:off x="6030073" y="3363074"/>
                <a:ext cx="14097" cy="14097"/>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1" name="Freeform: Shape 60"/>
              <p:cNvSpPr/>
              <p:nvPr/>
            </p:nvSpPr>
            <p:spPr>
              <a:xfrm>
                <a:off x="608922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2" name="Freeform: Shape 61"/>
              <p:cNvSpPr/>
              <p:nvPr/>
            </p:nvSpPr>
            <p:spPr>
              <a:xfrm>
                <a:off x="5734038" y="342222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3" name="Freeform: Shape 62"/>
              <p:cNvSpPr/>
              <p:nvPr/>
            </p:nvSpPr>
            <p:spPr>
              <a:xfrm>
                <a:off x="5793283"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4" name="Freeform: Shape 63"/>
              <p:cNvSpPr/>
              <p:nvPr/>
            </p:nvSpPr>
            <p:spPr>
              <a:xfrm>
                <a:off x="5852433"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5" name="Freeform: Shape 64"/>
              <p:cNvSpPr/>
              <p:nvPr/>
            </p:nvSpPr>
            <p:spPr>
              <a:xfrm>
                <a:off x="591167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6" name="Freeform: Shape 65"/>
              <p:cNvSpPr/>
              <p:nvPr/>
            </p:nvSpPr>
            <p:spPr>
              <a:xfrm>
                <a:off x="597082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7" name="Freeform: Shape 66"/>
              <p:cNvSpPr/>
              <p:nvPr/>
            </p:nvSpPr>
            <p:spPr>
              <a:xfrm>
                <a:off x="6030073" y="342222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8" name="Freeform: Shape 67"/>
              <p:cNvSpPr/>
              <p:nvPr/>
            </p:nvSpPr>
            <p:spPr>
              <a:xfrm>
                <a:off x="608922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9" name="Freeform: Shape 68"/>
              <p:cNvSpPr/>
              <p:nvPr/>
            </p:nvSpPr>
            <p:spPr>
              <a:xfrm>
                <a:off x="6148469"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0" name="Freeform: Shape 69"/>
              <p:cNvSpPr/>
              <p:nvPr/>
            </p:nvSpPr>
            <p:spPr>
              <a:xfrm>
                <a:off x="620762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1" name="Freeform: Shape 70"/>
              <p:cNvSpPr/>
              <p:nvPr/>
            </p:nvSpPr>
            <p:spPr>
              <a:xfrm>
                <a:off x="6266865" y="3067039"/>
                <a:ext cx="14096" cy="14097"/>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2" name="Freeform: Shape 71"/>
              <p:cNvSpPr/>
              <p:nvPr/>
            </p:nvSpPr>
            <p:spPr>
              <a:xfrm>
                <a:off x="632601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3" name="Freeform: Shape 72"/>
              <p:cNvSpPr/>
              <p:nvPr/>
            </p:nvSpPr>
            <p:spPr>
              <a:xfrm>
                <a:off x="638526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4" name="Freeform: Shape 73"/>
              <p:cNvSpPr/>
              <p:nvPr/>
            </p:nvSpPr>
            <p:spPr>
              <a:xfrm>
                <a:off x="644441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5" name="Freeform: Shape 74"/>
              <p:cNvSpPr/>
              <p:nvPr/>
            </p:nvSpPr>
            <p:spPr>
              <a:xfrm>
                <a:off x="6148469" y="3126281"/>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6" name="Freeform: Shape 75"/>
              <p:cNvSpPr/>
              <p:nvPr/>
            </p:nvSpPr>
            <p:spPr>
              <a:xfrm>
                <a:off x="620762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7" name="Freeform: Shape 76"/>
              <p:cNvSpPr/>
              <p:nvPr/>
            </p:nvSpPr>
            <p:spPr>
              <a:xfrm>
                <a:off x="6266865" y="3126281"/>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8" name="Freeform: Shape 77"/>
              <p:cNvSpPr/>
              <p:nvPr/>
            </p:nvSpPr>
            <p:spPr>
              <a:xfrm>
                <a:off x="6326014"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9" name="Freeform: Shape 78"/>
              <p:cNvSpPr/>
              <p:nvPr/>
            </p:nvSpPr>
            <p:spPr>
              <a:xfrm>
                <a:off x="638526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0" name="Freeform: Shape 79"/>
              <p:cNvSpPr/>
              <p:nvPr/>
            </p:nvSpPr>
            <p:spPr>
              <a:xfrm>
                <a:off x="6444410" y="312628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1" name="Freeform: Shape 80"/>
              <p:cNvSpPr/>
              <p:nvPr/>
            </p:nvSpPr>
            <p:spPr>
              <a:xfrm>
                <a:off x="6148469" y="3185433"/>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2" name="Freeform: Shape 81"/>
              <p:cNvSpPr/>
              <p:nvPr/>
            </p:nvSpPr>
            <p:spPr>
              <a:xfrm>
                <a:off x="620762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3" name="Freeform: Shape 82"/>
              <p:cNvSpPr/>
              <p:nvPr/>
            </p:nvSpPr>
            <p:spPr>
              <a:xfrm>
                <a:off x="6266865" y="3185433"/>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4" name="Freeform: Shape 83"/>
              <p:cNvSpPr/>
              <p:nvPr/>
            </p:nvSpPr>
            <p:spPr>
              <a:xfrm>
                <a:off x="6326014"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5" name="Freeform: Shape 84"/>
              <p:cNvSpPr/>
              <p:nvPr/>
            </p:nvSpPr>
            <p:spPr>
              <a:xfrm>
                <a:off x="638526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6" name="Freeform: Shape 85"/>
              <p:cNvSpPr/>
              <p:nvPr/>
            </p:nvSpPr>
            <p:spPr>
              <a:xfrm>
                <a:off x="6444410" y="3185432"/>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7" name="Freeform: Shape 86"/>
              <p:cNvSpPr/>
              <p:nvPr/>
            </p:nvSpPr>
            <p:spPr>
              <a:xfrm>
                <a:off x="6148469" y="3244676"/>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8" name="Freeform: Shape 87"/>
              <p:cNvSpPr/>
              <p:nvPr/>
            </p:nvSpPr>
            <p:spPr>
              <a:xfrm>
                <a:off x="620762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9" name="Freeform: Shape 88"/>
              <p:cNvSpPr/>
              <p:nvPr/>
            </p:nvSpPr>
            <p:spPr>
              <a:xfrm>
                <a:off x="6266865" y="3244676"/>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0" name="Freeform: Shape 89"/>
              <p:cNvSpPr/>
              <p:nvPr/>
            </p:nvSpPr>
            <p:spPr>
              <a:xfrm>
                <a:off x="6326014"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1" name="Freeform: Shape 90"/>
              <p:cNvSpPr/>
              <p:nvPr/>
            </p:nvSpPr>
            <p:spPr>
              <a:xfrm>
                <a:off x="638526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2" name="Freeform: Shape 91"/>
              <p:cNvSpPr/>
              <p:nvPr/>
            </p:nvSpPr>
            <p:spPr>
              <a:xfrm>
                <a:off x="6444410" y="32446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3" name="Freeform: Shape 92"/>
              <p:cNvSpPr/>
              <p:nvPr/>
            </p:nvSpPr>
            <p:spPr>
              <a:xfrm>
                <a:off x="6148469"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4" name="Freeform: Shape 93"/>
              <p:cNvSpPr/>
              <p:nvPr/>
            </p:nvSpPr>
            <p:spPr>
              <a:xfrm>
                <a:off x="620762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5" name="Freeform: Shape 94"/>
              <p:cNvSpPr/>
              <p:nvPr/>
            </p:nvSpPr>
            <p:spPr>
              <a:xfrm>
                <a:off x="6266865" y="3303829"/>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6" name="Freeform: Shape 95"/>
              <p:cNvSpPr/>
              <p:nvPr/>
            </p:nvSpPr>
            <p:spPr>
              <a:xfrm>
                <a:off x="632601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7" name="Freeform: Shape 96"/>
              <p:cNvSpPr/>
              <p:nvPr/>
            </p:nvSpPr>
            <p:spPr>
              <a:xfrm>
                <a:off x="638526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8" name="Freeform: Shape 97"/>
              <p:cNvSpPr/>
              <p:nvPr/>
            </p:nvSpPr>
            <p:spPr>
              <a:xfrm>
                <a:off x="644441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9" name="Freeform: Shape 98"/>
              <p:cNvSpPr/>
              <p:nvPr/>
            </p:nvSpPr>
            <p:spPr>
              <a:xfrm>
                <a:off x="6148469"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00" name="Freeform: Shape 99"/>
              <p:cNvSpPr/>
              <p:nvPr/>
            </p:nvSpPr>
            <p:spPr>
              <a:xfrm>
                <a:off x="620762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01" name="Freeform: Shape 100"/>
              <p:cNvSpPr/>
              <p:nvPr/>
            </p:nvSpPr>
            <p:spPr>
              <a:xfrm>
                <a:off x="6266865" y="3363072"/>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02" name="Freeform: Shape 101"/>
              <p:cNvSpPr/>
              <p:nvPr/>
            </p:nvSpPr>
            <p:spPr>
              <a:xfrm>
                <a:off x="632601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03" name="Freeform: Shape 102"/>
              <p:cNvSpPr/>
              <p:nvPr/>
            </p:nvSpPr>
            <p:spPr>
              <a:xfrm>
                <a:off x="638526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04" name="Freeform: Shape 103"/>
              <p:cNvSpPr/>
              <p:nvPr/>
            </p:nvSpPr>
            <p:spPr>
              <a:xfrm>
                <a:off x="6444410" y="3363074"/>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05" name="Freeform: Shape 104"/>
              <p:cNvSpPr/>
              <p:nvPr/>
            </p:nvSpPr>
            <p:spPr>
              <a:xfrm>
                <a:off x="6148469"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06" name="Freeform: Shape 105"/>
              <p:cNvSpPr/>
              <p:nvPr/>
            </p:nvSpPr>
            <p:spPr>
              <a:xfrm>
                <a:off x="620762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07" name="Freeform: Shape 106"/>
              <p:cNvSpPr/>
              <p:nvPr/>
            </p:nvSpPr>
            <p:spPr>
              <a:xfrm>
                <a:off x="6266865" y="3422225"/>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08" name="Freeform: Shape 107"/>
              <p:cNvSpPr/>
              <p:nvPr/>
            </p:nvSpPr>
            <p:spPr>
              <a:xfrm>
                <a:off x="632601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09" name="Freeform: Shape 108"/>
              <p:cNvSpPr/>
              <p:nvPr/>
            </p:nvSpPr>
            <p:spPr>
              <a:xfrm>
                <a:off x="638526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0" name="Freeform: Shape 109"/>
              <p:cNvSpPr/>
              <p:nvPr/>
            </p:nvSpPr>
            <p:spPr>
              <a:xfrm>
                <a:off x="6444410" y="34222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1" name="Freeform: Shape 110"/>
              <p:cNvSpPr/>
              <p:nvPr/>
            </p:nvSpPr>
            <p:spPr>
              <a:xfrm>
                <a:off x="5734038" y="3481374"/>
                <a:ext cx="14192" cy="14096"/>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2" name="Freeform: Shape 111"/>
              <p:cNvSpPr/>
              <p:nvPr/>
            </p:nvSpPr>
            <p:spPr>
              <a:xfrm>
                <a:off x="5793283"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3" name="Freeform: Shape 112"/>
              <p:cNvSpPr/>
              <p:nvPr/>
            </p:nvSpPr>
            <p:spPr>
              <a:xfrm>
                <a:off x="5852433"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4" name="Freeform: Shape 113"/>
              <p:cNvSpPr/>
              <p:nvPr/>
            </p:nvSpPr>
            <p:spPr>
              <a:xfrm>
                <a:off x="591167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5" name="Freeform: Shape 114"/>
              <p:cNvSpPr/>
              <p:nvPr/>
            </p:nvSpPr>
            <p:spPr>
              <a:xfrm>
                <a:off x="597082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6" name="Freeform: Shape 115"/>
              <p:cNvSpPr/>
              <p:nvPr/>
            </p:nvSpPr>
            <p:spPr>
              <a:xfrm>
                <a:off x="6030074"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7" name="Freeform: Shape 116"/>
              <p:cNvSpPr/>
              <p:nvPr/>
            </p:nvSpPr>
            <p:spPr>
              <a:xfrm>
                <a:off x="6089224"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8" name="Freeform: Shape 117"/>
              <p:cNvSpPr/>
              <p:nvPr/>
            </p:nvSpPr>
            <p:spPr>
              <a:xfrm>
                <a:off x="5734038" y="354062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9" name="Freeform: Shape 118"/>
              <p:cNvSpPr/>
              <p:nvPr/>
            </p:nvSpPr>
            <p:spPr>
              <a:xfrm>
                <a:off x="5793283"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20" name="Freeform: Shape 119"/>
              <p:cNvSpPr/>
              <p:nvPr/>
            </p:nvSpPr>
            <p:spPr>
              <a:xfrm>
                <a:off x="5852433"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21" name="Freeform: Shape 120"/>
              <p:cNvSpPr/>
              <p:nvPr/>
            </p:nvSpPr>
            <p:spPr>
              <a:xfrm>
                <a:off x="591167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22" name="Freeform: Shape 121"/>
              <p:cNvSpPr/>
              <p:nvPr/>
            </p:nvSpPr>
            <p:spPr>
              <a:xfrm>
                <a:off x="597082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23" name="Freeform: Shape 122"/>
              <p:cNvSpPr/>
              <p:nvPr/>
            </p:nvSpPr>
            <p:spPr>
              <a:xfrm>
                <a:off x="6030074"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24" name="Freeform: Shape 123"/>
              <p:cNvSpPr/>
              <p:nvPr/>
            </p:nvSpPr>
            <p:spPr>
              <a:xfrm>
                <a:off x="6089224"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25" name="Freeform: Shape 124"/>
              <p:cNvSpPr/>
              <p:nvPr/>
            </p:nvSpPr>
            <p:spPr>
              <a:xfrm>
                <a:off x="5734038" y="359977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26" name="Freeform: Shape 125"/>
              <p:cNvSpPr/>
              <p:nvPr/>
            </p:nvSpPr>
            <p:spPr>
              <a:xfrm>
                <a:off x="5793283" y="359977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27" name="Freeform: Shape 126"/>
              <p:cNvSpPr/>
              <p:nvPr/>
            </p:nvSpPr>
            <p:spPr>
              <a:xfrm>
                <a:off x="5852433"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28" name="Freeform: Shape 127"/>
              <p:cNvSpPr/>
              <p:nvPr/>
            </p:nvSpPr>
            <p:spPr>
              <a:xfrm>
                <a:off x="591167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29" name="Freeform: Shape 128"/>
              <p:cNvSpPr/>
              <p:nvPr/>
            </p:nvSpPr>
            <p:spPr>
              <a:xfrm>
                <a:off x="597082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0" name="Freeform: Shape 129"/>
              <p:cNvSpPr/>
              <p:nvPr/>
            </p:nvSpPr>
            <p:spPr>
              <a:xfrm>
                <a:off x="6030073" y="3599770"/>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1" name="Freeform: Shape 130"/>
              <p:cNvSpPr/>
              <p:nvPr/>
            </p:nvSpPr>
            <p:spPr>
              <a:xfrm>
                <a:off x="6089224"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2" name="Freeform: Shape 131"/>
              <p:cNvSpPr/>
              <p:nvPr/>
            </p:nvSpPr>
            <p:spPr>
              <a:xfrm>
                <a:off x="5734037" y="365901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3" name="Freeform: Shape 132"/>
              <p:cNvSpPr/>
              <p:nvPr/>
            </p:nvSpPr>
            <p:spPr>
              <a:xfrm>
                <a:off x="5793282" y="3659014"/>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4" name="Freeform: Shape 133"/>
              <p:cNvSpPr/>
              <p:nvPr/>
            </p:nvSpPr>
            <p:spPr>
              <a:xfrm>
                <a:off x="5852432"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5" name="Freeform: Shape 134"/>
              <p:cNvSpPr/>
              <p:nvPr/>
            </p:nvSpPr>
            <p:spPr>
              <a:xfrm>
                <a:off x="591167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6" name="Freeform: Shape 135"/>
              <p:cNvSpPr/>
              <p:nvPr/>
            </p:nvSpPr>
            <p:spPr>
              <a:xfrm>
                <a:off x="597082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7" name="Freeform: Shape 136"/>
              <p:cNvSpPr/>
              <p:nvPr/>
            </p:nvSpPr>
            <p:spPr>
              <a:xfrm>
                <a:off x="6030073" y="3659014"/>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8" name="Freeform: Shape 137"/>
              <p:cNvSpPr/>
              <p:nvPr/>
            </p:nvSpPr>
            <p:spPr>
              <a:xfrm>
                <a:off x="6089224"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9" name="Freeform: Shape 138"/>
              <p:cNvSpPr/>
              <p:nvPr/>
            </p:nvSpPr>
            <p:spPr>
              <a:xfrm>
                <a:off x="5734039" y="371816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40" name="Freeform: Shape 139"/>
              <p:cNvSpPr/>
              <p:nvPr/>
            </p:nvSpPr>
            <p:spPr>
              <a:xfrm>
                <a:off x="5793284" y="371816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41" name="Freeform: Shape 140"/>
              <p:cNvSpPr/>
              <p:nvPr/>
            </p:nvSpPr>
            <p:spPr>
              <a:xfrm>
                <a:off x="5852434"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42" name="Freeform: Shape 141"/>
              <p:cNvSpPr/>
              <p:nvPr/>
            </p:nvSpPr>
            <p:spPr>
              <a:xfrm>
                <a:off x="591167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43" name="Freeform: Shape 142"/>
              <p:cNvSpPr/>
              <p:nvPr/>
            </p:nvSpPr>
            <p:spPr>
              <a:xfrm>
                <a:off x="597082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44" name="Freeform: Shape 143"/>
              <p:cNvSpPr/>
              <p:nvPr/>
            </p:nvSpPr>
            <p:spPr>
              <a:xfrm>
                <a:off x="6030074" y="371816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45" name="Freeform: Shape 144"/>
              <p:cNvSpPr/>
              <p:nvPr/>
            </p:nvSpPr>
            <p:spPr>
              <a:xfrm>
                <a:off x="6089225"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46" name="Freeform: Shape 145"/>
              <p:cNvSpPr/>
              <p:nvPr/>
            </p:nvSpPr>
            <p:spPr>
              <a:xfrm>
                <a:off x="5734040" y="377741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47" name="Freeform: Shape 146"/>
              <p:cNvSpPr/>
              <p:nvPr/>
            </p:nvSpPr>
            <p:spPr>
              <a:xfrm>
                <a:off x="5793285"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48" name="Freeform: Shape 147"/>
              <p:cNvSpPr/>
              <p:nvPr/>
            </p:nvSpPr>
            <p:spPr>
              <a:xfrm>
                <a:off x="5852436"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49" name="Freeform: Shape 148"/>
              <p:cNvSpPr/>
              <p:nvPr/>
            </p:nvSpPr>
            <p:spPr>
              <a:xfrm>
                <a:off x="5911683"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0" name="Freeform: Shape 149"/>
              <p:cNvSpPr/>
              <p:nvPr/>
            </p:nvSpPr>
            <p:spPr>
              <a:xfrm>
                <a:off x="5970835"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1" name="Freeform: Shape 150"/>
              <p:cNvSpPr/>
              <p:nvPr/>
            </p:nvSpPr>
            <p:spPr>
              <a:xfrm>
                <a:off x="6030082"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2" name="Freeform: Shape 151"/>
              <p:cNvSpPr/>
              <p:nvPr/>
            </p:nvSpPr>
            <p:spPr>
              <a:xfrm>
                <a:off x="6089231"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3" name="Freeform: Shape 152"/>
              <p:cNvSpPr/>
              <p:nvPr/>
            </p:nvSpPr>
            <p:spPr>
              <a:xfrm>
                <a:off x="6148476" y="3481374"/>
                <a:ext cx="14097" cy="14096"/>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4" name="Freeform: Shape 153"/>
              <p:cNvSpPr/>
              <p:nvPr/>
            </p:nvSpPr>
            <p:spPr>
              <a:xfrm>
                <a:off x="6207627"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5" name="Freeform: Shape 154"/>
              <p:cNvSpPr/>
              <p:nvPr/>
            </p:nvSpPr>
            <p:spPr>
              <a:xfrm>
                <a:off x="6266872" y="3481374"/>
                <a:ext cx="14096" cy="14096"/>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6" name="Freeform: Shape 155"/>
              <p:cNvSpPr/>
              <p:nvPr/>
            </p:nvSpPr>
            <p:spPr>
              <a:xfrm>
                <a:off x="6326022"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7" name="Freeform: Shape 156"/>
              <p:cNvSpPr/>
              <p:nvPr/>
            </p:nvSpPr>
            <p:spPr>
              <a:xfrm>
                <a:off x="638526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8" name="Freeform: Shape 157"/>
              <p:cNvSpPr/>
              <p:nvPr/>
            </p:nvSpPr>
            <p:spPr>
              <a:xfrm>
                <a:off x="6444417" y="348137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9" name="Freeform: Shape 158"/>
              <p:cNvSpPr/>
              <p:nvPr/>
            </p:nvSpPr>
            <p:spPr>
              <a:xfrm>
                <a:off x="6148476" y="354062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60" name="Freeform: Shape 159"/>
              <p:cNvSpPr/>
              <p:nvPr/>
            </p:nvSpPr>
            <p:spPr>
              <a:xfrm>
                <a:off x="6207627" y="354062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61" name="Freeform: Shape 160"/>
              <p:cNvSpPr/>
              <p:nvPr/>
            </p:nvSpPr>
            <p:spPr>
              <a:xfrm>
                <a:off x="6266872" y="35406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62" name="Freeform: Shape 161"/>
              <p:cNvSpPr/>
              <p:nvPr/>
            </p:nvSpPr>
            <p:spPr>
              <a:xfrm>
                <a:off x="6326022" y="354062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63" name="Freeform: Shape 162"/>
              <p:cNvSpPr/>
              <p:nvPr/>
            </p:nvSpPr>
            <p:spPr>
              <a:xfrm>
                <a:off x="6385268" y="35406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64" name="Freeform: Shape 163"/>
              <p:cNvSpPr/>
              <p:nvPr/>
            </p:nvSpPr>
            <p:spPr>
              <a:xfrm>
                <a:off x="6444417" y="3540631"/>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65" name="Freeform: Shape 164"/>
              <p:cNvSpPr/>
              <p:nvPr/>
            </p:nvSpPr>
            <p:spPr>
              <a:xfrm>
                <a:off x="6148476" y="35997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66" name="Freeform: Shape 165"/>
              <p:cNvSpPr/>
              <p:nvPr/>
            </p:nvSpPr>
            <p:spPr>
              <a:xfrm>
                <a:off x="6207627"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67" name="Freeform: Shape 166"/>
              <p:cNvSpPr/>
              <p:nvPr/>
            </p:nvSpPr>
            <p:spPr>
              <a:xfrm>
                <a:off x="6266872" y="359978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68" name="Freeform: Shape 167"/>
              <p:cNvSpPr/>
              <p:nvPr/>
            </p:nvSpPr>
            <p:spPr>
              <a:xfrm>
                <a:off x="6326022"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69" name="Freeform: Shape 168"/>
              <p:cNvSpPr/>
              <p:nvPr/>
            </p:nvSpPr>
            <p:spPr>
              <a:xfrm>
                <a:off x="6385268" y="359978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0" name="Freeform: Shape 169"/>
              <p:cNvSpPr/>
              <p:nvPr/>
            </p:nvSpPr>
            <p:spPr>
              <a:xfrm>
                <a:off x="6444417" y="359978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1" name="Freeform: Shape 170"/>
              <p:cNvSpPr/>
              <p:nvPr/>
            </p:nvSpPr>
            <p:spPr>
              <a:xfrm>
                <a:off x="6148476" y="365902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2" name="Freeform: Shape 171"/>
              <p:cNvSpPr/>
              <p:nvPr/>
            </p:nvSpPr>
            <p:spPr>
              <a:xfrm>
                <a:off x="620762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3" name="Freeform: Shape 172"/>
              <p:cNvSpPr/>
              <p:nvPr/>
            </p:nvSpPr>
            <p:spPr>
              <a:xfrm>
                <a:off x="6266872" y="36590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4" name="Freeform: Shape 173"/>
              <p:cNvSpPr/>
              <p:nvPr/>
            </p:nvSpPr>
            <p:spPr>
              <a:xfrm>
                <a:off x="6326022"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5" name="Freeform: Shape 174"/>
              <p:cNvSpPr/>
              <p:nvPr/>
            </p:nvSpPr>
            <p:spPr>
              <a:xfrm>
                <a:off x="6385268"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6" name="Freeform: Shape 175"/>
              <p:cNvSpPr/>
              <p:nvPr/>
            </p:nvSpPr>
            <p:spPr>
              <a:xfrm>
                <a:off x="644441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7" name="Freeform: Shape 176"/>
              <p:cNvSpPr/>
              <p:nvPr/>
            </p:nvSpPr>
            <p:spPr>
              <a:xfrm>
                <a:off x="6148476" y="3718177"/>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8" name="Freeform: Shape 177"/>
              <p:cNvSpPr/>
              <p:nvPr/>
            </p:nvSpPr>
            <p:spPr>
              <a:xfrm>
                <a:off x="6207627"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9" name="Freeform: Shape 178"/>
              <p:cNvSpPr/>
              <p:nvPr/>
            </p:nvSpPr>
            <p:spPr>
              <a:xfrm>
                <a:off x="6266872" y="3718177"/>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0" name="Freeform: Shape 179"/>
              <p:cNvSpPr/>
              <p:nvPr/>
            </p:nvSpPr>
            <p:spPr>
              <a:xfrm>
                <a:off x="6326022"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1" name="Freeform: Shape 180"/>
              <p:cNvSpPr/>
              <p:nvPr/>
            </p:nvSpPr>
            <p:spPr>
              <a:xfrm>
                <a:off x="6385268" y="371817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2" name="Freeform: Shape 181"/>
              <p:cNvSpPr/>
              <p:nvPr/>
            </p:nvSpPr>
            <p:spPr>
              <a:xfrm>
                <a:off x="6444417" y="371817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3" name="Freeform: Shape 182"/>
              <p:cNvSpPr/>
              <p:nvPr/>
            </p:nvSpPr>
            <p:spPr>
              <a:xfrm>
                <a:off x="6148472" y="3777419"/>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4" name="Freeform: Shape 183"/>
              <p:cNvSpPr/>
              <p:nvPr/>
            </p:nvSpPr>
            <p:spPr>
              <a:xfrm>
                <a:off x="6207622" y="377741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5" name="Freeform: Shape 184"/>
              <p:cNvSpPr/>
              <p:nvPr/>
            </p:nvSpPr>
            <p:spPr>
              <a:xfrm>
                <a:off x="6266868" y="3777419"/>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6" name="Freeform: Shape 185"/>
              <p:cNvSpPr/>
              <p:nvPr/>
            </p:nvSpPr>
            <p:spPr>
              <a:xfrm>
                <a:off x="6326024" y="3777383"/>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7" name="Freeform: Shape 186"/>
              <p:cNvSpPr/>
              <p:nvPr/>
            </p:nvSpPr>
            <p:spPr>
              <a:xfrm>
                <a:off x="6385287" y="37774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8" name="Freeform: Shape 187"/>
              <p:cNvSpPr/>
              <p:nvPr/>
            </p:nvSpPr>
            <p:spPr>
              <a:xfrm>
                <a:off x="6444424" y="37774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37" name="Freeform: Shape 36"/>
          <p:cNvSpPr/>
          <p:nvPr userDrawn="1"/>
        </p:nvSpPr>
        <p:spPr>
          <a:xfrm>
            <a:off x="1408103" y="-15159"/>
            <a:ext cx="4902679" cy="4616801"/>
          </a:xfrm>
          <a:custGeom>
            <a:avLst/>
            <a:gdLst>
              <a:gd name="connsiteX0" fmla="*/ 1825048 w 6355652"/>
              <a:gd name="connsiteY0" fmla="*/ 0 h 6050127"/>
              <a:gd name="connsiteX1" fmla="*/ 4530604 w 6355652"/>
              <a:gd name="connsiteY1" fmla="*/ 0 h 6050127"/>
              <a:gd name="connsiteX2" fmla="*/ 4692567 w 6355652"/>
              <a:gd name="connsiteY2" fmla="*/ 78022 h 6050127"/>
              <a:gd name="connsiteX3" fmla="*/ 6355652 w 6355652"/>
              <a:gd name="connsiteY3" fmla="*/ 2872301 h 6050127"/>
              <a:gd name="connsiteX4" fmla="*/ 3177826 w 6355652"/>
              <a:gd name="connsiteY4" fmla="*/ 6050127 h 6050127"/>
              <a:gd name="connsiteX5" fmla="*/ 0 w 6355652"/>
              <a:gd name="connsiteY5" fmla="*/ 2872301 h 6050127"/>
              <a:gd name="connsiteX6" fmla="*/ 1663086 w 6355652"/>
              <a:gd name="connsiteY6" fmla="*/ 78022 h 60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6050127">
                <a:moveTo>
                  <a:pt x="1825048" y="0"/>
                </a:moveTo>
                <a:lnTo>
                  <a:pt x="4530604" y="0"/>
                </a:lnTo>
                <a:lnTo>
                  <a:pt x="4692567" y="78022"/>
                </a:lnTo>
                <a:cubicBezTo>
                  <a:pt x="5683175" y="616152"/>
                  <a:pt x="6355652" y="1665694"/>
                  <a:pt x="6355652" y="2872301"/>
                </a:cubicBezTo>
                <a:cubicBezTo>
                  <a:pt x="6355652" y="4627366"/>
                  <a:pt x="4932891" y="6050127"/>
                  <a:pt x="3177826" y="6050127"/>
                </a:cubicBezTo>
                <a:cubicBezTo>
                  <a:pt x="1422761" y="6050127"/>
                  <a:pt x="0" y="4627366"/>
                  <a:pt x="0" y="2872301"/>
                </a:cubicBezTo>
                <a:cubicBezTo>
                  <a:pt x="0" y="1665694"/>
                  <a:pt x="672477" y="616152"/>
                  <a:pt x="1663086" y="78022"/>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grpSp>
        <p:nvGrpSpPr>
          <p:cNvPr id="38" name="Group 37"/>
          <p:cNvGrpSpPr/>
          <p:nvPr userDrawn="1"/>
        </p:nvGrpSpPr>
        <p:grpSpPr>
          <a:xfrm>
            <a:off x="0" y="1479558"/>
            <a:ext cx="1861854" cy="717514"/>
            <a:chOff x="0" y="1479558"/>
            <a:chExt cx="1861854" cy="717514"/>
          </a:xfrm>
          <a:solidFill>
            <a:schemeClr val="tx1"/>
          </a:solidFill>
        </p:grpSpPr>
        <p:sp>
          <p:nvSpPr>
            <p:cNvPr id="39" name="Freeform: Shape 38"/>
            <p:cNvSpPr/>
            <p:nvPr/>
          </p:nvSpPr>
          <p:spPr>
            <a:xfrm>
              <a:off x="0" y="147955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0" name="Freeform: Shape 39"/>
            <p:cNvSpPr/>
            <p:nvPr/>
          </p:nvSpPr>
          <p:spPr>
            <a:xfrm>
              <a:off x="0" y="19192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sp>
        <p:nvSpPr>
          <p:cNvPr id="41" name="Freeform: Shape 40"/>
          <p:cNvSpPr/>
          <p:nvPr userDrawn="1"/>
        </p:nvSpPr>
        <p:spPr>
          <a:xfrm>
            <a:off x="1417246" y="-12193"/>
            <a:ext cx="4902679" cy="4616801"/>
          </a:xfrm>
          <a:custGeom>
            <a:avLst/>
            <a:gdLst>
              <a:gd name="connsiteX0" fmla="*/ 1825048 w 6355652"/>
              <a:gd name="connsiteY0" fmla="*/ 0 h 6050127"/>
              <a:gd name="connsiteX1" fmla="*/ 4530604 w 6355652"/>
              <a:gd name="connsiteY1" fmla="*/ 0 h 6050127"/>
              <a:gd name="connsiteX2" fmla="*/ 4692567 w 6355652"/>
              <a:gd name="connsiteY2" fmla="*/ 78022 h 6050127"/>
              <a:gd name="connsiteX3" fmla="*/ 6355652 w 6355652"/>
              <a:gd name="connsiteY3" fmla="*/ 2872301 h 6050127"/>
              <a:gd name="connsiteX4" fmla="*/ 3177826 w 6355652"/>
              <a:gd name="connsiteY4" fmla="*/ 6050127 h 6050127"/>
              <a:gd name="connsiteX5" fmla="*/ 0 w 6355652"/>
              <a:gd name="connsiteY5" fmla="*/ 2872301 h 6050127"/>
              <a:gd name="connsiteX6" fmla="*/ 1663086 w 6355652"/>
              <a:gd name="connsiteY6" fmla="*/ 78022 h 60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6050127">
                <a:moveTo>
                  <a:pt x="1825048" y="0"/>
                </a:moveTo>
                <a:lnTo>
                  <a:pt x="4530604" y="0"/>
                </a:lnTo>
                <a:lnTo>
                  <a:pt x="4692567" y="78022"/>
                </a:lnTo>
                <a:cubicBezTo>
                  <a:pt x="5683175" y="616152"/>
                  <a:pt x="6355652" y="1665694"/>
                  <a:pt x="6355652" y="2872301"/>
                </a:cubicBezTo>
                <a:cubicBezTo>
                  <a:pt x="6355652" y="4627366"/>
                  <a:pt x="4932891" y="6050127"/>
                  <a:pt x="3177826" y="6050127"/>
                </a:cubicBezTo>
                <a:cubicBezTo>
                  <a:pt x="1422761" y="6050127"/>
                  <a:pt x="0" y="4627366"/>
                  <a:pt x="0" y="2872301"/>
                </a:cubicBezTo>
                <a:cubicBezTo>
                  <a:pt x="0" y="1665694"/>
                  <a:pt x="672477" y="616152"/>
                  <a:pt x="1663086" y="78022"/>
                </a:cubicBezTo>
                <a:close/>
              </a:path>
            </a:pathLst>
          </a:custGeom>
          <a:solidFill>
            <a:schemeClr val="accent1">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useBgFill="1">
        <p:nvSpPr>
          <p:cNvPr id="42" name="Freeform: Shape 41"/>
          <p:cNvSpPr/>
          <p:nvPr userDrawn="1"/>
        </p:nvSpPr>
        <p:spPr>
          <a:xfrm>
            <a:off x="1305243" y="-12192"/>
            <a:ext cx="4902678" cy="4544235"/>
          </a:xfrm>
          <a:custGeom>
            <a:avLst/>
            <a:gdLst>
              <a:gd name="connsiteX0" fmla="*/ 1529549 w 6355652"/>
              <a:gd name="connsiteY0" fmla="*/ 0 h 5890980"/>
              <a:gd name="connsiteX1" fmla="*/ 4826104 w 6355652"/>
              <a:gd name="connsiteY1" fmla="*/ 0 h 5890980"/>
              <a:gd name="connsiteX2" fmla="*/ 4954579 w 6355652"/>
              <a:gd name="connsiteY2" fmla="*/ 78051 h 5890980"/>
              <a:gd name="connsiteX3" fmla="*/ 6355652 w 6355652"/>
              <a:gd name="connsiteY3" fmla="*/ 2713154 h 5890980"/>
              <a:gd name="connsiteX4" fmla="*/ 3177826 w 6355652"/>
              <a:gd name="connsiteY4" fmla="*/ 5890980 h 5890980"/>
              <a:gd name="connsiteX5" fmla="*/ 0 w 6355652"/>
              <a:gd name="connsiteY5" fmla="*/ 2713154 h 5890980"/>
              <a:gd name="connsiteX6" fmla="*/ 1401073 w 6355652"/>
              <a:gd name="connsiteY6" fmla="*/ 78051 h 5890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5890980">
                <a:moveTo>
                  <a:pt x="1529549" y="0"/>
                </a:moveTo>
                <a:lnTo>
                  <a:pt x="4826104" y="0"/>
                </a:lnTo>
                <a:lnTo>
                  <a:pt x="4954579" y="78051"/>
                </a:lnTo>
                <a:cubicBezTo>
                  <a:pt x="5799886" y="649129"/>
                  <a:pt x="6355652" y="1616239"/>
                  <a:pt x="6355652" y="2713154"/>
                </a:cubicBezTo>
                <a:cubicBezTo>
                  <a:pt x="6355652" y="4468219"/>
                  <a:pt x="4932891" y="5890980"/>
                  <a:pt x="3177826" y="5890980"/>
                </a:cubicBezTo>
                <a:cubicBezTo>
                  <a:pt x="1422761" y="5890980"/>
                  <a:pt x="0" y="4468219"/>
                  <a:pt x="0" y="2713154"/>
                </a:cubicBezTo>
                <a:cubicBezTo>
                  <a:pt x="0" y="1616239"/>
                  <a:pt x="555766" y="649129"/>
                  <a:pt x="1401073" y="78051"/>
                </a:cubicBezTo>
                <a:close/>
              </a:path>
            </a:pathLst>
          </a:cu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43" name="Title 1"/>
          <p:cNvSpPr>
            <a:spLocks noGrp="1"/>
          </p:cNvSpPr>
          <p:nvPr>
            <p:ph type="ctrTitle" hasCustomPrompt="1"/>
          </p:nvPr>
        </p:nvSpPr>
        <p:spPr>
          <a:xfrm>
            <a:off x="1760765" y="324937"/>
            <a:ext cx="4024032" cy="2885715"/>
          </a:xfrm>
        </p:spPr>
        <p:txBody>
          <a:bodyPr/>
          <a:lstStyle>
            <a:lvl1pPr algn="ctr">
              <a:defRPr sz="6000" b="1" spc="1500" baseline="0"/>
            </a:lvl1pPr>
          </a:lstStyle>
          <a:p>
            <a:r>
              <a:rPr lang="en-US" dirty="0"/>
              <a:t>CLICK</a:t>
            </a:r>
            <a:br>
              <a:rPr lang="en-US" dirty="0"/>
            </a:br>
            <a:r>
              <a:rPr lang="en-US" dirty="0"/>
              <a:t>TO ADD TITLE</a:t>
            </a:r>
            <a:endParaRPr lang="en-US" dirty="0"/>
          </a:p>
        </p:txBody>
      </p:sp>
      <p:sp>
        <p:nvSpPr>
          <p:cNvPr id="44" name="Subtitle 2"/>
          <p:cNvSpPr>
            <a:spLocks noGrp="1"/>
          </p:cNvSpPr>
          <p:nvPr>
            <p:ph type="subTitle" idx="1" hasCustomPrompt="1"/>
          </p:nvPr>
        </p:nvSpPr>
        <p:spPr>
          <a:xfrm>
            <a:off x="1760765" y="3166312"/>
            <a:ext cx="4024032" cy="771802"/>
          </a:xfrm>
        </p:spPr>
        <p:txBody>
          <a:bodyPr/>
          <a:lstStyle>
            <a:lvl1pPr algn="ctr">
              <a:buFontTx/>
              <a:buNone/>
              <a:defRPr sz="2400" spc="400" baseline="0"/>
            </a:lvl1pPr>
          </a:lstStyle>
          <a:p>
            <a:r>
              <a:rPr lang="en-US" dirty="0"/>
              <a:t>CLICK TO ADD SUBTITLE</a:t>
            </a:r>
            <a:endParaRPr lang="en-US" dirty="0"/>
          </a:p>
        </p:txBody>
      </p:sp>
      <p:sp>
        <p:nvSpPr>
          <p:cNvPr id="45" name="Graphic 212"/>
          <p:cNvSpPr/>
          <p:nvPr userDrawn="1"/>
        </p:nvSpPr>
        <p:spPr>
          <a:xfrm>
            <a:off x="7649933" y="1550555"/>
            <a:ext cx="413564" cy="413564"/>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46" name="Graphic 212"/>
          <p:cNvSpPr/>
          <p:nvPr userDrawn="1"/>
        </p:nvSpPr>
        <p:spPr>
          <a:xfrm>
            <a:off x="7649933" y="1550555"/>
            <a:ext cx="413564" cy="413564"/>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54" name="Oval 53"/>
          <p:cNvSpPr/>
          <p:nvPr userDrawn="1"/>
        </p:nvSpPr>
        <p:spPr>
          <a:xfrm>
            <a:off x="4369124" y="5424608"/>
            <a:ext cx="319941" cy="319941"/>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55" name="Oval 54"/>
          <p:cNvSpPr/>
          <p:nvPr userDrawn="1"/>
        </p:nvSpPr>
        <p:spPr>
          <a:xfrm>
            <a:off x="4369124" y="5424608"/>
            <a:ext cx="319941" cy="319941"/>
          </a:xfrm>
          <a:prstGeom prst="ellipse">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61" name="Picture Placeholder 60"/>
          <p:cNvSpPr>
            <a:spLocks noGrp="1"/>
          </p:cNvSpPr>
          <p:nvPr>
            <p:ph type="pic" sz="quarter" idx="13"/>
          </p:nvPr>
        </p:nvSpPr>
        <p:spPr>
          <a:xfrm>
            <a:off x="6601855" y="2313765"/>
            <a:ext cx="4773089" cy="4544235"/>
          </a:xfrm>
          <a:custGeom>
            <a:avLst/>
            <a:gdLst>
              <a:gd name="connsiteX0" fmla="*/ 2386544 w 4773089"/>
              <a:gd name="connsiteY0" fmla="*/ 0 h 4544235"/>
              <a:gd name="connsiteX1" fmla="*/ 4773089 w 4773089"/>
              <a:gd name="connsiteY1" fmla="*/ 2386545 h 4544235"/>
              <a:gd name="connsiteX2" fmla="*/ 3524113 w 4773089"/>
              <a:gd name="connsiteY2" fmla="*/ 4485046 h 4544235"/>
              <a:gd name="connsiteX3" fmla="*/ 3401244 w 4773089"/>
              <a:gd name="connsiteY3" fmla="*/ 4544235 h 4544235"/>
              <a:gd name="connsiteX4" fmla="*/ 1371845 w 4773089"/>
              <a:gd name="connsiteY4" fmla="*/ 4544235 h 4544235"/>
              <a:gd name="connsiteX5" fmla="*/ 1248976 w 4773089"/>
              <a:gd name="connsiteY5" fmla="*/ 4485046 h 4544235"/>
              <a:gd name="connsiteX6" fmla="*/ 0 w 4773089"/>
              <a:gd name="connsiteY6" fmla="*/ 2386545 h 4544235"/>
              <a:gd name="connsiteX7" fmla="*/ 2386544 w 4773089"/>
              <a:gd name="connsiteY7" fmla="*/ 0 h 4544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73089" h="4544235">
                <a:moveTo>
                  <a:pt x="2386544" y="0"/>
                </a:moveTo>
                <a:cubicBezTo>
                  <a:pt x="3704596" y="0"/>
                  <a:pt x="4773089" y="1068494"/>
                  <a:pt x="4773089" y="2386545"/>
                </a:cubicBezTo>
                <a:cubicBezTo>
                  <a:pt x="4773089" y="3292705"/>
                  <a:pt x="4268059" y="4080910"/>
                  <a:pt x="3524113" y="4485046"/>
                </a:cubicBezTo>
                <a:lnTo>
                  <a:pt x="3401244" y="4544235"/>
                </a:lnTo>
                <a:lnTo>
                  <a:pt x="1371845" y="4544235"/>
                </a:lnTo>
                <a:lnTo>
                  <a:pt x="1248976" y="4485046"/>
                </a:lnTo>
                <a:cubicBezTo>
                  <a:pt x="505030" y="4080910"/>
                  <a:pt x="0" y="3292705"/>
                  <a:pt x="0" y="2386545"/>
                </a:cubicBezTo>
                <a:cubicBezTo>
                  <a:pt x="0" y="1068494"/>
                  <a:pt x="1068494" y="0"/>
                  <a:pt x="2386544" y="0"/>
                </a:cubicBezTo>
                <a:close/>
              </a:path>
            </a:pathLst>
          </a:custGeom>
          <a:noFill/>
        </p:spPr>
        <p:txBody>
          <a:bodyPr wrap="square">
            <a:noAutofit/>
          </a:bodyPr>
          <a:lstStyle>
            <a:lvl1pPr algn="ctr">
              <a:buFontTx/>
              <a:buNone/>
              <a:defRPr/>
            </a:lvl1pPr>
          </a:lstStyle>
          <a:p>
            <a:r>
              <a:rPr lang="en-US"/>
              <a:t>Click icon to add picture</a:t>
            </a:r>
            <a:endParaRPr lang="en-US" dirty="0"/>
          </a:p>
        </p:txBody>
      </p:sp>
      <p:grpSp>
        <p:nvGrpSpPr>
          <p:cNvPr id="15" name="Graphic 185"/>
          <p:cNvGrpSpPr/>
          <p:nvPr userDrawn="1"/>
        </p:nvGrpSpPr>
        <p:grpSpPr>
          <a:xfrm>
            <a:off x="10847710" y="6388311"/>
            <a:ext cx="1054467" cy="469689"/>
            <a:chOff x="9841624" y="4115729"/>
            <a:chExt cx="602170" cy="268223"/>
          </a:xfrm>
          <a:solidFill>
            <a:schemeClr val="tx1"/>
          </a:solidFill>
        </p:grpSpPr>
        <p:sp>
          <p:nvSpPr>
            <p:cNvPr id="16" name="Freeform: Shape 15"/>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 name="Freeform: Shape 16"/>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 name="Freeform: Shape 17"/>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 name="Freeform: Shape 18"/>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 name="Freeform: Shape 19"/>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grpSp>
        <p:nvGrpSpPr>
          <p:cNvPr id="175" name="Group 174"/>
          <p:cNvGrpSpPr/>
          <p:nvPr userDrawn="1"/>
        </p:nvGrpSpPr>
        <p:grpSpPr>
          <a:xfrm>
            <a:off x="8553423" y="5619750"/>
            <a:ext cx="1295427" cy="1238250"/>
            <a:chOff x="3121343" y="4864099"/>
            <a:chExt cx="2085971" cy="1993901"/>
          </a:xfrm>
          <a:solidFill>
            <a:schemeClr val="accent3">
              <a:alpha val="20000"/>
            </a:schemeClr>
          </a:solidFill>
        </p:grpSpPr>
        <p:sp>
          <p:nvSpPr>
            <p:cNvPr id="176" name="Freeform: Shape 175"/>
            <p:cNvSpPr/>
            <p:nvPr/>
          </p:nvSpPr>
          <p:spPr>
            <a:xfrm>
              <a:off x="3238556" y="4981312"/>
              <a:ext cx="442726" cy="44272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77" name="Freeform: Shape 176"/>
            <p:cNvSpPr/>
            <p:nvPr/>
          </p:nvSpPr>
          <p:spPr>
            <a:xfrm>
              <a:off x="3128809" y="4871565"/>
              <a:ext cx="902626" cy="902626"/>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78" name="Freeform: Shape 177"/>
            <p:cNvSpPr/>
            <p:nvPr/>
          </p:nvSpPr>
          <p:spPr>
            <a:xfrm>
              <a:off x="3121343" y="4864099"/>
              <a:ext cx="1152732" cy="1152732"/>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79" name="Freeform: Shape 178"/>
            <p:cNvSpPr/>
            <p:nvPr/>
          </p:nvSpPr>
          <p:spPr>
            <a:xfrm>
              <a:off x="3152324" y="4894707"/>
              <a:ext cx="1321462" cy="1321838"/>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80" name="Freeform: Shape 179"/>
            <p:cNvSpPr/>
            <p:nvPr/>
          </p:nvSpPr>
          <p:spPr>
            <a:xfrm>
              <a:off x="3215037" y="4957793"/>
              <a:ext cx="1428975" cy="1428975"/>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81" name="Freeform: Shape 180"/>
            <p:cNvSpPr/>
            <p:nvPr/>
          </p:nvSpPr>
          <p:spPr>
            <a:xfrm>
              <a:off x="3301642" y="5044398"/>
              <a:ext cx="1490195" cy="1490195"/>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82" name="Freeform: Shape 181"/>
            <p:cNvSpPr/>
            <p:nvPr/>
          </p:nvSpPr>
          <p:spPr>
            <a:xfrm>
              <a:off x="3409523" y="5152279"/>
              <a:ext cx="1509607" cy="1509607"/>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83" name="Freeform: Shape 182"/>
            <p:cNvSpPr/>
            <p:nvPr/>
          </p:nvSpPr>
          <p:spPr>
            <a:xfrm>
              <a:off x="3538685" y="5279576"/>
              <a:ext cx="1488326" cy="1490192"/>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84" name="Freeform: Shape 183"/>
            <p:cNvSpPr/>
            <p:nvPr/>
          </p:nvSpPr>
          <p:spPr>
            <a:xfrm>
              <a:off x="3683896" y="5426652"/>
              <a:ext cx="1429720" cy="1429720"/>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85" name="Freeform: Shape 184"/>
            <p:cNvSpPr/>
            <p:nvPr/>
          </p:nvSpPr>
          <p:spPr>
            <a:xfrm>
              <a:off x="3901021" y="5597624"/>
              <a:ext cx="1275308" cy="1260376"/>
            </a:xfrm>
            <a:custGeom>
              <a:avLst/>
              <a:gdLst>
                <a:gd name="connsiteX0" fmla="*/ 1260376 w 1275308"/>
                <a:gd name="connsiteY0" fmla="*/ 0 h 1260376"/>
                <a:gd name="connsiteX1" fmla="*/ 1275308 w 1275308"/>
                <a:gd name="connsiteY1" fmla="*/ 52634 h 1260376"/>
                <a:gd name="connsiteX2" fmla="*/ 67566 w 1275308"/>
                <a:gd name="connsiteY2" fmla="*/ 1260376 h 1260376"/>
                <a:gd name="connsiteX3" fmla="*/ 0 w 1275308"/>
                <a:gd name="connsiteY3" fmla="*/ 1260376 h 1260376"/>
              </a:gdLst>
              <a:ahLst/>
              <a:cxnLst>
                <a:cxn ang="0">
                  <a:pos x="connsiteX0" y="connsiteY0"/>
                </a:cxn>
                <a:cxn ang="0">
                  <a:pos x="connsiteX1" y="connsiteY1"/>
                </a:cxn>
                <a:cxn ang="0">
                  <a:pos x="connsiteX2" y="connsiteY2"/>
                </a:cxn>
                <a:cxn ang="0">
                  <a:pos x="connsiteX3" y="connsiteY3"/>
                </a:cxn>
              </a:cxnLst>
              <a:rect l="l" t="t" r="r" b="b"/>
              <a:pathLst>
                <a:path w="1275308" h="1260376">
                  <a:moveTo>
                    <a:pt x="1260376" y="0"/>
                  </a:moveTo>
                  <a:cubicBezTo>
                    <a:pt x="1265977" y="17174"/>
                    <a:pt x="1270829" y="34716"/>
                    <a:pt x="1275308" y="52634"/>
                  </a:cubicBezTo>
                  <a:lnTo>
                    <a:pt x="67566" y="1260376"/>
                  </a:lnTo>
                  <a:lnTo>
                    <a:pt x="0" y="1260376"/>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86" name="Freeform: Shape 185"/>
            <p:cNvSpPr/>
            <p:nvPr/>
          </p:nvSpPr>
          <p:spPr>
            <a:xfrm>
              <a:off x="4141456" y="5797338"/>
              <a:ext cx="1065858" cy="1060662"/>
            </a:xfrm>
            <a:custGeom>
              <a:avLst/>
              <a:gdLst>
                <a:gd name="connsiteX0" fmla="*/ 1061006 w 1065858"/>
                <a:gd name="connsiteY0" fmla="*/ 0 h 1060662"/>
                <a:gd name="connsiteX1" fmla="*/ 1065858 w 1065858"/>
                <a:gd name="connsiteY1" fmla="*/ 62342 h 1060662"/>
                <a:gd name="connsiteX2" fmla="*/ 67196 w 1065858"/>
                <a:gd name="connsiteY2" fmla="*/ 1060662 h 1060662"/>
                <a:gd name="connsiteX3" fmla="*/ 0 w 1065858"/>
                <a:gd name="connsiteY3" fmla="*/ 1060662 h 1060662"/>
              </a:gdLst>
              <a:ahLst/>
              <a:cxnLst>
                <a:cxn ang="0">
                  <a:pos x="connsiteX0" y="connsiteY0"/>
                </a:cxn>
                <a:cxn ang="0">
                  <a:pos x="connsiteX1" y="connsiteY1"/>
                </a:cxn>
                <a:cxn ang="0">
                  <a:pos x="connsiteX2" y="connsiteY2"/>
                </a:cxn>
                <a:cxn ang="0">
                  <a:pos x="connsiteX3" y="connsiteY3"/>
                </a:cxn>
              </a:cxnLst>
              <a:rect l="l" t="t" r="r" b="b"/>
              <a:pathLst>
                <a:path w="1065858" h="1060662">
                  <a:moveTo>
                    <a:pt x="1061006" y="0"/>
                  </a:moveTo>
                  <a:cubicBezTo>
                    <a:pt x="1063248" y="20905"/>
                    <a:pt x="1064741" y="41809"/>
                    <a:pt x="1065858" y="62342"/>
                  </a:cubicBezTo>
                  <a:lnTo>
                    <a:pt x="67196" y="1060662"/>
                  </a:lnTo>
                  <a:lnTo>
                    <a:pt x="0" y="1060662"/>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87" name="Freeform: Shape 186"/>
            <p:cNvSpPr/>
            <p:nvPr/>
          </p:nvSpPr>
          <p:spPr>
            <a:xfrm>
              <a:off x="4381830" y="6039978"/>
              <a:ext cx="818022" cy="818022"/>
            </a:xfrm>
            <a:custGeom>
              <a:avLst/>
              <a:gdLst>
                <a:gd name="connsiteX0" fmla="*/ 818022 w 818022"/>
                <a:gd name="connsiteY0" fmla="*/ 0 h 818022"/>
                <a:gd name="connsiteX1" fmla="*/ 804584 w 818022"/>
                <a:gd name="connsiteY1" fmla="*/ 80632 h 818022"/>
                <a:gd name="connsiteX2" fmla="*/ 67190 w 818022"/>
                <a:gd name="connsiteY2" fmla="*/ 818022 h 818022"/>
                <a:gd name="connsiteX3" fmla="*/ 0 w 818022"/>
                <a:gd name="connsiteY3" fmla="*/ 818022 h 818022"/>
              </a:gdLst>
              <a:ahLst/>
              <a:cxnLst>
                <a:cxn ang="0">
                  <a:pos x="connsiteX0" y="connsiteY0"/>
                </a:cxn>
                <a:cxn ang="0">
                  <a:pos x="connsiteX1" y="connsiteY1"/>
                </a:cxn>
                <a:cxn ang="0">
                  <a:pos x="connsiteX2" y="connsiteY2"/>
                </a:cxn>
                <a:cxn ang="0">
                  <a:pos x="connsiteX3" y="connsiteY3"/>
                </a:cxn>
              </a:cxnLst>
              <a:rect l="l" t="t" r="r" b="b"/>
              <a:pathLst>
                <a:path w="818022" h="818022">
                  <a:moveTo>
                    <a:pt x="818022" y="0"/>
                  </a:moveTo>
                  <a:cubicBezTo>
                    <a:pt x="814660" y="27250"/>
                    <a:pt x="810180" y="53755"/>
                    <a:pt x="804584" y="80632"/>
                  </a:cubicBezTo>
                  <a:lnTo>
                    <a:pt x="67190" y="818022"/>
                  </a:lnTo>
                  <a:lnTo>
                    <a:pt x="0" y="818022"/>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88" name="Freeform: Shape 187"/>
            <p:cNvSpPr/>
            <p:nvPr/>
          </p:nvSpPr>
          <p:spPr>
            <a:xfrm>
              <a:off x="4647375" y="6390131"/>
              <a:ext cx="442354" cy="442354"/>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grpSp>
      <p:sp>
        <p:nvSpPr>
          <p:cNvPr id="2" name="Freeform: Shape 1"/>
          <p:cNvSpPr/>
          <p:nvPr userDrawn="1"/>
        </p:nvSpPr>
        <p:spPr>
          <a:xfrm rot="10800000">
            <a:off x="4221" y="-4221"/>
            <a:ext cx="1098147" cy="1053618"/>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1">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grpSp>
        <p:nvGrpSpPr>
          <p:cNvPr id="23" name="Graphic 38"/>
          <p:cNvGrpSpPr/>
          <p:nvPr userDrawn="1"/>
        </p:nvGrpSpPr>
        <p:grpSpPr>
          <a:xfrm>
            <a:off x="5983704" y="400019"/>
            <a:ext cx="1910252" cy="709661"/>
            <a:chOff x="2267504" y="2540250"/>
            <a:chExt cx="1990951" cy="739641"/>
          </a:xfrm>
          <a:solidFill>
            <a:schemeClr val="tx2"/>
          </a:solidFill>
        </p:grpSpPr>
        <p:sp>
          <p:nvSpPr>
            <p:cNvPr id="24" name="Freeform: Shape 23"/>
            <p:cNvSpPr/>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 name="Freeform: Shape 24"/>
            <p:cNvSpPr/>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sp>
        <p:nvSpPr>
          <p:cNvPr id="28" name="Title 1"/>
          <p:cNvSpPr>
            <a:spLocks noGrp="1"/>
          </p:cNvSpPr>
          <p:nvPr>
            <p:ph type="title" hasCustomPrompt="1"/>
          </p:nvPr>
        </p:nvSpPr>
        <p:spPr>
          <a:xfrm>
            <a:off x="1292868" y="358614"/>
            <a:ext cx="4150804" cy="1431000"/>
          </a:xfrm>
        </p:spPr>
        <p:txBody>
          <a:bodyPr anchor="t"/>
          <a:lstStyle>
            <a:lvl1pPr>
              <a:defRPr/>
            </a:lvl1pPr>
          </a:lstStyle>
          <a:p>
            <a:r>
              <a:rPr lang="en-US" dirty="0"/>
              <a:t>Click to add title</a:t>
            </a:r>
            <a:endParaRPr lang="en-US" dirty="0"/>
          </a:p>
        </p:txBody>
      </p:sp>
      <p:sp>
        <p:nvSpPr>
          <p:cNvPr id="190" name="Date Placeholder 178"/>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a:ln>
                  <a:noFill/>
                </a:ln>
                <a:solidFill>
                  <a:prstClr val="black">
                    <a:tint val="75000"/>
                  </a:prstClr>
                </a:solidFill>
                <a:effectLst/>
                <a:uLnTx/>
                <a:uFillTx/>
                <a:latin typeface="Source Sans Pro"/>
                <a:cs typeface="+mn-cs"/>
              </a:rPr>
              <a:t>2/1/20XX</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191" name="Footer Placeholder 179"/>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dirty="0">
                <a:ln>
                  <a:noFill/>
                </a:ln>
                <a:solidFill>
                  <a:prstClr val="black">
                    <a:tint val="75000"/>
                  </a:prstClr>
                </a:solidFill>
                <a:effectLst/>
                <a:uLnTx/>
                <a:uFillTx/>
                <a:latin typeface="Source Sans Pro"/>
                <a:cs typeface="+mn-cs"/>
              </a:rPr>
              <a:t>PRESENTATION TITLE</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192" name="Slide Number Placeholder 180"/>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5EA792F7-1D9E-4C7E-A103-E8EDFDC2691E}" type="slidenum">
              <a:rPr kumimoji="0" lang="en-US" sz="1200" b="1" i="0" u="none" strike="noStrike" kern="1200" cap="all" spc="100" normalizeH="0" baseline="0" noProof="0" smtClean="0">
                <a:ln>
                  <a:noFill/>
                </a:ln>
                <a:solidFill>
                  <a:prstClr val="black">
                    <a:tint val="75000"/>
                  </a:prstClr>
                </a:solidFill>
                <a:effectLst/>
                <a:uLnTx/>
                <a:uFillTx/>
                <a:latin typeface="Source Sans Pro"/>
                <a:cs typeface="+mn-cs"/>
              </a:rPr>
            </a:fld>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grpSp>
        <p:nvGrpSpPr>
          <p:cNvPr id="23" name="Graphic 38"/>
          <p:cNvGrpSpPr/>
          <p:nvPr userDrawn="1"/>
        </p:nvGrpSpPr>
        <p:grpSpPr>
          <a:xfrm>
            <a:off x="5983704" y="400019"/>
            <a:ext cx="1910252" cy="709661"/>
            <a:chOff x="2267504" y="2540250"/>
            <a:chExt cx="1990951" cy="739641"/>
          </a:xfrm>
          <a:solidFill>
            <a:schemeClr val="tx2"/>
          </a:solidFill>
        </p:grpSpPr>
        <p:sp>
          <p:nvSpPr>
            <p:cNvPr id="24" name="Freeform: Shape 23"/>
            <p:cNvSpPr/>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 name="Freeform: Shape 24"/>
            <p:cNvSpPr/>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grpSp>
        <p:nvGrpSpPr>
          <p:cNvPr id="26" name="Group 25"/>
          <p:cNvGrpSpPr/>
          <p:nvPr userDrawn="1"/>
        </p:nvGrpSpPr>
        <p:grpSpPr>
          <a:xfrm>
            <a:off x="8553423" y="5619750"/>
            <a:ext cx="1295427" cy="1238250"/>
            <a:chOff x="3121343" y="4864099"/>
            <a:chExt cx="2085971" cy="1993901"/>
          </a:xfrm>
          <a:solidFill>
            <a:schemeClr val="accent3">
              <a:alpha val="20000"/>
            </a:schemeClr>
          </a:solidFill>
        </p:grpSpPr>
        <p:sp>
          <p:nvSpPr>
            <p:cNvPr id="27" name="Freeform: Shape 26"/>
            <p:cNvSpPr/>
            <p:nvPr/>
          </p:nvSpPr>
          <p:spPr>
            <a:xfrm>
              <a:off x="3238556" y="4981312"/>
              <a:ext cx="442726" cy="44272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28" name="Freeform: Shape 27"/>
            <p:cNvSpPr/>
            <p:nvPr/>
          </p:nvSpPr>
          <p:spPr>
            <a:xfrm>
              <a:off x="3128809" y="4871565"/>
              <a:ext cx="902626" cy="902626"/>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29" name="Freeform: Shape 28"/>
            <p:cNvSpPr/>
            <p:nvPr/>
          </p:nvSpPr>
          <p:spPr>
            <a:xfrm>
              <a:off x="3121343" y="4864099"/>
              <a:ext cx="1152732" cy="1152732"/>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30" name="Freeform: Shape 29"/>
            <p:cNvSpPr/>
            <p:nvPr/>
          </p:nvSpPr>
          <p:spPr>
            <a:xfrm>
              <a:off x="3152324" y="4894707"/>
              <a:ext cx="1321462" cy="1321838"/>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48" name="Freeform: Shape 47"/>
            <p:cNvSpPr/>
            <p:nvPr/>
          </p:nvSpPr>
          <p:spPr>
            <a:xfrm>
              <a:off x="3215037" y="4957793"/>
              <a:ext cx="1428975" cy="1428975"/>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49" name="Freeform: Shape 48"/>
            <p:cNvSpPr/>
            <p:nvPr/>
          </p:nvSpPr>
          <p:spPr>
            <a:xfrm>
              <a:off x="3301642" y="5044398"/>
              <a:ext cx="1490195" cy="1490195"/>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50" name="Freeform: Shape 49"/>
            <p:cNvSpPr/>
            <p:nvPr/>
          </p:nvSpPr>
          <p:spPr>
            <a:xfrm>
              <a:off x="3409523" y="5152279"/>
              <a:ext cx="1509607" cy="1509607"/>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51" name="Freeform: Shape 50"/>
            <p:cNvSpPr/>
            <p:nvPr/>
          </p:nvSpPr>
          <p:spPr>
            <a:xfrm>
              <a:off x="3538685" y="5279576"/>
              <a:ext cx="1488326" cy="1490192"/>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52" name="Freeform: Shape 51"/>
            <p:cNvSpPr/>
            <p:nvPr/>
          </p:nvSpPr>
          <p:spPr>
            <a:xfrm>
              <a:off x="3683896" y="5426652"/>
              <a:ext cx="1429720" cy="1429720"/>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53" name="Freeform: Shape 52"/>
            <p:cNvSpPr/>
            <p:nvPr/>
          </p:nvSpPr>
          <p:spPr>
            <a:xfrm>
              <a:off x="3901021" y="5597624"/>
              <a:ext cx="1275308" cy="1260376"/>
            </a:xfrm>
            <a:custGeom>
              <a:avLst/>
              <a:gdLst>
                <a:gd name="connsiteX0" fmla="*/ 1260376 w 1275308"/>
                <a:gd name="connsiteY0" fmla="*/ 0 h 1260376"/>
                <a:gd name="connsiteX1" fmla="*/ 1275308 w 1275308"/>
                <a:gd name="connsiteY1" fmla="*/ 52634 h 1260376"/>
                <a:gd name="connsiteX2" fmla="*/ 67566 w 1275308"/>
                <a:gd name="connsiteY2" fmla="*/ 1260376 h 1260376"/>
                <a:gd name="connsiteX3" fmla="*/ 0 w 1275308"/>
                <a:gd name="connsiteY3" fmla="*/ 1260376 h 1260376"/>
              </a:gdLst>
              <a:ahLst/>
              <a:cxnLst>
                <a:cxn ang="0">
                  <a:pos x="connsiteX0" y="connsiteY0"/>
                </a:cxn>
                <a:cxn ang="0">
                  <a:pos x="connsiteX1" y="connsiteY1"/>
                </a:cxn>
                <a:cxn ang="0">
                  <a:pos x="connsiteX2" y="connsiteY2"/>
                </a:cxn>
                <a:cxn ang="0">
                  <a:pos x="connsiteX3" y="connsiteY3"/>
                </a:cxn>
              </a:cxnLst>
              <a:rect l="l" t="t" r="r" b="b"/>
              <a:pathLst>
                <a:path w="1275308" h="1260376">
                  <a:moveTo>
                    <a:pt x="1260376" y="0"/>
                  </a:moveTo>
                  <a:cubicBezTo>
                    <a:pt x="1265977" y="17174"/>
                    <a:pt x="1270829" y="34716"/>
                    <a:pt x="1275308" y="52634"/>
                  </a:cubicBezTo>
                  <a:lnTo>
                    <a:pt x="67566" y="1260376"/>
                  </a:lnTo>
                  <a:lnTo>
                    <a:pt x="0" y="1260376"/>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54" name="Freeform: Shape 53"/>
            <p:cNvSpPr/>
            <p:nvPr/>
          </p:nvSpPr>
          <p:spPr>
            <a:xfrm>
              <a:off x="4141456" y="5797338"/>
              <a:ext cx="1065858" cy="1060662"/>
            </a:xfrm>
            <a:custGeom>
              <a:avLst/>
              <a:gdLst>
                <a:gd name="connsiteX0" fmla="*/ 1061006 w 1065858"/>
                <a:gd name="connsiteY0" fmla="*/ 0 h 1060662"/>
                <a:gd name="connsiteX1" fmla="*/ 1065858 w 1065858"/>
                <a:gd name="connsiteY1" fmla="*/ 62342 h 1060662"/>
                <a:gd name="connsiteX2" fmla="*/ 67196 w 1065858"/>
                <a:gd name="connsiteY2" fmla="*/ 1060662 h 1060662"/>
                <a:gd name="connsiteX3" fmla="*/ 0 w 1065858"/>
                <a:gd name="connsiteY3" fmla="*/ 1060662 h 1060662"/>
              </a:gdLst>
              <a:ahLst/>
              <a:cxnLst>
                <a:cxn ang="0">
                  <a:pos x="connsiteX0" y="connsiteY0"/>
                </a:cxn>
                <a:cxn ang="0">
                  <a:pos x="connsiteX1" y="connsiteY1"/>
                </a:cxn>
                <a:cxn ang="0">
                  <a:pos x="connsiteX2" y="connsiteY2"/>
                </a:cxn>
                <a:cxn ang="0">
                  <a:pos x="connsiteX3" y="connsiteY3"/>
                </a:cxn>
              </a:cxnLst>
              <a:rect l="l" t="t" r="r" b="b"/>
              <a:pathLst>
                <a:path w="1065858" h="1060662">
                  <a:moveTo>
                    <a:pt x="1061006" y="0"/>
                  </a:moveTo>
                  <a:cubicBezTo>
                    <a:pt x="1063248" y="20905"/>
                    <a:pt x="1064741" y="41809"/>
                    <a:pt x="1065858" y="62342"/>
                  </a:cubicBezTo>
                  <a:lnTo>
                    <a:pt x="67196" y="1060662"/>
                  </a:lnTo>
                  <a:lnTo>
                    <a:pt x="0" y="1060662"/>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55" name="Freeform: Shape 54"/>
            <p:cNvSpPr/>
            <p:nvPr/>
          </p:nvSpPr>
          <p:spPr>
            <a:xfrm>
              <a:off x="4381830" y="6039978"/>
              <a:ext cx="818022" cy="818022"/>
            </a:xfrm>
            <a:custGeom>
              <a:avLst/>
              <a:gdLst>
                <a:gd name="connsiteX0" fmla="*/ 818022 w 818022"/>
                <a:gd name="connsiteY0" fmla="*/ 0 h 818022"/>
                <a:gd name="connsiteX1" fmla="*/ 804584 w 818022"/>
                <a:gd name="connsiteY1" fmla="*/ 80632 h 818022"/>
                <a:gd name="connsiteX2" fmla="*/ 67190 w 818022"/>
                <a:gd name="connsiteY2" fmla="*/ 818022 h 818022"/>
                <a:gd name="connsiteX3" fmla="*/ 0 w 818022"/>
                <a:gd name="connsiteY3" fmla="*/ 818022 h 818022"/>
              </a:gdLst>
              <a:ahLst/>
              <a:cxnLst>
                <a:cxn ang="0">
                  <a:pos x="connsiteX0" y="connsiteY0"/>
                </a:cxn>
                <a:cxn ang="0">
                  <a:pos x="connsiteX1" y="connsiteY1"/>
                </a:cxn>
                <a:cxn ang="0">
                  <a:pos x="connsiteX2" y="connsiteY2"/>
                </a:cxn>
                <a:cxn ang="0">
                  <a:pos x="connsiteX3" y="connsiteY3"/>
                </a:cxn>
              </a:cxnLst>
              <a:rect l="l" t="t" r="r" b="b"/>
              <a:pathLst>
                <a:path w="818022" h="818022">
                  <a:moveTo>
                    <a:pt x="818022" y="0"/>
                  </a:moveTo>
                  <a:cubicBezTo>
                    <a:pt x="814660" y="27250"/>
                    <a:pt x="810180" y="53755"/>
                    <a:pt x="804584" y="80632"/>
                  </a:cubicBezTo>
                  <a:lnTo>
                    <a:pt x="67190" y="818022"/>
                  </a:lnTo>
                  <a:lnTo>
                    <a:pt x="0" y="818022"/>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56" name="Freeform: Shape 55"/>
            <p:cNvSpPr/>
            <p:nvPr/>
          </p:nvSpPr>
          <p:spPr>
            <a:xfrm>
              <a:off x="4647375" y="6390131"/>
              <a:ext cx="442354" cy="442354"/>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grpSp>
      <p:sp>
        <p:nvSpPr>
          <p:cNvPr id="2" name="Freeform: Shape 1"/>
          <p:cNvSpPr/>
          <p:nvPr userDrawn="1"/>
        </p:nvSpPr>
        <p:spPr>
          <a:xfrm rot="10800000">
            <a:off x="4221" y="-4221"/>
            <a:ext cx="1098147" cy="1053618"/>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1">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3" name="Title 1"/>
          <p:cNvSpPr>
            <a:spLocks noGrp="1"/>
          </p:cNvSpPr>
          <p:nvPr>
            <p:ph type="title" hasCustomPrompt="1"/>
          </p:nvPr>
        </p:nvSpPr>
        <p:spPr>
          <a:xfrm>
            <a:off x="1292868" y="358614"/>
            <a:ext cx="4150804" cy="1431000"/>
          </a:xfrm>
        </p:spPr>
        <p:txBody>
          <a:bodyPr anchor="t"/>
          <a:lstStyle>
            <a:lvl1pPr>
              <a:defRPr/>
            </a:lvl1pPr>
          </a:lstStyle>
          <a:p>
            <a:r>
              <a:rPr lang="en-US" dirty="0"/>
              <a:t>Click to add title</a:t>
            </a:r>
            <a:endParaRPr lang="en-US" dirty="0"/>
          </a:p>
        </p:txBody>
      </p:sp>
      <p:sp>
        <p:nvSpPr>
          <p:cNvPr id="31" name="Date Placeholder 178"/>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a:ln>
                  <a:noFill/>
                </a:ln>
                <a:solidFill>
                  <a:prstClr val="black">
                    <a:tint val="75000"/>
                  </a:prstClr>
                </a:solidFill>
                <a:effectLst/>
                <a:uLnTx/>
                <a:uFillTx/>
                <a:latin typeface="Source Sans Pro"/>
                <a:cs typeface="+mn-cs"/>
              </a:rPr>
              <a:t>2/1/20XX</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32" name="Footer Placeholder 179"/>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dirty="0">
                <a:ln>
                  <a:noFill/>
                </a:ln>
                <a:solidFill>
                  <a:prstClr val="black">
                    <a:tint val="75000"/>
                  </a:prstClr>
                </a:solidFill>
                <a:effectLst/>
                <a:uLnTx/>
                <a:uFillTx/>
                <a:latin typeface="Source Sans Pro"/>
                <a:cs typeface="+mn-cs"/>
              </a:rPr>
              <a:t>PRESENTATION TITLE</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33" name="Slide Number Placeholder 180"/>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5EA792F7-1D9E-4C7E-A103-E8EDFDC2691E}" type="slidenum">
              <a:rPr kumimoji="0" lang="en-US" sz="1200" b="1" i="0" u="none" strike="noStrike" kern="1200" cap="all" spc="100" normalizeH="0" baseline="0" noProof="0" smtClean="0">
                <a:ln>
                  <a:noFill/>
                </a:ln>
                <a:solidFill>
                  <a:prstClr val="black">
                    <a:tint val="75000"/>
                  </a:prstClr>
                </a:solidFill>
                <a:effectLst/>
                <a:uLnTx/>
                <a:uFillTx/>
                <a:latin typeface="Source Sans Pro"/>
                <a:cs typeface="+mn-cs"/>
              </a:rPr>
            </a:fld>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17" name="Freeform: Shape 16"/>
          <p:cNvSpPr/>
          <p:nvPr userDrawn="1"/>
        </p:nvSpPr>
        <p:spPr>
          <a:xfrm>
            <a:off x="1" y="2"/>
            <a:ext cx="2232251" cy="2361890"/>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80BD"/>
              </a:solidFill>
              <a:effectLst/>
              <a:uLnTx/>
              <a:uFillTx/>
              <a:latin typeface="Source Sans Pro"/>
              <a:ea typeface="+mn-ea"/>
              <a:cs typeface="+mn-cs"/>
            </a:endParaRPr>
          </a:p>
        </p:txBody>
      </p:sp>
      <p:sp>
        <p:nvSpPr>
          <p:cNvPr id="18" name="Title 1"/>
          <p:cNvSpPr>
            <a:spLocks noGrp="1"/>
          </p:cNvSpPr>
          <p:nvPr>
            <p:ph type="title"/>
          </p:nvPr>
        </p:nvSpPr>
        <p:spPr>
          <a:xfrm>
            <a:off x="2838271" y="1010170"/>
            <a:ext cx="5178019" cy="3713638"/>
          </a:xfrm>
        </p:spPr>
        <p:txBody>
          <a:bodyPr anchor="ctr"/>
          <a:lstStyle>
            <a:lvl1pPr algn="ctr">
              <a:lnSpc>
                <a:spcPct val="100000"/>
              </a:lnSpc>
              <a:defRPr/>
            </a:lvl1pPr>
          </a:lstStyle>
          <a:p>
            <a:r>
              <a:rPr lang="en-US"/>
              <a:t>Click to edit Master title style</a:t>
            </a:r>
            <a:endParaRPr lang="en-US" dirty="0"/>
          </a:p>
        </p:txBody>
      </p:sp>
      <p:sp>
        <p:nvSpPr>
          <p:cNvPr id="36" name="Text Placeholder 34"/>
          <p:cNvSpPr>
            <a:spLocks noGrp="1"/>
          </p:cNvSpPr>
          <p:nvPr>
            <p:ph type="body" sz="quarter" idx="13" hasCustomPrompt="1"/>
          </p:nvPr>
        </p:nvSpPr>
        <p:spPr>
          <a:xfrm>
            <a:off x="2838044" y="4914900"/>
            <a:ext cx="5178514" cy="819076"/>
          </a:xfrm>
        </p:spPr>
        <p:txBody>
          <a:bodyPr/>
          <a:lstStyle>
            <a:lvl1pPr algn="ctr">
              <a:buFontTx/>
              <a:buNone/>
              <a:defRPr/>
            </a:lvl1pPr>
          </a:lstStyle>
          <a:p>
            <a:pPr lvl="0"/>
            <a:r>
              <a:rPr lang="en-US" dirty="0"/>
              <a:t>Click to add text</a:t>
            </a:r>
            <a:endParaRPr lang="en-US" dirty="0"/>
          </a:p>
        </p:txBody>
      </p:sp>
      <p:sp>
        <p:nvSpPr>
          <p:cNvPr id="19" name="Freeform: Shape 18"/>
          <p:cNvSpPr/>
          <p:nvPr userDrawn="1"/>
        </p:nvSpPr>
        <p:spPr>
          <a:xfrm>
            <a:off x="0" y="292656"/>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tx1"/>
          </a:solid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 name="Freeform: Shape 19"/>
          <p:cNvSpPr/>
          <p:nvPr userDrawn="1"/>
        </p:nvSpPr>
        <p:spPr>
          <a:xfrm>
            <a:off x="0" y="732391"/>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tx1"/>
          </a:solid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 name="Freeform: Shape 21"/>
          <p:cNvSpPr/>
          <p:nvPr userDrawn="1"/>
        </p:nvSpPr>
        <p:spPr>
          <a:xfrm>
            <a:off x="1" y="2"/>
            <a:ext cx="2232251" cy="2361890"/>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chemeClr val="accent3">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80BD"/>
              </a:solidFill>
              <a:effectLst/>
              <a:uLnTx/>
              <a:uFillTx/>
              <a:latin typeface="Source Sans Pro"/>
              <a:ea typeface="+mn-ea"/>
              <a:cs typeface="+mn-cs"/>
            </a:endParaRPr>
          </a:p>
        </p:txBody>
      </p:sp>
      <p:sp>
        <p:nvSpPr>
          <p:cNvPr id="23" name="Freeform: Shape 22"/>
          <p:cNvSpPr/>
          <p:nvPr userDrawn="1"/>
        </p:nvSpPr>
        <p:spPr>
          <a:xfrm>
            <a:off x="8759419" y="3564607"/>
            <a:ext cx="3432581" cy="3293393"/>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24" name="Freeform: Shape 23"/>
          <p:cNvSpPr/>
          <p:nvPr userDrawn="1"/>
        </p:nvSpPr>
        <p:spPr>
          <a:xfrm>
            <a:off x="8759419" y="3564607"/>
            <a:ext cx="3432581" cy="3293393"/>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1">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26" name="Date Placeholder 178"/>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a:ln>
                  <a:noFill/>
                </a:ln>
                <a:solidFill>
                  <a:prstClr val="black">
                    <a:tint val="75000"/>
                  </a:prstClr>
                </a:solidFill>
                <a:effectLst/>
                <a:uLnTx/>
                <a:uFillTx/>
                <a:latin typeface="Source Sans Pro"/>
                <a:cs typeface="+mn-cs"/>
              </a:rPr>
              <a:t>2/1/20XX</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27" name="Footer Placeholder 179"/>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dirty="0">
                <a:ln>
                  <a:noFill/>
                </a:ln>
                <a:solidFill>
                  <a:prstClr val="black">
                    <a:tint val="75000"/>
                  </a:prstClr>
                </a:solidFill>
                <a:effectLst/>
                <a:uLnTx/>
                <a:uFillTx/>
                <a:latin typeface="Source Sans Pro"/>
                <a:cs typeface="+mn-cs"/>
              </a:rPr>
              <a:t>PRESENTATION TITLE</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grpSp>
        <p:nvGrpSpPr>
          <p:cNvPr id="28" name="Graphic 185"/>
          <p:cNvGrpSpPr/>
          <p:nvPr userDrawn="1"/>
        </p:nvGrpSpPr>
        <p:grpSpPr>
          <a:xfrm>
            <a:off x="10428621" y="5660492"/>
            <a:ext cx="1054467" cy="469689"/>
            <a:chOff x="9841624" y="4115729"/>
            <a:chExt cx="602170" cy="268223"/>
          </a:xfrm>
          <a:solidFill>
            <a:schemeClr val="tx1"/>
          </a:solidFill>
        </p:grpSpPr>
        <p:sp>
          <p:nvSpPr>
            <p:cNvPr id="29" name="Freeform: Shape 28"/>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 name="Freeform: Shape 29"/>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 name="Freeform: Shape 30"/>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 name="Freeform: Shape 31"/>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 name="Freeform: Shape 32"/>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sp>
        <p:nvSpPr>
          <p:cNvPr id="34" name="Slide Number Placeholder 180"/>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5EA792F7-1D9E-4C7E-A103-E8EDFDC2691E}" type="slidenum">
              <a:rPr kumimoji="0" lang="en-US" sz="1200" b="1" i="0" u="none" strike="noStrike" kern="1200" cap="all" spc="100" normalizeH="0" baseline="0" noProof="0" smtClean="0">
                <a:ln>
                  <a:noFill/>
                </a:ln>
                <a:solidFill>
                  <a:srgbClr val="898989"/>
                </a:solidFill>
                <a:effectLst/>
                <a:uLnTx/>
                <a:uFillTx/>
                <a:latin typeface="Source Sans Pro"/>
                <a:cs typeface="+mn-cs"/>
              </a:rPr>
            </a:fld>
            <a:endParaRPr kumimoji="0" lang="en-US" sz="1200" b="1" i="0" u="none" strike="noStrike" kern="1200" cap="all" spc="100" normalizeH="0" baseline="0" noProof="0" dirty="0">
              <a:ln>
                <a:noFill/>
              </a:ln>
              <a:solidFill>
                <a:srgbClr val="898989"/>
              </a:solidFill>
              <a:effectLst/>
              <a:uLnTx/>
              <a:uFillTx/>
              <a:latin typeface="Source Sans Pro"/>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56" name="Title 1"/>
          <p:cNvSpPr>
            <a:spLocks noGrp="1"/>
          </p:cNvSpPr>
          <p:nvPr>
            <p:ph type="title"/>
          </p:nvPr>
        </p:nvSpPr>
        <p:spPr>
          <a:xfrm>
            <a:off x="1331088" y="565739"/>
            <a:ext cx="9745883" cy="1124949"/>
          </a:xfrm>
        </p:spPr>
        <p:txBody>
          <a:bodyPr/>
          <a:lstStyle/>
          <a:p>
            <a:r>
              <a:rPr lang="en-US"/>
              <a:t>Click to edit Master title style</a:t>
            </a:r>
            <a:endParaRPr lang="en-US" dirty="0"/>
          </a:p>
        </p:txBody>
      </p:sp>
      <p:grpSp>
        <p:nvGrpSpPr>
          <p:cNvPr id="2" name="Group 1"/>
          <p:cNvGrpSpPr/>
          <p:nvPr userDrawn="1"/>
        </p:nvGrpSpPr>
        <p:grpSpPr>
          <a:xfrm>
            <a:off x="0" y="681037"/>
            <a:ext cx="1170294" cy="709661"/>
            <a:chOff x="0" y="681037"/>
            <a:chExt cx="1170294" cy="709661"/>
          </a:xfrm>
        </p:grpSpPr>
        <p:sp>
          <p:nvSpPr>
            <p:cNvPr id="57" name="Freeform: Shape 56"/>
            <p:cNvSpPr/>
            <p:nvPr userDrawn="1"/>
          </p:nvSpPr>
          <p:spPr>
            <a:xfrm>
              <a:off x="0" y="681037"/>
              <a:ext cx="1170294" cy="274629"/>
            </a:xfrm>
            <a:custGeom>
              <a:avLst/>
              <a:gdLst>
                <a:gd name="connsiteX0" fmla="*/ 453342 w 1170294"/>
                <a:gd name="connsiteY0" fmla="*/ 0 h 274629"/>
                <a:gd name="connsiteX1" fmla="*/ 689085 w 1170294"/>
                <a:gd name="connsiteY1" fmla="*/ 235744 h 274629"/>
                <a:gd name="connsiteX2" fmla="*/ 924829 w 1170294"/>
                <a:gd name="connsiteY2" fmla="*/ 0 h 274629"/>
                <a:gd name="connsiteX3" fmla="*/ 1170294 w 1170294"/>
                <a:gd name="connsiteY3" fmla="*/ 245465 h 274629"/>
                <a:gd name="connsiteX4" fmla="*/ 1153282 w 1170294"/>
                <a:gd name="connsiteY4" fmla="*/ 264908 h 274629"/>
                <a:gd name="connsiteX5" fmla="*/ 924829 w 1170294"/>
                <a:gd name="connsiteY5" fmla="*/ 38885 h 274629"/>
                <a:gd name="connsiteX6" fmla="*/ 689085 w 1170294"/>
                <a:gd name="connsiteY6" fmla="*/ 274629 h 274629"/>
                <a:gd name="connsiteX7" fmla="*/ 453342 w 1170294"/>
                <a:gd name="connsiteY7" fmla="*/ 38885 h 274629"/>
                <a:gd name="connsiteX8" fmla="*/ 215168 w 1170294"/>
                <a:gd name="connsiteY8" fmla="*/ 274629 h 274629"/>
                <a:gd name="connsiteX9" fmla="*/ 0 w 1170294"/>
                <a:gd name="connsiteY9" fmla="*/ 59462 h 274629"/>
                <a:gd name="connsiteX10" fmla="*/ 0 w 1170294"/>
                <a:gd name="connsiteY10" fmla="*/ 20577 h 274629"/>
                <a:gd name="connsiteX11" fmla="*/ 215168 w 1170294"/>
                <a:gd name="connsiteY11" fmla="*/ 235744 h 27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70294" h="274629">
                  <a:moveTo>
                    <a:pt x="453342" y="0"/>
                  </a:moveTo>
                  <a:lnTo>
                    <a:pt x="689085" y="235744"/>
                  </a:lnTo>
                  <a:lnTo>
                    <a:pt x="924829" y="0"/>
                  </a:lnTo>
                  <a:lnTo>
                    <a:pt x="1170294" y="245465"/>
                  </a:lnTo>
                  <a:lnTo>
                    <a:pt x="1153282" y="264908"/>
                  </a:lnTo>
                  <a:lnTo>
                    <a:pt x="924829" y="38885"/>
                  </a:lnTo>
                  <a:lnTo>
                    <a:pt x="689085" y="274629"/>
                  </a:lnTo>
                  <a:lnTo>
                    <a:pt x="453342" y="38885"/>
                  </a:lnTo>
                  <a:lnTo>
                    <a:pt x="215168" y="274629"/>
                  </a:lnTo>
                  <a:lnTo>
                    <a:pt x="0" y="59462"/>
                  </a:lnTo>
                  <a:lnTo>
                    <a:pt x="0" y="20577"/>
                  </a:lnTo>
                  <a:lnTo>
                    <a:pt x="215168" y="235744"/>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58" name="Freeform: Shape 57"/>
            <p:cNvSpPr/>
            <p:nvPr userDrawn="1"/>
          </p:nvSpPr>
          <p:spPr>
            <a:xfrm>
              <a:off x="0" y="1116069"/>
              <a:ext cx="1170294" cy="274629"/>
            </a:xfrm>
            <a:custGeom>
              <a:avLst/>
              <a:gdLst>
                <a:gd name="connsiteX0" fmla="*/ 453342 w 1170294"/>
                <a:gd name="connsiteY0" fmla="*/ 0 h 274629"/>
                <a:gd name="connsiteX1" fmla="*/ 689085 w 1170294"/>
                <a:gd name="connsiteY1" fmla="*/ 238174 h 274629"/>
                <a:gd name="connsiteX2" fmla="*/ 924829 w 1170294"/>
                <a:gd name="connsiteY2" fmla="*/ 0 h 274629"/>
                <a:gd name="connsiteX3" fmla="*/ 1170294 w 1170294"/>
                <a:gd name="connsiteY3" fmla="*/ 247895 h 274629"/>
                <a:gd name="connsiteX4" fmla="*/ 1153282 w 1170294"/>
                <a:gd name="connsiteY4" fmla="*/ 264908 h 274629"/>
                <a:gd name="connsiteX5" fmla="*/ 924829 w 1170294"/>
                <a:gd name="connsiteY5" fmla="*/ 38885 h 274629"/>
                <a:gd name="connsiteX6" fmla="*/ 689085 w 1170294"/>
                <a:gd name="connsiteY6" fmla="*/ 274629 h 274629"/>
                <a:gd name="connsiteX7" fmla="*/ 453342 w 1170294"/>
                <a:gd name="connsiteY7" fmla="*/ 38885 h 274629"/>
                <a:gd name="connsiteX8" fmla="*/ 215168 w 1170294"/>
                <a:gd name="connsiteY8" fmla="*/ 274629 h 274629"/>
                <a:gd name="connsiteX9" fmla="*/ 0 w 1170294"/>
                <a:gd name="connsiteY9" fmla="*/ 59462 h 274629"/>
                <a:gd name="connsiteX10" fmla="*/ 0 w 1170294"/>
                <a:gd name="connsiteY10" fmla="*/ 20789 h 274629"/>
                <a:gd name="connsiteX11" fmla="*/ 215168 w 1170294"/>
                <a:gd name="connsiteY11" fmla="*/ 238174 h 27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70294" h="274629">
                  <a:moveTo>
                    <a:pt x="453342" y="0"/>
                  </a:moveTo>
                  <a:lnTo>
                    <a:pt x="689085" y="238174"/>
                  </a:lnTo>
                  <a:lnTo>
                    <a:pt x="924829" y="0"/>
                  </a:lnTo>
                  <a:lnTo>
                    <a:pt x="1170294" y="247895"/>
                  </a:lnTo>
                  <a:lnTo>
                    <a:pt x="1153282" y="264908"/>
                  </a:lnTo>
                  <a:lnTo>
                    <a:pt x="924829" y="38885"/>
                  </a:lnTo>
                  <a:lnTo>
                    <a:pt x="689085" y="274629"/>
                  </a:lnTo>
                  <a:lnTo>
                    <a:pt x="453342" y="38885"/>
                  </a:lnTo>
                  <a:lnTo>
                    <a:pt x="215168" y="274629"/>
                  </a:lnTo>
                  <a:lnTo>
                    <a:pt x="0" y="59462"/>
                  </a:lnTo>
                  <a:lnTo>
                    <a:pt x="0" y="20789"/>
                  </a:lnTo>
                  <a:lnTo>
                    <a:pt x="215168" y="238174"/>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grpSp>
      <p:sp>
        <p:nvSpPr>
          <p:cNvPr id="59" name="Oval 58"/>
          <p:cNvSpPr/>
          <p:nvPr userDrawn="1"/>
        </p:nvSpPr>
        <p:spPr>
          <a:xfrm>
            <a:off x="11590389" y="4752208"/>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60" name="Oval 59"/>
          <p:cNvSpPr/>
          <p:nvPr userDrawn="1"/>
        </p:nvSpPr>
        <p:spPr>
          <a:xfrm>
            <a:off x="11559544" y="5991329"/>
            <a:ext cx="365021" cy="365021"/>
          </a:xfrm>
          <a:prstGeom prst="ellipse">
            <a:avLst/>
          </a:prstGeom>
          <a:solidFill>
            <a:schemeClr val="accent1">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61" name="Date Placeholder 10"/>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a:ln>
                  <a:noFill/>
                </a:ln>
                <a:solidFill>
                  <a:prstClr val="black">
                    <a:tint val="75000"/>
                  </a:prstClr>
                </a:solidFill>
                <a:effectLst/>
                <a:uLnTx/>
                <a:uFillTx/>
                <a:latin typeface="Source Sans Pro"/>
                <a:cs typeface="+mn-cs"/>
              </a:rPr>
              <a:t>2/1/20XX</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62" name="Footer Placeholder 11"/>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dirty="0">
                <a:ln>
                  <a:noFill/>
                </a:ln>
                <a:solidFill>
                  <a:prstClr val="black">
                    <a:tint val="75000"/>
                  </a:prstClr>
                </a:solidFill>
                <a:effectLst/>
                <a:uLnTx/>
                <a:uFillTx/>
                <a:latin typeface="Source Sans Pro"/>
                <a:cs typeface="+mn-cs"/>
              </a:rPr>
              <a:t>PRESENTATION TITLE</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63" name="Slide Number Placeholder 12"/>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0967E29-1480-472A-9FC5-C4768A52587C}" type="slidenum">
              <a:rPr kumimoji="0" lang="en-US" sz="1200" b="1" i="0" u="none" strike="noStrike" kern="1200" cap="all" spc="100" normalizeH="0" baseline="0" noProof="0" smtClean="0">
                <a:ln>
                  <a:noFill/>
                </a:ln>
                <a:solidFill>
                  <a:prstClr val="black">
                    <a:tint val="75000"/>
                  </a:prstClr>
                </a:solidFill>
                <a:effectLst/>
                <a:uLnTx/>
                <a:uFillTx/>
                <a:latin typeface="Source Sans Pro"/>
                <a:cs typeface="+mn-cs"/>
              </a:rPr>
            </a:fld>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grpSp>
        <p:nvGrpSpPr>
          <p:cNvPr id="11" name="Graphic 4"/>
          <p:cNvGrpSpPr/>
          <p:nvPr userDrawn="1"/>
        </p:nvGrpSpPr>
        <p:grpSpPr>
          <a:xfrm>
            <a:off x="10510458" y="477557"/>
            <a:ext cx="975170" cy="975170"/>
            <a:chOff x="5829300" y="3162300"/>
            <a:chExt cx="532257" cy="532257"/>
          </a:xfrm>
          <a:solidFill>
            <a:schemeClr val="tx1"/>
          </a:solidFill>
        </p:grpSpPr>
        <p:sp>
          <p:nvSpPr>
            <p:cNvPr id="12" name="Freeform: Shape 11"/>
            <p:cNvSpPr/>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 name="Freeform: Shape 12"/>
            <p:cNvSpPr/>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4" name="Freeform: Shape 13"/>
            <p:cNvSpPr/>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 name="Freeform: Shape 14"/>
            <p:cNvSpPr/>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6" name="Freeform: Shape 15"/>
            <p:cNvSpPr/>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 name="Freeform: Shape 16"/>
            <p:cNvSpPr/>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 name="Freeform: Shape 17"/>
            <p:cNvSpPr/>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 name="Freeform: Shape 18"/>
            <p:cNvSpPr/>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 name="Freeform: Shape 19"/>
            <p:cNvSpPr/>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 name="Freeform: Shape 20"/>
            <p:cNvSpPr/>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 name="Freeform: Shape 21"/>
            <p:cNvSpPr/>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 name="Freeform: Shape 22"/>
            <p:cNvSpPr/>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 name="Freeform: Shape 23"/>
            <p:cNvSpPr/>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grpSp>
        <p:nvGrpSpPr>
          <p:cNvPr id="34" name="Graphic 4"/>
          <p:cNvGrpSpPr/>
          <p:nvPr userDrawn="1"/>
        </p:nvGrpSpPr>
        <p:grpSpPr>
          <a:xfrm>
            <a:off x="10510458" y="477557"/>
            <a:ext cx="975170" cy="975170"/>
            <a:chOff x="5829300" y="3162300"/>
            <a:chExt cx="532257" cy="532257"/>
          </a:xfrm>
          <a:solidFill>
            <a:schemeClr val="tx1"/>
          </a:solidFill>
        </p:grpSpPr>
        <p:sp>
          <p:nvSpPr>
            <p:cNvPr id="35" name="Freeform: Shape 34"/>
            <p:cNvSpPr/>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6" name="Freeform: Shape 35"/>
            <p:cNvSpPr/>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7" name="Freeform: Shape 36"/>
            <p:cNvSpPr/>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8" name="Freeform: Shape 37"/>
            <p:cNvSpPr/>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9" name="Freeform: Shape 38"/>
            <p:cNvSpPr/>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0" name="Freeform: Shape 39"/>
            <p:cNvSpPr/>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1" name="Freeform: Shape 40"/>
            <p:cNvSpPr/>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2" name="Freeform: Shape 41"/>
            <p:cNvSpPr/>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3" name="Freeform: Shape 42"/>
            <p:cNvSpPr/>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4" name="Freeform: Shape 43"/>
            <p:cNvSpPr/>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5" name="Freeform: Shape 44"/>
            <p:cNvSpPr/>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6" name="Freeform: Shape 45"/>
            <p:cNvSpPr/>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7" name="Freeform: Shape 46"/>
            <p:cNvSpPr/>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grpSp>
        <p:nvGrpSpPr>
          <p:cNvPr id="52" name="Group 51"/>
          <p:cNvGrpSpPr/>
          <p:nvPr userDrawn="1"/>
        </p:nvGrpSpPr>
        <p:grpSpPr>
          <a:xfrm>
            <a:off x="0" y="681037"/>
            <a:ext cx="1170294" cy="709661"/>
            <a:chOff x="0" y="681037"/>
            <a:chExt cx="1170294" cy="709661"/>
          </a:xfrm>
        </p:grpSpPr>
        <p:sp>
          <p:nvSpPr>
            <p:cNvPr id="53" name="Freeform: Shape 52"/>
            <p:cNvSpPr/>
            <p:nvPr userDrawn="1"/>
          </p:nvSpPr>
          <p:spPr>
            <a:xfrm>
              <a:off x="0" y="681037"/>
              <a:ext cx="1170294" cy="274629"/>
            </a:xfrm>
            <a:custGeom>
              <a:avLst/>
              <a:gdLst>
                <a:gd name="connsiteX0" fmla="*/ 453342 w 1170294"/>
                <a:gd name="connsiteY0" fmla="*/ 0 h 274629"/>
                <a:gd name="connsiteX1" fmla="*/ 689085 w 1170294"/>
                <a:gd name="connsiteY1" fmla="*/ 235744 h 274629"/>
                <a:gd name="connsiteX2" fmla="*/ 924829 w 1170294"/>
                <a:gd name="connsiteY2" fmla="*/ 0 h 274629"/>
                <a:gd name="connsiteX3" fmla="*/ 1170294 w 1170294"/>
                <a:gd name="connsiteY3" fmla="*/ 245465 h 274629"/>
                <a:gd name="connsiteX4" fmla="*/ 1153282 w 1170294"/>
                <a:gd name="connsiteY4" fmla="*/ 264908 h 274629"/>
                <a:gd name="connsiteX5" fmla="*/ 924829 w 1170294"/>
                <a:gd name="connsiteY5" fmla="*/ 38885 h 274629"/>
                <a:gd name="connsiteX6" fmla="*/ 689085 w 1170294"/>
                <a:gd name="connsiteY6" fmla="*/ 274629 h 274629"/>
                <a:gd name="connsiteX7" fmla="*/ 453342 w 1170294"/>
                <a:gd name="connsiteY7" fmla="*/ 38885 h 274629"/>
                <a:gd name="connsiteX8" fmla="*/ 215168 w 1170294"/>
                <a:gd name="connsiteY8" fmla="*/ 274629 h 274629"/>
                <a:gd name="connsiteX9" fmla="*/ 0 w 1170294"/>
                <a:gd name="connsiteY9" fmla="*/ 59462 h 274629"/>
                <a:gd name="connsiteX10" fmla="*/ 0 w 1170294"/>
                <a:gd name="connsiteY10" fmla="*/ 20577 h 274629"/>
                <a:gd name="connsiteX11" fmla="*/ 215168 w 1170294"/>
                <a:gd name="connsiteY11" fmla="*/ 235744 h 27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70294" h="274629">
                  <a:moveTo>
                    <a:pt x="453342" y="0"/>
                  </a:moveTo>
                  <a:lnTo>
                    <a:pt x="689085" y="235744"/>
                  </a:lnTo>
                  <a:lnTo>
                    <a:pt x="924829" y="0"/>
                  </a:lnTo>
                  <a:lnTo>
                    <a:pt x="1170294" y="245465"/>
                  </a:lnTo>
                  <a:lnTo>
                    <a:pt x="1153282" y="264908"/>
                  </a:lnTo>
                  <a:lnTo>
                    <a:pt x="924829" y="38885"/>
                  </a:lnTo>
                  <a:lnTo>
                    <a:pt x="689085" y="274629"/>
                  </a:lnTo>
                  <a:lnTo>
                    <a:pt x="453342" y="38885"/>
                  </a:lnTo>
                  <a:lnTo>
                    <a:pt x="215168" y="274629"/>
                  </a:lnTo>
                  <a:lnTo>
                    <a:pt x="0" y="59462"/>
                  </a:lnTo>
                  <a:lnTo>
                    <a:pt x="0" y="20577"/>
                  </a:lnTo>
                  <a:lnTo>
                    <a:pt x="215168" y="235744"/>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54" name="Freeform: Shape 53"/>
            <p:cNvSpPr/>
            <p:nvPr userDrawn="1"/>
          </p:nvSpPr>
          <p:spPr>
            <a:xfrm>
              <a:off x="0" y="1116069"/>
              <a:ext cx="1170294" cy="274629"/>
            </a:xfrm>
            <a:custGeom>
              <a:avLst/>
              <a:gdLst>
                <a:gd name="connsiteX0" fmla="*/ 453342 w 1170294"/>
                <a:gd name="connsiteY0" fmla="*/ 0 h 274629"/>
                <a:gd name="connsiteX1" fmla="*/ 689085 w 1170294"/>
                <a:gd name="connsiteY1" fmla="*/ 238174 h 274629"/>
                <a:gd name="connsiteX2" fmla="*/ 924829 w 1170294"/>
                <a:gd name="connsiteY2" fmla="*/ 0 h 274629"/>
                <a:gd name="connsiteX3" fmla="*/ 1170294 w 1170294"/>
                <a:gd name="connsiteY3" fmla="*/ 247895 h 274629"/>
                <a:gd name="connsiteX4" fmla="*/ 1153282 w 1170294"/>
                <a:gd name="connsiteY4" fmla="*/ 264908 h 274629"/>
                <a:gd name="connsiteX5" fmla="*/ 924829 w 1170294"/>
                <a:gd name="connsiteY5" fmla="*/ 38885 h 274629"/>
                <a:gd name="connsiteX6" fmla="*/ 689085 w 1170294"/>
                <a:gd name="connsiteY6" fmla="*/ 274629 h 274629"/>
                <a:gd name="connsiteX7" fmla="*/ 453342 w 1170294"/>
                <a:gd name="connsiteY7" fmla="*/ 38885 h 274629"/>
                <a:gd name="connsiteX8" fmla="*/ 215168 w 1170294"/>
                <a:gd name="connsiteY8" fmla="*/ 274629 h 274629"/>
                <a:gd name="connsiteX9" fmla="*/ 0 w 1170294"/>
                <a:gd name="connsiteY9" fmla="*/ 59462 h 274629"/>
                <a:gd name="connsiteX10" fmla="*/ 0 w 1170294"/>
                <a:gd name="connsiteY10" fmla="*/ 20789 h 274629"/>
                <a:gd name="connsiteX11" fmla="*/ 215168 w 1170294"/>
                <a:gd name="connsiteY11" fmla="*/ 238174 h 27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70294" h="274629">
                  <a:moveTo>
                    <a:pt x="453342" y="0"/>
                  </a:moveTo>
                  <a:lnTo>
                    <a:pt x="689085" y="238174"/>
                  </a:lnTo>
                  <a:lnTo>
                    <a:pt x="924829" y="0"/>
                  </a:lnTo>
                  <a:lnTo>
                    <a:pt x="1170294" y="247895"/>
                  </a:lnTo>
                  <a:lnTo>
                    <a:pt x="1153282" y="264908"/>
                  </a:lnTo>
                  <a:lnTo>
                    <a:pt x="924829" y="38885"/>
                  </a:lnTo>
                  <a:lnTo>
                    <a:pt x="689085" y="274629"/>
                  </a:lnTo>
                  <a:lnTo>
                    <a:pt x="453342" y="38885"/>
                  </a:lnTo>
                  <a:lnTo>
                    <a:pt x="215168" y="274629"/>
                  </a:lnTo>
                  <a:lnTo>
                    <a:pt x="0" y="59462"/>
                  </a:lnTo>
                  <a:lnTo>
                    <a:pt x="0" y="20789"/>
                  </a:lnTo>
                  <a:lnTo>
                    <a:pt x="215168" y="238174"/>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grpSp>
      <p:sp>
        <p:nvSpPr>
          <p:cNvPr id="48" name="Title 1"/>
          <p:cNvSpPr>
            <a:spLocks noGrp="1"/>
          </p:cNvSpPr>
          <p:nvPr>
            <p:ph type="title"/>
          </p:nvPr>
        </p:nvSpPr>
        <p:spPr>
          <a:xfrm>
            <a:off x="1331088" y="565739"/>
            <a:ext cx="9745883" cy="1124949"/>
          </a:xfrm>
        </p:spPr>
        <p:txBody>
          <a:bodyPr/>
          <a:lstStyle/>
          <a:p>
            <a:r>
              <a:rPr lang="en-US"/>
              <a:t>Click to edit Master title style</a:t>
            </a:r>
            <a:endParaRPr lang="en-US" dirty="0"/>
          </a:p>
        </p:txBody>
      </p:sp>
      <p:sp>
        <p:nvSpPr>
          <p:cNvPr id="49" name="Date Placeholder 10"/>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a:ln>
                  <a:noFill/>
                </a:ln>
                <a:solidFill>
                  <a:prstClr val="black">
                    <a:tint val="75000"/>
                  </a:prstClr>
                </a:solidFill>
                <a:effectLst/>
                <a:uLnTx/>
                <a:uFillTx/>
                <a:latin typeface="Source Sans Pro"/>
                <a:cs typeface="+mn-cs"/>
              </a:rPr>
              <a:t>2/1/20XX</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50" name="Footer Placeholder 11"/>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dirty="0">
                <a:ln>
                  <a:noFill/>
                </a:ln>
                <a:solidFill>
                  <a:prstClr val="black">
                    <a:tint val="75000"/>
                  </a:prstClr>
                </a:solidFill>
                <a:effectLst/>
                <a:uLnTx/>
                <a:uFillTx/>
                <a:latin typeface="Source Sans Pro"/>
                <a:cs typeface="+mn-cs"/>
              </a:rPr>
              <a:t>PRESENTATION TITLE</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51" name="Slide Number Placeholder 12"/>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0967E29-1480-472A-9FC5-C4768A52587C}" type="slidenum">
              <a:rPr kumimoji="0" lang="en-US" sz="1200" b="1" i="0" u="none" strike="noStrike" kern="1200" cap="all" spc="100" normalizeH="0" baseline="0" noProof="0" smtClean="0">
                <a:ln>
                  <a:noFill/>
                </a:ln>
                <a:solidFill>
                  <a:prstClr val="black">
                    <a:tint val="75000"/>
                  </a:prstClr>
                </a:solidFill>
                <a:effectLst/>
                <a:uLnTx/>
                <a:uFillTx/>
                <a:latin typeface="Source Sans Pro"/>
                <a:cs typeface="+mn-cs"/>
              </a:rPr>
            </a:fld>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2" name="Oval 1"/>
          <p:cNvSpPr/>
          <p:nvPr userDrawn="1"/>
        </p:nvSpPr>
        <p:spPr>
          <a:xfrm>
            <a:off x="11559544" y="5991329"/>
            <a:ext cx="365021" cy="365021"/>
          </a:xfrm>
          <a:prstGeom prst="ellipse">
            <a:avLst/>
          </a:prstGeom>
          <a:solidFill>
            <a:schemeClr val="accent1">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1" cap="all" spc="100" baseline="0">
                <a:solidFill>
                  <a:schemeClr val="tx1">
                    <a:tint val="75000"/>
                  </a:schemeClr>
                </a:solidFill>
                <a:latin typeface="+mn-lt"/>
                <a:ea typeface="Source Sans Pro SemiBold" panose="020B0603030403020204" pitchFamily="34" charset="0"/>
              </a:defRPr>
            </a:lvl1pPr>
          </a:lstStyle>
          <a:p>
            <a:r>
              <a:rPr lang="en-US"/>
              <a:t>2/1/20XX</a:t>
            </a:r>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cap="all" spc="100" baseline="0">
                <a:solidFill>
                  <a:schemeClr val="tx1">
                    <a:tint val="75000"/>
                  </a:schemeClr>
                </a:solidFill>
                <a:latin typeface="+mn-lt"/>
                <a:ea typeface="Source Sans Pro SemiBold" panose="020B0603030403020204" pitchFamily="34" charset="0"/>
              </a:defRPr>
            </a:lvl1pPr>
          </a:lstStyle>
          <a:p>
            <a:r>
              <a:rPr lang="en-US"/>
              <a:t>PRESENTATION TITLE</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cap="all" spc="100" baseline="0">
                <a:solidFill>
                  <a:schemeClr val="tx1">
                    <a:tint val="75000"/>
                  </a:schemeClr>
                </a:solidFill>
                <a:latin typeface="+mn-lt"/>
                <a:ea typeface="Source Sans Pro SemiBold" panose="020B0603030403020204" pitchFamily="34" charset="0"/>
              </a:defRPr>
            </a:lvl1pPr>
          </a:lstStyle>
          <a:p>
            <a:fld id="{5EA792F7-1D9E-4C7E-A103-E8EDFDC2691E}" type="slidenum">
              <a:rPr lang="en-US" smtClean="0"/>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8.png"/><Relationship Id="rId1" Type="http://schemas.openxmlformats.org/officeDocument/2006/relationships/image" Target="../media/image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9.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image" Target="../media/image2.GI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image" Target="../media/image11.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image" Target="../media/image12.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image" Target="../media/image4.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Title 79"/>
          <p:cNvSpPr>
            <a:spLocks noGrp="1"/>
          </p:cNvSpPr>
          <p:nvPr>
            <p:ph type="ctrTitle"/>
          </p:nvPr>
        </p:nvSpPr>
        <p:spPr>
          <a:xfrm>
            <a:off x="1303564" y="793542"/>
            <a:ext cx="4944836" cy="4073371"/>
          </a:xfrm>
        </p:spPr>
        <p:txBody>
          <a:bodyPr>
            <a:noAutofit/>
            <a:scene3d>
              <a:camera prst="obliqueTopLeft"/>
              <a:lightRig rig="threePt" dir="t"/>
            </a:scene3d>
          </a:bodyPr>
          <a:lstStyle/>
          <a:p>
            <a:pPr defTabSz="91440">
              <a:lnSpc>
                <a:spcPct val="100000"/>
              </a:lnSpc>
              <a:spcBef>
                <a:spcPts val="1200"/>
              </a:spcBef>
              <a:spcAft>
                <a:spcPts val="1200"/>
              </a:spcAft>
            </a:pPr>
            <a:r>
              <a:rPr lang="en-US" sz="5400" spc="0">
                <a:ln w="0"/>
                <a:solidFill>
                  <a:schemeClr val="accent1">
                    <a:lumMod val="50000"/>
                  </a:schemeClr>
                </a:solidFill>
                <a:latin typeface="Times New Roman" panose="02020603050405020304" pitchFamily="18" charset="0"/>
                <a:cs typeface="Times New Roman" panose="02020603050405020304" pitchFamily="18" charset="0"/>
              </a:rPr>
              <a:t>BÀI </a:t>
            </a:r>
            <a:r>
              <a:rPr lang="en-US" sz="5400" spc="0" smtClean="0">
                <a:ln w="0"/>
                <a:solidFill>
                  <a:schemeClr val="accent1">
                    <a:lumMod val="50000"/>
                  </a:schemeClr>
                </a:solidFill>
                <a:latin typeface="Times New Roman" panose="02020603050405020304" pitchFamily="18" charset="0"/>
                <a:cs typeface="Times New Roman" panose="02020603050405020304" pitchFamily="18" charset="0"/>
              </a:rPr>
              <a:t>28</a:t>
            </a:r>
            <a:br>
              <a:rPr lang="en-US" sz="5400" spc="0" smtClean="0">
                <a:ln w="0"/>
                <a:solidFill>
                  <a:schemeClr val="accent1">
                    <a:lumMod val="50000"/>
                  </a:schemeClr>
                </a:solidFill>
                <a:latin typeface="Times New Roman" panose="02020603050405020304" pitchFamily="18" charset="0"/>
                <a:cs typeface="Times New Roman" panose="02020603050405020304" pitchFamily="18" charset="0"/>
              </a:rPr>
            </a:br>
            <a:r>
              <a:rPr lang="en-US" sz="5400" spc="0" smtClean="0">
                <a:ln w="0"/>
                <a:solidFill>
                  <a:schemeClr val="accent1">
                    <a:lumMod val="50000"/>
                  </a:schemeClr>
                </a:solidFill>
                <a:latin typeface="Times New Roman" panose="02020603050405020304" pitchFamily="18" charset="0"/>
                <a:cs typeface="Times New Roman" panose="02020603050405020304" pitchFamily="18" charset="0"/>
              </a:rPr>
              <a:t>PHẠM VI CỦA BIẾN</a:t>
            </a:r>
            <a:endParaRPr lang="en-US" sz="5400" spc="0" dirty="0">
              <a:ln w="0"/>
              <a:solidFill>
                <a:schemeClr val="accent1">
                  <a:lumMod val="50000"/>
                </a:schemeClr>
              </a:solidFill>
              <a:latin typeface="Times New Roman" panose="02020603050405020304" pitchFamily="18" charset="0"/>
              <a:cs typeface="Times New Roman" panose="02020603050405020304" pitchFamily="18" charset="0"/>
            </a:endParaRPr>
          </a:p>
        </p:txBody>
      </p:sp>
      <p:pic>
        <p:nvPicPr>
          <p:cNvPr id="8" name="Picture Placeholder 7" descr="Colorful biscuits"/>
          <p:cNvPicPr>
            <a:picLocks noGrp="1" noChangeAspect="1"/>
          </p:cNvPicPr>
          <p:nvPr>
            <p:ph type="pic" sz="quarter" idx="13"/>
          </p:nvPr>
        </p:nvPicPr>
        <p:blipFill rotWithShape="1">
          <a:blip r:embed="rId1">
            <a:extLst>
              <a:ext uri="{28A0092B-C50C-407E-A947-70E740481C1C}">
                <a14:useLocalDpi xmlns:a14="http://schemas.microsoft.com/office/drawing/2010/main" val="0"/>
              </a:ext>
            </a:extLst>
          </a:blip>
          <a:srcRect/>
          <a:stretch>
            <a:fillRect/>
          </a:stretch>
        </p:blipFill>
        <p:spPr>
          <a:xfrm>
            <a:off x="7165399" y="1998810"/>
            <a:ext cx="4207947" cy="4207948"/>
          </a:xfr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026509" y="1941184"/>
            <a:ext cx="6993924" cy="2465290"/>
          </a:xfrm>
          <a:prstGeom prst="rect">
            <a:avLst/>
          </a:prstGeom>
        </p:spPr>
        <p:txBody>
          <a:bodyPr wrap="square">
            <a:spAutoFit/>
          </a:bodyPr>
          <a:lstStyle/>
          <a:p>
            <a:pPr algn="just">
              <a:lnSpc>
                <a:spcPct val="115000"/>
              </a:lnSpc>
              <a:spcAft>
                <a:spcPts val="0"/>
              </a:spcAft>
            </a:pPr>
            <a:r>
              <a:rPr lang="vi-VN" sz="2800" b="1">
                <a:solidFill>
                  <a:srgbClr val="ED7D31"/>
                </a:solidFill>
                <a:latin typeface="Times New Roman" panose="02020603050405020304" pitchFamily="18" charset="0"/>
                <a:ea typeface="Times New Roman" panose="02020603050405020304" pitchFamily="18" charset="0"/>
                <a:cs typeface="Times New Roman" panose="02020603050405020304" pitchFamily="18" charset="0"/>
              </a:rPr>
              <a:t>Tóm lại</a:t>
            </a:r>
            <a:r>
              <a:rPr lang="vi-VN" sz="2800" b="1">
                <a:solidFill>
                  <a:srgbClr val="ED7D31"/>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2800">
                <a:solidFill>
                  <a:srgbClr val="ED7D31"/>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smtClean="0">
              <a:solidFill>
                <a:srgbClr val="ED7D3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1200"/>
              </a:spcBef>
              <a:spcAft>
                <a:spcPts val="0"/>
              </a:spcAft>
            </a:pPr>
            <a:r>
              <a:rPr lang="en-US" sz="2800">
                <a:solidFill>
                  <a:srgbClr val="ED7D31"/>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Biến </a:t>
            </a:r>
            <a:r>
              <a:rPr lang="vi-VN"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đã khai báo bên ngoài hàm chỉ có thể truy cập giá trị để sử dụng bên trong hàm mà không làm thay đổi được giá trị của biển đó (trừ trường hợp với từ khóa </a:t>
            </a:r>
            <a:r>
              <a:rPr lang="vi-VN"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global</a:t>
            </a:r>
            <a:r>
              <a:rPr lang="vi-VN"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372498" y="2782961"/>
            <a:ext cx="8674444" cy="3496342"/>
          </a:xfrm>
          <a:prstGeom prst="rect">
            <a:avLst/>
          </a:prstGeom>
        </p:spPr>
        <p:txBody>
          <a:bodyPr wrap="square">
            <a:spAutoFit/>
          </a:bodyPr>
          <a:lstStyle/>
          <a:p>
            <a:pPr>
              <a:lnSpc>
                <a:spcPct val="115000"/>
              </a:lnSpc>
              <a:spcAft>
                <a:spcPts val="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Giả sử hàm f(x, y) được định nghĩa như sau:</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vi-VN" sz="2800">
                <a:solidFill>
                  <a:srgbClr val="FF00FF"/>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vi-VN" sz="2800">
                <a:latin typeface="Times New Roman" panose="02020603050405020304" pitchFamily="18" charset="0"/>
                <a:ea typeface="Times New Roman" panose="02020603050405020304" pitchFamily="18" charset="0"/>
                <a:cs typeface="Times New Roman" panose="02020603050405020304" pitchFamily="18" charset="0"/>
              </a:rPr>
              <a:t> </a:t>
            </a:r>
            <a:r>
              <a:rPr lang="vi-VN"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def  </a:t>
            </a:r>
            <a:r>
              <a:rPr lang="vi-VN" sz="2800">
                <a:latin typeface="Times New Roman" panose="02020603050405020304" pitchFamily="18" charset="0"/>
                <a:ea typeface="Times New Roman" panose="02020603050405020304" pitchFamily="18" charset="0"/>
                <a:cs typeface="Times New Roman" panose="02020603050405020304" pitchFamily="18" charset="0"/>
              </a:rPr>
              <a:t>f (x, y)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a  =  2</a:t>
            </a:r>
            <a:r>
              <a:rPr lang="fr-FR" sz="2800">
                <a:latin typeface="Times New Roman" panose="02020603050405020304" pitchFamily="18" charset="0"/>
                <a:ea typeface="Times New Roman" panose="02020603050405020304" pitchFamily="18" charset="0"/>
                <a:cs typeface="Times New Roman" panose="02020603050405020304" pitchFamily="18" charset="0"/>
              </a:rPr>
              <a:t>*</a:t>
            </a:r>
            <a:r>
              <a:rPr lang="vi-VN" sz="2800">
                <a:latin typeface="Times New Roman" panose="02020603050405020304" pitchFamily="18" charset="0"/>
                <a:ea typeface="Times New Roman" panose="02020603050405020304" pitchFamily="18" charset="0"/>
                <a:cs typeface="Times New Roman" panose="02020603050405020304" pitchFamily="18" charset="0"/>
              </a:rPr>
              <a:t> (x  +  y)</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a:t>
            </a:r>
            <a:r>
              <a:rPr lang="vi-VN" sz="2800">
                <a:solidFill>
                  <a:srgbClr val="FF00FF"/>
                </a:solidFill>
                <a:latin typeface="Times New Roman" panose="02020603050405020304" pitchFamily="18" charset="0"/>
                <a:ea typeface="Times New Roman" panose="02020603050405020304" pitchFamily="18" charset="0"/>
                <a:cs typeface="Times New Roman" panose="02020603050405020304" pitchFamily="18" charset="0"/>
              </a:rPr>
              <a:t> print</a:t>
            </a:r>
            <a:r>
              <a:rPr lang="vi-VN" sz="2800">
                <a:latin typeface="Times New Roman" panose="02020603050405020304" pitchFamily="18" charset="0"/>
                <a:ea typeface="Times New Roman" panose="02020603050405020304" pitchFamily="18" charset="0"/>
                <a:cs typeface="Times New Roman" panose="02020603050405020304" pitchFamily="18" charset="0"/>
              </a:rPr>
              <a:t>(a  +  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Kết quả nào được in ra khi thực hiện các lệnh sau?</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n  =  10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r>
              <a:rPr lang="vi-VN" sz="2800">
                <a:latin typeface="Times New Roman" panose="02020603050405020304" pitchFamily="18" charset="0"/>
                <a:ea typeface="Times New Roman" panose="02020603050405020304" pitchFamily="18" charset="0"/>
              </a:rPr>
              <a:t>f(1, 2)</a:t>
            </a:r>
            <a:endParaRPr lang="en-US" sz="2800"/>
          </a:p>
        </p:txBody>
      </p:sp>
      <p:pic>
        <p:nvPicPr>
          <p:cNvPr id="2" name="Picture 1"/>
          <p:cNvPicPr>
            <a:picLocks noChangeAspect="1"/>
          </p:cNvPicPr>
          <p:nvPr/>
        </p:nvPicPr>
        <p:blipFill>
          <a:blip r:embed="rId1"/>
          <a:stretch>
            <a:fillRect/>
          </a:stretch>
        </p:blipFill>
        <p:spPr>
          <a:xfrm>
            <a:off x="3983510" y="0"/>
            <a:ext cx="3875388" cy="218146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925068" y="455646"/>
            <a:ext cx="3205045" cy="743473"/>
          </a:xfrm>
          <a:prstGeom prst="rect">
            <a:avLst/>
          </a:prstGeom>
        </p:spPr>
        <p:txBody>
          <a:bodyPr wrap="none">
            <a:spAutoFit/>
          </a:bodyPr>
          <a:lstStyle/>
          <a:p>
            <a:pPr algn="just">
              <a:lnSpc>
                <a:spcPct val="115000"/>
              </a:lnSpc>
              <a:spcAft>
                <a:spcPts val="0"/>
              </a:spcAft>
            </a:pPr>
            <a:r>
              <a:rPr lang="en-US" sz="4000" b="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3. </a:t>
            </a:r>
            <a:r>
              <a:rPr lang="vi-VN" sz="4000" b="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Thực Hành</a:t>
            </a:r>
            <a:endParaRPr lang="en-US" sz="4400">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6" name="Rectangle 5"/>
          <p:cNvSpPr/>
          <p:nvPr/>
        </p:nvSpPr>
        <p:spPr>
          <a:xfrm>
            <a:off x="1009399" y="1699502"/>
            <a:ext cx="10111682" cy="3724096"/>
          </a:xfrm>
          <a:prstGeom prst="rect">
            <a:avLst/>
          </a:prstGeom>
        </p:spPr>
        <p:txBody>
          <a:bodyPr wrap="square">
            <a:spAutoFit/>
          </a:bodyPr>
          <a:lstStyle/>
          <a:p>
            <a:pPr algn="just">
              <a:spcBef>
                <a:spcPts val="1200"/>
              </a:spcBef>
              <a:spcAft>
                <a:spcPts val="1200"/>
              </a:spcAft>
            </a:pPr>
            <a:r>
              <a:rPr lang="vi-VN" sz="2800">
                <a:solidFill>
                  <a:srgbClr val="FF00FF"/>
                </a:solidFill>
                <a:latin typeface="Times New Roman" panose="02020603050405020304" pitchFamily="18" charset="0"/>
                <a:ea typeface="Times New Roman" panose="02020603050405020304" pitchFamily="18" charset="0"/>
                <a:cs typeface="Times New Roman" panose="02020603050405020304" pitchFamily="18" charset="0"/>
              </a:rPr>
              <a:t>Phạm vi của biển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vi-VN" sz="2800">
                <a:solidFill>
                  <a:srgbClr val="FF00FF"/>
                </a:solidFill>
                <a:latin typeface="Times New Roman" panose="02020603050405020304" pitchFamily="18" charset="0"/>
                <a:ea typeface="Times New Roman" panose="02020603050405020304" pitchFamily="18" charset="0"/>
                <a:cs typeface="Times New Roman" panose="02020603050405020304" pitchFamily="18" charset="0"/>
              </a:rPr>
              <a:t>Nhiệm vụ 1. </a:t>
            </a:r>
            <a:r>
              <a:rPr lang="vi-VN" sz="2800">
                <a:latin typeface="Times New Roman" panose="02020603050405020304" pitchFamily="18" charset="0"/>
                <a:ea typeface="Times New Roman" panose="02020603050405020304" pitchFamily="18" charset="0"/>
                <a:cs typeface="Times New Roman" panose="02020603050405020304" pitchFamily="18" charset="0"/>
              </a:rPr>
              <a:t>Viết hàm với đầu vào là danh sách A chứa các số và số thực x. Hàm trả lại một danh sách kết quả B từ danh sách A bằng cách chỉ giữ lại các phần tử lớn hơn hoặc bằng x.</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vi-VN" sz="2800">
                <a:solidFill>
                  <a:srgbClr val="ED7D31"/>
                </a:solidFill>
                <a:latin typeface="Times New Roman" panose="02020603050405020304" pitchFamily="18" charset="0"/>
                <a:ea typeface="Times New Roman" panose="02020603050405020304" pitchFamily="18" charset="0"/>
                <a:cs typeface="Times New Roman" panose="02020603050405020304" pitchFamily="18" charset="0"/>
              </a:rPr>
              <a:t>Hướng dẫn. </a:t>
            </a:r>
            <a:r>
              <a:rPr lang="vi-VN" sz="2800">
                <a:latin typeface="Times New Roman" panose="02020603050405020304" pitchFamily="18" charset="0"/>
                <a:ea typeface="Times New Roman" panose="02020603050405020304" pitchFamily="18" charset="0"/>
                <a:cs typeface="Times New Roman" panose="02020603050405020304" pitchFamily="18" charset="0"/>
              </a:rPr>
              <a:t>Biến B kiểu danh sách cần được định nghĩa trong hàm và được bổ sung thêm các phần tử từ A nếu thỏa mãn điều kiện lớn hơn hoặc bằng x.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1"/>
          <a:srcRect l="2750" t="15625" r="70350" b="62078"/>
          <a:stretch>
            <a:fillRect/>
          </a:stretch>
        </p:blipFill>
        <p:spPr>
          <a:xfrm>
            <a:off x="1977080" y="1556952"/>
            <a:ext cx="7180400" cy="3361038"/>
          </a:xfrm>
          <a:prstGeom prst="rect">
            <a:avLst/>
          </a:prstGeom>
          <a:ln>
            <a:solidFill>
              <a:schemeClr val="tx2">
                <a:lumMod val="10000"/>
                <a:lumOff val="90000"/>
              </a:schemeClr>
            </a:solid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927655" y="691703"/>
            <a:ext cx="8575588" cy="5755422"/>
          </a:xfrm>
          <a:prstGeom prst="rect">
            <a:avLst/>
          </a:prstGeom>
        </p:spPr>
        <p:txBody>
          <a:bodyPr wrap="square">
            <a:spAutoFit/>
          </a:bodyPr>
          <a:lstStyle/>
          <a:p>
            <a:pPr algn="just">
              <a:spcBef>
                <a:spcPts val="1200"/>
              </a:spcBef>
              <a:spcAft>
                <a:spcPts val="1200"/>
              </a:spcAft>
            </a:pPr>
            <a:r>
              <a:rPr lang="vi-VN" sz="2800">
                <a:solidFill>
                  <a:srgbClr val="FF00FF"/>
                </a:solidFill>
                <a:latin typeface="Times New Roman" panose="02020603050405020304" pitchFamily="18" charset="0"/>
                <a:ea typeface="Times New Roman" panose="02020603050405020304" pitchFamily="18" charset="0"/>
                <a:cs typeface="Times New Roman" panose="02020603050405020304" pitchFamily="18" charset="0"/>
              </a:rPr>
              <a:t>Nhiệm vụ 2. </a:t>
            </a:r>
            <a:r>
              <a:rPr lang="vi-VN" sz="2800">
                <a:latin typeface="Times New Roman" panose="02020603050405020304" pitchFamily="18" charset="0"/>
                <a:ea typeface="Times New Roman" panose="02020603050405020304" pitchFamily="18" charset="0"/>
                <a:cs typeface="Times New Roman" panose="02020603050405020304" pitchFamily="18" charset="0"/>
              </a:rPr>
              <a:t>Viết hàm với đầu vào là xâu kí tự Str và số c, đầu ra là danh sách các từ được tách ra từ xâu Str nhưng đã được chuyển thành chữ in hoa hoặc chữ in thường. Hoặc chỉ chuyển kí tự đầu các từ thành chữ in hoa tùy thuộc vào tham số đầu vào c như sau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Nếu c = 0, danh sách B là các từ được chuyển thành chữ in hoa.</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Nếu c = 1, danh sách B là các từ được chuyển thành chữ in thường.</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Nếu c = 2, danh sách B là các từ được chuyển viết chữ hoa kí tự đầu của mỗi từ.</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37038" y="702696"/>
            <a:ext cx="9135762" cy="5201424"/>
          </a:xfrm>
          <a:prstGeom prst="rect">
            <a:avLst/>
          </a:prstGeom>
        </p:spPr>
        <p:txBody>
          <a:bodyPr wrap="square">
            <a:spAutoFit/>
          </a:bodyPr>
          <a:lstStyle/>
          <a:p>
            <a:pPr algn="just">
              <a:spcBef>
                <a:spcPts val="1200"/>
              </a:spcBef>
              <a:spcAft>
                <a:spcPts val="1200"/>
              </a:spcAft>
            </a:pPr>
            <a:r>
              <a:rPr lang="vi-VN" sz="2800">
                <a:solidFill>
                  <a:srgbClr val="FF6600"/>
                </a:solidFill>
                <a:latin typeface="Times New Roman" panose="02020603050405020304" pitchFamily="18" charset="0"/>
                <a:ea typeface="Times New Roman" panose="02020603050405020304" pitchFamily="18" charset="0"/>
                <a:cs typeface="Times New Roman" panose="02020603050405020304" pitchFamily="18" charset="0"/>
              </a:rPr>
              <a:t>Hướng dẫn.</a:t>
            </a:r>
            <a:r>
              <a:rPr lang="vi-VN" sz="2800">
                <a:latin typeface="Times New Roman" panose="02020603050405020304" pitchFamily="18" charset="0"/>
                <a:ea typeface="Times New Roman" panose="02020603050405020304" pitchFamily="18" charset="0"/>
                <a:cs typeface="Times New Roman" panose="02020603050405020304" pitchFamily="18" charset="0"/>
              </a:rPr>
              <a:t> Chúng ta cần sử dụng các lệnh sau:</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vi-VN"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Str.upper() </a:t>
            </a:r>
            <a:r>
              <a:rPr lang="vi-VN" sz="2800">
                <a:latin typeface="Times New Roman" panose="02020603050405020304" pitchFamily="18" charset="0"/>
                <a:ea typeface="Times New Roman" panose="02020603050405020304" pitchFamily="18" charset="0"/>
                <a:cs typeface="Times New Roman" panose="02020603050405020304" pitchFamily="18" charset="0"/>
              </a:rPr>
              <a:t>– chuyển kí tự của xâu thành chữ in hoa.</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vi-VN"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Str.lower()</a:t>
            </a:r>
            <a:r>
              <a:rPr lang="vi-VN" sz="2800">
                <a:latin typeface="Times New Roman" panose="02020603050405020304" pitchFamily="18" charset="0"/>
                <a:ea typeface="Times New Roman" panose="02020603050405020304" pitchFamily="18" charset="0"/>
                <a:cs typeface="Times New Roman" panose="02020603050405020304" pitchFamily="18" charset="0"/>
              </a:rPr>
              <a:t> – chuyển kí tự của xâu thành chữ in thường.</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vi-VN"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Str.title()</a:t>
            </a:r>
            <a:r>
              <a:rPr lang="vi-VN" sz="2800">
                <a:latin typeface="Times New Roman" panose="02020603050405020304" pitchFamily="18" charset="0"/>
                <a:ea typeface="Times New Roman" panose="02020603050405020304" pitchFamily="18" charset="0"/>
                <a:cs typeface="Times New Roman" panose="02020603050405020304" pitchFamily="18" charset="0"/>
              </a:rPr>
              <a:t> – chuyển kí tự đầu mỗi từ của xâu thành chữ in hoa, các kí tự khác chuyển về chữ thường</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Hàm được định nghĩa có dạng </a:t>
            </a:r>
            <a:r>
              <a:rPr lang="vi-VN" sz="2800" b="1">
                <a:latin typeface="Times New Roman" panose="02020603050405020304" pitchFamily="18" charset="0"/>
                <a:ea typeface="Times New Roman" panose="02020603050405020304" pitchFamily="18" charset="0"/>
                <a:cs typeface="Times New Roman" panose="02020603050405020304" pitchFamily="18" charset="0"/>
              </a:rPr>
              <a:t>Tach_tu(Str</a:t>
            </a:r>
            <a:r>
              <a:rPr lang="vi-VN" sz="2800" b="1" smtClean="0">
                <a:latin typeface="Times New Roman" panose="02020603050405020304" pitchFamily="18" charset="0"/>
                <a:ea typeface="Times New Roman" panose="02020603050405020304" pitchFamily="18" charset="0"/>
                <a:cs typeface="Times New Roman" panose="02020603050405020304" pitchFamily="18" charset="0"/>
              </a:rPr>
              <a:t>,</a:t>
            </a:r>
            <a:r>
              <a:rPr lang="en-US" sz="2800" b="1"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b="1" smtClean="0">
                <a:latin typeface="Times New Roman" panose="02020603050405020304" pitchFamily="18" charset="0"/>
                <a:ea typeface="Times New Roman" panose="02020603050405020304" pitchFamily="18" charset="0"/>
                <a:cs typeface="Times New Roman" panose="02020603050405020304" pitchFamily="18" charset="0"/>
              </a:rPr>
              <a:t>c</a:t>
            </a:r>
            <a:r>
              <a:rPr lang="vi-VN" sz="2800" b="1">
                <a:latin typeface="Times New Roman" panose="02020603050405020304" pitchFamily="18" charset="0"/>
                <a:ea typeface="Times New Roman" panose="02020603050405020304" pitchFamily="18" charset="0"/>
                <a:cs typeface="Times New Roman" panose="02020603050405020304" pitchFamily="18" charset="0"/>
              </a:rPr>
              <a:t>).</a:t>
            </a:r>
            <a:r>
              <a:rPr lang="vi-VN" sz="2800">
                <a:latin typeface="Times New Roman" panose="02020603050405020304" pitchFamily="18" charset="0"/>
                <a:ea typeface="Times New Roman" panose="02020603050405020304" pitchFamily="18" charset="0"/>
                <a:cs typeface="Times New Roman" panose="02020603050405020304" pitchFamily="18" charset="0"/>
              </a:rPr>
              <a:t> Đầu tiên xâu Str cần </a:t>
            </a:r>
            <a:r>
              <a:rPr lang="vi-VN" sz="2800">
                <a:latin typeface="Times New Roman" panose="02020603050405020304" pitchFamily="18" charset="0"/>
                <a:ea typeface="Times New Roman" panose="02020603050405020304" pitchFamily="18" charset="0"/>
                <a:cs typeface="Times New Roman" panose="02020603050405020304" pitchFamily="18" charset="0"/>
              </a:rPr>
              <a:t>được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tách</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từ </a:t>
            </a:r>
            <a:r>
              <a:rPr lang="vi-VN" sz="2800">
                <a:latin typeface="Times New Roman" panose="02020603050405020304" pitchFamily="18" charset="0"/>
                <a:ea typeface="Times New Roman" panose="02020603050405020304" pitchFamily="18" charset="0"/>
                <a:cs typeface="Times New Roman" panose="02020603050405020304" pitchFamily="18" charset="0"/>
              </a:rPr>
              <a:t>bằng lệnh split(). Sau đó danh sách kết quả sẽ được chuyển đổi chữ in hoa, in thường sử dụng một trong các lệnh trên tuỳ thuộc vào giá trị của đối số c.</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1"/>
          <a:srcRect l="2942" t="15625" r="68442" b="40456"/>
          <a:stretch>
            <a:fillRect/>
          </a:stretch>
        </p:blipFill>
        <p:spPr>
          <a:xfrm>
            <a:off x="247135" y="815546"/>
            <a:ext cx="5684108" cy="4926227"/>
          </a:xfrm>
          <a:prstGeom prst="rect">
            <a:avLst/>
          </a:prstGeom>
          <a:ln>
            <a:solidFill>
              <a:schemeClr val="tx2">
                <a:lumMod val="10000"/>
                <a:lumOff val="90000"/>
              </a:schemeClr>
            </a:solidFill>
          </a:ln>
        </p:spPr>
      </p:pic>
      <p:pic>
        <p:nvPicPr>
          <p:cNvPr id="9" name="Picture 8"/>
          <p:cNvPicPr>
            <a:picLocks noChangeAspect="1"/>
          </p:cNvPicPr>
          <p:nvPr/>
        </p:nvPicPr>
        <p:blipFill rotWithShape="1">
          <a:blip r:embed="rId2"/>
          <a:srcRect l="2751" t="53801" r="70349" b="11064"/>
          <a:stretch>
            <a:fillRect/>
          </a:stretch>
        </p:blipFill>
        <p:spPr>
          <a:xfrm>
            <a:off x="7018638" y="1110413"/>
            <a:ext cx="5173362" cy="3815814"/>
          </a:xfrm>
          <a:prstGeom prst="rect">
            <a:avLst/>
          </a:prstGeom>
          <a:ln>
            <a:solidFill>
              <a:schemeClr val="accent1">
                <a:lumMod val="40000"/>
                <a:lumOff val="60000"/>
              </a:schemeClr>
            </a:solidFill>
          </a:ln>
        </p:spPr>
      </p:pic>
      <p:sp>
        <p:nvSpPr>
          <p:cNvPr id="10" name="Right Arrow 9"/>
          <p:cNvSpPr/>
          <p:nvPr/>
        </p:nvSpPr>
        <p:spPr>
          <a:xfrm>
            <a:off x="6030097" y="2669059"/>
            <a:ext cx="815546" cy="74140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084173" y="642275"/>
            <a:ext cx="8023654" cy="5878532"/>
          </a:xfrm>
          <a:prstGeom prst="rect">
            <a:avLst/>
          </a:prstGeom>
        </p:spPr>
        <p:txBody>
          <a:bodyPr wrap="square">
            <a:spAutoFit/>
          </a:bodyPr>
          <a:lstStyle/>
          <a:p>
            <a:pPr algn="just">
              <a:spcBef>
                <a:spcPts val="600"/>
              </a:spcBef>
              <a:spcAft>
                <a:spcPts val="600"/>
              </a:spcAft>
            </a:pPr>
            <a:r>
              <a:rPr lang="vi-VN" sz="2800">
                <a:solidFill>
                  <a:srgbClr val="CC0099"/>
                </a:solidFill>
                <a:latin typeface="Times New Roman" panose="02020603050405020304" pitchFamily="18" charset="0"/>
                <a:ea typeface="Times New Roman" panose="02020603050405020304" pitchFamily="18" charset="0"/>
                <a:cs typeface="Times New Roman" panose="02020603050405020304" pitchFamily="18" charset="0"/>
              </a:rPr>
              <a:t>Nhiệm vụ 3</a:t>
            </a:r>
            <a:r>
              <a:rPr lang="vi-VN" sz="2800">
                <a:latin typeface="Times New Roman" panose="02020603050405020304" pitchFamily="18" charset="0"/>
                <a:ea typeface="Times New Roman" panose="02020603050405020304" pitchFamily="18" charset="0"/>
                <a:cs typeface="Times New Roman" panose="02020603050405020304" pitchFamily="18" charset="0"/>
              </a:rPr>
              <a:t>. Viết chương trình yêu cầu thực hiện lần lượt các việc sau, mỗi việc cần được thực hiện bởi một hàm:</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vi-VN" sz="2800" b="1">
                <a:latin typeface="Times New Roman" panose="02020603050405020304" pitchFamily="18" charset="0"/>
                <a:ea typeface="Times New Roman" panose="02020603050405020304" pitchFamily="18" charset="0"/>
                <a:cs typeface="Times New Roman" panose="02020603050405020304" pitchFamily="18" charset="0"/>
              </a:rPr>
              <a:t>1.</a:t>
            </a:r>
            <a:r>
              <a:rPr lang="vi-VN" sz="2800">
                <a:latin typeface="Times New Roman" panose="02020603050405020304" pitchFamily="18" charset="0"/>
                <a:ea typeface="Times New Roman" panose="02020603050405020304" pitchFamily="18" charset="0"/>
                <a:cs typeface="Times New Roman" panose="02020603050405020304" pitchFamily="18" charset="0"/>
              </a:rPr>
              <a:t> Nhập từ bản phím một dãy các số nguyên, mỗi số cách nhau bởi dấu cách. Chuyển các số này vào danh sách A và in danh sách A ra màn hình.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vi-VN" sz="2800" b="1">
                <a:latin typeface="Times New Roman" panose="02020603050405020304" pitchFamily="18" charset="0"/>
                <a:ea typeface="Times New Roman" panose="02020603050405020304" pitchFamily="18" charset="0"/>
                <a:cs typeface="Times New Roman" panose="02020603050405020304" pitchFamily="18" charset="0"/>
              </a:rPr>
              <a:t>2.</a:t>
            </a:r>
            <a:r>
              <a:rPr lang="vi-VN" sz="2800">
                <a:latin typeface="Times New Roman" panose="02020603050405020304" pitchFamily="18" charset="0"/>
                <a:ea typeface="Times New Roman" panose="02020603050405020304" pitchFamily="18" charset="0"/>
                <a:cs typeface="Times New Roman" panose="02020603050405020304" pitchFamily="18" charset="0"/>
              </a:rPr>
              <a:t> Trích từ danh sách A ra một danh sách B gồm các phần tử lớn hơn 0. In danh sách B ra màn hình.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vi-VN" sz="2800" b="1">
                <a:latin typeface="Times New Roman" panose="02020603050405020304" pitchFamily="18" charset="0"/>
                <a:ea typeface="Times New Roman" panose="02020603050405020304" pitchFamily="18" charset="0"/>
                <a:cs typeface="Times New Roman" panose="02020603050405020304" pitchFamily="18" charset="0"/>
              </a:rPr>
              <a:t>3.</a:t>
            </a:r>
            <a:r>
              <a:rPr lang="vi-VN" sz="2800">
                <a:latin typeface="Times New Roman" panose="02020603050405020304" pitchFamily="18" charset="0"/>
                <a:ea typeface="Times New Roman" panose="02020603050405020304" pitchFamily="18" charset="0"/>
                <a:cs typeface="Times New Roman" panose="02020603050405020304" pitchFamily="18" charset="0"/>
              </a:rPr>
              <a:t> Trích từ danh sách A ra một danh sách C gồm các phần từ nhỏ hơn 0. In danh sách C ra màn hình.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vi-VN" sz="2800">
                <a:solidFill>
                  <a:srgbClr val="FF6600"/>
                </a:solidFill>
                <a:latin typeface="Times New Roman" panose="02020603050405020304" pitchFamily="18" charset="0"/>
                <a:ea typeface="Times New Roman" panose="02020603050405020304" pitchFamily="18" charset="0"/>
                <a:cs typeface="Times New Roman" panose="02020603050405020304" pitchFamily="18" charset="0"/>
              </a:rPr>
              <a:t>Hướng dẫn. </a:t>
            </a:r>
            <a:r>
              <a:rPr lang="vi-VN" sz="2800">
                <a:latin typeface="Times New Roman" panose="02020603050405020304" pitchFamily="18" charset="0"/>
                <a:ea typeface="Times New Roman" panose="02020603050405020304" pitchFamily="18" charset="0"/>
                <a:cs typeface="Times New Roman" panose="02020603050405020304" pitchFamily="18" charset="0"/>
              </a:rPr>
              <a:t>Với mỗi việc trên được viết thành một hàm. Toàn bộ chương trình có thể như sau:</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
          <a:srcRect l="4086" t="12584" r="52226" b="28294"/>
          <a:stretch>
            <a:fillRect/>
          </a:stretch>
        </p:blipFill>
        <p:spPr>
          <a:xfrm>
            <a:off x="1433382" y="0"/>
            <a:ext cx="8974184" cy="6858000"/>
          </a:xfrm>
          <a:prstGeom prst="rect">
            <a:avLst/>
          </a:prstGeom>
          <a:ln>
            <a:solidFill>
              <a:schemeClr val="accent1">
                <a:lumMod val="40000"/>
                <a:lumOff val="60000"/>
              </a:schemeClr>
            </a:solidFill>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1"/>
          <a:srcRect l="3514" t="73733" r="56994" b="13767"/>
          <a:stretch>
            <a:fillRect/>
          </a:stretch>
        </p:blipFill>
        <p:spPr>
          <a:xfrm>
            <a:off x="125137" y="1977080"/>
            <a:ext cx="11968007" cy="2421925"/>
          </a:xfrm>
          <a:prstGeom prst="rect">
            <a:avLst/>
          </a:prstGeom>
          <a:ln>
            <a:solidFill>
              <a:schemeClr val="accent1">
                <a:lumMod val="40000"/>
                <a:lumOff val="60000"/>
              </a:schemeClr>
            </a:solid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06649" y="1142201"/>
            <a:ext cx="5647151" cy="3637053"/>
          </a:xfrm>
        </p:spPr>
        <p:txBody>
          <a:bodyPr>
            <a:noAutofit/>
          </a:bodyPr>
          <a:lstStyle/>
          <a:p>
            <a:pPr algn="just">
              <a:lnSpc>
                <a:spcPct val="100000"/>
              </a:lnSpc>
              <a:spcBef>
                <a:spcPts val="1200"/>
              </a:spcBef>
              <a:spcAft>
                <a:spcPts val="1200"/>
              </a:spcAft>
            </a:pPr>
            <a:r>
              <a:rPr lang="nl-NL" sz="2800">
                <a:solidFill>
                  <a:schemeClr val="accent1">
                    <a:lumMod val="50000"/>
                  </a:schemeClr>
                </a:solidFill>
                <a:latin typeface="Times New Roman" panose="02020603050405020304" pitchFamily="18" charset="0"/>
                <a:cs typeface="Times New Roman" panose="02020603050405020304" pitchFamily="18" charset="0"/>
              </a:rPr>
              <a:t>1. </a:t>
            </a:r>
            <a:r>
              <a:rPr lang="nl-NL" sz="2800">
                <a:latin typeface="Times New Roman" panose="02020603050405020304" pitchFamily="18" charset="0"/>
                <a:cs typeface="Times New Roman" panose="02020603050405020304" pitchFamily="18" charset="0"/>
              </a:rPr>
              <a:t>Một biển được định nghĩa trong chương trình chính (bên ngoài các hàm) thì sẽ được sử dụng như thế nào bên trong các hàm ?</a:t>
            </a:r>
            <a:endParaRPr lang="en-US" sz="2800">
              <a:latin typeface="Times New Roman" panose="02020603050405020304" pitchFamily="18" charset="0"/>
              <a:cs typeface="Times New Roman" panose="02020603050405020304" pitchFamily="18" charset="0"/>
            </a:endParaRPr>
          </a:p>
          <a:p>
            <a:pPr algn="just">
              <a:lnSpc>
                <a:spcPct val="100000"/>
              </a:lnSpc>
              <a:spcBef>
                <a:spcPts val="1200"/>
              </a:spcBef>
              <a:spcAft>
                <a:spcPts val="1200"/>
              </a:spcAft>
            </a:pPr>
            <a:r>
              <a:rPr lang="nl-NL" sz="2800">
                <a:solidFill>
                  <a:schemeClr val="accent1">
                    <a:lumMod val="50000"/>
                  </a:schemeClr>
                </a:solidFill>
                <a:latin typeface="Times New Roman" panose="02020603050405020304" pitchFamily="18" charset="0"/>
                <a:cs typeface="Times New Roman" panose="02020603050405020304" pitchFamily="18" charset="0"/>
              </a:rPr>
              <a:t>2. </a:t>
            </a:r>
            <a:r>
              <a:rPr lang="nl-NL" sz="2800">
                <a:latin typeface="Times New Roman" panose="02020603050405020304" pitchFamily="18" charset="0"/>
                <a:cs typeface="Times New Roman" panose="02020603050405020304" pitchFamily="18" charset="0"/>
              </a:rPr>
              <a:t>Một biến được khai báo bên trong một hàm thì có sử dụng được ở bên ngoài hàm đó hay không</a:t>
            </a:r>
            <a:r>
              <a:rPr lang="nl-NL" sz="2800" smtClean="0">
                <a:latin typeface="Times New Roman" panose="02020603050405020304" pitchFamily="18" charset="0"/>
                <a:cs typeface="Times New Roman" panose="02020603050405020304" pitchFamily="18" charset="0"/>
              </a:rPr>
              <a:t>?</a:t>
            </a:r>
            <a:endParaRPr lang="en-US" sz="2800">
              <a:latin typeface="Times New Roman" panose="02020603050405020304" pitchFamily="18" charset="0"/>
              <a:cs typeface="Times New Roman" panose="02020603050405020304" pitchFamily="18" charset="0"/>
            </a:endParaRPr>
          </a:p>
        </p:txBody>
      </p:sp>
      <p:grpSp>
        <p:nvGrpSpPr>
          <p:cNvPr id="10" name="Graphic 4"/>
          <p:cNvGrpSpPr/>
          <p:nvPr/>
        </p:nvGrpSpPr>
        <p:grpSpPr>
          <a:xfrm>
            <a:off x="3905471" y="4389402"/>
            <a:ext cx="975170" cy="975170"/>
            <a:chOff x="5829300" y="3162300"/>
            <a:chExt cx="532257" cy="532257"/>
          </a:xfrm>
          <a:solidFill>
            <a:schemeClr val="tx1"/>
          </a:solidFill>
        </p:grpSpPr>
        <p:sp>
          <p:nvSpPr>
            <p:cNvPr id="11" name="Freeform: Shape 10"/>
            <p:cNvSpPr/>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dirty="0"/>
            </a:p>
          </p:txBody>
        </p:sp>
        <p:sp>
          <p:nvSpPr>
            <p:cNvPr id="12" name="Freeform: Shape 11"/>
            <p:cNvSpPr/>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dirty="0"/>
            </a:p>
          </p:txBody>
        </p:sp>
        <p:sp>
          <p:nvSpPr>
            <p:cNvPr id="13" name="Freeform: Shape 12"/>
            <p:cNvSpPr/>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dirty="0"/>
            </a:p>
          </p:txBody>
        </p:sp>
        <p:sp>
          <p:nvSpPr>
            <p:cNvPr id="14" name="Freeform: Shape 13"/>
            <p:cNvSpPr/>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dirty="0"/>
            </a:p>
          </p:txBody>
        </p:sp>
        <p:sp>
          <p:nvSpPr>
            <p:cNvPr id="15" name="Freeform: Shape 14"/>
            <p:cNvSpPr/>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dirty="0"/>
            </a:p>
          </p:txBody>
        </p:sp>
        <p:sp>
          <p:nvSpPr>
            <p:cNvPr id="16" name="Freeform: Shape 15"/>
            <p:cNvSpPr/>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dirty="0"/>
            </a:p>
          </p:txBody>
        </p:sp>
        <p:sp>
          <p:nvSpPr>
            <p:cNvPr id="17" name="Freeform: Shape 16"/>
            <p:cNvSpPr/>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dirty="0"/>
            </a:p>
          </p:txBody>
        </p:sp>
        <p:sp>
          <p:nvSpPr>
            <p:cNvPr id="18" name="Freeform: Shape 17"/>
            <p:cNvSpPr/>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dirty="0"/>
            </a:p>
          </p:txBody>
        </p:sp>
        <p:sp>
          <p:nvSpPr>
            <p:cNvPr id="19" name="Freeform: Shape 18"/>
            <p:cNvSpPr/>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dirty="0"/>
            </a:p>
          </p:txBody>
        </p:sp>
        <p:sp>
          <p:nvSpPr>
            <p:cNvPr id="20" name="Freeform: Shape 19"/>
            <p:cNvSpPr/>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dirty="0"/>
            </a:p>
          </p:txBody>
        </p:sp>
        <p:sp>
          <p:nvSpPr>
            <p:cNvPr id="21" name="Freeform: Shape 20"/>
            <p:cNvSpPr/>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dirty="0"/>
            </a:p>
          </p:txBody>
        </p:sp>
        <p:sp>
          <p:nvSpPr>
            <p:cNvPr id="22" name="Freeform: Shape 21"/>
            <p:cNvSpPr/>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dirty="0"/>
            </a:p>
          </p:txBody>
        </p:sp>
        <p:sp>
          <p:nvSpPr>
            <p:cNvPr id="23" name="Freeform: Shape 22"/>
            <p:cNvSpPr/>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dirty="0"/>
            </a:p>
          </p:txBody>
        </p:sp>
      </p:grpSp>
      <p:pic>
        <p:nvPicPr>
          <p:cNvPr id="1026" name="Picture 2" descr="Hình ảnh dấu chấm hỏi đẹp, ấn tượng và độc đáo nhất"/>
          <p:cNvPicPr>
            <a:picLocks noChangeAspect="1" noChangeArrowheads="1" noCrop="1"/>
          </p:cNvPicPr>
          <p:nvPr/>
        </p:nvPicPr>
        <p:blipFill>
          <a:blip r:embed="rId1"/>
          <a:srcRect/>
          <a:stretch>
            <a:fillRect/>
          </a:stretch>
        </p:blipFill>
        <p:spPr bwMode="auto">
          <a:xfrm>
            <a:off x="1170822" y="1429209"/>
            <a:ext cx="3386360" cy="310399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575988" y="278712"/>
            <a:ext cx="3121688" cy="707886"/>
          </a:xfrm>
          <a:prstGeom prst="rect">
            <a:avLst/>
          </a:prstGeom>
        </p:spPr>
        <p:txBody>
          <a:bodyPr wrap="none">
            <a:spAutoFit/>
          </a:bodyPr>
          <a:lstStyle/>
          <a:p>
            <a:r>
              <a:rPr lang="vi-VN" sz="4000" b="1">
                <a:solidFill>
                  <a:schemeClr val="accent1">
                    <a:lumMod val="50000"/>
                  </a:schemeClr>
                </a:solidFill>
                <a:latin typeface="Times New Roman" panose="02020603050405020304" pitchFamily="18" charset="0"/>
                <a:ea typeface="Times New Roman" panose="02020603050405020304" pitchFamily="18" charset="0"/>
              </a:rPr>
              <a:t>LUYỆN TẬP</a:t>
            </a:r>
            <a:endParaRPr lang="en-US" sz="4000">
              <a:solidFill>
                <a:schemeClr val="accent1">
                  <a:lumMod val="50000"/>
                </a:schemeClr>
              </a:solidFill>
            </a:endParaRPr>
          </a:p>
        </p:txBody>
      </p:sp>
      <p:sp>
        <p:nvSpPr>
          <p:cNvPr id="8" name="Rectangle 7"/>
          <p:cNvSpPr/>
          <p:nvPr/>
        </p:nvSpPr>
        <p:spPr>
          <a:xfrm>
            <a:off x="1490692" y="1307874"/>
            <a:ext cx="8839558" cy="5170646"/>
          </a:xfrm>
          <a:prstGeom prst="rect">
            <a:avLst/>
          </a:prstGeom>
        </p:spPr>
        <p:txBody>
          <a:bodyPr wrap="square">
            <a:spAutoFit/>
          </a:bodyPr>
          <a:lstStyle/>
          <a:p>
            <a:pPr algn="just">
              <a:spcBef>
                <a:spcPts val="600"/>
              </a:spcBef>
              <a:spcAft>
                <a:spcPts val="600"/>
              </a:spcAft>
            </a:pPr>
            <a:r>
              <a:rPr lang="nl-NL" sz="28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1. </a:t>
            </a:r>
            <a:r>
              <a:rPr lang="nl-NL" sz="2800">
                <a:latin typeface="Times New Roman" panose="02020603050405020304" pitchFamily="18" charset="0"/>
                <a:ea typeface="Times New Roman" panose="02020603050405020304" pitchFamily="18" charset="0"/>
                <a:cs typeface="Times New Roman" panose="02020603050405020304" pitchFamily="18" charset="0"/>
              </a:rPr>
              <a:t>Viết hàm với đầu vào, đầu ra như sau:</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nl-NL" sz="2800">
                <a:latin typeface="Times New Roman" panose="02020603050405020304" pitchFamily="18" charset="0"/>
                <a:ea typeface="Times New Roman" panose="02020603050405020304" pitchFamily="18" charset="0"/>
                <a:cs typeface="Times New Roman" panose="02020603050405020304" pitchFamily="18" charset="0"/>
              </a:rPr>
              <a:t>- Đầu vào là danh sách slist, các phần tử là xâu kí tự.</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nl-NL" sz="2800">
                <a:latin typeface="Times New Roman" panose="02020603050405020304" pitchFamily="18" charset="0"/>
                <a:ea typeface="Times New Roman" panose="02020603050405020304" pitchFamily="18" charset="0"/>
                <a:cs typeface="Times New Roman" panose="02020603050405020304" pitchFamily="18" charset="0"/>
              </a:rPr>
              <a:t>- Đầu ra là danh sách clist, các phần tử là kí tự đầu tiên của các xâu kí tự tương ứng trong danh sách slist.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nl-NL" sz="28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 </a:t>
            </a:r>
            <a:r>
              <a:rPr lang="nl-NL"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Viết hàm Tach_day() với đầu vào là danh sách A, đầu ra là hai danh sách B, C được mô tả như sau:</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nl-NL"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Danh sách B thu được từ A bằng cách lấy ra các phần tử có chỉ số chẵn.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nl-NL"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Danh sách B thu được từ A bằng cách lấy ra các phần tử có chỉ số lẻ.</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lowchart: Alternate Process 6"/>
          <p:cNvSpPr/>
          <p:nvPr/>
        </p:nvSpPr>
        <p:spPr>
          <a:xfrm>
            <a:off x="1466335" y="518707"/>
            <a:ext cx="8320216" cy="6027182"/>
          </a:xfrm>
          <a:prstGeom prst="flowChartAlternateProcess">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spcBef>
                <a:spcPts val="600"/>
              </a:spcBef>
              <a:spcAft>
                <a:spcPts val="600"/>
              </a:spcAft>
            </a:pPr>
            <a:r>
              <a:rPr lang="nl-NL" sz="2800" b="1" smtClean="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3. </a:t>
            </a:r>
            <a:r>
              <a:rPr lang="nl-NL"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Viết hàm có hai tham số đầu vào là m, n. Đầu ra trả lại hai giá trị là:</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nl-NL"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ƯCLN của m, 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nl-NL"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Bội chung nhỏ nhất (BCNN) của m, 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nl-NL" sz="2800"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Gợi ý</a:t>
            </a:r>
            <a:r>
              <a:rPr lang="nl-NL"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Sử dụng công thức ƯCLN(m, n) x BCNN(m, n) = m x 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nl-NL" sz="2800" b="1" smtClean="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4.</a:t>
            </a:r>
            <a:r>
              <a:rPr lang="nl-NL" sz="2800" smtClean="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Viết chương trình nhập ba số tự nhiên từ bàn phím day, month, year, các số cách nhau bởi dấu cách. Các số này biểu diễn giá trị của ngày, tháng, năm nào đó. Chương trình cần kiểm tra và in ra thông báo số liệu đã nhập vào đó có hợp lệ hay không.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7012297" y="786881"/>
            <a:ext cx="4203323" cy="2927350"/>
          </a:xfrm>
        </p:spPr>
        <p:txBody>
          <a:bodyPr/>
          <a:lstStyle/>
          <a:p>
            <a:r>
              <a:rPr lang="en-US" dirty="0"/>
              <a:t>THANK YOU</a:t>
            </a:r>
            <a:endParaRPr lang="en-US" dirty="0"/>
          </a:p>
        </p:txBody>
      </p:sp>
      <p:sp>
        <p:nvSpPr>
          <p:cNvPr id="8" name="Subtitle 7"/>
          <p:cNvSpPr>
            <a:spLocks noGrp="1"/>
          </p:cNvSpPr>
          <p:nvPr>
            <p:ph type="subTitle" idx="1"/>
          </p:nvPr>
        </p:nvSpPr>
        <p:spPr>
          <a:xfrm>
            <a:off x="7012297" y="3970527"/>
            <a:ext cx="4203323" cy="1647919"/>
          </a:xfrm>
        </p:spPr>
        <p:txBody>
          <a:bodyPr>
            <a:normAutofit/>
          </a:bodyPr>
          <a:lstStyle/>
          <a:p>
            <a:r>
              <a:rPr lang="en-US" dirty="0"/>
              <a:t>PRESENTER NAME</a:t>
            </a:r>
            <a:endParaRPr lang="en-US" dirty="0"/>
          </a:p>
          <a:p>
            <a:r>
              <a:rPr lang="en-US" dirty="0"/>
              <a:t>EMAIL</a:t>
            </a:r>
            <a:endParaRPr lang="en-US" dirty="0"/>
          </a:p>
          <a:p>
            <a:r>
              <a:rPr lang="en-US" dirty="0"/>
              <a:t>WEBSITE</a:t>
            </a:r>
            <a:endParaRPr lang="en-US" dirty="0"/>
          </a:p>
        </p:txBody>
      </p:sp>
      <p:pic>
        <p:nvPicPr>
          <p:cNvPr id="17" name="Picture Placeholder 16" descr="Pink Cupcakes"/>
          <p:cNvPicPr>
            <a:picLocks noGrp="1" noChangeAspect="1"/>
          </p:cNvPicPr>
          <p:nvPr>
            <p:ph type="pic" sz="quarter" idx="13"/>
          </p:nvPr>
        </p:nvPicPr>
        <p:blipFill rotWithShape="1">
          <a:blip r:embed="rId1">
            <a:extLst>
              <a:ext uri="{28A0092B-C50C-407E-A947-70E740481C1C}">
                <a14:useLocalDpi xmlns:a14="http://schemas.microsoft.com/office/drawing/2010/main" val="0"/>
              </a:ext>
            </a:extLst>
          </a:blip>
          <a:srcRect/>
          <a:stretch>
            <a:fillRect/>
          </a:stretch>
        </p:blipFill>
        <p:spPr>
          <a:xfrm>
            <a:off x="1292225" y="1149350"/>
            <a:ext cx="4792663" cy="4227513"/>
          </a:xfrm>
        </p:spPr>
      </p:pic>
      <p:sp>
        <p:nvSpPr>
          <p:cNvPr id="4" name="Date Placeholder 3"/>
          <p:cNvSpPr>
            <a:spLocks noGrp="1"/>
          </p:cNvSpPr>
          <p:nvPr>
            <p:ph type="dt" sz="half" idx="10"/>
          </p:nvPr>
        </p:nvSpPr>
        <p:spPr>
          <a:xfrm>
            <a:off x="838200" y="6356350"/>
            <a:ext cx="2743200" cy="365125"/>
          </a:xfrm>
        </p:spPr>
        <p:txBody>
          <a:bodyPr/>
          <a:lstStyle/>
          <a:p>
            <a:pPr lvl="0"/>
            <a:r>
              <a:rPr lang="en-US" noProof="0"/>
              <a:t>2/1/20XX</a:t>
            </a:r>
            <a:endParaRPr lang="en-US" noProof="0" dirty="0"/>
          </a:p>
        </p:txBody>
      </p:sp>
      <p:sp>
        <p:nvSpPr>
          <p:cNvPr id="5" name="Footer Placeholder 4"/>
          <p:cNvSpPr>
            <a:spLocks noGrp="1"/>
          </p:cNvSpPr>
          <p:nvPr>
            <p:ph type="ftr" sz="quarter" idx="11"/>
          </p:nvPr>
        </p:nvSpPr>
        <p:spPr>
          <a:xfrm>
            <a:off x="4038600" y="6356350"/>
            <a:ext cx="4114800" cy="365125"/>
          </a:xfrm>
        </p:spPr>
        <p:txBody>
          <a:bodyPr/>
          <a:lstStyle/>
          <a:p>
            <a:pPr lvl="0"/>
            <a:r>
              <a:rPr lang="en-US" noProof="0" dirty="0"/>
              <a:t>PRESENTATION TITLE</a:t>
            </a:r>
            <a:endParaRPr lang="en-US" noProof="0" dirty="0"/>
          </a:p>
        </p:txBody>
      </p:sp>
      <p:sp>
        <p:nvSpPr>
          <p:cNvPr id="6" name="Slide Number Placeholder 5"/>
          <p:cNvSpPr>
            <a:spLocks noGrp="1"/>
          </p:cNvSpPr>
          <p:nvPr>
            <p:ph type="sldNum" sz="quarter" idx="12"/>
          </p:nvPr>
        </p:nvSpPr>
        <p:spPr>
          <a:xfrm>
            <a:off x="8610600" y="6356350"/>
            <a:ext cx="2743200" cy="365125"/>
          </a:xfrm>
        </p:spPr>
        <p:txBody>
          <a:bodyPr/>
          <a:lstStyle/>
          <a:p>
            <a:pPr lvl="0"/>
            <a:fld id="{F3450C42-9A0B-4425-92C2-70FCF7C45734}" type="slidenum">
              <a:rPr lang="en-US" noProof="0" smtClean="0"/>
            </a:fld>
            <a:endParaRPr lang="en-US" noProof="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760765" y="324937"/>
            <a:ext cx="4024032" cy="2885715"/>
          </a:xfrm>
        </p:spPr>
        <p:txBody>
          <a:bodyPr/>
          <a:lstStyle/>
          <a:p>
            <a:r>
              <a:rPr lang="en-US" dirty="0"/>
              <a:t>TOPIC ONE</a:t>
            </a:r>
            <a:endParaRPr lang="en-US" dirty="0"/>
          </a:p>
        </p:txBody>
      </p:sp>
      <p:sp>
        <p:nvSpPr>
          <p:cNvPr id="6" name="Subtitle 5"/>
          <p:cNvSpPr>
            <a:spLocks noGrp="1"/>
          </p:cNvSpPr>
          <p:nvPr>
            <p:ph type="subTitle" idx="1"/>
          </p:nvPr>
        </p:nvSpPr>
        <p:spPr>
          <a:xfrm>
            <a:off x="1760765" y="3166312"/>
            <a:ext cx="4024032" cy="771802"/>
          </a:xfrm>
        </p:spPr>
        <p:txBody>
          <a:bodyPr/>
          <a:lstStyle/>
          <a:p>
            <a:r>
              <a:rPr lang="en-US" dirty="0"/>
              <a:t>SUBTITLE</a:t>
            </a:r>
            <a:endParaRPr lang="en-US" dirty="0"/>
          </a:p>
        </p:txBody>
      </p:sp>
      <p:pic>
        <p:nvPicPr>
          <p:cNvPr id="11" name="Picture Placeholder 10" descr="Colorful biscuits"/>
          <p:cNvPicPr>
            <a:picLocks noGrp="1" noChangeAspect="1"/>
          </p:cNvPicPr>
          <p:nvPr>
            <p:ph type="pic" sz="quarter" idx="13"/>
          </p:nvPr>
        </p:nvPicPr>
        <p:blipFill rotWithShape="1">
          <a:blip r:embed="rId1">
            <a:extLst>
              <a:ext uri="{28A0092B-C50C-407E-A947-70E740481C1C}">
                <a14:useLocalDpi xmlns:a14="http://schemas.microsoft.com/office/drawing/2010/main" val="0"/>
              </a:ext>
            </a:extLst>
          </a:blip>
          <a:srcRect/>
          <a:stretch>
            <a:fillRect/>
          </a:stretch>
        </p:blipFill>
        <p:spPr>
          <a:xfrm>
            <a:off x="6407205" y="2052508"/>
            <a:ext cx="4773089" cy="4544235"/>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664420" y="307363"/>
            <a:ext cx="10517174" cy="678327"/>
          </a:xfrm>
          <a:prstGeom prst="rect">
            <a:avLst/>
          </a:prstGeom>
        </p:spPr>
        <p:txBody>
          <a:bodyPr wrap="none">
            <a:spAutoFit/>
          </a:bodyPr>
          <a:lstStyle/>
          <a:p>
            <a:pPr algn="just">
              <a:lnSpc>
                <a:spcPct val="115000"/>
              </a:lnSpc>
              <a:spcAft>
                <a:spcPts val="0"/>
              </a:spcAft>
            </a:pPr>
            <a:r>
              <a:rPr lang="en-US" sz="3600" b="1">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1. PHẠM VI CỦA BIẾN KHAI BÁO TRONG HÀM</a:t>
            </a:r>
            <a:endParaRPr lang="en-US" sz="4000">
              <a:solidFill>
                <a:schemeClr val="accent1">
                  <a:lumMod val="50000"/>
                </a:schemeClr>
              </a:solidFill>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9" name="Rectangle 8"/>
          <p:cNvSpPr/>
          <p:nvPr/>
        </p:nvSpPr>
        <p:spPr>
          <a:xfrm>
            <a:off x="459898" y="1246511"/>
            <a:ext cx="10926218" cy="1083374"/>
          </a:xfrm>
          <a:prstGeom prst="rect">
            <a:avLst/>
          </a:prstGeom>
        </p:spPr>
        <p:txBody>
          <a:bodyPr wrap="square">
            <a:spAutoFit/>
          </a:bodyPr>
          <a:lstStyle/>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Các biến được khai báo bên trong một hàm chỉ được sử dụng bên trong hàm đó. Chương trình chính không sử dụng được.</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10" name="Picture 9"/>
          <p:cNvPicPr>
            <a:picLocks noChangeAspect="1"/>
          </p:cNvPicPr>
          <p:nvPr/>
        </p:nvPicPr>
        <p:blipFill rotWithShape="1">
          <a:blip r:embed="rId1"/>
          <a:srcRect l="1224" t="11909" r="78172" b="55659"/>
          <a:stretch>
            <a:fillRect/>
          </a:stretch>
        </p:blipFill>
        <p:spPr>
          <a:xfrm>
            <a:off x="664420" y="2491850"/>
            <a:ext cx="4673699" cy="4154400"/>
          </a:xfrm>
          <a:prstGeom prst="rect">
            <a:avLst/>
          </a:prstGeom>
          <a:ln>
            <a:solidFill>
              <a:schemeClr val="tx2">
                <a:lumMod val="25000"/>
                <a:lumOff val="75000"/>
              </a:schemeClr>
            </a:solidFill>
          </a:ln>
        </p:spPr>
      </p:pic>
      <p:sp>
        <p:nvSpPr>
          <p:cNvPr id="12" name="Rectangle 11"/>
          <p:cNvSpPr/>
          <p:nvPr/>
        </p:nvSpPr>
        <p:spPr>
          <a:xfrm>
            <a:off x="5822877" y="3534032"/>
            <a:ext cx="5955957" cy="1815882"/>
          </a:xfrm>
          <a:prstGeom prst="rect">
            <a:avLst/>
          </a:prstGeom>
        </p:spPr>
        <p:txBody>
          <a:bodyPr wrap="square">
            <a:spAutoFit/>
          </a:bodyPr>
          <a:lstStyle/>
          <a:p>
            <a:pPr algn="just"/>
            <a:r>
              <a:rPr lang="en-US" sz="2800">
                <a:solidFill>
                  <a:schemeClr val="accent1">
                    <a:lumMod val="50000"/>
                  </a:schemeClr>
                </a:solidFill>
                <a:latin typeface="Times New Roman" panose="02020603050405020304" pitchFamily="18" charset="0"/>
                <a:cs typeface="Times New Roman" panose="02020603050405020304" pitchFamily="18" charset="0"/>
              </a:rPr>
              <a:t>C</a:t>
            </a:r>
            <a:r>
              <a:rPr lang="vi-VN" sz="2800" smtClean="0">
                <a:solidFill>
                  <a:schemeClr val="accent1">
                    <a:lumMod val="50000"/>
                  </a:schemeClr>
                </a:solidFill>
                <a:latin typeface="Times New Roman" panose="02020603050405020304" pitchFamily="18" charset="0"/>
                <a:cs typeface="Times New Roman" panose="02020603050405020304" pitchFamily="18" charset="0"/>
              </a:rPr>
              <a:t>ác </a:t>
            </a:r>
            <a:r>
              <a:rPr lang="vi-VN" sz="2800">
                <a:solidFill>
                  <a:schemeClr val="accent1">
                    <a:lumMod val="50000"/>
                  </a:schemeClr>
                </a:solidFill>
                <a:latin typeface="Times New Roman" panose="02020603050405020304" pitchFamily="18" charset="0"/>
                <a:cs typeface="Times New Roman" panose="02020603050405020304" pitchFamily="18" charset="0"/>
              </a:rPr>
              <a:t>biến n, a, b đang hoạt động </a:t>
            </a:r>
            <a:r>
              <a:rPr lang="en-US" sz="2800" smtClean="0">
                <a:solidFill>
                  <a:schemeClr val="accent1">
                    <a:lumMod val="50000"/>
                  </a:schemeClr>
                </a:solidFill>
                <a:latin typeface="Times New Roman" panose="02020603050405020304" pitchFamily="18" charset="0"/>
                <a:cs typeface="Times New Roman" panose="02020603050405020304" pitchFamily="18" charset="0"/>
              </a:rPr>
              <a:t>trong hàm</a:t>
            </a:r>
            <a:endParaRPr lang="en-US" sz="2800" smtClean="0">
              <a:solidFill>
                <a:schemeClr val="accent1">
                  <a:lumMod val="50000"/>
                </a:schemeClr>
              </a:solidFill>
              <a:latin typeface="Times New Roman" panose="02020603050405020304" pitchFamily="18" charset="0"/>
              <a:cs typeface="Times New Roman" panose="02020603050405020304" pitchFamily="18" charset="0"/>
            </a:endParaRPr>
          </a:p>
          <a:p>
            <a:pPr algn="just"/>
            <a:endParaRPr lang="en-US" sz="2800">
              <a:solidFill>
                <a:schemeClr val="accent1">
                  <a:lumMod val="50000"/>
                </a:schemeClr>
              </a:solidFill>
              <a:latin typeface="Times New Roman" panose="02020603050405020304" pitchFamily="18" charset="0"/>
              <a:cs typeface="Times New Roman" panose="02020603050405020304" pitchFamily="18" charset="0"/>
            </a:endParaRPr>
          </a:p>
          <a:p>
            <a:pPr algn="just"/>
            <a:r>
              <a:rPr lang="en-US" sz="2800">
                <a:solidFill>
                  <a:schemeClr val="accent1">
                    <a:lumMod val="50000"/>
                  </a:schemeClr>
                </a:solidFill>
                <a:latin typeface="Times New Roman" panose="02020603050405020304" pitchFamily="18" charset="0"/>
                <a:cs typeface="Times New Roman" panose="02020603050405020304" pitchFamily="18" charset="0"/>
              </a:rPr>
              <a:t>C</a:t>
            </a:r>
            <a:r>
              <a:rPr lang="vi-VN" sz="2800" smtClean="0">
                <a:solidFill>
                  <a:schemeClr val="accent1">
                    <a:lumMod val="50000"/>
                  </a:schemeClr>
                </a:solidFill>
                <a:latin typeface="Times New Roman" panose="02020603050405020304" pitchFamily="18" charset="0"/>
                <a:cs typeface="Times New Roman" panose="02020603050405020304" pitchFamily="18" charset="0"/>
              </a:rPr>
              <a:t>ác </a:t>
            </a:r>
            <a:r>
              <a:rPr lang="vi-VN" sz="2800">
                <a:solidFill>
                  <a:schemeClr val="accent1">
                    <a:lumMod val="50000"/>
                  </a:schemeClr>
                </a:solidFill>
                <a:latin typeface="Times New Roman" panose="02020603050405020304" pitchFamily="18" charset="0"/>
                <a:cs typeface="Times New Roman" panose="02020603050405020304" pitchFamily="18" charset="0"/>
              </a:rPr>
              <a:t>biến bên ngoài hàm a,b </a:t>
            </a:r>
            <a:endParaRPr lang="en-US" sz="2800">
              <a:solidFill>
                <a:schemeClr val="accent1">
                  <a:lumMod val="50000"/>
                </a:schemeClr>
              </a:solidFill>
              <a:latin typeface="Times New Roman" panose="02020603050405020304" pitchFamily="18" charset="0"/>
              <a:cs typeface="Times New Roman" panose="02020603050405020304" pitchFamily="18" charset="0"/>
            </a:endParaRPr>
          </a:p>
        </p:txBody>
      </p:sp>
      <p:cxnSp>
        <p:nvCxnSpPr>
          <p:cNvPr id="14" name="Straight Arrow Connector 13"/>
          <p:cNvCxnSpPr/>
          <p:nvPr/>
        </p:nvCxnSpPr>
        <p:spPr>
          <a:xfrm flipH="1" flipV="1">
            <a:off x="4127158" y="3534032"/>
            <a:ext cx="1695719" cy="2402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flipV="1">
            <a:off x="2767914" y="4917989"/>
            <a:ext cx="2891480" cy="1619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2693774" y="5079954"/>
            <a:ext cx="2965620" cy="2087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1"/>
          <a:srcRect l="1224" t="59292" r="48370" b="15233"/>
          <a:stretch>
            <a:fillRect/>
          </a:stretch>
        </p:blipFill>
        <p:spPr>
          <a:xfrm>
            <a:off x="230658" y="345990"/>
            <a:ext cx="11516499" cy="3286898"/>
          </a:xfrm>
          <a:prstGeom prst="rect">
            <a:avLst/>
          </a:prstGeom>
          <a:ln>
            <a:solidFill>
              <a:schemeClr val="tx2">
                <a:lumMod val="25000"/>
                <a:lumOff val="75000"/>
              </a:schemeClr>
            </a:solidFill>
          </a:ln>
        </p:spPr>
      </p:pic>
      <p:sp>
        <p:nvSpPr>
          <p:cNvPr id="7" name="Rectangle 6"/>
          <p:cNvSpPr/>
          <p:nvPr/>
        </p:nvSpPr>
        <p:spPr>
          <a:xfrm>
            <a:off x="263608" y="4269750"/>
            <a:ext cx="4654381" cy="1083374"/>
          </a:xfrm>
          <a:prstGeom prst="rect">
            <a:avLst/>
          </a:prstGeom>
        </p:spPr>
        <p:txBody>
          <a:bodyPr wrap="square">
            <a:spAutoFit/>
          </a:bodyPr>
          <a:lstStyle/>
          <a:p>
            <a:pPr algn="just">
              <a:lnSpc>
                <a:spcPct val="115000"/>
              </a:lnSpc>
              <a:spcAft>
                <a:spcPts val="0"/>
              </a:spcAft>
            </a:pPr>
            <a:r>
              <a:rPr lang="en-US" sz="280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Sau </a:t>
            </a:r>
            <a:r>
              <a:rPr lang="en-US"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khi chạy hàm, các biến a, b vẫn không thay </a:t>
            </a:r>
            <a:r>
              <a:rPr lang="en-US" sz="280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đổi giá trị</a:t>
            </a:r>
            <a:endParaRPr lang="en-US"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Rectangle 7"/>
          <p:cNvSpPr/>
          <p:nvPr/>
        </p:nvSpPr>
        <p:spPr>
          <a:xfrm>
            <a:off x="6236043" y="4805025"/>
            <a:ext cx="5955957" cy="548099"/>
          </a:xfrm>
          <a:prstGeom prst="rect">
            <a:avLst/>
          </a:prstGeom>
        </p:spPr>
        <p:txBody>
          <a:bodyPr wrap="square">
            <a:spAutoFit/>
          </a:bodyPr>
          <a:lstStyle/>
          <a:p>
            <a:pPr algn="just">
              <a:lnSpc>
                <a:spcPct val="115000"/>
              </a:lnSpc>
              <a:spcAft>
                <a:spcPts val="0"/>
              </a:spcAft>
            </a:pPr>
            <a:r>
              <a:rPr lang="en-US" sz="280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Biến n </a:t>
            </a:r>
            <a:r>
              <a:rPr lang="en-US"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gọi bên ngoài hàm </a:t>
            </a:r>
            <a:r>
              <a:rPr lang="en-US" sz="280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sẽ </a:t>
            </a:r>
            <a:r>
              <a:rPr lang="en-US"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bị báo lỗi</a:t>
            </a:r>
            <a:endParaRPr lang="en-US" sz="28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cxnSp>
        <p:nvCxnSpPr>
          <p:cNvPr id="10" name="Straight Arrow Connector 9"/>
          <p:cNvCxnSpPr/>
          <p:nvPr/>
        </p:nvCxnSpPr>
        <p:spPr>
          <a:xfrm flipH="1" flipV="1">
            <a:off x="1161535" y="1989439"/>
            <a:ext cx="518984" cy="228031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2" name="Straight Arrow Connector 11"/>
          <p:cNvCxnSpPr/>
          <p:nvPr/>
        </p:nvCxnSpPr>
        <p:spPr>
          <a:xfrm flipH="1" flipV="1">
            <a:off x="2817341" y="3163330"/>
            <a:ext cx="4720281" cy="164810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702011" y="1743476"/>
            <a:ext cx="6096000" cy="2553335"/>
          </a:xfrm>
          <a:prstGeom prst="rect">
            <a:avLst/>
          </a:prstGeom>
        </p:spPr>
        <p:txBody>
          <a:bodyPr>
            <a:spAutoFit/>
          </a:bodyPr>
          <a:lstStyle/>
          <a:p>
            <a:pPr algn="just">
              <a:spcBef>
                <a:spcPts val="1200"/>
              </a:spcBef>
              <a:spcAft>
                <a:spcPts val="1200"/>
              </a:spcAft>
            </a:pPr>
            <a:r>
              <a:rPr lang="en-US" sz="2800" b="1">
                <a:latin typeface="Times New Roman" panose="02020603050405020304" pitchFamily="18" charset="0"/>
                <a:ea typeface="Times New Roman" panose="02020603050405020304" pitchFamily="18" charset="0"/>
                <a:cs typeface="Times New Roman" panose="02020603050405020304" pitchFamily="18" charset="0"/>
              </a:rPr>
              <a:t>Như vậy:</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CC0000"/>
                </a:solidFill>
                <a:latin typeface="Times New Roman" panose="02020603050405020304" pitchFamily="18" charset="0"/>
                <a:ea typeface="Times New Roman" panose="02020603050405020304" pitchFamily="18" charset="0"/>
                <a:cs typeface="Times New Roman" panose="02020603050405020304" pitchFamily="18" charset="0"/>
              </a:rPr>
              <a:t>Trong Python tất cả các bi</a:t>
            </a:r>
            <a:r>
              <a:rPr lang="vi-VN" altLang="en-US" sz="2800">
                <a:solidFill>
                  <a:srgbClr val="CC0000"/>
                </a:solidFill>
                <a:latin typeface="Times New Roman" panose="02020603050405020304" pitchFamily="18" charset="0"/>
                <a:ea typeface="Times New Roman" panose="02020603050405020304" pitchFamily="18" charset="0"/>
                <a:cs typeface="Times New Roman" panose="02020603050405020304" pitchFamily="18" charset="0"/>
              </a:rPr>
              <a:t>ế</a:t>
            </a:r>
            <a:r>
              <a:rPr lang="en-US" sz="2800">
                <a:solidFill>
                  <a:srgbClr val="CC0000"/>
                </a:solidFill>
                <a:latin typeface="Times New Roman" panose="02020603050405020304" pitchFamily="18" charset="0"/>
                <a:ea typeface="Times New Roman" panose="02020603050405020304" pitchFamily="18" charset="0"/>
                <a:cs typeface="Times New Roman" panose="02020603050405020304" pitchFamily="18" charset="0"/>
              </a:rPr>
              <a:t>n khai báo bên trong hàm đều có tính đ</a:t>
            </a:r>
            <a:r>
              <a:rPr lang="vi-VN" sz="2800">
                <a:solidFill>
                  <a:srgbClr val="CC0000"/>
                </a:solidFill>
                <a:latin typeface="Times New Roman" panose="02020603050405020304" pitchFamily="18" charset="0"/>
                <a:ea typeface="Times New Roman" panose="02020603050405020304" pitchFamily="18" charset="0"/>
                <a:cs typeface="Times New Roman" panose="02020603050405020304" pitchFamily="18" charset="0"/>
              </a:rPr>
              <a:t>ị</a:t>
            </a:r>
            <a:r>
              <a:rPr lang="en-US" sz="2800">
                <a:solidFill>
                  <a:srgbClr val="CC0000"/>
                </a:solidFill>
                <a:latin typeface="Times New Roman" panose="02020603050405020304" pitchFamily="18" charset="0"/>
                <a:ea typeface="Times New Roman" panose="02020603050405020304" pitchFamily="18" charset="0"/>
                <a:cs typeface="Times New Roman" panose="02020603050405020304" pitchFamily="18" charset="0"/>
              </a:rPr>
              <a:t>a phương (cục bộ), không có hiệu lực ở bên ngoài hàm.</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22635" y="1658645"/>
            <a:ext cx="10939849" cy="4918269"/>
          </a:xfrm>
          <a:prstGeom prst="rect">
            <a:avLst/>
          </a:prstGeom>
        </p:spPr>
        <p:txBody>
          <a:bodyPr wrap="square">
            <a:spAutoFit/>
          </a:bodyPr>
          <a:lstStyle/>
          <a:p>
            <a:pPr marR="211455">
              <a:lnSpc>
                <a:spcPct val="115000"/>
              </a:lnSpc>
              <a:spcAft>
                <a:spcPts val="0"/>
              </a:spcAft>
            </a:pPr>
            <a:r>
              <a:rPr lang="en-US" sz="2800" b="1">
                <a:solidFill>
                  <a:srgbClr val="00CC99"/>
                </a:solidFill>
                <a:latin typeface="Times New Roman" panose="02020603050405020304" pitchFamily="18" charset="0"/>
                <a:ea typeface="Times New Roman" panose="02020603050405020304" pitchFamily="18" charset="0"/>
                <a:cs typeface="Times New Roman" panose="02020603050405020304" pitchFamily="18" charset="0"/>
              </a:rPr>
              <a:t>1.</a:t>
            </a:r>
            <a:r>
              <a:rPr lang="en-US" sz="2800">
                <a:solidFill>
                  <a:srgbClr val="001A33"/>
                </a:solidFill>
                <a:latin typeface="Times New Roman" panose="02020603050405020304" pitchFamily="18" charset="0"/>
                <a:ea typeface="Times New Roman" panose="02020603050405020304" pitchFamily="18" charset="0"/>
                <a:cs typeface="Times New Roman" panose="02020603050405020304" pitchFamily="18" charset="0"/>
              </a:rPr>
              <a:t> Giả sử có các lệnh sau: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R="211455">
              <a:lnSpc>
                <a:spcPct val="115000"/>
              </a:lnSpc>
              <a:spcAft>
                <a:spcPts val="0"/>
              </a:spcAft>
            </a:pPr>
            <a:r>
              <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en-US" sz="2800">
                <a:solidFill>
                  <a:srgbClr val="001A33"/>
                </a:solidFill>
                <a:latin typeface="Times New Roman" panose="02020603050405020304" pitchFamily="18" charset="0"/>
                <a:ea typeface="Times New Roman" panose="02020603050405020304" pitchFamily="18" charset="0"/>
                <a:cs typeface="Times New Roman" panose="02020603050405020304" pitchFamily="18" charset="0"/>
              </a:rPr>
              <a:t> a, b - 1, 2</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R="211455">
              <a:lnSpc>
                <a:spcPct val="115000"/>
              </a:lnSpc>
              <a:spcAft>
                <a:spcPts val="0"/>
              </a:spcAft>
            </a:pPr>
            <a:r>
              <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&gt;&gt;</a:t>
            </a:r>
            <a:r>
              <a:rPr lang="vi-VN"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&gt;</a:t>
            </a:r>
            <a:r>
              <a:rPr lang="vi-VN" sz="2800">
                <a:solidFill>
                  <a:srgbClr val="001A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def</a:t>
            </a:r>
            <a:r>
              <a:rPr lang="vi-VN" sz="2800">
                <a:solidFill>
                  <a:srgbClr val="001A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001A33"/>
                </a:solidFill>
                <a:latin typeface="Times New Roman" panose="02020603050405020304" pitchFamily="18" charset="0"/>
                <a:ea typeface="Times New Roman" panose="02020603050405020304" pitchFamily="18" charset="0"/>
                <a:cs typeface="Times New Roman" panose="02020603050405020304" pitchFamily="18" charset="0"/>
              </a:rPr>
              <a:t>f(a, b):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R="211455">
              <a:lnSpc>
                <a:spcPct val="115000"/>
              </a:lnSpc>
              <a:spcAft>
                <a:spcPts val="0"/>
              </a:spcAft>
            </a:pPr>
            <a:r>
              <a:rPr lang="en-US" sz="2800">
                <a:solidFill>
                  <a:srgbClr val="001A33"/>
                </a:solidFill>
                <a:latin typeface="Times New Roman" panose="02020603050405020304" pitchFamily="18" charset="0"/>
                <a:ea typeface="Times New Roman" panose="02020603050405020304" pitchFamily="18" charset="0"/>
                <a:cs typeface="Times New Roman" panose="02020603050405020304" pitchFamily="18" charset="0"/>
              </a:rPr>
              <a:t>            a</a:t>
            </a:r>
            <a:r>
              <a:rPr lang="vi-VN" sz="2800">
                <a:solidFill>
                  <a:srgbClr val="001A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001A33"/>
                </a:solidFill>
                <a:latin typeface="Times New Roman" panose="02020603050405020304" pitchFamily="18" charset="0"/>
                <a:ea typeface="Times New Roman" panose="02020603050405020304" pitchFamily="18" charset="0"/>
                <a:cs typeface="Times New Roman" panose="02020603050405020304" pitchFamily="18" charset="0"/>
              </a:rPr>
              <a:t> a+b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180340" marR="211455">
              <a:lnSpc>
                <a:spcPct val="115000"/>
              </a:lnSpc>
              <a:spcAft>
                <a:spcPts val="0"/>
              </a:spcAft>
            </a:pPr>
            <a:r>
              <a:rPr lang="en-US" sz="2800">
                <a:solidFill>
                  <a:srgbClr val="001A33"/>
                </a:solidFill>
                <a:latin typeface="Times New Roman" panose="02020603050405020304" pitchFamily="18" charset="0"/>
                <a:ea typeface="Times New Roman" panose="02020603050405020304" pitchFamily="18" charset="0"/>
                <a:cs typeface="Times New Roman" panose="02020603050405020304" pitchFamily="18" charset="0"/>
              </a:rPr>
              <a:t>        b = b</a:t>
            </a:r>
            <a:r>
              <a:rPr lang="vi-VN" sz="2800">
                <a:solidFill>
                  <a:srgbClr val="001A33"/>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a:solidFill>
                  <a:srgbClr val="001A33"/>
                </a:solidFill>
                <a:latin typeface="Times New Roman" panose="02020603050405020304" pitchFamily="18" charset="0"/>
                <a:ea typeface="Times New Roman" panose="02020603050405020304" pitchFamily="18" charset="0"/>
                <a:cs typeface="Times New Roman" panose="02020603050405020304" pitchFamily="18" charset="0"/>
              </a:rPr>
              <a:t>a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180340" marR="211455">
              <a:lnSpc>
                <a:spcPct val="115000"/>
              </a:lnSpc>
              <a:spcAft>
                <a:spcPts val="0"/>
              </a:spcAft>
            </a:pPr>
            <a:r>
              <a:rPr lang="en-US"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return</a:t>
            </a:r>
            <a:r>
              <a:rPr lang="en-US" sz="2800">
                <a:solidFill>
                  <a:srgbClr val="001A33"/>
                </a:solidFill>
                <a:latin typeface="Times New Roman" panose="02020603050405020304" pitchFamily="18" charset="0"/>
                <a:ea typeface="Times New Roman" panose="02020603050405020304" pitchFamily="18" charset="0"/>
                <a:cs typeface="Times New Roman" panose="02020603050405020304" pitchFamily="18" charset="0"/>
              </a:rPr>
              <a:t> a + b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solidFill>
                  <a:srgbClr val="001A33"/>
                </a:solidFill>
                <a:latin typeface="Times New Roman" panose="02020603050405020304" pitchFamily="18" charset="0"/>
                <a:ea typeface="Times New Roman" panose="02020603050405020304" pitchFamily="18" charset="0"/>
                <a:cs typeface="Times New Roman" panose="02020603050405020304" pitchFamily="18" charset="0"/>
              </a:rPr>
              <a:t>Giá trị của a, b bằng bao nhiêu sau khi thực hiện lệnh sau?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R="211455">
              <a:lnSpc>
                <a:spcPct val="115000"/>
              </a:lnSpc>
              <a:spcAft>
                <a:spcPts val="0"/>
              </a:spcAft>
            </a:pPr>
            <a:r>
              <a:rPr lang="en-US" sz="2800">
                <a:solidFill>
                  <a:srgbClr val="001A33"/>
                </a:solidFill>
                <a:latin typeface="Times New Roman" panose="02020603050405020304" pitchFamily="18" charset="0"/>
                <a:ea typeface="Times New Roman" panose="02020603050405020304" pitchFamily="18" charset="0"/>
                <a:cs typeface="Times New Roman" panose="02020603050405020304" pitchFamily="18" charset="0"/>
              </a:rPr>
              <a:t>a) f(1, 2)          b) f(10, 20)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r>
              <a:rPr lang="en-US" sz="2800" b="1">
                <a:solidFill>
                  <a:srgbClr val="00CC99"/>
                </a:solidFill>
                <a:latin typeface="Times New Roman" panose="02020603050405020304" pitchFamily="18" charset="0"/>
                <a:ea typeface="Times New Roman" panose="02020603050405020304" pitchFamily="18" charset="0"/>
              </a:rPr>
              <a:t>2.</a:t>
            </a:r>
            <a:r>
              <a:rPr lang="en-US" sz="2800">
                <a:solidFill>
                  <a:srgbClr val="001A33"/>
                </a:solidFill>
                <a:latin typeface="Times New Roman" panose="02020603050405020304" pitchFamily="18" charset="0"/>
                <a:ea typeface="Times New Roman" panose="02020603050405020304" pitchFamily="18" charset="0"/>
              </a:rPr>
              <a:t> Ta có thể khai báo một biển bên trong hàm trùng tên với biến đã khai báo trước đó bên ngoài hàm không?</a:t>
            </a:r>
            <a:endParaRPr lang="en-US" sz="2800"/>
          </a:p>
        </p:txBody>
      </p:sp>
      <p:pic>
        <p:nvPicPr>
          <p:cNvPr id="1026" name="Picture 2" descr="XỬ LÝ NHANH CÁC CÂU HỎI PHỎNG VẤN TIẾNG ANH"/>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197602" y="0"/>
            <a:ext cx="2389917" cy="20892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56465" y="257938"/>
            <a:ext cx="10726206" cy="678327"/>
          </a:xfrm>
          <a:prstGeom prst="rect">
            <a:avLst/>
          </a:prstGeom>
        </p:spPr>
        <p:txBody>
          <a:bodyPr wrap="none">
            <a:spAutoFit/>
          </a:bodyPr>
          <a:lstStyle/>
          <a:p>
            <a:pPr marR="211455" algn="just">
              <a:lnSpc>
                <a:spcPct val="115000"/>
              </a:lnSpc>
              <a:spcAft>
                <a:spcPts val="0"/>
              </a:spcAft>
            </a:pPr>
            <a:r>
              <a:rPr lang="en-US" sz="3600" b="1">
                <a:solidFill>
                  <a:srgbClr val="FF3300"/>
                </a:solidFill>
                <a:latin typeface="Times New Roman" panose="02020603050405020304" pitchFamily="18" charset="0"/>
                <a:ea typeface="Times New Roman" panose="02020603050405020304" pitchFamily="18" charset="0"/>
                <a:cs typeface="Times New Roman" panose="02020603050405020304" pitchFamily="18" charset="0"/>
              </a:rPr>
              <a:t>2. PHẠM VI CỦA BI</a:t>
            </a:r>
            <a:r>
              <a:rPr lang="vi-VN" sz="3600" b="1">
                <a:solidFill>
                  <a:srgbClr val="FF3300"/>
                </a:solidFill>
                <a:latin typeface="Times New Roman" panose="02020603050405020304" pitchFamily="18" charset="0"/>
                <a:ea typeface="Times New Roman" panose="02020603050405020304" pitchFamily="18" charset="0"/>
                <a:cs typeface="Times New Roman" panose="02020603050405020304" pitchFamily="18" charset="0"/>
              </a:rPr>
              <a:t>Ế</a:t>
            </a:r>
            <a:r>
              <a:rPr lang="en-US" sz="3600" b="1">
                <a:solidFill>
                  <a:srgbClr val="FF3300"/>
                </a:solidFill>
                <a:latin typeface="Times New Roman" panose="02020603050405020304" pitchFamily="18" charset="0"/>
                <a:ea typeface="Times New Roman" panose="02020603050405020304" pitchFamily="18" charset="0"/>
                <a:cs typeface="Times New Roman" panose="02020603050405020304" pitchFamily="18" charset="0"/>
              </a:rPr>
              <a:t>N KHAI BÁO NGOÀI HÀM </a:t>
            </a:r>
            <a:endParaRPr lang="en-US" sz="4000">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6" name="Rectangle 5"/>
          <p:cNvSpPr/>
          <p:nvPr/>
        </p:nvSpPr>
        <p:spPr>
          <a:xfrm>
            <a:off x="856465" y="1320534"/>
            <a:ext cx="10264616" cy="5047536"/>
          </a:xfrm>
          <a:prstGeom prst="rect">
            <a:avLst/>
          </a:prstGeom>
        </p:spPr>
        <p:txBody>
          <a:bodyPr wrap="square">
            <a:spAutoFit/>
          </a:bodyPr>
          <a:lstStyle/>
          <a:p>
            <a:pPr marR="211455" algn="just">
              <a:lnSpc>
                <a:spcPct val="115000"/>
              </a:lnSpc>
              <a:spcAft>
                <a:spcPts val="0"/>
              </a:spcAft>
              <a:tabLst>
                <a:tab pos="2783205" algn="l"/>
              </a:tabLst>
            </a:pPr>
            <a:r>
              <a:rPr lang="vi-VN" sz="2800">
                <a:solidFill>
                  <a:srgbClr val="FF6600"/>
                </a:solidFill>
                <a:latin typeface="Times New Roman" panose="02020603050405020304" pitchFamily="18" charset="0"/>
                <a:ea typeface="Times New Roman" panose="02020603050405020304" pitchFamily="18" charset="0"/>
                <a:cs typeface="Times New Roman" panose="02020603050405020304" pitchFamily="18" charset="0"/>
              </a:rPr>
              <a:t>Ví dụ 1</a:t>
            </a:r>
            <a:r>
              <a:rPr lang="vi-VN" sz="2800">
                <a:solidFill>
                  <a:srgbClr val="001A33"/>
                </a:solidFill>
                <a:latin typeface="Times New Roman" panose="02020603050405020304" pitchFamily="18" charset="0"/>
                <a:ea typeface="Times New Roman" panose="02020603050405020304" pitchFamily="18" charset="0"/>
                <a:cs typeface="Times New Roman" panose="02020603050405020304" pitchFamily="18" charset="0"/>
              </a:rPr>
              <a:t>. Biến khai báo bên ngoài hàm không có tác dụng bên trong hàm.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R="211455">
              <a:lnSpc>
                <a:spcPct val="115000"/>
              </a:lnSpc>
              <a:spcAft>
                <a:spcPts val="0"/>
              </a:spcAft>
            </a:pPr>
            <a:r>
              <a:rPr lang="vi-VN"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vi-VN" sz="2800">
                <a:solidFill>
                  <a:srgbClr val="001A33"/>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a:solidFill>
                  <a:srgbClr val="1F3864"/>
                </a:solidFill>
                <a:latin typeface="Times New Roman" panose="02020603050405020304" pitchFamily="18" charset="0"/>
                <a:ea typeface="Times New Roman" panose="02020603050405020304" pitchFamily="18" charset="0"/>
                <a:cs typeface="Times New Roman" panose="02020603050405020304" pitchFamily="18" charset="0"/>
              </a:rPr>
              <a:t>def </a:t>
            </a:r>
            <a:r>
              <a:rPr lang="vi-VN" sz="2800">
                <a:solidFill>
                  <a:srgbClr val="001A33"/>
                </a:solidFill>
                <a:latin typeface="Times New Roman" panose="02020603050405020304" pitchFamily="18" charset="0"/>
                <a:ea typeface="Times New Roman" panose="02020603050405020304" pitchFamily="18" charset="0"/>
                <a:cs typeface="Times New Roman" panose="02020603050405020304" pitchFamily="18" charset="0"/>
              </a:rPr>
              <a:t> f(n):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R="211455">
              <a:lnSpc>
                <a:spcPct val="115000"/>
              </a:lnSpc>
              <a:spcAft>
                <a:spcPts val="0"/>
              </a:spcAft>
            </a:pPr>
            <a:r>
              <a:rPr lang="vi-VN" sz="2800">
                <a:solidFill>
                  <a:srgbClr val="001A33"/>
                </a:solidFill>
                <a:latin typeface="Times New Roman" panose="02020603050405020304" pitchFamily="18" charset="0"/>
                <a:ea typeface="Times New Roman" panose="02020603050405020304" pitchFamily="18" charset="0"/>
                <a:cs typeface="Times New Roman" panose="02020603050405020304" pitchFamily="18" charset="0"/>
              </a:rPr>
              <a:t>            t = n + 1</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R="211455">
              <a:lnSpc>
                <a:spcPct val="115000"/>
              </a:lnSpc>
              <a:spcAft>
                <a:spcPts val="0"/>
              </a:spcAft>
            </a:pPr>
            <a:r>
              <a:rPr lang="vi-VN" sz="2800">
                <a:solidFill>
                  <a:srgbClr val="1F3864"/>
                </a:solidFill>
                <a:latin typeface="Times New Roman" panose="02020603050405020304" pitchFamily="18" charset="0"/>
                <a:ea typeface="Times New Roman" panose="02020603050405020304" pitchFamily="18" charset="0"/>
                <a:cs typeface="Times New Roman" panose="02020603050405020304" pitchFamily="18" charset="0"/>
              </a:rPr>
              <a:t>            return</a:t>
            </a:r>
            <a:r>
              <a:rPr lang="vi-VN" sz="2800">
                <a:solidFill>
                  <a:srgbClr val="001A33"/>
                </a:solidFill>
                <a:latin typeface="Times New Roman" panose="02020603050405020304" pitchFamily="18" charset="0"/>
                <a:ea typeface="Times New Roman" panose="02020603050405020304" pitchFamily="18" charset="0"/>
                <a:cs typeface="Times New Roman" panose="02020603050405020304" pitchFamily="18" charset="0"/>
              </a:rPr>
              <a:t> 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R="211455">
              <a:lnSpc>
                <a:spcPct val="115000"/>
              </a:lnSpc>
              <a:spcAft>
                <a:spcPts val="0"/>
              </a:spcAft>
            </a:pPr>
            <a:r>
              <a:rPr lang="fr-FR"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&gt;&gt;</a:t>
            </a:r>
            <a:r>
              <a:rPr lang="vi-VN"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&gt;</a:t>
            </a:r>
            <a:r>
              <a:rPr lang="vi-VN" sz="2800">
                <a:solidFill>
                  <a:srgbClr val="001A33"/>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800">
                <a:solidFill>
                  <a:srgbClr val="001A33"/>
                </a:solidFill>
                <a:latin typeface="Times New Roman" panose="02020603050405020304" pitchFamily="18" charset="0"/>
                <a:ea typeface="Times New Roman" panose="02020603050405020304" pitchFamily="18" charset="0"/>
                <a:cs typeface="Times New Roman" panose="02020603050405020304" pitchFamily="18" charset="0"/>
              </a:rPr>
              <a:t>t </a:t>
            </a:r>
            <a:r>
              <a:rPr lang="vi-VN" sz="2800">
                <a:solidFill>
                  <a:srgbClr val="001A33"/>
                </a:solidFill>
                <a:latin typeface="Times New Roman" panose="02020603050405020304" pitchFamily="18" charset="0"/>
                <a:ea typeface="Times New Roman" panose="02020603050405020304" pitchFamily="18" charset="0"/>
                <a:cs typeface="Times New Roman" panose="02020603050405020304" pitchFamily="18" charset="0"/>
              </a:rPr>
              <a:t>=</a:t>
            </a:r>
            <a:r>
              <a:rPr lang="fr-FR" sz="2800">
                <a:solidFill>
                  <a:srgbClr val="001A33"/>
                </a:solidFill>
                <a:latin typeface="Times New Roman" panose="02020603050405020304" pitchFamily="18" charset="0"/>
                <a:ea typeface="Times New Roman" panose="02020603050405020304" pitchFamily="18" charset="0"/>
                <a:cs typeface="Times New Roman" panose="02020603050405020304" pitchFamily="18" charset="0"/>
              </a:rPr>
              <a:t> 10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R="211455">
              <a:lnSpc>
                <a:spcPct val="115000"/>
              </a:lnSpc>
              <a:spcAft>
                <a:spcPts val="0"/>
              </a:spcAft>
            </a:pPr>
            <a:r>
              <a:rPr lang="vi-VN"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&gt;&gt;</a:t>
            </a:r>
            <a:r>
              <a:rPr lang="fr-FR"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&gt;</a:t>
            </a:r>
            <a:r>
              <a:rPr lang="fr-FR" sz="2800">
                <a:solidFill>
                  <a:srgbClr val="001A33"/>
                </a:solidFill>
                <a:latin typeface="Times New Roman" panose="02020603050405020304" pitchFamily="18" charset="0"/>
                <a:ea typeface="Times New Roman" panose="02020603050405020304" pitchFamily="18" charset="0"/>
                <a:cs typeface="Times New Roman" panose="02020603050405020304" pitchFamily="18" charset="0"/>
              </a:rPr>
              <a:t> f(5)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R="211455">
              <a:lnSpc>
                <a:spcPct val="115000"/>
              </a:lnSpc>
              <a:spcAft>
                <a:spcPts val="0"/>
              </a:spcAft>
            </a:pPr>
            <a:r>
              <a:rPr lang="vi-VN" sz="2800">
                <a:solidFill>
                  <a:srgbClr val="001A33"/>
                </a:solidFill>
                <a:latin typeface="Times New Roman" panose="02020603050405020304" pitchFamily="18" charset="0"/>
                <a:ea typeface="Times New Roman" panose="02020603050405020304" pitchFamily="18" charset="0"/>
                <a:cs typeface="Times New Roman" panose="02020603050405020304" pitchFamily="18" charset="0"/>
              </a:rPr>
              <a:t>6</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R="211455">
              <a:lnSpc>
                <a:spcPct val="115000"/>
              </a:lnSpc>
              <a:spcAft>
                <a:spcPts val="0"/>
              </a:spcAft>
            </a:pPr>
            <a:r>
              <a:rPr lang="vi-VN"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vi-VN" sz="2800">
                <a:solidFill>
                  <a:srgbClr val="001A33"/>
                </a:solidFill>
                <a:latin typeface="Times New Roman" panose="02020603050405020304" pitchFamily="18" charset="0"/>
                <a:ea typeface="Times New Roman" panose="02020603050405020304" pitchFamily="18" charset="0"/>
                <a:cs typeface="Times New Roman" panose="02020603050405020304" pitchFamily="18" charset="0"/>
              </a:rPr>
              <a:t> 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R="211455">
              <a:lnSpc>
                <a:spcPct val="115000"/>
              </a:lnSpc>
              <a:spcAft>
                <a:spcPts val="0"/>
              </a:spcAft>
            </a:pPr>
            <a:r>
              <a:rPr lang="fr-FR" sz="2800">
                <a:solidFill>
                  <a:srgbClr val="001A33"/>
                </a:solidFill>
                <a:latin typeface="Times New Roman" panose="02020603050405020304" pitchFamily="18" charset="0"/>
                <a:ea typeface="Times New Roman" panose="02020603050405020304" pitchFamily="18" charset="0"/>
                <a:cs typeface="Times New Roman" panose="02020603050405020304" pitchFamily="18" charset="0"/>
              </a:rPr>
              <a:t>10</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98357" y="1575935"/>
            <a:ext cx="6993924" cy="4016484"/>
          </a:xfrm>
          <a:prstGeom prst="rect">
            <a:avLst/>
          </a:prstGeom>
        </p:spPr>
        <p:txBody>
          <a:bodyPr wrap="square">
            <a:spAutoFit/>
          </a:bodyPr>
          <a:lstStyle/>
          <a:p>
            <a:pPr marR="211455" algn="just">
              <a:spcBef>
                <a:spcPts val="1200"/>
              </a:spcBef>
              <a:spcAft>
                <a:spcPts val="1200"/>
              </a:spcAft>
              <a:tabLst>
                <a:tab pos="2783205" algn="l"/>
              </a:tabLst>
            </a:pPr>
            <a:r>
              <a:rPr lang="vi-VN" sz="2800">
                <a:solidFill>
                  <a:srgbClr val="FF6600"/>
                </a:solidFill>
                <a:latin typeface="Times New Roman" panose="02020603050405020304" pitchFamily="18" charset="0"/>
                <a:ea typeface="Times New Roman" panose="02020603050405020304" pitchFamily="18" charset="0"/>
                <a:cs typeface="Times New Roman" panose="02020603050405020304" pitchFamily="18" charset="0"/>
              </a:rPr>
              <a:t>Ví dụ 2</a:t>
            </a:r>
            <a:r>
              <a:rPr lang="vi-VN" sz="2800">
                <a:solidFill>
                  <a:srgbClr val="001A33"/>
                </a:solidFill>
                <a:latin typeface="Times New Roman" panose="02020603050405020304" pitchFamily="18" charset="0"/>
                <a:ea typeface="Times New Roman" panose="02020603050405020304" pitchFamily="18" charset="0"/>
                <a:cs typeface="Times New Roman" panose="02020603050405020304" pitchFamily="18" charset="0"/>
              </a:rPr>
              <a:t>. Bên trong hàm có thể truy cập để sử dụng giá trị của biến đã khai báo trước đó ở bên ngoài hàm.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R="211455" algn="just">
              <a:lnSpc>
                <a:spcPct val="115000"/>
              </a:lnSpc>
              <a:spcAft>
                <a:spcPts val="0"/>
              </a:spcAft>
            </a:pPr>
            <a:r>
              <a:rPr lang="vi-VN"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vi-VN" sz="2800">
                <a:solidFill>
                  <a:srgbClr val="001A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1F3864"/>
                </a:solidFill>
                <a:latin typeface="Times New Roman" panose="02020603050405020304" pitchFamily="18" charset="0"/>
                <a:ea typeface="Times New Roman" panose="02020603050405020304" pitchFamily="18" charset="0"/>
                <a:cs typeface="Times New Roman" panose="02020603050405020304" pitchFamily="18" charset="0"/>
              </a:rPr>
              <a:t>def</a:t>
            </a:r>
            <a:r>
              <a:rPr lang="en-US" sz="2800">
                <a:solidFill>
                  <a:srgbClr val="001A33"/>
                </a:solidFill>
                <a:latin typeface="Times New Roman" panose="02020603050405020304" pitchFamily="18" charset="0"/>
                <a:ea typeface="Times New Roman" panose="02020603050405020304" pitchFamily="18" charset="0"/>
                <a:cs typeface="Times New Roman" panose="02020603050405020304" pitchFamily="18" charset="0"/>
              </a:rPr>
              <a:t>  f(a, b):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R="211455" algn="just">
              <a:lnSpc>
                <a:spcPct val="115000"/>
              </a:lnSpc>
              <a:spcAft>
                <a:spcPts val="0"/>
              </a:spcAft>
            </a:pPr>
            <a:r>
              <a:rPr lang="en-US" sz="2800">
                <a:solidFill>
                  <a:srgbClr val="1F3864"/>
                </a:solidFill>
                <a:latin typeface="Times New Roman" panose="02020603050405020304" pitchFamily="18" charset="0"/>
                <a:ea typeface="Times New Roman" panose="02020603050405020304" pitchFamily="18" charset="0"/>
                <a:cs typeface="Times New Roman" panose="02020603050405020304" pitchFamily="18" charset="0"/>
              </a:rPr>
              <a:t>          return</a:t>
            </a:r>
            <a:r>
              <a:rPr lang="en-US" sz="2800">
                <a:solidFill>
                  <a:srgbClr val="001A33"/>
                </a:solidFill>
                <a:latin typeface="Times New Roman" panose="02020603050405020304" pitchFamily="18" charset="0"/>
                <a:ea typeface="Times New Roman" panose="02020603050405020304" pitchFamily="18" charset="0"/>
                <a:cs typeface="Times New Roman" panose="02020603050405020304" pitchFamily="18" charset="0"/>
              </a:rPr>
              <a:t> a </a:t>
            </a:r>
            <a:r>
              <a:rPr lang="en-US" sz="2800">
                <a:solidFill>
                  <a:srgbClr val="001A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smtClean="0">
                <a:solidFill>
                  <a:srgbClr val="001A33"/>
                </a:solidFill>
                <a:latin typeface="Times New Roman" panose="02020603050405020304" pitchFamily="18" charset="0"/>
                <a:ea typeface="Times New Roman" panose="02020603050405020304" pitchFamily="18" charset="0"/>
                <a:cs typeface="Times New Roman" panose="02020603050405020304" pitchFamily="18" charset="0"/>
              </a:rPr>
              <a:t>b + N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R="211455" algn="just">
              <a:lnSpc>
                <a:spcPct val="115000"/>
              </a:lnSpc>
              <a:spcAft>
                <a:spcPts val="0"/>
              </a:spcAft>
            </a:pPr>
            <a:r>
              <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en-US" sz="2800">
                <a:solidFill>
                  <a:srgbClr val="001A33"/>
                </a:solidFill>
                <a:latin typeface="Times New Roman" panose="02020603050405020304" pitchFamily="18" charset="0"/>
                <a:ea typeface="Times New Roman" panose="02020603050405020304" pitchFamily="18" charset="0"/>
                <a:cs typeface="Times New Roman" panose="02020603050405020304" pitchFamily="18" charset="0"/>
              </a:rPr>
              <a:t> N</a:t>
            </a:r>
            <a:r>
              <a:rPr lang="vi-VN" sz="2800">
                <a:solidFill>
                  <a:srgbClr val="001A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001A33"/>
                </a:solidFill>
                <a:latin typeface="Times New Roman" panose="02020603050405020304" pitchFamily="18" charset="0"/>
                <a:ea typeface="Times New Roman" panose="02020603050405020304" pitchFamily="18" charset="0"/>
                <a:cs typeface="Times New Roman" panose="02020603050405020304" pitchFamily="18" charset="0"/>
              </a:rPr>
              <a:t> 10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R="211455" algn="just">
              <a:lnSpc>
                <a:spcPct val="115000"/>
              </a:lnSpc>
              <a:spcAft>
                <a:spcPts val="0"/>
              </a:spcAft>
            </a:pPr>
            <a:r>
              <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&gt;&gt;</a:t>
            </a:r>
            <a:r>
              <a:rPr lang="vi-VN"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&gt;</a:t>
            </a:r>
            <a:r>
              <a:rPr lang="en-US" sz="2800">
                <a:solidFill>
                  <a:srgbClr val="001A33"/>
                </a:solidFill>
                <a:latin typeface="Times New Roman" panose="02020603050405020304" pitchFamily="18" charset="0"/>
                <a:ea typeface="Times New Roman" panose="02020603050405020304" pitchFamily="18" charset="0"/>
                <a:cs typeface="Times New Roman" panose="02020603050405020304" pitchFamily="18" charset="0"/>
              </a:rPr>
              <a:t> f(1, 2)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13</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1881" y="661727"/>
            <a:ext cx="7949514" cy="5998565"/>
          </a:xfrm>
          <a:prstGeom prst="rect">
            <a:avLst/>
          </a:prstGeom>
        </p:spPr>
        <p:txBody>
          <a:bodyPr wrap="square">
            <a:spAutoFit/>
          </a:bodyPr>
          <a:lstStyle/>
          <a:p>
            <a:pPr algn="just">
              <a:spcBef>
                <a:spcPts val="1200"/>
              </a:spcBef>
              <a:spcAft>
                <a:spcPts val="1200"/>
              </a:spcAft>
            </a:pPr>
            <a:r>
              <a:rPr lang="vi-VN" sz="2800" b="1">
                <a:latin typeface="Times New Roman" panose="02020603050405020304" pitchFamily="18" charset="0"/>
                <a:ea typeface="Times New Roman" panose="02020603050405020304" pitchFamily="18" charset="0"/>
                <a:cs typeface="Times New Roman" panose="02020603050405020304" pitchFamily="18" charset="0"/>
              </a:rPr>
              <a:t>Lưu ý:</a:t>
            </a:r>
            <a:r>
              <a:rPr lang="vi-VN" sz="2800">
                <a:latin typeface="Times New Roman" panose="02020603050405020304" pitchFamily="18" charset="0"/>
                <a:ea typeface="Times New Roman" panose="02020603050405020304" pitchFamily="18" charset="0"/>
                <a:cs typeface="Times New Roman" panose="02020603050405020304" pitchFamily="18" charset="0"/>
              </a:rPr>
              <a:t> nếu muốn biến bên ngoài vẫn có tác dụng bên trong hàm thì chỉ cần khai báo lại biến này bên trong hàm với từ khóa </a:t>
            </a:r>
            <a:r>
              <a:rPr lang="vi-VN" sz="2800" b="1">
                <a:latin typeface="Times New Roman" panose="02020603050405020304" pitchFamily="18" charset="0"/>
                <a:ea typeface="Times New Roman" panose="02020603050405020304" pitchFamily="18" charset="0"/>
                <a:cs typeface="Times New Roman" panose="02020603050405020304" pitchFamily="18" charset="0"/>
              </a:rPr>
              <a:t>global</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vi-VN" sz="2800">
                <a:solidFill>
                  <a:srgbClr val="FF00FF"/>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vi-VN" sz="2800">
                <a:latin typeface="Times New Roman" panose="02020603050405020304" pitchFamily="18" charset="0"/>
                <a:ea typeface="Times New Roman" panose="02020603050405020304" pitchFamily="18" charset="0"/>
                <a:cs typeface="Times New Roman" panose="02020603050405020304" pitchFamily="18" charset="0"/>
              </a:rPr>
              <a:t> </a:t>
            </a:r>
            <a:r>
              <a:rPr lang="vi-VN"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def</a:t>
            </a:r>
            <a:r>
              <a:rPr lang="vi-VN" sz="2800">
                <a:latin typeface="Times New Roman" panose="02020603050405020304" pitchFamily="18" charset="0"/>
                <a:ea typeface="Times New Roman" panose="02020603050405020304" pitchFamily="18" charset="0"/>
                <a:cs typeface="Times New Roman" panose="02020603050405020304" pitchFamily="18" charset="0"/>
              </a:rPr>
              <a:t>   f(n)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a:t>
            </a:r>
            <a:r>
              <a:rPr lang="vi-VN"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global</a:t>
            </a:r>
            <a:r>
              <a:rPr lang="vi-VN" sz="2800">
                <a:latin typeface="Times New Roman" panose="02020603050405020304" pitchFamily="18" charset="0"/>
                <a:ea typeface="Times New Roman" panose="02020603050405020304" pitchFamily="18" charset="0"/>
                <a:cs typeface="Times New Roman" panose="02020603050405020304" pitchFamily="18" charset="0"/>
              </a:rPr>
              <a:t>  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t  =  2*n  </a:t>
            </a:r>
            <a:r>
              <a:rPr lang="vi-VN" sz="2800">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1</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a:t>
            </a:r>
            <a:r>
              <a:rPr lang="vi-VN"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return</a:t>
            </a:r>
            <a:r>
              <a:rPr lang="vi-VN" sz="2800">
                <a:latin typeface="Times New Roman" panose="02020603050405020304" pitchFamily="18" charset="0"/>
                <a:ea typeface="Times New Roman" panose="02020603050405020304" pitchFamily="18" charset="0"/>
                <a:cs typeface="Times New Roman" panose="02020603050405020304" pitchFamily="18" charset="0"/>
              </a:rPr>
              <a:t>  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vi-VN" sz="2800">
                <a:solidFill>
                  <a:srgbClr val="FF00FF"/>
                </a:solidFill>
                <a:latin typeface="Times New Roman" panose="02020603050405020304" pitchFamily="18" charset="0"/>
                <a:ea typeface="Times New Roman" panose="02020603050405020304" pitchFamily="18" charset="0"/>
                <a:cs typeface="Times New Roman" panose="02020603050405020304" pitchFamily="18" charset="0"/>
              </a:rPr>
              <a:t>&gt;&gt;&gt;  </a:t>
            </a:r>
            <a:r>
              <a:rPr lang="vi-VN" sz="2800">
                <a:latin typeface="Times New Roman" panose="02020603050405020304" pitchFamily="18" charset="0"/>
                <a:ea typeface="Times New Roman" panose="02020603050405020304" pitchFamily="18" charset="0"/>
                <a:cs typeface="Times New Roman" panose="02020603050405020304" pitchFamily="18" charset="0"/>
              </a:rPr>
              <a:t>t  =  10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vi-VN" sz="2800">
                <a:solidFill>
                  <a:srgbClr val="FF00FF"/>
                </a:solidFill>
                <a:latin typeface="Times New Roman" panose="02020603050405020304" pitchFamily="18" charset="0"/>
                <a:ea typeface="Times New Roman" panose="02020603050405020304" pitchFamily="18" charset="0"/>
                <a:cs typeface="Times New Roman" panose="02020603050405020304" pitchFamily="18" charset="0"/>
              </a:rPr>
              <a:t>&gt;&gt;&gt;  </a:t>
            </a:r>
            <a:r>
              <a:rPr lang="vi-VN" sz="2800">
                <a:latin typeface="Times New Roman" panose="02020603050405020304" pitchFamily="18" charset="0"/>
                <a:ea typeface="Times New Roman" panose="02020603050405020304" pitchFamily="18" charset="0"/>
                <a:cs typeface="Times New Roman" panose="02020603050405020304" pitchFamily="18" charset="0"/>
              </a:rPr>
              <a:t>f (1)</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vi-VN"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3</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vi-VN" sz="2800">
                <a:solidFill>
                  <a:srgbClr val="FF00FF"/>
                </a:solidFill>
                <a:latin typeface="Times New Roman" panose="02020603050405020304" pitchFamily="18" charset="0"/>
                <a:ea typeface="Times New Roman" panose="02020603050405020304" pitchFamily="18" charset="0"/>
                <a:cs typeface="Times New Roman" panose="02020603050405020304" pitchFamily="18" charset="0"/>
              </a:rPr>
              <a:t>&gt;&gt;&gt;  </a:t>
            </a:r>
            <a:r>
              <a:rPr lang="vi-VN" sz="2800">
                <a:latin typeface="Times New Roman" panose="02020603050405020304" pitchFamily="18" charset="0"/>
                <a:ea typeface="Times New Roman" panose="02020603050405020304" pitchFamily="18" charset="0"/>
                <a:cs typeface="Times New Roman" panose="02020603050405020304" pitchFamily="18" charset="0"/>
              </a:rPr>
              <a:t>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vi-VN"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3</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1_FunkyShapesVTI">
  <a:themeElements>
    <a:clrScheme name="Custom 15">
      <a:dk1>
        <a:sysClr val="windowText" lastClr="000000"/>
      </a:dk1>
      <a:lt1>
        <a:sysClr val="window" lastClr="FFFFFF"/>
      </a:lt1>
      <a:dk2>
        <a:srgbClr val="2D2D2D"/>
      </a:dk2>
      <a:lt2>
        <a:srgbClr val="F3FFF8"/>
      </a:lt2>
      <a:accent1>
        <a:srgbClr val="FF80BD"/>
      </a:accent1>
      <a:accent2>
        <a:srgbClr val="1EB9D3"/>
      </a:accent2>
      <a:accent3>
        <a:srgbClr val="21C46B"/>
      </a:accent3>
      <a:accent4>
        <a:srgbClr val="EA9600"/>
      </a:accent4>
      <a:accent5>
        <a:srgbClr val="F43B56"/>
      </a:accent5>
      <a:accent6>
        <a:srgbClr val="4B56E8"/>
      </a:accent6>
      <a:hlink>
        <a:srgbClr val="8F61FF"/>
      </a:hlink>
      <a:folHlink>
        <a:srgbClr val="F900A0"/>
      </a:folHlink>
    </a:clrScheme>
    <a:fontScheme name="Custom 7">
      <a:majorFont>
        <a:latin typeface="Source Sans Pro "/>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Funky shapes design</Template>
  <TotalTime>0</TotalTime>
  <Words>4772</Words>
  <Application>WPS Presentation</Application>
  <PresentationFormat>Widescreen</PresentationFormat>
  <Paragraphs>125</Paragraphs>
  <Slides>23</Slides>
  <Notes>4</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23</vt:i4>
      </vt:variant>
    </vt:vector>
  </HeadingPairs>
  <TitlesOfParts>
    <vt:vector size="34" baseType="lpstr">
      <vt:lpstr>Arial</vt:lpstr>
      <vt:lpstr>SimSun</vt:lpstr>
      <vt:lpstr>Wingdings</vt:lpstr>
      <vt:lpstr>Source Sans Pro SemiBold</vt:lpstr>
      <vt:lpstr>Segoe Print</vt:lpstr>
      <vt:lpstr>Source Sans Pro</vt:lpstr>
      <vt:lpstr>Times New Roman</vt:lpstr>
      <vt:lpstr>Calibri</vt:lpstr>
      <vt:lpstr>Microsoft YaHei</vt:lpstr>
      <vt:lpstr>Arial Unicode MS</vt:lpstr>
      <vt:lpstr>1_FunkyShapesVTI</vt:lpstr>
      <vt:lpstr>BÀI 28 PHẠM VI CỦA BIẾN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THANK YOU</vt:lpstr>
      <vt:lpstr>TOPIC ONE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10 CHƯƠNG TRÌNH CON VÀ THƯ VIỆN CÁC CHƯƠNG TRÌNH CON CÓ SẴN</dc:title>
  <dc:creator>HoangThanh Tam</dc:creator>
  <cp:lastModifiedBy>ASUS</cp:lastModifiedBy>
  <cp:revision>16</cp:revision>
  <dcterms:created xsi:type="dcterms:W3CDTF">2022-01-16T09:26:00Z</dcterms:created>
  <dcterms:modified xsi:type="dcterms:W3CDTF">2023-03-30T04:56:57Z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ICV">
    <vt:lpwstr>5E86DE85FB8D4FE79BD87028E8042612</vt:lpwstr>
  </property>
  <property fmtid="{D5CDD505-2E9C-101B-9397-08002B2CF9AE}" pid="4" name="KSOProductBuildVer">
    <vt:lpwstr>1033-11.2.0.11513</vt:lpwstr>
  </property>
</Properties>
</file>