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31"/>
  </p:handoutMasterIdLst>
  <p:sldIdLst>
    <p:sldId id="312" r:id="rId3"/>
    <p:sldId id="316" r:id="rId5"/>
    <p:sldId id="356" r:id="rId6"/>
    <p:sldId id="354" r:id="rId7"/>
    <p:sldId id="355" r:id="rId8"/>
    <p:sldId id="357" r:id="rId9"/>
    <p:sldId id="359" r:id="rId10"/>
    <p:sldId id="358" r:id="rId11"/>
    <p:sldId id="360" r:id="rId12"/>
    <p:sldId id="361" r:id="rId13"/>
    <p:sldId id="362" r:id="rId14"/>
    <p:sldId id="363" r:id="rId15"/>
    <p:sldId id="364" r:id="rId16"/>
    <p:sldId id="366" r:id="rId17"/>
    <p:sldId id="365" r:id="rId18"/>
    <p:sldId id="367" r:id="rId19"/>
    <p:sldId id="368" r:id="rId20"/>
    <p:sldId id="369" r:id="rId21"/>
    <p:sldId id="370" r:id="rId22"/>
    <p:sldId id="371" r:id="rId23"/>
    <p:sldId id="372" r:id="rId24"/>
    <p:sldId id="349" r:id="rId25"/>
    <p:sldId id="350" r:id="rId26"/>
    <p:sldId id="351" r:id="rId27"/>
    <p:sldId id="352" r:id="rId28"/>
    <p:sldId id="336" r:id="rId29"/>
    <p:sldId id="31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826"/>
    <a:srgbClr val="FCE5EF"/>
    <a:srgbClr val="D2E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717" autoAdjust="0"/>
  </p:normalViewPr>
  <p:slideViewPr>
    <p:cSldViewPr snapToGrid="0">
      <p:cViewPr varScale="1">
        <p:scale>
          <a:sx n="39" d="100"/>
          <a:sy n="39" d="100"/>
        </p:scale>
        <p:origin x="78" y="648"/>
      </p:cViewPr>
      <p:guideLst/>
    </p:cSldViewPr>
  </p:slideViewPr>
  <p:outlineViewPr>
    <p:cViewPr>
      <p:scale>
        <a:sx n="33" d="100"/>
        <a:sy n="33" d="100"/>
      </p:scale>
      <p:origin x="0" y="-3480"/>
    </p:cViewPr>
  </p:outlineViewPr>
  <p:notesTextViewPr>
    <p:cViewPr>
      <p:scale>
        <a:sx n="1" d="1"/>
        <a:sy n="1" d="1"/>
      </p:scale>
      <p:origin x="0" y="0"/>
    </p:cViewPr>
  </p:notesTextViewPr>
  <p:sorterViewPr>
    <p:cViewPr>
      <p:scale>
        <a:sx n="100" d="100"/>
        <a:sy n="100" d="100"/>
      </p:scale>
      <p:origin x="0" y="-1522"/>
    </p:cViewPr>
  </p:sorterViewPr>
  <p:notesViewPr>
    <p:cSldViewPr snapToGrid="0">
      <p:cViewPr varScale="1">
        <p:scale>
          <a:sx n="62" d="100"/>
          <a:sy n="62" d="100"/>
        </p:scale>
        <p:origin x="2266" y="77"/>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handoutMaster" Target="handoutMasters/handoutMaster1.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273EFC-B541-4D39-ACAE-B43588005231}" type="datetimeFigureOut">
              <a:rPr lang="en-US" smtClean="0"/>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8FC685-2169-447E-B5F0-6D799AEBC20E}" type="slidenum">
              <a:rPr lang="en-US" smtClean="0"/>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0853E1-56A0-44E9-A74E-5E9F6164A239}" type="datetimeFigureOut">
              <a:rPr lang="en-US" smtClean="0"/>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26890-3464-4466-B789-5BB6DD4ADC9C}" type="slidenum">
              <a:rPr lang="en-US" smtClean="0"/>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926890-3464-4466-B789-5BB6DD4ADC9C}" type="slidenum">
              <a:rPr lang="en-US" smtClean="0"/>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3251742-F350-4E0A-882E-44E34E005E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74" name="Freeform: Shape 73"/>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5" name="Freeform: Shape 74"/>
          <p:cNvSpPr/>
          <p:nvPr userDrawn="1"/>
        </p:nvSpPr>
        <p:spPr>
          <a:xfrm>
            <a:off x="3" y="2"/>
            <a:ext cx="2134216" cy="2258161"/>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nvGrpSpPr>
          <p:cNvPr id="76" name="Group 75"/>
          <p:cNvGrpSpPr/>
          <p:nvPr userDrawn="1"/>
        </p:nvGrpSpPr>
        <p:grpSpPr>
          <a:xfrm>
            <a:off x="1481312" y="743744"/>
            <a:ext cx="4860256" cy="4589316"/>
            <a:chOff x="1481312" y="743744"/>
            <a:chExt cx="4860256" cy="4589316"/>
          </a:xfrm>
        </p:grpSpPr>
        <p:sp>
          <p:nvSpPr>
            <p:cNvPr id="77" name="Rectangle 76" descr="Tag=AccentColor&#10;Flavor=Light&#10;Target=Fill"/>
            <p:cNvSpPr/>
            <p:nvPr/>
          </p:nvSpPr>
          <p:spPr>
            <a:xfrm>
              <a:off x="1481312" y="743744"/>
              <a:ext cx="4860256" cy="4589316"/>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78" name="Rectangle 77" descr="Tag=AccentColor&#10;Flavor=Light&#10;Target=Fill"/>
            <p:cNvSpPr/>
            <p:nvPr/>
          </p:nvSpPr>
          <p:spPr>
            <a:xfrm>
              <a:off x="1481312" y="743744"/>
              <a:ext cx="4860256" cy="4589316"/>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useBgFill="1">
        <p:nvSpPr>
          <p:cNvPr id="79" name="Rectangle 78"/>
          <p:cNvSpPr/>
          <p:nvPr userDrawn="1"/>
        </p:nvSpPr>
        <p:spPr>
          <a:xfrm>
            <a:off x="1379729" y="648365"/>
            <a:ext cx="4860256" cy="4589316"/>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itle 1"/>
          <p:cNvSpPr>
            <a:spLocks noGrp="1"/>
          </p:cNvSpPr>
          <p:nvPr>
            <p:ph type="ctrTitle" hasCustomPrompt="1"/>
          </p:nvPr>
        </p:nvSpPr>
        <p:spPr>
          <a:xfrm>
            <a:off x="1521269" y="799275"/>
            <a:ext cx="4579668" cy="3028072"/>
          </a:xfrm>
        </p:spPr>
        <p:txBody>
          <a:bodyPr/>
          <a:lstStyle>
            <a:lvl1pPr algn="ctr">
              <a:defRPr sz="6000" b="1" spc="1500" baseline="0"/>
            </a:lvl1pPr>
          </a:lstStyle>
          <a:p>
            <a:r>
              <a:rPr lang="en-US" dirty="0"/>
              <a:t>CLICK TO ADD TITLE</a:t>
            </a:r>
            <a:endParaRPr lang="en-US" dirty="0"/>
          </a:p>
        </p:txBody>
      </p:sp>
      <p:sp>
        <p:nvSpPr>
          <p:cNvPr id="81" name="Subtitle 2"/>
          <p:cNvSpPr>
            <a:spLocks noGrp="1"/>
          </p:cNvSpPr>
          <p:nvPr>
            <p:ph type="subTitle" idx="1" hasCustomPrompt="1"/>
          </p:nvPr>
        </p:nvSpPr>
        <p:spPr>
          <a:xfrm>
            <a:off x="1521269" y="3919422"/>
            <a:ext cx="4579668" cy="1166797"/>
          </a:xfrm>
        </p:spPr>
        <p:txBody>
          <a:bodyPr/>
          <a:lstStyle>
            <a:lvl1pPr algn="ctr">
              <a:buNone/>
              <a:defRPr sz="2400" spc="400" baseline="0"/>
            </a:lvl1pPr>
          </a:lstStyle>
          <a:p>
            <a:r>
              <a:rPr lang="en-US" dirty="0"/>
              <a:t>CLICK TO ADD SUBTITLE</a:t>
            </a:r>
            <a:endParaRPr lang="en-US" dirty="0"/>
          </a:p>
        </p:txBody>
      </p:sp>
      <p:sp>
        <p:nvSpPr>
          <p:cNvPr id="82" name="Oval 81"/>
          <p:cNvSpPr/>
          <p:nvPr userDrawn="1"/>
        </p:nvSpPr>
        <p:spPr>
          <a:xfrm>
            <a:off x="1199364" y="4074364"/>
            <a:ext cx="365125" cy="365125"/>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3" name="Freeform: Shape 82"/>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4" name="Freeform: Shape 83"/>
          <p:cNvSpPr/>
          <p:nvPr userDrawn="1"/>
        </p:nvSpPr>
        <p:spPr>
          <a:xfrm>
            <a:off x="10602612" y="5333060"/>
            <a:ext cx="1589388" cy="1524940"/>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nvGrpSpPr>
          <p:cNvPr id="86" name="Graphic 185"/>
          <p:cNvGrpSpPr/>
          <p:nvPr userDrawn="1"/>
        </p:nvGrpSpPr>
        <p:grpSpPr>
          <a:xfrm>
            <a:off x="9805475" y="1581418"/>
            <a:ext cx="843746" cy="375828"/>
            <a:chOff x="9841624" y="4115729"/>
            <a:chExt cx="602170" cy="268223"/>
          </a:xfrm>
          <a:solidFill>
            <a:schemeClr val="tx1"/>
          </a:solidFill>
        </p:grpSpPr>
        <p:sp>
          <p:nvSpPr>
            <p:cNvPr id="87" name="Freeform: Shape 86"/>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8" name="Freeform: Shape 87"/>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89" name="Freeform: Shape 88"/>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0" name="Freeform: Shape 89"/>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sp>
          <p:nvSpPr>
            <p:cNvPr id="91" name="Freeform: Shape 90"/>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solidFill>
                  <a:schemeClr val="accent1"/>
                </a:solidFill>
              </a:endParaRPr>
            </a:p>
          </p:txBody>
        </p:sp>
      </p:grpSp>
      <p:sp>
        <p:nvSpPr>
          <p:cNvPr id="92" name="Oval 91"/>
          <p:cNvSpPr/>
          <p:nvPr userDrawn="1"/>
        </p:nvSpPr>
        <p:spPr>
          <a:xfrm>
            <a:off x="1199364" y="4074364"/>
            <a:ext cx="365125" cy="365125"/>
          </a:xfrm>
          <a:prstGeom prst="ellipse">
            <a:avLst/>
          </a:prstGeom>
          <a:solidFill>
            <a:schemeClr val="accent3">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96" name="Picture Placeholder 2"/>
          <p:cNvSpPr>
            <a:spLocks noGrp="1"/>
          </p:cNvSpPr>
          <p:nvPr>
            <p:ph type="pic" sz="quarter" idx="13" hasCustomPrompt="1"/>
          </p:nvPr>
        </p:nvSpPr>
        <p:spPr>
          <a:xfrm>
            <a:off x="7068418" y="1957246"/>
            <a:ext cx="4207947" cy="4207948"/>
          </a:xfrm>
        </p:spPr>
        <p:txBody>
          <a:bodyPr/>
          <a:lstStyle>
            <a:lvl1pPr algn="ctr">
              <a:buNone/>
              <a:defRPr/>
            </a:lvl1pPr>
          </a:lstStyle>
          <a:p>
            <a:r>
              <a:rPr lang="en-US" dirty="0"/>
              <a:t>Click to add photo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0"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4" name="Text Placeholder 23"/>
          <p:cNvSpPr>
            <a:spLocks noGrp="1"/>
          </p:cNvSpPr>
          <p:nvPr>
            <p:ph type="body" sz="quarter" idx="13" hasCustomPrompt="1"/>
          </p:nvPr>
        </p:nvSpPr>
        <p:spPr>
          <a:xfrm>
            <a:off x="1691325" y="2014538"/>
            <a:ext cx="4307160" cy="518874"/>
          </a:xfrm>
        </p:spPr>
        <p:txBody>
          <a:bodyPr/>
          <a:lstStyle>
            <a:lvl1pPr>
              <a:buNone/>
              <a:defRPr b="1"/>
            </a:lvl1pPr>
          </a:lstStyle>
          <a:p>
            <a:pPr lvl="0"/>
            <a:r>
              <a:rPr lang="en-US" dirty="0"/>
              <a:t>Click to add title</a:t>
            </a:r>
            <a:endParaRPr lang="en-US" dirty="0"/>
          </a:p>
        </p:txBody>
      </p:sp>
      <p:sp>
        <p:nvSpPr>
          <p:cNvPr id="26" name="Text Placeholder 25"/>
          <p:cNvSpPr>
            <a:spLocks noGrp="1"/>
          </p:cNvSpPr>
          <p:nvPr>
            <p:ph type="body" sz="quarter" idx="14" hasCustomPrompt="1"/>
          </p:nvPr>
        </p:nvSpPr>
        <p:spPr>
          <a:xfrm>
            <a:off x="1691325"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7" name="Text Placeholder 23"/>
          <p:cNvSpPr>
            <a:spLocks noGrp="1"/>
          </p:cNvSpPr>
          <p:nvPr>
            <p:ph type="body" sz="quarter" idx="15" hasCustomPrompt="1"/>
          </p:nvPr>
        </p:nvSpPr>
        <p:spPr>
          <a:xfrm>
            <a:off x="6317484" y="2014538"/>
            <a:ext cx="4307160" cy="518874"/>
          </a:xfrm>
        </p:spPr>
        <p:txBody>
          <a:bodyPr/>
          <a:lstStyle>
            <a:lvl1pPr>
              <a:buNone/>
              <a:defRPr b="1"/>
            </a:lvl1pPr>
          </a:lstStyle>
          <a:p>
            <a:pPr lvl="0"/>
            <a:r>
              <a:rPr lang="en-US" dirty="0"/>
              <a:t>Click to add title</a:t>
            </a:r>
            <a:endParaRPr lang="en-US" dirty="0"/>
          </a:p>
        </p:txBody>
      </p:sp>
      <p:sp>
        <p:nvSpPr>
          <p:cNvPr id="28" name="Text Placeholder 25"/>
          <p:cNvSpPr>
            <a:spLocks noGrp="1"/>
          </p:cNvSpPr>
          <p:nvPr>
            <p:ph type="body" sz="quarter" idx="16" hasCustomPrompt="1"/>
          </p:nvPr>
        </p:nvSpPr>
        <p:spPr>
          <a:xfrm>
            <a:off x="6317484" y="2666318"/>
            <a:ext cx="4307160"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grpSp>
        <p:nvGrpSpPr>
          <p:cNvPr id="6" name="Group 5"/>
          <p:cNvGrpSpPr/>
          <p:nvPr userDrawn="1"/>
        </p:nvGrpSpPr>
        <p:grpSpPr>
          <a:xfrm>
            <a:off x="8341223" y="5289452"/>
            <a:ext cx="1640977" cy="1568548"/>
            <a:chOff x="3121343" y="4864099"/>
            <a:chExt cx="2085971" cy="1993901"/>
          </a:xfrm>
          <a:solidFill>
            <a:schemeClr val="accent1">
              <a:alpha val="20000"/>
            </a:schemeClr>
          </a:solidFill>
        </p:grpSpPr>
        <p:sp>
          <p:nvSpPr>
            <p:cNvPr id="7" name="Freeform: Shape 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Freeform: Shape 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9" name="Freeform: Shape 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Freeform: Shape 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Freeform: Shape 10"/>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Freeform: Shape 11"/>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Freeform: Shape 13"/>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5" name="Freeform: Shape 14"/>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6" name="Freeform: Shape 15"/>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 name="Freeform: Shape 16"/>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 name="Freeform: Shape 17"/>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9" name="Freeform: Shape 18"/>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9"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29" name="Text Placeholder 23"/>
          <p:cNvSpPr>
            <a:spLocks noGrp="1"/>
          </p:cNvSpPr>
          <p:nvPr>
            <p:ph type="body" sz="quarter" idx="13" hasCustomPrompt="1"/>
          </p:nvPr>
        </p:nvSpPr>
        <p:spPr>
          <a:xfrm>
            <a:off x="504392" y="2014538"/>
            <a:ext cx="3534208" cy="518874"/>
          </a:xfrm>
        </p:spPr>
        <p:txBody>
          <a:bodyPr/>
          <a:lstStyle>
            <a:lvl1pPr>
              <a:buNone/>
              <a:defRPr b="1"/>
            </a:lvl1pPr>
          </a:lstStyle>
          <a:p>
            <a:pPr lvl="0"/>
            <a:r>
              <a:rPr lang="en-US" dirty="0"/>
              <a:t>Click to add title</a:t>
            </a:r>
            <a:endParaRPr lang="en-US" dirty="0"/>
          </a:p>
        </p:txBody>
      </p:sp>
      <p:sp>
        <p:nvSpPr>
          <p:cNvPr id="30" name="Text Placeholder 25"/>
          <p:cNvSpPr>
            <a:spLocks noGrp="1"/>
          </p:cNvSpPr>
          <p:nvPr>
            <p:ph type="body" sz="quarter" idx="14" hasCustomPrompt="1"/>
          </p:nvPr>
        </p:nvSpPr>
        <p:spPr>
          <a:xfrm>
            <a:off x="504392"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1" name="Text Placeholder 23"/>
          <p:cNvSpPr>
            <a:spLocks noGrp="1"/>
          </p:cNvSpPr>
          <p:nvPr>
            <p:ph type="body" sz="quarter" idx="15" hasCustomPrompt="1"/>
          </p:nvPr>
        </p:nvSpPr>
        <p:spPr>
          <a:xfrm>
            <a:off x="4356809" y="2014538"/>
            <a:ext cx="3534208" cy="518874"/>
          </a:xfrm>
        </p:spPr>
        <p:txBody>
          <a:bodyPr/>
          <a:lstStyle>
            <a:lvl1pPr>
              <a:buNone/>
              <a:defRPr b="1"/>
            </a:lvl1pPr>
          </a:lstStyle>
          <a:p>
            <a:pPr lvl="0"/>
            <a:r>
              <a:rPr lang="en-US" dirty="0"/>
              <a:t>Click to add title</a:t>
            </a:r>
            <a:endParaRPr lang="en-US" dirty="0"/>
          </a:p>
        </p:txBody>
      </p:sp>
      <p:sp>
        <p:nvSpPr>
          <p:cNvPr id="32" name="Text Placeholder 25"/>
          <p:cNvSpPr>
            <a:spLocks noGrp="1"/>
          </p:cNvSpPr>
          <p:nvPr>
            <p:ph type="body" sz="quarter" idx="16" hasCustomPrompt="1"/>
          </p:nvPr>
        </p:nvSpPr>
        <p:spPr>
          <a:xfrm>
            <a:off x="4356809"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33" name="Text Placeholder 23"/>
          <p:cNvSpPr>
            <a:spLocks noGrp="1"/>
          </p:cNvSpPr>
          <p:nvPr>
            <p:ph type="body" sz="quarter" idx="17" hasCustomPrompt="1"/>
          </p:nvPr>
        </p:nvSpPr>
        <p:spPr>
          <a:xfrm>
            <a:off x="8209226" y="2014538"/>
            <a:ext cx="3534208" cy="518874"/>
          </a:xfrm>
        </p:spPr>
        <p:txBody>
          <a:bodyPr/>
          <a:lstStyle>
            <a:lvl1pPr>
              <a:buNone/>
              <a:defRPr b="1"/>
            </a:lvl1pPr>
          </a:lstStyle>
          <a:p>
            <a:pPr lvl="0"/>
            <a:r>
              <a:rPr lang="en-US" dirty="0"/>
              <a:t>Click to add title</a:t>
            </a:r>
            <a:endParaRPr lang="en-US" dirty="0"/>
          </a:p>
        </p:txBody>
      </p:sp>
      <p:sp>
        <p:nvSpPr>
          <p:cNvPr id="34" name="Text Placeholder 25"/>
          <p:cNvSpPr>
            <a:spLocks noGrp="1"/>
          </p:cNvSpPr>
          <p:nvPr>
            <p:ph type="body" sz="quarter" idx="18" hasCustomPrompt="1"/>
          </p:nvPr>
        </p:nvSpPr>
        <p:spPr>
          <a:xfrm>
            <a:off x="8209226" y="2666318"/>
            <a:ext cx="3534208" cy="3295650"/>
          </a:xfrm>
        </p:spPr>
        <p:txBody>
          <a:bodyPr>
            <a:normAutofit/>
          </a:bodyPr>
          <a:lstStyle>
            <a:lvl1pPr>
              <a:buFont typeface="Arial" panose="020B0604020202020204" pitchFamily="34" charset="0"/>
              <a:buChar char="•"/>
              <a:defRPr sz="1800"/>
            </a:lvl1pPr>
            <a:lvl2pPr>
              <a:buNone/>
              <a:defRPr/>
            </a:lvl2pPr>
            <a:lvl3pPr>
              <a:buNone/>
              <a:defRPr/>
            </a:lvl3pPr>
            <a:lvl4pPr>
              <a:buNone/>
              <a:defRPr/>
            </a:lvl4pPr>
            <a:lvl5pPr>
              <a:buNone/>
              <a:defRPr/>
            </a:lvl5pPr>
          </a:lstStyle>
          <a:p>
            <a:pPr lvl="0"/>
            <a:r>
              <a:rPr lang="en-US" dirty="0"/>
              <a:t>Click to add text</a:t>
            </a:r>
            <a:endParaRPr lang="en-US" dirty="0"/>
          </a:p>
        </p:txBody>
      </p:sp>
      <p:sp>
        <p:nvSpPr>
          <p:cNvPr id="2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35" name="Graphic 38"/>
          <p:cNvGrpSpPr/>
          <p:nvPr userDrawn="1"/>
        </p:nvGrpSpPr>
        <p:grpSpPr>
          <a:xfrm>
            <a:off x="5983704" y="400019"/>
            <a:ext cx="1910252" cy="709661"/>
            <a:chOff x="2267504" y="2540250"/>
            <a:chExt cx="1990951" cy="739641"/>
          </a:xfrm>
          <a:solidFill>
            <a:schemeClr val="tx2"/>
          </a:solidFill>
        </p:grpSpPr>
        <p:sp>
          <p:nvSpPr>
            <p:cNvPr id="36" name="Freeform: Shape 35"/>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 name="Freeform: Shape 2"/>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grpSp>
        <p:nvGrpSpPr>
          <p:cNvPr id="2" name="Group 1"/>
          <p:cNvGrpSpPr/>
          <p:nvPr userDrawn="1"/>
        </p:nvGrpSpPr>
        <p:grpSpPr>
          <a:xfrm>
            <a:off x="0" y="2"/>
            <a:ext cx="2232252" cy="2361890"/>
            <a:chOff x="0" y="2"/>
            <a:chExt cx="2232252" cy="2361890"/>
          </a:xfrm>
        </p:grpSpPr>
        <p:sp>
          <p:nvSpPr>
            <p:cNvPr id="3" name="Freeform: Shape 2"/>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8" name="Freeform: Shape 7"/>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5" name="Freeform: Shape 4"/>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Freeform: Shape 5"/>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 name="Title 1"/>
          <p:cNvSpPr>
            <a:spLocks noGrp="1"/>
          </p:cNvSpPr>
          <p:nvPr>
            <p:ph type="title"/>
          </p:nvPr>
        </p:nvSpPr>
        <p:spPr>
          <a:xfrm>
            <a:off x="2232251" y="633046"/>
            <a:ext cx="3863749" cy="1314996"/>
          </a:xfrm>
        </p:spPr>
        <p:txBody>
          <a:bodyPr anchor="b"/>
          <a:lstStyle/>
          <a:p>
            <a:r>
              <a:rPr lang="en-US"/>
              <a:t>Click to edit Master title style</a:t>
            </a:r>
            <a:endParaRPr lang="en-US" dirty="0"/>
          </a:p>
        </p:txBody>
      </p:sp>
      <p:sp>
        <p:nvSpPr>
          <p:cNvPr id="7" name="Content Placeholder 2"/>
          <p:cNvSpPr>
            <a:spLocks noGrp="1"/>
          </p:cNvSpPr>
          <p:nvPr>
            <p:ph idx="1" hasCustomPrompt="1"/>
          </p:nvPr>
        </p:nvSpPr>
        <p:spPr>
          <a:xfrm>
            <a:off x="2232251" y="2125737"/>
            <a:ext cx="3863749" cy="4044463"/>
          </a:xfrm>
        </p:spPr>
        <p:txBody>
          <a:bodyPr>
            <a:normAutofit/>
          </a:bodyPr>
          <a:lstStyle>
            <a:lvl1pPr marL="0" indent="0">
              <a:lnSpc>
                <a:spcPct val="120000"/>
              </a:lnSpc>
              <a:buNone/>
              <a:defRPr sz="1800"/>
            </a:lvl1pPr>
          </a:lstStyle>
          <a:p>
            <a:pPr>
              <a:lnSpc>
                <a:spcPct val="130000"/>
              </a:lnSpc>
            </a:pPr>
            <a:r>
              <a:rPr lang="en-US" dirty="0"/>
              <a:t>Content</a:t>
            </a:r>
            <a:endParaRPr lang="en-US" dirty="0"/>
          </a:p>
        </p:txBody>
      </p:sp>
      <p:sp>
        <p:nvSpPr>
          <p:cNvPr id="1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8" name="Picture Placeholder 27"/>
          <p:cNvSpPr>
            <a:spLocks noGrp="1"/>
          </p:cNvSpPr>
          <p:nvPr>
            <p:ph type="pic" sz="quarter" idx="14"/>
          </p:nvPr>
        </p:nvSpPr>
        <p:spPr>
          <a:xfrm>
            <a:off x="6423487" y="929609"/>
            <a:ext cx="2518114" cy="2518114"/>
          </a:xfrm>
          <a:custGeom>
            <a:avLst/>
            <a:gdLst>
              <a:gd name="connsiteX0" fmla="*/ 1259057 w 2518114"/>
              <a:gd name="connsiteY0" fmla="*/ 0 h 2518114"/>
              <a:gd name="connsiteX1" fmla="*/ 2518114 w 2518114"/>
              <a:gd name="connsiteY1" fmla="*/ 1259057 h 2518114"/>
              <a:gd name="connsiteX2" fmla="*/ 1259057 w 2518114"/>
              <a:gd name="connsiteY2" fmla="*/ 2518114 h 2518114"/>
              <a:gd name="connsiteX3" fmla="*/ 0 w 2518114"/>
              <a:gd name="connsiteY3" fmla="*/ 1259057 h 2518114"/>
              <a:gd name="connsiteX4" fmla="*/ 1259057 w 2518114"/>
              <a:gd name="connsiteY4" fmla="*/ 0 h 251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8114" h="2518114">
                <a:moveTo>
                  <a:pt x="1259057" y="0"/>
                </a:moveTo>
                <a:cubicBezTo>
                  <a:pt x="1954415" y="0"/>
                  <a:pt x="2518114" y="563699"/>
                  <a:pt x="2518114" y="1259057"/>
                </a:cubicBezTo>
                <a:cubicBezTo>
                  <a:pt x="2518114" y="1954415"/>
                  <a:pt x="1954415" y="2518114"/>
                  <a:pt x="1259057" y="2518114"/>
                </a:cubicBezTo>
                <a:cubicBezTo>
                  <a:pt x="563699" y="2518114"/>
                  <a:pt x="0" y="1954415"/>
                  <a:pt x="0" y="1259057"/>
                </a:cubicBezTo>
                <a:cubicBezTo>
                  <a:pt x="0" y="563699"/>
                  <a:pt x="563699" y="0"/>
                  <a:pt x="1259057" y="0"/>
                </a:cubicBezTo>
                <a:close/>
              </a:path>
            </a:pathLst>
          </a:custGeom>
        </p:spPr>
        <p:txBody>
          <a:bodyPr wrap="square">
            <a:noAutofit/>
          </a:bodyPr>
          <a:lstStyle/>
          <a:p>
            <a:r>
              <a:rPr lang="en-US"/>
              <a:t>Click icon to add picture</a:t>
            </a:r>
            <a:endParaRPr lang="en-US" dirty="0"/>
          </a:p>
        </p:txBody>
      </p:sp>
      <p:sp>
        <p:nvSpPr>
          <p:cNvPr id="25" name="Picture Placeholder 24"/>
          <p:cNvSpPr>
            <a:spLocks noGrp="1"/>
          </p:cNvSpPr>
          <p:nvPr>
            <p:ph type="pic" sz="quarter" idx="13"/>
          </p:nvPr>
        </p:nvSpPr>
        <p:spPr>
          <a:xfrm>
            <a:off x="9090426" y="86636"/>
            <a:ext cx="2952748" cy="2952748"/>
          </a:xfrm>
          <a:custGeom>
            <a:avLst/>
            <a:gdLst>
              <a:gd name="connsiteX0" fmla="*/ 1476374 w 2952748"/>
              <a:gd name="connsiteY0" fmla="*/ 0 h 2952748"/>
              <a:gd name="connsiteX1" fmla="*/ 2952748 w 2952748"/>
              <a:gd name="connsiteY1" fmla="*/ 1476374 h 2952748"/>
              <a:gd name="connsiteX2" fmla="*/ 1476374 w 2952748"/>
              <a:gd name="connsiteY2" fmla="*/ 2952748 h 2952748"/>
              <a:gd name="connsiteX3" fmla="*/ 0 w 2952748"/>
              <a:gd name="connsiteY3" fmla="*/ 1476374 h 2952748"/>
              <a:gd name="connsiteX4" fmla="*/ 1476374 w 2952748"/>
              <a:gd name="connsiteY4" fmla="*/ 0 h 29527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748" h="2952748">
                <a:moveTo>
                  <a:pt x="1476374" y="0"/>
                </a:moveTo>
                <a:cubicBezTo>
                  <a:pt x="2291753" y="0"/>
                  <a:pt x="2952748" y="660995"/>
                  <a:pt x="2952748" y="1476374"/>
                </a:cubicBezTo>
                <a:cubicBezTo>
                  <a:pt x="2952748" y="2291753"/>
                  <a:pt x="2291753" y="2952748"/>
                  <a:pt x="1476374" y="2952748"/>
                </a:cubicBezTo>
                <a:cubicBezTo>
                  <a:pt x="660995" y="2952748"/>
                  <a:pt x="0" y="2291753"/>
                  <a:pt x="0" y="1476374"/>
                </a:cubicBezTo>
                <a:cubicBezTo>
                  <a:pt x="0" y="660995"/>
                  <a:pt x="660995" y="0"/>
                  <a:pt x="1476374" y="0"/>
                </a:cubicBezTo>
                <a:close/>
              </a:path>
            </a:pathLst>
          </a:custGeom>
        </p:spPr>
        <p:txBody>
          <a:bodyPr wrap="square">
            <a:noAutofit/>
          </a:bodyPr>
          <a:lstStyle/>
          <a:p>
            <a:r>
              <a:rPr lang="en-US"/>
              <a:t>Click icon to add picture</a:t>
            </a:r>
            <a:endParaRPr lang="en-US" dirty="0"/>
          </a:p>
        </p:txBody>
      </p:sp>
      <p:grpSp>
        <p:nvGrpSpPr>
          <p:cNvPr id="9" name="Group 8"/>
          <p:cNvGrpSpPr/>
          <p:nvPr userDrawn="1"/>
        </p:nvGrpSpPr>
        <p:grpSpPr>
          <a:xfrm>
            <a:off x="10051176" y="4803984"/>
            <a:ext cx="2140824" cy="2054016"/>
            <a:chOff x="10051176" y="4803984"/>
            <a:chExt cx="2140824" cy="2054016"/>
          </a:xfrm>
        </p:grpSpPr>
        <p:sp>
          <p:nvSpPr>
            <p:cNvPr id="12" name="Freeform: Shape 11"/>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Freeform: Shape 12"/>
            <p:cNvSpPr/>
            <p:nvPr userDrawn="1"/>
          </p:nvSpPr>
          <p:spPr>
            <a:xfrm>
              <a:off x="10051176" y="4803984"/>
              <a:ext cx="2140824" cy="2054016"/>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32" name="Picture Placeholder 31"/>
          <p:cNvSpPr>
            <a:spLocks noGrp="1"/>
          </p:cNvSpPr>
          <p:nvPr>
            <p:ph type="pic" sz="quarter" idx="15"/>
          </p:nvPr>
        </p:nvSpPr>
        <p:spPr>
          <a:xfrm>
            <a:off x="7682545" y="3175909"/>
            <a:ext cx="3454390" cy="3454390"/>
          </a:xfrm>
          <a:custGeom>
            <a:avLst/>
            <a:gdLst>
              <a:gd name="connsiteX0" fmla="*/ 1727195 w 3454390"/>
              <a:gd name="connsiteY0" fmla="*/ 0 h 3454390"/>
              <a:gd name="connsiteX1" fmla="*/ 3454390 w 3454390"/>
              <a:gd name="connsiteY1" fmla="*/ 1727195 h 3454390"/>
              <a:gd name="connsiteX2" fmla="*/ 1727195 w 3454390"/>
              <a:gd name="connsiteY2" fmla="*/ 3454390 h 3454390"/>
              <a:gd name="connsiteX3" fmla="*/ 0 w 3454390"/>
              <a:gd name="connsiteY3" fmla="*/ 1727195 h 3454390"/>
              <a:gd name="connsiteX4" fmla="*/ 1727195 w 3454390"/>
              <a:gd name="connsiteY4" fmla="*/ 0 h 345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4390" h="3454390">
                <a:moveTo>
                  <a:pt x="1727195" y="0"/>
                </a:moveTo>
                <a:cubicBezTo>
                  <a:pt x="2681098" y="0"/>
                  <a:pt x="3454390" y="773292"/>
                  <a:pt x="3454390" y="1727195"/>
                </a:cubicBezTo>
                <a:cubicBezTo>
                  <a:pt x="3454390" y="2681098"/>
                  <a:pt x="2681098" y="3454390"/>
                  <a:pt x="1727195" y="3454390"/>
                </a:cubicBezTo>
                <a:cubicBezTo>
                  <a:pt x="773292" y="3454390"/>
                  <a:pt x="0" y="2681098"/>
                  <a:pt x="0" y="1727195"/>
                </a:cubicBezTo>
                <a:cubicBezTo>
                  <a:pt x="0" y="773292"/>
                  <a:pt x="773292" y="0"/>
                  <a:pt x="1727195" y="0"/>
                </a:cubicBezTo>
                <a:close/>
              </a:path>
            </a:pathLst>
          </a:custGeom>
        </p:spPr>
        <p:txBody>
          <a:bodyPr wrap="square">
            <a:noAutofit/>
          </a:bodyPr>
          <a:lstStyle/>
          <a:p>
            <a:r>
              <a:rPr lang="en-US"/>
              <a:t>Click icon to add picture</a:t>
            </a:r>
            <a:endParaRPr lang="en-US" dirty="0"/>
          </a:p>
        </p:txBody>
      </p:sp>
      <p:sp>
        <p:nvSpPr>
          <p:cNvPr id="2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4" name="Group 3"/>
          <p:cNvGrpSpPr/>
          <p:nvPr userDrawn="1"/>
        </p:nvGrpSpPr>
        <p:grpSpPr>
          <a:xfrm>
            <a:off x="6835096" y="657544"/>
            <a:ext cx="4843727" cy="5534144"/>
            <a:chOff x="1674895" y="1345036"/>
            <a:chExt cx="5428610" cy="4210939"/>
          </a:xfrm>
        </p:grpSpPr>
        <p:sp>
          <p:nvSpPr>
            <p:cNvPr id="5" name="Rectangle 4"/>
            <p:cNvSpPr/>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 name="Rectangle 5"/>
            <p:cNvSpPr/>
            <p:nvPr/>
          </p:nvSpPr>
          <p:spPr>
            <a:xfrm>
              <a:off x="1674895" y="1345036"/>
              <a:ext cx="5428610" cy="4210939"/>
            </a:xfrm>
            <a:prstGeom prst="rect">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useBgFill="1">
        <p:nvSpPr>
          <p:cNvPr id="7" name="Rectangle 6"/>
          <p:cNvSpPr/>
          <p:nvPr userDrawn="1"/>
        </p:nvSpPr>
        <p:spPr>
          <a:xfrm>
            <a:off x="6688435" y="401247"/>
            <a:ext cx="4860256" cy="5669873"/>
          </a:xfrm>
          <a:prstGeom prst="rect">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8" name="Title 1"/>
          <p:cNvSpPr>
            <a:spLocks noGrp="1"/>
          </p:cNvSpPr>
          <p:nvPr>
            <p:ph type="ctrTitle" hasCustomPrompt="1"/>
          </p:nvPr>
        </p:nvSpPr>
        <p:spPr>
          <a:xfrm>
            <a:off x="7012297" y="786881"/>
            <a:ext cx="4203323" cy="2927350"/>
          </a:xfrm>
        </p:spPr>
        <p:txBody>
          <a:bodyPr>
            <a:normAutofit/>
          </a:bodyPr>
          <a:lstStyle>
            <a:lvl1pPr algn="ctr">
              <a:defRPr sz="6000" b="1" spc="1500" baseline="0"/>
            </a:lvl1pPr>
          </a:lstStyle>
          <a:p>
            <a:r>
              <a:rPr lang="en-US" dirty="0"/>
              <a:t>CLICK TO ADD TITLE</a:t>
            </a:r>
            <a:endParaRPr lang="en-US" dirty="0"/>
          </a:p>
        </p:txBody>
      </p:sp>
      <p:sp>
        <p:nvSpPr>
          <p:cNvPr id="9" name="Subtitle 2"/>
          <p:cNvSpPr>
            <a:spLocks noGrp="1"/>
          </p:cNvSpPr>
          <p:nvPr>
            <p:ph type="subTitle" idx="1" hasCustomPrompt="1"/>
          </p:nvPr>
        </p:nvSpPr>
        <p:spPr>
          <a:xfrm>
            <a:off x="7012297" y="3970527"/>
            <a:ext cx="4203323" cy="1647919"/>
          </a:xfrm>
        </p:spPr>
        <p:txBody>
          <a:bodyPr>
            <a:normAutofit/>
          </a:bodyPr>
          <a:lstStyle>
            <a:lvl1pPr marL="0" algn="ctr">
              <a:buNone/>
              <a:defRPr sz="2400" b="0" spc="400" baseline="0"/>
            </a:lvl1pPr>
          </a:lstStyle>
          <a:p>
            <a:r>
              <a:rPr lang="en-US" dirty="0"/>
              <a:t>CLICK TO ADD SUBTITLE</a:t>
            </a:r>
            <a:endParaRPr lang="en-US" dirty="0"/>
          </a:p>
        </p:txBody>
      </p:sp>
      <p:sp>
        <p:nvSpPr>
          <p:cNvPr id="27" name="Picture Placeholder 25"/>
          <p:cNvSpPr>
            <a:spLocks noGrp="1"/>
          </p:cNvSpPr>
          <p:nvPr>
            <p:ph type="pic" sz="quarter" idx="13" hasCustomPrompt="1"/>
          </p:nvPr>
        </p:nvSpPr>
        <p:spPr>
          <a:xfrm>
            <a:off x="1292225" y="1149350"/>
            <a:ext cx="4792663" cy="4227513"/>
          </a:xfrm>
        </p:spPr>
        <p:txBody>
          <a:bodyPr/>
          <a:lstStyle>
            <a:lvl1pPr>
              <a:buNone/>
              <a:defRPr/>
            </a:lvl1pPr>
          </a:lstStyle>
          <a:p>
            <a:r>
              <a:rPr lang="en-US" dirty="0"/>
              <a:t>Click to add photo</a:t>
            </a:r>
            <a:endParaRPr lang="en-US" dirty="0"/>
          </a:p>
        </p:txBody>
      </p:sp>
      <p:grpSp>
        <p:nvGrpSpPr>
          <p:cNvPr id="18" name="Graphic 185"/>
          <p:cNvGrpSpPr/>
          <p:nvPr userDrawn="1"/>
        </p:nvGrpSpPr>
        <p:grpSpPr>
          <a:xfrm>
            <a:off x="3220677" y="5565632"/>
            <a:ext cx="1054467" cy="469689"/>
            <a:chOff x="9841624" y="4115729"/>
            <a:chExt cx="602170" cy="268223"/>
          </a:xfrm>
          <a:solidFill>
            <a:schemeClr val="tx1"/>
          </a:solidFill>
        </p:grpSpPr>
        <p:sp>
          <p:nvSpPr>
            <p:cNvPr id="19" name="Freeform: Shape 1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6" name="Date Placeholder 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7" name="Footer Placeholder 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4" name="Slide Number Placeholder 1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F3450C42-9A0B-4425-92C2-70FCF7C45734}"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9" name="Group 28"/>
          <p:cNvGrpSpPr/>
          <p:nvPr userDrawn="1"/>
        </p:nvGrpSpPr>
        <p:grpSpPr>
          <a:xfrm>
            <a:off x="0" y="431836"/>
            <a:ext cx="1861854" cy="717514"/>
            <a:chOff x="0" y="1580033"/>
            <a:chExt cx="1861854" cy="717514"/>
          </a:xfrm>
        </p:grpSpPr>
        <p:sp>
          <p:nvSpPr>
            <p:cNvPr id="30" name="Freeform: Shape 29"/>
            <p:cNvSpPr/>
            <p:nvPr userDrawn="1"/>
          </p:nvSpPr>
          <p:spPr>
            <a:xfrm>
              <a:off x="0" y="158003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userDrawn="1"/>
          </p:nvSpPr>
          <p:spPr>
            <a:xfrm>
              <a:off x="0" y="201976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35" name="Group 34"/>
          <p:cNvGrpSpPr/>
          <p:nvPr userDrawn="1"/>
        </p:nvGrpSpPr>
        <p:grpSpPr>
          <a:xfrm>
            <a:off x="6519255" y="3650586"/>
            <a:ext cx="319941" cy="319941"/>
            <a:chOff x="1126512" y="4357092"/>
            <a:chExt cx="319941" cy="319941"/>
          </a:xfrm>
        </p:grpSpPr>
        <p:sp>
          <p:nvSpPr>
            <p:cNvPr id="36" name="Oval 35"/>
            <p:cNvSpPr/>
            <p:nvPr userDrawn="1"/>
          </p:nvSpPr>
          <p:spPr>
            <a:xfrm>
              <a:off x="1126512" y="4357092"/>
              <a:ext cx="319941" cy="31994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7" name="Oval 36"/>
            <p:cNvSpPr/>
            <p:nvPr userDrawn="1"/>
          </p:nvSpPr>
          <p:spPr>
            <a:xfrm>
              <a:off x="1126512" y="4357092"/>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0824209C-21FE-4182-905E-04C6F9B3A98A}" type="slidenum">
              <a:rPr lang="en-US" altLang="en-US"/>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60" name="Title 1"/>
          <p:cNvSpPr>
            <a:spLocks noGrp="1"/>
          </p:cNvSpPr>
          <p:nvPr>
            <p:ph type="title"/>
          </p:nvPr>
        </p:nvSpPr>
        <p:spPr>
          <a:xfrm>
            <a:off x="5956784" y="396117"/>
            <a:ext cx="5217172" cy="1158857"/>
          </a:xfrm>
        </p:spPr>
        <p:txBody>
          <a:bodyPr anchor="b">
            <a:normAutofit/>
          </a:bodyPr>
          <a:lstStyle/>
          <a:p>
            <a:r>
              <a:rPr lang="en-US"/>
              <a:t>Click to edit Master title style</a:t>
            </a:r>
            <a:endParaRPr lang="en-US"/>
          </a:p>
        </p:txBody>
      </p:sp>
      <p:sp>
        <p:nvSpPr>
          <p:cNvPr id="45" name="Picture Placeholder 2"/>
          <p:cNvSpPr>
            <a:spLocks noGrp="1"/>
          </p:cNvSpPr>
          <p:nvPr>
            <p:ph type="pic" sz="quarter" idx="13" hasCustomPrompt="1"/>
          </p:nvPr>
        </p:nvSpPr>
        <p:spPr>
          <a:xfrm>
            <a:off x="1526293" y="1554582"/>
            <a:ext cx="3555043" cy="3217333"/>
          </a:xfrm>
        </p:spPr>
        <p:txBody>
          <a:bodyPr/>
          <a:lstStyle>
            <a:lvl1pPr>
              <a:buFontTx/>
              <a:buNone/>
              <a:defRPr/>
            </a:lvl1pPr>
          </a:lstStyle>
          <a:p>
            <a:r>
              <a:rPr lang="en-US" dirty="0"/>
              <a:t>Click to add photo</a:t>
            </a:r>
            <a:endParaRPr lang="en-US" dirty="0"/>
          </a:p>
        </p:txBody>
      </p:sp>
      <p:sp>
        <p:nvSpPr>
          <p:cNvPr id="298" name="Content Placeholder 2"/>
          <p:cNvSpPr>
            <a:spLocks noGrp="1"/>
          </p:cNvSpPr>
          <p:nvPr>
            <p:ph idx="1" hasCustomPrompt="1"/>
          </p:nvPr>
        </p:nvSpPr>
        <p:spPr>
          <a:xfrm>
            <a:off x="5956783" y="1747592"/>
            <a:ext cx="5217173" cy="4351338"/>
          </a:xfrm>
        </p:spPr>
        <p:txBody>
          <a:bodyPr>
            <a:normAutofit/>
          </a:bodyPr>
          <a:lstStyle>
            <a:lvl1pPr>
              <a:buFontTx/>
              <a:buNone/>
              <a:defRPr sz="2400"/>
            </a:lvl1pPr>
          </a:lstStyle>
          <a:p>
            <a:pPr>
              <a:lnSpc>
                <a:spcPct val="130000"/>
              </a:lnSpc>
            </a:pPr>
            <a:r>
              <a:rPr lang="en-US" dirty="0"/>
              <a:t>Click to add text</a:t>
            </a:r>
            <a:endParaRPr lang="en-US" dirty="0"/>
          </a:p>
        </p:txBody>
      </p:sp>
      <p:grpSp>
        <p:nvGrpSpPr>
          <p:cNvPr id="3" name="Group 2"/>
          <p:cNvGrpSpPr/>
          <p:nvPr userDrawn="1"/>
        </p:nvGrpSpPr>
        <p:grpSpPr>
          <a:xfrm>
            <a:off x="739959" y="3491269"/>
            <a:ext cx="365021" cy="365021"/>
            <a:chOff x="739959" y="3491269"/>
            <a:chExt cx="365021" cy="365021"/>
          </a:xfrm>
        </p:grpSpPr>
        <p:sp>
          <p:nvSpPr>
            <p:cNvPr id="267" name="Oval 266"/>
            <p:cNvSpPr/>
            <p:nvPr userDrawn="1"/>
          </p:nvSpPr>
          <p:spPr>
            <a:xfrm>
              <a:off x="739959" y="3491269"/>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sp>
          <p:nvSpPr>
            <p:cNvPr id="268" name="Oval 267"/>
            <p:cNvSpPr/>
            <p:nvPr userDrawn="1"/>
          </p:nvSpPr>
          <p:spPr>
            <a:xfrm>
              <a:off x="739959" y="349126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dirty="0"/>
            </a:p>
          </p:txBody>
        </p:sp>
      </p:grpSp>
      <p:grpSp>
        <p:nvGrpSpPr>
          <p:cNvPr id="2" name="Group 1"/>
          <p:cNvGrpSpPr/>
          <p:nvPr userDrawn="1"/>
        </p:nvGrpSpPr>
        <p:grpSpPr>
          <a:xfrm>
            <a:off x="496583" y="550047"/>
            <a:ext cx="1910252" cy="709661"/>
            <a:chOff x="496583" y="795582"/>
            <a:chExt cx="1910252" cy="709661"/>
          </a:xfrm>
        </p:grpSpPr>
        <p:grpSp>
          <p:nvGrpSpPr>
            <p:cNvPr id="261" name="Graphic 38"/>
            <p:cNvGrpSpPr/>
            <p:nvPr userDrawn="1"/>
          </p:nvGrpSpPr>
          <p:grpSpPr>
            <a:xfrm>
              <a:off x="496583" y="795582"/>
              <a:ext cx="1910252" cy="709661"/>
              <a:chOff x="2267504" y="2540250"/>
              <a:chExt cx="1990951" cy="739641"/>
            </a:xfrm>
            <a:solidFill>
              <a:schemeClr val="tx1"/>
            </a:solidFill>
          </p:grpSpPr>
          <p:sp>
            <p:nvSpPr>
              <p:cNvPr id="262" name="Freeform: Shape 261"/>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3" name="Freeform: Shape 262"/>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nvGrpSpPr>
            <p:cNvPr id="264" name="Graphic 38"/>
            <p:cNvGrpSpPr/>
            <p:nvPr userDrawn="1"/>
          </p:nvGrpSpPr>
          <p:grpSpPr>
            <a:xfrm>
              <a:off x="496583" y="795582"/>
              <a:ext cx="1910252" cy="709661"/>
              <a:chOff x="2267504" y="2540250"/>
              <a:chExt cx="1990951" cy="739641"/>
            </a:xfrm>
            <a:solidFill>
              <a:schemeClr val="tx1">
                <a:alpha val="60000"/>
              </a:schemeClr>
            </a:solidFill>
          </p:grpSpPr>
          <p:sp>
            <p:nvSpPr>
              <p:cNvPr id="265" name="Freeform: Shape 264"/>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266" name="Freeform: Shape 265"/>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dirty="0"/>
              </a:p>
            </p:txBody>
          </p:sp>
        </p:grpSp>
      </p:grpSp>
      <p:sp>
        <p:nvSpPr>
          <p:cNvPr id="299" name="Date Placeholder 178"/>
          <p:cNvSpPr>
            <a:spLocks noGrp="1"/>
          </p:cNvSpPr>
          <p:nvPr>
            <p:ph type="dt" sz="half" idx="10"/>
          </p:nvPr>
        </p:nvSpPr>
        <p:spPr>
          <a:xfrm>
            <a:off x="838200" y="6356350"/>
            <a:ext cx="2743200" cy="365125"/>
          </a:xfrm>
        </p:spPr>
        <p:txBody>
          <a:bodyPr/>
          <a:lstStyle/>
          <a:p>
            <a:r>
              <a:rPr lang="en-US"/>
              <a:t>2/1/20XX</a:t>
            </a:r>
            <a:endParaRPr lang="en-US" dirty="0"/>
          </a:p>
        </p:txBody>
      </p:sp>
      <p:sp>
        <p:nvSpPr>
          <p:cNvPr id="300" name="Footer Placeholder 179"/>
          <p:cNvSpPr>
            <a:spLocks noGrp="1"/>
          </p:cNvSpPr>
          <p:nvPr>
            <p:ph type="ftr" sz="quarter" idx="11"/>
          </p:nvPr>
        </p:nvSpPr>
        <p:spPr>
          <a:xfrm>
            <a:off x="4038600" y="6356350"/>
            <a:ext cx="4114800" cy="365125"/>
          </a:xfrm>
        </p:spPr>
        <p:txBody>
          <a:bodyPr/>
          <a:lstStyle/>
          <a:p>
            <a:r>
              <a:rPr lang="en-US" dirty="0"/>
              <a:t>PRESENTATION TITLE</a:t>
            </a:r>
            <a:endParaRPr lang="en-US" dirty="0"/>
          </a:p>
        </p:txBody>
      </p:sp>
      <p:sp>
        <p:nvSpPr>
          <p:cNvPr id="301" name="Slide Number Placeholder 180"/>
          <p:cNvSpPr>
            <a:spLocks noGrp="1"/>
          </p:cNvSpPr>
          <p:nvPr>
            <p:ph type="sldNum" sz="quarter" idx="12"/>
          </p:nvPr>
        </p:nvSpPr>
        <p:spPr>
          <a:xfrm>
            <a:off x="8610600" y="6356350"/>
            <a:ext cx="2743200" cy="365125"/>
          </a:xfrm>
        </p:spPr>
        <p:txBody>
          <a:bodyPr/>
          <a:lstStyle/>
          <a:p>
            <a:fld id="{5EA792F7-1D9E-4C7E-A103-E8EDFDC2691E}"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7" name="Title 1"/>
          <p:cNvSpPr>
            <a:spLocks noGrp="1"/>
          </p:cNvSpPr>
          <p:nvPr>
            <p:ph type="title"/>
          </p:nvPr>
        </p:nvSpPr>
        <p:spPr>
          <a:xfrm>
            <a:off x="938907" y="282800"/>
            <a:ext cx="5217172" cy="1288673"/>
          </a:xfrm>
        </p:spPr>
        <p:txBody>
          <a:bodyPr anchor="b">
            <a:normAutofit/>
          </a:bodyPr>
          <a:lstStyle/>
          <a:p>
            <a:r>
              <a:rPr lang="en-US"/>
              <a:t>Click to edit Master title style</a:t>
            </a:r>
            <a:endParaRPr lang="en-US" dirty="0"/>
          </a:p>
        </p:txBody>
      </p:sp>
      <p:sp>
        <p:nvSpPr>
          <p:cNvPr id="18" name="Content Placeholder 2"/>
          <p:cNvSpPr>
            <a:spLocks noGrp="1"/>
          </p:cNvSpPr>
          <p:nvPr>
            <p:ph idx="1" hasCustomPrompt="1"/>
          </p:nvPr>
        </p:nvSpPr>
        <p:spPr>
          <a:xfrm>
            <a:off x="938906" y="1715151"/>
            <a:ext cx="5217173" cy="4351338"/>
          </a:xfrm>
        </p:spPr>
        <p:txBody>
          <a:bodyPr>
            <a:normAutofit/>
          </a:bodyPr>
          <a:lstStyle>
            <a:lvl1pPr marL="0" indent="0">
              <a:lnSpc>
                <a:spcPct val="100000"/>
              </a:lnSpc>
              <a:buFontTx/>
              <a:buNone/>
              <a:defRPr sz="1800"/>
            </a:lvl1pPr>
          </a:lstStyle>
          <a:p>
            <a:pPr>
              <a:lnSpc>
                <a:spcPct val="130000"/>
              </a:lnSpc>
            </a:pPr>
            <a:r>
              <a:rPr lang="en-US" dirty="0"/>
              <a:t>Click to add text</a:t>
            </a:r>
            <a:endParaRPr lang="en-US" dirty="0"/>
          </a:p>
        </p:txBody>
      </p:sp>
      <p:sp>
        <p:nvSpPr>
          <p:cNvPr id="368" name="Picture Placeholder 370"/>
          <p:cNvSpPr>
            <a:spLocks noGrp="1"/>
          </p:cNvSpPr>
          <p:nvPr>
            <p:ph type="pic" sz="quarter" idx="13" hasCustomPrompt="1"/>
          </p:nvPr>
        </p:nvSpPr>
        <p:spPr>
          <a:xfrm>
            <a:off x="7235389" y="322503"/>
            <a:ext cx="4114800" cy="2931037"/>
          </a:xfrm>
        </p:spPr>
        <p:txBody>
          <a:bodyPr/>
          <a:lstStyle>
            <a:lvl1pPr>
              <a:buFontTx/>
              <a:buNone/>
              <a:defRPr/>
            </a:lvl1pPr>
          </a:lstStyle>
          <a:p>
            <a:r>
              <a:rPr lang="en-US" dirty="0"/>
              <a:t>Click to add photo</a:t>
            </a:r>
            <a:endParaRPr lang="en-US" dirty="0"/>
          </a:p>
        </p:txBody>
      </p:sp>
      <p:sp>
        <p:nvSpPr>
          <p:cNvPr id="369" name="Picture Placeholder 372"/>
          <p:cNvSpPr>
            <a:spLocks noGrp="1"/>
          </p:cNvSpPr>
          <p:nvPr>
            <p:ph type="pic" sz="quarter" idx="14" hasCustomPrompt="1"/>
          </p:nvPr>
        </p:nvSpPr>
        <p:spPr>
          <a:xfrm>
            <a:off x="7235389" y="3370011"/>
            <a:ext cx="4114799" cy="2931036"/>
          </a:xfrm>
        </p:spPr>
        <p:txBody>
          <a:bodyPr/>
          <a:lstStyle>
            <a:lvl1pPr>
              <a:buFontTx/>
              <a:buNone/>
              <a:defRPr/>
            </a:lvl1pPr>
          </a:lstStyle>
          <a:p>
            <a:r>
              <a:rPr lang="en-US" dirty="0"/>
              <a:t>Click to add photo</a:t>
            </a:r>
            <a:endParaRPr lang="en-US" dirty="0"/>
          </a:p>
        </p:txBody>
      </p:sp>
      <p:sp>
        <p:nvSpPr>
          <p:cNvPr id="385" name="Date Placeholder 384"/>
          <p:cNvSpPr>
            <a:spLocks noGrp="1"/>
          </p:cNvSpPr>
          <p:nvPr>
            <p:ph type="dt" sz="half" idx="15"/>
          </p:nvPr>
        </p:nvSpPr>
        <p:spPr/>
        <p:txBody>
          <a:bodyPr/>
          <a:lstStyle/>
          <a:p>
            <a:r>
              <a:rPr lang="en-US"/>
              <a:t>2/1/20XX</a:t>
            </a:r>
            <a:endParaRPr lang="en-US" dirty="0"/>
          </a:p>
        </p:txBody>
      </p:sp>
      <p:sp>
        <p:nvSpPr>
          <p:cNvPr id="386" name="Footer Placeholder 385"/>
          <p:cNvSpPr>
            <a:spLocks noGrp="1"/>
          </p:cNvSpPr>
          <p:nvPr>
            <p:ph type="ftr" sz="quarter" idx="16"/>
          </p:nvPr>
        </p:nvSpPr>
        <p:spPr/>
        <p:txBody>
          <a:bodyPr/>
          <a:lstStyle/>
          <a:p>
            <a:r>
              <a:rPr lang="en-US" dirty="0"/>
              <a:t>PRESENTATION TITLE</a:t>
            </a:r>
            <a:endParaRPr lang="en-US" dirty="0"/>
          </a:p>
        </p:txBody>
      </p:sp>
      <p:sp>
        <p:nvSpPr>
          <p:cNvPr id="387" name="Slide Number Placeholder 386"/>
          <p:cNvSpPr>
            <a:spLocks noGrp="1"/>
          </p:cNvSpPr>
          <p:nvPr>
            <p:ph type="sldNum" sz="quarter" idx="17"/>
          </p:nvPr>
        </p:nvSpPr>
        <p:spPr/>
        <p:txBody>
          <a:bodyPr/>
          <a:lstStyle/>
          <a:p>
            <a:fld id="{5EA792F7-1D9E-4C7E-A103-E8EDFDC2691E}" type="slidenum">
              <a:rPr lang="en-US" smtClean="0"/>
            </a:fld>
            <a:endParaRPr lang="en-US" dirty="0"/>
          </a:p>
        </p:txBody>
      </p:sp>
      <p:grpSp>
        <p:nvGrpSpPr>
          <p:cNvPr id="9" name="Graphic 190"/>
          <p:cNvGrpSpPr/>
          <p:nvPr userDrawn="1"/>
        </p:nvGrpSpPr>
        <p:grpSpPr>
          <a:xfrm>
            <a:off x="5756620" y="736826"/>
            <a:ext cx="1598829" cy="531293"/>
            <a:chOff x="2504802" y="1755501"/>
            <a:chExt cx="1598829" cy="531293"/>
          </a:xfrm>
          <a:solidFill>
            <a:schemeClr val="tx1"/>
          </a:solidFill>
        </p:grpSpPr>
        <p:sp>
          <p:nvSpPr>
            <p:cNvPr id="10" name="Freeform: Shape 9"/>
            <p:cNvSpPr/>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Shape 10"/>
            <p:cNvSpPr/>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2" name="Group 11"/>
          <p:cNvGrpSpPr/>
          <p:nvPr userDrawn="1"/>
        </p:nvGrpSpPr>
        <p:grpSpPr>
          <a:xfrm>
            <a:off x="10885765" y="619275"/>
            <a:ext cx="932200" cy="932200"/>
            <a:chOff x="10791258" y="619275"/>
            <a:chExt cx="932200" cy="932200"/>
          </a:xfrm>
        </p:grpSpPr>
        <p:sp>
          <p:nvSpPr>
            <p:cNvPr id="13"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Graphic 212"/>
            <p:cNvSpPr/>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grpSp>
        <p:nvGrpSpPr>
          <p:cNvPr id="15" name="Group 14"/>
          <p:cNvGrpSpPr/>
          <p:nvPr userDrawn="1"/>
        </p:nvGrpSpPr>
        <p:grpSpPr>
          <a:xfrm>
            <a:off x="10631201" y="4961088"/>
            <a:ext cx="1152011" cy="1152022"/>
            <a:chOff x="10154386" y="4452483"/>
            <a:chExt cx="1443404" cy="1443418"/>
          </a:xfrm>
          <a:solidFill>
            <a:schemeClr val="tx1"/>
          </a:solidFill>
        </p:grpSpPr>
        <p:grpSp>
          <p:nvGrpSpPr>
            <p:cNvPr id="16" name="Graphic 4"/>
            <p:cNvGrpSpPr/>
            <p:nvPr/>
          </p:nvGrpSpPr>
          <p:grpSpPr>
            <a:xfrm>
              <a:off x="10154386" y="4452483"/>
              <a:ext cx="1443404" cy="1443418"/>
              <a:chOff x="5734037" y="3067039"/>
              <a:chExt cx="724483" cy="724489"/>
            </a:xfrm>
            <a:grpFill/>
          </p:grpSpPr>
          <p:sp>
            <p:nvSpPr>
              <p:cNvPr id="189" name="Freeform: Shape 188"/>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0" name="Freeform: Shape 189"/>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1" name="Freeform: Shape 190"/>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2" name="Freeform: Shape 191"/>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3" name="Freeform: Shape 192"/>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4" name="Freeform: Shape 193"/>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5" name="Freeform: Shape 194"/>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6" name="Freeform: Shape 195"/>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7" name="Freeform: Shape 196"/>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8" name="Freeform: Shape 197"/>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9" name="Freeform: Shape 198"/>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0" name="Freeform: Shape 199"/>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1" name="Freeform: Shape 200"/>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2" name="Freeform: Shape 201"/>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3" name="Freeform: Shape 202"/>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4" name="Freeform: Shape 203"/>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5" name="Freeform: Shape 204"/>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6" name="Freeform: Shape 205"/>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7" name="Freeform: Shape 206"/>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8" name="Freeform: Shape 207"/>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9" name="Freeform: Shape 208"/>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0" name="Freeform: Shape 209"/>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1" name="Freeform: Shape 210"/>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2" name="Freeform: Shape 211"/>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3" name="Freeform: Shape 212"/>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4" name="Freeform: Shape 213"/>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5" name="Freeform: Shape 214"/>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6" name="Freeform: Shape 215"/>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7" name="Freeform: Shape 216"/>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8" name="Freeform: Shape 217"/>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9" name="Freeform: Shape 218"/>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0" name="Freeform: Shape 219"/>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1" name="Freeform: Shape 220"/>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2" name="Freeform: Shape 221"/>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3" name="Freeform: Shape 222"/>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4" name="Freeform: Shape 223"/>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5" name="Freeform: Shape 224"/>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6" name="Freeform: Shape 225"/>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7" name="Freeform: Shape 226"/>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8" name="Freeform: Shape 227"/>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9" name="Freeform: Shape 228"/>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0" name="Freeform: Shape 229"/>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1" name="Freeform: Shape 230"/>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2" name="Freeform: Shape 231"/>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3" name="Freeform: Shape 232"/>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4" name="Freeform: Shape 233"/>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5" name="Freeform: Shape 234"/>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6" name="Freeform: Shape 235"/>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7" name="Freeform: Shape 236"/>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8" name="Freeform: Shape 237"/>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9" name="Freeform: Shape 238"/>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0" name="Freeform: Shape 239"/>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1" name="Freeform: Shape 240"/>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2" name="Freeform: Shape 241"/>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3" name="Freeform: Shape 242"/>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4" name="Freeform: Shape 243"/>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5" name="Freeform: Shape 244"/>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6" name="Freeform: Shape 245"/>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7" name="Freeform: Shape 246"/>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8" name="Freeform: Shape 247"/>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9" name="Freeform: Shape 248"/>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0" name="Freeform: Shape 249"/>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1" name="Freeform: Shape 250"/>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2" name="Freeform: Shape 251"/>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3" name="Freeform: Shape 252"/>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4" name="Freeform: Shape 253"/>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5" name="Freeform: Shape 254"/>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6" name="Freeform: Shape 255"/>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7" name="Freeform: Shape 256"/>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8" name="Freeform: Shape 257"/>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9" name="Freeform: Shape 258"/>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0" name="Freeform: Shape 259"/>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1" name="Freeform: Shape 260"/>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2" name="Freeform: Shape 261"/>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3" name="Freeform: Shape 262"/>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4" name="Freeform: Shape 263"/>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5" name="Freeform: Shape 264"/>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6" name="Freeform: Shape 265"/>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7" name="Freeform: Shape 266"/>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8" name="Freeform: Shape 267"/>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9" name="Freeform: Shape 268"/>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0" name="Freeform: Shape 269"/>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1" name="Freeform: Shape 270"/>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2" name="Freeform: Shape 271"/>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3" name="Freeform: Shape 272"/>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4" name="Freeform: Shape 273"/>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5" name="Freeform: Shape 274"/>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6" name="Freeform: Shape 275"/>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7" name="Freeform: Shape 276"/>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8" name="Freeform: Shape 277"/>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9" name="Freeform: Shape 278"/>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0" name="Freeform: Shape 279"/>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1" name="Freeform: Shape 280"/>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2" name="Freeform: Shape 281"/>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3" name="Freeform: Shape 282"/>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4" name="Freeform: Shape 283"/>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5" name="Freeform: Shape 284"/>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6" name="Freeform: Shape 285"/>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7" name="Freeform: Shape 286"/>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8" name="Freeform: Shape 287"/>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9" name="Freeform: Shape 288"/>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0" name="Freeform: Shape 289"/>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1" name="Freeform: Shape 290"/>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2" name="Freeform: Shape 291"/>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3" name="Freeform: Shape 292"/>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4" name="Freeform: Shape 293"/>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5" name="Freeform: Shape 294"/>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6" name="Freeform: Shape 295"/>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7" name="Freeform: Shape 296"/>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8" name="Freeform: Shape 297"/>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9" name="Freeform: Shape 298"/>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0" name="Freeform: Shape 299"/>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1" name="Freeform: Shape 300"/>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2" name="Freeform: Shape 301"/>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3" name="Freeform: Shape 302"/>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4" name="Freeform: Shape 303"/>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5" name="Freeform: Shape 304"/>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6" name="Freeform: Shape 305"/>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7" name="Freeform: Shape 306"/>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8" name="Freeform: Shape 307"/>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9" name="Freeform: Shape 308"/>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0" name="Freeform: Shape 309"/>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1" name="Freeform: Shape 310"/>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2" name="Freeform: Shape 311"/>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3" name="Freeform: Shape 312"/>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4" name="Freeform: Shape 313"/>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5" name="Freeform: Shape 314"/>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6" name="Freeform: Shape 315"/>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7" name="Freeform: Shape 316"/>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8" name="Freeform: Shape 317"/>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9" name="Freeform: Shape 318"/>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0" name="Freeform: Shape 319"/>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1" name="Freeform: Shape 320"/>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2" name="Freeform: Shape 321"/>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3" name="Freeform: Shape 322"/>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4" name="Freeform: Shape 323"/>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5" name="Freeform: Shape 324"/>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6" name="Freeform: Shape 325"/>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7" name="Freeform: Shape 326"/>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8" name="Freeform: Shape 327"/>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9" name="Freeform: Shape 328"/>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0" name="Freeform: Shape 329"/>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1" name="Freeform: Shape 330"/>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2" name="Freeform: Shape 331"/>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3" name="Freeform: Shape 332"/>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4" name="Freeform: Shape 333"/>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5" name="Freeform: Shape 334"/>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6" name="Freeform: Shape 335"/>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7" name="Freeform: Shape 336"/>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8" name="Freeform: Shape 337"/>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9" name="Freeform: Shape 338"/>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0" name="Freeform: Shape 339"/>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1" name="Freeform: Shape 340"/>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2" name="Freeform: Shape 341"/>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3" name="Freeform: Shape 342"/>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4" name="Freeform: Shape 343"/>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5" name="Freeform: Shape 344"/>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6" name="Freeform: Shape 345"/>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7" name="Freeform: Shape 346"/>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8" name="Freeform: Shape 347"/>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9" name="Freeform: Shape 348"/>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0" name="Freeform: Shape 349"/>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1" name="Freeform: Shape 350"/>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2" name="Freeform: Shape 351"/>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3" name="Freeform: Shape 352"/>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4" name="Freeform: Shape 353"/>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5" name="Freeform: Shape 354"/>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6" name="Freeform: Shape 355"/>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7" name="Freeform: Shape 356"/>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9" name="Graphic 4"/>
            <p:cNvGrpSpPr/>
            <p:nvPr/>
          </p:nvGrpSpPr>
          <p:grpSpPr>
            <a:xfrm>
              <a:off x="10154386" y="4452483"/>
              <a:ext cx="1443404" cy="1443418"/>
              <a:chOff x="5734037" y="3067039"/>
              <a:chExt cx="724483" cy="724489"/>
            </a:xfrm>
            <a:grpFill/>
          </p:grpSpPr>
          <p:sp>
            <p:nvSpPr>
              <p:cNvPr id="20" name="Freeform: Shape 19"/>
              <p:cNvSpPr/>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 name="Freeform: Shape 25"/>
              <p:cNvSpPr/>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7" name="Freeform: Shape 26"/>
              <p:cNvSpPr/>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8" name="Freeform: Shape 27"/>
              <p:cNvSpPr/>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 name="Freeform: Shape 28"/>
              <p:cNvSpPr/>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4" name="Freeform: Shape 33"/>
              <p:cNvSpPr/>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5" name="Freeform: Shape 34"/>
              <p:cNvSpPr/>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8" name="Freeform: Shape 47"/>
              <p:cNvSpPr/>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9" name="Freeform: Shape 48"/>
              <p:cNvSpPr/>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0" name="Freeform: Shape 49"/>
              <p:cNvSpPr/>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1" name="Freeform: Shape 50"/>
              <p:cNvSpPr/>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2" name="Freeform: Shape 51"/>
              <p:cNvSpPr/>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3" name="Freeform: Shape 52"/>
              <p:cNvSpPr/>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4" name="Freeform: Shape 53"/>
              <p:cNvSpPr/>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5" name="Freeform: Shape 54"/>
              <p:cNvSpPr/>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6" name="Freeform: Shape 55"/>
              <p:cNvSpPr/>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7" name="Freeform: Shape 56"/>
              <p:cNvSpPr/>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8" name="Freeform: Shape 57"/>
              <p:cNvSpPr/>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9" name="Freeform: Shape 58"/>
              <p:cNvSpPr/>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0" name="Freeform: Shape 59"/>
              <p:cNvSpPr/>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1" name="Freeform: Shape 60"/>
              <p:cNvSpPr/>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2" name="Freeform: Shape 61"/>
              <p:cNvSpPr/>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3" name="Freeform: Shape 62"/>
              <p:cNvSpPr/>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4" name="Freeform: Shape 63"/>
              <p:cNvSpPr/>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5" name="Freeform: Shape 64"/>
              <p:cNvSpPr/>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6" name="Freeform: Shape 65"/>
              <p:cNvSpPr/>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7" name="Freeform: Shape 66"/>
              <p:cNvSpPr/>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8" name="Freeform: Shape 67"/>
              <p:cNvSpPr/>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9" name="Freeform: Shape 68"/>
              <p:cNvSpPr/>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0" name="Freeform: Shape 69"/>
              <p:cNvSpPr/>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1" name="Freeform: Shape 70"/>
              <p:cNvSpPr/>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2" name="Freeform: Shape 71"/>
              <p:cNvSpPr/>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3" name="Freeform: Shape 72"/>
              <p:cNvSpPr/>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4" name="Freeform: Shape 73"/>
              <p:cNvSpPr/>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5" name="Freeform: Shape 74"/>
              <p:cNvSpPr/>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6" name="Freeform: Shape 75"/>
              <p:cNvSpPr/>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7" name="Freeform: Shape 76"/>
              <p:cNvSpPr/>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8" name="Freeform: Shape 77"/>
              <p:cNvSpPr/>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9" name="Freeform: Shape 78"/>
              <p:cNvSpPr/>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0" name="Freeform: Shape 79"/>
              <p:cNvSpPr/>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1" name="Freeform: Shape 80"/>
              <p:cNvSpPr/>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2" name="Freeform: Shape 81"/>
              <p:cNvSpPr/>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3" name="Freeform: Shape 82"/>
              <p:cNvSpPr/>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4" name="Freeform: Shape 83"/>
              <p:cNvSpPr/>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5" name="Freeform: Shape 84"/>
              <p:cNvSpPr/>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6" name="Freeform: Shape 85"/>
              <p:cNvSpPr/>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7" name="Freeform: Shape 86"/>
              <p:cNvSpPr/>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8" name="Freeform: Shape 87"/>
              <p:cNvSpPr/>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9" name="Freeform: Shape 88"/>
              <p:cNvSpPr/>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0" name="Freeform: Shape 89"/>
              <p:cNvSpPr/>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1" name="Freeform: Shape 90"/>
              <p:cNvSpPr/>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2" name="Freeform: Shape 91"/>
              <p:cNvSpPr/>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3" name="Freeform: Shape 92"/>
              <p:cNvSpPr/>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4" name="Freeform: Shape 93"/>
              <p:cNvSpPr/>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5" name="Freeform: Shape 94"/>
              <p:cNvSpPr/>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6" name="Freeform: Shape 95"/>
              <p:cNvSpPr/>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7" name="Freeform: Shape 96"/>
              <p:cNvSpPr/>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8" name="Freeform: Shape 97"/>
              <p:cNvSpPr/>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9" name="Freeform: Shape 98"/>
              <p:cNvSpPr/>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0" name="Freeform: Shape 99"/>
              <p:cNvSpPr/>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1" name="Freeform: Shape 100"/>
              <p:cNvSpPr/>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2" name="Freeform: Shape 101"/>
              <p:cNvSpPr/>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3" name="Freeform: Shape 102"/>
              <p:cNvSpPr/>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4" name="Freeform: Shape 103"/>
              <p:cNvSpPr/>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5" name="Freeform: Shape 104"/>
              <p:cNvSpPr/>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6" name="Freeform: Shape 105"/>
              <p:cNvSpPr/>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7" name="Freeform: Shape 106"/>
              <p:cNvSpPr/>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8" name="Freeform: Shape 107"/>
              <p:cNvSpPr/>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9" name="Freeform: Shape 108"/>
              <p:cNvSpPr/>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0" name="Freeform: Shape 109"/>
              <p:cNvSpPr/>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1" name="Freeform: Shape 110"/>
              <p:cNvSpPr/>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2" name="Freeform: Shape 111"/>
              <p:cNvSpPr/>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3" name="Freeform: Shape 112"/>
              <p:cNvSpPr/>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4" name="Freeform: Shape 113"/>
              <p:cNvSpPr/>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5" name="Freeform: Shape 114"/>
              <p:cNvSpPr/>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6" name="Freeform: Shape 115"/>
              <p:cNvSpPr/>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7" name="Freeform: Shape 116"/>
              <p:cNvSpPr/>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8" name="Freeform: Shape 117"/>
              <p:cNvSpPr/>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9" name="Freeform: Shape 118"/>
              <p:cNvSpPr/>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0" name="Freeform: Shape 119"/>
              <p:cNvSpPr/>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1" name="Freeform: Shape 120"/>
              <p:cNvSpPr/>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2" name="Freeform: Shape 121"/>
              <p:cNvSpPr/>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3" name="Freeform: Shape 122"/>
              <p:cNvSpPr/>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4" name="Freeform: Shape 123"/>
              <p:cNvSpPr/>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5" name="Freeform: Shape 124"/>
              <p:cNvSpPr/>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6" name="Freeform: Shape 125"/>
              <p:cNvSpPr/>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7" name="Freeform: Shape 126"/>
              <p:cNvSpPr/>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8" name="Freeform: Shape 127"/>
              <p:cNvSpPr/>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9" name="Freeform: Shape 128"/>
              <p:cNvSpPr/>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0" name="Freeform: Shape 129"/>
              <p:cNvSpPr/>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1" name="Freeform: Shape 130"/>
              <p:cNvSpPr/>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2" name="Freeform: Shape 131"/>
              <p:cNvSpPr/>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3" name="Freeform: Shape 132"/>
              <p:cNvSpPr/>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4" name="Freeform: Shape 133"/>
              <p:cNvSpPr/>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5" name="Freeform: Shape 134"/>
              <p:cNvSpPr/>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6" name="Freeform: Shape 135"/>
              <p:cNvSpPr/>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7" name="Freeform: Shape 136"/>
              <p:cNvSpPr/>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8" name="Freeform: Shape 137"/>
              <p:cNvSpPr/>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9" name="Freeform: Shape 138"/>
              <p:cNvSpPr/>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0" name="Freeform: Shape 139"/>
              <p:cNvSpPr/>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1" name="Freeform: Shape 140"/>
              <p:cNvSpPr/>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2" name="Freeform: Shape 141"/>
              <p:cNvSpPr/>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3" name="Freeform: Shape 142"/>
              <p:cNvSpPr/>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4" name="Freeform: Shape 143"/>
              <p:cNvSpPr/>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5" name="Freeform: Shape 144"/>
              <p:cNvSpPr/>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6" name="Freeform: Shape 145"/>
              <p:cNvSpPr/>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7" name="Freeform: Shape 146"/>
              <p:cNvSpPr/>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8" name="Freeform: Shape 147"/>
              <p:cNvSpPr/>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9" name="Freeform: Shape 148"/>
              <p:cNvSpPr/>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0" name="Freeform: Shape 149"/>
              <p:cNvSpPr/>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1" name="Freeform: Shape 150"/>
              <p:cNvSpPr/>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2" name="Freeform: Shape 151"/>
              <p:cNvSpPr/>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3" name="Freeform: Shape 152"/>
              <p:cNvSpPr/>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4" name="Freeform: Shape 153"/>
              <p:cNvSpPr/>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5" name="Freeform: Shape 154"/>
              <p:cNvSpPr/>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6" name="Freeform: Shape 155"/>
              <p:cNvSpPr/>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7" name="Freeform: Shape 156"/>
              <p:cNvSpPr/>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8" name="Freeform: Shape 157"/>
              <p:cNvSpPr/>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9" name="Freeform: Shape 158"/>
              <p:cNvSpPr/>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0" name="Freeform: Shape 159"/>
              <p:cNvSpPr/>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1" name="Freeform: Shape 160"/>
              <p:cNvSpPr/>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2" name="Freeform: Shape 161"/>
              <p:cNvSpPr/>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3" name="Freeform: Shape 162"/>
              <p:cNvSpPr/>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4" name="Freeform: Shape 163"/>
              <p:cNvSpPr/>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5" name="Freeform: Shape 164"/>
              <p:cNvSpPr/>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6" name="Freeform: Shape 165"/>
              <p:cNvSpPr/>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7" name="Freeform: Shape 166"/>
              <p:cNvSpPr/>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8" name="Freeform: Shape 167"/>
              <p:cNvSpPr/>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9" name="Freeform: Shape 168"/>
              <p:cNvSpPr/>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0" name="Freeform: Shape 169"/>
              <p:cNvSpPr/>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1" name="Freeform: Shape 170"/>
              <p:cNvSpPr/>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2" name="Freeform: Shape 171"/>
              <p:cNvSpPr/>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3" name="Freeform: Shape 172"/>
              <p:cNvSpPr/>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4" name="Freeform: Shape 173"/>
              <p:cNvSpPr/>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5" name="Freeform: Shape 174"/>
              <p:cNvSpPr/>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6" name="Freeform: Shape 175"/>
              <p:cNvSpPr/>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7" name="Freeform: Shape 176"/>
              <p:cNvSpPr/>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8" name="Freeform: Shape 177"/>
              <p:cNvSpPr/>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9" name="Freeform: Shape 178"/>
              <p:cNvSpPr/>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0" name="Freeform: Shape 179"/>
              <p:cNvSpPr/>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1" name="Freeform: Shape 180"/>
              <p:cNvSpPr/>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2" name="Freeform: Shape 181"/>
              <p:cNvSpPr/>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3" name="Freeform: Shape 182"/>
              <p:cNvSpPr/>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4" name="Freeform: Shape 183"/>
              <p:cNvSpPr/>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5" name="Freeform: Shape 184"/>
              <p:cNvSpPr/>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6" name="Freeform: Shape 185"/>
              <p:cNvSpPr/>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7" name="Freeform: Shape 186"/>
              <p:cNvSpPr/>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8" name="Freeform: Shape 187"/>
              <p:cNvSpPr/>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37" name="Freeform: Shape 36"/>
          <p:cNvSpPr/>
          <p:nvPr userDrawn="1"/>
        </p:nvSpPr>
        <p:spPr>
          <a:xfrm>
            <a:off x="1408103" y="-15159"/>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38" name="Group 37"/>
          <p:cNvGrpSpPr/>
          <p:nvPr userDrawn="1"/>
        </p:nvGrpSpPr>
        <p:grpSpPr>
          <a:xfrm>
            <a:off x="0" y="1479558"/>
            <a:ext cx="1861854" cy="717514"/>
            <a:chOff x="0" y="1479558"/>
            <a:chExt cx="1861854" cy="717514"/>
          </a:xfrm>
          <a:solidFill>
            <a:schemeClr val="tx1"/>
          </a:solidFill>
        </p:grpSpPr>
        <p:sp>
          <p:nvSpPr>
            <p:cNvPr id="39" name="Freeform: Shape 38"/>
            <p:cNvSpPr/>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41" name="Freeform: Shape 40"/>
          <p:cNvSpPr/>
          <p:nvPr userDrawn="1"/>
        </p:nvSpPr>
        <p:spPr>
          <a:xfrm>
            <a:off x="1417246" y="-12193"/>
            <a:ext cx="4902679" cy="461680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useBgFill="1">
        <p:nvSpPr>
          <p:cNvPr id="42" name="Freeform: Shape 41"/>
          <p:cNvSpPr/>
          <p:nvPr userDrawn="1"/>
        </p:nvSpPr>
        <p:spPr>
          <a:xfrm>
            <a:off x="1305243" y="-12192"/>
            <a:ext cx="4902678" cy="4544235"/>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3" name="Title 1"/>
          <p:cNvSpPr>
            <a:spLocks noGrp="1"/>
          </p:cNvSpPr>
          <p:nvPr>
            <p:ph type="ctrTitle" hasCustomPrompt="1"/>
          </p:nvPr>
        </p:nvSpPr>
        <p:spPr>
          <a:xfrm>
            <a:off x="1760765" y="324937"/>
            <a:ext cx="4024032" cy="2885715"/>
          </a:xfrm>
        </p:spPr>
        <p:txBody>
          <a:bodyPr/>
          <a:lstStyle>
            <a:lvl1pPr algn="ctr">
              <a:defRPr sz="6000" b="1" spc="1500" baseline="0"/>
            </a:lvl1pPr>
          </a:lstStyle>
          <a:p>
            <a:r>
              <a:rPr lang="en-US" dirty="0"/>
              <a:t>CLICK</a:t>
            </a:r>
            <a:br>
              <a:rPr lang="en-US" dirty="0"/>
            </a:br>
            <a:r>
              <a:rPr lang="en-US" dirty="0"/>
              <a:t>TO ADD TITLE</a:t>
            </a:r>
            <a:endParaRPr lang="en-US" dirty="0"/>
          </a:p>
        </p:txBody>
      </p:sp>
      <p:sp>
        <p:nvSpPr>
          <p:cNvPr id="44" name="Subtitle 2"/>
          <p:cNvSpPr>
            <a:spLocks noGrp="1"/>
          </p:cNvSpPr>
          <p:nvPr>
            <p:ph type="subTitle" idx="1" hasCustomPrompt="1"/>
          </p:nvPr>
        </p:nvSpPr>
        <p:spPr>
          <a:xfrm>
            <a:off x="1760765" y="3166312"/>
            <a:ext cx="4024032" cy="771802"/>
          </a:xfrm>
        </p:spPr>
        <p:txBody>
          <a:bodyPr/>
          <a:lstStyle>
            <a:lvl1pPr algn="ctr">
              <a:buFontTx/>
              <a:buNone/>
              <a:defRPr sz="2400" spc="400" baseline="0"/>
            </a:lvl1pPr>
          </a:lstStyle>
          <a:p>
            <a:r>
              <a:rPr lang="en-US" dirty="0"/>
              <a:t>CLICK TO ADD SUBTITLE</a:t>
            </a:r>
            <a:endParaRPr lang="en-US" dirty="0"/>
          </a:p>
        </p:txBody>
      </p:sp>
      <p:sp>
        <p:nvSpPr>
          <p:cNvPr id="45"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6" name="Graphic 212"/>
          <p:cNvSpPr/>
          <p:nvPr userDrawn="1"/>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Oval 53"/>
          <p:cNvSpPr/>
          <p:nvPr userDrawn="1"/>
        </p:nvSpPr>
        <p:spPr>
          <a:xfrm>
            <a:off x="4369124" y="5424608"/>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Oval 54"/>
          <p:cNvSpPr/>
          <p:nvPr userDrawn="1"/>
        </p:nvSpPr>
        <p:spPr>
          <a:xfrm>
            <a:off x="4369124" y="5424608"/>
            <a:ext cx="319941" cy="319941"/>
          </a:xfrm>
          <a:prstGeom prst="ellipse">
            <a:avLst/>
          </a:prstGeom>
          <a:solidFill>
            <a:schemeClr val="accent3">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Picture Placeholder 60"/>
          <p:cNvSpPr>
            <a:spLocks noGrp="1"/>
          </p:cNvSpPr>
          <p:nvPr>
            <p:ph type="pic" sz="quarter" idx="13"/>
          </p:nvPr>
        </p:nvSpPr>
        <p:spPr>
          <a:xfrm>
            <a:off x="6601855" y="2313765"/>
            <a:ext cx="4773089" cy="4544235"/>
          </a:xfrm>
          <a:custGeom>
            <a:avLst/>
            <a:gdLst>
              <a:gd name="connsiteX0" fmla="*/ 2386544 w 4773089"/>
              <a:gd name="connsiteY0" fmla="*/ 0 h 4544235"/>
              <a:gd name="connsiteX1" fmla="*/ 4773089 w 4773089"/>
              <a:gd name="connsiteY1" fmla="*/ 2386545 h 4544235"/>
              <a:gd name="connsiteX2" fmla="*/ 3524113 w 4773089"/>
              <a:gd name="connsiteY2" fmla="*/ 4485046 h 4544235"/>
              <a:gd name="connsiteX3" fmla="*/ 3401244 w 4773089"/>
              <a:gd name="connsiteY3" fmla="*/ 4544235 h 4544235"/>
              <a:gd name="connsiteX4" fmla="*/ 1371845 w 4773089"/>
              <a:gd name="connsiteY4" fmla="*/ 4544235 h 4544235"/>
              <a:gd name="connsiteX5" fmla="*/ 1248976 w 4773089"/>
              <a:gd name="connsiteY5" fmla="*/ 4485046 h 4544235"/>
              <a:gd name="connsiteX6" fmla="*/ 0 w 4773089"/>
              <a:gd name="connsiteY6" fmla="*/ 2386545 h 4544235"/>
              <a:gd name="connsiteX7" fmla="*/ 2386544 w 4773089"/>
              <a:gd name="connsiteY7" fmla="*/ 0 h 454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a:noFill/>
        </p:spPr>
        <p:txBody>
          <a:bodyPr wrap="square">
            <a:noAutofit/>
          </a:bodyPr>
          <a:lstStyle>
            <a:lvl1pPr algn="ctr">
              <a:buFontTx/>
              <a:buNone/>
              <a:defRPr/>
            </a:lvl1pPr>
          </a:lstStyle>
          <a:p>
            <a:r>
              <a:rPr lang="en-US"/>
              <a:t>Click icon to add picture</a:t>
            </a:r>
            <a:endParaRPr lang="en-US" dirty="0"/>
          </a:p>
        </p:txBody>
      </p:sp>
      <p:grpSp>
        <p:nvGrpSpPr>
          <p:cNvPr id="15" name="Graphic 185"/>
          <p:cNvGrpSpPr/>
          <p:nvPr userDrawn="1"/>
        </p:nvGrpSpPr>
        <p:grpSpPr>
          <a:xfrm>
            <a:off x="10847710" y="6388311"/>
            <a:ext cx="1054467" cy="469689"/>
            <a:chOff x="9841624" y="4115729"/>
            <a:chExt cx="602170" cy="268223"/>
          </a:xfrm>
          <a:solidFill>
            <a:schemeClr val="tx1"/>
          </a:solidFill>
        </p:grpSpPr>
        <p:sp>
          <p:nvSpPr>
            <p:cNvPr id="16" name="Freeform: Shape 15"/>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175" name="Group 174"/>
          <p:cNvGrpSpPr/>
          <p:nvPr userDrawn="1"/>
        </p:nvGrpSpPr>
        <p:grpSpPr>
          <a:xfrm>
            <a:off x="8553423" y="5619750"/>
            <a:ext cx="1295427" cy="1238250"/>
            <a:chOff x="3121343" y="4864099"/>
            <a:chExt cx="2085971" cy="1993901"/>
          </a:xfrm>
          <a:solidFill>
            <a:schemeClr val="accent3">
              <a:alpha val="20000"/>
            </a:schemeClr>
          </a:solidFill>
        </p:grpSpPr>
        <p:sp>
          <p:nvSpPr>
            <p:cNvPr id="176" name="Freeform: Shape 175"/>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7" name="Freeform: Shape 176"/>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8" name="Freeform: Shape 177"/>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79" name="Freeform: Shape 178"/>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0" name="Freeform: Shape 179"/>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1" name="Freeform: Shape 180"/>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2" name="Freeform: Shape 181"/>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3" name="Freeform: Shape 182"/>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4" name="Freeform: Shape 183"/>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5" name="Freeform: Shape 184"/>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6" name="Freeform: Shape 185"/>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7" name="Freeform: Shape 186"/>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88" name="Freeform: Shape 187"/>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28"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190"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1"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192"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23" name="Graphic 38"/>
          <p:cNvGrpSpPr/>
          <p:nvPr userDrawn="1"/>
        </p:nvGrpSpPr>
        <p:grpSpPr>
          <a:xfrm>
            <a:off x="5983704" y="400019"/>
            <a:ext cx="1910252" cy="709661"/>
            <a:chOff x="2267504" y="2540250"/>
            <a:chExt cx="1990951" cy="739641"/>
          </a:xfrm>
          <a:solidFill>
            <a:schemeClr val="tx2"/>
          </a:solidFill>
        </p:grpSpPr>
        <p:sp>
          <p:nvSpPr>
            <p:cNvPr id="24" name="Freeform: Shape 23"/>
            <p:cNvSpPr/>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Shape 24"/>
            <p:cNvSpPr/>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26" name="Group 25"/>
          <p:cNvGrpSpPr/>
          <p:nvPr userDrawn="1"/>
        </p:nvGrpSpPr>
        <p:grpSpPr>
          <a:xfrm>
            <a:off x="8553423" y="5619750"/>
            <a:ext cx="1295427" cy="1238250"/>
            <a:chOff x="3121343" y="4864099"/>
            <a:chExt cx="2085971" cy="1993901"/>
          </a:xfrm>
          <a:solidFill>
            <a:schemeClr val="accent3">
              <a:alpha val="20000"/>
            </a:schemeClr>
          </a:solidFill>
        </p:grpSpPr>
        <p:sp>
          <p:nvSpPr>
            <p:cNvPr id="27" name="Freeform: Shape 26"/>
            <p:cNvSpPr/>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8" name="Freeform: Shape 27"/>
            <p:cNvSpPr/>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9" name="Freeform: Shape 28"/>
            <p:cNvSpPr/>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30" name="Freeform: Shape 29"/>
            <p:cNvSpPr/>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8" name="Freeform: Shape 47"/>
            <p:cNvSpPr/>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49" name="Freeform: Shape 48"/>
            <p:cNvSpPr/>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0" name="Freeform: Shape 49"/>
            <p:cNvSpPr/>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1" name="Freeform: Shape 50"/>
            <p:cNvSpPr/>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2" name="Freeform: Shape 51"/>
            <p:cNvSpPr/>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3" name="Freeform: Shape 52"/>
            <p:cNvSpPr/>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5" name="Freeform: Shape 54"/>
            <p:cNvSpPr/>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6" name="Freeform: Shape 55"/>
            <p:cNvSpPr/>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2" name="Freeform: Shape 1"/>
          <p:cNvSpPr/>
          <p:nvPr userDrawn="1"/>
        </p:nvSpPr>
        <p:spPr>
          <a:xfrm rot="10800000">
            <a:off x="4221" y="-4221"/>
            <a:ext cx="1098147" cy="1053618"/>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Title 1"/>
          <p:cNvSpPr>
            <a:spLocks noGrp="1"/>
          </p:cNvSpPr>
          <p:nvPr>
            <p:ph type="title" hasCustomPrompt="1"/>
          </p:nvPr>
        </p:nvSpPr>
        <p:spPr>
          <a:xfrm>
            <a:off x="1292868" y="358614"/>
            <a:ext cx="4150804" cy="1431000"/>
          </a:xfrm>
        </p:spPr>
        <p:txBody>
          <a:bodyPr anchor="t"/>
          <a:lstStyle>
            <a:lvl1pPr>
              <a:defRPr/>
            </a:lvl1pPr>
          </a:lstStyle>
          <a:p>
            <a:r>
              <a:rPr lang="en-US" dirty="0"/>
              <a:t>Click to add title</a:t>
            </a:r>
            <a:endParaRPr lang="en-US" dirty="0"/>
          </a:p>
        </p:txBody>
      </p:sp>
      <p:sp>
        <p:nvSpPr>
          <p:cNvPr id="31"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2"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33"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7" name="Freeform: Shape 16"/>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18" name="Title 1"/>
          <p:cNvSpPr>
            <a:spLocks noGrp="1"/>
          </p:cNvSpPr>
          <p:nvPr>
            <p:ph type="title"/>
          </p:nvPr>
        </p:nvSpPr>
        <p:spPr>
          <a:xfrm>
            <a:off x="2838271" y="1010170"/>
            <a:ext cx="5178019" cy="3713638"/>
          </a:xfrm>
        </p:spPr>
        <p:txBody>
          <a:bodyPr anchor="ctr"/>
          <a:lstStyle>
            <a:lvl1pPr algn="ctr">
              <a:lnSpc>
                <a:spcPct val="100000"/>
              </a:lnSpc>
              <a:defRPr/>
            </a:lvl1pPr>
          </a:lstStyle>
          <a:p>
            <a:r>
              <a:rPr lang="en-US"/>
              <a:t>Click to edit Master title style</a:t>
            </a:r>
            <a:endParaRPr lang="en-US" dirty="0"/>
          </a:p>
        </p:txBody>
      </p:sp>
      <p:sp>
        <p:nvSpPr>
          <p:cNvPr id="36" name="Text Placeholder 34"/>
          <p:cNvSpPr>
            <a:spLocks noGrp="1"/>
          </p:cNvSpPr>
          <p:nvPr>
            <p:ph type="body" sz="quarter" idx="13" hasCustomPrompt="1"/>
          </p:nvPr>
        </p:nvSpPr>
        <p:spPr>
          <a:xfrm>
            <a:off x="2838044" y="4914900"/>
            <a:ext cx="5178514" cy="819076"/>
          </a:xfrm>
        </p:spPr>
        <p:txBody>
          <a:bodyPr/>
          <a:lstStyle>
            <a:lvl1pPr algn="ctr">
              <a:buFontTx/>
              <a:buNone/>
              <a:defRPr/>
            </a:lvl1pPr>
          </a:lstStyle>
          <a:p>
            <a:pPr lvl="0"/>
            <a:r>
              <a:rPr lang="en-US" dirty="0"/>
              <a:t>Click to add text</a:t>
            </a:r>
            <a:endParaRPr lang="en-US" dirty="0"/>
          </a:p>
        </p:txBody>
      </p:sp>
      <p:sp>
        <p:nvSpPr>
          <p:cNvPr id="19" name="Freeform: Shape 18"/>
          <p:cNvSpPr/>
          <p:nvPr userDrawn="1"/>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userDrawn="1"/>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tx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userDrawn="1"/>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3">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80BD"/>
              </a:solidFill>
              <a:effectLst/>
              <a:uLnTx/>
              <a:uFillTx/>
              <a:latin typeface="Source Sans Pro"/>
              <a:ea typeface="+mn-ea"/>
              <a:cs typeface="+mn-cs"/>
            </a:endParaRPr>
          </a:p>
        </p:txBody>
      </p:sp>
      <p:sp>
        <p:nvSpPr>
          <p:cNvPr id="23" name="Freeform: Shape 22"/>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4" name="Freeform: Shape 23"/>
          <p:cNvSpPr/>
          <p:nvPr userDrawn="1"/>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1">
              <a:alpha val="2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26" name="Date Placeholder 178"/>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7" name="Footer Placeholder 179"/>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28" name="Graphic 185"/>
          <p:cNvGrpSpPr/>
          <p:nvPr userDrawn="1"/>
        </p:nvGrpSpPr>
        <p:grpSpPr>
          <a:xfrm>
            <a:off x="10428621" y="5660492"/>
            <a:ext cx="1054467" cy="469689"/>
            <a:chOff x="9841624" y="4115729"/>
            <a:chExt cx="602170" cy="268223"/>
          </a:xfrm>
          <a:solidFill>
            <a:schemeClr val="tx1"/>
          </a:solidFill>
        </p:grpSpPr>
        <p:sp>
          <p:nvSpPr>
            <p:cNvPr id="29" name="Freeform: Shape 28"/>
            <p:cNvSpPr/>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0" name="Freeform: Shape 29"/>
            <p:cNvSpPr/>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Shape 30"/>
            <p:cNvSpPr/>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2" name="Freeform: Shape 31"/>
            <p:cNvSpPr/>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3" name="Freeform: Shape 32"/>
            <p:cNvSpPr/>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34" name="Slide Number Placeholder 180"/>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EA792F7-1D9E-4C7E-A103-E8EDFDC2691E}" type="slidenum">
              <a:rPr kumimoji="0" lang="en-US" sz="1200" b="1" i="0" u="none" strike="noStrike" kern="1200" cap="all" spc="100" normalizeH="0" baseline="0" noProof="0" smtClean="0">
                <a:ln>
                  <a:noFill/>
                </a:ln>
                <a:solidFill>
                  <a:srgbClr val="898989"/>
                </a:solidFill>
                <a:effectLst/>
                <a:uLnTx/>
                <a:uFillTx/>
                <a:latin typeface="Source Sans Pro"/>
                <a:cs typeface="+mn-cs"/>
              </a:rPr>
            </a:fld>
            <a:endParaRPr kumimoji="0" lang="en-US" sz="1200" b="1" i="0" u="none" strike="noStrike" kern="1200" cap="all" spc="100" normalizeH="0" baseline="0" noProof="0" dirty="0">
              <a:ln>
                <a:noFill/>
              </a:ln>
              <a:solidFill>
                <a:srgbClr val="898989"/>
              </a:solidFill>
              <a:effectLst/>
              <a:uLnTx/>
              <a:uFillTx/>
              <a:latin typeface="Source Sans Pro"/>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56"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grpSp>
        <p:nvGrpSpPr>
          <p:cNvPr id="2" name="Group 1"/>
          <p:cNvGrpSpPr/>
          <p:nvPr userDrawn="1"/>
        </p:nvGrpSpPr>
        <p:grpSpPr>
          <a:xfrm>
            <a:off x="0" y="681037"/>
            <a:ext cx="1170294" cy="709661"/>
            <a:chOff x="0" y="681037"/>
            <a:chExt cx="1170294" cy="709661"/>
          </a:xfrm>
        </p:grpSpPr>
        <p:sp>
          <p:nvSpPr>
            <p:cNvPr id="57" name="Freeform: Shape 56"/>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8" name="Freeform: Shape 57"/>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59" name="Oval 58"/>
          <p:cNvSpPr/>
          <p:nvPr userDrawn="1"/>
        </p:nvSpPr>
        <p:spPr>
          <a:xfrm>
            <a:off x="11590389"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0" name="Oval 59"/>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61"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2"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63"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grpSp>
        <p:nvGrpSpPr>
          <p:cNvPr id="11" name="Graphic 4"/>
          <p:cNvGrpSpPr/>
          <p:nvPr userDrawn="1"/>
        </p:nvGrpSpPr>
        <p:grpSpPr>
          <a:xfrm>
            <a:off x="10510458" y="477557"/>
            <a:ext cx="975170" cy="975170"/>
            <a:chOff x="5829300" y="3162300"/>
            <a:chExt cx="532257" cy="532257"/>
          </a:xfrm>
          <a:solidFill>
            <a:schemeClr val="tx1"/>
          </a:solidFill>
        </p:grpSpPr>
        <p:sp>
          <p:nvSpPr>
            <p:cNvPr id="12" name="Freeform: Shape 11"/>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3" name="Freeform: Shape 12"/>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4" name="Freeform: Shape 13"/>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Shape 14"/>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6" name="Freeform: Shape 15"/>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7" name="Freeform: Shape 16"/>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Shape 17"/>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9" name="Freeform: Shape 18"/>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0" name="Freeform: Shape 19"/>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1" name="Freeform: Shape 20"/>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2" name="Freeform: Shape 21"/>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Shape 22"/>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Shape 23"/>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grpSp>
        <p:nvGrpSpPr>
          <p:cNvPr id="34" name="Graphic 4"/>
          <p:cNvGrpSpPr/>
          <p:nvPr userDrawn="1"/>
        </p:nvGrpSpPr>
        <p:grpSpPr>
          <a:xfrm>
            <a:off x="10510458" y="477557"/>
            <a:ext cx="975170" cy="975170"/>
            <a:chOff x="5829300" y="3162300"/>
            <a:chExt cx="532257" cy="532257"/>
          </a:xfrm>
          <a:solidFill>
            <a:schemeClr val="tx1"/>
          </a:solidFill>
        </p:grpSpPr>
        <p:sp>
          <p:nvSpPr>
            <p:cNvPr id="35" name="Freeform: Shape 34"/>
            <p:cNvSpPr/>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6" name="Freeform: Shape 35"/>
            <p:cNvSpPr/>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7" name="Freeform: Shape 36"/>
            <p:cNvSpPr/>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8" name="Freeform: Shape 37"/>
            <p:cNvSpPr/>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9" name="Freeform: Shape 38"/>
            <p:cNvSpPr/>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0" name="Freeform: Shape 39"/>
            <p:cNvSpPr/>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1" name="Freeform: Shape 40"/>
            <p:cNvSpPr/>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2" name="Freeform: Shape 41"/>
            <p:cNvSpPr/>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3" name="Freeform: Shape 42"/>
            <p:cNvSpPr/>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4" name="Freeform: Shape 43"/>
            <p:cNvSpPr/>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5" name="Freeform: Shape 44"/>
            <p:cNvSpPr/>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6" name="Freeform: Shape 45"/>
            <p:cNvSpPr/>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7" name="Freeform: Shape 46"/>
            <p:cNvSpPr/>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52" name="Group 51"/>
          <p:cNvGrpSpPr/>
          <p:nvPr userDrawn="1"/>
        </p:nvGrpSpPr>
        <p:grpSpPr>
          <a:xfrm>
            <a:off x="0" y="681037"/>
            <a:ext cx="1170294" cy="709661"/>
            <a:chOff x="0" y="681037"/>
            <a:chExt cx="1170294" cy="709661"/>
          </a:xfrm>
        </p:grpSpPr>
        <p:sp>
          <p:nvSpPr>
            <p:cNvPr id="53" name="Freeform: Shape 52"/>
            <p:cNvSpPr/>
            <p:nvPr userDrawn="1"/>
          </p:nvSpPr>
          <p:spPr>
            <a:xfrm>
              <a:off x="0" y="681037"/>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54" name="Freeform: Shape 53"/>
            <p:cNvSpPr/>
            <p:nvPr userDrawn="1"/>
          </p:nvSpPr>
          <p:spPr>
            <a:xfrm>
              <a:off x="0" y="1116069"/>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grpSp>
      <p:sp>
        <p:nvSpPr>
          <p:cNvPr id="48" name="Title 1"/>
          <p:cNvSpPr>
            <a:spLocks noGrp="1"/>
          </p:cNvSpPr>
          <p:nvPr>
            <p:ph type="title"/>
          </p:nvPr>
        </p:nvSpPr>
        <p:spPr>
          <a:xfrm>
            <a:off x="1331088" y="565739"/>
            <a:ext cx="9745883" cy="1124949"/>
          </a:xfrm>
        </p:spPr>
        <p:txBody>
          <a:bodyPr/>
          <a:lstStyle/>
          <a:p>
            <a:r>
              <a:rPr lang="en-US"/>
              <a:t>Click to edit Master title style</a:t>
            </a:r>
            <a:endParaRPr lang="en-US" dirty="0"/>
          </a:p>
        </p:txBody>
      </p:sp>
      <p:sp>
        <p:nvSpPr>
          <p:cNvPr id="49" name="Date Placeholder 10"/>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a:ln>
                  <a:noFill/>
                </a:ln>
                <a:solidFill>
                  <a:prstClr val="black">
                    <a:tint val="75000"/>
                  </a:prstClr>
                </a:solidFill>
                <a:effectLst/>
                <a:uLnTx/>
                <a:uFillTx/>
                <a:latin typeface="Source Sans Pro"/>
                <a:cs typeface="+mn-cs"/>
              </a:rPr>
              <a:t>2/1/20XX</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0" name="Footer Placeholder 11"/>
          <p:cNvSpPr>
            <a:spLocks noGrp="1"/>
          </p:cNvSpPr>
          <p:nvPr>
            <p:ph type="ftr" sz="quarter" idx="11"/>
          </p:nvPr>
        </p:nvSpPr>
        <p:spPr>
          <a:xfrm>
            <a:off x="4038600" y="6356350"/>
            <a:ext cx="4114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1" i="0" u="none" strike="noStrike" kern="1200" cap="all" spc="100" normalizeH="0" baseline="0" noProof="0" dirty="0">
                <a:ln>
                  <a:noFill/>
                </a:ln>
                <a:solidFill>
                  <a:prstClr val="black">
                    <a:tint val="75000"/>
                  </a:prstClr>
                </a:solidFill>
                <a:effectLst/>
                <a:uLnTx/>
                <a:uFillTx/>
                <a:latin typeface="Source Sans Pro"/>
                <a:cs typeface="+mn-cs"/>
              </a:rPr>
              <a:t>PRESENTATION TITLE</a:t>
            </a:r>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51" name="Slide Number Placeholder 12"/>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0967E29-1480-472A-9FC5-C4768A52587C}" type="slidenum">
              <a:rPr kumimoji="0" lang="en-US" sz="1200" b="1" i="0" u="none" strike="noStrike" kern="1200" cap="all" spc="100" normalizeH="0" baseline="0" noProof="0" smtClean="0">
                <a:ln>
                  <a:noFill/>
                </a:ln>
                <a:solidFill>
                  <a:prstClr val="black">
                    <a:tint val="75000"/>
                  </a:prstClr>
                </a:solidFill>
                <a:effectLst/>
                <a:uLnTx/>
                <a:uFillTx/>
                <a:latin typeface="Source Sans Pro"/>
                <a:cs typeface="+mn-cs"/>
              </a:rPr>
            </a:fld>
            <a:endParaRPr kumimoji="0" lang="en-US" sz="1200" b="1" i="0" u="none" strike="noStrike" kern="1200" cap="all" spc="100" normalizeH="0" baseline="0" noProof="0" dirty="0">
              <a:ln>
                <a:noFill/>
              </a:ln>
              <a:solidFill>
                <a:prstClr val="black">
                  <a:tint val="75000"/>
                </a:prstClr>
              </a:solidFill>
              <a:effectLst/>
              <a:uLnTx/>
              <a:uFillTx/>
              <a:latin typeface="Source Sans Pro"/>
              <a:cs typeface="+mn-cs"/>
            </a:endParaRPr>
          </a:p>
        </p:txBody>
      </p:sp>
      <p:sp>
        <p:nvSpPr>
          <p:cNvPr id="2" name="Oval 1"/>
          <p:cNvSpPr/>
          <p:nvPr userDrawn="1"/>
        </p:nvSpPr>
        <p:spPr>
          <a:xfrm>
            <a:off x="11559544" y="5991329"/>
            <a:ext cx="365021" cy="365021"/>
          </a:xfrm>
          <a:prstGeom prst="ellipse">
            <a:avLst/>
          </a:prstGeom>
          <a:solidFill>
            <a:schemeClr val="accent1">
              <a:alpha val="2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Source Sans Pro"/>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cap="all" spc="100" baseline="0">
                <a:solidFill>
                  <a:schemeClr val="tx1">
                    <a:tint val="75000"/>
                  </a:schemeClr>
                </a:solidFill>
                <a:latin typeface="+mn-lt"/>
                <a:ea typeface="Source Sans Pro SemiBold" panose="020B0603030403020204" pitchFamily="34" charset="0"/>
              </a:defRPr>
            </a:lvl1pPr>
          </a:lstStyle>
          <a:p>
            <a:r>
              <a:rPr lang="en-US"/>
              <a:t>2/1/20XX</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cap="all" spc="100" baseline="0">
                <a:solidFill>
                  <a:schemeClr val="tx1">
                    <a:tint val="75000"/>
                  </a:schemeClr>
                </a:solidFill>
                <a:latin typeface="+mn-lt"/>
                <a:ea typeface="Source Sans Pro SemiBold" panose="020B0603030403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cap="all" spc="100" baseline="0">
                <a:solidFill>
                  <a:schemeClr val="tx1">
                    <a:tint val="75000"/>
                  </a:schemeClr>
                </a:solidFill>
                <a:latin typeface="+mn-lt"/>
                <a:ea typeface="Source Sans Pro SemiBold" panose="020B0603030403020204" pitchFamily="34" charset="0"/>
              </a:defRPr>
            </a:lvl1pPr>
          </a:lstStyle>
          <a:p>
            <a:fld id="{5EA792F7-1D9E-4C7E-A103-E8EDFDC2691E}"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image" Target="../media/image2.GIF"/></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png"/><Relationship Id="rId1"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image" Target="../media/image17.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itle 79"/>
          <p:cNvSpPr>
            <a:spLocks noGrp="1"/>
          </p:cNvSpPr>
          <p:nvPr>
            <p:ph type="ctrTitle"/>
          </p:nvPr>
        </p:nvSpPr>
        <p:spPr>
          <a:xfrm>
            <a:off x="1303564" y="793542"/>
            <a:ext cx="4944836" cy="4073371"/>
          </a:xfrm>
        </p:spPr>
        <p:txBody>
          <a:bodyPr>
            <a:noAutofit/>
            <a:scene3d>
              <a:camera prst="obliqueTopLeft"/>
              <a:lightRig rig="threePt" dir="t"/>
            </a:scene3d>
          </a:bodyPr>
          <a:lstStyle/>
          <a:p>
            <a:pPr defTabSz="91440">
              <a:lnSpc>
                <a:spcPct val="100000"/>
              </a:lnSpc>
            </a:pPr>
            <a:r>
              <a:rPr lang="en-US" sz="4800" spc="0">
                <a:ln w="0"/>
                <a:solidFill>
                  <a:schemeClr val="accent1">
                    <a:lumMod val="50000"/>
                  </a:schemeClr>
                </a:solidFill>
                <a:latin typeface="Times New Roman" panose="02020603050405020304" pitchFamily="18" charset="0"/>
                <a:cs typeface="Times New Roman" panose="02020603050405020304" pitchFamily="18" charset="0"/>
              </a:rPr>
              <a:t>BÀI </a:t>
            </a:r>
            <a:r>
              <a:rPr lang="en-US" sz="4800" spc="0" smtClean="0">
                <a:ln w="0"/>
                <a:solidFill>
                  <a:schemeClr val="accent1">
                    <a:lumMod val="50000"/>
                  </a:schemeClr>
                </a:solidFill>
                <a:latin typeface="Times New Roman" panose="02020603050405020304" pitchFamily="18" charset="0"/>
                <a:cs typeface="Times New Roman" panose="02020603050405020304" pitchFamily="18" charset="0"/>
              </a:rPr>
              <a:t>27</a:t>
            </a:r>
            <a:br>
              <a:rPr lang="en-US" sz="4800" spc="0">
                <a:ln w="0"/>
                <a:solidFill>
                  <a:schemeClr val="accent1">
                    <a:lumMod val="50000"/>
                  </a:schemeClr>
                </a:solidFill>
                <a:latin typeface="Times New Roman" panose="02020603050405020304" pitchFamily="18" charset="0"/>
                <a:cs typeface="Times New Roman" panose="02020603050405020304" pitchFamily="18" charset="0"/>
              </a:rPr>
            </a:br>
            <a:r>
              <a:rPr lang="en-US" sz="4800" spc="0" smtClean="0">
                <a:ln w="0"/>
                <a:solidFill>
                  <a:schemeClr val="accent1">
                    <a:lumMod val="50000"/>
                  </a:schemeClr>
                </a:solidFill>
                <a:latin typeface="Times New Roman" panose="02020603050405020304" pitchFamily="18" charset="0"/>
                <a:cs typeface="Times New Roman" panose="02020603050405020304" pitchFamily="18" charset="0"/>
              </a:rPr>
              <a:t>THAM SỐ CỦA HÀM</a:t>
            </a:r>
            <a:endParaRPr lang="en-US" sz="4800" spc="0" dirty="0">
              <a:ln w="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8" name="Picture Placeholder 7"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7165399" y="1998810"/>
            <a:ext cx="4207947" cy="4207948"/>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281881" y="1092658"/>
            <a:ext cx="7702378" cy="3724096"/>
          </a:xfrm>
          <a:prstGeom prst="rect">
            <a:avLst/>
          </a:prstGeom>
        </p:spPr>
        <p:txBody>
          <a:bodyPr wrap="square">
            <a:spAutoFit/>
          </a:bodyPr>
          <a:lstStyle/>
          <a:p>
            <a:pPr algn="just">
              <a:spcBef>
                <a:spcPts val="1200"/>
              </a:spcBef>
              <a:spcAft>
                <a:spcPts val="1200"/>
              </a:spcAft>
            </a:pPr>
            <a:r>
              <a:rPr lang="en-US" sz="2800" b="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Ví dụ 2.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sử dụng chương trình con.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Cho </a:t>
            </a:r>
            <a:r>
              <a:rPr lang="en-US" sz="2800">
                <a:latin typeface="Times New Roman" panose="02020603050405020304" pitchFamily="18" charset="0"/>
                <a:ea typeface="Times New Roman" panose="02020603050405020304" pitchFamily="18" charset="0"/>
                <a:cs typeface="Times New Roman" panose="02020603050405020304" pitchFamily="18" charset="0"/>
              </a:rPr>
              <a:t>trước hai dãy số B, C, chương trình chính cần tính tổng các số hạng dương của mỗi dãy này. Chúng ta sẽ thiết lập hàm </a:t>
            </a: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tongduong</a:t>
            </a:r>
            <a:r>
              <a:rPr lang="en-US" sz="2800">
                <a:latin typeface="Times New Roman" panose="02020603050405020304" pitchFamily="18" charset="0"/>
                <a:ea typeface="Times New Roman" panose="02020603050405020304" pitchFamily="18" charset="0"/>
                <a:cs typeface="Times New Roman" panose="02020603050405020304" pitchFamily="18" charset="0"/>
              </a:rPr>
              <a:t>(A) để tính tổng các số hạng lớn hơn của một dãy A. Chương trình chính sẽ gọi hàm </a:t>
            </a: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tongduong</a:t>
            </a:r>
            <a:r>
              <a:rPr lang="en-US" sz="2800">
                <a:latin typeface="Times New Roman" panose="02020603050405020304" pitchFamily="18" charset="0"/>
                <a:ea typeface="Times New Roman" panose="02020603050405020304" pitchFamily="18" charset="0"/>
                <a:cs typeface="Times New Roman" panose="02020603050405020304" pitchFamily="18" charset="0"/>
              </a:rPr>
              <a:t>(A)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Chương </a:t>
            </a:r>
            <a:r>
              <a:rPr lang="en-US" sz="2800">
                <a:latin typeface="Times New Roman" panose="02020603050405020304" pitchFamily="18" charset="0"/>
                <a:ea typeface="Times New Roman" panose="02020603050405020304" pitchFamily="18" charset="0"/>
                <a:cs typeface="Times New Roman" panose="02020603050405020304" pitchFamily="18" charset="0"/>
              </a:rPr>
              <a:t>trình có thể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
          <a:srcRect l="46439" t="59873" r="24361" b="22550"/>
          <a:stretch>
            <a:fillRect/>
          </a:stretch>
        </p:blipFill>
        <p:spPr>
          <a:xfrm>
            <a:off x="0" y="4547285"/>
            <a:ext cx="6797801" cy="2310715"/>
          </a:xfrm>
          <a:prstGeom prst="rect">
            <a:avLst/>
          </a:prstGeom>
          <a:ln>
            <a:solidFill>
              <a:schemeClr val="tx2">
                <a:lumMod val="25000"/>
                <a:lumOff val="75000"/>
              </a:schemeClr>
            </a:solidFill>
          </a:ln>
        </p:spPr>
      </p:pic>
      <p:pic>
        <p:nvPicPr>
          <p:cNvPr id="9" name="Picture 8"/>
          <p:cNvPicPr>
            <a:picLocks noChangeAspect="1"/>
          </p:cNvPicPr>
          <p:nvPr/>
        </p:nvPicPr>
        <p:blipFill rotWithShape="1">
          <a:blip r:embed="rId2"/>
          <a:srcRect l="47393" t="12922" r="6630" b="47888"/>
          <a:stretch>
            <a:fillRect/>
          </a:stretch>
        </p:blipFill>
        <p:spPr>
          <a:xfrm>
            <a:off x="2744623" y="0"/>
            <a:ext cx="9447377" cy="4547285"/>
          </a:xfrm>
          <a:prstGeom prst="rect">
            <a:avLst/>
          </a:prstGeom>
          <a:ln>
            <a:solidFill>
              <a:schemeClr val="tx2">
                <a:lumMod val="25000"/>
                <a:lumOff val="75000"/>
              </a:schemeClr>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454875" y="1344814"/>
            <a:ext cx="6096000" cy="3847207"/>
          </a:xfrm>
          <a:prstGeom prst="rect">
            <a:avLst/>
          </a:prstGeom>
        </p:spPr>
        <p:txBody>
          <a:bodyPr>
            <a:spAutoFit/>
          </a:bodyPr>
          <a:lstStyle/>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Tóm lại: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solidFill>
                  <a:srgbClr val="ED7D31"/>
                </a:solidFill>
                <a:latin typeface="Times New Roman" panose="02020603050405020304" pitchFamily="18" charset="0"/>
                <a:ea typeface="Times New Roman" panose="02020603050405020304" pitchFamily="18" charset="0"/>
              </a:rPr>
              <a:t>	Sử </a:t>
            </a:r>
            <a:r>
              <a:rPr lang="en-US" sz="2800">
                <a:solidFill>
                  <a:srgbClr val="ED7D31"/>
                </a:solidFill>
                <a:latin typeface="Times New Roman" panose="02020603050405020304" pitchFamily="18" charset="0"/>
                <a:ea typeface="Times New Roman" panose="02020603050405020304" pitchFamily="18" charset="0"/>
              </a:rPr>
              <a:t>dụng chương trình con có thể giúp phân chia việc giải một bài toán lớn thành giải quyết các bài toán nhỏ và phát huy được tinh thần làm </a:t>
            </a:r>
            <a:r>
              <a:rPr lang="en-US" sz="2800">
                <a:solidFill>
                  <a:srgbClr val="ED7D31"/>
                </a:solidFill>
                <a:latin typeface="Times New Roman" panose="02020603050405020304" pitchFamily="18" charset="0"/>
                <a:ea typeface="Times New Roman" panose="02020603050405020304" pitchFamily="18" charset="0"/>
              </a:rPr>
              <a:t>việc </a:t>
            </a:r>
            <a:r>
              <a:rPr lang="en-US" sz="2800" smtClean="0">
                <a:solidFill>
                  <a:srgbClr val="ED7D31"/>
                </a:solidFill>
                <a:latin typeface="Times New Roman" panose="02020603050405020304" pitchFamily="18" charset="0"/>
                <a:ea typeface="Times New Roman" panose="02020603050405020304" pitchFamily="18" charset="0"/>
              </a:rPr>
              <a:t>nhóm. </a:t>
            </a:r>
            <a:r>
              <a:rPr lang="en-US" sz="2800">
                <a:solidFill>
                  <a:srgbClr val="ED7D31"/>
                </a:solidFill>
                <a:latin typeface="Times New Roman" panose="02020603050405020304" pitchFamily="18" charset="0"/>
                <a:ea typeface="Times New Roman" panose="02020603050405020304" pitchFamily="18" charset="0"/>
              </a:rPr>
              <a:t>Chương trình chính có cấu trúc rõ ràng, dễ hiểu hơn; Nếu cần hiệu chỉnh, phát triển và nâng cấp cũng thuận tiện hơn.</a:t>
            </a:r>
            <a:endParaRPr 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2207740" y="172995"/>
            <a:ext cx="8789774" cy="4544556"/>
          </a:xfrm>
          <a:prstGeom prst="cloudCallout">
            <a:avLst>
              <a:gd name="adj1" fmla="val -39390"/>
              <a:gd name="adj2" fmla="val 55431"/>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Sử dụng hàm prime, em hãy viết chương trình in ra các số nguyên tố trong khoảng từ m đến n, với m, n là hai số tự nhiên và 1 &lt; m &lt; 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smtClean="0">
                <a:solidFill>
                  <a:schemeClr val="accent1">
                    <a:lumMod val="50000"/>
                  </a:schemeClr>
                </a:solidFill>
                <a:latin typeface="Times New Roman" panose="02020603050405020304" pitchFamily="18" charset="0"/>
                <a:ea typeface="Times New Roman" panose="02020603050405020304" pitchFamily="18" charset="0"/>
              </a:rPr>
              <a:t>2</a:t>
            </a:r>
            <a:r>
              <a:rPr lang="en-US" sz="2800">
                <a:solidFill>
                  <a:schemeClr val="accent1">
                    <a:lumMod val="50000"/>
                  </a:schemeClr>
                </a:solidFill>
                <a:latin typeface="Times New Roman" panose="02020603050405020304" pitchFamily="18" charset="0"/>
                <a:ea typeface="Times New Roman" panose="02020603050405020304" pitchFamily="18" charset="0"/>
              </a:rPr>
              <a:t>. </a:t>
            </a:r>
            <a:r>
              <a:rPr lang="en-US" sz="2800">
                <a:latin typeface="Times New Roman" panose="02020603050405020304" pitchFamily="18" charset="0"/>
                <a:ea typeface="Times New Roman" panose="02020603050405020304" pitchFamily="18" charset="0"/>
              </a:rPr>
              <a:t>Em hãy nêu một công việc/bài toán nào đó mà có thể sử dụng hàm để giải</a:t>
            </a:r>
            <a:endParaRPr lang="en-US" sz="2800"/>
          </a:p>
        </p:txBody>
      </p:sp>
      <p:pic>
        <p:nvPicPr>
          <p:cNvPr id="8" name="Picture 7"/>
          <p:cNvPicPr>
            <a:picLocks noChangeAspect="1"/>
          </p:cNvPicPr>
          <p:nvPr/>
        </p:nvPicPr>
        <p:blipFill>
          <a:blip r:embed="rId1"/>
          <a:stretch>
            <a:fillRect/>
          </a:stretch>
        </p:blipFill>
        <p:spPr>
          <a:xfrm>
            <a:off x="0" y="4871032"/>
            <a:ext cx="3311611" cy="198696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1812324" y="123570"/>
            <a:ext cx="9111048" cy="5856387"/>
          </a:xfrm>
          <a:prstGeom prst="cloudCallout">
            <a:avLst>
              <a:gd name="adj1" fmla="val -52569"/>
              <a:gd name="adj2" fmla="val 39731"/>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Viết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chính yêu cầu nhập số tự nhiên n từ bàn phím và in các số nguyên tố nhỏ hơn hoặc bằng n ra màn hình. Trong phần thực hành của Bài 26 em đã biết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prime(n) </a:t>
            </a:r>
            <a:r>
              <a:rPr lang="en-US" sz="2800">
                <a:latin typeface="Times New Roman" panose="02020603050405020304" pitchFamily="18" charset="0"/>
                <a:ea typeface="Times New Roman" panose="02020603050405020304" pitchFamily="18" charset="0"/>
                <a:cs typeface="Times New Roman" panose="02020603050405020304" pitchFamily="18" charset="0"/>
              </a:rPr>
              <a:t>kiểm tra số n có là số nguyên tố.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Em </a:t>
            </a:r>
            <a:r>
              <a:rPr lang="en-US" sz="2800">
                <a:latin typeface="Times New Roman" panose="02020603050405020304" pitchFamily="18" charset="0"/>
                <a:ea typeface="Times New Roman" panose="02020603050405020304" pitchFamily="18" charset="0"/>
                <a:cs typeface="Times New Roman" panose="02020603050405020304" pitchFamily="18" charset="0"/>
              </a:rPr>
              <a:t>sẽ viết chương trình giải bài toán này như thế nào?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050" name="Picture 2" descr="Câu Hỏi Đuôi trong tiếng Anh | VOCA.V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5498756"/>
            <a:ext cx="1359243" cy="13592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37177" y="282651"/>
            <a:ext cx="3875100" cy="743473"/>
          </a:xfrm>
          <a:prstGeom prst="rect">
            <a:avLst/>
          </a:prstGeom>
        </p:spPr>
        <p:txBody>
          <a:bodyPr wrap="none">
            <a:spAutoFit/>
          </a:bodyPr>
          <a:lstStyle/>
          <a:p>
            <a:pPr algn="just">
              <a:lnSpc>
                <a:spcPct val="115000"/>
              </a:lnSpc>
              <a:spcAft>
                <a:spcPts val="0"/>
              </a:spcAft>
            </a:pPr>
            <a:r>
              <a:rPr lang="en-US" sz="4000" b="1">
                <a:gradFill>
                  <a:gsLst>
                    <a:gs pos="0">
                      <a:srgbClr val="7B32B2"/>
                    </a:gs>
                    <a:gs pos="100000">
                      <a:srgbClr val="401A5D"/>
                    </a:gs>
                  </a:gsLst>
                  <a:lin ang="0" scaled="0"/>
                </a:gradFill>
                <a:latin typeface="Times New Roman" panose="02020603050405020304" pitchFamily="18" charset="0"/>
                <a:ea typeface="Times New Roman" panose="02020603050405020304" pitchFamily="18" charset="0"/>
                <a:cs typeface="Times New Roman" panose="02020603050405020304" pitchFamily="18" charset="0"/>
              </a:rPr>
              <a:t>3. THỰC HÀNH</a:t>
            </a:r>
            <a:endParaRPr lang="en-US" sz="44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Rectangle 7"/>
          <p:cNvSpPr/>
          <p:nvPr/>
        </p:nvSpPr>
        <p:spPr>
          <a:xfrm>
            <a:off x="2133599" y="1293093"/>
            <a:ext cx="8073081" cy="5078313"/>
          </a:xfrm>
          <a:prstGeom prst="rect">
            <a:avLst/>
          </a:prstGeom>
        </p:spPr>
        <p:txBody>
          <a:bodyPr wrap="square">
            <a:spAutoFit/>
          </a:bodyPr>
          <a:lstStyle/>
          <a:p>
            <a:pPr algn="just">
              <a:spcBef>
                <a:spcPts val="1200"/>
              </a:spcBef>
              <a:spcAft>
                <a:spcPts val="1200"/>
              </a:spcAft>
            </a:pPr>
            <a:r>
              <a:rPr lang="en-US" sz="2800" b="1">
                <a:gradFill>
                  <a:gsLst>
                    <a:gs pos="0">
                      <a:srgbClr val="7B32B2"/>
                    </a:gs>
                    <a:gs pos="100000">
                      <a:srgbClr val="401A5D"/>
                    </a:gs>
                  </a:gsLst>
                  <a:lin ang="0" scaled="0"/>
                </a:gradFill>
                <a:latin typeface="Times New Roman" panose="02020603050405020304" pitchFamily="18" charset="0"/>
                <a:ea typeface="Times New Roman" panose="02020603050405020304" pitchFamily="18" charset="0"/>
                <a:cs typeface="Times New Roman" panose="02020603050405020304" pitchFamily="18" charset="0"/>
              </a:rPr>
              <a:t>Truyển giá trị cho đối số của hàm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en-US" sz="2800">
                <a:latin typeface="Times New Roman" panose="02020603050405020304" pitchFamily="18" charset="0"/>
                <a:ea typeface="Times New Roman" panose="02020603050405020304" pitchFamily="18" charset="0"/>
                <a:cs typeface="Times New Roman" panose="02020603050405020304" pitchFamily="18" charset="0"/>
              </a:rPr>
              <a:t> Thiết lập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f_sum(A, </a:t>
            </a:r>
            <a:r>
              <a:rPr lang="en-US" sz="2800">
                <a:latin typeface="Times New Roman" panose="02020603050405020304" pitchFamily="18" charset="0"/>
                <a:ea typeface="Times New Roman" panose="02020603050405020304" pitchFamily="18" charset="0"/>
                <a:cs typeface="Times New Roman" panose="02020603050405020304" pitchFamily="18" charset="0"/>
              </a:rPr>
              <a:t>b) có chức năng tính tổng các số của danh sách A theo quy định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Nếu b = 0 thì tính tổng các số của danh sách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Nếu b khác 0 thì chỉ tính tổng các số dương của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en-US" sz="2800">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luôn kiểm tra giá trị của đối số b khi tính tổng các số của danh sách A</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có thể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47774" t="12922" r="27615" b="57686"/>
          <a:stretch>
            <a:fillRect/>
          </a:stretch>
        </p:blipFill>
        <p:spPr>
          <a:xfrm>
            <a:off x="2520778" y="1037967"/>
            <a:ext cx="6153665" cy="4150147"/>
          </a:xfrm>
          <a:prstGeom prst="rect">
            <a:avLst/>
          </a:prstGeom>
          <a:ln>
            <a:solidFill>
              <a:schemeClr val="tx2">
                <a:lumMod val="25000"/>
                <a:lumOff val="75000"/>
              </a:schemeClr>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75502" y="529700"/>
            <a:ext cx="10989275" cy="5478423"/>
          </a:xfrm>
          <a:prstGeom prst="rect">
            <a:avLst/>
          </a:prstGeom>
        </p:spPr>
        <p:txBody>
          <a:bodyPr wrap="square">
            <a:spAutoFit/>
          </a:bodyPr>
          <a:lstStyle/>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en-US" sz="2800">
                <a:latin typeface="Times New Roman" panose="02020603050405020304" pitchFamily="18" charset="0"/>
                <a:ea typeface="Times New Roman" panose="02020603050405020304" pitchFamily="18" charset="0"/>
                <a:cs typeface="Times New Roman" panose="02020603050405020304" pitchFamily="18" charset="0"/>
              </a:rPr>
              <a:t> Thiết lập hàm f_dem(msg, sep) có chức năng đếm số từ của một xâu msg với kí tự tách từ là sep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Ví dụ:</a:t>
            </a:r>
            <a:endParaRPr lang="en-US" sz="2800" b="1">
              <a:solidFill>
                <a:schemeClr val="accent4">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f_dem(“Mùa thu lịch sử”,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trả lại giá trị 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f_dem(“Mùa thu lịch sử”, “ .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trả lại giá trị 1</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b="1">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tách xâu msg thành các từ, ta dùng lệnh split(). Tham số sep chính là tham số của lệnh split().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có thể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
          <a:srcRect l="47011" t="12922" r="7583" b="52956"/>
          <a:stretch>
            <a:fillRect/>
          </a:stretch>
        </p:blipFill>
        <p:spPr>
          <a:xfrm>
            <a:off x="1693981" y="1334530"/>
            <a:ext cx="9550668" cy="4053015"/>
          </a:xfrm>
          <a:prstGeom prst="rect">
            <a:avLst/>
          </a:prstGeom>
          <a:ln>
            <a:solidFill>
              <a:schemeClr val="tx2">
                <a:lumMod val="25000"/>
                <a:lumOff val="75000"/>
              </a:schemeClr>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33600" y="958033"/>
            <a:ext cx="7356389" cy="4585871"/>
          </a:xfrm>
          <a:prstGeom prst="rect">
            <a:avLst/>
          </a:prstGeom>
        </p:spPr>
        <p:txBody>
          <a:bodyPr wrap="square">
            <a:spAutoFit/>
          </a:bodyPr>
          <a:lstStyle/>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3. </a:t>
            </a:r>
            <a:r>
              <a:rPr lang="en-US" sz="2800">
                <a:latin typeface="Times New Roman" panose="02020603050405020304" pitchFamily="18" charset="0"/>
                <a:ea typeface="Times New Roman" panose="02020603050405020304" pitchFamily="18" charset="0"/>
                <a:cs typeface="Times New Roman" panose="02020603050405020304" pitchFamily="18" charset="0"/>
              </a:rPr>
              <a:t>Thiết lập hàm merge_str(s1, s2) với s1, s2 là hai xâu cần gộp .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Hàm này sẽ gộp hai xâu s1, s2 theo cách, lấy lần lượt kí tự s1, s2 đưa vào xâu kết quả. Nếu có một xâu hết kí tự thì đưa phần còn lại của xâu dài hơn vào xâu kết quả. Ví dụ nếu s1 = “1111”, s2 = “0000</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thì </a:t>
            </a:r>
            <a:r>
              <a:rPr lang="en-US" sz="2800">
                <a:latin typeface="Times New Roman" panose="02020603050405020304" pitchFamily="18" charset="0"/>
                <a:ea typeface="Times New Roman" panose="02020603050405020304" pitchFamily="18" charset="0"/>
                <a:cs typeface="Times New Roman" panose="02020603050405020304" pitchFamily="18" charset="0"/>
              </a:rPr>
              <a:t>xâu kết quả là “10101010”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chemeClr val="accent4">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Gọi S là xâu kết quả trước và sau khi gộp hai xâu s1 và s2, chương trình có thể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dấu chấm hỏi đẹp, ấn tượng và độc đáo nhất"/>
          <p:cNvPicPr>
            <a:picLocks noChangeAspect="1" noChangeArrowheads="1" noCrop="1"/>
          </p:cNvPicPr>
          <p:nvPr/>
        </p:nvPicPr>
        <p:blipFill>
          <a:blip r:embed="rId1">
            <a:extLst>
              <a:ext uri="{28A0092B-C50C-407E-A947-70E740481C1C}">
                <a14:useLocalDpi xmlns:a14="http://schemas.microsoft.com/office/drawing/2010/main" val="0"/>
              </a:ext>
            </a:extLst>
          </a:blip>
          <a:srcRect/>
          <a:stretch>
            <a:fillRect/>
          </a:stretch>
        </p:blipFill>
        <p:spPr bwMode="auto">
          <a:xfrm>
            <a:off x="5087697" y="46506"/>
            <a:ext cx="1927654" cy="17669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Graphical user interface, application, Word&#10;&#10;Description automatically generated"/>
          <p:cNvPicPr/>
          <p:nvPr/>
        </p:nvPicPr>
        <p:blipFill rotWithShape="1">
          <a:blip r:embed="rId2"/>
          <a:srcRect l="58739" t="35132" r="2783" b="47147"/>
          <a:stretch>
            <a:fillRect/>
          </a:stretch>
        </p:blipFill>
        <p:spPr bwMode="auto">
          <a:xfrm>
            <a:off x="784259" y="2165641"/>
            <a:ext cx="10534530" cy="3716175"/>
          </a:xfrm>
          <a:prstGeom prst="rect">
            <a:avLst/>
          </a:prstGeom>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1033" t="11233" r="65008" b="35389"/>
          <a:stretch>
            <a:fillRect/>
          </a:stretch>
        </p:blipFill>
        <p:spPr>
          <a:xfrm>
            <a:off x="0" y="35681"/>
            <a:ext cx="7685903" cy="6822319"/>
          </a:xfrm>
          <a:prstGeom prst="rect">
            <a:avLst/>
          </a:prstGeom>
          <a:ln>
            <a:solidFill>
              <a:schemeClr val="tx2">
                <a:lumMod val="25000"/>
                <a:lumOff val="75000"/>
              </a:schemeClr>
            </a:solidFill>
          </a:ln>
        </p:spPr>
      </p:pic>
      <p:pic>
        <p:nvPicPr>
          <p:cNvPr id="8" name="Picture 7"/>
          <p:cNvPicPr>
            <a:picLocks noChangeAspect="1"/>
          </p:cNvPicPr>
          <p:nvPr/>
        </p:nvPicPr>
        <p:blipFill rotWithShape="1">
          <a:blip r:embed="rId2"/>
          <a:srcRect l="652" t="42652" r="79889" b="21199"/>
          <a:stretch>
            <a:fillRect/>
          </a:stretch>
        </p:blipFill>
        <p:spPr>
          <a:xfrm>
            <a:off x="7685903" y="1259693"/>
            <a:ext cx="4506097" cy="472698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05285" y="426993"/>
            <a:ext cx="3121688" cy="707886"/>
          </a:xfrm>
          <a:prstGeom prst="rect">
            <a:avLst/>
          </a:prstGeom>
        </p:spPr>
        <p:txBody>
          <a:bodyPr wrap="none">
            <a:spAutoFit/>
          </a:bodyPr>
          <a:lstStyle/>
          <a:p>
            <a:r>
              <a:rPr lang="vi-VN" sz="4000" b="1">
                <a:solidFill>
                  <a:schemeClr val="accent1">
                    <a:lumMod val="50000"/>
                  </a:schemeClr>
                </a:solidFill>
                <a:latin typeface="Times New Roman" panose="02020603050405020304" pitchFamily="18" charset="0"/>
                <a:ea typeface="Times New Roman" panose="02020603050405020304" pitchFamily="18" charset="0"/>
              </a:rPr>
              <a:t>LUYỆN TẬP</a:t>
            </a:r>
            <a:endParaRPr lang="en-US" sz="4000">
              <a:solidFill>
                <a:schemeClr val="accent1">
                  <a:lumMod val="50000"/>
                </a:schemeClr>
              </a:solidFill>
            </a:endParaRPr>
          </a:p>
        </p:txBody>
      </p:sp>
      <p:sp>
        <p:nvSpPr>
          <p:cNvPr id="9" name="Rectangle 8"/>
          <p:cNvSpPr/>
          <p:nvPr/>
        </p:nvSpPr>
        <p:spPr>
          <a:xfrm>
            <a:off x="345989" y="1555009"/>
            <a:ext cx="11368216" cy="4431030"/>
          </a:xfrm>
          <a:prstGeom prst="rect">
            <a:avLst/>
          </a:prstGeom>
        </p:spPr>
        <p:txBody>
          <a:bodyPr wrap="square">
            <a:spAutoFit/>
          </a:bodyPr>
          <a:lstStyle/>
          <a:p>
            <a:pPr marL="342900" lvl="0" indent="-342900" algn="just">
              <a:spcBef>
                <a:spcPts val="600"/>
              </a:spcBef>
              <a:spcAft>
                <a:spcPts val="600"/>
              </a:spcAft>
              <a:buClr>
                <a:srgbClr val="FF0000"/>
              </a:buClr>
              <a:buFont typeface="+mj-lt"/>
              <a:buAutoNum type="arabi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Thiết lập hàm power(a, b, c) với a, b, </a:t>
            </a:r>
            <a:r>
              <a:rPr lang="vi-VN" altLang="en-US" sz="2800">
                <a:latin typeface="Times New Roman" panose="02020603050405020304" pitchFamily="18" charset="0"/>
                <a:ea typeface="Times New Roman" panose="02020603050405020304" pitchFamily="18" charset="0"/>
                <a:cs typeface="Times New Roman" panose="02020603050405020304" pitchFamily="18" charset="0"/>
              </a:rPr>
              <a:t>c</a:t>
            </a:r>
            <a:r>
              <a:rPr lang="en-US" sz="2800">
                <a:latin typeface="Times New Roman" panose="02020603050405020304" pitchFamily="18" charset="0"/>
                <a:ea typeface="Times New Roman" panose="02020603050405020304" pitchFamily="18" charset="0"/>
                <a:cs typeface="Times New Roman" panose="02020603050405020304" pitchFamily="18" charset="0"/>
              </a:rPr>
              <a:t> là số nguyên. Hàm trả lại giá trị (a+b)</a:t>
            </a:r>
            <a:r>
              <a:rPr lang="en-US" sz="2800" baseline="30000">
                <a:latin typeface="Times New Roman" panose="02020603050405020304" pitchFamily="18" charset="0"/>
                <a:ea typeface="Times New Roman" panose="02020603050405020304" pitchFamily="18" charset="0"/>
                <a:cs typeface="Times New Roman" panose="02020603050405020304" pitchFamily="18" charset="0"/>
              </a:rPr>
              <a:t>c</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Thiết lập hàm change() có hai tham số là xâu ho_ten và số c. Hàm sẽ trả lại xâu kí tự ho_ten là chữ in hoa nếu c = 0. Nếu tham số c khác 0 thì hàm trả lại xâu ho_ten là chữ </a:t>
            </a:r>
            <a:r>
              <a:rPr lang="en-US" sz="2800">
                <a:latin typeface="Times New Roman" panose="02020603050405020304" pitchFamily="18" charset="0"/>
                <a:ea typeface="Times New Roman" panose="02020603050405020304" pitchFamily="18" charset="0"/>
                <a:cs typeface="Times New Roman" panose="02020603050405020304" pitchFamily="18" charset="0"/>
              </a:rPr>
              <a:t>in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thường.</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nl-NL" sz="2800" smtClean="0">
                <a:latin typeface="Times New Roman" panose="02020603050405020304" pitchFamily="18" charset="0"/>
                <a:cs typeface="Times New Roman" panose="02020603050405020304" pitchFamily="18" charset="0"/>
              </a:rPr>
              <a:t>Viết </a:t>
            </a:r>
            <a:r>
              <a:rPr lang="nl-NL" sz="2800">
                <a:latin typeface="Times New Roman" panose="02020603050405020304" pitchFamily="18" charset="0"/>
                <a:cs typeface="Times New Roman" panose="02020603050405020304" pitchFamily="18" charset="0"/>
              </a:rPr>
              <a:t>chương trình thực hiện. Nhập hai số tự nhiên từ bàn phím, hai số cách nhau bởi dấu phẩy, in ra ước chung lớn nhất (UCLN) của </a:t>
            </a:r>
            <a:r>
              <a:rPr lang="nl-NL" sz="2800">
                <a:latin typeface="Times New Roman" panose="02020603050405020304" pitchFamily="18" charset="0"/>
                <a:cs typeface="Times New Roman" panose="02020603050405020304" pitchFamily="18" charset="0"/>
              </a:rPr>
              <a:t>hai </a:t>
            </a:r>
            <a:r>
              <a:rPr lang="nl-NL" sz="2800" smtClean="0">
                <a:latin typeface="Times New Roman" panose="02020603050405020304" pitchFamily="18" charset="0"/>
                <a:cs typeface="Times New Roman" panose="02020603050405020304" pitchFamily="18" charset="0"/>
              </a:rPr>
              <a:t>số.</a:t>
            </a:r>
            <a:endParaRPr lang="nl-NL" sz="2800" smtClean="0">
              <a:latin typeface="Times New Roman" panose="02020603050405020304" pitchFamily="18" charset="0"/>
              <a:cs typeface="Times New Roman" panose="02020603050405020304" pitchFamily="18" charset="0"/>
            </a:endParaRPr>
          </a:p>
          <a:p>
            <a:pPr marL="342900" lvl="0" indent="-342900" algn="just">
              <a:spcBef>
                <a:spcPts val="600"/>
              </a:spcBef>
              <a:spcAft>
                <a:spcPts val="600"/>
              </a:spcAft>
              <a:buClr>
                <a:srgbClr val="FF0000"/>
              </a:buClr>
              <a:buFont typeface="+mj-lt"/>
              <a:buAutoNum type="arabicPeriod"/>
            </a:pPr>
            <a:r>
              <a:rPr lang="nl-NL" sz="2800" smtClean="0">
                <a:latin typeface="Times New Roman" panose="02020603050405020304" pitchFamily="18" charset="0"/>
                <a:cs typeface="Times New Roman" panose="02020603050405020304" pitchFamily="18" charset="0"/>
              </a:rPr>
              <a:t>Viết </a:t>
            </a:r>
            <a:r>
              <a:rPr lang="nl-NL" sz="2800">
                <a:latin typeface="Times New Roman" panose="02020603050405020304" pitchFamily="18" charset="0"/>
                <a:cs typeface="Times New Roman" panose="02020603050405020304" pitchFamily="18" charset="0"/>
              </a:rPr>
              <a:t>chương trình thực hiên. Nhập n số tự nhiên từ bàn phím, hai số cách nhau bởi dấu cách. Tính và in ra tổng của các số </a:t>
            </a:r>
            <a:r>
              <a:rPr lang="nl-NL" sz="2800">
                <a:latin typeface="Times New Roman" panose="02020603050405020304" pitchFamily="18" charset="0"/>
                <a:cs typeface="Times New Roman" panose="02020603050405020304" pitchFamily="18" charset="0"/>
              </a:rPr>
              <a:t>này</a:t>
            </a:r>
            <a:r>
              <a:rPr lang="nl-NL" sz="2800" smtClean="0">
                <a:latin typeface="Times New Roman" panose="02020603050405020304" pitchFamily="18" charset="0"/>
                <a:cs typeface="Times New Roman" panose="02020603050405020304" pitchFamily="18" charset="0"/>
              </a:rPr>
              <a:t>.</a:t>
            </a:r>
            <a:endParaRPr lang="en-US" sz="280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862513" y="501650"/>
            <a:ext cx="4148314"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1" name="Content Placeholder 2"/>
          <p:cNvSpPr txBox="1"/>
          <p:nvPr/>
        </p:nvSpPr>
        <p:spPr>
          <a:xfrm>
            <a:off x="2252841" y="5896543"/>
            <a:ext cx="7367660" cy="459807"/>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spcBef>
                <a:spcPts val="600"/>
              </a:spcBef>
              <a:spcAft>
                <a:spcPts val="600"/>
              </a:spcAft>
            </a:pPr>
            <a:r>
              <a:rPr lang="en-US" sz="2400" i="1">
                <a:solidFill>
                  <a:srgbClr val="0070C0"/>
                </a:solidFill>
                <a:latin typeface="Times New Roman" panose="02020603050405020304" pitchFamily="18" charset="0"/>
                <a:cs typeface="Times New Roman" panose="02020603050405020304" pitchFamily="18" charset="0"/>
              </a:rPr>
              <a:t>Hình 8. C</a:t>
            </a:r>
            <a:r>
              <a:rPr lang="vi-VN" sz="2400" i="1">
                <a:solidFill>
                  <a:srgbClr val="0070C0"/>
                </a:solidFill>
                <a:latin typeface="Times New Roman" panose="02020603050405020304" pitchFamily="18" charset="0"/>
                <a:cs typeface="Times New Roman" panose="02020603050405020304" pitchFamily="18" charset="0"/>
              </a:rPr>
              <a:t>hương trình</a:t>
            </a:r>
            <a:r>
              <a:rPr lang="en-US" sz="2400" i="1">
                <a:solidFill>
                  <a:srgbClr val="0070C0"/>
                </a:solidFill>
                <a:latin typeface="Times New Roman" panose="02020603050405020304" pitchFamily="18" charset="0"/>
                <a:cs typeface="Times New Roman" panose="02020603050405020304" pitchFamily="18" charset="0"/>
              </a:rPr>
              <a:t> về hàm bội số chung nhỏ nhất</a:t>
            </a:r>
            <a:endParaRPr lang="en-US" sz="2400" b="1" i="1" dirty="0">
              <a:solidFill>
                <a:srgbClr val="0070C0"/>
              </a:solidFill>
              <a:latin typeface="Times New Roman" panose="02020603050405020304" pitchFamily="18" charset="0"/>
              <a:cs typeface="Times New Roman" panose="02020603050405020304" pitchFamily="18" charset="0"/>
            </a:endParaRPr>
          </a:p>
        </p:txBody>
      </p:sp>
      <p:sp>
        <p:nvSpPr>
          <p:cNvPr id="13" name="Content Placeholder 2"/>
          <p:cNvSpPr txBox="1"/>
          <p:nvPr/>
        </p:nvSpPr>
        <p:spPr>
          <a:xfrm>
            <a:off x="1261556" y="1424410"/>
            <a:ext cx="9668888" cy="158004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1</a:t>
            </a:r>
            <a:r>
              <a:rPr lang="en-US" sz="2800">
                <a:solidFill>
                  <a:schemeClr val="tx1"/>
                </a:solidFill>
                <a:latin typeface="Times New Roman" panose="02020603050405020304" pitchFamily="18" charset="0"/>
                <a:cs typeface="Times New Roman" panose="02020603050405020304" pitchFamily="18" charset="0"/>
              </a:rPr>
              <a:t>. Với hàm BSCNN được xây dựng ở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sau đây (</a:t>
            </a:r>
            <a:r>
              <a:rPr lang="en-US" sz="2800" i="1">
                <a:solidFill>
                  <a:schemeClr val="tx1"/>
                </a:solidFill>
                <a:latin typeface="Times New Roman" panose="02020603050405020304" pitchFamily="18" charset="0"/>
                <a:cs typeface="Times New Roman" panose="02020603050405020304" pitchFamily="18" charset="0"/>
              </a:rPr>
              <a:t>Hình 8</a:t>
            </a:r>
            <a:r>
              <a:rPr lang="en-US" sz="2800">
                <a:solidFill>
                  <a:schemeClr val="tx1"/>
                </a:solidFill>
                <a:latin typeface="Times New Roman" panose="02020603050405020304" pitchFamily="18" charset="0"/>
                <a:cs typeface="Times New Roman" panose="02020603050405020304" pitchFamily="18" charset="0"/>
              </a:rPr>
              <a:t>), trong những dòng lệnh có sử dụng hàm BSCNN, dòng lệnh nào đúng, dòng lệnh nào sai và tại sao?</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1"/>
          <a:srcRect l="3636" t="22209" r="62727" b="52527"/>
          <a:stretch>
            <a:fillRect/>
          </a:stretch>
        </p:blipFill>
        <p:spPr>
          <a:xfrm>
            <a:off x="2895598" y="3166263"/>
            <a:ext cx="6082145" cy="2568473"/>
          </a:xfrm>
          <a:prstGeom prst="rect">
            <a:avLst/>
          </a:prstGeom>
          <a:ln>
            <a:solidFill>
              <a:schemeClr val="accent1"/>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09511" y="703715"/>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1" name="Content Placeholder 2"/>
          <p:cNvSpPr txBox="1"/>
          <p:nvPr/>
        </p:nvSpPr>
        <p:spPr>
          <a:xfrm>
            <a:off x="2252841" y="5896543"/>
            <a:ext cx="7367660" cy="459807"/>
          </a:xfrm>
          <a:prstGeom prst="rect">
            <a:avLst/>
          </a:prstGeom>
          <a:noFill/>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spcBef>
                <a:spcPts val="600"/>
              </a:spcBef>
              <a:spcAft>
                <a:spcPts val="600"/>
              </a:spcAft>
            </a:pPr>
            <a:r>
              <a:rPr lang="en-US" sz="2400" i="1">
                <a:solidFill>
                  <a:srgbClr val="0070C0"/>
                </a:solidFill>
                <a:latin typeface="Times New Roman" panose="02020603050405020304" pitchFamily="18" charset="0"/>
                <a:cs typeface="Times New Roman" panose="02020603050405020304" pitchFamily="18" charset="0"/>
              </a:rPr>
              <a:t>Hình 9. C</a:t>
            </a:r>
            <a:r>
              <a:rPr lang="vi-VN" sz="2400" i="1">
                <a:solidFill>
                  <a:srgbClr val="0070C0"/>
                </a:solidFill>
                <a:latin typeface="Times New Roman" panose="02020603050405020304" pitchFamily="18" charset="0"/>
                <a:cs typeface="Times New Roman" panose="02020603050405020304" pitchFamily="18" charset="0"/>
              </a:rPr>
              <a:t>hương trình</a:t>
            </a:r>
            <a:r>
              <a:rPr lang="en-US" sz="2400" i="1">
                <a:solidFill>
                  <a:srgbClr val="0070C0"/>
                </a:solidFill>
                <a:latin typeface="Times New Roman" panose="02020603050405020304" pitchFamily="18" charset="0"/>
                <a:cs typeface="Times New Roman" panose="02020603050405020304" pitchFamily="18" charset="0"/>
              </a:rPr>
              <a:t> tính diện tích tam giác</a:t>
            </a:r>
            <a:endParaRPr lang="en-US" sz="2400" b="1" i="1" dirty="0">
              <a:solidFill>
                <a:srgbClr val="0070C0"/>
              </a:solidFill>
              <a:latin typeface="Times New Roman" panose="02020603050405020304" pitchFamily="18" charset="0"/>
              <a:cs typeface="Times New Roman" panose="02020603050405020304" pitchFamily="18" charset="0"/>
            </a:endParaRPr>
          </a:p>
        </p:txBody>
      </p:sp>
      <p:sp>
        <p:nvSpPr>
          <p:cNvPr id="13" name="Content Placeholder 2"/>
          <p:cNvSpPr txBox="1"/>
          <p:nvPr/>
        </p:nvSpPr>
        <p:spPr>
          <a:xfrm>
            <a:off x="1209304" y="1424410"/>
            <a:ext cx="9745882" cy="231156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2</a:t>
            </a:r>
            <a:r>
              <a:rPr lang="en-US" sz="2800">
                <a:solidFill>
                  <a:schemeClr val="tx1"/>
                </a:solidFill>
                <a:latin typeface="Times New Roman" panose="02020603050405020304" pitchFamily="18" charset="0"/>
                <a:cs typeface="Times New Roman" panose="02020603050405020304" pitchFamily="18" charset="0"/>
              </a:rPr>
              <a:t>.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ở (</a:t>
            </a:r>
            <a:r>
              <a:rPr lang="en-US" sz="2800" i="1">
                <a:solidFill>
                  <a:schemeClr val="tx1"/>
                </a:solidFill>
                <a:latin typeface="Times New Roman" panose="02020603050405020304" pitchFamily="18" charset="0"/>
                <a:cs typeface="Times New Roman" panose="02020603050405020304" pitchFamily="18" charset="0"/>
              </a:rPr>
              <a:t>Hình 9</a:t>
            </a:r>
            <a:r>
              <a:rPr lang="en-US" sz="2800">
                <a:solidFill>
                  <a:schemeClr val="tx1"/>
                </a:solidFill>
                <a:latin typeface="Times New Roman" panose="02020603050405020304" pitchFamily="18" charset="0"/>
                <a:cs typeface="Times New Roman" panose="02020603050405020304" pitchFamily="18" charset="0"/>
              </a:rPr>
              <a:t>), xây dựng một hàm tính diện tích một tam giác bằng công thức Heron theo ba cạnh của tam giác. Em hãy hoàn thiện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bằng lời gọi hàm thích hợp để đưa ra màn hình kết quả diện tích của tam giác có ba cạnh là 3, 4, 5</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1"/>
          <a:srcRect l="32045" t="65867" r="44091" b="16953"/>
          <a:stretch>
            <a:fillRect/>
          </a:stretch>
        </p:blipFill>
        <p:spPr>
          <a:xfrm>
            <a:off x="3373582" y="3517742"/>
            <a:ext cx="5237018" cy="2119745"/>
          </a:xfrm>
          <a:prstGeom prst="rect">
            <a:avLst/>
          </a:prstGeom>
          <a:ln>
            <a:solidFill>
              <a:schemeClr val="accent1"/>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64929" y="230899"/>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3" name="Content Placeholder 2"/>
          <p:cNvSpPr txBox="1"/>
          <p:nvPr/>
        </p:nvSpPr>
        <p:spPr>
          <a:xfrm>
            <a:off x="1223059" y="884360"/>
            <a:ext cx="9745882" cy="1214287"/>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3</a:t>
            </a:r>
            <a:r>
              <a:rPr lang="en-US" sz="2800">
                <a:solidFill>
                  <a:schemeClr val="tx1"/>
                </a:solidFill>
                <a:latin typeface="Times New Roman" panose="02020603050405020304" pitchFamily="18" charset="0"/>
                <a:cs typeface="Times New Roman" panose="02020603050405020304" pitchFamily="18" charset="0"/>
              </a:rPr>
              <a:t>. Sử dụng kết quả của Bài 2 phần </a:t>
            </a:r>
            <a:r>
              <a:rPr lang="en-US" sz="2800" i="1">
                <a:solidFill>
                  <a:schemeClr val="tx1"/>
                </a:solidFill>
                <a:latin typeface="Times New Roman" panose="02020603050405020304" pitchFamily="18" charset="0"/>
                <a:cs typeface="Times New Roman" panose="02020603050405020304" pitchFamily="18" charset="0"/>
              </a:rPr>
              <a:t>Luyện tập</a:t>
            </a:r>
            <a:r>
              <a:rPr lang="en-US" sz="2800">
                <a:solidFill>
                  <a:schemeClr val="tx1"/>
                </a:solidFill>
                <a:latin typeface="Times New Roman" panose="02020603050405020304" pitchFamily="18" charset="0"/>
                <a:cs typeface="Times New Roman" panose="02020603050405020304" pitchFamily="18" charset="0"/>
              </a:rPr>
              <a:t>, em hãy viết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giải bài toán ở </a:t>
            </a:r>
            <a:r>
              <a:rPr lang="en-US" sz="2800" i="1">
                <a:solidFill>
                  <a:schemeClr val="tx1"/>
                </a:solidFill>
                <a:latin typeface="Times New Roman" panose="02020603050405020304" pitchFamily="18" charset="0"/>
                <a:cs typeface="Times New Roman" panose="02020603050405020304" pitchFamily="18" charset="0"/>
              </a:rPr>
              <a:t>Hoạt động 1</a:t>
            </a:r>
            <a:endParaRPr lang="en-US" sz="2800" i="1"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1"/>
          <a:srcRect l="45796" t="11698" r="11932" b="38472"/>
          <a:stretch>
            <a:fillRect/>
          </a:stretch>
        </p:blipFill>
        <p:spPr>
          <a:xfrm>
            <a:off x="2382982" y="1953492"/>
            <a:ext cx="7495309" cy="4767984"/>
          </a:xfrm>
          <a:prstGeom prst="rect">
            <a:avLst/>
          </a:prstGeom>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364929" y="230899"/>
            <a:ext cx="9745883" cy="653461"/>
          </a:xfrm>
        </p:spPr>
        <p:txBody>
          <a:bodyPr>
            <a:normAutofit/>
          </a:bodyPr>
          <a:lstStyle/>
          <a:p>
            <a:pPr algn="ctr"/>
            <a:r>
              <a:rPr lang="en-US" sz="3200" b="1">
                <a:solidFill>
                  <a:schemeClr val="accent1">
                    <a:lumMod val="75000"/>
                  </a:schemeClr>
                </a:solidFill>
                <a:latin typeface="Times New Roman" panose="02020603050405020304" pitchFamily="18" charset="0"/>
                <a:cs typeface="Times New Roman" panose="02020603050405020304" pitchFamily="18" charset="0"/>
              </a:rPr>
              <a:t>BÀI TẬP</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5EA792F7-1D9E-4C7E-A103-E8EDFDC2691E}" type="slidenum">
              <a:rPr lang="en-US" smtClean="0"/>
            </a:fld>
            <a:endParaRPr lang="en-US" dirty="0"/>
          </a:p>
        </p:txBody>
      </p:sp>
      <p:sp>
        <p:nvSpPr>
          <p:cNvPr id="13" name="Content Placeholder 2"/>
          <p:cNvSpPr txBox="1"/>
          <p:nvPr/>
        </p:nvSpPr>
        <p:spPr>
          <a:xfrm>
            <a:off x="1223059" y="1649807"/>
            <a:ext cx="9745882" cy="4706543"/>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lvl1pPr marL="0" indent="0" algn="l" defTabSz="914400" rtl="0" eaLnBrk="1" latinLnBrk="0" hangingPunct="1">
              <a:lnSpc>
                <a:spcPct val="100000"/>
              </a:lnSpc>
              <a:spcBef>
                <a:spcPts val="1000"/>
              </a:spcBef>
              <a:buFontTx/>
              <a:buNone/>
              <a:defRPr sz="1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4</a:t>
            </a:r>
            <a:r>
              <a:rPr lang="en-US" sz="2800">
                <a:solidFill>
                  <a:schemeClr val="tx1"/>
                </a:solidFill>
                <a:latin typeface="Times New Roman" panose="02020603050405020304" pitchFamily="18" charset="0"/>
                <a:cs typeface="Times New Roman" panose="02020603050405020304" pitchFamily="18" charset="0"/>
              </a:rPr>
              <a:t>. Trong các câu sau đây, những câu nào đúng?</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Sử dụng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con sẽ làm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dễ hiểu, dễ tìm lỗi hơn</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Hàm chỉ được gọi một lần duy nhất ở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chính</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Hàm luôn trả một giá trị qua tên của hàm</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Python chỉ cho phép c</a:t>
            </a:r>
            <a:r>
              <a:rPr lang="vi-VN" sz="2800">
                <a:solidFill>
                  <a:schemeClr val="tx1"/>
                </a:solidFill>
                <a:latin typeface="Times New Roman" panose="02020603050405020304" pitchFamily="18" charset="0"/>
                <a:cs typeface="Times New Roman" panose="02020603050405020304" pitchFamily="18" charset="0"/>
              </a:rPr>
              <a:t>hương trình</a:t>
            </a:r>
            <a:r>
              <a:rPr lang="en-US" sz="2800">
                <a:solidFill>
                  <a:schemeClr val="tx1"/>
                </a:solidFill>
                <a:latin typeface="Times New Roman" panose="02020603050405020304" pitchFamily="18" charset="0"/>
                <a:cs typeface="Times New Roman" panose="02020603050405020304" pitchFamily="18" charset="0"/>
              </a:rPr>
              <a:t> gọi một hàm xây dựng sẵn trong các thư viện của Python</a:t>
            </a:r>
            <a:endParaRPr lang="en-US" sz="2800">
              <a:solidFill>
                <a:schemeClr val="tx1"/>
              </a:solidFill>
              <a:latin typeface="Times New Roman" panose="02020603050405020304" pitchFamily="18" charset="0"/>
              <a:cs typeface="Times New Roman" panose="02020603050405020304" pitchFamily="18" charset="0"/>
            </a:endParaRPr>
          </a:p>
          <a:p>
            <a:pPr marL="514350" indent="-514350" algn="just">
              <a:spcBef>
                <a:spcPts val="600"/>
              </a:spcBef>
              <a:spcAft>
                <a:spcPts val="600"/>
              </a:spcAft>
              <a:buAutoNum type="arabicParenR"/>
            </a:pPr>
            <a:r>
              <a:rPr lang="en-US" sz="2800">
                <a:solidFill>
                  <a:schemeClr val="tx1"/>
                </a:solidFill>
                <a:latin typeface="Times New Roman" panose="02020603050405020304" pitchFamily="18" charset="0"/>
                <a:cs typeface="Times New Roman" panose="02020603050405020304" pitchFamily="18" charset="0"/>
              </a:rPr>
              <a:t>Khai báo hàm trong Python luôn có danh sách tham số</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 name="Oval 1"/>
          <p:cNvSpPr/>
          <p:nvPr/>
        </p:nvSpPr>
        <p:spPr>
          <a:xfrm>
            <a:off x="941476" y="2078965"/>
            <a:ext cx="861198" cy="861198"/>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7012297" y="786881"/>
            <a:ext cx="4203323" cy="2927350"/>
          </a:xfrm>
        </p:spPr>
        <p:txBody>
          <a:bodyPr/>
          <a:lstStyle/>
          <a:p>
            <a:r>
              <a:rPr lang="en-US" dirty="0"/>
              <a:t>THANK YOU</a:t>
            </a:r>
            <a:endParaRPr lang="en-US" dirty="0"/>
          </a:p>
        </p:txBody>
      </p:sp>
      <p:sp>
        <p:nvSpPr>
          <p:cNvPr id="8" name="Subtitle 7"/>
          <p:cNvSpPr>
            <a:spLocks noGrp="1"/>
          </p:cNvSpPr>
          <p:nvPr>
            <p:ph type="subTitle" idx="1"/>
          </p:nvPr>
        </p:nvSpPr>
        <p:spPr>
          <a:xfrm>
            <a:off x="7012297" y="3970527"/>
            <a:ext cx="4203323" cy="1647919"/>
          </a:xfrm>
        </p:spPr>
        <p:txBody>
          <a:bodyPr>
            <a:normAutofit/>
          </a:bodyPr>
          <a:lstStyle/>
          <a:p>
            <a:r>
              <a:rPr lang="en-US" dirty="0"/>
              <a:t>PRESENTER NAME</a:t>
            </a:r>
            <a:endParaRPr lang="en-US" dirty="0"/>
          </a:p>
          <a:p>
            <a:r>
              <a:rPr lang="en-US" dirty="0"/>
              <a:t>EMAIL</a:t>
            </a:r>
            <a:endParaRPr lang="en-US" dirty="0"/>
          </a:p>
          <a:p>
            <a:r>
              <a:rPr lang="en-US" dirty="0"/>
              <a:t>WEBSITE</a:t>
            </a:r>
            <a:endParaRPr lang="en-US" dirty="0"/>
          </a:p>
        </p:txBody>
      </p:sp>
      <p:pic>
        <p:nvPicPr>
          <p:cNvPr id="17" name="Picture Placeholder 16" descr="Pink Cupcake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1292225" y="1149350"/>
            <a:ext cx="4792663" cy="4227513"/>
          </a:xfrm>
        </p:spPr>
      </p:pic>
      <p:sp>
        <p:nvSpPr>
          <p:cNvPr id="4" name="Date Placeholder 3"/>
          <p:cNvSpPr>
            <a:spLocks noGrp="1"/>
          </p:cNvSpPr>
          <p:nvPr>
            <p:ph type="dt" sz="half" idx="10"/>
          </p:nvPr>
        </p:nvSpPr>
        <p:spPr>
          <a:xfrm>
            <a:off x="838200" y="6356350"/>
            <a:ext cx="2743200" cy="365125"/>
          </a:xfrm>
        </p:spPr>
        <p:txBody>
          <a:bodyPr/>
          <a:lstStyle/>
          <a:p>
            <a:pPr lvl="0"/>
            <a:r>
              <a:rPr lang="en-US" noProof="0"/>
              <a:t>2/1/20XX</a:t>
            </a:r>
            <a:endParaRPr lang="en-US" noProof="0" dirty="0"/>
          </a:p>
        </p:txBody>
      </p:sp>
      <p:sp>
        <p:nvSpPr>
          <p:cNvPr id="5" name="Footer Placeholder 4"/>
          <p:cNvSpPr>
            <a:spLocks noGrp="1"/>
          </p:cNvSpPr>
          <p:nvPr>
            <p:ph type="ftr" sz="quarter" idx="11"/>
          </p:nvPr>
        </p:nvSpPr>
        <p:spPr>
          <a:xfrm>
            <a:off x="4038600" y="6356350"/>
            <a:ext cx="4114800" cy="365125"/>
          </a:xfrm>
        </p:spPr>
        <p:txBody>
          <a:bodyPr/>
          <a:lstStyle/>
          <a:p>
            <a:pPr lvl="0"/>
            <a:r>
              <a:rPr lang="en-US" noProof="0" dirty="0"/>
              <a:t>PRESENTATION TITLE</a:t>
            </a:r>
            <a:endParaRPr lang="en-US" noProof="0" dirty="0"/>
          </a:p>
        </p:txBody>
      </p:sp>
      <p:sp>
        <p:nvSpPr>
          <p:cNvPr id="6" name="Slide Number Placeholder 5"/>
          <p:cNvSpPr>
            <a:spLocks noGrp="1"/>
          </p:cNvSpPr>
          <p:nvPr>
            <p:ph type="sldNum" sz="quarter" idx="12"/>
          </p:nvPr>
        </p:nvSpPr>
        <p:spPr>
          <a:xfrm>
            <a:off x="8610600" y="6356350"/>
            <a:ext cx="2743200" cy="365125"/>
          </a:xfrm>
        </p:spPr>
        <p:txBody>
          <a:bodyPr/>
          <a:lstStyle/>
          <a:p>
            <a:pPr lvl="0"/>
            <a:fld id="{F3450C42-9A0B-4425-92C2-70FCF7C45734}" type="slidenum">
              <a:rPr lang="en-US" noProof="0" smtClean="0"/>
            </a:fld>
            <a:endParaRPr lang="en-US"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760765" y="324937"/>
            <a:ext cx="4024032" cy="2885715"/>
          </a:xfrm>
        </p:spPr>
        <p:txBody>
          <a:bodyPr/>
          <a:lstStyle/>
          <a:p>
            <a:r>
              <a:rPr lang="en-US" dirty="0"/>
              <a:t>TOPIC ONE</a:t>
            </a:r>
            <a:endParaRPr lang="en-US" dirty="0"/>
          </a:p>
        </p:txBody>
      </p:sp>
      <p:sp>
        <p:nvSpPr>
          <p:cNvPr id="6" name="Subtitle 5"/>
          <p:cNvSpPr>
            <a:spLocks noGrp="1"/>
          </p:cNvSpPr>
          <p:nvPr>
            <p:ph type="subTitle" idx="1"/>
          </p:nvPr>
        </p:nvSpPr>
        <p:spPr>
          <a:xfrm>
            <a:off x="1760765" y="3166312"/>
            <a:ext cx="4024032" cy="771802"/>
          </a:xfrm>
        </p:spPr>
        <p:txBody>
          <a:bodyPr/>
          <a:lstStyle/>
          <a:p>
            <a:r>
              <a:rPr lang="en-US" dirty="0"/>
              <a:t>SUBTITLE</a:t>
            </a:r>
            <a:endParaRPr lang="en-US" dirty="0"/>
          </a:p>
        </p:txBody>
      </p:sp>
      <p:pic>
        <p:nvPicPr>
          <p:cNvPr id="11" name="Picture Placeholder 10" descr="Colorful biscuits"/>
          <p:cNvPicPr>
            <a:picLocks noGrp="1" noChangeAspect="1"/>
          </p:cNvPicPr>
          <p:nvPr>
            <p:ph type="pic" sz="quarter" idx="13"/>
          </p:nvPr>
        </p:nvPicPr>
        <p:blipFill rotWithShape="1">
          <a:blip r:embed="rId1">
            <a:extLst>
              <a:ext uri="{28A0092B-C50C-407E-A947-70E740481C1C}">
                <a14:useLocalDpi xmlns:a14="http://schemas.microsoft.com/office/drawing/2010/main" val="0"/>
              </a:ext>
            </a:extLst>
          </a:blip>
          <a:srcRect/>
          <a:stretch>
            <a:fillRect/>
          </a:stretch>
        </p:blipFill>
        <p:spPr>
          <a:xfrm>
            <a:off x="6407205" y="2052508"/>
            <a:ext cx="4773089" cy="454423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91979" y="1191424"/>
            <a:ext cx="11244649" cy="3785652"/>
          </a:xfrm>
          <a:prstGeom prst="rect">
            <a:avLst/>
          </a:prstGeom>
        </p:spPr>
        <p:txBody>
          <a:bodyPr wrap="square">
            <a:spAutoFit/>
          </a:bodyPr>
          <a:lstStyle/>
          <a:p>
            <a:pPr algn="just">
              <a:spcBef>
                <a:spcPts val="1200"/>
              </a:spcBef>
              <a:spcAft>
                <a:spcPts val="1200"/>
              </a:spcAft>
            </a:pPr>
            <a:r>
              <a:rPr lang="en-US" sz="3200" b="1">
                <a:solidFill>
                  <a:srgbClr val="EB8015"/>
                </a:solidFill>
                <a:latin typeface="Times New Roman" panose="02020603050405020304" pitchFamily="18" charset="0"/>
                <a:ea typeface="Times New Roman" panose="02020603050405020304" pitchFamily="18" charset="0"/>
                <a:cs typeface="Times New Roman" panose="02020603050405020304" pitchFamily="18" charset="0"/>
              </a:rPr>
              <a:t>Ví dụ.</a:t>
            </a:r>
            <a:r>
              <a:rPr lang="en-US" sz="3200" b="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a:latin typeface="Times New Roman" panose="02020603050405020304" pitchFamily="18" charset="0"/>
                <a:ea typeface="Times New Roman" panose="02020603050405020304" pitchFamily="18" charset="0"/>
                <a:cs typeface="Times New Roman" panose="02020603050405020304" pitchFamily="18" charset="0"/>
              </a:rPr>
              <a:t>Cách truyền dữ liệu qua tham số</a:t>
            </a:r>
            <a:endParaRPr lang="en-US" sz="32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32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1 &gt;&gt;&gt; </a:t>
            </a:r>
            <a:r>
              <a:rPr lang="en-US" sz="32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def</a:t>
            </a:r>
            <a:r>
              <a:rPr lang="en-US" sz="3200">
                <a:latin typeface="Times New Roman" panose="02020603050405020304" pitchFamily="18" charset="0"/>
                <a:ea typeface="Times New Roman" panose="02020603050405020304" pitchFamily="18" charset="0"/>
                <a:cs typeface="Times New Roman" panose="02020603050405020304" pitchFamily="18" charset="0"/>
              </a:rPr>
              <a:t>  f(a,b,c):            #  </a:t>
            </a:r>
            <a:r>
              <a:rPr lang="en-US" sz="32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Hàm f() có 3 tham số a, b, c</a:t>
            </a:r>
            <a:endParaRPr lang="en-US" sz="32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return</a:t>
            </a:r>
            <a:r>
              <a:rPr lang="en-US" sz="32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a:latin typeface="Times New Roman" panose="02020603050405020304" pitchFamily="18" charset="0"/>
                <a:ea typeface="Times New Roman" panose="02020603050405020304" pitchFamily="18" charset="0"/>
                <a:cs typeface="Times New Roman" panose="02020603050405020304" pitchFamily="18" charset="0"/>
              </a:rPr>
              <a:t>a+b+c</a:t>
            </a:r>
            <a:endParaRPr lang="en-US" sz="32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3  </a:t>
            </a:r>
            <a:r>
              <a:rPr lang="en-US" sz="32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3200">
                <a:latin typeface="Times New Roman" panose="02020603050405020304" pitchFamily="18" charset="0"/>
                <a:ea typeface="Times New Roman" panose="02020603050405020304" pitchFamily="18" charset="0"/>
                <a:cs typeface="Times New Roman" panose="02020603050405020304" pitchFamily="18" charset="0"/>
              </a:rPr>
              <a:t>f(1,2,3)          # </a:t>
            </a:r>
            <a:r>
              <a:rPr lang="en-US" sz="32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Hàm f() được gọi với ba giá trị cụ thể</a:t>
            </a:r>
            <a:endParaRPr lang="en-US" sz="32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3200">
                <a:latin typeface="Times New Roman" panose="02020603050405020304" pitchFamily="18" charset="0"/>
                <a:ea typeface="Times New Roman" panose="02020603050405020304" pitchFamily="18" charset="0"/>
                <a:cs typeface="Times New Roman" panose="02020603050405020304" pitchFamily="18" charset="0"/>
              </a:rPr>
              <a:t>4   </a:t>
            </a:r>
            <a:r>
              <a:rPr lang="en-US" sz="3200" smtClean="0">
                <a:latin typeface="Times New Roman" panose="02020603050405020304" pitchFamily="18" charset="0"/>
                <a:ea typeface="Times New Roman" panose="02020603050405020304" pitchFamily="18" charset="0"/>
                <a:cs typeface="Times New Roman" panose="02020603050405020304" pitchFamily="18" charset="0"/>
              </a:rPr>
              <a:t>6</a:t>
            </a:r>
            <a:endParaRPr lang="en-US" sz="3200">
              <a:latin typeface="Times New Roman" panose="02020603050405020304" pitchFamily="18" charset="0"/>
              <a:ea typeface="Times New Roman" panose="02020603050405020304" pitchFamily="18" charset="0"/>
              <a:cs typeface="Arial" panose="020B0604020202020204" pitchFamily="34" charset="0"/>
            </a:endParaRPr>
          </a:p>
        </p:txBody>
      </p:sp>
      <p:sp>
        <p:nvSpPr>
          <p:cNvPr id="4" name="Rectangle 3"/>
          <p:cNvSpPr/>
          <p:nvPr/>
        </p:nvSpPr>
        <p:spPr>
          <a:xfrm>
            <a:off x="2584956" y="179858"/>
            <a:ext cx="8458982" cy="707886"/>
          </a:xfrm>
          <a:prstGeom prst="rect">
            <a:avLst/>
          </a:prstGeom>
        </p:spPr>
        <p:txBody>
          <a:bodyPr wrap="none">
            <a:spAutoFit/>
          </a:bodyPr>
          <a:lstStyle/>
          <a:p>
            <a:r>
              <a:rPr lang="en-US" sz="4000" b="1">
                <a:solidFill>
                  <a:schemeClr val="accent1">
                    <a:lumMod val="50000"/>
                  </a:schemeClr>
                </a:solidFill>
                <a:latin typeface="Times New Roman" panose="02020603050405020304" pitchFamily="18" charset="0"/>
                <a:ea typeface="Times New Roman" panose="02020603050405020304" pitchFamily="18" charset="0"/>
              </a:rPr>
              <a:t>1. THAM SỐ VÀ ĐỐI SỐ CỦA HÀM</a:t>
            </a:r>
            <a:endParaRPr lang="en-US" sz="4000">
              <a:solidFill>
                <a:schemeClr val="accent1">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16693" y="741405"/>
            <a:ext cx="11269362" cy="5201424"/>
          </a:xfrm>
          <a:prstGeom prst="rect">
            <a:avLst/>
          </a:prstGeom>
        </p:spPr>
        <p:txBody>
          <a:bodyPr wrap="square">
            <a:spAutoFit/>
          </a:bodyPr>
          <a:lstStyle/>
          <a:p>
            <a:pPr algn="just">
              <a:spcBef>
                <a:spcPts val="600"/>
              </a:spcBef>
              <a:spcAft>
                <a:spcPts val="6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5  </a:t>
            </a:r>
            <a:r>
              <a:rPr lang="en-US"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x,y,z = 10,20,5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6  </a:t>
            </a:r>
            <a:r>
              <a:rPr lang="en-US"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 </a:t>
            </a:r>
            <a:r>
              <a:rPr lang="en-US" sz="2800">
                <a:latin typeface="Times New Roman" panose="02020603050405020304" pitchFamily="18" charset="0"/>
                <a:ea typeface="Times New Roman" panose="02020603050405020304" pitchFamily="18" charset="0"/>
                <a:cs typeface="Times New Roman" panose="02020603050405020304" pitchFamily="18" charset="0"/>
              </a:rPr>
              <a:t>f(x,y,z)     #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Hàm f() được gọi với ba biến đã có giá trị</a:t>
            </a:r>
            <a:endParaRPr lang="en-US" sz="2800">
              <a:solidFill>
                <a:srgbClr val="0070C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7  35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8  </a:t>
            </a:r>
            <a:r>
              <a:rPr lang="en-US" sz="2800">
                <a:solidFill>
                  <a:srgbClr val="FF00FF"/>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f(a,b,c</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bị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lỗi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vì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 tham số được truyền vào chưa có giá trị</a:t>
            </a:r>
            <a:endPar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9  </a:t>
            </a:r>
            <a:r>
              <a:rPr lang="en-US" sz="2800">
                <a:solidFill>
                  <a:srgbClr val="E97E09"/>
                </a:solidFill>
                <a:latin typeface="Times New Roman" panose="02020603050405020304" pitchFamily="18" charset="0"/>
                <a:ea typeface="Times New Roman" panose="02020603050405020304" pitchFamily="18" charset="0"/>
                <a:cs typeface="Times New Roman" panose="02020603050405020304" pitchFamily="18" charset="0"/>
              </a:rPr>
              <a:t>Traceback (most recent call last):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10    </a:t>
            </a:r>
            <a:r>
              <a:rPr lang="en-US" sz="2800">
                <a:solidFill>
                  <a:srgbClr val="E97E09"/>
                </a:solidFill>
                <a:latin typeface="Times New Roman" panose="02020603050405020304" pitchFamily="18" charset="0"/>
                <a:ea typeface="Times New Roman" panose="02020603050405020304" pitchFamily="18" charset="0"/>
                <a:cs typeface="Times New Roman" panose="02020603050405020304" pitchFamily="18" charset="0"/>
              </a:rPr>
              <a:t>File “&lt;pyshell#6&gt;”, line 1, in &lt;module&gt;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11        </a:t>
            </a:r>
            <a:r>
              <a:rPr lang="en-US" sz="2800">
                <a:solidFill>
                  <a:srgbClr val="E97E09"/>
                </a:solidFill>
                <a:latin typeface="Times New Roman" panose="02020603050405020304" pitchFamily="18" charset="0"/>
                <a:ea typeface="Times New Roman" panose="02020603050405020304" pitchFamily="18" charset="0"/>
                <a:cs typeface="Times New Roman" panose="02020603050405020304" pitchFamily="18" charset="0"/>
              </a:rPr>
              <a:t>f(a,b,c)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12  </a:t>
            </a:r>
            <a:r>
              <a:rPr lang="en-US" sz="2800">
                <a:solidFill>
                  <a:srgbClr val="E97E09"/>
                </a:solidFill>
                <a:latin typeface="Times New Roman" panose="02020603050405020304" pitchFamily="18" charset="0"/>
                <a:ea typeface="Times New Roman" panose="02020603050405020304" pitchFamily="18" charset="0"/>
                <a:cs typeface="Times New Roman" panose="02020603050405020304" pitchFamily="18" charset="0"/>
              </a:rPr>
              <a:t>NameError: name ‘a’ is not defined</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13  </a:t>
            </a:r>
            <a:r>
              <a:rPr lang="en-US" sz="2800">
                <a:solidFill>
                  <a:srgbClr val="E97E09"/>
                </a:solidFill>
                <a:latin typeface="Times New Roman" panose="02020603050405020304" pitchFamily="18" charset="0"/>
                <a:ea typeface="Times New Roman" panose="02020603050405020304" pitchFamily="18" charset="0"/>
                <a:cs typeface="Times New Roman" panose="02020603050405020304" pitchFamily="18" charset="0"/>
              </a:rPr>
              <a:t>&gt;&gt;&gt;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56020" y="1067945"/>
            <a:ext cx="6639697" cy="5016758"/>
          </a:xfrm>
          <a:prstGeom prst="rect">
            <a:avLst/>
          </a:prstGeom>
        </p:spPr>
        <p:txBody>
          <a:bodyPr wrap="square">
            <a:spAutoFit/>
          </a:bodyPr>
          <a:lstStyle/>
          <a:p>
            <a:pPr algn="just">
              <a:spcBef>
                <a:spcPts val="1200"/>
              </a:spcBef>
              <a:spcAft>
                <a:spcPts val="1200"/>
              </a:spcAft>
            </a:pPr>
            <a:r>
              <a:rPr lang="en-US" sz="28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Ghi nhớ</a:t>
            </a:r>
            <a:r>
              <a:rPr lang="en-US" sz="28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smtClean="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mtClean="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Tham </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của hàm được định nghĩa khi khai báo hàm và được dùng như biến trong định nghĩa hàm</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mtClean="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Đối </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là giá trị được truyền vào khi gọi hàm. Khi gọi hàm, các </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tham số (parameter)</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sẽ được truyền bằng giá trị thông qua </a:t>
            </a: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đối số (argument)</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 của hàm, số lượng giá trị được truyền vào hàm bằng với số tham số trong khai báo của hàm.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1540476" y="447378"/>
            <a:ext cx="9465276" cy="4666369"/>
          </a:xfrm>
          <a:prstGeom prst="cloudCallout">
            <a:avLst>
              <a:gd name="adj1" fmla="val -37021"/>
              <a:gd name="adj2" fmla="val 61970"/>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gn="just">
              <a:spcBef>
                <a:spcPts val="1200"/>
              </a:spcBef>
              <a:spcAft>
                <a:spcPts val="1200"/>
              </a:spcAft>
              <a:buFont typeface="+mj-lt"/>
              <a:buAutoNum type="arabi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Một hàm khi khai báo có một tham số, nhưng khi gọi hàm có thể có hai đối số được không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mj-lt"/>
              <a:buAutoNum type="arabicPeriod"/>
            </a:pPr>
            <a:r>
              <a:rPr lang="en-US" sz="2800">
                <a:latin typeface="Times New Roman" panose="02020603050405020304" pitchFamily="18" charset="0"/>
                <a:ea typeface="Times New Roman" panose="02020603050405020304" pitchFamily="18" charset="0"/>
                <a:cs typeface="Times New Roman" panose="02020603050405020304" pitchFamily="18" charset="0"/>
              </a:rPr>
              <a:t>Giả sử hàm f có hai tham số x, y khi khai báo, hàm sẽ trả lại giá trị x + 2y. Lời gọi hàm f(10,a) có lỗi hay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26" name="Picture 2" descr="Tổng hợp các câu hỏi tâm lý học thường gặp nhất hiện nay"/>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70231" y="4517510"/>
            <a:ext cx="2340490" cy="23404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1161535" y="312819"/>
            <a:ext cx="10577384" cy="6174974"/>
          </a:xfrm>
          <a:prstGeom prst="cloudCallout">
            <a:avLst>
              <a:gd name="adj1" fmla="val -47936"/>
              <a:gd name="adj2" fmla="val 45691"/>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Bài </a:t>
            </a:r>
            <a:r>
              <a:rPr lang="en-US" sz="2800">
                <a:latin typeface="Times New Roman" panose="02020603050405020304" pitchFamily="18" charset="0"/>
                <a:ea typeface="Times New Roman" panose="02020603050405020304" pitchFamily="18" charset="0"/>
                <a:cs typeface="Times New Roman" panose="02020603050405020304" pitchFamily="18" charset="0"/>
              </a:rPr>
              <a:t>toán đưa ra là viết chương trình chính yêu cầu nhập số tự nhiên n từ bàn phím và in các số nguyên tố nhỏ hơn hoặc bằng n ra màn hình. Trong phần thực hành của Bài 26 em đã biết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prime(n) </a:t>
            </a:r>
            <a:r>
              <a:rPr lang="en-US" sz="2800">
                <a:latin typeface="Times New Roman" panose="02020603050405020304" pitchFamily="18" charset="0"/>
                <a:ea typeface="Times New Roman" panose="02020603050405020304" pitchFamily="18" charset="0"/>
                <a:cs typeface="Times New Roman" panose="02020603050405020304" pitchFamily="18" charset="0"/>
              </a:rPr>
              <a:t>kiểm tra số n có là số nguyên tố.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Em </a:t>
            </a:r>
            <a:r>
              <a:rPr lang="en-US" sz="2800">
                <a:latin typeface="Times New Roman" panose="02020603050405020304" pitchFamily="18" charset="0"/>
                <a:ea typeface="Times New Roman" panose="02020603050405020304" pitchFamily="18" charset="0"/>
                <a:cs typeface="Times New Roman" panose="02020603050405020304" pitchFamily="18" charset="0"/>
              </a:rPr>
              <a:t>sẽ viết chương trình giải bài toán này như thế nào?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60462" y="183796"/>
            <a:ext cx="9323065" cy="678327"/>
          </a:xfrm>
          <a:prstGeom prst="rect">
            <a:avLst/>
          </a:prstGeom>
        </p:spPr>
        <p:txBody>
          <a:bodyPr wrap="none">
            <a:spAutoFit/>
          </a:bodyPr>
          <a:lstStyle/>
          <a:p>
            <a:pPr algn="just">
              <a:lnSpc>
                <a:spcPct val="115000"/>
              </a:lnSpc>
              <a:spcAft>
                <a:spcPts val="0"/>
              </a:spcAft>
            </a:pPr>
            <a:r>
              <a:rPr lang="en-US" sz="3600" b="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 CÁCH SỬ DỤNG CHƯƠNG TRÌNH CON </a:t>
            </a:r>
            <a:endParaRPr lang="en-US" sz="3600">
              <a:solidFill>
                <a:schemeClr val="accent1">
                  <a:lumMod val="50000"/>
                </a:schemeClr>
              </a:solidFill>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Rectangle 7"/>
          <p:cNvSpPr/>
          <p:nvPr/>
        </p:nvSpPr>
        <p:spPr>
          <a:xfrm>
            <a:off x="2360462" y="1647348"/>
            <a:ext cx="7327235" cy="3065455"/>
          </a:xfrm>
          <a:prstGeom prst="rect">
            <a:avLst/>
          </a:prstGeom>
        </p:spPr>
        <p:txBody>
          <a:bodyPr wrap="square">
            <a:spAutoFit/>
          </a:bodyPr>
          <a:lstStyle/>
          <a:p>
            <a:pPr algn="just">
              <a:spcBef>
                <a:spcPts val="1200"/>
              </a:spcBef>
              <a:spcAft>
                <a:spcPts val="1200"/>
              </a:spcAft>
            </a:pPr>
            <a:r>
              <a:rPr lang="en-US" sz="2800" b="1">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Ví dụ 1.</a:t>
            </a:r>
            <a:r>
              <a:rPr lang="en-US" sz="2800">
                <a:latin typeface="Times New Roman" panose="02020603050405020304" pitchFamily="18" charset="0"/>
                <a:ea typeface="Times New Roman" panose="02020603050405020304" pitchFamily="18" charset="0"/>
                <a:cs typeface="Times New Roman" panose="02020603050405020304" pitchFamily="18" charset="0"/>
              </a:rPr>
              <a:t> Việc kiểm tra một số có là số nguyên tố được lặp đi lặp lại từ 1 đến n và do đó nên sử dụng </a:t>
            </a:r>
            <a:r>
              <a:rPr lang="en-US" sz="2800">
                <a:latin typeface="Times New Roman" panose="02020603050405020304" pitchFamily="18" charset="0"/>
                <a:ea typeface="Times New Roman" panose="02020603050405020304" pitchFamily="18" charset="0"/>
                <a:cs typeface="Times New Roman" panose="02020603050405020304" pitchFamily="18" charset="0"/>
              </a:rPr>
              <a:t>hàm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prime(n)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kiểm tra sẽ giúp chương trình cấu trúc rõ ràng và dễ hiểu hơn.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Chương </a:t>
            </a:r>
            <a:r>
              <a:rPr lang="en-US" sz="2800">
                <a:latin typeface="Times New Roman" panose="02020603050405020304" pitchFamily="18" charset="0"/>
                <a:ea typeface="Times New Roman" panose="02020603050405020304" pitchFamily="18" charset="0"/>
                <a:cs typeface="Times New Roman" panose="02020603050405020304" pitchFamily="18" charset="0"/>
              </a:rPr>
              <a:t>trình hoàn chỉnh giải bài toán trên có thể được viết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
          <a:srcRect l="47202" t="12586" r="20456" b="45819"/>
          <a:stretch>
            <a:fillRect/>
          </a:stretch>
        </p:blipFill>
        <p:spPr>
          <a:xfrm>
            <a:off x="5352535" y="0"/>
            <a:ext cx="6771503" cy="4917989"/>
          </a:xfrm>
          <a:prstGeom prst="rect">
            <a:avLst/>
          </a:prstGeom>
          <a:ln>
            <a:solidFill>
              <a:schemeClr val="tx2">
                <a:lumMod val="25000"/>
                <a:lumOff val="75000"/>
              </a:schemeClr>
            </a:solidFill>
          </a:ln>
        </p:spPr>
      </p:pic>
      <p:pic>
        <p:nvPicPr>
          <p:cNvPr id="8" name="Picture 7"/>
          <p:cNvPicPr>
            <a:picLocks noChangeAspect="1"/>
          </p:cNvPicPr>
          <p:nvPr/>
        </p:nvPicPr>
        <p:blipFill rotWithShape="1">
          <a:blip r:embed="rId1"/>
          <a:srcRect l="47202" t="60033" r="25787" b="14442"/>
          <a:stretch>
            <a:fillRect/>
          </a:stretch>
        </p:blipFill>
        <p:spPr>
          <a:xfrm>
            <a:off x="0" y="3632886"/>
            <a:ext cx="5655276" cy="3017923"/>
          </a:xfrm>
          <a:prstGeom prst="rect">
            <a:avLst/>
          </a:prstGeom>
          <a:ln>
            <a:solidFill>
              <a:schemeClr val="tx2">
                <a:lumMod val="25000"/>
                <a:lumOff val="75000"/>
              </a:schemeClr>
            </a:solidFill>
          </a:ln>
        </p:spPr>
      </p:pic>
    </p:spTree>
  </p:cSld>
  <p:clrMapOvr>
    <a:masterClrMapping/>
  </p:clrMapOvr>
</p:sld>
</file>

<file path=ppt/theme/theme1.xml><?xml version="1.0" encoding="utf-8"?>
<a:theme xmlns:a="http://schemas.openxmlformats.org/drawingml/2006/main" name="1_FunkyShapesVTI">
  <a:themeElements>
    <a:clrScheme name="Custom 15">
      <a:dk1>
        <a:sysClr val="windowText" lastClr="000000"/>
      </a:dk1>
      <a:lt1>
        <a:sysClr val="window" lastClr="FFFFFF"/>
      </a:lt1>
      <a:dk2>
        <a:srgbClr val="2D2D2D"/>
      </a:dk2>
      <a:lt2>
        <a:srgbClr val="F3FFF8"/>
      </a:lt2>
      <a:accent1>
        <a:srgbClr val="FF80BD"/>
      </a:accent1>
      <a:accent2>
        <a:srgbClr val="1EB9D3"/>
      </a:accent2>
      <a:accent3>
        <a:srgbClr val="21C46B"/>
      </a:accent3>
      <a:accent4>
        <a:srgbClr val="EA9600"/>
      </a:accent4>
      <a:accent5>
        <a:srgbClr val="F43B56"/>
      </a:accent5>
      <a:accent6>
        <a:srgbClr val="4B56E8"/>
      </a:accent6>
      <a:hlink>
        <a:srgbClr val="8F61FF"/>
      </a:hlink>
      <a:folHlink>
        <a:srgbClr val="F900A0"/>
      </a:folHlink>
    </a:clrScheme>
    <a:fontScheme name="Custom 7">
      <a:majorFont>
        <a:latin typeface="Source Sans Pro "/>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Funky shapes design</Template>
  <TotalTime>0</TotalTime>
  <Words>5450</Words>
  <Application>WPS Presentation</Application>
  <PresentationFormat>Widescreen</PresentationFormat>
  <Paragraphs>126</Paragraphs>
  <Slides>27</Slides>
  <Notes>10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27</vt:i4>
      </vt:variant>
    </vt:vector>
  </HeadingPairs>
  <TitlesOfParts>
    <vt:vector size="38" baseType="lpstr">
      <vt:lpstr>Arial</vt:lpstr>
      <vt:lpstr>SimSun</vt:lpstr>
      <vt:lpstr>Wingdings</vt:lpstr>
      <vt:lpstr>Source Sans Pro SemiBold</vt:lpstr>
      <vt:lpstr>Segoe Print</vt:lpstr>
      <vt:lpstr>Source Sans Pro</vt:lpstr>
      <vt:lpstr>Times New Roman</vt:lpstr>
      <vt:lpstr>Calibri</vt:lpstr>
      <vt:lpstr>Microsoft YaHei</vt:lpstr>
      <vt:lpstr>Arial Unicode MS</vt:lpstr>
      <vt:lpstr>1_FunkyShapesVTI</vt:lpstr>
      <vt:lpstr>BÀI 27 THAM SỐ CỦA HÀM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BÀI TẬP</vt:lpstr>
      <vt:lpstr>BÀI TẬP</vt:lpstr>
      <vt:lpstr>BÀI TẬP</vt:lpstr>
      <vt:lpstr>BÀI TẬP</vt:lpstr>
      <vt:lpstr>THANK YOU</vt:lpstr>
      <vt:lpstr>TOPIC ONE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10 CHƯƠNG TRÌNH CON VÀ THƯ VIỆN CÁC CHƯƠNG TRÌNH CON CÓ SẴN</dc:title>
  <dc:creator>HoangThanh Tam</dc:creator>
  <cp:lastModifiedBy>ASUS</cp:lastModifiedBy>
  <cp:revision>15</cp:revision>
  <dcterms:created xsi:type="dcterms:W3CDTF">2022-01-16T09:26:00Z</dcterms:created>
  <dcterms:modified xsi:type="dcterms:W3CDTF">2023-03-30T04:56:55Z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ICV">
    <vt:lpwstr>88A8A470E9FC405880AB6C39A7CF03DF</vt:lpwstr>
  </property>
  <property fmtid="{D5CDD505-2E9C-101B-9397-08002B2CF9AE}" pid="4" name="KSOProductBuildVer">
    <vt:lpwstr>1033-11.2.0.11513</vt:lpwstr>
  </property>
</Properties>
</file>