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31"/>
  </p:handoutMasterIdLst>
  <p:sldIdLst>
    <p:sldId id="312" r:id="rId3"/>
    <p:sldId id="316" r:id="rId5"/>
    <p:sldId id="356" r:id="rId6"/>
    <p:sldId id="354" r:id="rId7"/>
    <p:sldId id="355" r:id="rId8"/>
    <p:sldId id="357" r:id="rId9"/>
    <p:sldId id="359" r:id="rId10"/>
    <p:sldId id="358" r:id="rId11"/>
    <p:sldId id="360" r:id="rId12"/>
    <p:sldId id="361" r:id="rId13"/>
    <p:sldId id="362" r:id="rId14"/>
    <p:sldId id="363" r:id="rId15"/>
    <p:sldId id="364" r:id="rId16"/>
    <p:sldId id="366" r:id="rId17"/>
    <p:sldId id="365" r:id="rId18"/>
    <p:sldId id="367" r:id="rId19"/>
    <p:sldId id="368" r:id="rId20"/>
    <p:sldId id="369" r:id="rId21"/>
    <p:sldId id="370" r:id="rId22"/>
    <p:sldId id="371" r:id="rId23"/>
    <p:sldId id="372" r:id="rId24"/>
    <p:sldId id="349" r:id="rId25"/>
    <p:sldId id="350" r:id="rId26"/>
    <p:sldId id="351" r:id="rId27"/>
    <p:sldId id="352" r:id="rId28"/>
    <p:sldId id="336"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39" d="100"/>
          <a:sy n="39" d="100"/>
        </p:scale>
        <p:origin x="78" y="64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75" name="Freeform: Shape 74"/>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grpSp>
        <p:nvGrpSpPr>
          <p:cNvPr id="76" name="Group 75"/>
          <p:cNvGrpSpPr/>
          <p:nvPr userDrawn="1"/>
        </p:nvGrpSpPr>
        <p:grpSpPr>
          <a:xfrm>
            <a:off x="1481312" y="743744"/>
            <a:ext cx="4860256" cy="4589316"/>
            <a:chOff x="1481312" y="743744"/>
            <a:chExt cx="4860256" cy="4589316"/>
          </a:xfrm>
        </p:grpSpPr>
        <p:sp>
          <p:nvSpPr>
            <p:cNvPr id="77" name="Rectangle 76" descr="Tag=AccentColor&#10;Flavor=Light&#10;Target=Fill"/>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78" name="Rectangle 77" descr="Tag=AccentColor&#10;Flavor=Light&#10;Target=Fill"/>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endParaRPr lang="en-US" dirty="0"/>
          </a:p>
        </p:txBody>
      </p:sp>
      <p:sp>
        <p:nvSpPr>
          <p:cNvPr id="81" name="Subtitle 2"/>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endParaRPr lang="en-US" dirty="0"/>
          </a:p>
        </p:txBody>
      </p:sp>
      <p:sp>
        <p:nvSpPr>
          <p:cNvPr id="82" name="Oval 81"/>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3" name="Freeform: Shape 82"/>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4" name="Freeform: Shape 83"/>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86" name="Graphic 185"/>
          <p:cNvGrpSpPr/>
          <p:nvPr userDrawn="1"/>
        </p:nvGrpSpPr>
        <p:grpSpPr>
          <a:xfrm>
            <a:off x="9805475" y="1581418"/>
            <a:ext cx="843746" cy="375828"/>
            <a:chOff x="9841624" y="4115729"/>
            <a:chExt cx="602170" cy="268223"/>
          </a:xfrm>
          <a:solidFill>
            <a:schemeClr val="tx1"/>
          </a:solidFill>
        </p:grpSpPr>
        <p:sp>
          <p:nvSpPr>
            <p:cNvPr id="87" name="Freeform: Shape 86"/>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8" name="Freeform: Shape 87"/>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9" name="Freeform: Shape 88"/>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90" name="Freeform: Shape 89"/>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91" name="Freeform: Shape 90"/>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grpSp>
      <p:sp>
        <p:nvSpPr>
          <p:cNvPr id="92" name="Oval 91"/>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96" name="Picture Placeholder 2"/>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24" name="Text Placeholder 23"/>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endParaRPr lang="en-US" dirty="0"/>
          </a:p>
        </p:txBody>
      </p:sp>
      <p:sp>
        <p:nvSpPr>
          <p:cNvPr id="26" name="Text Placeholder 25"/>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27" name="Text Placeholder 23"/>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endParaRPr lang="en-US" dirty="0"/>
          </a:p>
        </p:txBody>
      </p:sp>
      <p:sp>
        <p:nvSpPr>
          <p:cNvPr id="28" name="Text Placeholder 25"/>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20"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p:cNvGrpSpPr/>
          <p:nvPr userDrawn="1"/>
        </p:nvGrpSpPr>
        <p:grpSpPr>
          <a:xfrm>
            <a:off x="5983704" y="400019"/>
            <a:ext cx="1910252" cy="709661"/>
            <a:chOff x="2267504" y="2540250"/>
            <a:chExt cx="1990951" cy="739641"/>
          </a:xfrm>
          <a:solidFill>
            <a:schemeClr val="tx2"/>
          </a:solidFill>
        </p:grpSpPr>
        <p:sp>
          <p:nvSpPr>
            <p:cNvPr id="36" name="Freeform: Shape 35"/>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29" name="Text Placeholder 23"/>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endParaRPr lang="en-US" dirty="0"/>
          </a:p>
        </p:txBody>
      </p:sp>
      <p:sp>
        <p:nvSpPr>
          <p:cNvPr id="30" name="Text Placeholder 25"/>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31" name="Text Placeholder 23"/>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endParaRPr lang="en-US" dirty="0"/>
          </a:p>
        </p:txBody>
      </p:sp>
      <p:sp>
        <p:nvSpPr>
          <p:cNvPr id="32" name="Text Placeholder 25"/>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33" name="Text Placeholder 23"/>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endParaRPr lang="en-US" dirty="0"/>
          </a:p>
        </p:txBody>
      </p:sp>
      <p:sp>
        <p:nvSpPr>
          <p:cNvPr id="34" name="Text Placeholder 25"/>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20"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p:cNvGrpSpPr/>
          <p:nvPr userDrawn="1"/>
        </p:nvGrpSpPr>
        <p:grpSpPr>
          <a:xfrm>
            <a:off x="5983704" y="400019"/>
            <a:ext cx="1910252" cy="709661"/>
            <a:chOff x="2267504" y="2540250"/>
            <a:chExt cx="1990951" cy="739641"/>
          </a:xfrm>
          <a:solidFill>
            <a:schemeClr val="tx2"/>
          </a:solidFill>
        </p:grpSpPr>
        <p:sp>
          <p:nvSpPr>
            <p:cNvPr id="36" name="Freeform: Shape 35"/>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p:cNvGrpSpPr/>
          <p:nvPr userDrawn="1"/>
        </p:nvGrpSpPr>
        <p:grpSpPr>
          <a:xfrm>
            <a:off x="0" y="2"/>
            <a:ext cx="2232252" cy="2361890"/>
            <a:chOff x="0" y="2"/>
            <a:chExt cx="2232252" cy="2361890"/>
          </a:xfrm>
        </p:grpSpPr>
        <p:sp>
          <p:nvSpPr>
            <p:cNvPr id="3" name="Freeform: Shape 2"/>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endParaRPr lang="en-US" dirty="0"/>
          </a:p>
        </p:txBody>
      </p:sp>
      <p:sp>
        <p:nvSpPr>
          <p:cNvPr id="11"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p:cNvGrpSpPr/>
          <p:nvPr userDrawn="1"/>
        </p:nvGrpSpPr>
        <p:grpSpPr>
          <a:xfrm>
            <a:off x="10051176" y="4803984"/>
            <a:ext cx="2140824" cy="2054016"/>
            <a:chOff x="10051176" y="4803984"/>
            <a:chExt cx="2140824" cy="2054016"/>
          </a:xfrm>
        </p:grpSpPr>
        <p:sp>
          <p:nvSpPr>
            <p:cNvPr id="12" name="Freeform: Shape 11"/>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p:cNvGrpSpPr/>
          <p:nvPr userDrawn="1"/>
        </p:nvGrpSpPr>
        <p:grpSpPr>
          <a:xfrm>
            <a:off x="6835096" y="657544"/>
            <a:ext cx="4843727" cy="5534144"/>
            <a:chOff x="1674895" y="1345036"/>
            <a:chExt cx="5428610" cy="4210939"/>
          </a:xfrm>
        </p:grpSpPr>
        <p:sp>
          <p:nvSpPr>
            <p:cNvPr id="5" name="Rectangle 4"/>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endParaRPr lang="en-US" dirty="0"/>
          </a:p>
        </p:txBody>
      </p:sp>
      <p:sp>
        <p:nvSpPr>
          <p:cNvPr id="9" name="Subtitle 2"/>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endParaRPr lang="en-US" dirty="0"/>
          </a:p>
        </p:txBody>
      </p:sp>
      <p:sp>
        <p:nvSpPr>
          <p:cNvPr id="27" name="Picture Placeholder 25"/>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endParaRPr lang="en-US" dirty="0"/>
          </a:p>
        </p:txBody>
      </p:sp>
      <p:grpSp>
        <p:nvGrpSpPr>
          <p:cNvPr id="18" name="Graphic 185"/>
          <p:cNvGrpSpPr/>
          <p:nvPr userDrawn="1"/>
        </p:nvGrpSpPr>
        <p:grpSpPr>
          <a:xfrm>
            <a:off x="3220677" y="5565632"/>
            <a:ext cx="1054467" cy="469689"/>
            <a:chOff x="9841624" y="4115729"/>
            <a:chExt cx="602170" cy="268223"/>
          </a:xfrm>
          <a:solidFill>
            <a:schemeClr val="tx1"/>
          </a:solidFill>
        </p:grpSpPr>
        <p:sp>
          <p:nvSpPr>
            <p:cNvPr id="19" name="Freeform: Shape 18"/>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4" name="Slide Number Placeholder 1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p:cNvGrpSpPr/>
          <p:nvPr userDrawn="1"/>
        </p:nvGrpSpPr>
        <p:grpSpPr>
          <a:xfrm>
            <a:off x="0" y="431836"/>
            <a:ext cx="1861854" cy="717514"/>
            <a:chOff x="0" y="1580033"/>
            <a:chExt cx="1861854" cy="717514"/>
          </a:xfrm>
        </p:grpSpPr>
        <p:sp>
          <p:nvSpPr>
            <p:cNvPr id="30" name="Freeform: Shape 29"/>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p:cNvGrpSpPr/>
          <p:nvPr userDrawn="1"/>
        </p:nvGrpSpPr>
        <p:grpSpPr>
          <a:xfrm>
            <a:off x="6519255" y="3650586"/>
            <a:ext cx="319941" cy="319941"/>
            <a:chOff x="1126512" y="4357092"/>
            <a:chExt cx="319941" cy="319941"/>
          </a:xfrm>
        </p:grpSpPr>
        <p:sp>
          <p:nvSpPr>
            <p:cNvPr id="36" name="Oval 35"/>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824209C-21FE-4182-905E-04C6F9B3A98A}"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p:cNvSpPr>
            <a:spLocks noGrp="1"/>
          </p:cNvSpPr>
          <p:nvPr>
            <p:ph type="title"/>
          </p:nvPr>
        </p:nvSpPr>
        <p:spPr>
          <a:xfrm>
            <a:off x="5956784" y="396117"/>
            <a:ext cx="5217172" cy="1158857"/>
          </a:xfrm>
        </p:spPr>
        <p:txBody>
          <a:bodyPr anchor="b">
            <a:normAutofit/>
          </a:bodyPr>
          <a:lstStyle/>
          <a:p>
            <a:r>
              <a:rPr lang="en-US"/>
              <a:t>Click to edit Master title style</a:t>
            </a:r>
            <a:endParaRPr lang="en-US"/>
          </a:p>
        </p:txBody>
      </p:sp>
      <p:sp>
        <p:nvSpPr>
          <p:cNvPr id="45" name="Picture Placeholder 2"/>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endParaRPr lang="en-US" dirty="0"/>
          </a:p>
        </p:txBody>
      </p:sp>
      <p:sp>
        <p:nvSpPr>
          <p:cNvPr id="298" name="Content Placeholder 2"/>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endParaRPr lang="en-US" dirty="0"/>
          </a:p>
        </p:txBody>
      </p:sp>
      <p:grpSp>
        <p:nvGrpSpPr>
          <p:cNvPr id="3" name="Group 2"/>
          <p:cNvGrpSpPr/>
          <p:nvPr userDrawn="1"/>
        </p:nvGrpSpPr>
        <p:grpSpPr>
          <a:xfrm>
            <a:off x="739959" y="3491269"/>
            <a:ext cx="365021" cy="365021"/>
            <a:chOff x="739959" y="3491269"/>
            <a:chExt cx="365021" cy="365021"/>
          </a:xfrm>
        </p:grpSpPr>
        <p:sp>
          <p:nvSpPr>
            <p:cNvPr id="267" name="Oval 266"/>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268" name="Oval 267"/>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grpSp>
        <p:nvGrpSpPr>
          <p:cNvPr id="2" name="Group 1"/>
          <p:cNvGrpSpPr/>
          <p:nvPr userDrawn="1"/>
        </p:nvGrpSpPr>
        <p:grpSpPr>
          <a:xfrm>
            <a:off x="496583" y="550047"/>
            <a:ext cx="1910252" cy="709661"/>
            <a:chOff x="496583" y="795582"/>
            <a:chExt cx="1910252" cy="709661"/>
          </a:xfrm>
        </p:grpSpPr>
        <p:grpSp>
          <p:nvGrpSpPr>
            <p:cNvPr id="261" name="Graphic 38"/>
            <p:cNvGrpSpPr/>
            <p:nvPr userDrawn="1"/>
          </p:nvGrpSpPr>
          <p:grpSpPr>
            <a:xfrm>
              <a:off x="496583" y="795582"/>
              <a:ext cx="1910252" cy="709661"/>
              <a:chOff x="2267504" y="2540250"/>
              <a:chExt cx="1990951" cy="739641"/>
            </a:xfrm>
            <a:solidFill>
              <a:schemeClr val="tx1"/>
            </a:solidFill>
          </p:grpSpPr>
          <p:sp>
            <p:nvSpPr>
              <p:cNvPr id="262" name="Freeform: Shape 261"/>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p:cNvSpPr>
            <a:spLocks noGrp="1"/>
          </p:cNvSpPr>
          <p:nvPr>
            <p:ph type="ftr" sz="quarter" idx="11"/>
          </p:nvPr>
        </p:nvSpPr>
        <p:spPr>
          <a:xfrm>
            <a:off x="4038600" y="6356350"/>
            <a:ext cx="4114800" cy="365125"/>
          </a:xfrm>
        </p:spPr>
        <p:txBody>
          <a:bodyPr/>
          <a:lstStyle/>
          <a:p>
            <a:r>
              <a:rPr lang="en-US" dirty="0"/>
              <a:t>PRESENTATION TITLE</a:t>
            </a:r>
            <a:endParaRPr lang="en-US" dirty="0"/>
          </a:p>
        </p:txBody>
      </p:sp>
      <p:sp>
        <p:nvSpPr>
          <p:cNvPr id="301" name="Slide Number Placeholder 180"/>
          <p:cNvSpPr>
            <a:spLocks noGrp="1"/>
          </p:cNvSpPr>
          <p:nvPr>
            <p:ph type="sldNum" sz="quarter" idx="12"/>
          </p:nvPr>
        </p:nvSpPr>
        <p:spPr>
          <a:xfrm>
            <a:off x="8610600" y="6356350"/>
            <a:ext cx="2743200" cy="365125"/>
          </a:xfrm>
        </p:spPr>
        <p:txBody>
          <a:bodyPr/>
          <a:lstStyle/>
          <a:p>
            <a:fld id="{5EA792F7-1D9E-4C7E-A103-E8EDFDC2691E}"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endParaRPr lang="en-US" dirty="0"/>
          </a:p>
        </p:txBody>
      </p:sp>
      <p:sp>
        <p:nvSpPr>
          <p:cNvPr id="368" name="Picture Placeholder 370"/>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endParaRPr lang="en-US" dirty="0"/>
          </a:p>
        </p:txBody>
      </p:sp>
      <p:sp>
        <p:nvSpPr>
          <p:cNvPr id="369" name="Picture Placeholder 372"/>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endParaRPr lang="en-US" dirty="0"/>
          </a:p>
        </p:txBody>
      </p:sp>
      <p:sp>
        <p:nvSpPr>
          <p:cNvPr id="385" name="Date Placeholder 384"/>
          <p:cNvSpPr>
            <a:spLocks noGrp="1"/>
          </p:cNvSpPr>
          <p:nvPr>
            <p:ph type="dt" sz="half" idx="15"/>
          </p:nvPr>
        </p:nvSpPr>
        <p:spPr/>
        <p:txBody>
          <a:bodyPr/>
          <a:lstStyle/>
          <a:p>
            <a:r>
              <a:rPr lang="en-US"/>
              <a:t>2/1/20XX</a:t>
            </a:r>
            <a:endParaRPr lang="en-US" dirty="0"/>
          </a:p>
        </p:txBody>
      </p:sp>
      <p:sp>
        <p:nvSpPr>
          <p:cNvPr id="386" name="Footer Placeholder 385"/>
          <p:cNvSpPr>
            <a:spLocks noGrp="1"/>
          </p:cNvSpPr>
          <p:nvPr>
            <p:ph type="ftr" sz="quarter" idx="16"/>
          </p:nvPr>
        </p:nvSpPr>
        <p:spPr/>
        <p:txBody>
          <a:bodyPr/>
          <a:lstStyle/>
          <a:p>
            <a:r>
              <a:rPr lang="en-US" dirty="0"/>
              <a:t>PRESENTATION TITLE</a:t>
            </a:r>
            <a:endParaRPr lang="en-US" dirty="0"/>
          </a:p>
        </p:txBody>
      </p:sp>
      <p:sp>
        <p:nvSpPr>
          <p:cNvPr id="387" name="Slide Number Placeholder 386"/>
          <p:cNvSpPr>
            <a:spLocks noGrp="1"/>
          </p:cNvSpPr>
          <p:nvPr>
            <p:ph type="sldNum" sz="quarter" idx="17"/>
          </p:nvPr>
        </p:nvSpPr>
        <p:spPr/>
        <p:txBody>
          <a:bodyPr/>
          <a:lstStyle/>
          <a:p>
            <a:fld id="{5EA792F7-1D9E-4C7E-A103-E8EDFDC2691E}" type="slidenum">
              <a:rPr lang="en-US" smtClean="0"/>
            </a:fld>
            <a:endParaRPr lang="en-US" dirty="0"/>
          </a:p>
        </p:txBody>
      </p:sp>
      <p:grpSp>
        <p:nvGrpSpPr>
          <p:cNvPr id="9" name="Graphic 190"/>
          <p:cNvGrpSpPr/>
          <p:nvPr userDrawn="1"/>
        </p:nvGrpSpPr>
        <p:grpSpPr>
          <a:xfrm>
            <a:off x="5756620" y="736826"/>
            <a:ext cx="1598829" cy="531293"/>
            <a:chOff x="2504802" y="1755501"/>
            <a:chExt cx="1598829" cy="531293"/>
          </a:xfrm>
          <a:solidFill>
            <a:schemeClr val="tx1"/>
          </a:solidFill>
        </p:grpSpPr>
        <p:sp>
          <p:nvSpPr>
            <p:cNvPr id="10" name="Freeform: Shape 9"/>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p:cNvGrpSpPr/>
          <p:nvPr userDrawn="1"/>
        </p:nvGrpSpPr>
        <p:grpSpPr>
          <a:xfrm>
            <a:off x="10885765" y="619275"/>
            <a:ext cx="932200" cy="932200"/>
            <a:chOff x="10791258" y="619275"/>
            <a:chExt cx="932200" cy="932200"/>
          </a:xfrm>
        </p:grpSpPr>
        <p:sp>
          <p:nvSpPr>
            <p:cNvPr id="13" name="Graphic 212"/>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p:cNvGrpSpPr/>
          <p:nvPr userDrawn="1"/>
        </p:nvGrpSpPr>
        <p:grpSpPr>
          <a:xfrm>
            <a:off x="10631201" y="4961088"/>
            <a:ext cx="1152011" cy="1152022"/>
            <a:chOff x="10154386" y="4452483"/>
            <a:chExt cx="1443404" cy="1443418"/>
          </a:xfrm>
          <a:solidFill>
            <a:schemeClr val="tx1"/>
          </a:solidFill>
        </p:grpSpPr>
        <p:grpSp>
          <p:nvGrpSpPr>
            <p:cNvPr id="16" name="Graphic 4"/>
            <p:cNvGrpSpPr/>
            <p:nvPr/>
          </p:nvGrpSpPr>
          <p:grpSpPr>
            <a:xfrm>
              <a:off x="10154386" y="4452483"/>
              <a:ext cx="1443404" cy="1443418"/>
              <a:chOff x="5734037" y="3067039"/>
              <a:chExt cx="724483" cy="724489"/>
            </a:xfrm>
            <a:grpFill/>
          </p:grpSpPr>
          <p:sp>
            <p:nvSpPr>
              <p:cNvPr id="189" name="Freeform: Shape 188"/>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p:cNvGrpSpPr/>
            <p:nvPr/>
          </p:nvGrpSpPr>
          <p:grpSpPr>
            <a:xfrm>
              <a:off x="10154386" y="4452483"/>
              <a:ext cx="1443404" cy="1443418"/>
              <a:chOff x="5734037" y="3067039"/>
              <a:chExt cx="724483" cy="724489"/>
            </a:xfrm>
            <a:grpFill/>
          </p:grpSpPr>
          <p:sp>
            <p:nvSpPr>
              <p:cNvPr id="20" name="Freeform: Shape 19"/>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p:cNvGrpSpPr/>
          <p:nvPr userDrawn="1"/>
        </p:nvGrpSpPr>
        <p:grpSpPr>
          <a:xfrm>
            <a:off x="0" y="1479558"/>
            <a:ext cx="1861854" cy="717514"/>
            <a:chOff x="0" y="1479558"/>
            <a:chExt cx="1861854" cy="717514"/>
          </a:xfrm>
          <a:solidFill>
            <a:schemeClr val="tx1"/>
          </a:solidFill>
        </p:grpSpPr>
        <p:sp>
          <p:nvSpPr>
            <p:cNvPr id="39" name="Freeform: Shape 38"/>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endParaRPr lang="en-US" dirty="0"/>
          </a:p>
        </p:txBody>
      </p:sp>
      <p:sp>
        <p:nvSpPr>
          <p:cNvPr id="44" name="Subtitle 2"/>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endParaRPr lang="en-US" dirty="0"/>
          </a:p>
        </p:txBody>
      </p:sp>
      <p:sp>
        <p:nvSpPr>
          <p:cNvPr id="45" name="Graphic 212"/>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p:cNvGrpSpPr/>
          <p:nvPr userDrawn="1"/>
        </p:nvGrpSpPr>
        <p:grpSpPr>
          <a:xfrm>
            <a:off x="10847710" y="6388311"/>
            <a:ext cx="1054467" cy="469689"/>
            <a:chOff x="9841624" y="4115729"/>
            <a:chExt cx="602170" cy="268223"/>
          </a:xfrm>
          <a:solidFill>
            <a:schemeClr val="tx1"/>
          </a:solidFill>
        </p:grpSpPr>
        <p:sp>
          <p:nvSpPr>
            <p:cNvPr id="16" name="Freeform: Shape 15"/>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p:cNvGrpSpPr/>
          <p:nvPr userDrawn="1"/>
        </p:nvGrpSpPr>
        <p:grpSpPr>
          <a:xfrm>
            <a:off x="5983704" y="400019"/>
            <a:ext cx="1910252" cy="709661"/>
            <a:chOff x="2267504" y="2540250"/>
            <a:chExt cx="1990951" cy="739641"/>
          </a:xfrm>
          <a:solidFill>
            <a:schemeClr val="tx2"/>
          </a:solidFill>
        </p:grpSpPr>
        <p:sp>
          <p:nvSpPr>
            <p:cNvPr id="24" name="Freeform: Shape 23"/>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190"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p:cNvGrpSpPr/>
          <p:nvPr userDrawn="1"/>
        </p:nvGrpSpPr>
        <p:grpSpPr>
          <a:xfrm>
            <a:off x="5983704" y="400019"/>
            <a:ext cx="1910252" cy="709661"/>
            <a:chOff x="2267504" y="2540250"/>
            <a:chExt cx="1990951" cy="739641"/>
          </a:xfrm>
          <a:solidFill>
            <a:schemeClr val="tx2"/>
          </a:solidFill>
        </p:grpSpPr>
        <p:sp>
          <p:nvSpPr>
            <p:cNvPr id="24" name="Freeform: Shape 23"/>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31"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3"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endParaRPr lang="en-US" dirty="0"/>
          </a:p>
        </p:txBody>
      </p:sp>
      <p:sp>
        <p:nvSpPr>
          <p:cNvPr id="19" name="Freeform: Shape 18"/>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8" name="Graphic 185"/>
          <p:cNvGrpSpPr/>
          <p:nvPr userDrawn="1"/>
        </p:nvGrpSpPr>
        <p:grpSpPr>
          <a:xfrm>
            <a:off x="10428621" y="5660492"/>
            <a:ext cx="1054467" cy="469689"/>
            <a:chOff x="9841624" y="4115729"/>
            <a:chExt cx="602170" cy="268223"/>
          </a:xfrm>
          <a:solidFill>
            <a:schemeClr val="tx1"/>
          </a:solidFill>
        </p:grpSpPr>
        <p:sp>
          <p:nvSpPr>
            <p:cNvPr id="29" name="Freeform: Shape 28"/>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p:cNvGrpSpPr/>
          <p:nvPr userDrawn="1"/>
        </p:nvGrpSpPr>
        <p:grpSpPr>
          <a:xfrm>
            <a:off x="0" y="681037"/>
            <a:ext cx="1170294" cy="709661"/>
            <a:chOff x="0" y="681037"/>
            <a:chExt cx="1170294" cy="709661"/>
          </a:xfrm>
        </p:grpSpPr>
        <p:sp>
          <p:nvSpPr>
            <p:cNvPr id="57" name="Freeform: Shape 56"/>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3" name="Slide Number Placeholder 1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p:cNvGrpSpPr/>
          <p:nvPr userDrawn="1"/>
        </p:nvGrpSpPr>
        <p:grpSpPr>
          <a:xfrm>
            <a:off x="10510458" y="477557"/>
            <a:ext cx="975170" cy="975170"/>
            <a:chOff x="5829300" y="3162300"/>
            <a:chExt cx="532257" cy="532257"/>
          </a:xfrm>
          <a:solidFill>
            <a:schemeClr val="tx1"/>
          </a:solidFill>
        </p:grpSpPr>
        <p:sp>
          <p:nvSpPr>
            <p:cNvPr id="12" name="Freeform: Shape 11"/>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p:cNvGrpSpPr/>
          <p:nvPr userDrawn="1"/>
        </p:nvGrpSpPr>
        <p:grpSpPr>
          <a:xfrm>
            <a:off x="10510458" y="477557"/>
            <a:ext cx="975170" cy="975170"/>
            <a:chOff x="5829300" y="3162300"/>
            <a:chExt cx="532257" cy="532257"/>
          </a:xfrm>
          <a:solidFill>
            <a:schemeClr val="tx1"/>
          </a:solidFill>
        </p:grpSpPr>
        <p:sp>
          <p:nvSpPr>
            <p:cNvPr id="35" name="Freeform: Shape 34"/>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p:cNvGrpSpPr/>
          <p:nvPr userDrawn="1"/>
        </p:nvGrpSpPr>
        <p:grpSpPr>
          <a:xfrm>
            <a:off x="0" y="681037"/>
            <a:ext cx="1170294" cy="709661"/>
            <a:chOff x="0" y="681037"/>
            <a:chExt cx="1170294" cy="709661"/>
          </a:xfrm>
        </p:grpSpPr>
        <p:sp>
          <p:nvSpPr>
            <p:cNvPr id="53" name="Freeform: Shape 52"/>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1" name="Slide Number Placeholder 1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pPr>
            <a:r>
              <a:rPr lang="en-US" sz="4800" spc="0">
                <a:ln w="0"/>
                <a:solidFill>
                  <a:schemeClr val="accent1">
                    <a:lumMod val="50000"/>
                  </a:schemeClr>
                </a:solidFill>
                <a:latin typeface="Times New Roman" panose="02020603050405020304" pitchFamily="18" charset="0"/>
                <a:cs typeface="Times New Roman" panose="02020603050405020304" pitchFamily="18" charset="0"/>
              </a:rPr>
              <a:t>BÀI </a:t>
            </a:r>
            <a:r>
              <a:rPr lang="en-US" sz="4800" spc="0" smtClean="0">
                <a:ln w="0"/>
                <a:solidFill>
                  <a:schemeClr val="accent1">
                    <a:lumMod val="50000"/>
                  </a:schemeClr>
                </a:solidFill>
                <a:latin typeface="Times New Roman" panose="02020603050405020304" pitchFamily="18" charset="0"/>
                <a:cs typeface="Times New Roman" panose="02020603050405020304" pitchFamily="18" charset="0"/>
              </a:rPr>
              <a:t>27</a:t>
            </a:r>
            <a:br>
              <a:rPr lang="en-US" sz="4800" spc="0">
                <a:ln w="0"/>
                <a:solidFill>
                  <a:schemeClr val="accent1">
                    <a:lumMod val="50000"/>
                  </a:schemeClr>
                </a:solidFill>
                <a:latin typeface="Times New Roman" panose="02020603050405020304" pitchFamily="18" charset="0"/>
                <a:cs typeface="Times New Roman" panose="02020603050405020304" pitchFamily="18" charset="0"/>
              </a:rPr>
            </a:br>
            <a:r>
              <a:rPr lang="en-US" sz="4800" spc="0" smtClean="0">
                <a:ln w="0"/>
                <a:solidFill>
                  <a:schemeClr val="accent1">
                    <a:lumMod val="50000"/>
                  </a:schemeClr>
                </a:solidFill>
                <a:latin typeface="Times New Roman" panose="02020603050405020304" pitchFamily="18" charset="0"/>
                <a:cs typeface="Times New Roman" panose="02020603050405020304" pitchFamily="18" charset="0"/>
              </a:rPr>
              <a:t>THAM SỐ CỦA HÀM</a:t>
            </a:r>
            <a:endParaRPr lang="en-US" sz="4800" spc="0"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Placeholder 7" descr="Colorful biscuits"/>
          <p:cNvPicPr>
            <a:picLocks noGrp="1" noChangeAspect="1"/>
          </p:cNvPicPr>
          <p:nvPr>
            <p:ph type="pic" sz="quarter" idx="13"/>
          </p:nvPr>
        </p:nvPicPr>
        <p:blipFill rotWithShape="1">
          <a:blip r:embed="rId1">
            <a:extLst>
              <a:ext uri="{28A0092B-C50C-407E-A947-70E740481C1C}">
                <a14:useLocalDpi xmlns:a14="http://schemas.microsoft.com/office/drawing/2010/main" val="0"/>
              </a:ext>
            </a:extLst>
          </a:blip>
          <a:srcRect/>
          <a:stretch>
            <a:fillRect/>
          </a:stretch>
        </p:blipFill>
        <p:spPr>
          <a:xfrm>
            <a:off x="7165399" y="1998810"/>
            <a:ext cx="4207947" cy="4207948"/>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1881" y="1092658"/>
            <a:ext cx="7702378" cy="3724096"/>
          </a:xfrm>
          <a:prstGeom prst="rect">
            <a:avLst/>
          </a:prstGeom>
        </p:spPr>
        <p:txBody>
          <a:bodyPr wrap="square">
            <a:spAutoFit/>
          </a:bodyPr>
          <a:lstStyle/>
          <a:p>
            <a:pPr algn="just">
              <a:spcBef>
                <a:spcPts val="1200"/>
              </a:spcBef>
              <a:spcAft>
                <a:spcPts val="12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sử dụng chương trình con.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Cho </a:t>
            </a:r>
            <a:r>
              <a:rPr lang="en-US" sz="2800">
                <a:latin typeface="Times New Roman" panose="02020603050405020304" pitchFamily="18" charset="0"/>
                <a:ea typeface="Times New Roman" panose="02020603050405020304" pitchFamily="18" charset="0"/>
                <a:cs typeface="Times New Roman" panose="02020603050405020304" pitchFamily="18" charset="0"/>
              </a:rPr>
              <a:t>trước hai dãy số B, C, chương trình chính cần tính tổng các số hạng dương của mỗi dãy này. Chúng ta sẽ thiết lập hàm </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tongduong</a:t>
            </a:r>
            <a:r>
              <a:rPr lang="en-US" sz="2800">
                <a:latin typeface="Times New Roman" panose="02020603050405020304" pitchFamily="18" charset="0"/>
                <a:ea typeface="Times New Roman" panose="02020603050405020304" pitchFamily="18" charset="0"/>
                <a:cs typeface="Times New Roman" panose="02020603050405020304" pitchFamily="18" charset="0"/>
              </a:rPr>
              <a:t>(A) để tính tổng các số hạng lớn hơn của một dãy A. Chương trình chính sẽ gọi hàm </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tongduong</a:t>
            </a:r>
            <a:r>
              <a:rPr lang="en-US" sz="2800">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
          <a:srcRect l="46439" t="59873" r="24361" b="22550"/>
          <a:stretch>
            <a:fillRect/>
          </a:stretch>
        </p:blipFill>
        <p:spPr>
          <a:xfrm>
            <a:off x="0" y="4547285"/>
            <a:ext cx="6797801" cy="2310715"/>
          </a:xfrm>
          <a:prstGeom prst="rect">
            <a:avLst/>
          </a:prstGeom>
          <a:ln>
            <a:solidFill>
              <a:schemeClr val="tx2">
                <a:lumMod val="25000"/>
                <a:lumOff val="75000"/>
              </a:schemeClr>
            </a:solidFill>
          </a:ln>
        </p:spPr>
      </p:pic>
      <p:pic>
        <p:nvPicPr>
          <p:cNvPr id="9" name="Picture 8"/>
          <p:cNvPicPr>
            <a:picLocks noChangeAspect="1"/>
          </p:cNvPicPr>
          <p:nvPr/>
        </p:nvPicPr>
        <p:blipFill rotWithShape="1">
          <a:blip r:embed="rId2"/>
          <a:srcRect l="47393" t="12922" r="6630" b="47888"/>
          <a:stretch>
            <a:fillRect/>
          </a:stretch>
        </p:blipFill>
        <p:spPr>
          <a:xfrm>
            <a:off x="2744623" y="0"/>
            <a:ext cx="9447377" cy="4547285"/>
          </a:xfrm>
          <a:prstGeom prst="rect">
            <a:avLst/>
          </a:prstGeom>
          <a:ln>
            <a:solidFill>
              <a:schemeClr val="tx2">
                <a:lumMod val="25000"/>
                <a:lumOff val="75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54875" y="1344814"/>
            <a:ext cx="6096000" cy="3847207"/>
          </a:xfrm>
          <a:prstGeom prst="rect">
            <a:avLst/>
          </a:prstGeom>
        </p:spPr>
        <p:txBody>
          <a:bodyPr>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ED7D31"/>
                </a:solidFill>
                <a:latin typeface="Times New Roman" panose="02020603050405020304" pitchFamily="18" charset="0"/>
                <a:ea typeface="Times New Roman" panose="02020603050405020304" pitchFamily="18" charset="0"/>
              </a:rPr>
              <a:t>	Sử </a:t>
            </a:r>
            <a:r>
              <a:rPr lang="en-US" sz="2800">
                <a:solidFill>
                  <a:srgbClr val="ED7D31"/>
                </a:solidFill>
                <a:latin typeface="Times New Roman" panose="02020603050405020304" pitchFamily="18" charset="0"/>
                <a:ea typeface="Times New Roman" panose="02020603050405020304" pitchFamily="18" charset="0"/>
              </a:rPr>
              <a:t>dụng chương trình con có thể giúp phân chia việc giải một bài toán lớn thành giải quyết các bài toán nhỏ và phát huy được tinh thần làm </a:t>
            </a:r>
            <a:r>
              <a:rPr lang="en-US" sz="2800">
                <a:solidFill>
                  <a:srgbClr val="ED7D31"/>
                </a:solidFill>
                <a:latin typeface="Times New Roman" panose="02020603050405020304" pitchFamily="18" charset="0"/>
                <a:ea typeface="Times New Roman" panose="02020603050405020304" pitchFamily="18" charset="0"/>
              </a:rPr>
              <a:t>việc </a:t>
            </a:r>
            <a:r>
              <a:rPr lang="en-US" sz="2800" smtClean="0">
                <a:solidFill>
                  <a:srgbClr val="ED7D31"/>
                </a:solidFill>
                <a:latin typeface="Times New Roman" panose="02020603050405020304" pitchFamily="18" charset="0"/>
                <a:ea typeface="Times New Roman" panose="02020603050405020304" pitchFamily="18" charset="0"/>
              </a:rPr>
              <a:t>nhóm. </a:t>
            </a:r>
            <a:r>
              <a:rPr lang="en-US" sz="2800">
                <a:solidFill>
                  <a:srgbClr val="ED7D31"/>
                </a:solidFill>
                <a:latin typeface="Times New Roman" panose="02020603050405020304" pitchFamily="18" charset="0"/>
                <a:ea typeface="Times New Roman" panose="02020603050405020304" pitchFamily="18" charset="0"/>
              </a:rPr>
              <a:t>Chương trình chính có cấu trúc rõ ràng, dễ hiểu hơn; Nếu cần hiệu chỉnh, phát triển và nâng cấp cũng thuận tiện hơn.</a:t>
            </a:r>
            <a:endParaRPr 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2207740" y="172995"/>
            <a:ext cx="8789774" cy="4544556"/>
          </a:xfrm>
          <a:prstGeom prst="cloudCallout">
            <a:avLst>
              <a:gd name="adj1" fmla="val -39390"/>
              <a:gd name="adj2" fmla="val 5543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hàm prime, em hãy viết chương trình in ra các số nguyên tố trong khoảng từ m đến n, với m, n là hai số tự nhiên và 1 &lt; m &lt;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rPr>
              <a:t>2</a:t>
            </a:r>
            <a:r>
              <a:rPr lang="en-US" sz="2800">
                <a:solidFill>
                  <a:schemeClr val="accent1">
                    <a:lumMod val="50000"/>
                  </a:schemeClr>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hãy nêu một công việc/bài toán nào đó mà có thể sử dụng hàm để giải</a:t>
            </a:r>
            <a:endParaRPr lang="en-US" sz="2800"/>
          </a:p>
        </p:txBody>
      </p:sp>
      <p:pic>
        <p:nvPicPr>
          <p:cNvPr id="8" name="Picture 7"/>
          <p:cNvPicPr>
            <a:picLocks noChangeAspect="1"/>
          </p:cNvPicPr>
          <p:nvPr/>
        </p:nvPicPr>
        <p:blipFill>
          <a:blip r:embed="rId1"/>
          <a:stretch>
            <a:fillRect/>
          </a:stretch>
        </p:blipFill>
        <p:spPr>
          <a:xfrm>
            <a:off x="0" y="4871032"/>
            <a:ext cx="3311611" cy="19869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812324" y="123570"/>
            <a:ext cx="9111048" cy="5856387"/>
          </a:xfrm>
          <a:prstGeom prst="cloudCallout">
            <a:avLst>
              <a:gd name="adj1" fmla="val -52569"/>
              <a:gd name="adj2" fmla="val 3973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chính yêu cầu nhập số tự nhiên n từ bàn phím và in các số nguyên tố nhỏ hơn hoặc bằng n ra màn hình. Trong phần thực hành của Bài 26 em đã biết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kiểm tra số n có là số nguyên tố.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Em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viết chương trình giải bài toán này như thế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Câu Hỏi Đuôi trong tiếng Anh | VOCA.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498756"/>
            <a:ext cx="1359243" cy="13592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37177" y="282651"/>
            <a:ext cx="3875100" cy="743473"/>
          </a:xfrm>
          <a:prstGeom prst="rect">
            <a:avLst/>
          </a:prstGeom>
        </p:spPr>
        <p:txBody>
          <a:bodyPr wrap="none">
            <a:spAutoFit/>
          </a:bodyPr>
          <a:lstStyle/>
          <a:p>
            <a:pPr algn="just">
              <a:lnSpc>
                <a:spcPct val="115000"/>
              </a:lnSpc>
              <a:spcAft>
                <a:spcPts val="0"/>
              </a:spcAft>
            </a:pPr>
            <a:r>
              <a:rPr lang="en-US" sz="4000" b="1">
                <a:gradFill>
                  <a:gsLst>
                    <a:gs pos="0">
                      <a:srgbClr val="7B32B2"/>
                    </a:gs>
                    <a:gs pos="100000">
                      <a:srgbClr val="401A5D"/>
                    </a:gs>
                  </a:gsLst>
                  <a:lin ang="0" scaled="0"/>
                </a:gradFill>
                <a:latin typeface="Times New Roman" panose="02020603050405020304" pitchFamily="18" charset="0"/>
                <a:ea typeface="Times New Roman" panose="02020603050405020304" pitchFamily="18" charset="0"/>
                <a:cs typeface="Times New Roman" panose="02020603050405020304" pitchFamily="18" charset="0"/>
              </a:rPr>
              <a:t>3. 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133599" y="1293093"/>
            <a:ext cx="8073081" cy="5078313"/>
          </a:xfrm>
          <a:prstGeom prst="rect">
            <a:avLst/>
          </a:prstGeom>
        </p:spPr>
        <p:txBody>
          <a:bodyPr wrap="square">
            <a:spAutoFit/>
          </a:bodyPr>
          <a:lstStyle/>
          <a:p>
            <a:pPr algn="just">
              <a:spcBef>
                <a:spcPts val="1200"/>
              </a:spcBef>
              <a:spcAft>
                <a:spcPts val="1200"/>
              </a:spcAft>
            </a:pPr>
            <a:r>
              <a:rPr lang="en-US" sz="2800" b="1">
                <a:gradFill>
                  <a:gsLst>
                    <a:gs pos="0">
                      <a:srgbClr val="7B32B2"/>
                    </a:gs>
                    <a:gs pos="100000">
                      <a:srgbClr val="401A5D"/>
                    </a:gs>
                  </a:gsLst>
                  <a:lin ang="0" scaled="0"/>
                </a:gradFill>
                <a:latin typeface="Times New Roman" panose="02020603050405020304" pitchFamily="18" charset="0"/>
                <a:ea typeface="Times New Roman" panose="02020603050405020304" pitchFamily="18" charset="0"/>
                <a:cs typeface="Times New Roman" panose="02020603050405020304" pitchFamily="18" charset="0"/>
              </a:rPr>
              <a:t>Truyển giá trị cho đối số của hàm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Thiết lập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f_sum(A, </a:t>
            </a:r>
            <a:r>
              <a:rPr lang="en-US" sz="2800">
                <a:latin typeface="Times New Roman" panose="02020603050405020304" pitchFamily="18" charset="0"/>
                <a:ea typeface="Times New Roman" panose="02020603050405020304" pitchFamily="18" charset="0"/>
                <a:cs typeface="Times New Roman" panose="02020603050405020304" pitchFamily="18" charset="0"/>
              </a:rPr>
              <a:t>b) có chức năng tính tổng các số của danh sách A theo quy định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b = 0 thì tính tổng các số của danh sách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b khác 0 thì chỉ tính tổng các số dương của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luôn kiểm tra giá trị của đối số b khi tính tổng các số của danh sách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l="47774" t="12922" r="27615" b="57686"/>
          <a:stretch>
            <a:fillRect/>
          </a:stretch>
        </p:blipFill>
        <p:spPr>
          <a:xfrm>
            <a:off x="2520778" y="1037967"/>
            <a:ext cx="6153665" cy="4150147"/>
          </a:xfrm>
          <a:prstGeom prst="rect">
            <a:avLst/>
          </a:prstGeom>
          <a:ln>
            <a:solidFill>
              <a:schemeClr val="tx2">
                <a:lumMod val="25000"/>
                <a:lumOff val="7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5502" y="529700"/>
            <a:ext cx="10989275" cy="5478423"/>
          </a:xfrm>
          <a:prstGeom prst="rect">
            <a:avLst/>
          </a:prstGeom>
        </p:spPr>
        <p:txBody>
          <a:bodyPr wrap="square">
            <a:spAutoFit/>
          </a:bodyPr>
          <a:lstStyle/>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latin typeface="Times New Roman" panose="02020603050405020304" pitchFamily="18" charset="0"/>
                <a:ea typeface="Times New Roman" panose="02020603050405020304" pitchFamily="18" charset="0"/>
                <a:cs typeface="Times New Roman" panose="02020603050405020304" pitchFamily="18" charset="0"/>
              </a:rPr>
              <a:t> Thiết lập hàm f_dem(msg, sep) có chức năng đếm số từ của một xâu msg với kí tự tách từ là sep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b="1">
              <a:solidFill>
                <a:schemeClr val="accent4">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f_dem(“Mùa thu lịch sử”,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f_dem(“Mùa thu lịch sử”, “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tách xâu msg thành các từ, ta dùng lệnh split(). Tham số sep chính là tham số của lệnh split().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
          <a:srcRect l="47011" t="12922" r="7583" b="52956"/>
          <a:stretch>
            <a:fillRect/>
          </a:stretch>
        </p:blipFill>
        <p:spPr>
          <a:xfrm>
            <a:off x="1693981" y="1334530"/>
            <a:ext cx="9550668" cy="4053015"/>
          </a:xfrm>
          <a:prstGeom prst="rect">
            <a:avLst/>
          </a:prstGeom>
          <a:ln>
            <a:solidFill>
              <a:schemeClr val="tx2">
                <a:lumMod val="25000"/>
                <a:lumOff val="75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958033"/>
            <a:ext cx="7356389" cy="4585871"/>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hàm merge_str(s1, s2) với s1, s2 là hai xâu cần gộp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Hàm này sẽ gộp hai xâu s1, s2 theo cách, lấy lần lượt kí tự s1, s2 đưa vào xâu kết quả. Nếu có một xâu hết kí tự thì đưa phần còn lại của xâu dài hơn vào xâu kết quả. Ví dụ nếu s1 = “1111”, s2 = “0000</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thì </a:t>
            </a:r>
            <a:r>
              <a:rPr lang="en-US" sz="2800">
                <a:latin typeface="Times New Roman" panose="02020603050405020304" pitchFamily="18" charset="0"/>
                <a:ea typeface="Times New Roman" panose="02020603050405020304" pitchFamily="18" charset="0"/>
                <a:cs typeface="Times New Roman" panose="02020603050405020304" pitchFamily="18" charset="0"/>
              </a:rPr>
              <a:t>xâu kết quả là “10101010”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Gọi S là xâu kết quả trước và sau khi gộp hai xâu s1 và s2, 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dấu chấm hỏi đẹp, ấn tượng và độc đáo nhất"/>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5087697" y="46506"/>
            <a:ext cx="1927654" cy="17669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raphical user interface, application, Word&#10;&#10;Description automatically generated"/>
          <p:cNvPicPr/>
          <p:nvPr/>
        </p:nvPicPr>
        <p:blipFill rotWithShape="1">
          <a:blip r:embed="rId2"/>
          <a:srcRect l="58739" t="35132" r="2783" b="47147"/>
          <a:stretch>
            <a:fillRect/>
          </a:stretch>
        </p:blipFill>
        <p:spPr bwMode="auto">
          <a:xfrm>
            <a:off x="784259" y="2165641"/>
            <a:ext cx="10534530" cy="3716175"/>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l="1033" t="11233" r="65008" b="35389"/>
          <a:stretch>
            <a:fillRect/>
          </a:stretch>
        </p:blipFill>
        <p:spPr>
          <a:xfrm>
            <a:off x="0" y="35681"/>
            <a:ext cx="7685903" cy="6822319"/>
          </a:xfrm>
          <a:prstGeom prst="rect">
            <a:avLst/>
          </a:prstGeom>
          <a:ln>
            <a:solidFill>
              <a:schemeClr val="tx2">
                <a:lumMod val="25000"/>
                <a:lumOff val="75000"/>
              </a:schemeClr>
            </a:solidFill>
          </a:ln>
        </p:spPr>
      </p:pic>
      <p:pic>
        <p:nvPicPr>
          <p:cNvPr id="8" name="Picture 7"/>
          <p:cNvPicPr>
            <a:picLocks noChangeAspect="1"/>
          </p:cNvPicPr>
          <p:nvPr/>
        </p:nvPicPr>
        <p:blipFill rotWithShape="1">
          <a:blip r:embed="rId2"/>
          <a:srcRect l="652" t="42652" r="79889" b="21199"/>
          <a:stretch>
            <a:fillRect/>
          </a:stretch>
        </p:blipFill>
        <p:spPr>
          <a:xfrm>
            <a:off x="7685903" y="1259693"/>
            <a:ext cx="4506097" cy="47269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05285" y="426993"/>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9" name="Rectangle 8"/>
          <p:cNvSpPr/>
          <p:nvPr/>
        </p:nvSpPr>
        <p:spPr>
          <a:xfrm>
            <a:off x="345989" y="1555009"/>
            <a:ext cx="11368216" cy="4431030"/>
          </a:xfrm>
          <a:prstGeom prst="rect">
            <a:avLst/>
          </a:prstGeom>
        </p:spPr>
        <p:txBody>
          <a:bodyPr wrap="square">
            <a:spAutoFit/>
          </a:bodyPr>
          <a:lstStyle/>
          <a:p>
            <a:pPr marL="342900" lvl="0" indent="-342900" algn="just">
              <a:spcBef>
                <a:spcPts val="600"/>
              </a:spcBef>
              <a:spcAft>
                <a:spcPts val="600"/>
              </a:spcAft>
              <a:buClr>
                <a:srgbClr val="FF0000"/>
              </a:buClr>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hàm power(a, b, c) với a, b, </a:t>
            </a:r>
            <a:r>
              <a:rPr lang="vi-VN" altLang="en-US" sz="2800">
                <a:latin typeface="Times New Roman" panose="02020603050405020304" pitchFamily="18" charset="0"/>
                <a:ea typeface="Times New Roman" panose="02020603050405020304" pitchFamily="18" charset="0"/>
                <a:cs typeface="Times New Roman" panose="02020603050405020304" pitchFamily="18" charset="0"/>
              </a:rPr>
              <a:t>c</a:t>
            </a:r>
            <a:r>
              <a:rPr lang="en-US" sz="2800">
                <a:latin typeface="Times New Roman" panose="02020603050405020304" pitchFamily="18" charset="0"/>
                <a:ea typeface="Times New Roman" panose="02020603050405020304" pitchFamily="18" charset="0"/>
                <a:cs typeface="Times New Roman" panose="02020603050405020304" pitchFamily="18" charset="0"/>
              </a:rPr>
              <a:t> là số nguyên. Hàm trả lại giá trị (a+b)</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hàm change() có hai tham số là xâu ho_ten và số c. Hàm sẽ trả lại xâu kí tự ho_ten là chữ in hoa nếu c = 0. Nếu tham số c khác 0 thì hàm trả lại xâu ho_ten là chữ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thường.</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nl-NL" sz="2800" smtClean="0">
                <a:latin typeface="Times New Roman" panose="02020603050405020304" pitchFamily="18" charset="0"/>
                <a:cs typeface="Times New Roman" panose="02020603050405020304" pitchFamily="18" charset="0"/>
              </a:rPr>
              <a:t>Viết </a:t>
            </a:r>
            <a:r>
              <a:rPr lang="nl-NL" sz="2800">
                <a:latin typeface="Times New Roman" panose="02020603050405020304" pitchFamily="18" charset="0"/>
                <a:cs typeface="Times New Roman" panose="02020603050405020304" pitchFamily="18" charset="0"/>
              </a:rPr>
              <a:t>chương trình thực hiện. Nhập hai số tự nhiên từ bàn phím, hai số cách nhau bởi dấu phẩy, in ra ước chung lớn nhất (UCLN) của </a:t>
            </a:r>
            <a:r>
              <a:rPr lang="nl-NL" sz="2800">
                <a:latin typeface="Times New Roman" panose="02020603050405020304" pitchFamily="18" charset="0"/>
                <a:cs typeface="Times New Roman" panose="02020603050405020304" pitchFamily="18" charset="0"/>
              </a:rPr>
              <a:t>hai </a:t>
            </a:r>
            <a:r>
              <a:rPr lang="nl-NL" sz="2800" smtClean="0">
                <a:latin typeface="Times New Roman" panose="02020603050405020304" pitchFamily="18" charset="0"/>
                <a:cs typeface="Times New Roman" panose="02020603050405020304" pitchFamily="18" charset="0"/>
              </a:rPr>
              <a:t>số.</a:t>
            </a:r>
            <a:endParaRPr lang="nl-NL" sz="2800" smtClean="0">
              <a:latin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nl-NL" sz="2800" smtClean="0">
                <a:latin typeface="Times New Roman" panose="02020603050405020304" pitchFamily="18" charset="0"/>
                <a:cs typeface="Times New Roman" panose="02020603050405020304" pitchFamily="18" charset="0"/>
              </a:rPr>
              <a:t>Viết </a:t>
            </a:r>
            <a:r>
              <a:rPr lang="nl-NL" sz="2800">
                <a:latin typeface="Times New Roman" panose="02020603050405020304" pitchFamily="18" charset="0"/>
                <a:cs typeface="Times New Roman" panose="02020603050405020304" pitchFamily="18" charset="0"/>
              </a:rPr>
              <a:t>chương trình thực hiên. Nhập n số tự nhiên từ bàn phím, hai số cách nhau bởi dấu cách. Tính và in ra tổng của các số </a:t>
            </a:r>
            <a:r>
              <a:rPr lang="nl-NL" sz="2800">
                <a:latin typeface="Times New Roman" panose="02020603050405020304" pitchFamily="18" charset="0"/>
                <a:cs typeface="Times New Roman" panose="02020603050405020304" pitchFamily="18" charset="0"/>
              </a:rPr>
              <a:t>này</a:t>
            </a:r>
            <a:r>
              <a:rPr lang="nl-NL"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62513" y="501650"/>
            <a:ext cx="4148314"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p:cNvSpPr>
            <a:spLocks noGrp="1"/>
          </p:cNvSpPr>
          <p:nvPr>
            <p:ph type="sldNum" sz="quarter" idx="12"/>
          </p:nvPr>
        </p:nvSpPr>
        <p:spPr/>
        <p:txBody>
          <a:bodyPr/>
          <a:lstStyle/>
          <a:p>
            <a:fld id="{5EA792F7-1D9E-4C7E-A103-E8EDFDC2691E}" type="slidenum">
              <a:rPr lang="en-US" smtClean="0"/>
            </a:fld>
            <a:endParaRPr lang="en-US" dirty="0"/>
          </a:p>
        </p:txBody>
      </p:sp>
      <p:sp>
        <p:nvSpPr>
          <p:cNvPr id="11" name="Content Placeholder 2"/>
          <p:cNvSpPr txBox="1"/>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8.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về hàm bội số chung nhỏ nhất</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p:cNvSpPr txBox="1"/>
          <p:nvPr/>
        </p:nvSpPr>
        <p:spPr>
          <a:xfrm>
            <a:off x="1261556" y="1424410"/>
            <a:ext cx="9668888" cy="15800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1</a:t>
            </a:r>
            <a:r>
              <a:rPr lang="en-US" sz="2800">
                <a:solidFill>
                  <a:schemeClr val="tx1"/>
                </a:solidFill>
                <a:latin typeface="Times New Roman" panose="02020603050405020304" pitchFamily="18" charset="0"/>
                <a:cs typeface="Times New Roman" panose="02020603050405020304" pitchFamily="18" charset="0"/>
              </a:rPr>
              <a:t>. Với hàm BSCNN được xây dựng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sau đây (</a:t>
            </a:r>
            <a:r>
              <a:rPr lang="en-US" sz="2800" i="1">
                <a:solidFill>
                  <a:schemeClr val="tx1"/>
                </a:solidFill>
                <a:latin typeface="Times New Roman" panose="02020603050405020304" pitchFamily="18" charset="0"/>
                <a:cs typeface="Times New Roman" panose="02020603050405020304" pitchFamily="18" charset="0"/>
              </a:rPr>
              <a:t>Hình 8</a:t>
            </a:r>
            <a:r>
              <a:rPr lang="en-US" sz="2800">
                <a:solidFill>
                  <a:schemeClr val="tx1"/>
                </a:solidFill>
                <a:latin typeface="Times New Roman" panose="02020603050405020304" pitchFamily="18" charset="0"/>
                <a:cs typeface="Times New Roman" panose="02020603050405020304" pitchFamily="18" charset="0"/>
              </a:rPr>
              <a:t>), trong những dòng lệnh có sử dụng hàm BSCNN, dòng lệnh nào đúng, dòng lệnh nào sai và tại sao?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
          <a:srcRect l="3636" t="22209" r="62727" b="52527"/>
          <a:stretch>
            <a:fillRect/>
          </a:stretch>
        </p:blipFill>
        <p:spPr>
          <a:xfrm>
            <a:off x="2895598" y="3166263"/>
            <a:ext cx="6082145" cy="2568473"/>
          </a:xfrm>
          <a:prstGeom prst="rect">
            <a:avLst/>
          </a:prstGeom>
          <a:ln>
            <a:solidFill>
              <a:schemeClr val="accent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09511" y="703715"/>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p:cNvSpPr>
            <a:spLocks noGrp="1"/>
          </p:cNvSpPr>
          <p:nvPr>
            <p:ph type="sldNum" sz="quarter" idx="12"/>
          </p:nvPr>
        </p:nvSpPr>
        <p:spPr/>
        <p:txBody>
          <a:bodyPr/>
          <a:lstStyle/>
          <a:p>
            <a:fld id="{5EA792F7-1D9E-4C7E-A103-E8EDFDC2691E}" type="slidenum">
              <a:rPr lang="en-US" smtClean="0"/>
            </a:fld>
            <a:endParaRPr lang="en-US" dirty="0"/>
          </a:p>
        </p:txBody>
      </p:sp>
      <p:sp>
        <p:nvSpPr>
          <p:cNvPr id="11" name="Content Placeholder 2"/>
          <p:cNvSpPr txBox="1"/>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9.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tính diện tích tam giác</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p:cNvSpPr txBox="1"/>
          <p:nvPr/>
        </p:nvSpPr>
        <p:spPr>
          <a:xfrm>
            <a:off x="1209304" y="1424410"/>
            <a:ext cx="9745882" cy="23115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a:t>
            </a:r>
            <a:r>
              <a:rPr lang="en-US" sz="2800">
                <a:solidFill>
                  <a:schemeClr val="tx1"/>
                </a:solidFill>
                <a:latin typeface="Times New Roman" panose="02020603050405020304" pitchFamily="18" charset="0"/>
                <a:cs typeface="Times New Roman" panose="02020603050405020304" pitchFamily="18" charset="0"/>
              </a:rPr>
              <a: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a:t>
            </a:r>
            <a:r>
              <a:rPr lang="en-US" sz="2800" i="1">
                <a:solidFill>
                  <a:schemeClr val="tx1"/>
                </a:solidFill>
                <a:latin typeface="Times New Roman" panose="02020603050405020304" pitchFamily="18" charset="0"/>
                <a:cs typeface="Times New Roman" panose="02020603050405020304" pitchFamily="18" charset="0"/>
              </a:rPr>
              <a:t>Hình 9</a:t>
            </a:r>
            <a:r>
              <a:rPr lang="en-US" sz="2800">
                <a:solidFill>
                  <a:schemeClr val="tx1"/>
                </a:solidFill>
                <a:latin typeface="Times New Roman" panose="02020603050405020304" pitchFamily="18" charset="0"/>
                <a:cs typeface="Times New Roman" panose="02020603050405020304" pitchFamily="18" charset="0"/>
              </a:rPr>
              <a:t>), xây dựng một hàm tính diện tích một tam giác bằng công thức Heron theo ba cạnh của tam giác. Em hãy hoàn thiện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bằng lời gọi hàm thích hợp để đưa ra màn hình kết quả diện tích của tam giác có ba cạnh là 3, 4, 5</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1"/>
          <a:srcRect l="32045" t="65867" r="44091" b="16953"/>
          <a:stretch>
            <a:fillRect/>
          </a:stretch>
        </p:blipFill>
        <p:spPr>
          <a:xfrm>
            <a:off x="3373582" y="3517742"/>
            <a:ext cx="5237018" cy="2119745"/>
          </a:xfrm>
          <a:prstGeom prst="rect">
            <a:avLst/>
          </a:prstGeom>
          <a:ln>
            <a:solidFill>
              <a:schemeClr val="accent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p:cNvSpPr>
            <a:spLocks noGrp="1"/>
          </p:cNvSpPr>
          <p:nvPr>
            <p:ph type="sldNum" sz="quarter" idx="12"/>
          </p:nvPr>
        </p:nvSpPr>
        <p:spPr/>
        <p:txBody>
          <a:bodyPr/>
          <a:lstStyle/>
          <a:p>
            <a:fld id="{5EA792F7-1D9E-4C7E-A103-E8EDFDC2691E}" type="slidenum">
              <a:rPr lang="en-US" smtClean="0"/>
            </a:fld>
            <a:endParaRPr lang="en-US" dirty="0"/>
          </a:p>
        </p:txBody>
      </p:sp>
      <p:sp>
        <p:nvSpPr>
          <p:cNvPr id="13" name="Content Placeholder 2"/>
          <p:cNvSpPr txBox="1"/>
          <p:nvPr/>
        </p:nvSpPr>
        <p:spPr>
          <a:xfrm>
            <a:off x="1223059" y="884360"/>
            <a:ext cx="9745882" cy="121428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a:t>
            </a:r>
            <a:r>
              <a:rPr lang="en-US" sz="2800">
                <a:solidFill>
                  <a:schemeClr val="tx1"/>
                </a:solidFill>
                <a:latin typeface="Times New Roman" panose="02020603050405020304" pitchFamily="18" charset="0"/>
                <a:cs typeface="Times New Roman" panose="02020603050405020304" pitchFamily="18" charset="0"/>
              </a:rPr>
              <a:t>. Sử dụng kết quả của Bài 2 phần </a:t>
            </a:r>
            <a:r>
              <a:rPr lang="en-US" sz="2800" i="1">
                <a:solidFill>
                  <a:schemeClr val="tx1"/>
                </a:solidFill>
                <a:latin typeface="Times New Roman" panose="02020603050405020304" pitchFamily="18" charset="0"/>
                <a:cs typeface="Times New Roman" panose="02020603050405020304" pitchFamily="18" charset="0"/>
              </a:rPr>
              <a:t>Luyện tập</a:t>
            </a:r>
            <a:r>
              <a:rPr lang="en-US" sz="2800">
                <a:solidFill>
                  <a:schemeClr val="tx1"/>
                </a:solidFill>
                <a:latin typeface="Times New Roman" panose="02020603050405020304" pitchFamily="18" charset="0"/>
                <a:cs typeface="Times New Roman" panose="02020603050405020304" pitchFamily="18" charset="0"/>
              </a:rPr>
              <a:t>, em hãy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giải bài toán ở </a:t>
            </a:r>
            <a:r>
              <a:rPr lang="en-US" sz="2800" i="1">
                <a:solidFill>
                  <a:schemeClr val="tx1"/>
                </a:solidFill>
                <a:latin typeface="Times New Roman" panose="02020603050405020304" pitchFamily="18" charset="0"/>
                <a:cs typeface="Times New Roman" panose="02020603050405020304" pitchFamily="18" charset="0"/>
              </a:rPr>
              <a:t>Hoạt động 1</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
          <a:srcRect l="45796" t="11698" r="11932" b="38472"/>
          <a:stretch>
            <a:fillRect/>
          </a:stretch>
        </p:blipFill>
        <p:spPr>
          <a:xfrm>
            <a:off x="2382982" y="1953492"/>
            <a:ext cx="7495309" cy="4767984"/>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p:cNvSpPr>
            <a:spLocks noGrp="1"/>
          </p:cNvSpPr>
          <p:nvPr>
            <p:ph type="sldNum" sz="quarter" idx="12"/>
          </p:nvPr>
        </p:nvSpPr>
        <p:spPr/>
        <p:txBody>
          <a:bodyPr/>
          <a:lstStyle/>
          <a:p>
            <a:fld id="{5EA792F7-1D9E-4C7E-A103-E8EDFDC2691E}" type="slidenum">
              <a:rPr lang="en-US" smtClean="0"/>
            </a:fld>
            <a:endParaRPr lang="en-US" dirty="0"/>
          </a:p>
        </p:txBody>
      </p:sp>
      <p:sp>
        <p:nvSpPr>
          <p:cNvPr id="13" name="Content Placeholder 2"/>
          <p:cNvSpPr txBox="1"/>
          <p:nvPr/>
        </p:nvSpPr>
        <p:spPr>
          <a:xfrm>
            <a:off x="1223059" y="1649807"/>
            <a:ext cx="9745882" cy="470654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a:t>
            </a:r>
            <a:r>
              <a:rPr lang="en-US" sz="2800">
                <a:solidFill>
                  <a:schemeClr val="tx1"/>
                </a:solidFill>
                <a:latin typeface="Times New Roman" panose="02020603050405020304" pitchFamily="18" charset="0"/>
                <a:cs typeface="Times New Roman" panose="02020603050405020304" pitchFamily="18" charset="0"/>
              </a:rPr>
              <a:t>. Trong các câu sau đây, những câu nào đúng?</a:t>
            </a:r>
            <a:endParaRPr lang="en-US" sz="2800">
              <a:solidFill>
                <a:schemeClr val="tx1"/>
              </a:solidFill>
              <a:latin typeface="Times New Roman" panose="02020603050405020304" pitchFamily="18" charset="0"/>
              <a:cs typeface="Times New Roman" panose="02020603050405020304" pitchFamily="18" charset="0"/>
            </a:endParaRP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Sử dụng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con sẽ làm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dễ hiểu, dễ tìm lỗi hơn</a:t>
            </a:r>
            <a:endParaRPr lang="en-US" sz="2800">
              <a:solidFill>
                <a:schemeClr val="tx1"/>
              </a:solidFill>
              <a:latin typeface="Times New Roman" panose="02020603050405020304" pitchFamily="18" charset="0"/>
              <a:cs typeface="Times New Roman" panose="02020603050405020304" pitchFamily="18" charset="0"/>
            </a:endParaRP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chỉ được gọi một lần duy nhất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chính</a:t>
            </a:r>
            <a:endParaRPr lang="en-US" sz="2800">
              <a:solidFill>
                <a:schemeClr val="tx1"/>
              </a:solidFill>
              <a:latin typeface="Times New Roman" panose="02020603050405020304" pitchFamily="18" charset="0"/>
              <a:cs typeface="Times New Roman" panose="02020603050405020304" pitchFamily="18" charset="0"/>
            </a:endParaRP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luôn trả một giá trị qua tên của hàm</a:t>
            </a:r>
            <a:endParaRPr lang="en-US" sz="2800">
              <a:solidFill>
                <a:schemeClr val="tx1"/>
              </a:solidFill>
              <a:latin typeface="Times New Roman" panose="02020603050405020304" pitchFamily="18" charset="0"/>
              <a:cs typeface="Times New Roman" panose="02020603050405020304" pitchFamily="18" charset="0"/>
            </a:endParaRP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Python chỉ cho phép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gọi một hàm xây dựng sẵn trong các thư viện của Python</a:t>
            </a:r>
            <a:endParaRPr lang="en-US" sz="2800">
              <a:solidFill>
                <a:schemeClr val="tx1"/>
              </a:solidFill>
              <a:latin typeface="Times New Roman" panose="02020603050405020304" pitchFamily="18" charset="0"/>
              <a:cs typeface="Times New Roman" panose="02020603050405020304" pitchFamily="18" charset="0"/>
            </a:endParaRP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Khai báo hàm trong Python luôn có danh sách tham số</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941476" y="2078965"/>
            <a:ext cx="861198" cy="8611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012297" y="786881"/>
            <a:ext cx="4203323" cy="2927350"/>
          </a:xfrm>
        </p:spPr>
        <p:txBody>
          <a:bodyPr/>
          <a:lstStyle/>
          <a:p>
            <a:r>
              <a:rPr lang="en-US" dirty="0"/>
              <a:t>THANK YOU</a:t>
            </a:r>
            <a:endParaRPr lang="en-US" dirty="0"/>
          </a:p>
        </p:txBody>
      </p:sp>
      <p:sp>
        <p:nvSpPr>
          <p:cNvPr id="8" name="Subtitle 7"/>
          <p:cNvSpPr>
            <a:spLocks noGrp="1"/>
          </p:cNvSpPr>
          <p:nvPr>
            <p:ph type="subTitle" idx="1"/>
          </p:nvPr>
        </p:nvSpPr>
        <p:spPr>
          <a:xfrm>
            <a:off x="7012297" y="3970527"/>
            <a:ext cx="4203323" cy="1647919"/>
          </a:xfrm>
        </p:spPr>
        <p:txBody>
          <a:bodyPr>
            <a:normAutofit/>
          </a:bodyPr>
          <a:lstStyle/>
          <a:p>
            <a:r>
              <a:rPr lang="en-US" dirty="0"/>
              <a:t>PRESENTER NAME</a:t>
            </a:r>
            <a:endParaRPr lang="en-US" dirty="0"/>
          </a:p>
          <a:p>
            <a:r>
              <a:rPr lang="en-US" dirty="0"/>
              <a:t>EMAIL</a:t>
            </a:r>
            <a:endParaRPr lang="en-US" dirty="0"/>
          </a:p>
          <a:p>
            <a:r>
              <a:rPr lang="en-US" dirty="0"/>
              <a:t>WEBSITE</a:t>
            </a:r>
            <a:endParaRPr lang="en-US" dirty="0"/>
          </a:p>
        </p:txBody>
      </p:sp>
      <p:pic>
        <p:nvPicPr>
          <p:cNvPr id="17" name="Picture Placeholder 16" descr="Pink Cupcakes"/>
          <p:cNvPicPr>
            <a:picLocks noGrp="1" noChangeAspect="1"/>
          </p:cNvPicPr>
          <p:nvPr>
            <p:ph type="pic" sz="quarter" idx="13"/>
          </p:nvPr>
        </p:nvPicPr>
        <p:blipFill rotWithShape="1">
          <a:blip r:embed="rId1">
            <a:extLst>
              <a:ext uri="{28A0092B-C50C-407E-A947-70E740481C1C}">
                <a14:useLocalDpi xmlns:a14="http://schemas.microsoft.com/office/drawing/2010/main" val="0"/>
              </a:ext>
            </a:extLst>
          </a:blip>
          <a:srcRect/>
          <a:stretch>
            <a:fillRect/>
          </a:stretch>
        </p:blipFill>
        <p:spPr>
          <a:xfrm>
            <a:off x="1292225" y="1149350"/>
            <a:ext cx="4792663" cy="4227513"/>
          </a:xfrm>
        </p:spPr>
      </p:pic>
      <p:sp>
        <p:nvSpPr>
          <p:cNvPr id="4" name="Date Placeholder 3"/>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p:cNvSpPr>
            <a:spLocks noGrp="1"/>
          </p:cNvSpPr>
          <p:nvPr>
            <p:ph type="ftr" sz="quarter" idx="11"/>
          </p:nvPr>
        </p:nvSpPr>
        <p:spPr>
          <a:xfrm>
            <a:off x="4038600" y="6356350"/>
            <a:ext cx="4114800" cy="365125"/>
          </a:xfrm>
        </p:spPr>
        <p:txBody>
          <a:bodyPr/>
          <a:lstStyle/>
          <a:p>
            <a:pPr lvl="0"/>
            <a:r>
              <a:rPr lang="en-US" noProof="0" dirty="0"/>
              <a:t>PRESENTATION TITLE</a:t>
            </a:r>
            <a:endParaRPr lang="en-US" noProof="0" dirty="0"/>
          </a:p>
        </p:txBody>
      </p:sp>
      <p:sp>
        <p:nvSpPr>
          <p:cNvPr id="6" name="Slide Number Placeholder 5"/>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fld>
            <a:endParaRPr lang="en-US" noProof="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60765" y="324937"/>
            <a:ext cx="4024032" cy="2885715"/>
          </a:xfrm>
        </p:spPr>
        <p:txBody>
          <a:bodyPr/>
          <a:lstStyle/>
          <a:p>
            <a:r>
              <a:rPr lang="en-US" dirty="0"/>
              <a:t>TOPIC ONE</a:t>
            </a:r>
            <a:endParaRPr lang="en-US" dirty="0"/>
          </a:p>
        </p:txBody>
      </p:sp>
      <p:sp>
        <p:nvSpPr>
          <p:cNvPr id="6" name="Subtitle 5"/>
          <p:cNvSpPr>
            <a:spLocks noGrp="1"/>
          </p:cNvSpPr>
          <p:nvPr>
            <p:ph type="subTitle" idx="1"/>
          </p:nvPr>
        </p:nvSpPr>
        <p:spPr>
          <a:xfrm>
            <a:off x="1760765" y="3166312"/>
            <a:ext cx="4024032" cy="771802"/>
          </a:xfrm>
        </p:spPr>
        <p:txBody>
          <a:bodyPr/>
          <a:lstStyle/>
          <a:p>
            <a:r>
              <a:rPr lang="en-US" dirty="0"/>
              <a:t>SUBTITLE</a:t>
            </a:r>
            <a:endParaRPr lang="en-US" dirty="0"/>
          </a:p>
        </p:txBody>
      </p:sp>
      <p:pic>
        <p:nvPicPr>
          <p:cNvPr id="11" name="Picture Placeholder 10" descr="Colorful biscuits"/>
          <p:cNvPicPr>
            <a:picLocks noGrp="1" noChangeAspect="1"/>
          </p:cNvPicPr>
          <p:nvPr>
            <p:ph type="pic" sz="quarter" idx="13"/>
          </p:nvPr>
        </p:nvPicPr>
        <p:blipFill rotWithShape="1">
          <a:blip r:embed="rId1">
            <a:extLst>
              <a:ext uri="{28A0092B-C50C-407E-A947-70E740481C1C}">
                <a14:useLocalDpi xmlns:a14="http://schemas.microsoft.com/office/drawing/2010/main" val="0"/>
              </a:ext>
            </a:extLst>
          </a:blip>
          <a:srcRect/>
          <a:stretch>
            <a:fillRect/>
          </a:stretch>
        </p:blipFill>
        <p:spPr>
          <a:xfrm>
            <a:off x="6407205" y="2052508"/>
            <a:ext cx="4773089" cy="454423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1979" y="1191424"/>
            <a:ext cx="11244649" cy="3785652"/>
          </a:xfrm>
          <a:prstGeom prst="rect">
            <a:avLst/>
          </a:prstGeom>
        </p:spPr>
        <p:txBody>
          <a:bodyPr wrap="square">
            <a:spAutoFit/>
          </a:bodyPr>
          <a:lstStyle/>
          <a:p>
            <a:pPr algn="just">
              <a:spcBef>
                <a:spcPts val="1200"/>
              </a:spcBef>
              <a:spcAft>
                <a:spcPts val="1200"/>
              </a:spcAft>
            </a:pPr>
            <a:r>
              <a:rPr lang="en-US" sz="3200" b="1">
                <a:solidFill>
                  <a:srgbClr val="EB8015"/>
                </a:solidFill>
                <a:latin typeface="Times New Roman" panose="02020603050405020304" pitchFamily="18" charset="0"/>
                <a:ea typeface="Times New Roman" panose="02020603050405020304" pitchFamily="18" charset="0"/>
                <a:cs typeface="Times New Roman" panose="02020603050405020304" pitchFamily="18" charset="0"/>
              </a:rPr>
              <a:t>Ví dụ.</a:t>
            </a:r>
            <a:r>
              <a:rPr lang="en-US" sz="32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Cách truyền dữ liệu qua tham số</a:t>
            </a:r>
            <a:endParaRPr lang="en-US" sz="32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32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1 &gt;&gt;&gt; </a:t>
            </a:r>
            <a:r>
              <a:rPr lang="en-US" sz="3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3200">
                <a:latin typeface="Times New Roman" panose="02020603050405020304" pitchFamily="18" charset="0"/>
                <a:ea typeface="Times New Roman" panose="02020603050405020304" pitchFamily="18" charset="0"/>
                <a:cs typeface="Times New Roman" panose="02020603050405020304" pitchFamily="18" charset="0"/>
              </a:rPr>
              <a:t>  f(a,b,c):            #  </a:t>
            </a:r>
            <a:r>
              <a:rPr lang="en-US" sz="32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có 3 tham số a, b, c</a:t>
            </a:r>
            <a:endParaRPr lang="en-US" sz="32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a+b+c</a:t>
            </a:r>
            <a:endParaRPr lang="en-US" sz="32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3  </a:t>
            </a:r>
            <a:r>
              <a:rPr lang="en-US" sz="32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3200">
                <a:latin typeface="Times New Roman" panose="02020603050405020304" pitchFamily="18" charset="0"/>
                <a:ea typeface="Times New Roman" panose="02020603050405020304" pitchFamily="18" charset="0"/>
                <a:cs typeface="Times New Roman" panose="02020603050405020304" pitchFamily="18" charset="0"/>
              </a:rPr>
              <a:t>f(1,2,3)          # </a:t>
            </a:r>
            <a:r>
              <a:rPr lang="en-US" sz="32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được gọi với ba giá trị cụ thể</a:t>
            </a:r>
            <a:endParaRPr lang="en-US" sz="32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4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2584956" y="179858"/>
            <a:ext cx="8458982" cy="707886"/>
          </a:xfrm>
          <a:prstGeom prst="rect">
            <a:avLst/>
          </a:prstGeom>
        </p:spPr>
        <p:txBody>
          <a:bodyPr wrap="none">
            <a:spAutoFit/>
          </a:bodyPr>
          <a:lstStyle/>
          <a:p>
            <a:r>
              <a:rPr lang="en-US" sz="4000" b="1">
                <a:solidFill>
                  <a:schemeClr val="accent1">
                    <a:lumMod val="50000"/>
                  </a:schemeClr>
                </a:solidFill>
                <a:latin typeface="Times New Roman" panose="02020603050405020304" pitchFamily="18" charset="0"/>
                <a:ea typeface="Times New Roman" panose="02020603050405020304" pitchFamily="18" charset="0"/>
              </a:rPr>
              <a:t>1. THAM SỐ VÀ ĐỐI SỐ CỦA HÀM</a:t>
            </a:r>
            <a:endParaRPr lang="en-US" sz="400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6693" y="741405"/>
            <a:ext cx="11269362" cy="5201424"/>
          </a:xfrm>
          <a:prstGeom prst="rect">
            <a:avLst/>
          </a:prstGeom>
        </p:spPr>
        <p:txBody>
          <a:bodyPr wrap="square">
            <a:spAutoFit/>
          </a:bodyPr>
          <a:lstStyle/>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5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x,y,z = 10,20,5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6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f(x,y,z)     #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được gọi với ba biến đã có giá trị</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7  35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8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f(a,b,c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bị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lỗi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 tham số được truyền vào chưa có giá trị</a:t>
            </a:r>
            <a:endPar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9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10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File “&lt;pyshell#6&gt;”,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11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f(a,b,c)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NameError: name ‘a’ is not defined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13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&gt;&gt;&gt;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56020" y="1067945"/>
            <a:ext cx="6639697" cy="5016758"/>
          </a:xfrm>
          <a:prstGeom prst="rect">
            <a:avLst/>
          </a:prstGeom>
        </p:spPr>
        <p:txBody>
          <a:bodyPr wrap="square">
            <a:spAutoFit/>
          </a:bodyPr>
          <a:lstStyle/>
          <a:p>
            <a:pPr algn="just">
              <a:spcBef>
                <a:spcPts val="1200"/>
              </a:spcBef>
              <a:spcAft>
                <a:spcPts val="1200"/>
              </a:spcAft>
            </a:pP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Tham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của hàm được định nghĩa khi khai báo hàm và được dùng như biến trong định nghĩa hàm</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Đối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là giá trị được truyền vào khi gọi hàm. Khi gọi hàm, các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tham số (parameter)</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sẽ được truyền bằng giá trị thông qua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đối số (argument)</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của hàm, số lượng giá trị được truyền vào hàm bằng với số tham số trong khai báo của hàm.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540476" y="447378"/>
            <a:ext cx="9465276" cy="4666369"/>
          </a:xfrm>
          <a:prstGeom prst="cloudCallout">
            <a:avLst>
              <a:gd name="adj1" fmla="val -37021"/>
              <a:gd name="adj2" fmla="val 61970"/>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spcBef>
                <a:spcPts val="1200"/>
              </a:spcBef>
              <a:spcAft>
                <a:spcPts val="1200"/>
              </a:spcAft>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Một hàm khi khai báo có một tham số, nhưng khi gọi hàm có thể có hai đối số được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Giả sử hàm f có hai tham số x, y khi khai báo, hàm sẽ trả lại giá trị x + 2y. Lời gọi hàm f(10,a) có lỗi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Tổng hợp các câu hỏi tâm lý học thường gặp nhất hiện n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0231" y="4517510"/>
            <a:ext cx="2340490" cy="2340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161535" y="312819"/>
            <a:ext cx="10577384" cy="6174974"/>
          </a:xfrm>
          <a:prstGeom prst="cloudCallout">
            <a:avLst>
              <a:gd name="adj1" fmla="val -47936"/>
              <a:gd name="adj2" fmla="val 4569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Bài </a:t>
            </a:r>
            <a:r>
              <a:rPr lang="en-US" sz="2800">
                <a:latin typeface="Times New Roman" panose="02020603050405020304" pitchFamily="18" charset="0"/>
                <a:ea typeface="Times New Roman" panose="02020603050405020304" pitchFamily="18" charset="0"/>
                <a:cs typeface="Times New Roman" panose="02020603050405020304" pitchFamily="18" charset="0"/>
              </a:rPr>
              <a:t>toán đưa ra là viết chương trình chính yêu cầu nhập số tự nhiên n từ bàn phím và in các số nguyên tố nhỏ hơn hoặc bằng n ra màn hình. Trong phần thực hành của Bài 26 em đã biết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kiểm tra số n có là số nguyên tố.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Em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viết chương trình giải bài toán này như thế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0462" y="183796"/>
            <a:ext cx="9323065"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CÁCH SỬ DỤNG CHƯƠNG TRÌNH CON </a:t>
            </a:r>
            <a:endParaRPr lang="en-US" sz="36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360462" y="1647348"/>
            <a:ext cx="7327235" cy="3065455"/>
          </a:xfrm>
          <a:prstGeom prst="rect">
            <a:avLst/>
          </a:prstGeom>
        </p:spPr>
        <p:txBody>
          <a:bodyPr wrap="square">
            <a:spAutoFit/>
          </a:bodyPr>
          <a:lstStyle/>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Việc kiểm tra một số có là số nguyên tố được lặp đi lặp lại từ 1 đến n và do đó nên sử dụng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kiểm tra sẽ giúp chương trình cấu trúc rõ ràng và dễ hiểu hơn.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 hoàn chỉnh giải bài toán trên có thể được viết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l="47202" t="12586" r="20456" b="45819"/>
          <a:stretch>
            <a:fillRect/>
          </a:stretch>
        </p:blipFill>
        <p:spPr>
          <a:xfrm>
            <a:off x="5352535" y="0"/>
            <a:ext cx="6771503" cy="4917989"/>
          </a:xfrm>
          <a:prstGeom prst="rect">
            <a:avLst/>
          </a:prstGeom>
          <a:ln>
            <a:solidFill>
              <a:schemeClr val="tx2">
                <a:lumMod val="25000"/>
                <a:lumOff val="75000"/>
              </a:schemeClr>
            </a:solidFill>
          </a:ln>
        </p:spPr>
      </p:pic>
      <p:pic>
        <p:nvPicPr>
          <p:cNvPr id="8" name="Picture 7"/>
          <p:cNvPicPr>
            <a:picLocks noChangeAspect="1"/>
          </p:cNvPicPr>
          <p:nvPr/>
        </p:nvPicPr>
        <p:blipFill rotWithShape="1">
          <a:blip r:embed="rId1"/>
          <a:srcRect l="47202" t="60033" r="25787" b="14442"/>
          <a:stretch>
            <a:fillRect/>
          </a:stretch>
        </p:blipFill>
        <p:spPr>
          <a:xfrm>
            <a:off x="0" y="3632886"/>
            <a:ext cx="5655276" cy="3017923"/>
          </a:xfrm>
          <a:prstGeom prst="rect">
            <a:avLst/>
          </a:prstGeom>
          <a:ln>
            <a:solidFill>
              <a:schemeClr val="tx2">
                <a:lumMod val="25000"/>
                <a:lumOff val="75000"/>
              </a:schemeClr>
            </a:solidFill>
          </a:ln>
        </p:spPr>
      </p:pic>
    </p:spTree>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Funky shapes design</Template>
  <TotalTime>0</TotalTime>
  <Words>5450</Words>
  <Application>WPS Presentation</Application>
  <PresentationFormat>Widescreen</PresentationFormat>
  <Paragraphs>126</Paragraphs>
  <Slides>27</Slides>
  <Notes>10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SimSun</vt:lpstr>
      <vt:lpstr>Wingdings</vt:lpstr>
      <vt:lpstr>Source Sans Pro SemiBold</vt:lpstr>
      <vt:lpstr>Segoe Print</vt:lpstr>
      <vt:lpstr>Source Sans Pro</vt:lpstr>
      <vt:lpstr>Times New Roman</vt:lpstr>
      <vt:lpstr>Calibri</vt:lpstr>
      <vt:lpstr>Microsoft YaHei</vt:lpstr>
      <vt:lpstr>Arial Unicode MS</vt:lpstr>
      <vt:lpstr>1_FunkyShapesVTI</vt:lpstr>
      <vt:lpstr>BÀI 27 THAM SỐ CỦA HÀM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TẬP</vt:lpstr>
      <vt:lpstr>BÀI TẬP</vt:lpstr>
      <vt:lpstr>BÀI TẬP</vt:lpstr>
      <vt:lpstr>BÀI TẬP</vt:lpstr>
      <vt:lpstr>THANK YOU</vt:lpstr>
      <vt:lpstr>TOPIC 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CHƯƠNG TRÌNH CON VÀ THƯ VIỆN CÁC CHƯƠNG TRÌNH CON CÓ SẴN</dc:title>
  <dc:creator>HoangThanh Tam</dc:creator>
  <cp:lastModifiedBy>ASUS</cp:lastModifiedBy>
  <cp:revision>15</cp:revision>
  <dcterms:created xsi:type="dcterms:W3CDTF">2022-01-16T09:26:00Z</dcterms:created>
  <dcterms:modified xsi:type="dcterms:W3CDTF">2023-03-30T04:56:55Z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88A8A470E9FC405880AB6C39A7CF03DF</vt:lpwstr>
  </property>
  <property fmtid="{D5CDD505-2E9C-101B-9397-08002B2CF9AE}" pid="4" name="KSOProductBuildVer">
    <vt:lpwstr>1033-11.2.0.11513</vt:lpwstr>
  </property>
</Properties>
</file>