
<file path=[Content_Types].xml><?xml version="1.0" encoding="utf-8"?>
<Types xmlns="http://schemas.openxmlformats.org/package/2006/content-types">
  <Default Extension="jpeg" ContentType="image/jpeg"/>
  <Default Extension="JPG" ContentType="image/.jpg"/>
  <Default Extension="gif" ContentType="image/gi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30"/>
  </p:handoutMasterIdLst>
  <p:sldIdLst>
    <p:sldId id="312" r:id="rId3"/>
    <p:sldId id="316" r:id="rId5"/>
    <p:sldId id="353" r:id="rId6"/>
    <p:sldId id="330" r:id="rId7"/>
    <p:sldId id="354" r:id="rId8"/>
    <p:sldId id="320" r:id="rId9"/>
    <p:sldId id="355" r:id="rId10"/>
    <p:sldId id="356" r:id="rId11"/>
    <p:sldId id="357" r:id="rId12"/>
    <p:sldId id="358" r:id="rId13"/>
    <p:sldId id="359" r:id="rId14"/>
    <p:sldId id="360" r:id="rId15"/>
    <p:sldId id="361" r:id="rId16"/>
    <p:sldId id="362" r:id="rId17"/>
    <p:sldId id="363" r:id="rId18"/>
    <p:sldId id="364" r:id="rId19"/>
    <p:sldId id="365" r:id="rId20"/>
    <p:sldId id="366" r:id="rId21"/>
    <p:sldId id="367" r:id="rId22"/>
    <p:sldId id="368" r:id="rId23"/>
    <p:sldId id="349" r:id="rId24"/>
    <p:sldId id="350" r:id="rId25"/>
    <p:sldId id="351" r:id="rId26"/>
    <p:sldId id="352" r:id="rId27"/>
    <p:sldId id="336" r:id="rId28"/>
    <p:sldId id="31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4826"/>
    <a:srgbClr val="FCE5EF"/>
    <a:srgbClr val="D2EA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17" autoAdjust="0"/>
  </p:normalViewPr>
  <p:slideViewPr>
    <p:cSldViewPr snapToGrid="0">
      <p:cViewPr varScale="1">
        <p:scale>
          <a:sx n="39" d="100"/>
          <a:sy n="39" d="100"/>
        </p:scale>
        <p:origin x="78" y="648"/>
      </p:cViewPr>
      <p:guideLst/>
    </p:cSldViewPr>
  </p:slideViewPr>
  <p:outlineViewPr>
    <p:cViewPr>
      <p:scale>
        <a:sx n="33" d="100"/>
        <a:sy n="33" d="100"/>
      </p:scale>
      <p:origin x="0" y="-3480"/>
    </p:cViewPr>
  </p:outlineViewPr>
  <p:notesTextViewPr>
    <p:cViewPr>
      <p:scale>
        <a:sx n="1" d="1"/>
        <a:sy n="1" d="1"/>
      </p:scale>
      <p:origin x="0" y="0"/>
    </p:cViewPr>
  </p:notesTextViewPr>
  <p:sorterViewPr>
    <p:cViewPr>
      <p:scale>
        <a:sx n="100" d="100"/>
        <a:sy n="100" d="100"/>
      </p:scale>
      <p:origin x="0" y="-1522"/>
    </p:cViewPr>
  </p:sorterViewPr>
  <p:notesViewPr>
    <p:cSldViewPr snapToGrid="0">
      <p:cViewPr varScale="1">
        <p:scale>
          <a:sx n="62" d="100"/>
          <a:sy n="62" d="100"/>
        </p:scale>
        <p:origin x="2266" y="77"/>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273EFC-B541-4D39-ACAE-B43588005231}" type="datetimeFigureOut">
              <a:rPr lang="en-US" smtClean="0"/>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8FC685-2169-447E-B5F0-6D799AEBC20E}" type="slidenum">
              <a:rPr lang="en-US" smtClean="0"/>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0853E1-56A0-44E9-A74E-5E9F6164A239}" type="datetimeFigureOut">
              <a:rPr lang="en-US" smtClean="0"/>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926890-3464-4466-B789-5BB6DD4ADC9C}"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926890-3464-4466-B789-5BB6DD4ADC9C}" type="slidenum">
              <a:rPr lang="en-US" smtClean="0"/>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74" name="Freeform: Shape 73"/>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75" name="Freeform: Shape 74"/>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grpSp>
        <p:nvGrpSpPr>
          <p:cNvPr id="76" name="Group 75"/>
          <p:cNvGrpSpPr/>
          <p:nvPr userDrawn="1"/>
        </p:nvGrpSpPr>
        <p:grpSpPr>
          <a:xfrm>
            <a:off x="1481312" y="743744"/>
            <a:ext cx="4860256" cy="4589316"/>
            <a:chOff x="1481312" y="743744"/>
            <a:chExt cx="4860256" cy="4589316"/>
          </a:xfrm>
        </p:grpSpPr>
        <p:sp>
          <p:nvSpPr>
            <p:cNvPr id="77" name="Rectangle 76" descr="Tag=AccentColor&#10;Flavor=Light&#10;Target=Fill"/>
            <p:cNvSpPr/>
            <p:nvPr/>
          </p:nvSpPr>
          <p:spPr>
            <a:xfrm>
              <a:off x="1481312" y="743744"/>
              <a:ext cx="4860256" cy="4589316"/>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78" name="Rectangle 77" descr="Tag=AccentColor&#10;Flavor=Light&#10;Target=Fill"/>
            <p:cNvSpPr/>
            <p:nvPr/>
          </p:nvSpPr>
          <p:spPr>
            <a:xfrm>
              <a:off x="1481312" y="743744"/>
              <a:ext cx="4860256" cy="4589316"/>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useBgFill="1">
        <p:nvSpPr>
          <p:cNvPr id="79" name="Rectangle 78"/>
          <p:cNvSpPr/>
          <p:nvPr userDrawn="1"/>
        </p:nvSpPr>
        <p:spPr>
          <a:xfrm>
            <a:off x="1379729" y="648365"/>
            <a:ext cx="4860256" cy="4589316"/>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itle 1"/>
          <p:cNvSpPr>
            <a:spLocks noGrp="1"/>
          </p:cNvSpPr>
          <p:nvPr>
            <p:ph type="ctrTitle" hasCustomPrompt="1"/>
          </p:nvPr>
        </p:nvSpPr>
        <p:spPr>
          <a:xfrm>
            <a:off x="1521269" y="799275"/>
            <a:ext cx="4579668" cy="3028072"/>
          </a:xfrm>
        </p:spPr>
        <p:txBody>
          <a:bodyPr/>
          <a:lstStyle>
            <a:lvl1pPr algn="ctr">
              <a:defRPr sz="6000" b="1" spc="1500" baseline="0"/>
            </a:lvl1pPr>
          </a:lstStyle>
          <a:p>
            <a:r>
              <a:rPr lang="en-US" dirty="0"/>
              <a:t>CLICK TO ADD TITLE</a:t>
            </a:r>
            <a:endParaRPr lang="en-US" dirty="0"/>
          </a:p>
        </p:txBody>
      </p:sp>
      <p:sp>
        <p:nvSpPr>
          <p:cNvPr id="81" name="Subtitle 2"/>
          <p:cNvSpPr>
            <a:spLocks noGrp="1"/>
          </p:cNvSpPr>
          <p:nvPr>
            <p:ph type="subTitle" idx="1" hasCustomPrompt="1"/>
          </p:nvPr>
        </p:nvSpPr>
        <p:spPr>
          <a:xfrm>
            <a:off x="1521269" y="3919422"/>
            <a:ext cx="4579668" cy="1166797"/>
          </a:xfrm>
        </p:spPr>
        <p:txBody>
          <a:bodyPr/>
          <a:lstStyle>
            <a:lvl1pPr algn="ctr">
              <a:buNone/>
              <a:defRPr sz="2400" spc="400" baseline="0"/>
            </a:lvl1pPr>
          </a:lstStyle>
          <a:p>
            <a:r>
              <a:rPr lang="en-US" dirty="0"/>
              <a:t>CLICK TO ADD SUBTITLE</a:t>
            </a:r>
            <a:endParaRPr lang="en-US" dirty="0"/>
          </a:p>
        </p:txBody>
      </p:sp>
      <p:sp>
        <p:nvSpPr>
          <p:cNvPr id="82" name="Oval 81"/>
          <p:cNvSpPr/>
          <p:nvPr userDrawn="1"/>
        </p:nvSpPr>
        <p:spPr>
          <a:xfrm>
            <a:off x="1199364" y="4074364"/>
            <a:ext cx="365125" cy="365125"/>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3" name="Freeform: Shape 82"/>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4" name="Freeform: Shape 83"/>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grpSp>
        <p:nvGrpSpPr>
          <p:cNvPr id="86" name="Graphic 185"/>
          <p:cNvGrpSpPr/>
          <p:nvPr userDrawn="1"/>
        </p:nvGrpSpPr>
        <p:grpSpPr>
          <a:xfrm>
            <a:off x="9805475" y="1581418"/>
            <a:ext cx="843746" cy="375828"/>
            <a:chOff x="9841624" y="4115729"/>
            <a:chExt cx="602170" cy="268223"/>
          </a:xfrm>
          <a:solidFill>
            <a:schemeClr val="tx1"/>
          </a:solidFill>
        </p:grpSpPr>
        <p:sp>
          <p:nvSpPr>
            <p:cNvPr id="87" name="Freeform: Shape 86"/>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8" name="Freeform: Shape 87"/>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9" name="Freeform: Shape 88"/>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90" name="Freeform: Shape 89"/>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91" name="Freeform: Shape 90"/>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grpSp>
      <p:sp>
        <p:nvSpPr>
          <p:cNvPr id="92" name="Oval 91"/>
          <p:cNvSpPr/>
          <p:nvPr userDrawn="1"/>
        </p:nvSpPr>
        <p:spPr>
          <a:xfrm>
            <a:off x="1199364" y="4074364"/>
            <a:ext cx="365125" cy="365125"/>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sp>
        <p:nvSpPr>
          <p:cNvPr id="96" name="Picture Placeholder 2"/>
          <p:cNvSpPr>
            <a:spLocks noGrp="1"/>
          </p:cNvSpPr>
          <p:nvPr>
            <p:ph type="pic" sz="quarter" idx="13" hasCustomPrompt="1"/>
          </p:nvPr>
        </p:nvSpPr>
        <p:spPr>
          <a:xfrm>
            <a:off x="7068418" y="1957246"/>
            <a:ext cx="4207947" cy="4207948"/>
          </a:xfrm>
        </p:spPr>
        <p:txBody>
          <a:bodyPr/>
          <a:lstStyle>
            <a:lvl1pPr algn="ctr">
              <a:buNone/>
              <a:defRPr/>
            </a:lvl1pPr>
          </a:lstStyle>
          <a:p>
            <a:r>
              <a:rPr lang="en-US" dirty="0"/>
              <a:t>Click to add photo</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grpSp>
        <p:nvGrpSpPr>
          <p:cNvPr id="6" name="Group 5"/>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0"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24" name="Text Placeholder 23"/>
          <p:cNvSpPr>
            <a:spLocks noGrp="1"/>
          </p:cNvSpPr>
          <p:nvPr>
            <p:ph type="body" sz="quarter" idx="13" hasCustomPrompt="1"/>
          </p:nvPr>
        </p:nvSpPr>
        <p:spPr>
          <a:xfrm>
            <a:off x="1691325" y="2014538"/>
            <a:ext cx="4307160" cy="518874"/>
          </a:xfrm>
        </p:spPr>
        <p:txBody>
          <a:bodyPr/>
          <a:lstStyle>
            <a:lvl1pPr>
              <a:buNone/>
              <a:defRPr b="1"/>
            </a:lvl1pPr>
          </a:lstStyle>
          <a:p>
            <a:pPr lvl="0"/>
            <a:r>
              <a:rPr lang="en-US" dirty="0"/>
              <a:t>Click to add title</a:t>
            </a:r>
            <a:endParaRPr lang="en-US" dirty="0"/>
          </a:p>
        </p:txBody>
      </p:sp>
      <p:sp>
        <p:nvSpPr>
          <p:cNvPr id="26" name="Text Placeholder 25"/>
          <p:cNvSpPr>
            <a:spLocks noGrp="1"/>
          </p:cNvSpPr>
          <p:nvPr>
            <p:ph type="body" sz="quarter" idx="14" hasCustomPrompt="1"/>
          </p:nvPr>
        </p:nvSpPr>
        <p:spPr>
          <a:xfrm>
            <a:off x="1691325" y="2666318"/>
            <a:ext cx="4307160"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7" name="Text Placeholder 23"/>
          <p:cNvSpPr>
            <a:spLocks noGrp="1"/>
          </p:cNvSpPr>
          <p:nvPr>
            <p:ph type="body" sz="quarter" idx="15" hasCustomPrompt="1"/>
          </p:nvPr>
        </p:nvSpPr>
        <p:spPr>
          <a:xfrm>
            <a:off x="6317484" y="2014538"/>
            <a:ext cx="4307160" cy="518874"/>
          </a:xfrm>
        </p:spPr>
        <p:txBody>
          <a:bodyPr/>
          <a:lstStyle>
            <a:lvl1pPr>
              <a:buNone/>
              <a:defRPr b="1"/>
            </a:lvl1pPr>
          </a:lstStyle>
          <a:p>
            <a:pPr lvl="0"/>
            <a:r>
              <a:rPr lang="en-US" dirty="0"/>
              <a:t>Click to add title</a:t>
            </a:r>
            <a:endParaRPr lang="en-US" dirty="0"/>
          </a:p>
        </p:txBody>
      </p:sp>
      <p:sp>
        <p:nvSpPr>
          <p:cNvPr id="28" name="Text Placeholder 25"/>
          <p:cNvSpPr>
            <a:spLocks noGrp="1"/>
          </p:cNvSpPr>
          <p:nvPr>
            <p:ph type="body" sz="quarter" idx="16" hasCustomPrompt="1"/>
          </p:nvPr>
        </p:nvSpPr>
        <p:spPr>
          <a:xfrm>
            <a:off x="6317484" y="2666318"/>
            <a:ext cx="4307160"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c 38"/>
          <p:cNvGrpSpPr/>
          <p:nvPr userDrawn="1"/>
        </p:nvGrpSpPr>
        <p:grpSpPr>
          <a:xfrm>
            <a:off x="5983704" y="400019"/>
            <a:ext cx="1910252" cy="709661"/>
            <a:chOff x="2267504" y="2540250"/>
            <a:chExt cx="1990951" cy="739641"/>
          </a:xfrm>
          <a:solidFill>
            <a:schemeClr val="tx2"/>
          </a:solidFill>
        </p:grpSpPr>
        <p:sp>
          <p:nvSpPr>
            <p:cNvPr id="36" name="Freeform: Shape 35"/>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reeform: Shape 2"/>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grpSp>
        <p:nvGrpSpPr>
          <p:cNvPr id="6" name="Group 5"/>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9"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29" name="Text Placeholder 23"/>
          <p:cNvSpPr>
            <a:spLocks noGrp="1"/>
          </p:cNvSpPr>
          <p:nvPr>
            <p:ph type="body" sz="quarter" idx="13" hasCustomPrompt="1"/>
          </p:nvPr>
        </p:nvSpPr>
        <p:spPr>
          <a:xfrm>
            <a:off x="504392" y="2014538"/>
            <a:ext cx="3534208" cy="518874"/>
          </a:xfrm>
        </p:spPr>
        <p:txBody>
          <a:bodyPr/>
          <a:lstStyle>
            <a:lvl1pPr>
              <a:buNone/>
              <a:defRPr b="1"/>
            </a:lvl1pPr>
          </a:lstStyle>
          <a:p>
            <a:pPr lvl="0"/>
            <a:r>
              <a:rPr lang="en-US" dirty="0"/>
              <a:t>Click to add title</a:t>
            </a:r>
            <a:endParaRPr lang="en-US" dirty="0"/>
          </a:p>
        </p:txBody>
      </p:sp>
      <p:sp>
        <p:nvSpPr>
          <p:cNvPr id="30" name="Text Placeholder 25"/>
          <p:cNvSpPr>
            <a:spLocks noGrp="1"/>
          </p:cNvSpPr>
          <p:nvPr>
            <p:ph type="body" sz="quarter" idx="14" hasCustomPrompt="1"/>
          </p:nvPr>
        </p:nvSpPr>
        <p:spPr>
          <a:xfrm>
            <a:off x="504392"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31" name="Text Placeholder 23"/>
          <p:cNvSpPr>
            <a:spLocks noGrp="1"/>
          </p:cNvSpPr>
          <p:nvPr>
            <p:ph type="body" sz="quarter" idx="15" hasCustomPrompt="1"/>
          </p:nvPr>
        </p:nvSpPr>
        <p:spPr>
          <a:xfrm>
            <a:off x="4356809" y="2014538"/>
            <a:ext cx="3534208" cy="518874"/>
          </a:xfrm>
        </p:spPr>
        <p:txBody>
          <a:bodyPr/>
          <a:lstStyle>
            <a:lvl1pPr>
              <a:buNone/>
              <a:defRPr b="1"/>
            </a:lvl1pPr>
          </a:lstStyle>
          <a:p>
            <a:pPr lvl="0"/>
            <a:r>
              <a:rPr lang="en-US" dirty="0"/>
              <a:t>Click to add title</a:t>
            </a:r>
            <a:endParaRPr lang="en-US" dirty="0"/>
          </a:p>
        </p:txBody>
      </p:sp>
      <p:sp>
        <p:nvSpPr>
          <p:cNvPr id="32" name="Text Placeholder 25"/>
          <p:cNvSpPr>
            <a:spLocks noGrp="1"/>
          </p:cNvSpPr>
          <p:nvPr>
            <p:ph type="body" sz="quarter" idx="16" hasCustomPrompt="1"/>
          </p:nvPr>
        </p:nvSpPr>
        <p:spPr>
          <a:xfrm>
            <a:off x="4356809"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33" name="Text Placeholder 23"/>
          <p:cNvSpPr>
            <a:spLocks noGrp="1"/>
          </p:cNvSpPr>
          <p:nvPr>
            <p:ph type="body" sz="quarter" idx="17" hasCustomPrompt="1"/>
          </p:nvPr>
        </p:nvSpPr>
        <p:spPr>
          <a:xfrm>
            <a:off x="8209226" y="2014538"/>
            <a:ext cx="3534208" cy="518874"/>
          </a:xfrm>
        </p:spPr>
        <p:txBody>
          <a:bodyPr/>
          <a:lstStyle>
            <a:lvl1pPr>
              <a:buNone/>
              <a:defRPr b="1"/>
            </a:lvl1pPr>
          </a:lstStyle>
          <a:p>
            <a:pPr lvl="0"/>
            <a:r>
              <a:rPr lang="en-US" dirty="0"/>
              <a:t>Click to add title</a:t>
            </a:r>
            <a:endParaRPr lang="en-US" dirty="0"/>
          </a:p>
        </p:txBody>
      </p:sp>
      <p:sp>
        <p:nvSpPr>
          <p:cNvPr id="34" name="Text Placeholder 25"/>
          <p:cNvSpPr>
            <a:spLocks noGrp="1"/>
          </p:cNvSpPr>
          <p:nvPr>
            <p:ph type="body" sz="quarter" idx="18" hasCustomPrompt="1"/>
          </p:nvPr>
        </p:nvSpPr>
        <p:spPr>
          <a:xfrm>
            <a:off x="8209226"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c 38"/>
          <p:cNvGrpSpPr/>
          <p:nvPr userDrawn="1"/>
        </p:nvGrpSpPr>
        <p:grpSpPr>
          <a:xfrm>
            <a:off x="5983704" y="400019"/>
            <a:ext cx="1910252" cy="709661"/>
            <a:chOff x="2267504" y="2540250"/>
            <a:chExt cx="1990951" cy="739641"/>
          </a:xfrm>
          <a:solidFill>
            <a:schemeClr val="tx2"/>
          </a:solidFill>
        </p:grpSpPr>
        <p:sp>
          <p:nvSpPr>
            <p:cNvPr id="36" name="Freeform: Shape 35"/>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reeform: Shape 2"/>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grpSp>
        <p:nvGrpSpPr>
          <p:cNvPr id="2" name="Group 1"/>
          <p:cNvGrpSpPr/>
          <p:nvPr userDrawn="1"/>
        </p:nvGrpSpPr>
        <p:grpSpPr>
          <a:xfrm>
            <a:off x="0" y="2"/>
            <a:ext cx="2232252" cy="2361890"/>
            <a:chOff x="0" y="2"/>
            <a:chExt cx="2232252" cy="2361890"/>
          </a:xfrm>
        </p:grpSpPr>
        <p:sp>
          <p:nvSpPr>
            <p:cNvPr id="3" name="Freeform: Shape 2"/>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8" name="Freeform: Shape 7"/>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5" name="Freeform: Shape 4"/>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Freeform: Shape 5"/>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 name="Title 1"/>
          <p:cNvSpPr>
            <a:spLocks noGrp="1"/>
          </p:cNvSpPr>
          <p:nvPr>
            <p:ph type="title"/>
          </p:nvPr>
        </p:nvSpPr>
        <p:spPr>
          <a:xfrm>
            <a:off x="2232251" y="633046"/>
            <a:ext cx="3863749" cy="1314996"/>
          </a:xfrm>
        </p:spPr>
        <p:txBody>
          <a:bodyPr anchor="b"/>
          <a:lstStyle/>
          <a:p>
            <a:r>
              <a:rPr lang="en-US"/>
              <a:t>Click to edit Master title style</a:t>
            </a:r>
            <a:endParaRPr lang="en-US" dirty="0"/>
          </a:p>
        </p:txBody>
      </p:sp>
      <p:sp>
        <p:nvSpPr>
          <p:cNvPr id="7" name="Content Placeholder 2"/>
          <p:cNvSpPr>
            <a:spLocks noGrp="1"/>
          </p:cNvSpPr>
          <p:nvPr>
            <p:ph idx="1" hasCustomPrompt="1"/>
          </p:nvPr>
        </p:nvSpPr>
        <p:spPr>
          <a:xfrm>
            <a:off x="2232251" y="2125737"/>
            <a:ext cx="3863749" cy="4044463"/>
          </a:xfrm>
        </p:spPr>
        <p:txBody>
          <a:bodyPr>
            <a:normAutofit/>
          </a:bodyPr>
          <a:lstStyle>
            <a:lvl1pPr marL="0" indent="0">
              <a:lnSpc>
                <a:spcPct val="120000"/>
              </a:lnSpc>
              <a:buNone/>
              <a:defRPr sz="1800"/>
            </a:lvl1pPr>
          </a:lstStyle>
          <a:p>
            <a:pPr>
              <a:lnSpc>
                <a:spcPct val="130000"/>
              </a:lnSpc>
            </a:pPr>
            <a:r>
              <a:rPr lang="en-US" dirty="0"/>
              <a:t>Content</a:t>
            </a:r>
            <a:endParaRPr lang="en-US" dirty="0"/>
          </a:p>
        </p:txBody>
      </p:sp>
      <p:sp>
        <p:nvSpPr>
          <p:cNvPr id="11"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8" name="Picture Placeholder 27"/>
          <p:cNvSpPr>
            <a:spLocks noGrp="1"/>
          </p:cNvSpPr>
          <p:nvPr>
            <p:ph type="pic" sz="quarter" idx="14"/>
          </p:nvPr>
        </p:nvSpPr>
        <p:spPr>
          <a:xfrm>
            <a:off x="6423487" y="929609"/>
            <a:ext cx="2518114" cy="2518114"/>
          </a:xfrm>
          <a:custGeom>
            <a:avLst/>
            <a:gdLst>
              <a:gd name="connsiteX0" fmla="*/ 1259057 w 2518114"/>
              <a:gd name="connsiteY0" fmla="*/ 0 h 2518114"/>
              <a:gd name="connsiteX1" fmla="*/ 2518114 w 2518114"/>
              <a:gd name="connsiteY1" fmla="*/ 1259057 h 2518114"/>
              <a:gd name="connsiteX2" fmla="*/ 1259057 w 2518114"/>
              <a:gd name="connsiteY2" fmla="*/ 2518114 h 2518114"/>
              <a:gd name="connsiteX3" fmla="*/ 0 w 2518114"/>
              <a:gd name="connsiteY3" fmla="*/ 1259057 h 2518114"/>
              <a:gd name="connsiteX4" fmla="*/ 1259057 w 2518114"/>
              <a:gd name="connsiteY4" fmla="*/ 0 h 2518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8114" h="2518114">
                <a:moveTo>
                  <a:pt x="1259057" y="0"/>
                </a:moveTo>
                <a:cubicBezTo>
                  <a:pt x="1954415" y="0"/>
                  <a:pt x="2518114" y="563699"/>
                  <a:pt x="2518114" y="1259057"/>
                </a:cubicBezTo>
                <a:cubicBezTo>
                  <a:pt x="2518114" y="1954415"/>
                  <a:pt x="1954415" y="2518114"/>
                  <a:pt x="1259057" y="2518114"/>
                </a:cubicBezTo>
                <a:cubicBezTo>
                  <a:pt x="563699" y="2518114"/>
                  <a:pt x="0" y="1954415"/>
                  <a:pt x="0" y="1259057"/>
                </a:cubicBezTo>
                <a:cubicBezTo>
                  <a:pt x="0" y="563699"/>
                  <a:pt x="563699" y="0"/>
                  <a:pt x="1259057" y="0"/>
                </a:cubicBezTo>
                <a:close/>
              </a:path>
            </a:pathLst>
          </a:custGeom>
        </p:spPr>
        <p:txBody>
          <a:bodyPr wrap="square">
            <a:noAutofit/>
          </a:bodyPr>
          <a:lstStyle/>
          <a:p>
            <a:r>
              <a:rPr lang="en-US"/>
              <a:t>Click icon to add picture</a:t>
            </a:r>
            <a:endParaRPr lang="en-US" dirty="0"/>
          </a:p>
        </p:txBody>
      </p:sp>
      <p:sp>
        <p:nvSpPr>
          <p:cNvPr id="25" name="Picture Placeholder 24"/>
          <p:cNvSpPr>
            <a:spLocks noGrp="1"/>
          </p:cNvSpPr>
          <p:nvPr>
            <p:ph type="pic" sz="quarter" idx="13"/>
          </p:nvPr>
        </p:nvSpPr>
        <p:spPr>
          <a:xfrm>
            <a:off x="9090426" y="86636"/>
            <a:ext cx="2952748" cy="2952748"/>
          </a:xfrm>
          <a:custGeom>
            <a:avLst/>
            <a:gdLst>
              <a:gd name="connsiteX0" fmla="*/ 1476374 w 2952748"/>
              <a:gd name="connsiteY0" fmla="*/ 0 h 2952748"/>
              <a:gd name="connsiteX1" fmla="*/ 2952748 w 2952748"/>
              <a:gd name="connsiteY1" fmla="*/ 1476374 h 2952748"/>
              <a:gd name="connsiteX2" fmla="*/ 1476374 w 2952748"/>
              <a:gd name="connsiteY2" fmla="*/ 2952748 h 2952748"/>
              <a:gd name="connsiteX3" fmla="*/ 0 w 2952748"/>
              <a:gd name="connsiteY3" fmla="*/ 1476374 h 2952748"/>
              <a:gd name="connsiteX4" fmla="*/ 1476374 w 2952748"/>
              <a:gd name="connsiteY4" fmla="*/ 0 h 295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48" h="2952748">
                <a:moveTo>
                  <a:pt x="1476374" y="0"/>
                </a:moveTo>
                <a:cubicBezTo>
                  <a:pt x="2291753" y="0"/>
                  <a:pt x="2952748" y="660995"/>
                  <a:pt x="2952748" y="1476374"/>
                </a:cubicBezTo>
                <a:cubicBezTo>
                  <a:pt x="2952748" y="2291753"/>
                  <a:pt x="2291753" y="2952748"/>
                  <a:pt x="1476374" y="2952748"/>
                </a:cubicBezTo>
                <a:cubicBezTo>
                  <a:pt x="660995" y="2952748"/>
                  <a:pt x="0" y="2291753"/>
                  <a:pt x="0" y="1476374"/>
                </a:cubicBezTo>
                <a:cubicBezTo>
                  <a:pt x="0" y="660995"/>
                  <a:pt x="660995" y="0"/>
                  <a:pt x="1476374" y="0"/>
                </a:cubicBezTo>
                <a:close/>
              </a:path>
            </a:pathLst>
          </a:custGeom>
        </p:spPr>
        <p:txBody>
          <a:bodyPr wrap="square">
            <a:noAutofit/>
          </a:bodyPr>
          <a:lstStyle/>
          <a:p>
            <a:r>
              <a:rPr lang="en-US"/>
              <a:t>Click icon to add picture</a:t>
            </a:r>
            <a:endParaRPr lang="en-US" dirty="0"/>
          </a:p>
        </p:txBody>
      </p:sp>
      <p:grpSp>
        <p:nvGrpSpPr>
          <p:cNvPr id="9" name="Group 8"/>
          <p:cNvGrpSpPr/>
          <p:nvPr userDrawn="1"/>
        </p:nvGrpSpPr>
        <p:grpSpPr>
          <a:xfrm>
            <a:off x="10051176" y="4803984"/>
            <a:ext cx="2140824" cy="2054016"/>
            <a:chOff x="10051176" y="4803984"/>
            <a:chExt cx="2140824" cy="2054016"/>
          </a:xfrm>
        </p:grpSpPr>
        <p:sp>
          <p:nvSpPr>
            <p:cNvPr id="12" name="Freeform: Shape 11"/>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2" name="Picture Placeholder 31"/>
          <p:cNvSpPr>
            <a:spLocks noGrp="1"/>
          </p:cNvSpPr>
          <p:nvPr>
            <p:ph type="pic" sz="quarter" idx="15"/>
          </p:nvPr>
        </p:nvSpPr>
        <p:spPr>
          <a:xfrm>
            <a:off x="7682545" y="3175909"/>
            <a:ext cx="3454390" cy="3454390"/>
          </a:xfrm>
          <a:custGeom>
            <a:avLst/>
            <a:gdLst>
              <a:gd name="connsiteX0" fmla="*/ 1727195 w 3454390"/>
              <a:gd name="connsiteY0" fmla="*/ 0 h 3454390"/>
              <a:gd name="connsiteX1" fmla="*/ 3454390 w 3454390"/>
              <a:gd name="connsiteY1" fmla="*/ 1727195 h 3454390"/>
              <a:gd name="connsiteX2" fmla="*/ 1727195 w 3454390"/>
              <a:gd name="connsiteY2" fmla="*/ 3454390 h 3454390"/>
              <a:gd name="connsiteX3" fmla="*/ 0 w 3454390"/>
              <a:gd name="connsiteY3" fmla="*/ 1727195 h 3454390"/>
              <a:gd name="connsiteX4" fmla="*/ 1727195 w 3454390"/>
              <a:gd name="connsiteY4" fmla="*/ 0 h 345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390" h="3454390">
                <a:moveTo>
                  <a:pt x="1727195" y="0"/>
                </a:moveTo>
                <a:cubicBezTo>
                  <a:pt x="2681098" y="0"/>
                  <a:pt x="3454390" y="773292"/>
                  <a:pt x="3454390" y="1727195"/>
                </a:cubicBezTo>
                <a:cubicBezTo>
                  <a:pt x="3454390" y="2681098"/>
                  <a:pt x="2681098" y="3454390"/>
                  <a:pt x="1727195" y="3454390"/>
                </a:cubicBezTo>
                <a:cubicBezTo>
                  <a:pt x="773292" y="3454390"/>
                  <a:pt x="0" y="2681098"/>
                  <a:pt x="0" y="1727195"/>
                </a:cubicBezTo>
                <a:cubicBezTo>
                  <a:pt x="0" y="773292"/>
                  <a:pt x="773292" y="0"/>
                  <a:pt x="1727195" y="0"/>
                </a:cubicBezTo>
                <a:close/>
              </a:path>
            </a:pathLst>
          </a:custGeom>
        </p:spPr>
        <p:txBody>
          <a:bodyPr wrap="square">
            <a:noAutofit/>
          </a:bodyPr>
          <a:lstStyle/>
          <a:p>
            <a:r>
              <a:rPr lang="en-US"/>
              <a:t>Click icon to add picture</a:t>
            </a:r>
            <a:endParaRPr lang="en-US" dirty="0"/>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grpSp>
        <p:nvGrpSpPr>
          <p:cNvPr id="4" name="Group 3"/>
          <p:cNvGrpSpPr/>
          <p:nvPr userDrawn="1"/>
        </p:nvGrpSpPr>
        <p:grpSpPr>
          <a:xfrm>
            <a:off x="6835096" y="657544"/>
            <a:ext cx="4843727" cy="5534144"/>
            <a:chOff x="1674895" y="1345036"/>
            <a:chExt cx="5428610" cy="4210939"/>
          </a:xfrm>
        </p:grpSpPr>
        <p:sp>
          <p:nvSpPr>
            <p:cNvPr id="5" name="Rectangle 4"/>
            <p:cNvSpPr/>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 name="Rectangle 5"/>
            <p:cNvSpPr/>
            <p:nvPr/>
          </p:nvSpPr>
          <p:spPr>
            <a:xfrm>
              <a:off x="1674895" y="1345036"/>
              <a:ext cx="5428610" cy="421093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useBgFill="1">
        <p:nvSpPr>
          <p:cNvPr id="7" name="Rectangle 6"/>
          <p:cNvSpPr/>
          <p:nvPr userDrawn="1"/>
        </p:nvSpPr>
        <p:spPr>
          <a:xfrm>
            <a:off x="6688435" y="401247"/>
            <a:ext cx="4860256" cy="566987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Title 1"/>
          <p:cNvSpPr>
            <a:spLocks noGrp="1"/>
          </p:cNvSpPr>
          <p:nvPr>
            <p:ph type="ctrTitle" hasCustomPrompt="1"/>
          </p:nvPr>
        </p:nvSpPr>
        <p:spPr>
          <a:xfrm>
            <a:off x="7012297" y="786881"/>
            <a:ext cx="4203323" cy="2927350"/>
          </a:xfrm>
        </p:spPr>
        <p:txBody>
          <a:bodyPr>
            <a:normAutofit/>
          </a:bodyPr>
          <a:lstStyle>
            <a:lvl1pPr algn="ctr">
              <a:defRPr sz="6000" b="1" spc="1500" baseline="0"/>
            </a:lvl1pPr>
          </a:lstStyle>
          <a:p>
            <a:r>
              <a:rPr lang="en-US" dirty="0"/>
              <a:t>CLICK TO ADD TITLE</a:t>
            </a:r>
            <a:endParaRPr lang="en-US" dirty="0"/>
          </a:p>
        </p:txBody>
      </p:sp>
      <p:sp>
        <p:nvSpPr>
          <p:cNvPr id="9" name="Subtitle 2"/>
          <p:cNvSpPr>
            <a:spLocks noGrp="1"/>
          </p:cNvSpPr>
          <p:nvPr>
            <p:ph type="subTitle" idx="1" hasCustomPrompt="1"/>
          </p:nvPr>
        </p:nvSpPr>
        <p:spPr>
          <a:xfrm>
            <a:off x="7012297" y="3970527"/>
            <a:ext cx="4203323" cy="1647919"/>
          </a:xfrm>
        </p:spPr>
        <p:txBody>
          <a:bodyPr>
            <a:normAutofit/>
          </a:bodyPr>
          <a:lstStyle>
            <a:lvl1pPr marL="0" algn="ctr">
              <a:buNone/>
              <a:defRPr sz="2400" b="0" spc="400" baseline="0"/>
            </a:lvl1pPr>
          </a:lstStyle>
          <a:p>
            <a:r>
              <a:rPr lang="en-US" dirty="0"/>
              <a:t>CLICK TO ADD SUBTITLE</a:t>
            </a:r>
            <a:endParaRPr lang="en-US" dirty="0"/>
          </a:p>
        </p:txBody>
      </p:sp>
      <p:sp>
        <p:nvSpPr>
          <p:cNvPr id="27" name="Picture Placeholder 25"/>
          <p:cNvSpPr>
            <a:spLocks noGrp="1"/>
          </p:cNvSpPr>
          <p:nvPr>
            <p:ph type="pic" sz="quarter" idx="13" hasCustomPrompt="1"/>
          </p:nvPr>
        </p:nvSpPr>
        <p:spPr>
          <a:xfrm>
            <a:off x="1292225" y="1149350"/>
            <a:ext cx="4792663" cy="4227513"/>
          </a:xfrm>
        </p:spPr>
        <p:txBody>
          <a:bodyPr/>
          <a:lstStyle>
            <a:lvl1pPr>
              <a:buNone/>
              <a:defRPr/>
            </a:lvl1pPr>
          </a:lstStyle>
          <a:p>
            <a:r>
              <a:rPr lang="en-US" dirty="0"/>
              <a:t>Click to add photo</a:t>
            </a:r>
            <a:endParaRPr lang="en-US" dirty="0"/>
          </a:p>
        </p:txBody>
      </p:sp>
      <p:grpSp>
        <p:nvGrpSpPr>
          <p:cNvPr id="18" name="Graphic 185"/>
          <p:cNvGrpSpPr/>
          <p:nvPr userDrawn="1"/>
        </p:nvGrpSpPr>
        <p:grpSpPr>
          <a:xfrm>
            <a:off x="3220677" y="5565632"/>
            <a:ext cx="1054467" cy="469689"/>
            <a:chOff x="9841624" y="4115729"/>
            <a:chExt cx="602170" cy="268223"/>
          </a:xfrm>
          <a:solidFill>
            <a:schemeClr val="tx1"/>
          </a:solidFill>
        </p:grpSpPr>
        <p:sp>
          <p:nvSpPr>
            <p:cNvPr id="19" name="Freeform: Shape 18"/>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16" name="Date Placeholder 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7" name="Footer Placeholder 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4" name="Slide Number Placeholder 1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3450C42-9A0B-4425-92C2-70FCF7C45734}"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29" name="Group 28"/>
          <p:cNvGrpSpPr/>
          <p:nvPr userDrawn="1"/>
        </p:nvGrpSpPr>
        <p:grpSpPr>
          <a:xfrm>
            <a:off x="0" y="431836"/>
            <a:ext cx="1861854" cy="717514"/>
            <a:chOff x="0" y="1580033"/>
            <a:chExt cx="1861854" cy="717514"/>
          </a:xfrm>
        </p:grpSpPr>
        <p:sp>
          <p:nvSpPr>
            <p:cNvPr id="30" name="Freeform: Shape 29"/>
            <p:cNvSpPr/>
            <p:nvPr userDrawn="1"/>
          </p:nvSpPr>
          <p:spPr>
            <a:xfrm>
              <a:off x="0" y="15800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userDrawn="1"/>
          </p:nvSpPr>
          <p:spPr>
            <a:xfrm>
              <a:off x="0" y="201976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35" name="Group 34"/>
          <p:cNvGrpSpPr/>
          <p:nvPr userDrawn="1"/>
        </p:nvGrpSpPr>
        <p:grpSpPr>
          <a:xfrm>
            <a:off x="6519255" y="3650586"/>
            <a:ext cx="319941" cy="319941"/>
            <a:chOff x="1126512" y="4357092"/>
            <a:chExt cx="319941" cy="319941"/>
          </a:xfrm>
        </p:grpSpPr>
        <p:sp>
          <p:nvSpPr>
            <p:cNvPr id="36" name="Oval 35"/>
            <p:cNvSpPr/>
            <p:nvPr userDrawn="1"/>
          </p:nvSpPr>
          <p:spPr>
            <a:xfrm>
              <a:off x="1126512" y="4357092"/>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7" name="Oval 36"/>
            <p:cNvSpPr/>
            <p:nvPr userDrawn="1"/>
          </p:nvSpPr>
          <p:spPr>
            <a:xfrm>
              <a:off x="1126512" y="4357092"/>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60" name="Title 1"/>
          <p:cNvSpPr>
            <a:spLocks noGrp="1"/>
          </p:cNvSpPr>
          <p:nvPr>
            <p:ph type="title"/>
          </p:nvPr>
        </p:nvSpPr>
        <p:spPr>
          <a:xfrm>
            <a:off x="5956784" y="396117"/>
            <a:ext cx="5217172" cy="1158857"/>
          </a:xfrm>
        </p:spPr>
        <p:txBody>
          <a:bodyPr anchor="b">
            <a:normAutofit/>
          </a:bodyPr>
          <a:lstStyle/>
          <a:p>
            <a:r>
              <a:rPr lang="en-US"/>
              <a:t>Click to edit Master title style</a:t>
            </a:r>
            <a:endParaRPr lang="en-US"/>
          </a:p>
        </p:txBody>
      </p:sp>
      <p:sp>
        <p:nvSpPr>
          <p:cNvPr id="45" name="Picture Placeholder 2"/>
          <p:cNvSpPr>
            <a:spLocks noGrp="1"/>
          </p:cNvSpPr>
          <p:nvPr>
            <p:ph type="pic" sz="quarter" idx="13" hasCustomPrompt="1"/>
          </p:nvPr>
        </p:nvSpPr>
        <p:spPr>
          <a:xfrm>
            <a:off x="1526293" y="1554582"/>
            <a:ext cx="3555043" cy="3217333"/>
          </a:xfrm>
        </p:spPr>
        <p:txBody>
          <a:bodyPr/>
          <a:lstStyle>
            <a:lvl1pPr>
              <a:buFontTx/>
              <a:buNone/>
              <a:defRPr/>
            </a:lvl1pPr>
          </a:lstStyle>
          <a:p>
            <a:r>
              <a:rPr lang="en-US" dirty="0"/>
              <a:t>Click to add photo</a:t>
            </a:r>
            <a:endParaRPr lang="en-US" dirty="0"/>
          </a:p>
        </p:txBody>
      </p:sp>
      <p:sp>
        <p:nvSpPr>
          <p:cNvPr id="298" name="Content Placeholder 2"/>
          <p:cNvSpPr>
            <a:spLocks noGrp="1"/>
          </p:cNvSpPr>
          <p:nvPr>
            <p:ph idx="1" hasCustomPrompt="1"/>
          </p:nvPr>
        </p:nvSpPr>
        <p:spPr>
          <a:xfrm>
            <a:off x="5956783" y="1747592"/>
            <a:ext cx="5217173" cy="4351338"/>
          </a:xfrm>
        </p:spPr>
        <p:txBody>
          <a:bodyPr>
            <a:normAutofit/>
          </a:bodyPr>
          <a:lstStyle>
            <a:lvl1pPr>
              <a:buFontTx/>
              <a:buNone/>
              <a:defRPr sz="2400"/>
            </a:lvl1pPr>
          </a:lstStyle>
          <a:p>
            <a:pPr>
              <a:lnSpc>
                <a:spcPct val="130000"/>
              </a:lnSpc>
            </a:pPr>
            <a:r>
              <a:rPr lang="en-US" dirty="0"/>
              <a:t>Click to add text</a:t>
            </a:r>
            <a:endParaRPr lang="en-US" dirty="0"/>
          </a:p>
        </p:txBody>
      </p:sp>
      <p:grpSp>
        <p:nvGrpSpPr>
          <p:cNvPr id="3" name="Group 2"/>
          <p:cNvGrpSpPr/>
          <p:nvPr userDrawn="1"/>
        </p:nvGrpSpPr>
        <p:grpSpPr>
          <a:xfrm>
            <a:off x="739959" y="3491269"/>
            <a:ext cx="365021" cy="365021"/>
            <a:chOff x="739959" y="3491269"/>
            <a:chExt cx="365021" cy="365021"/>
          </a:xfrm>
        </p:grpSpPr>
        <p:sp>
          <p:nvSpPr>
            <p:cNvPr id="267" name="Oval 266"/>
            <p:cNvSpPr/>
            <p:nvPr userDrawn="1"/>
          </p:nvSpPr>
          <p:spPr>
            <a:xfrm>
              <a:off x="739959" y="3491269"/>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sp>
          <p:nvSpPr>
            <p:cNvPr id="268" name="Oval 267"/>
            <p:cNvSpPr/>
            <p:nvPr userDrawn="1"/>
          </p:nvSpPr>
          <p:spPr>
            <a:xfrm>
              <a:off x="739959" y="349126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grpSp>
      <p:grpSp>
        <p:nvGrpSpPr>
          <p:cNvPr id="2" name="Group 1"/>
          <p:cNvGrpSpPr/>
          <p:nvPr userDrawn="1"/>
        </p:nvGrpSpPr>
        <p:grpSpPr>
          <a:xfrm>
            <a:off x="496583" y="550047"/>
            <a:ext cx="1910252" cy="709661"/>
            <a:chOff x="496583" y="795582"/>
            <a:chExt cx="1910252" cy="709661"/>
          </a:xfrm>
        </p:grpSpPr>
        <p:grpSp>
          <p:nvGrpSpPr>
            <p:cNvPr id="261" name="Graphic 38"/>
            <p:cNvGrpSpPr/>
            <p:nvPr userDrawn="1"/>
          </p:nvGrpSpPr>
          <p:grpSpPr>
            <a:xfrm>
              <a:off x="496583" y="795582"/>
              <a:ext cx="1910252" cy="709661"/>
              <a:chOff x="2267504" y="2540250"/>
              <a:chExt cx="1990951" cy="739641"/>
            </a:xfrm>
            <a:solidFill>
              <a:schemeClr val="tx1"/>
            </a:solidFill>
          </p:grpSpPr>
          <p:sp>
            <p:nvSpPr>
              <p:cNvPr id="262" name="Freeform: Shape 261"/>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63" name="Freeform: Shape 262"/>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grpSp>
          <p:nvGrpSpPr>
            <p:cNvPr id="264" name="Graphic 38"/>
            <p:cNvGrpSpPr/>
            <p:nvPr userDrawn="1"/>
          </p:nvGrpSpPr>
          <p:grpSpPr>
            <a:xfrm>
              <a:off x="496583" y="795582"/>
              <a:ext cx="1910252" cy="709661"/>
              <a:chOff x="2267504" y="2540250"/>
              <a:chExt cx="1990951" cy="739641"/>
            </a:xfrm>
            <a:solidFill>
              <a:schemeClr val="tx1">
                <a:alpha val="60000"/>
              </a:schemeClr>
            </a:solidFill>
          </p:grpSpPr>
          <p:sp>
            <p:nvSpPr>
              <p:cNvPr id="265" name="Freeform: Shape 264"/>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66" name="Freeform: Shape 265"/>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grpSp>
      <p:sp>
        <p:nvSpPr>
          <p:cNvPr id="299" name="Date Placeholder 178"/>
          <p:cNvSpPr>
            <a:spLocks noGrp="1"/>
          </p:cNvSpPr>
          <p:nvPr>
            <p:ph type="dt" sz="half" idx="10"/>
          </p:nvPr>
        </p:nvSpPr>
        <p:spPr>
          <a:xfrm>
            <a:off x="838200" y="6356350"/>
            <a:ext cx="2743200" cy="365125"/>
          </a:xfrm>
        </p:spPr>
        <p:txBody>
          <a:bodyPr/>
          <a:lstStyle/>
          <a:p>
            <a:r>
              <a:rPr lang="en-US"/>
              <a:t>2/1/20XX</a:t>
            </a:r>
            <a:endParaRPr lang="en-US" dirty="0"/>
          </a:p>
        </p:txBody>
      </p:sp>
      <p:sp>
        <p:nvSpPr>
          <p:cNvPr id="300" name="Footer Placeholder 179"/>
          <p:cNvSpPr>
            <a:spLocks noGrp="1"/>
          </p:cNvSpPr>
          <p:nvPr>
            <p:ph type="ftr" sz="quarter" idx="11"/>
          </p:nvPr>
        </p:nvSpPr>
        <p:spPr>
          <a:xfrm>
            <a:off x="4038600" y="6356350"/>
            <a:ext cx="4114800" cy="365125"/>
          </a:xfrm>
        </p:spPr>
        <p:txBody>
          <a:bodyPr/>
          <a:lstStyle/>
          <a:p>
            <a:r>
              <a:rPr lang="en-US" dirty="0"/>
              <a:t>PRESENTATION TITLE</a:t>
            </a:r>
            <a:endParaRPr lang="en-US" dirty="0"/>
          </a:p>
        </p:txBody>
      </p:sp>
      <p:sp>
        <p:nvSpPr>
          <p:cNvPr id="301" name="Slide Number Placeholder 180"/>
          <p:cNvSpPr>
            <a:spLocks noGrp="1"/>
          </p:cNvSpPr>
          <p:nvPr>
            <p:ph type="sldNum" sz="quarter" idx="12"/>
          </p:nvPr>
        </p:nvSpPr>
        <p:spPr>
          <a:xfrm>
            <a:off x="8610600" y="6356350"/>
            <a:ext cx="2743200" cy="365125"/>
          </a:xfrm>
        </p:spPr>
        <p:txBody>
          <a:bodyPr/>
          <a:lstStyle/>
          <a:p>
            <a:fld id="{5EA792F7-1D9E-4C7E-A103-E8EDFDC2691E}"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7" name="Title 1"/>
          <p:cNvSpPr>
            <a:spLocks noGrp="1"/>
          </p:cNvSpPr>
          <p:nvPr>
            <p:ph type="title"/>
          </p:nvPr>
        </p:nvSpPr>
        <p:spPr>
          <a:xfrm>
            <a:off x="938907" y="282800"/>
            <a:ext cx="5217172" cy="1288673"/>
          </a:xfrm>
        </p:spPr>
        <p:txBody>
          <a:bodyPr anchor="b">
            <a:normAutofit/>
          </a:bodyPr>
          <a:lstStyle/>
          <a:p>
            <a:r>
              <a:rPr lang="en-US"/>
              <a:t>Click to edit Master title style</a:t>
            </a:r>
            <a:endParaRPr lang="en-US" dirty="0"/>
          </a:p>
        </p:txBody>
      </p:sp>
      <p:sp>
        <p:nvSpPr>
          <p:cNvPr id="18" name="Content Placeholder 2"/>
          <p:cNvSpPr>
            <a:spLocks noGrp="1"/>
          </p:cNvSpPr>
          <p:nvPr>
            <p:ph idx="1" hasCustomPrompt="1"/>
          </p:nvPr>
        </p:nvSpPr>
        <p:spPr>
          <a:xfrm>
            <a:off x="938906" y="1715151"/>
            <a:ext cx="5217173" cy="4351338"/>
          </a:xfrm>
        </p:spPr>
        <p:txBody>
          <a:bodyPr>
            <a:normAutofit/>
          </a:bodyPr>
          <a:lstStyle>
            <a:lvl1pPr marL="0" indent="0">
              <a:lnSpc>
                <a:spcPct val="100000"/>
              </a:lnSpc>
              <a:buFontTx/>
              <a:buNone/>
              <a:defRPr sz="1800"/>
            </a:lvl1pPr>
          </a:lstStyle>
          <a:p>
            <a:pPr>
              <a:lnSpc>
                <a:spcPct val="130000"/>
              </a:lnSpc>
            </a:pPr>
            <a:r>
              <a:rPr lang="en-US" dirty="0"/>
              <a:t>Click to add text</a:t>
            </a:r>
            <a:endParaRPr lang="en-US" dirty="0"/>
          </a:p>
        </p:txBody>
      </p:sp>
      <p:sp>
        <p:nvSpPr>
          <p:cNvPr id="368" name="Picture Placeholder 370"/>
          <p:cNvSpPr>
            <a:spLocks noGrp="1"/>
          </p:cNvSpPr>
          <p:nvPr>
            <p:ph type="pic" sz="quarter" idx="13" hasCustomPrompt="1"/>
          </p:nvPr>
        </p:nvSpPr>
        <p:spPr>
          <a:xfrm>
            <a:off x="7235389" y="322503"/>
            <a:ext cx="4114800" cy="2931037"/>
          </a:xfrm>
        </p:spPr>
        <p:txBody>
          <a:bodyPr/>
          <a:lstStyle>
            <a:lvl1pPr>
              <a:buFontTx/>
              <a:buNone/>
              <a:defRPr/>
            </a:lvl1pPr>
          </a:lstStyle>
          <a:p>
            <a:r>
              <a:rPr lang="en-US" dirty="0"/>
              <a:t>Click to add photo</a:t>
            </a:r>
            <a:endParaRPr lang="en-US" dirty="0"/>
          </a:p>
        </p:txBody>
      </p:sp>
      <p:sp>
        <p:nvSpPr>
          <p:cNvPr id="369" name="Picture Placeholder 372"/>
          <p:cNvSpPr>
            <a:spLocks noGrp="1"/>
          </p:cNvSpPr>
          <p:nvPr>
            <p:ph type="pic" sz="quarter" idx="14" hasCustomPrompt="1"/>
          </p:nvPr>
        </p:nvSpPr>
        <p:spPr>
          <a:xfrm>
            <a:off x="7235389" y="3370011"/>
            <a:ext cx="4114799" cy="2931036"/>
          </a:xfrm>
        </p:spPr>
        <p:txBody>
          <a:bodyPr/>
          <a:lstStyle>
            <a:lvl1pPr>
              <a:buFontTx/>
              <a:buNone/>
              <a:defRPr/>
            </a:lvl1pPr>
          </a:lstStyle>
          <a:p>
            <a:r>
              <a:rPr lang="en-US" dirty="0"/>
              <a:t>Click to add photo</a:t>
            </a:r>
            <a:endParaRPr lang="en-US" dirty="0"/>
          </a:p>
        </p:txBody>
      </p:sp>
      <p:sp>
        <p:nvSpPr>
          <p:cNvPr id="385" name="Date Placeholder 384"/>
          <p:cNvSpPr>
            <a:spLocks noGrp="1"/>
          </p:cNvSpPr>
          <p:nvPr>
            <p:ph type="dt" sz="half" idx="15"/>
          </p:nvPr>
        </p:nvSpPr>
        <p:spPr/>
        <p:txBody>
          <a:bodyPr/>
          <a:lstStyle/>
          <a:p>
            <a:r>
              <a:rPr lang="en-US"/>
              <a:t>2/1/20XX</a:t>
            </a:r>
            <a:endParaRPr lang="en-US" dirty="0"/>
          </a:p>
        </p:txBody>
      </p:sp>
      <p:sp>
        <p:nvSpPr>
          <p:cNvPr id="386" name="Footer Placeholder 385"/>
          <p:cNvSpPr>
            <a:spLocks noGrp="1"/>
          </p:cNvSpPr>
          <p:nvPr>
            <p:ph type="ftr" sz="quarter" idx="16"/>
          </p:nvPr>
        </p:nvSpPr>
        <p:spPr/>
        <p:txBody>
          <a:bodyPr/>
          <a:lstStyle/>
          <a:p>
            <a:r>
              <a:rPr lang="en-US" dirty="0"/>
              <a:t>PRESENTATION TITLE</a:t>
            </a:r>
            <a:endParaRPr lang="en-US" dirty="0"/>
          </a:p>
        </p:txBody>
      </p:sp>
      <p:sp>
        <p:nvSpPr>
          <p:cNvPr id="387" name="Slide Number Placeholder 386"/>
          <p:cNvSpPr>
            <a:spLocks noGrp="1"/>
          </p:cNvSpPr>
          <p:nvPr>
            <p:ph type="sldNum" sz="quarter" idx="17"/>
          </p:nvPr>
        </p:nvSpPr>
        <p:spPr/>
        <p:txBody>
          <a:bodyPr/>
          <a:lstStyle/>
          <a:p>
            <a:fld id="{5EA792F7-1D9E-4C7E-A103-E8EDFDC2691E}" type="slidenum">
              <a:rPr lang="en-US" smtClean="0"/>
            </a:fld>
            <a:endParaRPr lang="en-US" dirty="0"/>
          </a:p>
        </p:txBody>
      </p:sp>
      <p:grpSp>
        <p:nvGrpSpPr>
          <p:cNvPr id="9" name="Graphic 190"/>
          <p:cNvGrpSpPr/>
          <p:nvPr userDrawn="1"/>
        </p:nvGrpSpPr>
        <p:grpSpPr>
          <a:xfrm>
            <a:off x="5756620" y="736826"/>
            <a:ext cx="1598829" cy="531293"/>
            <a:chOff x="2504802" y="1755501"/>
            <a:chExt cx="1598829" cy="531293"/>
          </a:xfrm>
          <a:solidFill>
            <a:schemeClr val="tx1"/>
          </a:solidFill>
        </p:grpSpPr>
        <p:sp>
          <p:nvSpPr>
            <p:cNvPr id="10" name="Freeform: Shape 9"/>
            <p:cNvSpPr/>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Freeform: Shape 10"/>
            <p:cNvSpPr/>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2" name="Group 11"/>
          <p:cNvGrpSpPr/>
          <p:nvPr userDrawn="1"/>
        </p:nvGrpSpPr>
        <p:grpSpPr>
          <a:xfrm>
            <a:off x="10885765" y="619275"/>
            <a:ext cx="932200" cy="932200"/>
            <a:chOff x="10791258" y="619275"/>
            <a:chExt cx="932200" cy="932200"/>
          </a:xfrm>
        </p:grpSpPr>
        <p:sp>
          <p:nvSpPr>
            <p:cNvPr id="13" name="Graphic 212"/>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Graphic 212"/>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grpSp>
        <p:nvGrpSpPr>
          <p:cNvPr id="15" name="Group 14"/>
          <p:cNvGrpSpPr/>
          <p:nvPr userDrawn="1"/>
        </p:nvGrpSpPr>
        <p:grpSpPr>
          <a:xfrm>
            <a:off x="10631201" y="4961088"/>
            <a:ext cx="1152011" cy="1152022"/>
            <a:chOff x="10154386" y="4452483"/>
            <a:chExt cx="1443404" cy="1443418"/>
          </a:xfrm>
          <a:solidFill>
            <a:schemeClr val="tx1"/>
          </a:solidFill>
        </p:grpSpPr>
        <p:grpSp>
          <p:nvGrpSpPr>
            <p:cNvPr id="16" name="Graphic 4"/>
            <p:cNvGrpSpPr/>
            <p:nvPr/>
          </p:nvGrpSpPr>
          <p:grpSpPr>
            <a:xfrm>
              <a:off x="10154386" y="4452483"/>
              <a:ext cx="1443404" cy="1443418"/>
              <a:chOff x="5734037" y="3067039"/>
              <a:chExt cx="724483" cy="724489"/>
            </a:xfrm>
            <a:grpFill/>
          </p:grpSpPr>
          <p:sp>
            <p:nvSpPr>
              <p:cNvPr id="189" name="Freeform: Shape 188"/>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0" name="Freeform: Shape 189"/>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1" name="Freeform: Shape 190"/>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2" name="Freeform: Shape 191"/>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3" name="Freeform: Shape 192"/>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4" name="Freeform: Shape 193"/>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5" name="Freeform: Shape 194"/>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6" name="Freeform: Shape 195"/>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7" name="Freeform: Shape 196"/>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8" name="Freeform: Shape 197"/>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9" name="Freeform: Shape 198"/>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0" name="Freeform: Shape 199"/>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1" name="Freeform: Shape 200"/>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2" name="Freeform: Shape 201"/>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3" name="Freeform: Shape 202"/>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4" name="Freeform: Shape 203"/>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5" name="Freeform: Shape 204"/>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6" name="Freeform: Shape 205"/>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7" name="Freeform: Shape 206"/>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8" name="Freeform: Shape 207"/>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9" name="Freeform: Shape 208"/>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0" name="Freeform: Shape 209"/>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1" name="Freeform: Shape 210"/>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2" name="Freeform: Shape 211"/>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3" name="Freeform: Shape 212"/>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4" name="Freeform: Shape 213"/>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5" name="Freeform: Shape 214"/>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6" name="Freeform: Shape 215"/>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7" name="Freeform: Shape 216"/>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8" name="Freeform: Shape 217"/>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9" name="Freeform: Shape 218"/>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0" name="Freeform: Shape 219"/>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1" name="Freeform: Shape 220"/>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2" name="Freeform: Shape 221"/>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3" name="Freeform: Shape 222"/>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4" name="Freeform: Shape 223"/>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5" name="Freeform: Shape 224"/>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6" name="Freeform: Shape 225"/>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7" name="Freeform: Shape 226"/>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8" name="Freeform: Shape 227"/>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9" name="Freeform: Shape 228"/>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0" name="Freeform: Shape 229"/>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1" name="Freeform: Shape 230"/>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2" name="Freeform: Shape 231"/>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3" name="Freeform: Shape 232"/>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4" name="Freeform: Shape 233"/>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5" name="Freeform: Shape 234"/>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6" name="Freeform: Shape 235"/>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7" name="Freeform: Shape 236"/>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8" name="Freeform: Shape 237"/>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9" name="Freeform: Shape 238"/>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0" name="Freeform: Shape 239"/>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1" name="Freeform: Shape 240"/>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2" name="Freeform: Shape 241"/>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3" name="Freeform: Shape 242"/>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4" name="Freeform: Shape 243"/>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5" name="Freeform: Shape 244"/>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6" name="Freeform: Shape 245"/>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7" name="Freeform: Shape 246"/>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8" name="Freeform: Shape 247"/>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9" name="Freeform: Shape 248"/>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0" name="Freeform: Shape 249"/>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1" name="Freeform: Shape 250"/>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2" name="Freeform: Shape 251"/>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3" name="Freeform: Shape 252"/>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4" name="Freeform: Shape 253"/>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5" name="Freeform: Shape 254"/>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6" name="Freeform: Shape 255"/>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7" name="Freeform: Shape 256"/>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8" name="Freeform: Shape 257"/>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9" name="Freeform: Shape 258"/>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0" name="Freeform: Shape 259"/>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1" name="Freeform: Shape 260"/>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2" name="Freeform: Shape 261"/>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3" name="Freeform: Shape 262"/>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4" name="Freeform: Shape 263"/>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5" name="Freeform: Shape 264"/>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6" name="Freeform: Shape 265"/>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7" name="Freeform: Shape 266"/>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8" name="Freeform: Shape 267"/>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9" name="Freeform: Shape 268"/>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0" name="Freeform: Shape 269"/>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1" name="Freeform: Shape 270"/>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2" name="Freeform: Shape 271"/>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3" name="Freeform: Shape 272"/>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4" name="Freeform: Shape 273"/>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5" name="Freeform: Shape 274"/>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6" name="Freeform: Shape 275"/>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7" name="Freeform: Shape 276"/>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8" name="Freeform: Shape 277"/>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9" name="Freeform: Shape 278"/>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0" name="Freeform: Shape 279"/>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1" name="Freeform: Shape 280"/>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2" name="Freeform: Shape 281"/>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3" name="Freeform: Shape 282"/>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4" name="Freeform: Shape 283"/>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5" name="Freeform: Shape 284"/>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6" name="Freeform: Shape 285"/>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7" name="Freeform: Shape 286"/>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8" name="Freeform: Shape 287"/>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9" name="Freeform: Shape 288"/>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0" name="Freeform: Shape 289"/>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1" name="Freeform: Shape 290"/>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2" name="Freeform: Shape 291"/>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3" name="Freeform: Shape 292"/>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4" name="Freeform: Shape 293"/>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5" name="Freeform: Shape 294"/>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6" name="Freeform: Shape 295"/>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7" name="Freeform: Shape 296"/>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8" name="Freeform: Shape 297"/>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9" name="Freeform: Shape 298"/>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0" name="Freeform: Shape 299"/>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1" name="Freeform: Shape 300"/>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2" name="Freeform: Shape 301"/>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3" name="Freeform: Shape 302"/>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4" name="Freeform: Shape 303"/>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5" name="Freeform: Shape 304"/>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6" name="Freeform: Shape 305"/>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7" name="Freeform: Shape 306"/>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8" name="Freeform: Shape 307"/>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9" name="Freeform: Shape 308"/>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0" name="Freeform: Shape 309"/>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1" name="Freeform: Shape 310"/>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2" name="Freeform: Shape 311"/>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3" name="Freeform: Shape 312"/>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4" name="Freeform: Shape 313"/>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5" name="Freeform: Shape 314"/>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6" name="Freeform: Shape 315"/>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7" name="Freeform: Shape 316"/>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8" name="Freeform: Shape 317"/>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9" name="Freeform: Shape 318"/>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0" name="Freeform: Shape 319"/>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1" name="Freeform: Shape 320"/>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2" name="Freeform: Shape 321"/>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3" name="Freeform: Shape 322"/>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4" name="Freeform: Shape 323"/>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5" name="Freeform: Shape 324"/>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6" name="Freeform: Shape 325"/>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7" name="Freeform: Shape 326"/>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8" name="Freeform: Shape 327"/>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9" name="Freeform: Shape 328"/>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0" name="Freeform: Shape 329"/>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1" name="Freeform: Shape 330"/>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2" name="Freeform: Shape 331"/>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3" name="Freeform: Shape 332"/>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4" name="Freeform: Shape 333"/>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5" name="Freeform: Shape 334"/>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6" name="Freeform: Shape 335"/>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7" name="Freeform: Shape 336"/>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8" name="Freeform: Shape 337"/>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9" name="Freeform: Shape 338"/>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0" name="Freeform: Shape 339"/>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1" name="Freeform: Shape 340"/>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2" name="Freeform: Shape 341"/>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3" name="Freeform: Shape 342"/>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4" name="Freeform: Shape 343"/>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5" name="Freeform: Shape 344"/>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6" name="Freeform: Shape 345"/>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7" name="Freeform: Shape 346"/>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8" name="Freeform: Shape 347"/>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9" name="Freeform: Shape 348"/>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0" name="Freeform: Shape 349"/>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1" name="Freeform: Shape 350"/>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2" name="Freeform: Shape 351"/>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3" name="Freeform: Shape 352"/>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4" name="Freeform: Shape 353"/>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5" name="Freeform: Shape 354"/>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6" name="Freeform: Shape 355"/>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7" name="Freeform: Shape 356"/>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9" name="Graphic 4"/>
            <p:cNvGrpSpPr/>
            <p:nvPr/>
          </p:nvGrpSpPr>
          <p:grpSpPr>
            <a:xfrm>
              <a:off x="10154386" y="4452483"/>
              <a:ext cx="1443404" cy="1443418"/>
              <a:chOff x="5734037" y="3067039"/>
              <a:chExt cx="724483" cy="724489"/>
            </a:xfrm>
            <a:grpFill/>
          </p:grpSpPr>
          <p:sp>
            <p:nvSpPr>
              <p:cNvPr id="20" name="Freeform: Shape 19"/>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 name="Freeform: Shape 25"/>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 name="Freeform: Shape 26"/>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 name="Freeform: Shape 27"/>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 name="Freeform: Shape 28"/>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reeform: Shape 29"/>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reeform: Shape 31"/>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reeform: Shape 32"/>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 name="Freeform: Shape 33"/>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 name="Freeform: Shape 34"/>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8" name="Freeform: Shape 47"/>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9" name="Freeform: Shape 48"/>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0" name="Freeform: Shape 49"/>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1" name="Freeform: Shape 50"/>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2" name="Freeform: Shape 51"/>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3" name="Freeform: Shape 52"/>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4" name="Freeform: Shape 53"/>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5" name="Freeform: Shape 54"/>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6" name="Freeform: Shape 55"/>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7" name="Freeform: Shape 56"/>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8" name="Freeform: Shape 57"/>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9" name="Freeform: Shape 58"/>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0" name="Freeform: Shape 59"/>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1" name="Freeform: Shape 60"/>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2" name="Freeform: Shape 61"/>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3" name="Freeform: Shape 62"/>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4" name="Freeform: Shape 63"/>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5" name="Freeform: Shape 64"/>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6" name="Freeform: Shape 65"/>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7" name="Freeform: Shape 66"/>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8" name="Freeform: Shape 67"/>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9" name="Freeform: Shape 68"/>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0" name="Freeform: Shape 69"/>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1" name="Freeform: Shape 70"/>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2" name="Freeform: Shape 71"/>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3" name="Freeform: Shape 72"/>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4" name="Freeform: Shape 73"/>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5" name="Freeform: Shape 74"/>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6" name="Freeform: Shape 75"/>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7" name="Freeform: Shape 76"/>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8" name="Freeform: Shape 77"/>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9" name="Freeform: Shape 78"/>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0" name="Freeform: Shape 79"/>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1" name="Freeform: Shape 80"/>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2" name="Freeform: Shape 81"/>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3" name="Freeform: Shape 82"/>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4" name="Freeform: Shape 83"/>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5" name="Freeform: Shape 84"/>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6" name="Freeform: Shape 85"/>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7" name="Freeform: Shape 86"/>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8" name="Freeform: Shape 87"/>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9" name="Freeform: Shape 88"/>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0" name="Freeform: Shape 89"/>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1" name="Freeform: Shape 90"/>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2" name="Freeform: Shape 91"/>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3" name="Freeform: Shape 92"/>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4" name="Freeform: Shape 93"/>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5" name="Freeform: Shape 94"/>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6" name="Freeform: Shape 95"/>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7" name="Freeform: Shape 96"/>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8" name="Freeform: Shape 97"/>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9" name="Freeform: Shape 98"/>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0" name="Freeform: Shape 99"/>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1" name="Freeform: Shape 100"/>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2" name="Freeform: Shape 101"/>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3" name="Freeform: Shape 102"/>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4" name="Freeform: Shape 103"/>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5" name="Freeform: Shape 104"/>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6" name="Freeform: Shape 105"/>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7" name="Freeform: Shape 106"/>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8" name="Freeform: Shape 107"/>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9" name="Freeform: Shape 108"/>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0" name="Freeform: Shape 109"/>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1" name="Freeform: Shape 110"/>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2" name="Freeform: Shape 111"/>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3" name="Freeform: Shape 112"/>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4" name="Freeform: Shape 113"/>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5" name="Freeform: Shape 114"/>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6" name="Freeform: Shape 115"/>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7" name="Freeform: Shape 116"/>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8" name="Freeform: Shape 117"/>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9" name="Freeform: Shape 118"/>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0" name="Freeform: Shape 119"/>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1" name="Freeform: Shape 120"/>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2" name="Freeform: Shape 121"/>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3" name="Freeform: Shape 122"/>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4" name="Freeform: Shape 123"/>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5" name="Freeform: Shape 124"/>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6" name="Freeform: Shape 125"/>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7" name="Freeform: Shape 126"/>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8" name="Freeform: Shape 127"/>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9" name="Freeform: Shape 128"/>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0" name="Freeform: Shape 129"/>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1" name="Freeform: Shape 130"/>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2" name="Freeform: Shape 131"/>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3" name="Freeform: Shape 132"/>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4" name="Freeform: Shape 133"/>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5" name="Freeform: Shape 134"/>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6" name="Freeform: Shape 135"/>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7" name="Freeform: Shape 136"/>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8" name="Freeform: Shape 137"/>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9" name="Freeform: Shape 138"/>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0" name="Freeform: Shape 139"/>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1" name="Freeform: Shape 140"/>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2" name="Freeform: Shape 141"/>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3" name="Freeform: Shape 142"/>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4" name="Freeform: Shape 143"/>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5" name="Freeform: Shape 144"/>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6" name="Freeform: Shape 145"/>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7" name="Freeform: Shape 146"/>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8" name="Freeform: Shape 147"/>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9" name="Freeform: Shape 148"/>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0" name="Freeform: Shape 149"/>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1" name="Freeform: Shape 150"/>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2" name="Freeform: Shape 151"/>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3" name="Freeform: Shape 152"/>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4" name="Freeform: Shape 153"/>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5" name="Freeform: Shape 154"/>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6" name="Freeform: Shape 155"/>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7" name="Freeform: Shape 156"/>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8" name="Freeform: Shape 157"/>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9" name="Freeform: Shape 158"/>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0" name="Freeform: Shape 159"/>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1" name="Freeform: Shape 160"/>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2" name="Freeform: Shape 161"/>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3" name="Freeform: Shape 162"/>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4" name="Freeform: Shape 163"/>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5" name="Freeform: Shape 164"/>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6" name="Freeform: Shape 165"/>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7" name="Freeform: Shape 166"/>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8" name="Freeform: Shape 167"/>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9" name="Freeform: Shape 168"/>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0" name="Freeform: Shape 169"/>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1" name="Freeform: Shape 170"/>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2" name="Freeform: Shape 171"/>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3" name="Freeform: Shape 172"/>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4" name="Freeform: Shape 173"/>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5" name="Freeform: Shape 174"/>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6" name="Freeform: Shape 175"/>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7" name="Freeform: Shape 176"/>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8" name="Freeform: Shape 177"/>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9" name="Freeform: Shape 178"/>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0" name="Freeform: Shape 179"/>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1" name="Freeform: Shape 180"/>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2" name="Freeform: Shape 181"/>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3" name="Freeform: Shape 182"/>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4" name="Freeform: Shape 183"/>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5" name="Freeform: Shape 184"/>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6" name="Freeform: Shape 185"/>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7" name="Freeform: Shape 186"/>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8" name="Freeform: Shape 187"/>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7" name="Freeform: Shape 36"/>
          <p:cNvSpPr/>
          <p:nvPr userDrawn="1"/>
        </p:nvSpPr>
        <p:spPr>
          <a:xfrm>
            <a:off x="1408103" y="-15159"/>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38" name="Group 37"/>
          <p:cNvGrpSpPr/>
          <p:nvPr userDrawn="1"/>
        </p:nvGrpSpPr>
        <p:grpSpPr>
          <a:xfrm>
            <a:off x="0" y="1479558"/>
            <a:ext cx="1861854" cy="717514"/>
            <a:chOff x="0" y="1479558"/>
            <a:chExt cx="1861854" cy="717514"/>
          </a:xfrm>
          <a:solidFill>
            <a:schemeClr val="tx1"/>
          </a:solidFill>
        </p:grpSpPr>
        <p:sp>
          <p:nvSpPr>
            <p:cNvPr id="39" name="Freeform: Shape 38"/>
            <p:cNvSpPr/>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1" name="Freeform: Shape 40"/>
          <p:cNvSpPr/>
          <p:nvPr userDrawn="1"/>
        </p:nvSpPr>
        <p:spPr>
          <a:xfrm>
            <a:off x="1417246" y="-12193"/>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useBgFill="1">
        <p:nvSpPr>
          <p:cNvPr id="42" name="Freeform: Shape 41"/>
          <p:cNvSpPr/>
          <p:nvPr userDrawn="1"/>
        </p:nvSpPr>
        <p:spPr>
          <a:xfrm>
            <a:off x="1305243" y="-12192"/>
            <a:ext cx="4902678" cy="4544235"/>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3" name="Title 1"/>
          <p:cNvSpPr>
            <a:spLocks noGrp="1"/>
          </p:cNvSpPr>
          <p:nvPr>
            <p:ph type="ctrTitle" hasCustomPrompt="1"/>
          </p:nvPr>
        </p:nvSpPr>
        <p:spPr>
          <a:xfrm>
            <a:off x="1760765" y="324937"/>
            <a:ext cx="4024032" cy="2885715"/>
          </a:xfrm>
        </p:spPr>
        <p:txBody>
          <a:bodyPr/>
          <a:lstStyle>
            <a:lvl1pPr algn="ctr">
              <a:defRPr sz="6000" b="1" spc="1500" baseline="0"/>
            </a:lvl1pPr>
          </a:lstStyle>
          <a:p>
            <a:r>
              <a:rPr lang="en-US" dirty="0"/>
              <a:t>CLICK</a:t>
            </a:r>
            <a:br>
              <a:rPr lang="en-US" dirty="0"/>
            </a:br>
            <a:r>
              <a:rPr lang="en-US" dirty="0"/>
              <a:t>TO ADD TITLE</a:t>
            </a:r>
            <a:endParaRPr lang="en-US" dirty="0"/>
          </a:p>
        </p:txBody>
      </p:sp>
      <p:sp>
        <p:nvSpPr>
          <p:cNvPr id="44" name="Subtitle 2"/>
          <p:cNvSpPr>
            <a:spLocks noGrp="1"/>
          </p:cNvSpPr>
          <p:nvPr>
            <p:ph type="subTitle" idx="1" hasCustomPrompt="1"/>
          </p:nvPr>
        </p:nvSpPr>
        <p:spPr>
          <a:xfrm>
            <a:off x="1760765" y="3166312"/>
            <a:ext cx="4024032" cy="771802"/>
          </a:xfrm>
        </p:spPr>
        <p:txBody>
          <a:bodyPr/>
          <a:lstStyle>
            <a:lvl1pPr algn="ctr">
              <a:buFontTx/>
              <a:buNone/>
              <a:defRPr sz="2400" spc="400" baseline="0"/>
            </a:lvl1pPr>
          </a:lstStyle>
          <a:p>
            <a:r>
              <a:rPr lang="en-US" dirty="0"/>
              <a:t>CLICK TO ADD SUBTITLE</a:t>
            </a:r>
            <a:endParaRPr lang="en-US" dirty="0"/>
          </a:p>
        </p:txBody>
      </p:sp>
      <p:sp>
        <p:nvSpPr>
          <p:cNvPr id="45" name="Graphic 212"/>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6" name="Graphic 212"/>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Oval 53"/>
          <p:cNvSpPr/>
          <p:nvPr userDrawn="1"/>
        </p:nvSpPr>
        <p:spPr>
          <a:xfrm>
            <a:off x="4369124" y="5424608"/>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Oval 54"/>
          <p:cNvSpPr/>
          <p:nvPr userDrawn="1"/>
        </p:nvSpPr>
        <p:spPr>
          <a:xfrm>
            <a:off x="4369124" y="5424608"/>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Picture Placeholder 60"/>
          <p:cNvSpPr>
            <a:spLocks noGrp="1"/>
          </p:cNvSpPr>
          <p:nvPr>
            <p:ph type="pic" sz="quarter" idx="13"/>
          </p:nvPr>
        </p:nvSpPr>
        <p:spPr>
          <a:xfrm>
            <a:off x="6601855" y="2313765"/>
            <a:ext cx="4773089" cy="4544235"/>
          </a:xfrm>
          <a:custGeom>
            <a:avLst/>
            <a:gdLst>
              <a:gd name="connsiteX0" fmla="*/ 2386544 w 4773089"/>
              <a:gd name="connsiteY0" fmla="*/ 0 h 4544235"/>
              <a:gd name="connsiteX1" fmla="*/ 4773089 w 4773089"/>
              <a:gd name="connsiteY1" fmla="*/ 2386545 h 4544235"/>
              <a:gd name="connsiteX2" fmla="*/ 3524113 w 4773089"/>
              <a:gd name="connsiteY2" fmla="*/ 4485046 h 4544235"/>
              <a:gd name="connsiteX3" fmla="*/ 3401244 w 4773089"/>
              <a:gd name="connsiteY3" fmla="*/ 4544235 h 4544235"/>
              <a:gd name="connsiteX4" fmla="*/ 1371845 w 4773089"/>
              <a:gd name="connsiteY4" fmla="*/ 4544235 h 4544235"/>
              <a:gd name="connsiteX5" fmla="*/ 1248976 w 4773089"/>
              <a:gd name="connsiteY5" fmla="*/ 4485046 h 4544235"/>
              <a:gd name="connsiteX6" fmla="*/ 0 w 4773089"/>
              <a:gd name="connsiteY6" fmla="*/ 2386545 h 4544235"/>
              <a:gd name="connsiteX7" fmla="*/ 2386544 w 4773089"/>
              <a:gd name="connsiteY7" fmla="*/ 0 h 454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a:noFill/>
        </p:spPr>
        <p:txBody>
          <a:bodyPr wrap="square">
            <a:noAutofit/>
          </a:bodyPr>
          <a:lstStyle>
            <a:lvl1pPr algn="ctr">
              <a:buFontTx/>
              <a:buNone/>
              <a:defRPr/>
            </a:lvl1pPr>
          </a:lstStyle>
          <a:p>
            <a:r>
              <a:rPr lang="en-US"/>
              <a:t>Click icon to add picture</a:t>
            </a:r>
            <a:endParaRPr lang="en-US" dirty="0"/>
          </a:p>
        </p:txBody>
      </p:sp>
      <p:grpSp>
        <p:nvGrpSpPr>
          <p:cNvPr id="15" name="Graphic 185"/>
          <p:cNvGrpSpPr/>
          <p:nvPr userDrawn="1"/>
        </p:nvGrpSpPr>
        <p:grpSpPr>
          <a:xfrm>
            <a:off x="10847710" y="6388311"/>
            <a:ext cx="1054467" cy="469689"/>
            <a:chOff x="9841624" y="4115729"/>
            <a:chExt cx="602170" cy="268223"/>
          </a:xfrm>
          <a:solidFill>
            <a:schemeClr val="tx1"/>
          </a:solidFill>
        </p:grpSpPr>
        <p:sp>
          <p:nvSpPr>
            <p:cNvPr id="16" name="Freeform: Shape 15"/>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reeform: Shape 16"/>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Shape 17"/>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reeform: Shape 18"/>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grpSp>
        <p:nvGrpSpPr>
          <p:cNvPr id="175" name="Group 174"/>
          <p:cNvGrpSpPr/>
          <p:nvPr userDrawn="1"/>
        </p:nvGrpSpPr>
        <p:grpSpPr>
          <a:xfrm>
            <a:off x="8553423" y="5619750"/>
            <a:ext cx="1295427" cy="1238250"/>
            <a:chOff x="3121343" y="4864099"/>
            <a:chExt cx="2085971" cy="1993901"/>
          </a:xfrm>
          <a:solidFill>
            <a:schemeClr val="accent3">
              <a:alpha val="20000"/>
            </a:schemeClr>
          </a:solidFill>
        </p:grpSpPr>
        <p:sp>
          <p:nvSpPr>
            <p:cNvPr id="176" name="Freeform: Shape 175"/>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7" name="Freeform: Shape 176"/>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8" name="Freeform: Shape 177"/>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9" name="Freeform: Shape 178"/>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0" name="Freeform: Shape 179"/>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1" name="Freeform: Shape 180"/>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2" name="Freeform: Shape 181"/>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3" name="Freeform: Shape 182"/>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4" name="Freeform: Shape 183"/>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5" name="Freeform: Shape 184"/>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6" name="Freeform: Shape 185"/>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7" name="Freeform: Shape 186"/>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8" name="Freeform: Shape 187"/>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reeform: Shape 1"/>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23" name="Graphic 38"/>
          <p:cNvGrpSpPr/>
          <p:nvPr userDrawn="1"/>
        </p:nvGrpSpPr>
        <p:grpSpPr>
          <a:xfrm>
            <a:off x="5983704" y="400019"/>
            <a:ext cx="1910252" cy="709661"/>
            <a:chOff x="2267504" y="2540250"/>
            <a:chExt cx="1990951" cy="739641"/>
          </a:xfrm>
          <a:solidFill>
            <a:schemeClr val="tx2"/>
          </a:solidFill>
        </p:grpSpPr>
        <p:sp>
          <p:nvSpPr>
            <p:cNvPr id="24" name="Freeform: Shape 23"/>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28"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19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9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9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23" name="Graphic 38"/>
          <p:cNvGrpSpPr/>
          <p:nvPr userDrawn="1"/>
        </p:nvGrpSpPr>
        <p:grpSpPr>
          <a:xfrm>
            <a:off x="5983704" y="400019"/>
            <a:ext cx="1910252" cy="709661"/>
            <a:chOff x="2267504" y="2540250"/>
            <a:chExt cx="1990951" cy="739641"/>
          </a:xfrm>
          <a:solidFill>
            <a:schemeClr val="tx2"/>
          </a:solidFill>
        </p:grpSpPr>
        <p:sp>
          <p:nvSpPr>
            <p:cNvPr id="24" name="Freeform: Shape 23"/>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26" name="Group 25"/>
          <p:cNvGrpSpPr/>
          <p:nvPr userDrawn="1"/>
        </p:nvGrpSpPr>
        <p:grpSpPr>
          <a:xfrm>
            <a:off x="8553423" y="5619750"/>
            <a:ext cx="1295427" cy="1238250"/>
            <a:chOff x="3121343" y="4864099"/>
            <a:chExt cx="2085971" cy="1993901"/>
          </a:xfrm>
          <a:solidFill>
            <a:schemeClr val="accent3">
              <a:alpha val="20000"/>
            </a:schemeClr>
          </a:solidFill>
        </p:grpSpPr>
        <p:sp>
          <p:nvSpPr>
            <p:cNvPr id="27" name="Freeform: Shape 2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8" name="Freeform: Shape 2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9" name="Freeform: Shape 2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0" name="Freeform: Shape 2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8" name="Freeform: Shape 47"/>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9" name="Freeform: Shape 48"/>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0" name="Freeform: Shape 49"/>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1" name="Freeform: Shape 50"/>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2" name="Freeform: Shape 51"/>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3" name="Freeform: Shape 52"/>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reeform: Shape 53"/>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Freeform: Shape 54"/>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6" name="Freeform: Shape 55"/>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reeform: Shape 1"/>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31"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2"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3"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7" name="Freeform: Shape 16"/>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18" name="Title 1"/>
          <p:cNvSpPr>
            <a:spLocks noGrp="1"/>
          </p:cNvSpPr>
          <p:nvPr>
            <p:ph type="title"/>
          </p:nvPr>
        </p:nvSpPr>
        <p:spPr>
          <a:xfrm>
            <a:off x="2838271" y="1010170"/>
            <a:ext cx="5178019" cy="3713638"/>
          </a:xfrm>
        </p:spPr>
        <p:txBody>
          <a:bodyPr anchor="ctr"/>
          <a:lstStyle>
            <a:lvl1pPr algn="ctr">
              <a:lnSpc>
                <a:spcPct val="100000"/>
              </a:lnSpc>
              <a:defRPr/>
            </a:lvl1pPr>
          </a:lstStyle>
          <a:p>
            <a:r>
              <a:rPr lang="en-US"/>
              <a:t>Click to edit Master title style</a:t>
            </a:r>
            <a:endParaRPr lang="en-US" dirty="0"/>
          </a:p>
        </p:txBody>
      </p:sp>
      <p:sp>
        <p:nvSpPr>
          <p:cNvPr id="36" name="Text Placeholder 34"/>
          <p:cNvSpPr>
            <a:spLocks noGrp="1"/>
          </p:cNvSpPr>
          <p:nvPr>
            <p:ph type="body" sz="quarter" idx="13" hasCustomPrompt="1"/>
          </p:nvPr>
        </p:nvSpPr>
        <p:spPr>
          <a:xfrm>
            <a:off x="2838044" y="4914900"/>
            <a:ext cx="5178514" cy="819076"/>
          </a:xfrm>
        </p:spPr>
        <p:txBody>
          <a:bodyPr/>
          <a:lstStyle>
            <a:lvl1pPr algn="ctr">
              <a:buFontTx/>
              <a:buNone/>
              <a:defRPr/>
            </a:lvl1pPr>
          </a:lstStyle>
          <a:p>
            <a:pPr lvl="0"/>
            <a:r>
              <a:rPr lang="en-US" dirty="0"/>
              <a:t>Click to add text</a:t>
            </a:r>
            <a:endParaRPr lang="en-US" dirty="0"/>
          </a:p>
        </p:txBody>
      </p:sp>
      <p:sp>
        <p:nvSpPr>
          <p:cNvPr id="19" name="Freeform: Shape 18"/>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23" name="Freeform: Shape 22"/>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4" name="Freeform: Shape 23"/>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6"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7"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28" name="Graphic 185"/>
          <p:cNvGrpSpPr/>
          <p:nvPr userDrawn="1"/>
        </p:nvGrpSpPr>
        <p:grpSpPr>
          <a:xfrm>
            <a:off x="10428621" y="5660492"/>
            <a:ext cx="1054467" cy="469689"/>
            <a:chOff x="9841624" y="4115729"/>
            <a:chExt cx="602170" cy="268223"/>
          </a:xfrm>
          <a:solidFill>
            <a:schemeClr val="tx1"/>
          </a:solidFill>
        </p:grpSpPr>
        <p:sp>
          <p:nvSpPr>
            <p:cNvPr id="29" name="Freeform: Shape 28"/>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reeform: Shape 29"/>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reeform: Shape 31"/>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reeform: Shape 32"/>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4"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srgbClr val="898989"/>
                </a:solidFill>
                <a:effectLst/>
                <a:uLnTx/>
                <a:uFillTx/>
                <a:latin typeface="Source Sans Pro"/>
                <a:cs typeface="+mn-cs"/>
              </a:rPr>
            </a:fld>
            <a:endParaRPr kumimoji="0" lang="en-US" sz="1200" b="1" i="0" u="none" strike="noStrike" kern="1200" cap="all" spc="100" normalizeH="0" baseline="0" noProof="0" dirty="0">
              <a:ln>
                <a:noFill/>
              </a:ln>
              <a:solidFill>
                <a:srgbClr val="898989"/>
              </a:solidFill>
              <a:effectLst/>
              <a:uLnTx/>
              <a:uFillTx/>
              <a:latin typeface="Source Sans Pro"/>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56" name="Title 1"/>
          <p:cNvSpPr>
            <a:spLocks noGrp="1"/>
          </p:cNvSpPr>
          <p:nvPr>
            <p:ph type="title"/>
          </p:nvPr>
        </p:nvSpPr>
        <p:spPr>
          <a:xfrm>
            <a:off x="1331088" y="565739"/>
            <a:ext cx="9745883" cy="1124949"/>
          </a:xfrm>
        </p:spPr>
        <p:txBody>
          <a:bodyPr/>
          <a:lstStyle/>
          <a:p>
            <a:r>
              <a:rPr lang="en-US"/>
              <a:t>Click to edit Master title style</a:t>
            </a:r>
            <a:endParaRPr lang="en-US" dirty="0"/>
          </a:p>
        </p:txBody>
      </p:sp>
      <p:grpSp>
        <p:nvGrpSpPr>
          <p:cNvPr id="2" name="Group 1"/>
          <p:cNvGrpSpPr/>
          <p:nvPr userDrawn="1"/>
        </p:nvGrpSpPr>
        <p:grpSpPr>
          <a:xfrm>
            <a:off x="0" y="681037"/>
            <a:ext cx="1170294" cy="709661"/>
            <a:chOff x="0" y="681037"/>
            <a:chExt cx="1170294" cy="709661"/>
          </a:xfrm>
        </p:grpSpPr>
        <p:sp>
          <p:nvSpPr>
            <p:cNvPr id="57" name="Freeform: Shape 56"/>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8" name="Freeform: Shape 57"/>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59" name="Oval 58"/>
          <p:cNvSpPr/>
          <p:nvPr userDrawn="1"/>
        </p:nvSpPr>
        <p:spPr>
          <a:xfrm>
            <a:off x="11590389"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0" name="Oval 59"/>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Date Placeholder 10"/>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62" name="Footer Placeholder 11"/>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63" name="Slide Number Placeholder 1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0967E29-1480-472A-9FC5-C4768A52587C}"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11" name="Graphic 4"/>
          <p:cNvGrpSpPr/>
          <p:nvPr userDrawn="1"/>
        </p:nvGrpSpPr>
        <p:grpSpPr>
          <a:xfrm>
            <a:off x="10510458" y="477557"/>
            <a:ext cx="975170" cy="975170"/>
            <a:chOff x="5829300" y="3162300"/>
            <a:chExt cx="532257" cy="532257"/>
          </a:xfrm>
          <a:solidFill>
            <a:schemeClr val="tx1"/>
          </a:solidFill>
        </p:grpSpPr>
        <p:sp>
          <p:nvSpPr>
            <p:cNvPr id="12" name="Freeform: Shape 11"/>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 name="Freeform: Shape 12"/>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 name="Freeform: Shape 13"/>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 name="Freeform: Shape 14"/>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 name="Freeform: Shape 15"/>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reeform: Shape 16"/>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Shape 17"/>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reeform: Shape 18"/>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grpSp>
        <p:nvGrpSpPr>
          <p:cNvPr id="34" name="Graphic 4"/>
          <p:cNvGrpSpPr/>
          <p:nvPr userDrawn="1"/>
        </p:nvGrpSpPr>
        <p:grpSpPr>
          <a:xfrm>
            <a:off x="10510458" y="477557"/>
            <a:ext cx="975170" cy="975170"/>
            <a:chOff x="5829300" y="3162300"/>
            <a:chExt cx="532257" cy="532257"/>
          </a:xfrm>
          <a:solidFill>
            <a:schemeClr val="tx1"/>
          </a:solidFill>
        </p:grpSpPr>
        <p:sp>
          <p:nvSpPr>
            <p:cNvPr id="35" name="Freeform: Shape 34"/>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52" name="Group 51"/>
          <p:cNvGrpSpPr/>
          <p:nvPr userDrawn="1"/>
        </p:nvGrpSpPr>
        <p:grpSpPr>
          <a:xfrm>
            <a:off x="0" y="681037"/>
            <a:ext cx="1170294" cy="709661"/>
            <a:chOff x="0" y="681037"/>
            <a:chExt cx="1170294" cy="709661"/>
          </a:xfrm>
        </p:grpSpPr>
        <p:sp>
          <p:nvSpPr>
            <p:cNvPr id="53" name="Freeform: Shape 52"/>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reeform: Shape 53"/>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48" name="Title 1"/>
          <p:cNvSpPr>
            <a:spLocks noGrp="1"/>
          </p:cNvSpPr>
          <p:nvPr>
            <p:ph type="title"/>
          </p:nvPr>
        </p:nvSpPr>
        <p:spPr>
          <a:xfrm>
            <a:off x="1331088" y="565739"/>
            <a:ext cx="9745883" cy="1124949"/>
          </a:xfrm>
        </p:spPr>
        <p:txBody>
          <a:bodyPr/>
          <a:lstStyle/>
          <a:p>
            <a:r>
              <a:rPr lang="en-US"/>
              <a:t>Click to edit Master title style</a:t>
            </a:r>
            <a:endParaRPr lang="en-US" dirty="0"/>
          </a:p>
        </p:txBody>
      </p:sp>
      <p:sp>
        <p:nvSpPr>
          <p:cNvPr id="49" name="Date Placeholder 10"/>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50" name="Footer Placeholder 11"/>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51" name="Slide Number Placeholder 1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0967E29-1480-472A-9FC5-C4768A52587C}"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 name="Oval 1"/>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cap="all" spc="100" baseline="0">
                <a:solidFill>
                  <a:schemeClr val="tx1">
                    <a:tint val="75000"/>
                  </a:schemeClr>
                </a:solidFill>
                <a:latin typeface="+mn-lt"/>
                <a:ea typeface="Source Sans Pro SemiBold" panose="020B0603030403020204" pitchFamily="34" charset="0"/>
              </a:defRPr>
            </a:lvl1pPr>
          </a:lstStyle>
          <a:p>
            <a:r>
              <a:rPr lang="en-US"/>
              <a:t>2/1/20XX</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cap="all" spc="100" baseline="0">
                <a:solidFill>
                  <a:schemeClr val="tx1">
                    <a:tint val="75000"/>
                  </a:schemeClr>
                </a:solidFill>
                <a:latin typeface="+mn-lt"/>
                <a:ea typeface="Source Sans Pro SemiBold" panose="020B0603030403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cap="all" spc="100" baseline="0">
                <a:solidFill>
                  <a:schemeClr val="tx1">
                    <a:tint val="75000"/>
                  </a:schemeClr>
                </a:solidFill>
                <a:latin typeface="+mn-lt"/>
                <a:ea typeface="Source Sans Pro SemiBold" panose="020B0603030403020204" pitchFamily="34" charset="0"/>
              </a:defRPr>
            </a:lvl1pPr>
          </a:lstStyle>
          <a:p>
            <a:fld id="{5EA792F7-1D9E-4C7E-A103-E8EDFDC2691E}"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2.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itle 79"/>
          <p:cNvSpPr>
            <a:spLocks noGrp="1"/>
          </p:cNvSpPr>
          <p:nvPr>
            <p:ph type="ctrTitle"/>
          </p:nvPr>
        </p:nvSpPr>
        <p:spPr>
          <a:xfrm>
            <a:off x="1303564" y="793542"/>
            <a:ext cx="4944836" cy="4073371"/>
          </a:xfrm>
        </p:spPr>
        <p:txBody>
          <a:bodyPr>
            <a:noAutofit/>
            <a:scene3d>
              <a:camera prst="obliqueTopLeft"/>
              <a:lightRig rig="threePt" dir="t"/>
            </a:scene3d>
          </a:bodyPr>
          <a:lstStyle/>
          <a:p>
            <a:pPr defTabSz="91440">
              <a:lnSpc>
                <a:spcPct val="100000"/>
              </a:lnSpc>
            </a:pPr>
            <a:r>
              <a:rPr lang="en-US" sz="5400" spc="0">
                <a:ln w="0"/>
                <a:solidFill>
                  <a:schemeClr val="accent1"/>
                </a:solidFill>
                <a:latin typeface="Times New Roman" panose="02020603050405020304" pitchFamily="18" charset="0"/>
                <a:cs typeface="Times New Roman" panose="02020603050405020304" pitchFamily="18" charset="0"/>
              </a:rPr>
              <a:t>BÀI </a:t>
            </a:r>
            <a:r>
              <a:rPr lang="en-US" sz="5400" spc="0" smtClean="0">
                <a:ln w="0"/>
                <a:solidFill>
                  <a:schemeClr val="accent1"/>
                </a:solidFill>
                <a:latin typeface="Times New Roman" panose="02020603050405020304" pitchFamily="18" charset="0"/>
                <a:cs typeface="Times New Roman" panose="02020603050405020304" pitchFamily="18" charset="0"/>
              </a:rPr>
              <a:t>26</a:t>
            </a:r>
            <a:br>
              <a:rPr lang="en-US" sz="5400" spc="0">
                <a:ln w="0"/>
                <a:solidFill>
                  <a:schemeClr val="accent1"/>
                </a:solidFill>
                <a:latin typeface="Times New Roman" panose="02020603050405020304" pitchFamily="18" charset="0"/>
                <a:cs typeface="Times New Roman" panose="02020603050405020304" pitchFamily="18" charset="0"/>
              </a:rPr>
            </a:br>
            <a:r>
              <a:rPr lang="en-US" sz="5400" spc="0" smtClean="0">
                <a:ln w="0"/>
                <a:solidFill>
                  <a:schemeClr val="accent1"/>
                </a:solidFill>
                <a:latin typeface="Times New Roman" panose="02020603050405020304" pitchFamily="18" charset="0"/>
                <a:cs typeface="Times New Roman" panose="02020603050405020304" pitchFamily="18" charset="0"/>
              </a:rPr>
              <a:t>HÀM TRONG PYTHON</a:t>
            </a:r>
            <a:endParaRPr lang="en-US" sz="5400" spc="0" dirty="0">
              <a:ln w="0"/>
              <a:solidFill>
                <a:schemeClr val="accent1"/>
              </a:solidFill>
              <a:latin typeface="Times New Roman" panose="02020603050405020304" pitchFamily="18" charset="0"/>
              <a:cs typeface="Times New Roman" panose="02020603050405020304" pitchFamily="18" charset="0"/>
            </a:endParaRPr>
          </a:p>
        </p:txBody>
      </p:sp>
      <p:pic>
        <p:nvPicPr>
          <p:cNvPr id="8" name="Picture Placeholder 7" descr="Colorful biscuit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7165399" y="1998810"/>
            <a:ext cx="4207947" cy="4207948"/>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79588" y="1265653"/>
            <a:ext cx="6516129" cy="3847207"/>
          </a:xfrm>
          <a:prstGeom prst="rect">
            <a:avLst/>
          </a:prstGeom>
        </p:spPr>
        <p:txBody>
          <a:bodyPr wrap="square">
            <a:spAutoFit/>
          </a:bodyPr>
          <a:lstStyle/>
          <a:p>
            <a:pPr algn="just">
              <a:spcBef>
                <a:spcPts val="1200"/>
              </a:spcBef>
              <a:spcAft>
                <a:spcPts val="1200"/>
              </a:spcAft>
            </a:pPr>
            <a:r>
              <a:rPr lang="en-US" sz="28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chemeClr val="accent1">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Hàm </a:t>
            </a:r>
            <a:r>
              <a:rPr lang="en-US" sz="2800">
                <a:latin typeface="Times New Roman" panose="02020603050405020304" pitchFamily="18" charset="0"/>
                <a:ea typeface="Times New Roman" panose="02020603050405020304" pitchFamily="18" charset="0"/>
                <a:cs typeface="Times New Roman" panose="02020603050405020304" pitchFamily="18" charset="0"/>
              </a:rPr>
              <a:t>trong Python được định nghĩa bằng từ khóa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def</a:t>
            </a:r>
            <a:r>
              <a:rPr lang="en-US" sz="2800">
                <a:latin typeface="Times New Roman" panose="02020603050405020304" pitchFamily="18" charset="0"/>
                <a:ea typeface="Times New Roman" panose="02020603050405020304" pitchFamily="18" charset="0"/>
                <a:cs typeface="Times New Roman" panose="02020603050405020304" pitchFamily="18" charset="0"/>
              </a:rPr>
              <a:t>, theo sau là tên hàm (tên hàm sẽ theo quy tắc đặt tên định danh). Hàm có thể có hoặc không có tham số. Khối lệnh mô tả hàm được viết sau dấu “:” và viết lùi vào, thẳng hàng. Hàm có thể có hoặc không có giá trị trả lại sau từ khóa </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return.</a:t>
            </a:r>
            <a:endPar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0163" y="1254659"/>
            <a:ext cx="6565556" cy="3954929"/>
          </a:xfrm>
          <a:prstGeom prst="rect">
            <a:avLst/>
          </a:prstGeom>
        </p:spPr>
        <p:txBody>
          <a:bodyPr wrap="square">
            <a:spAutoFit/>
          </a:bodyPr>
          <a:lstStyle/>
          <a:p>
            <a:pPr algn="just">
              <a:spcBef>
                <a:spcPts val="600"/>
              </a:spcBef>
              <a:spcAft>
                <a:spcPts val="1200"/>
              </a:spcAft>
            </a:pPr>
            <a:r>
              <a:rPr lang="en-US" sz="28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Cú pháp thiết lập hàm có trả lại giá trị</a:t>
            </a:r>
            <a:endParaRPr lang="en-US" sz="2800">
              <a:solidFill>
                <a:schemeClr val="accent1">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marL="273050" indent="-273050"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def </a:t>
            </a:r>
            <a:r>
              <a:rPr lang="en-US" sz="280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&lt;</a:t>
            </a:r>
            <a:r>
              <a:rPr lang="en-US" sz="2800">
                <a:latin typeface="Times New Roman" panose="02020603050405020304" pitchFamily="18" charset="0"/>
                <a:ea typeface="Times New Roman" panose="02020603050405020304" pitchFamily="18" charset="0"/>
                <a:cs typeface="Times New Roman" panose="02020603050405020304" pitchFamily="18" charset="0"/>
              </a:rPr>
              <a:t>tên hàm&gt; (&lt;tham </a:t>
            </a:r>
            <a:r>
              <a:rPr lang="en-US" sz="2800">
                <a:latin typeface="Times New Roman" panose="02020603050405020304" pitchFamily="18" charset="0"/>
                <a:ea typeface="Times New Roman" panose="02020603050405020304" pitchFamily="18" charset="0"/>
                <a:cs typeface="Times New Roman" panose="02020603050405020304" pitchFamily="18" charset="0"/>
              </a:rPr>
              <a:t>số</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273050" indent="-57150"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&lt;</a:t>
            </a:r>
            <a:r>
              <a:rPr lang="en-US" sz="2800">
                <a:latin typeface="Times New Roman" panose="02020603050405020304" pitchFamily="18" charset="0"/>
                <a:ea typeface="Times New Roman" panose="02020603050405020304" pitchFamily="18" charset="0"/>
                <a:cs typeface="Times New Roman" panose="02020603050405020304" pitchFamily="18" charset="0"/>
              </a:rPr>
              <a:t>khối lệnh&gt;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215900" algn="just">
              <a:spcBef>
                <a:spcPts val="600"/>
              </a:spcBef>
              <a:spcAft>
                <a:spcPts val="600"/>
              </a:spcAft>
            </a:pPr>
            <a:r>
              <a:rPr lang="en-US" sz="280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return</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&lt;giá trị&gt;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525780" algn="just">
              <a:spcBef>
                <a:spcPts val="600"/>
              </a:spcBef>
              <a:spcAft>
                <a:spcPts val="600"/>
              </a:spcAft>
              <a:tabLst>
                <a:tab pos="3228340"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228340"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Cần có lệnh </a:t>
            </a:r>
            <a:r>
              <a:rPr lang="en-US"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return </a:t>
            </a:r>
            <a:r>
              <a:rPr lang="en-US" sz="2800">
                <a:latin typeface="Times New Roman" panose="02020603050405020304" pitchFamily="18" charset="0"/>
                <a:ea typeface="Times New Roman" panose="02020603050405020304" pitchFamily="18" charset="0"/>
                <a:cs typeface="Times New Roman" panose="02020603050405020304" pitchFamily="18" charset="0"/>
              </a:rPr>
              <a:t>&lt;giá trị&gt;. </a:t>
            </a:r>
            <a:r>
              <a:rPr lang="en-US" sz="2800">
                <a:latin typeface="Times New Roman" panose="02020603050405020304" pitchFamily="18" charset="0"/>
                <a:ea typeface="Times New Roman" panose="02020603050405020304" pitchFamily="18" charset="0"/>
                <a:cs typeface="Times New Roman" panose="02020603050405020304" pitchFamily="18" charset="0"/>
              </a:rPr>
              <a:t>Hàm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sẽ </a:t>
            </a:r>
            <a:r>
              <a:rPr lang="en-US" sz="2800">
                <a:latin typeface="Times New Roman" panose="02020603050405020304" pitchFamily="18" charset="0"/>
                <a:ea typeface="Times New Roman" panose="02020603050405020304" pitchFamily="18" charset="0"/>
                <a:cs typeface="Times New Roman" panose="02020603050405020304" pitchFamily="18" charset="0"/>
              </a:rPr>
              <a:t>kết thúc khi gặp lệnh return và trả lại &lt;giá trị&gt;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875005" y="958097"/>
            <a:ext cx="6096000" cy="4662815"/>
          </a:xfrm>
          <a:prstGeom prst="rect">
            <a:avLst/>
          </a:prstGeom>
        </p:spPr>
        <p:txBody>
          <a:bodyPr>
            <a:spAutoFit/>
          </a:bodyPr>
          <a:lstStyle/>
          <a:p>
            <a:pPr algn="just">
              <a:spcBef>
                <a:spcPts val="600"/>
              </a:spcBef>
              <a:spcAft>
                <a:spcPts val="1200"/>
              </a:spcAft>
            </a:pPr>
            <a:r>
              <a:rPr lang="vi-VN" sz="28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Cú pháp thiếp lập hàm không trả lại giá trị</a:t>
            </a:r>
            <a:endParaRPr lang="en-US" sz="2800">
              <a:solidFill>
                <a:schemeClr val="accent1">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marL="273050" indent="-273050"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def </a:t>
            </a:r>
            <a:r>
              <a:rPr lang="en-US" sz="280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&lt;</a:t>
            </a:r>
            <a:r>
              <a:rPr lang="en-US" sz="2800">
                <a:latin typeface="Times New Roman" panose="02020603050405020304" pitchFamily="18" charset="0"/>
                <a:ea typeface="Times New Roman" panose="02020603050405020304" pitchFamily="18" charset="0"/>
                <a:cs typeface="Times New Roman" panose="02020603050405020304" pitchFamily="18" charset="0"/>
              </a:rPr>
              <a:t>tên hàm&gt; (&lt;tham </a:t>
            </a:r>
            <a:r>
              <a:rPr lang="en-US" sz="2800">
                <a:latin typeface="Times New Roman" panose="02020603050405020304" pitchFamily="18" charset="0"/>
                <a:ea typeface="Times New Roman" panose="02020603050405020304" pitchFamily="18" charset="0"/>
                <a:cs typeface="Times New Roman" panose="02020603050405020304" pitchFamily="18" charset="0"/>
              </a:rPr>
              <a:t>số</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273050" indent="-57150"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&lt;</a:t>
            </a:r>
            <a:r>
              <a:rPr lang="en-US" sz="2800">
                <a:latin typeface="Times New Roman" panose="02020603050405020304" pitchFamily="18" charset="0"/>
                <a:ea typeface="Times New Roman" panose="02020603050405020304" pitchFamily="18" charset="0"/>
                <a:cs typeface="Times New Roman" panose="02020603050405020304" pitchFamily="18" charset="0"/>
              </a:rPr>
              <a:t>khối lệnh&gt;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215900" algn="just">
              <a:spcBef>
                <a:spcPts val="600"/>
              </a:spcBef>
              <a:spcAft>
                <a:spcPts val="600"/>
              </a:spcAft>
            </a:pPr>
            <a:r>
              <a:rPr lang="en-US" sz="280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return</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tabLst>
                <a:tab pos="3228340" algn="l"/>
              </a:tabLst>
            </a:pPr>
            <a:r>
              <a:rPr lang="en-US" sz="2800">
                <a:latin typeface="Times New Roman" panose="02020603050405020304" pitchFamily="18" charset="0"/>
                <a:ea typeface="Times New Roman" panose="02020603050405020304" pitchFamily="18" charset="0"/>
                <a:cs typeface="Times New Roman" panose="02020603050405020304" pitchFamily="18" charset="0"/>
              </a:rPr>
              <a:t>Lệnh </a:t>
            </a:r>
            <a:r>
              <a:rPr lang="en-US"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return </a:t>
            </a:r>
            <a:r>
              <a:rPr lang="en-US" sz="2800">
                <a:latin typeface="Times New Roman" panose="02020603050405020304" pitchFamily="18" charset="0"/>
                <a:ea typeface="Times New Roman" panose="02020603050405020304" pitchFamily="18" charset="0"/>
                <a:cs typeface="Times New Roman" panose="02020603050405020304" pitchFamily="18" charset="0"/>
              </a:rPr>
              <a:t>không có giá trị trả lại. Hàm số kết thúc khi gặp lệnh </a:t>
            </a:r>
            <a:r>
              <a:rPr lang="en-US"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return</a:t>
            </a:r>
            <a:r>
              <a:rPr lang="en-US" sz="2800">
                <a:latin typeface="Times New Roman" panose="02020603050405020304" pitchFamily="18" charset="0"/>
                <a:ea typeface="Times New Roman" panose="02020603050405020304" pitchFamily="18" charset="0"/>
                <a:cs typeface="Times New Roman" panose="02020603050405020304" pitchFamily="18" charset="0"/>
              </a:rPr>
              <a:t>. Nếu hàm không trả lại giá trị thì có thể không cần lệnh </a:t>
            </a:r>
            <a:r>
              <a:rPr lang="en-US"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return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726725" y="1840295"/>
            <a:ext cx="6096000" cy="2985433"/>
          </a:xfrm>
          <a:prstGeom prst="rect">
            <a:avLst/>
          </a:prstGeom>
        </p:spPr>
        <p:txBody>
          <a:bodyPr>
            <a:spAutoFit/>
          </a:bodyPr>
          <a:lstStyle/>
          <a:p>
            <a:pPr algn="just">
              <a:spcBef>
                <a:spcPts val="1200"/>
              </a:spcBef>
              <a:spcAft>
                <a:spcPts val="1200"/>
              </a:spcAft>
            </a:pPr>
            <a:r>
              <a:rPr lang="vi-VN" sz="2800" b="1">
                <a:solidFill>
                  <a:schemeClr val="accent1">
                    <a:lumMod val="50000"/>
                  </a:schemeClr>
                </a:solidFill>
                <a:latin typeface="Times New Roman" panose="02020603050405020304" pitchFamily="18" charset="0"/>
                <a:ea typeface="Times New Roman" panose="02020603050405020304" pitchFamily="18" charset="0"/>
              </a:rPr>
              <a:t>Ghi nhớ</a:t>
            </a:r>
            <a:r>
              <a:rPr lang="vi-VN" sz="2800" b="1">
                <a:solidFill>
                  <a:schemeClr val="accent1">
                    <a:lumMod val="50000"/>
                  </a:schemeClr>
                </a:solidFill>
                <a:latin typeface="Times New Roman" panose="02020603050405020304" pitchFamily="18" charset="0"/>
                <a:ea typeface="Times New Roman" panose="02020603050405020304" pitchFamily="18" charset="0"/>
              </a:rPr>
              <a:t>: </a:t>
            </a:r>
            <a:endParaRPr lang="en-US" sz="2800" b="1" smtClean="0">
              <a:solidFill>
                <a:schemeClr val="accent1">
                  <a:lumMod val="50000"/>
                </a:schemeClr>
              </a:solidFill>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b="1">
                <a:latin typeface="Times New Roman" panose="02020603050405020304" pitchFamily="18" charset="0"/>
                <a:ea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rPr>
              <a:t>Để </a:t>
            </a:r>
            <a:r>
              <a:rPr lang="vi-VN" sz="2800">
                <a:latin typeface="Times New Roman" panose="02020603050405020304" pitchFamily="18" charset="0"/>
                <a:ea typeface="Times New Roman" panose="02020603050405020304" pitchFamily="18" charset="0"/>
              </a:rPr>
              <a:t>thiết lập hàm trả lại giá trị, câu lệnh </a:t>
            </a:r>
            <a:r>
              <a:rPr lang="vi-VN" sz="2800">
                <a:solidFill>
                  <a:srgbClr val="0070C0"/>
                </a:solidFill>
                <a:latin typeface="Times New Roman" panose="02020603050405020304" pitchFamily="18" charset="0"/>
                <a:ea typeface="Times New Roman" panose="02020603050405020304" pitchFamily="18" charset="0"/>
              </a:rPr>
              <a:t>return</a:t>
            </a:r>
            <a:r>
              <a:rPr lang="vi-VN" sz="2800">
                <a:latin typeface="Times New Roman" panose="02020603050405020304" pitchFamily="18" charset="0"/>
                <a:ea typeface="Times New Roman" panose="02020603050405020304" pitchFamily="18" charset="0"/>
              </a:rPr>
              <a:t> trong khai báo hàm cần có &lt;giá trị&gt; đi kèm. Để thiết lập hàm không trả lại giá trị có thể dùng </a:t>
            </a:r>
            <a:r>
              <a:rPr lang="vi-VN" sz="2800">
                <a:solidFill>
                  <a:srgbClr val="0070C0"/>
                </a:solidFill>
                <a:latin typeface="Times New Roman" panose="02020603050405020304" pitchFamily="18" charset="0"/>
                <a:ea typeface="Times New Roman" panose="02020603050405020304" pitchFamily="18" charset="0"/>
              </a:rPr>
              <a:t>return</a:t>
            </a:r>
            <a:r>
              <a:rPr lang="vi-VN" sz="2800">
                <a:latin typeface="Times New Roman" panose="02020603050405020304" pitchFamily="18" charset="0"/>
                <a:ea typeface="Times New Roman" panose="02020603050405020304" pitchFamily="18" charset="0"/>
              </a:rPr>
              <a:t> không có &lt;giá trị&gt; hoặc không cần có </a:t>
            </a:r>
            <a:r>
              <a:rPr lang="vi-VN" sz="2800">
                <a:solidFill>
                  <a:srgbClr val="0070C0"/>
                </a:solidFill>
                <a:latin typeface="Times New Roman" panose="02020603050405020304" pitchFamily="18" charset="0"/>
                <a:ea typeface="Times New Roman" panose="02020603050405020304" pitchFamily="18" charset="0"/>
              </a:rPr>
              <a:t>return</a:t>
            </a:r>
            <a:endParaRPr lang="en-US" sz="2800">
              <a:solidFill>
                <a:srgbClr val="0070C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98357" y="556800"/>
            <a:ext cx="7043351" cy="5584508"/>
          </a:xfrm>
          <a:prstGeom prst="round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vi-VN"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Quan sát các hàm sau, giải thích cách thiết lập và chức năng của mỗi hàm</a:t>
            </a:r>
            <a:endParaRPr lang="en-US" sz="2800">
              <a:solidFill>
                <a:schemeClr val="accent1">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def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Nhap_xau</a:t>
            </a:r>
            <a:r>
              <a:rPr lang="en-US" sz="2800">
                <a:latin typeface="Times New Roman" panose="02020603050405020304" pitchFamily="18" charset="0"/>
                <a:ea typeface="Times New Roman" panose="02020603050405020304" pitchFamily="18" charset="0"/>
                <a:cs typeface="Times New Roman" panose="02020603050405020304" pitchFamily="18" charset="0"/>
              </a:rPr>
              <a:t>(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msg =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input</a:t>
            </a:r>
            <a:r>
              <a:rPr lang="en-US" sz="2800">
                <a:latin typeface="Times New Roman" panose="02020603050405020304" pitchFamily="18" charset="0"/>
                <a:ea typeface="Times New Roman" panose="02020603050405020304" pitchFamily="18" charset="0"/>
                <a:cs typeface="Times New Roman" panose="02020603050405020304" pitchFamily="18" charset="0"/>
              </a:rPr>
              <a:t>(“Nhập một xâu: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return</a:t>
            </a:r>
            <a:r>
              <a:rPr lang="en-US" sz="2800">
                <a:latin typeface="Times New Roman" panose="02020603050405020304" pitchFamily="18" charset="0"/>
                <a:ea typeface="Times New Roman" panose="02020603050405020304" pitchFamily="18" charset="0"/>
                <a:cs typeface="Times New Roman" panose="02020603050405020304" pitchFamily="18" charset="0"/>
              </a:rPr>
              <a:t> msg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def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Inday</a:t>
            </a:r>
            <a:r>
              <a:rPr lang="en-US" sz="2800">
                <a:latin typeface="Times New Roman" panose="02020603050405020304" pitchFamily="18" charset="0"/>
                <a:ea typeface="Times New Roman" panose="02020603050405020304" pitchFamily="18" charset="0"/>
                <a:cs typeface="Times New Roman" panose="02020603050405020304" pitchFamily="18" charset="0"/>
              </a:rPr>
              <a:t>(n)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fo</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k  in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latin typeface="Times New Roman" panose="02020603050405020304" pitchFamily="18" charset="0"/>
                <a:ea typeface="Times New Roman" panose="02020603050405020304" pitchFamily="18" charset="0"/>
                <a:cs typeface="Times New Roman" panose="02020603050405020304" pitchFamily="18" charset="0"/>
              </a:rPr>
              <a:t>(n)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latin typeface="Times New Roman" panose="02020603050405020304" pitchFamily="18" charset="0"/>
                <a:ea typeface="Times New Roman" panose="02020603050405020304" pitchFamily="18" charset="0"/>
                <a:cs typeface="Times New Roman" panose="02020603050405020304" pitchFamily="18" charset="0"/>
              </a:rPr>
              <a:t>(k, end = “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8" name="Picture 7"/>
          <p:cNvPicPr>
            <a:picLocks noChangeAspect="1"/>
          </p:cNvPicPr>
          <p:nvPr/>
        </p:nvPicPr>
        <p:blipFill>
          <a:blip r:embed="rId1"/>
          <a:stretch>
            <a:fillRect/>
          </a:stretch>
        </p:blipFill>
        <p:spPr>
          <a:xfrm>
            <a:off x="9162520" y="0"/>
            <a:ext cx="3029480" cy="218907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36142" y="208511"/>
            <a:ext cx="3371436" cy="743473"/>
          </a:xfrm>
          <a:prstGeom prst="rect">
            <a:avLst/>
          </a:prstGeom>
        </p:spPr>
        <p:txBody>
          <a:bodyPr wrap="none">
            <a:spAutoFit/>
          </a:bodyPr>
          <a:lstStyle/>
          <a:p>
            <a:pPr algn="just">
              <a:lnSpc>
                <a:spcPct val="115000"/>
              </a:lnSpc>
              <a:spcAft>
                <a:spcPts val="0"/>
              </a:spcAft>
            </a:pPr>
            <a:r>
              <a:rPr lang="en-US" sz="40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THỰC HÀNH</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Rectangle 7"/>
          <p:cNvSpPr/>
          <p:nvPr/>
        </p:nvSpPr>
        <p:spPr>
          <a:xfrm>
            <a:off x="2281881" y="1268379"/>
            <a:ext cx="6614984" cy="4462760"/>
          </a:xfrm>
          <a:prstGeom prst="rect">
            <a:avLst/>
          </a:prstGeom>
        </p:spPr>
        <p:txBody>
          <a:bodyPr wrap="square">
            <a:spAutoFit/>
          </a:bodyPr>
          <a:lstStyle/>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Thiết lập hàm trong Python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 hàm yêu cầu người dùng nhập họ tên rồi đưa lời chào ra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màn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endPar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smtClean="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Hướng </a:t>
            </a: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dẫn: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Chương trình có thể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def   </a:t>
            </a:r>
            <a:r>
              <a:rPr lang="en-US"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meeting</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273050"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ten = </a:t>
            </a:r>
            <a:r>
              <a:rPr lang="en-US"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input </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“Nhập họ tên của em:”</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273050" algn="just">
              <a:spcBef>
                <a:spcPts val="600"/>
              </a:spcBef>
              <a:spcAft>
                <a:spcPts val="600"/>
              </a:spcAft>
            </a:pPr>
            <a:r>
              <a:rPr lang="en-US" sz="2800">
                <a:solidFill>
                  <a:srgbClr val="FF66FF"/>
                </a:solidFill>
                <a:latin typeface="Times New Roman" panose="02020603050405020304" pitchFamily="18" charset="0"/>
                <a:ea typeface="Times New Roman" panose="02020603050405020304" pitchFamily="18" charset="0"/>
                <a:cs typeface="Times New Roman" panose="02020603050405020304" pitchFamily="18" charset="0"/>
              </a:rPr>
              <a:t>print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“Xin chào”</a:t>
            </a:r>
            <a:r>
              <a:rPr lang="en-US" sz="2800">
                <a:latin typeface="Times New Roman" panose="02020603050405020304" pitchFamily="18" charset="0"/>
                <a:ea typeface="Times New Roman" panose="02020603050405020304" pitchFamily="18" charset="0"/>
                <a:cs typeface="Times New Roman" panose="02020603050405020304" pitchFamily="18" charset="0"/>
              </a:rPr>
              <a:t>, ten)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12700"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meeting()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48930" y="752123"/>
            <a:ext cx="7043351" cy="5447645"/>
          </a:xfrm>
          <a:prstGeom prst="rect">
            <a:avLst/>
          </a:prstGeom>
        </p:spPr>
        <p:txBody>
          <a:bodyPr wrap="square">
            <a:spAutoFit/>
          </a:bodyPr>
          <a:lstStyle/>
          <a:p>
            <a:pPr algn="just">
              <a:spcBef>
                <a:spcPts val="1200"/>
              </a:spcBef>
              <a:spcAft>
                <a:spcPts val="120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 </a:t>
            </a:r>
            <a:r>
              <a:rPr lang="vi-VN" sz="2800">
                <a:latin typeface="Times New Roman" panose="02020603050405020304" pitchFamily="18" charset="0"/>
                <a:ea typeface="Times New Roman" panose="02020603050405020304" pitchFamily="18" charset="0"/>
                <a:cs typeface="Times New Roman" panose="02020603050405020304" pitchFamily="18" charset="0"/>
              </a:rPr>
              <a:t>Viết hàm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prime</a:t>
            </a:r>
            <a:r>
              <a:rPr lang="vi-VN" sz="2800">
                <a:latin typeface="Times New Roman" panose="02020603050405020304" pitchFamily="18" charset="0"/>
                <a:ea typeface="Times New Roman" panose="02020603050405020304" pitchFamily="18" charset="0"/>
                <a:cs typeface="Times New Roman" panose="02020603050405020304" pitchFamily="18" charset="0"/>
              </a:rPr>
              <a:t> (n) với tham số tự nhiên n và trả lại True nếu n là số nguyên tố, trả lại False nếu n không phải số nguyên tố</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vi-VN" sz="2800">
                <a:latin typeface="Times New Roman" panose="02020603050405020304" pitchFamily="18" charset="0"/>
                <a:ea typeface="Times New Roman" panose="02020603050405020304" pitchFamily="18" charset="0"/>
                <a:cs typeface="Times New Roman" panose="02020603050405020304" pitchFamily="18" charset="0"/>
              </a:rPr>
              <a:t>Số nguyên tố là số tự nhiên lớn hơn 1, không có ước nào ngoài 1 và chính nó. Để thiết lập hàm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prime </a:t>
            </a:r>
            <a:r>
              <a:rPr lang="vi-VN" sz="2800">
                <a:latin typeface="Times New Roman" panose="02020603050405020304" pitchFamily="18" charset="0"/>
                <a:ea typeface="Times New Roman" panose="02020603050405020304" pitchFamily="18" charset="0"/>
                <a:cs typeface="Times New Roman" panose="02020603050405020304" pitchFamily="18" charset="0"/>
              </a:rPr>
              <a:t>(n) chúng ta cần tính số ước thật sự của n (từ 1 đến n-1). Biến C dùng để đếm số các ước thật sự của n. Khi đó, n sẽ là số nguyên tố khi và chỉ khi C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Hàm </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prime</a:t>
            </a:r>
            <a:r>
              <a:rPr lang="vi-VN" sz="2800">
                <a:latin typeface="Times New Roman" panose="02020603050405020304" pitchFamily="18" charset="0"/>
                <a:ea typeface="Times New Roman" panose="02020603050405020304" pitchFamily="18" charset="0"/>
                <a:cs typeface="Times New Roman" panose="02020603050405020304" pitchFamily="18" charset="0"/>
              </a:rPr>
              <a:t> (n) và chương trình có thể được thiết lập của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
          <a:srcRect l="46820" t="12247" r="24754" b="59375"/>
          <a:stretch>
            <a:fillRect/>
          </a:stretch>
        </p:blipFill>
        <p:spPr>
          <a:xfrm>
            <a:off x="2150076" y="1235676"/>
            <a:ext cx="7013928" cy="3954162"/>
          </a:xfrm>
          <a:prstGeom prst="rect">
            <a:avLst/>
          </a:prstGeom>
          <a:ln>
            <a:solidFill>
              <a:schemeClr val="tx2">
                <a:lumMod val="50000"/>
                <a:lumOff val="50000"/>
              </a:schemeClr>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27707" y="501134"/>
            <a:ext cx="3121688" cy="707886"/>
          </a:xfrm>
          <a:prstGeom prst="rect">
            <a:avLst/>
          </a:prstGeom>
        </p:spPr>
        <p:txBody>
          <a:bodyPr wrap="none">
            <a:spAutoFit/>
          </a:bodyPr>
          <a:lstStyle/>
          <a:p>
            <a:r>
              <a:rPr lang="vi-VN" sz="4000" b="1">
                <a:solidFill>
                  <a:schemeClr val="accent1">
                    <a:lumMod val="50000"/>
                  </a:schemeClr>
                </a:solidFill>
                <a:latin typeface="Times New Roman" panose="02020603050405020304" pitchFamily="18" charset="0"/>
                <a:ea typeface="Times New Roman" panose="02020603050405020304" pitchFamily="18" charset="0"/>
              </a:rPr>
              <a:t>LUYỆN TẬP</a:t>
            </a:r>
            <a:endParaRPr lang="en-US" sz="4000">
              <a:solidFill>
                <a:schemeClr val="accent1">
                  <a:lumMod val="50000"/>
                </a:schemeClr>
              </a:solidFill>
            </a:endParaRPr>
          </a:p>
        </p:txBody>
      </p:sp>
      <p:sp>
        <p:nvSpPr>
          <p:cNvPr id="8" name="Rectangle 7"/>
          <p:cNvSpPr/>
          <p:nvPr/>
        </p:nvSpPr>
        <p:spPr>
          <a:xfrm>
            <a:off x="2331308" y="1474355"/>
            <a:ext cx="6664410" cy="4770537"/>
          </a:xfrm>
          <a:prstGeom prst="rect">
            <a:avLst/>
          </a:prstGeom>
        </p:spPr>
        <p:txBody>
          <a:bodyPr wrap="square">
            <a:spAutoFit/>
          </a:bodyPr>
          <a:lstStyle/>
          <a:p>
            <a:pPr lvl="0" algn="just">
              <a:spcBef>
                <a:spcPts val="1200"/>
              </a:spcBef>
              <a:spcAft>
                <a:spcPts val="1200"/>
              </a:spcAft>
              <a:buClr>
                <a:srgbClr val="FF0000"/>
              </a:buClr>
            </a:pPr>
            <a:r>
              <a:rPr lang="nl-NL" sz="2800" smtClean="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Viết </a:t>
            </a:r>
            <a:r>
              <a:rPr lang="nl-NL" sz="2800">
                <a:latin typeface="Times New Roman" panose="02020603050405020304" pitchFamily="18" charset="0"/>
                <a:ea typeface="Times New Roman" panose="02020603050405020304" pitchFamily="18" charset="0"/>
                <a:cs typeface="Times New Roman" panose="02020603050405020304" pitchFamily="18" charset="0"/>
              </a:rPr>
              <a:t>hàm với tham số là số tự nhiên n in ra các số là ước nguyên tố của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1200"/>
              </a:spcBef>
              <a:spcAft>
                <a:spcPts val="1200"/>
              </a:spcAft>
            </a:pPr>
            <a:r>
              <a:rPr lang="en-US" sz="2800" i="1">
                <a:latin typeface="Times New Roman" panose="02020603050405020304" pitchFamily="18" charset="0"/>
                <a:ea typeface="Times New Roman" panose="02020603050405020304" pitchFamily="18" charset="0"/>
                <a:cs typeface="Times New Roman" panose="02020603050405020304" pitchFamily="18" charset="0"/>
              </a:rPr>
              <a:t>Gợi ý:</a:t>
            </a:r>
            <a:r>
              <a:rPr lang="en-US" sz="2800">
                <a:latin typeface="Times New Roman" panose="02020603050405020304" pitchFamily="18" charset="0"/>
                <a:ea typeface="Times New Roman" panose="02020603050405020304" pitchFamily="18" charset="0"/>
                <a:cs typeface="Times New Roman" panose="02020603050405020304" pitchFamily="18" charset="0"/>
              </a:rPr>
              <a:t> sử dụng hàm prime() trong phần thực hành.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lvl="0" algn="just">
              <a:spcBef>
                <a:spcPts val="1200"/>
              </a:spcBef>
              <a:spcAft>
                <a:spcPts val="1200"/>
              </a:spcAft>
              <a:buClr>
                <a:srgbClr val="FF0000"/>
              </a:buClr>
            </a:pPr>
            <a:r>
              <a:rPr lang="en-US" sz="2800" smtClean="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Viết </a:t>
            </a:r>
            <a:r>
              <a:rPr lang="en-US" sz="2800">
                <a:latin typeface="Times New Roman" panose="02020603050405020304" pitchFamily="18" charset="0"/>
                <a:ea typeface="Times New Roman" panose="02020603050405020304" pitchFamily="18" charset="0"/>
                <a:cs typeface="Times New Roman" panose="02020603050405020304" pitchFamily="18" charset="0"/>
              </a:rPr>
              <a:t>hàm numbers(s) đếm số các chữ số có trong xâu 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Ví dụ numbers(</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“0101abc”</a:t>
            </a:r>
            <a:r>
              <a:rPr lang="en-US" sz="2800">
                <a:latin typeface="Times New Roman" panose="02020603050405020304" pitchFamily="18" charset="0"/>
                <a:ea typeface="Times New Roman" panose="02020603050405020304" pitchFamily="18" charset="0"/>
                <a:cs typeface="Times New Roman" panose="02020603050405020304" pitchFamily="18" charset="0"/>
              </a:rPr>
              <a:t>) = </a:t>
            </a:r>
            <a:r>
              <a:rPr lang="en-US" sz="2800">
                <a:latin typeface="Times New Roman" panose="02020603050405020304" pitchFamily="18" charset="0"/>
                <a:ea typeface="Times New Roman" panose="02020603050405020304" pitchFamily="18" charset="0"/>
                <a:cs typeface="Times New Roman" panose="02020603050405020304" pitchFamily="18" charset="0"/>
              </a:rPr>
              <a:t>4</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457200" algn="just">
              <a:spcBef>
                <a:spcPts val="1200"/>
              </a:spcBef>
              <a:spcAft>
                <a:spcPts val="1200"/>
              </a:spcAft>
            </a:pP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31308" y="348525"/>
            <a:ext cx="7702378" cy="2074414"/>
          </a:xfrm>
          <a:prstGeom prst="rect">
            <a:avLst/>
          </a:prstGeom>
        </p:spPr>
        <p:txBody>
          <a:bodyPr wrap="square">
            <a:spAutoFit/>
          </a:bodyPr>
          <a:lstStyle/>
          <a:p>
            <a:pPr algn="just">
              <a:lnSpc>
                <a:spcPct val="115000"/>
              </a:lnSpc>
              <a:spcAft>
                <a:spcPts val="0"/>
              </a:spcAft>
            </a:pPr>
            <a:r>
              <a:rPr lang="nl-NL"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3</a:t>
            </a:r>
            <a:r>
              <a:rPr lang="nl-NL" sz="2800" smtClean="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Trong khi viết hàm có thể có nhiều lệnh return. Quan sát hàm sau và giải thích ý nghĩa của những lệnh return. Hàm này có điểm gì khác so với hàm prime () đã được mô tả trong phần thực hành.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8" name="Picture 7"/>
          <p:cNvPicPr/>
          <p:nvPr/>
        </p:nvPicPr>
        <p:blipFill rotWithShape="1">
          <a:blip r:embed="rId1"/>
          <a:srcRect l="47070" t="12720" r="22682" b="60500"/>
          <a:stretch>
            <a:fillRect/>
          </a:stretch>
        </p:blipFill>
        <p:spPr bwMode="auto">
          <a:xfrm>
            <a:off x="2331308" y="2828511"/>
            <a:ext cx="7354639" cy="3621716"/>
          </a:xfrm>
          <a:prstGeom prst="rect">
            <a:avLst/>
          </a:prstGeom>
          <a:ln>
            <a:solidFill>
              <a:schemeClr val="tx2">
                <a:lumMod val="50000"/>
                <a:lumOff val="50000"/>
              </a:schemeClr>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96349" y="395416"/>
            <a:ext cx="7140277" cy="5960934"/>
          </a:xfrm>
        </p:spPr>
        <p:txBody>
          <a:bodyPr>
            <a:noAutofit/>
          </a:bodyPr>
          <a:lstStyle/>
          <a:p>
            <a:pPr marL="0" indent="0" algn="just"/>
            <a:r>
              <a:rPr lang="en-US" sz="2800" smtClean="0">
                <a:latin typeface="Times New Roman" panose="02020603050405020304" pitchFamily="18" charset="0"/>
                <a:cs typeface="Times New Roman" panose="02020603050405020304" pitchFamily="18" charset="0"/>
              </a:rPr>
              <a:t>	Các </a:t>
            </a:r>
            <a:r>
              <a:rPr lang="en-US" sz="2800">
                <a:latin typeface="Times New Roman" panose="02020603050405020304" pitchFamily="18" charset="0"/>
                <a:cs typeface="Times New Roman" panose="02020603050405020304" pitchFamily="18" charset="0"/>
              </a:rPr>
              <a:t>chương trình giải những bài toán thực tế phức tạp thường có rất nhiều dòng lệnh, trong đó có không ít những khối lệnh tương ứng với một số thao tác lặp đi lặp lại nhiều lần ở những vị trí khác nhau. Để đỡ công viết đi viết lại các khối lệnh đó, trong tổ chức chương trình viết bằng ngôn ngữ lập trình bậc cao, người ta thường gom các khối lệnh như vậy thành những chương trình con. Khi đó, trong chương trình người ta chỉ cần thay cả khối lệnh bằng một lệnh gọi chương trình con tương ứng. Trong Python, các hàm chính là các chương trình con.</a:t>
            </a:r>
            <a:endParaRPr lang="en-US" sz="2800">
              <a:latin typeface="Times New Roman" panose="02020603050405020304" pitchFamily="18" charset="0"/>
              <a:cs typeface="Times New Roman" panose="02020603050405020304" pitchFamily="18" charset="0"/>
            </a:endParaRPr>
          </a:p>
          <a:p>
            <a:pPr marL="0" indent="0" algn="just"/>
            <a:r>
              <a:rPr lang="en-US" sz="2800" smtClean="0">
                <a:latin typeface="Times New Roman" panose="02020603050405020304" pitchFamily="18" charset="0"/>
                <a:cs typeface="Times New Roman" panose="02020603050405020304" pitchFamily="18" charset="0"/>
              </a:rPr>
              <a:t>	Em </a:t>
            </a:r>
            <a:r>
              <a:rPr lang="en-US" sz="2800">
                <a:latin typeface="Times New Roman" panose="02020603050405020304" pitchFamily="18" charset="0"/>
                <a:cs typeface="Times New Roman" panose="02020603050405020304" pitchFamily="18" charset="0"/>
              </a:rPr>
              <a:t>có thể kể tên một số hàm trong số các lệnh đã học hay không? Các hàm đó có những đặc điểm chung gì?</a:t>
            </a:r>
            <a:endParaRPr lang="en-US" sz="2800">
              <a:latin typeface="Times New Roman" panose="02020603050405020304" pitchFamily="18" charset="0"/>
              <a:cs typeface="Times New Roman" panose="02020603050405020304" pitchFamily="18" charset="0"/>
            </a:endParaRPr>
          </a:p>
        </p:txBody>
      </p:sp>
      <p:grpSp>
        <p:nvGrpSpPr>
          <p:cNvPr id="10" name="Graphic 4"/>
          <p:cNvGrpSpPr/>
          <p:nvPr/>
        </p:nvGrpSpPr>
        <p:grpSpPr>
          <a:xfrm>
            <a:off x="3905471" y="4389402"/>
            <a:ext cx="975170" cy="975170"/>
            <a:chOff x="5829300" y="3162300"/>
            <a:chExt cx="532257" cy="532257"/>
          </a:xfrm>
          <a:solidFill>
            <a:schemeClr val="tx1"/>
          </a:solidFill>
        </p:grpSpPr>
        <p:sp>
          <p:nvSpPr>
            <p:cNvPr id="11" name="Freeform: Shape 10"/>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dirty="0"/>
            </a:p>
          </p:txBody>
        </p:sp>
        <p:sp>
          <p:nvSpPr>
            <p:cNvPr id="12" name="Freeform: Shape 11"/>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dirty="0"/>
            </a:p>
          </p:txBody>
        </p:sp>
        <p:sp>
          <p:nvSpPr>
            <p:cNvPr id="13" name="Freeform: Shape 12"/>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dirty="0"/>
            </a:p>
          </p:txBody>
        </p:sp>
        <p:sp>
          <p:nvSpPr>
            <p:cNvPr id="14" name="Freeform: Shape 13"/>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dirty="0"/>
            </a:p>
          </p:txBody>
        </p:sp>
        <p:sp>
          <p:nvSpPr>
            <p:cNvPr id="15" name="Freeform: Shape 14"/>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dirty="0"/>
            </a:p>
          </p:txBody>
        </p:sp>
        <p:sp>
          <p:nvSpPr>
            <p:cNvPr id="16" name="Freeform: Shape 15"/>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dirty="0"/>
            </a:p>
          </p:txBody>
        </p:sp>
        <p:sp>
          <p:nvSpPr>
            <p:cNvPr id="17" name="Freeform: Shape 16"/>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dirty="0"/>
            </a:p>
          </p:txBody>
        </p:sp>
        <p:sp>
          <p:nvSpPr>
            <p:cNvPr id="18" name="Freeform: Shape 17"/>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dirty="0"/>
            </a:p>
          </p:txBody>
        </p:sp>
        <p:sp>
          <p:nvSpPr>
            <p:cNvPr id="19" name="Freeform: Shape 18"/>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dirty="0"/>
            </a:p>
          </p:txBody>
        </p:sp>
        <p:sp>
          <p:nvSpPr>
            <p:cNvPr id="20" name="Freeform: Shape 19"/>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dirty="0"/>
            </a:p>
          </p:txBody>
        </p:sp>
        <p:sp>
          <p:nvSpPr>
            <p:cNvPr id="21" name="Freeform: Shape 20"/>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dirty="0"/>
            </a:p>
          </p:txBody>
        </p:sp>
        <p:sp>
          <p:nvSpPr>
            <p:cNvPr id="22" name="Freeform: Shape 21"/>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dirty="0"/>
            </a:p>
          </p:txBody>
        </p:sp>
        <p:sp>
          <p:nvSpPr>
            <p:cNvPr id="23" name="Freeform: Shape 22"/>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pic>
        <p:nvPicPr>
          <p:cNvPr id="1026" name="Picture 2" descr="Hình ảnh dấu chấm hỏi đẹp, ấn tượng và độc đáo nhất"/>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1170822" y="1429209"/>
            <a:ext cx="3386360" cy="31039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53729" y="1153079"/>
            <a:ext cx="6096000" cy="3600986"/>
          </a:xfrm>
          <a:prstGeom prst="rect">
            <a:avLst/>
          </a:prstGeom>
        </p:spPr>
        <p:txBody>
          <a:bodyPr>
            <a:spAutoFit/>
          </a:bodyPr>
          <a:lstStyle/>
          <a:p>
            <a:pPr algn="just">
              <a:spcBef>
                <a:spcPts val="1200"/>
              </a:spcBef>
              <a:spcAft>
                <a:spcPts val="1200"/>
              </a:spcAft>
            </a:pPr>
            <a:r>
              <a:rPr lang="en-US" sz="2800" smtClean="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Viết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yêu cầu </a:t>
            </a:r>
            <a:r>
              <a:rPr lang="en-US" sz="2800">
                <a:latin typeface="Times New Roman" panose="02020603050405020304" pitchFamily="18" charset="0"/>
                <a:ea typeface="Times New Roman" panose="02020603050405020304" pitchFamily="18" charset="0"/>
                <a:cs typeface="Times New Roman" panose="02020603050405020304" pitchFamily="18" charset="0"/>
              </a:rPr>
              <a:t>nhập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từ bàn </a:t>
            </a:r>
            <a:r>
              <a:rPr lang="en-US" sz="2800">
                <a:latin typeface="Times New Roman" panose="02020603050405020304" pitchFamily="18" charset="0"/>
                <a:ea typeface="Times New Roman" panose="02020603050405020304" pitchFamily="18" charset="0"/>
                <a:cs typeface="Times New Roman" panose="02020603050405020304" pitchFamily="18" charset="0"/>
              </a:rPr>
              <a:t>phím một xâu kí tự, sau đó thông báo: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Tổng số các kí tự là chữ số của xâu</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Tổng số các kí tự là chữ cái tiếng Anh trong xâu</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 hàm cho mỗi yêu cầu trên.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62513" y="501650"/>
            <a:ext cx="4148314"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1" name="Content Placeholder 2"/>
          <p:cNvSpPr txBox="1"/>
          <p:nvPr/>
        </p:nvSpPr>
        <p:spPr>
          <a:xfrm>
            <a:off x="2252841" y="5896543"/>
            <a:ext cx="7367660" cy="459807"/>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ctr">
              <a:spcBef>
                <a:spcPts val="600"/>
              </a:spcBef>
              <a:spcAft>
                <a:spcPts val="600"/>
              </a:spcAft>
            </a:pPr>
            <a:r>
              <a:rPr lang="en-US" sz="2400" i="1">
                <a:solidFill>
                  <a:srgbClr val="0070C0"/>
                </a:solidFill>
                <a:latin typeface="Times New Roman" panose="02020603050405020304" pitchFamily="18" charset="0"/>
                <a:cs typeface="Times New Roman" panose="02020603050405020304" pitchFamily="18" charset="0"/>
              </a:rPr>
              <a:t>Hình 8. C</a:t>
            </a:r>
            <a:r>
              <a:rPr lang="vi-VN" sz="2400" i="1">
                <a:solidFill>
                  <a:srgbClr val="0070C0"/>
                </a:solidFill>
                <a:latin typeface="Times New Roman" panose="02020603050405020304" pitchFamily="18" charset="0"/>
                <a:cs typeface="Times New Roman" panose="02020603050405020304" pitchFamily="18" charset="0"/>
              </a:rPr>
              <a:t>hương trình</a:t>
            </a:r>
            <a:r>
              <a:rPr lang="en-US" sz="2400" i="1">
                <a:solidFill>
                  <a:srgbClr val="0070C0"/>
                </a:solidFill>
                <a:latin typeface="Times New Roman" panose="02020603050405020304" pitchFamily="18" charset="0"/>
                <a:cs typeface="Times New Roman" panose="02020603050405020304" pitchFamily="18" charset="0"/>
              </a:rPr>
              <a:t> về hàm bội số chung nhỏ nhất</a:t>
            </a:r>
            <a:endParaRPr lang="en-US" sz="2400" b="1" i="1" dirty="0">
              <a:solidFill>
                <a:srgbClr val="0070C0"/>
              </a:solidFill>
              <a:latin typeface="Times New Roman" panose="02020603050405020304" pitchFamily="18" charset="0"/>
              <a:cs typeface="Times New Roman" panose="02020603050405020304" pitchFamily="18" charset="0"/>
            </a:endParaRPr>
          </a:p>
        </p:txBody>
      </p:sp>
      <p:sp>
        <p:nvSpPr>
          <p:cNvPr id="13" name="Content Placeholder 2"/>
          <p:cNvSpPr txBox="1"/>
          <p:nvPr/>
        </p:nvSpPr>
        <p:spPr>
          <a:xfrm>
            <a:off x="1261556" y="1424410"/>
            <a:ext cx="9668888" cy="158004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1</a:t>
            </a:r>
            <a:r>
              <a:rPr lang="en-US" sz="2800">
                <a:solidFill>
                  <a:schemeClr val="tx1"/>
                </a:solidFill>
                <a:latin typeface="Times New Roman" panose="02020603050405020304" pitchFamily="18" charset="0"/>
                <a:cs typeface="Times New Roman" panose="02020603050405020304" pitchFamily="18" charset="0"/>
              </a:rPr>
              <a:t>. Với hàm BSCNN được xây dựng ở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sau đây (</a:t>
            </a:r>
            <a:r>
              <a:rPr lang="en-US" sz="2800" i="1">
                <a:solidFill>
                  <a:schemeClr val="tx1"/>
                </a:solidFill>
                <a:latin typeface="Times New Roman" panose="02020603050405020304" pitchFamily="18" charset="0"/>
                <a:cs typeface="Times New Roman" panose="02020603050405020304" pitchFamily="18" charset="0"/>
              </a:rPr>
              <a:t>Hình 8</a:t>
            </a:r>
            <a:r>
              <a:rPr lang="en-US" sz="2800">
                <a:solidFill>
                  <a:schemeClr val="tx1"/>
                </a:solidFill>
                <a:latin typeface="Times New Roman" panose="02020603050405020304" pitchFamily="18" charset="0"/>
                <a:cs typeface="Times New Roman" panose="02020603050405020304" pitchFamily="18" charset="0"/>
              </a:rPr>
              <a:t>), trong những dòng lệnh có sử dụng hàm BSCNN, dòng lệnh nào đúng, dòng lệnh nào sai và tại sao?</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1"/>
          <a:srcRect l="3636" t="22209" r="62727" b="52527"/>
          <a:stretch>
            <a:fillRect/>
          </a:stretch>
        </p:blipFill>
        <p:spPr>
          <a:xfrm>
            <a:off x="2895598" y="3166263"/>
            <a:ext cx="6082145" cy="2568473"/>
          </a:xfrm>
          <a:prstGeom prst="rect">
            <a:avLst/>
          </a:prstGeom>
          <a:ln>
            <a:solidFill>
              <a:schemeClr val="accent1"/>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09511" y="703715"/>
            <a:ext cx="9745883"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1" name="Content Placeholder 2"/>
          <p:cNvSpPr txBox="1"/>
          <p:nvPr/>
        </p:nvSpPr>
        <p:spPr>
          <a:xfrm>
            <a:off x="2252841" y="5896543"/>
            <a:ext cx="7367660" cy="459807"/>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ctr">
              <a:spcBef>
                <a:spcPts val="600"/>
              </a:spcBef>
              <a:spcAft>
                <a:spcPts val="600"/>
              </a:spcAft>
            </a:pPr>
            <a:r>
              <a:rPr lang="en-US" sz="2400" i="1">
                <a:solidFill>
                  <a:srgbClr val="0070C0"/>
                </a:solidFill>
                <a:latin typeface="Times New Roman" panose="02020603050405020304" pitchFamily="18" charset="0"/>
                <a:cs typeface="Times New Roman" panose="02020603050405020304" pitchFamily="18" charset="0"/>
              </a:rPr>
              <a:t>Hình 9. C</a:t>
            </a:r>
            <a:r>
              <a:rPr lang="vi-VN" sz="2400" i="1">
                <a:solidFill>
                  <a:srgbClr val="0070C0"/>
                </a:solidFill>
                <a:latin typeface="Times New Roman" panose="02020603050405020304" pitchFamily="18" charset="0"/>
                <a:cs typeface="Times New Roman" panose="02020603050405020304" pitchFamily="18" charset="0"/>
              </a:rPr>
              <a:t>hương trình</a:t>
            </a:r>
            <a:r>
              <a:rPr lang="en-US" sz="2400" i="1">
                <a:solidFill>
                  <a:srgbClr val="0070C0"/>
                </a:solidFill>
                <a:latin typeface="Times New Roman" panose="02020603050405020304" pitchFamily="18" charset="0"/>
                <a:cs typeface="Times New Roman" panose="02020603050405020304" pitchFamily="18" charset="0"/>
              </a:rPr>
              <a:t> tính diện tích tam giác</a:t>
            </a:r>
            <a:endParaRPr lang="en-US" sz="2400" b="1" i="1" dirty="0">
              <a:solidFill>
                <a:srgbClr val="0070C0"/>
              </a:solidFill>
              <a:latin typeface="Times New Roman" panose="02020603050405020304" pitchFamily="18" charset="0"/>
              <a:cs typeface="Times New Roman" panose="02020603050405020304" pitchFamily="18" charset="0"/>
            </a:endParaRPr>
          </a:p>
        </p:txBody>
      </p:sp>
      <p:sp>
        <p:nvSpPr>
          <p:cNvPr id="13" name="Content Placeholder 2"/>
          <p:cNvSpPr txBox="1"/>
          <p:nvPr/>
        </p:nvSpPr>
        <p:spPr>
          <a:xfrm>
            <a:off x="1209304" y="1424410"/>
            <a:ext cx="9745882" cy="23115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2</a:t>
            </a:r>
            <a:r>
              <a:rPr lang="en-US" sz="2800">
                <a:solidFill>
                  <a:schemeClr val="tx1"/>
                </a:solidFill>
                <a:latin typeface="Times New Roman" panose="02020603050405020304" pitchFamily="18" charset="0"/>
                <a:cs typeface="Times New Roman" panose="02020603050405020304" pitchFamily="18" charset="0"/>
              </a:rPr>
              <a:t>.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ở (</a:t>
            </a:r>
            <a:r>
              <a:rPr lang="en-US" sz="2800" i="1">
                <a:solidFill>
                  <a:schemeClr val="tx1"/>
                </a:solidFill>
                <a:latin typeface="Times New Roman" panose="02020603050405020304" pitchFamily="18" charset="0"/>
                <a:cs typeface="Times New Roman" panose="02020603050405020304" pitchFamily="18" charset="0"/>
              </a:rPr>
              <a:t>Hình 9</a:t>
            </a:r>
            <a:r>
              <a:rPr lang="en-US" sz="2800">
                <a:solidFill>
                  <a:schemeClr val="tx1"/>
                </a:solidFill>
                <a:latin typeface="Times New Roman" panose="02020603050405020304" pitchFamily="18" charset="0"/>
                <a:cs typeface="Times New Roman" panose="02020603050405020304" pitchFamily="18" charset="0"/>
              </a:rPr>
              <a:t>), xây dựng một hàm tính diện tích một tam giác bằng công thức Heron theo ba cạnh của tam giác. Em hãy hoàn thiện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bằng lời gọi hàm thích hợp để đưa ra màn hình kết quả diện tích của tam giác có ba cạnh là 3, 4, 5</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1"/>
          <a:srcRect l="32045" t="65867" r="44091" b="16953"/>
          <a:stretch>
            <a:fillRect/>
          </a:stretch>
        </p:blipFill>
        <p:spPr>
          <a:xfrm>
            <a:off x="3373582" y="3517742"/>
            <a:ext cx="5237018" cy="2119745"/>
          </a:xfrm>
          <a:prstGeom prst="rect">
            <a:avLst/>
          </a:prstGeom>
          <a:ln>
            <a:solidFill>
              <a:schemeClr val="accent1"/>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64929" y="230899"/>
            <a:ext cx="9745883"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3" name="Content Placeholder 2"/>
          <p:cNvSpPr txBox="1"/>
          <p:nvPr/>
        </p:nvSpPr>
        <p:spPr>
          <a:xfrm>
            <a:off x="1223059" y="884360"/>
            <a:ext cx="9745882" cy="121428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3</a:t>
            </a:r>
            <a:r>
              <a:rPr lang="en-US" sz="2800">
                <a:solidFill>
                  <a:schemeClr val="tx1"/>
                </a:solidFill>
                <a:latin typeface="Times New Roman" panose="02020603050405020304" pitchFamily="18" charset="0"/>
                <a:cs typeface="Times New Roman" panose="02020603050405020304" pitchFamily="18" charset="0"/>
              </a:rPr>
              <a:t>. Sử dụng kết quả của Bài 2 phần </a:t>
            </a:r>
            <a:r>
              <a:rPr lang="en-US" sz="2800" i="1">
                <a:solidFill>
                  <a:schemeClr val="tx1"/>
                </a:solidFill>
                <a:latin typeface="Times New Roman" panose="02020603050405020304" pitchFamily="18" charset="0"/>
                <a:cs typeface="Times New Roman" panose="02020603050405020304" pitchFamily="18" charset="0"/>
              </a:rPr>
              <a:t>Luyện tập</a:t>
            </a:r>
            <a:r>
              <a:rPr lang="en-US" sz="2800">
                <a:solidFill>
                  <a:schemeClr val="tx1"/>
                </a:solidFill>
                <a:latin typeface="Times New Roman" panose="02020603050405020304" pitchFamily="18" charset="0"/>
                <a:cs typeface="Times New Roman" panose="02020603050405020304" pitchFamily="18" charset="0"/>
              </a:rPr>
              <a:t>, em hãy viết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giải bài toán ở </a:t>
            </a:r>
            <a:r>
              <a:rPr lang="en-US" sz="2800" i="1">
                <a:solidFill>
                  <a:schemeClr val="tx1"/>
                </a:solidFill>
                <a:latin typeface="Times New Roman" panose="02020603050405020304" pitchFamily="18" charset="0"/>
                <a:cs typeface="Times New Roman" panose="02020603050405020304" pitchFamily="18" charset="0"/>
              </a:rPr>
              <a:t>Hoạt động 1</a:t>
            </a:r>
            <a:endParaRPr lang="en-US" sz="2800" i="1"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1"/>
          <a:srcRect l="45796" t="11698" r="11932" b="38472"/>
          <a:stretch>
            <a:fillRect/>
          </a:stretch>
        </p:blipFill>
        <p:spPr>
          <a:xfrm>
            <a:off x="2382982" y="1953492"/>
            <a:ext cx="7495309" cy="4767984"/>
          </a:xfrm>
          <a:prstGeom prst="rect">
            <a:avLst/>
          </a:prstGeom>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64929" y="230899"/>
            <a:ext cx="9745883"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3" name="Content Placeholder 2"/>
          <p:cNvSpPr txBox="1"/>
          <p:nvPr/>
        </p:nvSpPr>
        <p:spPr>
          <a:xfrm>
            <a:off x="1223059" y="1649807"/>
            <a:ext cx="9745882" cy="4706543"/>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4</a:t>
            </a:r>
            <a:r>
              <a:rPr lang="en-US" sz="2800">
                <a:solidFill>
                  <a:schemeClr val="tx1"/>
                </a:solidFill>
                <a:latin typeface="Times New Roman" panose="02020603050405020304" pitchFamily="18" charset="0"/>
                <a:cs typeface="Times New Roman" panose="02020603050405020304" pitchFamily="18" charset="0"/>
              </a:rPr>
              <a:t>. Trong các câu sau đây, những câu nào đúng?</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Sử dụng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con sẽ làm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dễ hiểu, dễ tìm lỗi hơn</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Hàm chỉ được gọi một lần duy nhất ở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chính</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Hàm luôn trả một giá trị qua tên của hàm</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Python chỉ cho phép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gọi một hàm xây dựng sẵn trong các thư viện của Python</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Khai báo hàm trong Python luôn có danh sách tham số</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2" name="Oval 1"/>
          <p:cNvSpPr/>
          <p:nvPr/>
        </p:nvSpPr>
        <p:spPr>
          <a:xfrm>
            <a:off x="941476" y="2078965"/>
            <a:ext cx="861198" cy="8611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7012297" y="786881"/>
            <a:ext cx="4203323" cy="2927350"/>
          </a:xfrm>
        </p:spPr>
        <p:txBody>
          <a:bodyPr/>
          <a:lstStyle/>
          <a:p>
            <a:r>
              <a:rPr lang="en-US" dirty="0"/>
              <a:t>THANK YOU</a:t>
            </a:r>
            <a:endParaRPr lang="en-US" dirty="0"/>
          </a:p>
        </p:txBody>
      </p:sp>
      <p:sp>
        <p:nvSpPr>
          <p:cNvPr id="8" name="Subtitle 7"/>
          <p:cNvSpPr>
            <a:spLocks noGrp="1"/>
          </p:cNvSpPr>
          <p:nvPr>
            <p:ph type="subTitle" idx="1"/>
          </p:nvPr>
        </p:nvSpPr>
        <p:spPr>
          <a:xfrm>
            <a:off x="7012297" y="3970527"/>
            <a:ext cx="4203323" cy="1647919"/>
          </a:xfrm>
        </p:spPr>
        <p:txBody>
          <a:bodyPr>
            <a:normAutofit/>
          </a:bodyPr>
          <a:lstStyle/>
          <a:p>
            <a:r>
              <a:rPr lang="en-US" dirty="0"/>
              <a:t>PRESENTER NAME</a:t>
            </a:r>
            <a:endParaRPr lang="en-US" dirty="0"/>
          </a:p>
          <a:p>
            <a:r>
              <a:rPr lang="en-US" dirty="0"/>
              <a:t>EMAIL</a:t>
            </a:r>
            <a:endParaRPr lang="en-US" dirty="0"/>
          </a:p>
          <a:p>
            <a:r>
              <a:rPr lang="en-US" dirty="0"/>
              <a:t>WEBSITE</a:t>
            </a:r>
            <a:endParaRPr lang="en-US" dirty="0"/>
          </a:p>
        </p:txBody>
      </p:sp>
      <p:pic>
        <p:nvPicPr>
          <p:cNvPr id="17" name="Picture Placeholder 16" descr="Pink Cupcake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1292225" y="1149350"/>
            <a:ext cx="4792663" cy="4227513"/>
          </a:xfrm>
        </p:spPr>
      </p:pic>
      <p:sp>
        <p:nvSpPr>
          <p:cNvPr id="4" name="Date Placeholder 3"/>
          <p:cNvSpPr>
            <a:spLocks noGrp="1"/>
          </p:cNvSpPr>
          <p:nvPr>
            <p:ph type="dt" sz="half" idx="10"/>
          </p:nvPr>
        </p:nvSpPr>
        <p:spPr>
          <a:xfrm>
            <a:off x="838200" y="6356350"/>
            <a:ext cx="2743200" cy="365125"/>
          </a:xfrm>
        </p:spPr>
        <p:txBody>
          <a:bodyPr/>
          <a:lstStyle/>
          <a:p>
            <a:pPr lvl="0"/>
            <a:r>
              <a:rPr lang="en-US" noProof="0"/>
              <a:t>2/1/20XX</a:t>
            </a:r>
            <a:endParaRPr lang="en-US" noProof="0" dirty="0"/>
          </a:p>
        </p:txBody>
      </p:sp>
      <p:sp>
        <p:nvSpPr>
          <p:cNvPr id="5" name="Footer Placeholder 4"/>
          <p:cNvSpPr>
            <a:spLocks noGrp="1"/>
          </p:cNvSpPr>
          <p:nvPr>
            <p:ph type="ftr" sz="quarter" idx="11"/>
          </p:nvPr>
        </p:nvSpPr>
        <p:spPr>
          <a:xfrm>
            <a:off x="4038600" y="6356350"/>
            <a:ext cx="4114800" cy="365125"/>
          </a:xfrm>
        </p:spPr>
        <p:txBody>
          <a:bodyPr/>
          <a:lstStyle/>
          <a:p>
            <a:pPr lvl="0"/>
            <a:r>
              <a:rPr lang="en-US" noProof="0" dirty="0"/>
              <a:t>PRESENTATION TITLE</a:t>
            </a:r>
            <a:endParaRPr lang="en-US" noProof="0" dirty="0"/>
          </a:p>
        </p:txBody>
      </p:sp>
      <p:sp>
        <p:nvSpPr>
          <p:cNvPr id="6" name="Slide Number Placeholder 5"/>
          <p:cNvSpPr>
            <a:spLocks noGrp="1"/>
          </p:cNvSpPr>
          <p:nvPr>
            <p:ph type="sldNum" sz="quarter" idx="12"/>
          </p:nvPr>
        </p:nvSpPr>
        <p:spPr>
          <a:xfrm>
            <a:off x="8610600" y="6356350"/>
            <a:ext cx="2743200" cy="365125"/>
          </a:xfrm>
        </p:spPr>
        <p:txBody>
          <a:bodyPr/>
          <a:lstStyle/>
          <a:p>
            <a:pPr lvl="0"/>
            <a:fld id="{F3450C42-9A0B-4425-92C2-70FCF7C45734}" type="slidenum">
              <a:rPr lang="en-US" noProof="0" smtClean="0"/>
            </a:fld>
            <a:endParaRPr lang="en-US"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760765" y="324937"/>
            <a:ext cx="4024032" cy="2885715"/>
          </a:xfrm>
        </p:spPr>
        <p:txBody>
          <a:bodyPr/>
          <a:lstStyle/>
          <a:p>
            <a:r>
              <a:rPr lang="en-US" dirty="0"/>
              <a:t>TOPIC ONE</a:t>
            </a:r>
            <a:endParaRPr lang="en-US" dirty="0"/>
          </a:p>
        </p:txBody>
      </p:sp>
      <p:sp>
        <p:nvSpPr>
          <p:cNvPr id="6" name="Subtitle 5"/>
          <p:cNvSpPr>
            <a:spLocks noGrp="1"/>
          </p:cNvSpPr>
          <p:nvPr>
            <p:ph type="subTitle" idx="1"/>
          </p:nvPr>
        </p:nvSpPr>
        <p:spPr>
          <a:xfrm>
            <a:off x="1760765" y="3166312"/>
            <a:ext cx="4024032" cy="771802"/>
          </a:xfrm>
        </p:spPr>
        <p:txBody>
          <a:bodyPr/>
          <a:lstStyle/>
          <a:p>
            <a:r>
              <a:rPr lang="en-US" dirty="0"/>
              <a:t>SUBTITLE</a:t>
            </a:r>
            <a:endParaRPr lang="en-US" dirty="0"/>
          </a:p>
        </p:txBody>
      </p:sp>
      <p:pic>
        <p:nvPicPr>
          <p:cNvPr id="11" name="Picture Placeholder 10" descr="Colorful biscuit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6407205" y="2052508"/>
            <a:ext cx="4773089" cy="454423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998573" y="436775"/>
            <a:ext cx="8419070" cy="1692771"/>
          </a:xfrm>
          <a:prstGeom prst="rect">
            <a:avLst/>
          </a:prstGeom>
        </p:spPr>
        <p:txBody>
          <a:bodyPr wrap="square">
            <a:spAutoFit/>
          </a:bodyPr>
          <a:lstStyle/>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Quan sát một số câu lệnh trong bảng 26.1 và cho biết những câu lệnh này có điểm chung </a:t>
            </a:r>
            <a:r>
              <a:rPr lang="vi-VN" sz="2800">
                <a:latin typeface="Times New Roman" panose="02020603050405020304" pitchFamily="18" charset="0"/>
                <a:ea typeface="Times New Roman" panose="02020603050405020304" pitchFamily="18" charset="0"/>
                <a:cs typeface="Times New Roman" panose="02020603050405020304" pitchFamily="18" charset="0"/>
              </a:rPr>
              <a:t>gì</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spcBef>
                <a:spcPts val="1200"/>
              </a:spcBef>
              <a:spcAft>
                <a:spcPts val="1200"/>
              </a:spcAft>
            </a:pPr>
            <a:r>
              <a:rPr lang="en-US" sz="2800">
                <a:latin typeface="Times New Roman" panose="02020603050405020304" pitchFamily="18" charset="0"/>
                <a:cs typeface="Times New Roman" panose="02020603050405020304" pitchFamily="18" charset="0"/>
              </a:rPr>
              <a:t>Bảng 26.1. Một số lệnh </a:t>
            </a:r>
            <a:r>
              <a:rPr lang="en-US" sz="2800">
                <a:latin typeface="Times New Roman" panose="02020603050405020304" pitchFamily="18" charset="0"/>
                <a:cs typeface="Times New Roman" panose="02020603050405020304" pitchFamily="18" charset="0"/>
              </a:rPr>
              <a:t>trong </a:t>
            </a:r>
            <a:r>
              <a:rPr lang="en-US" sz="2800" smtClean="0">
                <a:latin typeface="Times New Roman" panose="02020603050405020304" pitchFamily="18" charset="0"/>
                <a:cs typeface="Times New Roman" panose="02020603050405020304" pitchFamily="18" charset="0"/>
              </a:rPr>
              <a:t>Python</a:t>
            </a:r>
            <a:endParaRPr lang="en-US" sz="2800">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nvGraphicFramePr>
        <p:xfrm>
          <a:off x="3196281" y="2468562"/>
          <a:ext cx="7572374" cy="3882811"/>
        </p:xfrm>
        <a:graphic>
          <a:graphicData uri="http://schemas.openxmlformats.org/drawingml/2006/table">
            <a:tbl>
              <a:tblPr firstRow="1" firstCol="1" bandRow="1">
                <a:tableStyleId>{5C22544A-7EE6-4342-B048-85BDC9FD1C3A}</a:tableStyleId>
              </a:tblPr>
              <a:tblGrid>
                <a:gridCol w="1654523"/>
                <a:gridCol w="2291254"/>
                <a:gridCol w="1856453"/>
                <a:gridCol w="1770144"/>
              </a:tblGrid>
              <a:tr h="858859">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abs()</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len()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range()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bool()</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858859">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list()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round()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chr()</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input()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858859">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str()</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divmod()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int()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print()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1306234">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float()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ord()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type()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99314"/>
            <a:ext cx="10389786" cy="596985"/>
          </a:xfrm>
        </p:spPr>
        <p:txBody>
          <a:bodyPr>
            <a:noAutofit/>
          </a:bodyPr>
          <a:lstStyle/>
          <a:p>
            <a:pPr algn="ctr"/>
            <a:r>
              <a:rPr lang="en-US" sz="4000" b="1">
                <a:solidFill>
                  <a:schemeClr val="accent1">
                    <a:lumMod val="75000"/>
                  </a:schemeClr>
                </a:solidFill>
                <a:latin typeface="Times New Roman" panose="02020603050405020304" pitchFamily="18" charset="0"/>
                <a:cs typeface="Times New Roman" panose="02020603050405020304" pitchFamily="18" charset="0"/>
              </a:rPr>
              <a:t>1. </a:t>
            </a:r>
            <a:r>
              <a:rPr lang="en-US" sz="4000" b="1" smtClean="0">
                <a:solidFill>
                  <a:schemeClr val="accent1">
                    <a:lumMod val="75000"/>
                  </a:schemeClr>
                </a:solidFill>
                <a:latin typeface="Times New Roman" panose="02020603050405020304" pitchFamily="18" charset="0"/>
                <a:cs typeface="Times New Roman" panose="02020603050405020304" pitchFamily="18" charset="0"/>
              </a:rPr>
              <a:t>Một số hàm thiết kế sẵn của Python</a:t>
            </a:r>
            <a:endParaRPr lang="en-US" sz="40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2" name="Content Placeholder 2"/>
          <p:cNvSpPr>
            <a:spLocks noGrp="1"/>
          </p:cNvSpPr>
          <p:nvPr>
            <p:ph idx="1"/>
          </p:nvPr>
        </p:nvSpPr>
        <p:spPr>
          <a:xfrm>
            <a:off x="494270" y="1433384"/>
            <a:ext cx="10733716" cy="5016843"/>
          </a:xfrm>
          <a:noFill/>
          <a:ln>
            <a:noFill/>
          </a:ln>
        </p:spPr>
        <p:style>
          <a:lnRef idx="1">
            <a:schemeClr val="accent2"/>
          </a:lnRef>
          <a:fillRef idx="2">
            <a:schemeClr val="accent2"/>
          </a:fillRef>
          <a:effectRef idx="1">
            <a:schemeClr val="accent2"/>
          </a:effectRef>
          <a:fontRef idx="minor">
            <a:schemeClr val="dk1"/>
          </a:fontRef>
        </p:style>
        <p:txBody>
          <a:bodyPr>
            <a:noAutofit/>
          </a:bodyPr>
          <a:lstStyle/>
          <a:p>
            <a:pPr algn="just"/>
            <a:r>
              <a:rPr lang="fr-FR" sz="2800" b="1">
                <a:solidFill>
                  <a:srgbClr val="0070C0"/>
                </a:solidFill>
                <a:latin typeface="Times New Roman" panose="02020603050405020304" pitchFamily="18" charset="0"/>
                <a:cs typeface="Times New Roman" panose="02020603050405020304" pitchFamily="18" charset="0"/>
              </a:rPr>
              <a:t>Ví </a:t>
            </a:r>
            <a:r>
              <a:rPr lang="fr-FR" sz="2800" b="1">
                <a:solidFill>
                  <a:srgbClr val="0070C0"/>
                </a:solidFill>
                <a:latin typeface="Times New Roman" panose="02020603050405020304" pitchFamily="18" charset="0"/>
                <a:cs typeface="Times New Roman" panose="02020603050405020304" pitchFamily="18" charset="0"/>
              </a:rPr>
              <a:t>dụ</a:t>
            </a:r>
            <a:r>
              <a:rPr lang="fr-FR" sz="2800" b="1" smtClean="0">
                <a:solidFill>
                  <a:srgbClr val="0070C0"/>
                </a:solidFill>
                <a:latin typeface="Times New Roman" panose="02020603050405020304" pitchFamily="18" charset="0"/>
                <a:cs typeface="Times New Roman" panose="02020603050405020304" pitchFamily="18" charset="0"/>
              </a:rPr>
              <a:t>: Ta có các lệnh như sau</a:t>
            </a:r>
            <a:endParaRPr lang="en-US" sz="2800" b="1">
              <a:solidFill>
                <a:srgbClr val="0070C0"/>
              </a:solidFill>
              <a:latin typeface="Times New Roman" panose="02020603050405020304" pitchFamily="18" charset="0"/>
              <a:cs typeface="Times New Roman" panose="02020603050405020304" pitchFamily="18" charset="0"/>
            </a:endParaRPr>
          </a:p>
          <a:p>
            <a:pPr algn="just"/>
            <a:r>
              <a:rPr lang="fr-FR" sz="2800">
                <a:latin typeface="Times New Roman" panose="02020603050405020304" pitchFamily="18" charset="0"/>
                <a:cs typeface="Times New Roman" panose="02020603050405020304" pitchFamily="18" charset="0"/>
              </a:rPr>
              <a:t># </a:t>
            </a:r>
            <a:r>
              <a:rPr lang="fr-FR" sz="2800" smtClean="0">
                <a:latin typeface="Times New Roman" panose="02020603050405020304" pitchFamily="18" charset="0"/>
                <a:cs typeface="Times New Roman" panose="02020603050405020304" pitchFamily="18" charset="0"/>
              </a:rPr>
              <a:t>lệnh in </a:t>
            </a:r>
            <a:r>
              <a:rPr lang="fr-FR" sz="2800">
                <a:latin typeface="Times New Roman" panose="02020603050405020304" pitchFamily="18" charset="0"/>
                <a:cs typeface="Times New Roman" panose="02020603050405020304" pitchFamily="18" charset="0"/>
              </a:rPr>
              <a:t>xâu kí tự "Thời khóa biểu"</a:t>
            </a:r>
            <a:r>
              <a:rPr lang="fr-FR" sz="2800">
                <a:latin typeface="Times New Roman" panose="02020603050405020304" pitchFamily="18" charset="0"/>
                <a:cs typeface="Times New Roman" panose="02020603050405020304" pitchFamily="18" charset="0"/>
              </a:rPr>
              <a:t> </a:t>
            </a:r>
            <a:r>
              <a:rPr lang="fr-FR" sz="2800" smtClean="0">
                <a:latin typeface="Times New Roman" panose="02020603050405020304" pitchFamily="18" charset="0"/>
                <a:cs typeface="Times New Roman" panose="02020603050405020304" pitchFamily="18" charset="0"/>
              </a:rPr>
              <a:t>trong </a:t>
            </a:r>
            <a:r>
              <a:rPr lang="fr-FR" sz="2800">
                <a:latin typeface="Times New Roman" panose="02020603050405020304" pitchFamily="18" charset="0"/>
                <a:cs typeface="Times New Roman" panose="02020603050405020304" pitchFamily="18" charset="0"/>
              </a:rPr>
              <a:t>dấu ngoặc ra màn hình</a:t>
            </a:r>
            <a:endParaRPr lang="en-US" sz="2800">
              <a:latin typeface="Times New Roman" panose="02020603050405020304" pitchFamily="18" charset="0"/>
              <a:cs typeface="Times New Roman" panose="02020603050405020304" pitchFamily="18" charset="0"/>
            </a:endParaRPr>
          </a:p>
          <a:p>
            <a:pPr algn="just"/>
            <a:r>
              <a:rPr lang="fr-FR" sz="2800" smtClean="0">
                <a:solidFill>
                  <a:schemeClr val="accent1">
                    <a:lumMod val="75000"/>
                  </a:schemeClr>
                </a:solidFill>
                <a:latin typeface="Times New Roman" panose="02020603050405020304" pitchFamily="18" charset="0"/>
                <a:cs typeface="Times New Roman" panose="02020603050405020304" pitchFamily="18" charset="0"/>
              </a:rPr>
              <a:t>print</a:t>
            </a:r>
            <a:r>
              <a:rPr lang="fr-FR" sz="2800">
                <a:latin typeface="Times New Roman" panose="02020603050405020304" pitchFamily="18" charset="0"/>
                <a:cs typeface="Times New Roman" panose="02020603050405020304" pitchFamily="18" charset="0"/>
              </a:rPr>
              <a:t>(</a:t>
            </a:r>
            <a:r>
              <a:rPr lang="fr-FR" sz="2800">
                <a:solidFill>
                  <a:srgbClr val="0070C0"/>
                </a:solidFill>
                <a:latin typeface="Times New Roman" panose="02020603050405020304" pitchFamily="18" charset="0"/>
                <a:cs typeface="Times New Roman" panose="02020603050405020304" pitchFamily="18" charset="0"/>
              </a:rPr>
              <a:t>“Thời khóa </a:t>
            </a:r>
            <a:r>
              <a:rPr lang="fr-FR" sz="2800">
                <a:solidFill>
                  <a:srgbClr val="0070C0"/>
                </a:solidFill>
                <a:latin typeface="Times New Roman" panose="02020603050405020304" pitchFamily="18" charset="0"/>
                <a:cs typeface="Times New Roman" panose="02020603050405020304" pitchFamily="18" charset="0"/>
              </a:rPr>
              <a:t>biểu</a:t>
            </a:r>
            <a:r>
              <a:rPr lang="fr-FR" sz="2800" smtClean="0">
                <a:solidFill>
                  <a:srgbClr val="0070C0"/>
                </a:solidFill>
                <a:latin typeface="Times New Roman" panose="02020603050405020304" pitchFamily="18" charset="0"/>
                <a:cs typeface="Times New Roman" panose="02020603050405020304" pitchFamily="18" charset="0"/>
              </a:rPr>
              <a:t>”</a:t>
            </a:r>
            <a:r>
              <a:rPr lang="fr-FR" sz="2800" smtClean="0">
                <a:latin typeface="Times New Roman" panose="02020603050405020304" pitchFamily="18" charset="0"/>
                <a:cs typeface="Times New Roman" panose="02020603050405020304" pitchFamily="18" charset="0"/>
              </a:rPr>
              <a:t>) </a:t>
            </a:r>
            <a:endParaRPr lang="fr-FR" sz="2800" smtClean="0">
              <a:latin typeface="Times New Roman" panose="02020603050405020304" pitchFamily="18" charset="0"/>
              <a:cs typeface="Times New Roman" panose="02020603050405020304" pitchFamily="18" charset="0"/>
            </a:endParaRPr>
          </a:p>
          <a:p>
            <a:pPr algn="just"/>
            <a:r>
              <a:rPr lang="fr-FR" sz="2800" smtClean="0">
                <a:latin typeface="Times New Roman" panose="02020603050405020304" pitchFamily="18" charset="0"/>
                <a:cs typeface="Times New Roman" panose="02020603050405020304" pitchFamily="18" charset="0"/>
              </a:rPr>
              <a:t>x </a:t>
            </a:r>
            <a:r>
              <a:rPr lang="fr-FR" sz="2800">
                <a:latin typeface="Times New Roman" panose="02020603050405020304" pitchFamily="18" charset="0"/>
                <a:cs typeface="Times New Roman" panose="02020603050405020304" pitchFamily="18" charset="0"/>
              </a:rPr>
              <a:t>= </a:t>
            </a:r>
            <a:r>
              <a:rPr lang="fr-FR" sz="2800">
                <a:solidFill>
                  <a:schemeClr val="accent1">
                    <a:lumMod val="75000"/>
                  </a:schemeClr>
                </a:solidFill>
                <a:latin typeface="Times New Roman" panose="02020603050405020304" pitchFamily="18" charset="0"/>
                <a:cs typeface="Times New Roman" panose="02020603050405020304" pitchFamily="18" charset="0"/>
              </a:rPr>
              <a:t>int</a:t>
            </a:r>
            <a:r>
              <a:rPr lang="fr-FR" sz="2800">
                <a:solidFill>
                  <a:srgbClr val="0070C0"/>
                </a:solidFill>
                <a:latin typeface="Times New Roman" panose="02020603050405020304" pitchFamily="18" charset="0"/>
                <a:cs typeface="Times New Roman" panose="02020603050405020304" pitchFamily="18" charset="0"/>
              </a:rPr>
              <a:t>(“</a:t>
            </a:r>
            <a:r>
              <a:rPr lang="fr-FR" sz="2800">
                <a:solidFill>
                  <a:srgbClr val="0070C0"/>
                </a:solidFill>
                <a:latin typeface="Times New Roman" panose="02020603050405020304" pitchFamily="18" charset="0"/>
                <a:cs typeface="Times New Roman" panose="02020603050405020304" pitchFamily="18" charset="0"/>
              </a:rPr>
              <a:t>52</a:t>
            </a:r>
            <a:r>
              <a:rPr lang="fr-FR" sz="2800" smtClean="0">
                <a:solidFill>
                  <a:srgbClr val="0070C0"/>
                </a:solidFill>
                <a:latin typeface="Times New Roman" panose="02020603050405020304" pitchFamily="18" charset="0"/>
                <a:cs typeface="Times New Roman" panose="02020603050405020304" pitchFamily="18" charset="0"/>
              </a:rPr>
              <a:t>”)  </a:t>
            </a:r>
            <a:r>
              <a:rPr lang="fr-FR" sz="2800" smtClean="0">
                <a:solidFill>
                  <a:schemeClr val="tx1"/>
                </a:solidFill>
                <a:latin typeface="Times New Roman" panose="02020603050405020304" pitchFamily="18" charset="0"/>
                <a:cs typeface="Times New Roman" panose="02020603050405020304" pitchFamily="18" charset="0"/>
              </a:rPr>
              <a:t># chuyển xâu "52" thành số nguyên 52</a:t>
            </a:r>
            <a:endParaRPr lang="en-US" sz="2800">
              <a:solidFill>
                <a:schemeClr val="tx1"/>
              </a:solidFill>
              <a:latin typeface="Times New Roman" panose="02020603050405020304" pitchFamily="18" charset="0"/>
              <a:cs typeface="Times New Roman" panose="02020603050405020304" pitchFamily="18" charset="0"/>
            </a:endParaRPr>
          </a:p>
          <a:p>
            <a:pPr algn="just"/>
            <a:r>
              <a:rPr lang="fr-FR" sz="2800">
                <a:solidFill>
                  <a:schemeClr val="accent1">
                    <a:lumMod val="75000"/>
                  </a:schemeClr>
                </a:solidFill>
                <a:latin typeface="Times New Roman" panose="02020603050405020304" pitchFamily="18" charset="0"/>
                <a:cs typeface="Times New Roman" panose="02020603050405020304" pitchFamily="18" charset="0"/>
              </a:rPr>
              <a:t>type</a:t>
            </a:r>
            <a:r>
              <a:rPr lang="fr-FR" sz="2800">
                <a:latin typeface="Times New Roman" panose="02020603050405020304" pitchFamily="18" charset="0"/>
                <a:cs typeface="Times New Roman" panose="02020603050405020304" pitchFamily="18" charset="0"/>
              </a:rPr>
              <a:t>(y</a:t>
            </a:r>
            <a:r>
              <a:rPr lang="fr-FR" sz="2800" smtClean="0">
                <a:latin typeface="Times New Roman" panose="02020603050405020304" pitchFamily="18" charset="0"/>
                <a:cs typeface="Times New Roman" panose="02020603050405020304" pitchFamily="18" charset="0"/>
              </a:rPr>
              <a:t>)   # trả lại kiểu dữ liệu của biến y</a:t>
            </a:r>
            <a:endParaRPr lang="en-US" sz="2800">
              <a:latin typeface="Times New Roman" panose="02020603050405020304" pitchFamily="18" charset="0"/>
              <a:cs typeface="Times New Roman" panose="02020603050405020304" pitchFamily="18" charset="0"/>
            </a:endParaRPr>
          </a:p>
          <a:p>
            <a:pPr algn="just"/>
            <a:r>
              <a:rPr lang="en-US" sz="2800">
                <a:latin typeface="Times New Roman" panose="02020603050405020304" pitchFamily="18" charset="0"/>
                <a:cs typeface="Times New Roman" panose="02020603050405020304" pitchFamily="18" charset="0"/>
              </a:rPr>
              <a:t>x = </a:t>
            </a:r>
            <a:r>
              <a:rPr lang="en-US" sz="2800">
                <a:solidFill>
                  <a:schemeClr val="accent1">
                    <a:lumMod val="75000"/>
                  </a:schemeClr>
                </a:solidFill>
                <a:latin typeface="Times New Roman" panose="02020603050405020304" pitchFamily="18" charset="0"/>
                <a:cs typeface="Times New Roman" panose="02020603050405020304" pitchFamily="18" charset="0"/>
              </a:rPr>
              <a:t>input</a:t>
            </a:r>
            <a:r>
              <a:rPr lang="en-US" sz="280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 # nhập một xâu bất kì từ bàn phím</a:t>
            </a:r>
            <a:endParaRPr lang="en-US" sz="2800">
              <a:latin typeface="Times New Roman" panose="02020603050405020304" pitchFamily="18" charset="0"/>
              <a:cs typeface="Times New Roman" panose="02020603050405020304" pitchFamily="18" charset="0"/>
            </a:endParaRPr>
          </a:p>
          <a:p>
            <a:pPr lvl="0" algn="just"/>
            <a:r>
              <a:rPr lang="en-US" sz="2800" smtClean="0">
                <a:latin typeface="Times New Roman" panose="02020603050405020304" pitchFamily="18" charset="0"/>
                <a:cs typeface="Times New Roman" panose="02020603050405020304" pitchFamily="18" charset="0"/>
              </a:rPr>
              <a:t>=&gt; Các </a:t>
            </a:r>
            <a:r>
              <a:rPr lang="en-US" sz="2800">
                <a:latin typeface="Times New Roman" panose="02020603050405020304" pitchFamily="18" charset="0"/>
                <a:cs typeface="Times New Roman" panose="02020603050405020304" pitchFamily="18" charset="0"/>
              </a:rPr>
              <a:t>lệnh trong Bảng 26.1 chính là các chương trình con được thiết kế sẵn của Python, cho phép người dùng tuỳ ý sử dụng trong các chương trình của riêng </a:t>
            </a:r>
            <a:r>
              <a:rPr lang="en-US" sz="2800">
                <a:latin typeface="Times New Roman" panose="02020603050405020304" pitchFamily="18" charset="0"/>
                <a:cs typeface="Times New Roman" panose="02020603050405020304" pitchFamily="18" charset="0"/>
              </a:rPr>
              <a:t>mình</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99314"/>
            <a:ext cx="10389786" cy="596985"/>
          </a:xfrm>
        </p:spPr>
        <p:txBody>
          <a:bodyPr>
            <a:noAutofit/>
          </a:bodyPr>
          <a:lstStyle/>
          <a:p>
            <a:pPr algn="ctr"/>
            <a:r>
              <a:rPr lang="en-US" sz="4000" b="1">
                <a:solidFill>
                  <a:schemeClr val="accent1">
                    <a:lumMod val="75000"/>
                  </a:schemeClr>
                </a:solidFill>
                <a:latin typeface="Times New Roman" panose="02020603050405020304" pitchFamily="18" charset="0"/>
                <a:cs typeface="Times New Roman" panose="02020603050405020304" pitchFamily="18" charset="0"/>
              </a:rPr>
              <a:t>1. </a:t>
            </a:r>
            <a:r>
              <a:rPr lang="en-US" sz="4000" b="1" smtClean="0">
                <a:solidFill>
                  <a:schemeClr val="accent1">
                    <a:lumMod val="75000"/>
                  </a:schemeClr>
                </a:solidFill>
                <a:latin typeface="Times New Roman" panose="02020603050405020304" pitchFamily="18" charset="0"/>
                <a:cs typeface="Times New Roman" panose="02020603050405020304" pitchFamily="18" charset="0"/>
              </a:rPr>
              <a:t>Một số hàm thiết kế sẵn của Python</a:t>
            </a:r>
            <a:endParaRPr lang="en-US" sz="40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2" name="Content Placeholder 2"/>
          <p:cNvSpPr>
            <a:spLocks noGrp="1"/>
          </p:cNvSpPr>
          <p:nvPr>
            <p:ph idx="1"/>
          </p:nvPr>
        </p:nvSpPr>
        <p:spPr>
          <a:xfrm>
            <a:off x="1037687" y="1952367"/>
            <a:ext cx="9990811" cy="4181561"/>
          </a:xfrm>
          <a:noFill/>
          <a:ln>
            <a:noFill/>
          </a:ln>
        </p:spPr>
        <p:style>
          <a:lnRef idx="1">
            <a:schemeClr val="accent2"/>
          </a:lnRef>
          <a:fillRef idx="2">
            <a:schemeClr val="accent2"/>
          </a:fillRef>
          <a:effectRef idx="1">
            <a:schemeClr val="accent2"/>
          </a:effectRef>
          <a:fontRef idx="minor">
            <a:schemeClr val="dk1"/>
          </a:fontRef>
        </p:style>
        <p:txBody>
          <a:bodyPr>
            <a:noAutofit/>
          </a:bodyPr>
          <a:lstStyle/>
          <a:p>
            <a:pPr marL="457200" indent="-457200" algn="just">
              <a:spcBef>
                <a:spcPts val="1200"/>
              </a:spcBef>
              <a:spcAft>
                <a:spcPts val="1200"/>
              </a:spcAft>
              <a:buFont typeface="Symbol" panose="05050102010706020507" pitchFamily="18" charset="2"/>
              <a:buChar char="Þ"/>
            </a:pPr>
            <a:r>
              <a:rPr lang="en-US" sz="2800" smtClean="0">
                <a:latin typeface="Times New Roman" panose="02020603050405020304" pitchFamily="18" charset="0"/>
                <a:cs typeface="Times New Roman" panose="02020603050405020304" pitchFamily="18" charset="0"/>
              </a:rPr>
              <a:t>xâu </a:t>
            </a:r>
            <a:r>
              <a:rPr lang="en-US" sz="2800">
                <a:latin typeface="Times New Roman" panose="02020603050405020304" pitchFamily="18" charset="0"/>
                <a:cs typeface="Times New Roman" panose="02020603050405020304" pitchFamily="18" charset="0"/>
              </a:rPr>
              <a:t>kí tự bên trong ngoặc của các hàm </a:t>
            </a:r>
            <a:r>
              <a:rPr lang="en-US" sz="2800">
                <a:solidFill>
                  <a:schemeClr val="accent1">
                    <a:lumMod val="50000"/>
                  </a:schemeClr>
                </a:solidFill>
                <a:latin typeface="Times New Roman" panose="02020603050405020304" pitchFamily="18" charset="0"/>
                <a:cs typeface="Times New Roman" panose="02020603050405020304" pitchFamily="18" charset="0"/>
              </a:rPr>
              <a:t>int</a:t>
            </a:r>
            <a:r>
              <a:rPr lang="en-US" sz="2800">
                <a:latin typeface="Times New Roman" panose="02020603050405020304" pitchFamily="18" charset="0"/>
                <a:cs typeface="Times New Roman" panose="02020603050405020304" pitchFamily="18" charset="0"/>
              </a:rPr>
              <a:t> ( ) và </a:t>
            </a:r>
            <a:r>
              <a:rPr lang="en-US" sz="2800">
                <a:solidFill>
                  <a:schemeClr val="accent1">
                    <a:lumMod val="50000"/>
                  </a:schemeClr>
                </a:solidFill>
                <a:latin typeface="Times New Roman" panose="02020603050405020304" pitchFamily="18" charset="0"/>
                <a:cs typeface="Times New Roman" panose="02020603050405020304" pitchFamily="18" charset="0"/>
              </a:rPr>
              <a:t>print</a:t>
            </a:r>
            <a:r>
              <a:rPr lang="en-US" sz="2800">
                <a:latin typeface="Times New Roman" panose="02020603050405020304" pitchFamily="18" charset="0"/>
                <a:cs typeface="Times New Roman" panose="02020603050405020304" pitchFamily="18" charset="0"/>
              </a:rPr>
              <a:t>() là tham số của hàm</a:t>
            </a:r>
            <a:r>
              <a:rPr lang="en-US" sz="2800">
                <a:latin typeface="Times New Roman" panose="02020603050405020304" pitchFamily="18" charset="0"/>
                <a:cs typeface="Times New Roman" panose="02020603050405020304" pitchFamily="18" charset="0"/>
              </a:rPr>
              <a:t>. </a:t>
            </a:r>
            <a:endParaRPr lang="en-US" sz="2800" smtClean="0">
              <a:latin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 typeface="Symbol" panose="05050102010706020507" pitchFamily="18" charset="2"/>
              <a:buChar char="Þ"/>
            </a:pPr>
            <a:r>
              <a:rPr lang="en-US" sz="2800" smtClean="0">
                <a:latin typeface="Times New Roman" panose="02020603050405020304" pitchFamily="18" charset="0"/>
                <a:cs typeface="Times New Roman" panose="02020603050405020304" pitchFamily="18" charset="0"/>
              </a:rPr>
              <a:t>Cú </a:t>
            </a:r>
            <a:r>
              <a:rPr lang="en-US" sz="2800">
                <a:latin typeface="Times New Roman" panose="02020603050405020304" pitchFamily="18" charset="0"/>
                <a:cs typeface="Times New Roman" panose="02020603050405020304" pitchFamily="18" charset="0"/>
              </a:rPr>
              <a:t>pháp câu lệnh gọi hàm trong Python có dạng chung như sau: </a:t>
            </a:r>
            <a:endParaRPr lang="en-US" sz="2800">
              <a:latin typeface="Times New Roman" panose="02020603050405020304" pitchFamily="18" charset="0"/>
              <a:cs typeface="Times New Roman" panose="02020603050405020304" pitchFamily="18" charset="0"/>
            </a:endParaRPr>
          </a:p>
          <a:p>
            <a:pPr algn="ctr">
              <a:spcBef>
                <a:spcPts val="1200"/>
              </a:spcBef>
              <a:spcAft>
                <a:spcPts val="1200"/>
              </a:spcAft>
            </a:pPr>
            <a:r>
              <a:rPr lang="en-US" sz="2800" b="1">
                <a:solidFill>
                  <a:schemeClr val="accent1">
                    <a:lumMod val="50000"/>
                  </a:schemeClr>
                </a:solidFill>
                <a:latin typeface="Times New Roman" panose="02020603050405020304" pitchFamily="18" charset="0"/>
                <a:cs typeface="Times New Roman" panose="02020603050405020304" pitchFamily="18" charset="0"/>
              </a:rPr>
              <a:t>&lt;tên hàm&gt;</a:t>
            </a:r>
            <a:r>
              <a:rPr lang="en-US" sz="2800" b="1">
                <a:latin typeface="Times New Roman" panose="02020603050405020304" pitchFamily="18" charset="0"/>
                <a:cs typeface="Times New Roman" panose="02020603050405020304" pitchFamily="18" charset="0"/>
              </a:rPr>
              <a:t>(</a:t>
            </a:r>
            <a:r>
              <a:rPr lang="en-US" sz="2800" b="1">
                <a:solidFill>
                  <a:srgbClr val="0070C0"/>
                </a:solidFill>
                <a:latin typeface="Times New Roman" panose="02020603050405020304" pitchFamily="18" charset="0"/>
                <a:cs typeface="Times New Roman" panose="02020603050405020304" pitchFamily="18" charset="0"/>
              </a:rPr>
              <a:t>&lt;danh sách tham số hàm&gt;</a:t>
            </a:r>
            <a:r>
              <a:rPr lang="en-US" sz="2800" b="1">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p:nvPr/>
        </p:nvSpPr>
        <p:spPr>
          <a:xfrm>
            <a:off x="2209800" y="1589534"/>
            <a:ext cx="7294017" cy="41345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spcAft>
                <a:spcPts val="1200"/>
              </a:spcAft>
              <a:buNone/>
            </a:pPr>
            <a:r>
              <a:rPr lang="en-US" b="1">
                <a:solidFill>
                  <a:schemeClr val="accent1">
                    <a:lumMod val="50000"/>
                  </a:schemeClr>
                </a:solidFill>
                <a:latin typeface="Times New Roman" panose="02020603050405020304" pitchFamily="18" charset="0"/>
                <a:cs typeface="Times New Roman" panose="02020603050405020304" pitchFamily="18" charset="0"/>
              </a:rPr>
              <a:t>Ghi nhớ</a:t>
            </a:r>
            <a:endParaRPr lang="en-US">
              <a:solidFill>
                <a:schemeClr val="accent1">
                  <a:lumMod val="50000"/>
                </a:schemeClr>
              </a:solidFill>
              <a:latin typeface="Times New Roman" panose="02020603050405020304" pitchFamily="18" charset="0"/>
              <a:cs typeface="Times New Roman" panose="02020603050405020304" pitchFamily="18" charset="0"/>
            </a:endParaRPr>
          </a:p>
          <a:p>
            <a:pPr algn="just">
              <a:lnSpc>
                <a:spcPct val="100000"/>
              </a:lnSpc>
              <a:spcBef>
                <a:spcPts val="1200"/>
              </a:spcBef>
              <a:spcAft>
                <a:spcPts val="1200"/>
              </a:spcAft>
            </a:pPr>
            <a:r>
              <a:rPr lang="en-US" b="1">
                <a:solidFill>
                  <a:srgbClr val="002060"/>
                </a:solidFill>
                <a:latin typeface="Times New Roman" panose="02020603050405020304" pitchFamily="18" charset="0"/>
                <a:cs typeface="Times New Roman" panose="02020603050405020304" pitchFamily="18" charset="0"/>
              </a:rPr>
              <a:t>Python cung cấp sẵn nhiều hàm thực hiện những công việc khác nhau cho phép người dùng được tùy ý sử dụng khi viết chương trình bằng các câu lệnh gọi hàm tương ứng.</a:t>
            </a:r>
            <a:endParaRPr lang="en-US">
              <a:solidFill>
                <a:srgbClr val="002060"/>
              </a:solidFill>
              <a:latin typeface="Times New Roman" panose="02020603050405020304" pitchFamily="18" charset="0"/>
              <a:cs typeface="Times New Roman" panose="02020603050405020304" pitchFamily="18" charset="0"/>
            </a:endParaRPr>
          </a:p>
        </p:txBody>
      </p:sp>
      <p:sp>
        <p:nvSpPr>
          <p:cNvPr id="12" name="Arrow: Right 11"/>
          <p:cNvSpPr/>
          <p:nvPr/>
        </p:nvSpPr>
        <p:spPr>
          <a:xfrm>
            <a:off x="694509" y="2749732"/>
            <a:ext cx="992777" cy="6792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2973859" y="2216149"/>
            <a:ext cx="6096000" cy="2108299"/>
          </a:xfrm>
          <a:prstGeom prst="cloudCallout">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2800">
                <a:latin typeface="Times New Roman" panose="02020603050405020304" pitchFamily="18" charset="0"/>
                <a:ea typeface="Times New Roman" panose="02020603050405020304" pitchFamily="18" charset="0"/>
              </a:rPr>
              <a:t>? Mô tả tham số và giá trị trả lại của mỗi hàm sau</a:t>
            </a: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float</a:t>
            </a:r>
            <a:r>
              <a:rPr lang="en-US" sz="2800">
                <a:latin typeface="Times New Roman" panose="02020603050405020304" pitchFamily="18" charset="0"/>
                <a:ea typeface="Times New Roman" panose="02020603050405020304" pitchFamily="18" charset="0"/>
              </a:rPr>
              <a:t>(), str(), len(), list()</a:t>
            </a:r>
            <a:endParaRPr lang="en-US"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86764" y="356791"/>
            <a:ext cx="9247275" cy="678327"/>
          </a:xfrm>
          <a:prstGeom prst="rect">
            <a:avLst/>
          </a:prstGeom>
        </p:spPr>
        <p:txBody>
          <a:bodyPr wrap="none">
            <a:spAutoFit/>
          </a:bodyPr>
          <a:lstStyle/>
          <a:p>
            <a:pPr algn="just">
              <a:lnSpc>
                <a:spcPct val="115000"/>
              </a:lnSpc>
              <a:spcAft>
                <a:spcPts val="0"/>
              </a:spcAft>
            </a:pPr>
            <a:r>
              <a:rPr lang="en-US" sz="36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2. THIẾT LẬP CÁC HÀM TỰ ĐỊNH NGHĨA</a:t>
            </a:r>
            <a:endParaRPr lang="en-US" sz="4000">
              <a:solidFill>
                <a:schemeClr val="accent1">
                  <a:lumMod val="5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Rectangle 7"/>
          <p:cNvSpPr/>
          <p:nvPr/>
        </p:nvSpPr>
        <p:spPr>
          <a:xfrm>
            <a:off x="2652583" y="1455093"/>
            <a:ext cx="6096000" cy="4616648"/>
          </a:xfrm>
          <a:prstGeom prst="rect">
            <a:avLst/>
          </a:prstGeom>
        </p:spPr>
        <p:txBody>
          <a:bodyPr>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Ví dụ 1. Cách viết hàm có trả lại giá trị</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42C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def   </a:t>
            </a:r>
            <a:r>
              <a:rPr lang="en-US" sz="2800">
                <a:solidFill>
                  <a:srgbClr val="FF42C0"/>
                </a:solidFill>
                <a:latin typeface="Times New Roman" panose="02020603050405020304" pitchFamily="18" charset="0"/>
                <a:ea typeface="Times New Roman" panose="02020603050405020304" pitchFamily="18" charset="0"/>
                <a:cs typeface="Times New Roman" panose="02020603050405020304" pitchFamily="18" charset="0"/>
              </a:rPr>
              <a:t>inc</a:t>
            </a:r>
            <a:r>
              <a:rPr lang="en-US" sz="2800">
                <a:latin typeface="Times New Roman" panose="02020603050405020304" pitchFamily="18" charset="0"/>
                <a:ea typeface="Times New Roman" panose="02020603050405020304" pitchFamily="18" charset="0"/>
                <a:cs typeface="Times New Roman" panose="02020603050405020304" pitchFamily="18" charset="0"/>
              </a:rPr>
              <a:t>(n):</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return n+1</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42C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inc(3)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4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Tên hàm: inc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Tham số hàm: số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Giá trị trả lại: số n + 1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30162" y="639548"/>
            <a:ext cx="8344929" cy="5201424"/>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Ví dụ 2. Cách viết hàm không trả lại giá trị.</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42C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def   </a:t>
            </a:r>
            <a:r>
              <a:rPr lang="en-US" sz="2800">
                <a:solidFill>
                  <a:srgbClr val="FF1CBF"/>
                </a:solidFill>
                <a:latin typeface="Times New Roman" panose="02020603050405020304" pitchFamily="18" charset="0"/>
                <a:ea typeface="Times New Roman" panose="02020603050405020304" pitchFamily="18" charset="0"/>
                <a:cs typeface="Times New Roman" panose="02020603050405020304" pitchFamily="18" charset="0"/>
              </a:rPr>
              <a:t>thong_bao</a:t>
            </a:r>
            <a:r>
              <a:rPr lang="en-US" sz="2800">
                <a:latin typeface="Times New Roman" panose="02020603050405020304" pitchFamily="18" charset="0"/>
                <a:ea typeface="Times New Roman" panose="02020603050405020304" pitchFamily="18" charset="0"/>
                <a:cs typeface="Times New Roman" panose="02020603050405020304" pitchFamily="18" charset="0"/>
              </a:rPr>
              <a:t>(msg):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FF1CBF"/>
                </a:solidFill>
                <a:latin typeface="Times New Roman" panose="02020603050405020304" pitchFamily="18" charset="0"/>
                <a:ea typeface="Times New Roman" panose="02020603050405020304" pitchFamily="18" charset="0"/>
                <a:cs typeface="Times New Roman" panose="02020603050405020304" pitchFamily="18" charset="0"/>
              </a:rPr>
              <a:t> print</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Xin chào bạn</a:t>
            </a:r>
            <a:r>
              <a:rPr lang="en-US" sz="2800">
                <a:latin typeface="Times New Roman" panose="02020603050405020304" pitchFamily="18" charset="0"/>
                <a:ea typeface="Times New Roman" panose="02020603050405020304" pitchFamily="18" charset="0"/>
                <a:cs typeface="Times New Roman" panose="02020603050405020304" pitchFamily="18" charset="0"/>
              </a:rPr>
              <a:t>", msg)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return</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FF1CB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thong_bao(“</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Trần Quang Minh</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Xin chào bạn Trần Quang Minh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Tên hàm: thong_bao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Tham số hàm: xâu kí tự msg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Giá trị trả lại: không có</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1_FunkyShapesVTI">
  <a:themeElements>
    <a:clrScheme name="Custom 15">
      <a:dk1>
        <a:sysClr val="windowText" lastClr="000000"/>
      </a:dk1>
      <a:lt1>
        <a:sysClr val="window" lastClr="FFFFFF"/>
      </a:lt1>
      <a:dk2>
        <a:srgbClr val="2D2D2D"/>
      </a:dk2>
      <a:lt2>
        <a:srgbClr val="F3FFF8"/>
      </a:lt2>
      <a:accent1>
        <a:srgbClr val="FF80BD"/>
      </a:accent1>
      <a:accent2>
        <a:srgbClr val="1EB9D3"/>
      </a:accent2>
      <a:accent3>
        <a:srgbClr val="21C46B"/>
      </a:accent3>
      <a:accent4>
        <a:srgbClr val="EA9600"/>
      </a:accent4>
      <a:accent5>
        <a:srgbClr val="F43B56"/>
      </a:accent5>
      <a:accent6>
        <a:srgbClr val="4B56E8"/>
      </a:accent6>
      <a:hlink>
        <a:srgbClr val="8F61FF"/>
      </a:hlink>
      <a:folHlink>
        <a:srgbClr val="F900A0"/>
      </a:folHlink>
    </a:clrScheme>
    <a:fontScheme name="Custom 7">
      <a:majorFont>
        <a:latin typeface="Source Sans Pro "/>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Funky shapes design</Template>
  <TotalTime>0</TotalTime>
  <Words>5790</Words>
  <Application>WPS Presentation</Application>
  <PresentationFormat>Widescreen</PresentationFormat>
  <Paragraphs>189</Paragraphs>
  <Slides>26</Slides>
  <Notes>11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26</vt:i4>
      </vt:variant>
    </vt:vector>
  </HeadingPairs>
  <TitlesOfParts>
    <vt:vector size="38" baseType="lpstr">
      <vt:lpstr>Arial</vt:lpstr>
      <vt:lpstr>SimSun</vt:lpstr>
      <vt:lpstr>Wingdings</vt:lpstr>
      <vt:lpstr>Source Sans Pro SemiBold</vt:lpstr>
      <vt:lpstr>Segoe Print</vt:lpstr>
      <vt:lpstr>Source Sans Pro</vt:lpstr>
      <vt:lpstr>Times New Roman</vt:lpstr>
      <vt:lpstr>Calibri</vt:lpstr>
      <vt:lpstr>Symbol</vt:lpstr>
      <vt:lpstr>Microsoft YaHei</vt:lpstr>
      <vt:lpstr>Arial Unicode MS</vt:lpstr>
      <vt:lpstr>1_FunkyShapesVTI</vt:lpstr>
      <vt:lpstr>BÀI 26 HÀM TRONG PYTHON</vt:lpstr>
      <vt:lpstr>PowerPoint 演示文稿</vt:lpstr>
      <vt:lpstr>PowerPoint 演示文稿</vt:lpstr>
      <vt:lpstr>1. Một số hàm thiết kế sẵn của Python</vt:lpstr>
      <vt:lpstr>1. Một số hàm thiết kế sẵn của Python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BÀI TẬP</vt:lpstr>
      <vt:lpstr>BÀI TẬP</vt:lpstr>
      <vt:lpstr>BÀI TẬP</vt:lpstr>
      <vt:lpstr>BÀI TẬP</vt:lpstr>
      <vt:lpstr>THANK YOU</vt:lpstr>
      <vt:lpstr>TOPIC 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10 CHƯƠNG TRÌNH CON VÀ THƯ VIỆN CÁC CHƯƠNG TRÌNH CON CÓ SẴN</dc:title>
  <dc:creator>HoangThanh Tam</dc:creator>
  <cp:lastModifiedBy>ASUS</cp:lastModifiedBy>
  <cp:revision>15</cp:revision>
  <dcterms:created xsi:type="dcterms:W3CDTF">2022-01-16T09:26:00Z</dcterms:created>
  <dcterms:modified xsi:type="dcterms:W3CDTF">2023-03-13T03:23:03Z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663FF5AFCF8343A6A4B8BD379045A4D3</vt:lpwstr>
  </property>
  <property fmtid="{D5CDD505-2E9C-101B-9397-08002B2CF9AE}" pid="4" name="KSOProductBuildVer">
    <vt:lpwstr>1033-11.2.0.11486</vt:lpwstr>
  </property>
</Properties>
</file>