
<file path=[Content_Types].xml><?xml version="1.0" encoding="utf-8"?>
<Types xmlns="http://schemas.openxmlformats.org/package/2006/content-types">
  <Default Extension="png" ContentType="image/png"/>
  <Default Extension="gif" ContentType="image/gif"/>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media/image2.svg" ContentType="image/svg+xml"/>
  <Override PartName="/ppt/media/image3.svg" ContentType="image/svg+xml"/>
  <Override PartName="/ppt/media/image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25"/>
  </p:handoutMasterIdLst>
  <p:sldIdLst>
    <p:sldId id="283" r:id="rId3"/>
    <p:sldId id="286" r:id="rId5"/>
    <p:sldId id="269" r:id="rId6"/>
    <p:sldId id="296" r:id="rId7"/>
    <p:sldId id="311" r:id="rId8"/>
    <p:sldId id="312" r:id="rId9"/>
    <p:sldId id="276" r:id="rId10"/>
    <p:sldId id="287" r:id="rId11"/>
    <p:sldId id="288" r:id="rId12"/>
    <p:sldId id="297" r:id="rId13"/>
    <p:sldId id="314" r:id="rId14"/>
    <p:sldId id="289" r:id="rId15"/>
    <p:sldId id="290" r:id="rId16"/>
    <p:sldId id="291" r:id="rId17"/>
    <p:sldId id="298" r:id="rId18"/>
    <p:sldId id="299" r:id="rId19"/>
    <p:sldId id="300" r:id="rId20"/>
    <p:sldId id="301" r:id="rId21"/>
    <p:sldId id="302" r:id="rId22"/>
    <p:sldId id="303"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5794" autoAdjust="0"/>
  </p:normalViewPr>
  <p:slideViewPr>
    <p:cSldViewPr snapToGrid="0">
      <p:cViewPr varScale="1">
        <p:scale>
          <a:sx n="41" d="100"/>
          <a:sy n="41" d="100"/>
        </p:scale>
        <p:origin x="66" y="6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fld>
            <a:endParaRPr lang="en-US" noProof="0"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fld>
            <a:endParaRPr lang="en-US" noProof="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fld>
            <a:endParaRPr lang="en-US" noProof="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DBACE-0F8F-43FD-98F0-DEE13552DADA}"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fld>
            <a:endParaRPr lang="en-US" noProof="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fld>
            <a:endParaRPr lang="en-US" noProof="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fld>
            <a:endParaRPr lang="en-US" noProof="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fld>
            <a:endParaRPr lang="en-US" noProof="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fld>
            <a:endParaRPr lang="en-US" noProof="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fld>
            <a:endParaRPr lang="en-US" noProof="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fld>
            <a:endParaRPr lang="en-US" noProof="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fld>
            <a:endParaRPr lang="en-US" noProof="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12" name="Content Placeholder 2"/>
          <p:cNvSpPr>
            <a:spLocks noGrp="1"/>
          </p:cNvSpPr>
          <p:nvPr>
            <p:ph idx="13"/>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5" name="Footer Placeholder 4"/>
          <p:cNvSpPr>
            <a:spLocks noGrp="1"/>
          </p:cNvSpPr>
          <p:nvPr>
            <p:ph type="ftr" sz="quarter" idx="14"/>
          </p:nvPr>
        </p:nvSpPr>
        <p:spPr/>
        <p:txBody>
          <a:bodyPr/>
          <a:lstStyle/>
          <a:p>
            <a:endParaRPr lang="en-US" noProof="0" dirty="0"/>
          </a:p>
        </p:txBody>
      </p:sp>
      <p:sp>
        <p:nvSpPr>
          <p:cNvPr id="6" name="Slide Number Placeholder 5"/>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fld>
            <a:endParaRPr lang="en-US" noProof="0" dirty="0"/>
          </a:p>
        </p:txBody>
      </p:sp>
      <p:sp>
        <p:nvSpPr>
          <p:cNvPr id="23" name="Picture Placeholder 22"/>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dirty="0"/>
              <a:t>Insert or Drag &amp; Drop </a:t>
            </a:r>
            <a:br>
              <a:rPr lang="en-US" noProof="0" dirty="0"/>
            </a:br>
            <a:r>
              <a:rPr lang="en-US" noProof="0" dirty="0"/>
              <a:t>Your Photo</a:t>
            </a:r>
            <a:endParaRPr lang="en-US" noProof="0" dirty="0"/>
          </a:p>
        </p:txBody>
      </p:sp>
      <p:sp>
        <p:nvSpPr>
          <p:cNvPr id="20" name="Title 1"/>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endParaRPr lang="en-US" noProof="0"/>
          </a:p>
        </p:txBody>
      </p:sp>
      <p:sp>
        <p:nvSpPr>
          <p:cNvPr id="21" name="Subtitle 2"/>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a:p>
        </p:txBody>
      </p:sp>
      <p:pic>
        <p:nvPicPr>
          <p:cNvPr id="24" name="Picture 23"/>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0755242" y="6359429"/>
            <a:ext cx="881186" cy="33998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p:cNvGrpSpPr/>
          <p:nvPr userDrawn="1"/>
        </p:nvGrpSpPr>
        <p:grpSpPr>
          <a:xfrm>
            <a:off x="-735060" y="-1"/>
            <a:ext cx="8994070" cy="7509123"/>
            <a:chOff x="-731331" y="-1"/>
            <a:chExt cx="8994070" cy="7509123"/>
          </a:xfrm>
        </p:grpSpPr>
        <p:sp>
          <p:nvSpPr>
            <p:cNvPr id="22" name="Freeform: Shape 21"/>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3" name="Freeform: Shape 22"/>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10" name="Content Placeholder 2"/>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endParaRPr lang="en-US" noProof="0"/>
          </a:p>
        </p:txBody>
      </p:sp>
      <p:sp>
        <p:nvSpPr>
          <p:cNvPr id="6" name="Content Placeholder 2"/>
          <p:cNvSpPr>
            <a:spLocks noGrp="1"/>
          </p:cNvSpPr>
          <p:nvPr>
            <p:ph idx="14"/>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11" name="Content Placeholder 2"/>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endParaRPr lang="en-US" noProof="0"/>
          </a:p>
        </p:txBody>
      </p:sp>
      <p:sp>
        <p:nvSpPr>
          <p:cNvPr id="8" name="Content Placeholder 2"/>
          <p:cNvSpPr>
            <a:spLocks noGrp="1"/>
          </p:cNvSpPr>
          <p:nvPr>
            <p:ph idx="15"/>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12" name="Content Placeholder 2"/>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endParaRPr lang="en-US" noProof="0"/>
          </a:p>
        </p:txBody>
      </p:sp>
      <p:sp>
        <p:nvSpPr>
          <p:cNvPr id="9" name="Content Placeholder 2"/>
          <p:cNvSpPr>
            <a:spLocks noGrp="1"/>
          </p:cNvSpPr>
          <p:nvPr>
            <p:ph idx="16"/>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4" name="Title 3"/>
          <p:cNvSpPr>
            <a:spLocks noGrp="1"/>
          </p:cNvSpPr>
          <p:nvPr>
            <p:ph type="title"/>
          </p:nvPr>
        </p:nvSpPr>
        <p:spPr/>
        <p:txBody>
          <a:bodyPr/>
          <a:lstStyle/>
          <a:p>
            <a:r>
              <a:rPr lang="en-US" noProof="0"/>
              <a:t>Click to edit Master title style</a:t>
            </a:r>
            <a:endParaRPr lang="en-US" noProof="0"/>
          </a:p>
        </p:txBody>
      </p:sp>
      <p:sp>
        <p:nvSpPr>
          <p:cNvPr id="7" name="Footer Placeholder 6"/>
          <p:cNvSpPr>
            <a:spLocks noGrp="1"/>
          </p:cNvSpPr>
          <p:nvPr>
            <p:ph type="ftr" sz="quarter" idx="19"/>
          </p:nvPr>
        </p:nvSpPr>
        <p:spPr/>
        <p:txBody>
          <a:bodyPr/>
          <a:lstStyle/>
          <a:p>
            <a:endParaRPr lang="en-US" noProof="0" dirty="0"/>
          </a:p>
        </p:txBody>
      </p:sp>
      <p:sp>
        <p:nvSpPr>
          <p:cNvPr id="16" name="Slide Number Placeholder 15"/>
          <p:cNvSpPr>
            <a:spLocks noGrp="1"/>
          </p:cNvSpPr>
          <p:nvPr>
            <p:ph type="sldNum" sz="quarter" idx="20"/>
          </p:nvPr>
        </p:nvSpPr>
        <p:spPr/>
        <p:txBody>
          <a:bodyPr/>
          <a:lstStyle>
            <a:lvl1pPr algn="ctr">
              <a:defRPr/>
            </a:lvl1pPr>
          </a:lstStyle>
          <a:p>
            <a:fld id="{B67B645E-C5E5-4727-B977-D372A0AA71D9}" type="slidenum">
              <a:rPr lang="en-US" noProof="0" smtClean="0"/>
            </a:fld>
            <a:endParaRPr lang="en-US" noProof="0" dirty="0"/>
          </a:p>
        </p:txBody>
      </p:sp>
      <p:sp>
        <p:nvSpPr>
          <p:cNvPr id="17" name="Text Placeholder 4"/>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endParaRPr lang="en-US" noProof="0"/>
          </a:p>
        </p:txBody>
      </p:sp>
      <p:sp>
        <p:nvSpPr>
          <p:cNvPr id="24" name="Freeform: Shape 23"/>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6" name="Arrow: Right 25"/>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9" name="Arrow: Right 28"/>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endParaRPr lang="en-US" noProof="0"/>
          </a:p>
        </p:txBody>
      </p:sp>
      <p:sp>
        <p:nvSpPr>
          <p:cNvPr id="15" name="Text Placeholder 10"/>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16" name="Text Placeholder 10"/>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17" name="Text Placeholder 10"/>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18" name="Text Placeholder 10"/>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19" name="Text Placeholder 10"/>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endParaRPr lang="en-US" noProof="0"/>
          </a:p>
        </p:txBody>
      </p:sp>
      <p:sp>
        <p:nvSpPr>
          <p:cNvPr id="20" name="Text Placeholder 10"/>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21" name="Text Placeholder 10"/>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22" name="Text Placeholder 10"/>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23" name="Text Placeholder 10"/>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24" name="Text Placeholder 10"/>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25" name="Text Placeholder 10"/>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26" name="Text Placeholder 10"/>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27" name="Text Placeholder 10"/>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28" name="Text Placeholder 10"/>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29" name="Text Placeholder 10"/>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30" name="Text Placeholder 10"/>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31" name="Text Placeholder 10"/>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32" name="Text Placeholder 10"/>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33" name="Text Placeholder 10"/>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34" name="Text Placeholder 10"/>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35" name="Text Placeholder 10"/>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36" name="Text Placeholder 10"/>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37" name="Text Placeholder 10"/>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endParaRPr lang="en-US" noProof="0"/>
          </a:p>
        </p:txBody>
      </p:sp>
      <p:sp>
        <p:nvSpPr>
          <p:cNvPr id="40" name="Text Placeholder 3"/>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endParaRPr lang="en-US" noProof="0"/>
          </a:p>
        </p:txBody>
      </p:sp>
      <p:sp>
        <p:nvSpPr>
          <p:cNvPr id="41" name="Text Placeholder 36"/>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endParaRPr lang="en-US" noProof="0"/>
          </a:p>
        </p:txBody>
      </p:sp>
      <p:sp>
        <p:nvSpPr>
          <p:cNvPr id="4" name="Title 3"/>
          <p:cNvSpPr>
            <a:spLocks noGrp="1"/>
          </p:cNvSpPr>
          <p:nvPr>
            <p:ph type="title"/>
          </p:nvPr>
        </p:nvSpPr>
        <p:spPr/>
        <p:txBody>
          <a:bodyPr/>
          <a:lstStyle/>
          <a:p>
            <a:r>
              <a:rPr lang="en-US" noProof="0"/>
              <a:t>Click to edit Master title style</a:t>
            </a:r>
            <a:endParaRPr lang="en-US" noProof="0"/>
          </a:p>
        </p:txBody>
      </p:sp>
      <p:sp>
        <p:nvSpPr>
          <p:cNvPr id="6" name="Footer Placeholder 5"/>
          <p:cNvSpPr>
            <a:spLocks noGrp="1"/>
          </p:cNvSpPr>
          <p:nvPr>
            <p:ph type="ftr" sz="quarter" idx="61"/>
          </p:nvPr>
        </p:nvSpPr>
        <p:spPr/>
        <p:txBody>
          <a:bodyPr/>
          <a:lstStyle/>
          <a:p>
            <a:endParaRPr lang="en-US" noProof="0" dirty="0"/>
          </a:p>
        </p:txBody>
      </p:sp>
      <p:sp>
        <p:nvSpPr>
          <p:cNvPr id="7" name="Slide Number Placeholder 6"/>
          <p:cNvSpPr>
            <a:spLocks noGrp="1"/>
          </p:cNvSpPr>
          <p:nvPr>
            <p:ph type="sldNum" sz="quarter" idx="62"/>
          </p:nvPr>
        </p:nvSpPr>
        <p:spPr/>
        <p:txBody>
          <a:bodyPr/>
          <a:lstStyle>
            <a:lvl1pPr algn="ctr">
              <a:defRPr/>
            </a:lvl1pPr>
          </a:lstStyle>
          <a:p>
            <a:fld id="{B67B645E-C5E5-4727-B977-D372A0AA71D9}" type="slidenum">
              <a:rPr lang="en-US" noProof="0" smtClean="0"/>
            </a:fld>
            <a:endParaRPr lang="en-US" noProof="0" dirty="0"/>
          </a:p>
        </p:txBody>
      </p:sp>
      <p:sp>
        <p:nvSpPr>
          <p:cNvPr id="39" name="Text Placeholder 4"/>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9" name="Freeform: Shape 28"/>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27" name="Picture Placeholder 26"/>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endParaRPr lang="en-US" noProof="0" dirty="0"/>
          </a:p>
        </p:txBody>
      </p:sp>
      <p:sp>
        <p:nvSpPr>
          <p:cNvPr id="26" name="Picture Placeholder 25"/>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endParaRPr lang="en-US" noProof="0" dirty="0"/>
          </a:p>
        </p:txBody>
      </p:sp>
      <p:sp>
        <p:nvSpPr>
          <p:cNvPr id="25" name="Picture Placeholder 24"/>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endParaRPr lang="en-US" noProof="0" dirty="0"/>
          </a:p>
        </p:txBody>
      </p:sp>
      <p:sp>
        <p:nvSpPr>
          <p:cNvPr id="39" name="Text Placeholder 8"/>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endParaRPr lang="en-US" noProof="0"/>
          </a:p>
        </p:txBody>
      </p:sp>
      <p:sp>
        <p:nvSpPr>
          <p:cNvPr id="42" name="Text Placeholder 10"/>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endParaRPr lang="en-US" noProof="0"/>
          </a:p>
        </p:txBody>
      </p:sp>
      <p:sp>
        <p:nvSpPr>
          <p:cNvPr id="43" name="Text Placeholder 8"/>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endParaRPr lang="en-US" noProof="0"/>
          </a:p>
        </p:txBody>
      </p:sp>
      <p:sp>
        <p:nvSpPr>
          <p:cNvPr id="45" name="Text Placeholder 8"/>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endParaRPr lang="en-US" noProof="0"/>
          </a:p>
        </p:txBody>
      </p:sp>
      <p:sp>
        <p:nvSpPr>
          <p:cNvPr id="46" name="Text Placeholder 10"/>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endParaRPr lang="en-US" noProof="0"/>
          </a:p>
        </p:txBody>
      </p:sp>
      <p:sp>
        <p:nvSpPr>
          <p:cNvPr id="47" name="Text Placeholder 8"/>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endParaRPr lang="en-US" noProof="0"/>
          </a:p>
        </p:txBody>
      </p:sp>
      <p:sp>
        <p:nvSpPr>
          <p:cNvPr id="49" name="Text Placeholder 8"/>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endParaRPr lang="en-US" noProof="0"/>
          </a:p>
        </p:txBody>
      </p:sp>
      <p:sp>
        <p:nvSpPr>
          <p:cNvPr id="50" name="Text Placeholder 10"/>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endParaRPr lang="en-US" noProof="0"/>
          </a:p>
        </p:txBody>
      </p:sp>
      <p:sp>
        <p:nvSpPr>
          <p:cNvPr id="51" name="Text Placeholder 8"/>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endParaRPr lang="en-US" noProof="0"/>
          </a:p>
        </p:txBody>
      </p:sp>
      <p:sp>
        <p:nvSpPr>
          <p:cNvPr id="4" name="Title 3"/>
          <p:cNvSpPr>
            <a:spLocks noGrp="1"/>
          </p:cNvSpPr>
          <p:nvPr>
            <p:ph type="title"/>
          </p:nvPr>
        </p:nvSpPr>
        <p:spPr/>
        <p:txBody>
          <a:bodyPr/>
          <a:lstStyle/>
          <a:p>
            <a:r>
              <a:rPr lang="en-US" noProof="0"/>
              <a:t>Click to edit Master title style</a:t>
            </a:r>
            <a:endParaRPr lang="en-US" noProof="0"/>
          </a:p>
        </p:txBody>
      </p:sp>
      <p:sp>
        <p:nvSpPr>
          <p:cNvPr id="6" name="Footer Placeholder 5"/>
          <p:cNvSpPr>
            <a:spLocks noGrp="1"/>
          </p:cNvSpPr>
          <p:nvPr>
            <p:ph type="ftr" sz="quarter" idx="42"/>
          </p:nvPr>
        </p:nvSpPr>
        <p:spPr/>
        <p:txBody>
          <a:bodyPr/>
          <a:lstStyle/>
          <a:p>
            <a:endParaRPr lang="en-US" noProof="0" dirty="0"/>
          </a:p>
        </p:txBody>
      </p:sp>
      <p:sp>
        <p:nvSpPr>
          <p:cNvPr id="7" name="Slide Number Placeholder 6"/>
          <p:cNvSpPr>
            <a:spLocks noGrp="1"/>
          </p:cNvSpPr>
          <p:nvPr>
            <p:ph type="sldNum" sz="quarter" idx="43"/>
          </p:nvPr>
        </p:nvSpPr>
        <p:spPr/>
        <p:txBody>
          <a:bodyPr/>
          <a:lstStyle>
            <a:lvl1pPr algn="ctr">
              <a:defRPr/>
            </a:lvl1pPr>
          </a:lstStyle>
          <a:p>
            <a:fld id="{B67B645E-C5E5-4727-B977-D372A0AA71D9}" type="slidenum">
              <a:rPr lang="en-US" noProof="0" smtClean="0"/>
            </a:fld>
            <a:endParaRPr lang="en-US" noProof="0" dirty="0"/>
          </a:p>
        </p:txBody>
      </p:sp>
      <p:sp>
        <p:nvSpPr>
          <p:cNvPr id="21" name="Text Placeholder 4"/>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endParaRPr lang="en-US" noProof="0"/>
          </a:p>
        </p:txBody>
      </p:sp>
      <p:pic>
        <p:nvPicPr>
          <p:cNvPr id="30" name="Picture 29"/>
          <p:cNvPicPr>
            <a:picLocks noChangeAspect="1"/>
          </p:cNvPicPr>
          <p:nvPr userDrawn="1"/>
        </p:nvPicPr>
        <p:blipFill>
          <a:blip r:embed="rId2" cstate="screen">
            <a:duotone>
              <a:prstClr val="black"/>
              <a:schemeClr val="tx2">
                <a:tint val="45000"/>
                <a:satMod val="400000"/>
              </a:schemeClr>
            </a:duotone>
          </a:blip>
          <a:stretch>
            <a:fillRect/>
          </a:stretch>
        </p:blipFill>
        <p:spPr>
          <a:xfrm>
            <a:off x="10755241" y="6359430"/>
            <a:ext cx="881183" cy="33998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p:cNvGrpSpPr/>
          <p:nvPr userDrawn="1"/>
        </p:nvGrpSpPr>
        <p:grpSpPr>
          <a:xfrm flipH="1">
            <a:off x="3923644" y="-1"/>
            <a:ext cx="8994070" cy="7509123"/>
            <a:chOff x="-731331" y="-1"/>
            <a:chExt cx="8994070" cy="7509123"/>
          </a:xfrm>
        </p:grpSpPr>
        <p:sp>
          <p:nvSpPr>
            <p:cNvPr id="48" name="Freeform: Shape 47"/>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49" name="Freeform: Shape 48"/>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47" name="Picture Placeholder 46"/>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endParaRPr lang="en-US" noProof="0" dirty="0"/>
          </a:p>
        </p:txBody>
      </p:sp>
      <p:sp>
        <p:nvSpPr>
          <p:cNvPr id="46" name="Picture Placeholder 45"/>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endParaRPr lang="en-US" noProof="0" dirty="0"/>
          </a:p>
        </p:txBody>
      </p:sp>
      <p:sp>
        <p:nvSpPr>
          <p:cNvPr id="45" name="Picture Placeholder 44"/>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endParaRPr lang="en-US" noProof="0" dirty="0"/>
          </a:p>
        </p:txBody>
      </p:sp>
      <p:sp>
        <p:nvSpPr>
          <p:cNvPr id="44" name="Picture Placeholder 43"/>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endParaRPr lang="en-US" noProof="0" dirty="0"/>
          </a:p>
        </p:txBody>
      </p:sp>
      <p:sp>
        <p:nvSpPr>
          <p:cNvPr id="43" name="Picture Placeholder 42"/>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endParaRPr lang="en-US" noProof="0" dirty="0"/>
          </a:p>
        </p:txBody>
      </p:sp>
      <p:sp>
        <p:nvSpPr>
          <p:cNvPr id="42" name="Picture Placeholder 41"/>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endParaRPr lang="en-US" noProof="0" dirty="0"/>
          </a:p>
        </p:txBody>
      </p:sp>
      <p:sp>
        <p:nvSpPr>
          <p:cNvPr id="18" name="Text Placeholder 8"/>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endParaRPr lang="en-US" noProof="0"/>
          </a:p>
        </p:txBody>
      </p:sp>
      <p:sp>
        <p:nvSpPr>
          <p:cNvPr id="19" name="Text Placeholder 10"/>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endParaRPr lang="en-US" noProof="0"/>
          </a:p>
        </p:txBody>
      </p:sp>
      <p:sp>
        <p:nvSpPr>
          <p:cNvPr id="36" name="Text Placeholder 8"/>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endParaRPr lang="en-US" noProof="0"/>
          </a:p>
        </p:txBody>
      </p:sp>
      <p:sp>
        <p:nvSpPr>
          <p:cNvPr id="37" name="Text Placeholder 10"/>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endParaRPr lang="en-US" noProof="0"/>
          </a:p>
        </p:txBody>
      </p:sp>
      <p:sp>
        <p:nvSpPr>
          <p:cNvPr id="40" name="Text Placeholder 8"/>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endParaRPr lang="en-US" noProof="0"/>
          </a:p>
        </p:txBody>
      </p:sp>
      <p:sp>
        <p:nvSpPr>
          <p:cNvPr id="41" name="Text Placeholder 10"/>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endParaRPr lang="en-US" noProof="0"/>
          </a:p>
        </p:txBody>
      </p:sp>
      <p:sp>
        <p:nvSpPr>
          <p:cNvPr id="52" name="Text Placeholder 8"/>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endParaRPr lang="en-US" noProof="0"/>
          </a:p>
        </p:txBody>
      </p:sp>
      <p:sp>
        <p:nvSpPr>
          <p:cNvPr id="53" name="Text Placeholder 10"/>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endParaRPr lang="en-US" noProof="0"/>
          </a:p>
        </p:txBody>
      </p:sp>
      <p:sp>
        <p:nvSpPr>
          <p:cNvPr id="57" name="Text Placeholder 8"/>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endParaRPr lang="en-US" noProof="0"/>
          </a:p>
        </p:txBody>
      </p:sp>
      <p:sp>
        <p:nvSpPr>
          <p:cNvPr id="58" name="Text Placeholder 10"/>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endParaRPr lang="en-US" noProof="0"/>
          </a:p>
        </p:txBody>
      </p:sp>
      <p:sp>
        <p:nvSpPr>
          <p:cNvPr id="59" name="Text Placeholder 8"/>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endParaRPr lang="en-US" noProof="0"/>
          </a:p>
        </p:txBody>
      </p:sp>
      <p:sp>
        <p:nvSpPr>
          <p:cNvPr id="60" name="Text Placeholder 10"/>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endParaRPr lang="en-US" noProof="0"/>
          </a:p>
        </p:txBody>
      </p:sp>
      <p:sp>
        <p:nvSpPr>
          <p:cNvPr id="4" name="Title 3"/>
          <p:cNvSpPr>
            <a:spLocks noGrp="1"/>
          </p:cNvSpPr>
          <p:nvPr>
            <p:ph type="title"/>
          </p:nvPr>
        </p:nvSpPr>
        <p:spPr/>
        <p:txBody>
          <a:bodyPr/>
          <a:lstStyle/>
          <a:p>
            <a:r>
              <a:rPr lang="en-US" noProof="0"/>
              <a:t>Click to edit Master title style</a:t>
            </a:r>
            <a:endParaRPr lang="en-US" noProof="0"/>
          </a:p>
        </p:txBody>
      </p:sp>
      <p:sp>
        <p:nvSpPr>
          <p:cNvPr id="6" name="Footer Placeholder 5"/>
          <p:cNvSpPr>
            <a:spLocks noGrp="1"/>
          </p:cNvSpPr>
          <p:nvPr>
            <p:ph type="ftr" sz="quarter" idx="62"/>
          </p:nvPr>
        </p:nvSpPr>
        <p:spPr/>
        <p:txBody>
          <a:bodyPr/>
          <a:lstStyle/>
          <a:p>
            <a:endParaRPr lang="en-US" noProof="0" dirty="0"/>
          </a:p>
        </p:txBody>
      </p:sp>
      <p:sp>
        <p:nvSpPr>
          <p:cNvPr id="7" name="Slide Number Placeholder 6"/>
          <p:cNvSpPr>
            <a:spLocks noGrp="1"/>
          </p:cNvSpPr>
          <p:nvPr>
            <p:ph type="sldNum" sz="quarter" idx="63"/>
          </p:nvPr>
        </p:nvSpPr>
        <p:spPr/>
        <p:txBody>
          <a:bodyPr/>
          <a:lstStyle>
            <a:lvl1pPr algn="ctr">
              <a:defRPr/>
            </a:lvl1pPr>
          </a:lstStyle>
          <a:p>
            <a:fld id="{B67B645E-C5E5-4727-B977-D372A0AA71D9}" type="slidenum">
              <a:rPr lang="en-US" noProof="0" smtClean="0"/>
            </a:fld>
            <a:endParaRPr lang="en-US" noProof="0" dirty="0"/>
          </a:p>
        </p:txBody>
      </p:sp>
      <p:sp>
        <p:nvSpPr>
          <p:cNvPr id="27" name="Text Placeholder 4"/>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endParaRPr lang="en-US" noProof="0"/>
          </a:p>
        </p:txBody>
      </p:sp>
      <p:pic>
        <p:nvPicPr>
          <p:cNvPr id="50" name="Picture 49"/>
          <p:cNvPicPr>
            <a:picLocks noChangeAspect="1"/>
          </p:cNvPicPr>
          <p:nvPr userDrawn="1"/>
        </p:nvPicPr>
        <p:blipFill>
          <a:blip r:embed="rId2" cstate="screen">
            <a:duotone>
              <a:prstClr val="black"/>
              <a:schemeClr val="tx2">
                <a:tint val="45000"/>
                <a:satMod val="400000"/>
              </a:schemeClr>
            </a:duotone>
          </a:blip>
          <a:stretch>
            <a:fillRect/>
          </a:stretch>
        </p:blipFill>
        <p:spPr>
          <a:xfrm>
            <a:off x="10755241" y="6359430"/>
            <a:ext cx="881183" cy="33998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2_Section Header With Image">
    <p:bg bwMode="grayWhite">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endParaRPr lang="en-US" noProof="0"/>
          </a:p>
        </p:txBody>
      </p:sp>
      <p:sp>
        <p:nvSpPr>
          <p:cNvPr id="7" name="Footer Placeholder 6"/>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fld>
            <a:endParaRPr lang="en-US" noProof="0" dirty="0"/>
          </a:p>
        </p:txBody>
      </p:sp>
      <p:sp>
        <p:nvSpPr>
          <p:cNvPr id="9" name="Subtitle 2"/>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endParaRPr lang="en-US" noProof="0"/>
          </a:p>
        </p:txBody>
      </p:sp>
      <p:sp>
        <p:nvSpPr>
          <p:cNvPr id="12" name="Text Placeholder 4"/>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endParaRPr lang="en-US" noProof="0"/>
          </a:p>
        </p:txBody>
      </p:sp>
      <p:sp>
        <p:nvSpPr>
          <p:cNvPr id="13" name="Text Placeholder 10"/>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endParaRPr lang="en-US" noProof="0"/>
          </a:p>
        </p:txBody>
      </p:sp>
      <p:sp>
        <p:nvSpPr>
          <p:cNvPr id="15" name="Text Placeholder 15"/>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endParaRPr lang="en-US" noProof="0"/>
          </a:p>
        </p:txBody>
      </p:sp>
      <p:pic>
        <p:nvPicPr>
          <p:cNvPr id="17" name="Picture 16"/>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0755242" y="6359429"/>
            <a:ext cx="881186" cy="33998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Title Slid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endParaRPr lang="en-US" noProof="0"/>
          </a:p>
        </p:txBody>
      </p:sp>
      <p:sp>
        <p:nvSpPr>
          <p:cNvPr id="3" name="Subtitle 2"/>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Title Slide With Imag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endParaRPr lang="en-US" noProof="0"/>
          </a:p>
        </p:txBody>
      </p:sp>
      <p:sp>
        <p:nvSpPr>
          <p:cNvPr id="3" name="Subtitle 2"/>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a:p>
        </p:txBody>
      </p:sp>
      <p:sp>
        <p:nvSpPr>
          <p:cNvPr id="9" name="Picture Placeholder 8"/>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endParaRPr lang="en-US"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50000"/>
                </a:schemeClr>
              </a:gs>
              <a:gs pos="100000">
                <a:schemeClr val="accent3"/>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endParaRPr lang="en-US" noProof="0"/>
          </a:p>
        </p:txBody>
      </p:sp>
      <p:sp>
        <p:nvSpPr>
          <p:cNvPr id="3" name="Text Placeholder 2"/>
          <p:cNvSpPr>
            <a:spLocks noGrp="1"/>
          </p:cNvSpPr>
          <p:nvPr>
            <p:ph type="body" idx="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endParaRPr lang="en-US" noProof="0"/>
          </a:p>
        </p:txBody>
      </p:sp>
      <p:sp>
        <p:nvSpPr>
          <p:cNvPr id="7" name="Footer Placeholder 6"/>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p:cNvSpPr>
            <a:spLocks noGrp="1"/>
          </p:cNvSpPr>
          <p:nvPr>
            <p:ph type="sldNum" sz="quarter" idx="11"/>
          </p:nvPr>
        </p:nvSpPr>
        <p:spPr>
          <a:solidFill>
            <a:schemeClr val="tx1"/>
          </a:solidFill>
        </p:spPr>
        <p:txBody>
          <a:bodyPr/>
          <a:lstStyle/>
          <a:p>
            <a:pPr algn="ctr"/>
            <a:fld id="{B67B645E-C5E5-4727-B977-D372A0AA71D9}" type="slidenum">
              <a:rPr lang="en-US" noProof="0" smtClean="0"/>
            </a:fld>
            <a:endParaRPr lang="en-US" noProof="0" dirty="0"/>
          </a:p>
        </p:txBody>
      </p:sp>
      <p:sp>
        <p:nvSpPr>
          <p:cNvPr id="12" name="Freeform: Shape 11"/>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13" name="Picture Placeholder 12"/>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endParaRPr lang="en-US" noProof="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1_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endParaRPr lang="en-US" noProof="0"/>
          </a:p>
        </p:txBody>
      </p:sp>
      <p:sp>
        <p:nvSpPr>
          <p:cNvPr id="3" name="Text Placeholder 2"/>
          <p:cNvSpPr>
            <a:spLocks noGrp="1"/>
          </p:cNvSpPr>
          <p:nvPr>
            <p:ph type="body" idx="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endParaRPr lang="en-US" noProof="0"/>
          </a:p>
        </p:txBody>
      </p:sp>
      <p:sp>
        <p:nvSpPr>
          <p:cNvPr id="7" name="Footer Placeholder 6"/>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fld>
            <a:endParaRPr lang="en-US" noProof="0" dirty="0"/>
          </a:p>
        </p:txBody>
      </p:sp>
      <p:pic>
        <p:nvPicPr>
          <p:cNvPr id="15" name="Picture 14"/>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0755242" y="6359429"/>
            <a:ext cx="881186" cy="339985"/>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Title 5"/>
          <p:cNvSpPr>
            <a:spLocks noGrp="1"/>
          </p:cNvSpPr>
          <p:nvPr>
            <p:ph type="title"/>
          </p:nvPr>
        </p:nvSpPr>
        <p:spPr/>
        <p:txBody>
          <a:bodyPr/>
          <a:lstStyle/>
          <a:p>
            <a:r>
              <a:rPr lang="en-US" noProof="0"/>
              <a:t>Click to edit Master title style</a:t>
            </a:r>
            <a:endParaRPr lang="en-US" noProof="0"/>
          </a:p>
        </p:txBody>
      </p:sp>
      <p:sp>
        <p:nvSpPr>
          <p:cNvPr id="7" name="Footer Placeholder 6"/>
          <p:cNvSpPr>
            <a:spLocks noGrp="1"/>
          </p:cNvSpPr>
          <p:nvPr>
            <p:ph type="ftr" sz="quarter" idx="10"/>
          </p:nvPr>
        </p:nvSpPr>
        <p:spPr/>
        <p:txBody>
          <a:bodyPr/>
          <a:lstStyle/>
          <a:p>
            <a:endParaRPr lang="en-US" noProof="0" dirty="0"/>
          </a:p>
        </p:txBody>
      </p:sp>
      <p:sp>
        <p:nvSpPr>
          <p:cNvPr id="8" name="Slide Number Placeholder 7"/>
          <p:cNvSpPr>
            <a:spLocks noGrp="1"/>
          </p:cNvSpPr>
          <p:nvPr>
            <p:ph type="sldNum" sz="quarter" idx="11"/>
          </p:nvPr>
        </p:nvSpPr>
        <p:spPr/>
        <p:txBody>
          <a:bodyPr/>
          <a:lstStyle/>
          <a:p>
            <a:pPr algn="ctr"/>
            <a:fld id="{B67B645E-C5E5-4727-B977-D372A0AA71D9}" type="slidenum">
              <a:rPr lang="en-US" noProof="0" smtClean="0"/>
            </a:fld>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76" name="Freeform: Shape 275"/>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143" name="Freeform: Shape 142"/>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163" name="Freeform: Shape 162"/>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187" name="Freeform: Shape 186"/>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42" name="Freeform: Shape 241"/>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274" name="Freeform: Shape 273"/>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dirty="0"/>
          </a:p>
        </p:txBody>
      </p:sp>
      <p:sp>
        <p:nvSpPr>
          <p:cNvPr id="5" name="Text Placeholder 4"/>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endParaRPr lang="en-US" noProof="0"/>
          </a:p>
        </p:txBody>
      </p:sp>
      <p:sp>
        <p:nvSpPr>
          <p:cNvPr id="17" name="Picture Placeholder 15"/>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6" name="Text Placeholder 8"/>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endParaRPr lang="en-US" noProof="0"/>
          </a:p>
        </p:txBody>
      </p:sp>
      <p:sp>
        <p:nvSpPr>
          <p:cNvPr id="8" name="Text Placeholder 10"/>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28" name="Picture Placeholder 15"/>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9" name="Text Placeholder 8"/>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endParaRPr lang="en-US" noProof="0"/>
          </a:p>
        </p:txBody>
      </p:sp>
      <p:sp>
        <p:nvSpPr>
          <p:cNvPr id="10" name="Text Placeholder 10"/>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29" name="Picture Placeholder 15"/>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11" name="Text Placeholder 8"/>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endParaRPr lang="en-US" noProof="0"/>
          </a:p>
        </p:txBody>
      </p:sp>
      <p:sp>
        <p:nvSpPr>
          <p:cNvPr id="12" name="Text Placeholder 10"/>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30" name="Picture Placeholder 15"/>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13" name="Text Placeholder 8"/>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endParaRPr lang="en-US" noProof="0"/>
          </a:p>
        </p:txBody>
      </p:sp>
      <p:sp>
        <p:nvSpPr>
          <p:cNvPr id="14" name="Text Placeholder 10"/>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31" name="Picture Placeholder 15"/>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15" name="Text Placeholder 8"/>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endParaRPr lang="en-US" noProof="0"/>
          </a:p>
        </p:txBody>
      </p:sp>
      <p:sp>
        <p:nvSpPr>
          <p:cNvPr id="16" name="Text Placeholder 10"/>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7" name="Footer Placeholder 6"/>
          <p:cNvSpPr>
            <a:spLocks noGrp="1"/>
          </p:cNvSpPr>
          <p:nvPr>
            <p:ph type="ftr" sz="quarter" idx="51"/>
          </p:nvPr>
        </p:nvSpPr>
        <p:spPr/>
        <p:txBody>
          <a:bodyPr/>
          <a:lstStyle/>
          <a:p>
            <a:endParaRPr lang="en-US" noProof="0" dirty="0"/>
          </a:p>
        </p:txBody>
      </p:sp>
      <p:sp>
        <p:nvSpPr>
          <p:cNvPr id="18" name="Slide Number Placeholder 17"/>
          <p:cNvSpPr>
            <a:spLocks noGrp="1"/>
          </p:cNvSpPr>
          <p:nvPr>
            <p:ph type="sldNum" sz="quarter" idx="52"/>
          </p:nvPr>
        </p:nvSpPr>
        <p:spPr/>
        <p:txBody>
          <a:bodyPr/>
          <a:lstStyle>
            <a:lvl1pPr algn="ctr">
              <a:defRPr/>
            </a:lvl1pPr>
          </a:lstStyle>
          <a:p>
            <a:fld id="{B67B645E-C5E5-4727-B977-D372A0AA71D9}" type="slidenum">
              <a:rPr lang="en-US" noProof="0" smtClean="0"/>
            </a:fld>
            <a:endParaRPr lang="en-US" noProof="0" dirty="0"/>
          </a:p>
        </p:txBody>
      </p:sp>
      <p:sp>
        <p:nvSpPr>
          <p:cNvPr id="19" name="Title 18"/>
          <p:cNvSpPr>
            <a:spLocks noGrp="1"/>
          </p:cNvSpPr>
          <p:nvPr>
            <p:ph type="title"/>
          </p:nvPr>
        </p:nvSpPr>
        <p:spPr/>
        <p:txBody>
          <a:bodyPr/>
          <a:lstStyle/>
          <a:p>
            <a:r>
              <a:rPr lang="en-US" noProof="0"/>
              <a:t>Click to edit Master title style</a:t>
            </a:r>
            <a:endParaRPr lang="en-US" noProof="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Text Placeholder 5"/>
          <p:cNvSpPr>
            <a:spLocks noGrp="1"/>
          </p:cNvSpPr>
          <p:nvPr>
            <p:ph type="body" sz="quarter" idx="12"/>
          </p:nvPr>
        </p:nvSpPr>
        <p:spPr>
          <a:xfrm>
            <a:off x="6253200" y="1152525"/>
            <a:ext cx="5508000" cy="5038725"/>
          </a:xfrm>
        </p:spPr>
        <p:txBody>
          <a:body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2" name="Title 1"/>
          <p:cNvSpPr>
            <a:spLocks noGrp="1"/>
          </p:cNvSpPr>
          <p:nvPr>
            <p:ph type="title"/>
          </p:nvPr>
        </p:nvSpPr>
        <p:spPr>
          <a:xfrm>
            <a:off x="432000" y="432000"/>
            <a:ext cx="11329200" cy="432000"/>
          </a:xfrm>
        </p:spPr>
        <p:txBody>
          <a:bodyPr/>
          <a:lstStyle/>
          <a:p>
            <a:r>
              <a:rPr lang="en-US" noProof="0"/>
              <a:t>Click to edit Master title style</a:t>
            </a:r>
            <a:endParaRPr lang="en-US" noProof="0"/>
          </a:p>
        </p:txBody>
      </p:sp>
      <p:sp>
        <p:nvSpPr>
          <p:cNvPr id="8" name="Footer Placeholder 7"/>
          <p:cNvSpPr>
            <a:spLocks noGrp="1"/>
          </p:cNvSpPr>
          <p:nvPr>
            <p:ph type="ftr" sz="quarter" idx="13"/>
          </p:nvPr>
        </p:nvSpPr>
        <p:spPr/>
        <p:txBody>
          <a:bodyPr/>
          <a:lstStyle/>
          <a:p>
            <a:endParaRPr lang="en-US" noProof="0" dirty="0"/>
          </a:p>
        </p:txBody>
      </p:sp>
      <p:sp>
        <p:nvSpPr>
          <p:cNvPr id="9" name="Slide Number Placeholder 8"/>
          <p:cNvSpPr>
            <a:spLocks noGrp="1"/>
          </p:cNvSpPr>
          <p:nvPr>
            <p:ph type="sldNum" sz="quarter" idx="14"/>
          </p:nvPr>
        </p:nvSpPr>
        <p:spPr/>
        <p:txBody>
          <a:bodyPr/>
          <a:lstStyle/>
          <a:p>
            <a:pPr algn="ctr"/>
            <a:fld id="{B67B645E-C5E5-4727-B977-D372A0AA71D9}" type="slidenum">
              <a:rPr lang="en-US" noProof="0" smtClean="0"/>
            </a:fld>
            <a:endParaRPr lang="en-US"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endParaRPr lang="en-US" noProof="0"/>
          </a:p>
        </p:txBody>
      </p:sp>
      <p:sp>
        <p:nvSpPr>
          <p:cNvPr id="4" name="Content Placeholder 3"/>
          <p:cNvSpPr>
            <a:spLocks noGrp="1"/>
          </p:cNvSpPr>
          <p:nvPr>
            <p:ph sz="half" idx="2"/>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8" name="Text Placeholder 7"/>
          <p:cNvSpPr>
            <a:spLocks noGrp="1"/>
          </p:cNvSpPr>
          <p:nvPr>
            <p:ph type="body" sz="quarter" idx="12"/>
          </p:nvPr>
        </p:nvSpPr>
        <p:spPr>
          <a:xfrm>
            <a:off x="6253200" y="1584325"/>
            <a:ext cx="5508000" cy="4606925"/>
          </a:xfrm>
        </p:spPr>
        <p:txBody>
          <a:body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12" name="Text Placeholder 11"/>
          <p:cNvSpPr>
            <a:spLocks noGrp="1"/>
          </p:cNvSpPr>
          <p:nvPr>
            <p:ph type="body" sz="quarter" idx="13"/>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endParaRPr lang="en-US" noProof="0"/>
          </a:p>
        </p:txBody>
      </p:sp>
      <p:sp>
        <p:nvSpPr>
          <p:cNvPr id="2" name="Title 1"/>
          <p:cNvSpPr>
            <a:spLocks noGrp="1"/>
          </p:cNvSpPr>
          <p:nvPr>
            <p:ph type="title"/>
          </p:nvPr>
        </p:nvSpPr>
        <p:spPr>
          <a:xfrm>
            <a:off x="432000" y="432000"/>
            <a:ext cx="11329200" cy="432000"/>
          </a:xfrm>
        </p:spPr>
        <p:txBody>
          <a:bodyPr/>
          <a:lstStyle/>
          <a:p>
            <a:r>
              <a:rPr lang="en-US" noProof="0"/>
              <a:t>Click to edit Master title style</a:t>
            </a:r>
            <a:endParaRPr lang="en-US" noProof="0"/>
          </a:p>
        </p:txBody>
      </p:sp>
      <p:sp>
        <p:nvSpPr>
          <p:cNvPr id="7" name="Footer Placeholder 6"/>
          <p:cNvSpPr>
            <a:spLocks noGrp="1"/>
          </p:cNvSpPr>
          <p:nvPr>
            <p:ph type="ftr" sz="quarter" idx="14"/>
          </p:nvPr>
        </p:nvSpPr>
        <p:spPr/>
        <p:txBody>
          <a:bodyPr/>
          <a:lstStyle/>
          <a:p>
            <a:endParaRPr lang="en-US" noProof="0" dirty="0"/>
          </a:p>
        </p:txBody>
      </p:sp>
      <p:sp>
        <p:nvSpPr>
          <p:cNvPr id="10" name="Slide Number Placeholder 9"/>
          <p:cNvSpPr>
            <a:spLocks noGrp="1"/>
          </p:cNvSpPr>
          <p:nvPr>
            <p:ph type="sldNum" sz="quarter" idx="15"/>
          </p:nvPr>
        </p:nvSpPr>
        <p:spPr/>
        <p:txBody>
          <a:bodyPr/>
          <a:lstStyle/>
          <a:p>
            <a:pPr algn="ctr"/>
            <a:fld id="{B67B645E-C5E5-4727-B977-D372A0AA71D9}" type="slidenum">
              <a:rPr lang="en-US" noProof="0" smtClean="0"/>
            </a:fld>
            <a:endParaRPr lang="en-US" noProof="0"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noProof="0"/>
              <a:t>Click to edit Master title style</a:t>
            </a:r>
            <a:endParaRPr lang="en-US" noProof="0"/>
          </a:p>
        </p:txBody>
      </p:sp>
      <p:sp>
        <p:nvSpPr>
          <p:cNvPr id="5" name="Footer Placeholder 4"/>
          <p:cNvSpPr>
            <a:spLocks noGrp="1"/>
          </p:cNvSpPr>
          <p:nvPr>
            <p:ph type="ftr" sz="quarter" idx="10"/>
          </p:nvPr>
        </p:nvSpPr>
        <p:spPr/>
        <p:txBody>
          <a:bodyPr/>
          <a:lstStyle/>
          <a:p>
            <a:endParaRPr lang="en-US" noProof="0" dirty="0"/>
          </a:p>
        </p:txBody>
      </p:sp>
      <p:sp>
        <p:nvSpPr>
          <p:cNvPr id="7" name="Slide Number Placeholder 6"/>
          <p:cNvSpPr>
            <a:spLocks noGrp="1"/>
          </p:cNvSpPr>
          <p:nvPr>
            <p:ph type="sldNum" sz="quarter" idx="11"/>
          </p:nvPr>
        </p:nvSpPr>
        <p:spPr/>
        <p:txBody>
          <a:bodyPr/>
          <a:lstStyle/>
          <a:p>
            <a:pPr algn="ctr"/>
            <a:fld id="{B67B645E-C5E5-4727-B977-D372A0AA71D9}" type="slidenum">
              <a:rPr lang="en-US" noProof="0" smtClean="0"/>
            </a:fld>
            <a:endParaRPr lang="en-US" noProof="0"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a:t>Click to edit Master title style</a:t>
            </a:r>
            <a:endParaRPr lang="en-US" noProof="0"/>
          </a:p>
        </p:txBody>
      </p:sp>
      <p:sp>
        <p:nvSpPr>
          <p:cNvPr id="5" name="Footer Placeholder 4"/>
          <p:cNvSpPr>
            <a:spLocks noGrp="1"/>
          </p:cNvSpPr>
          <p:nvPr>
            <p:ph type="ftr" sz="quarter" idx="10"/>
          </p:nvPr>
        </p:nvSpPr>
        <p:spPr/>
        <p:txBody>
          <a:bodyPr/>
          <a:lstStyle/>
          <a:p>
            <a:endParaRPr lang="en-US" noProof="0" dirty="0"/>
          </a:p>
        </p:txBody>
      </p:sp>
      <p:sp>
        <p:nvSpPr>
          <p:cNvPr id="6" name="Slide Number Placeholder 5"/>
          <p:cNvSpPr>
            <a:spLocks noGrp="1"/>
          </p:cNvSpPr>
          <p:nvPr>
            <p:ph type="sldNum" sz="quarter" idx="11"/>
          </p:nvPr>
        </p:nvSpPr>
        <p:spPr/>
        <p:txBody>
          <a:bodyPr/>
          <a:lstStyle/>
          <a:p>
            <a:pPr algn="ctr"/>
            <a:fld id="{B67B645E-C5E5-4727-B977-D372A0AA71D9}" type="slidenum">
              <a:rPr lang="en-US" noProof="0" smtClean="0"/>
            </a:fld>
            <a:endParaRPr lang="en-US" noProof="0"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Content Placeholder 2"/>
          <p:cNvSpPr>
            <a:spLocks noGrp="1"/>
          </p:cNvSpPr>
          <p:nvPr>
            <p:ph idx="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4" name="Text Placeholder 3"/>
          <p:cNvSpPr>
            <a:spLocks noGrp="1"/>
          </p:cNvSpPr>
          <p:nvPr>
            <p:ph type="body" sz="half" idx="2"/>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endParaRPr lang="en-US" noProof="0"/>
          </a:p>
        </p:txBody>
      </p:sp>
      <p:sp>
        <p:nvSpPr>
          <p:cNvPr id="10" name="Title 9"/>
          <p:cNvSpPr>
            <a:spLocks noGrp="1"/>
          </p:cNvSpPr>
          <p:nvPr>
            <p:ph type="title"/>
          </p:nvPr>
        </p:nvSpPr>
        <p:spPr>
          <a:xfrm>
            <a:off x="360000" y="359999"/>
            <a:ext cx="4186800" cy="3400227"/>
          </a:xfrm>
        </p:spPr>
        <p:txBody>
          <a:bodyPr anchor="b"/>
          <a:lstStyle/>
          <a:p>
            <a:r>
              <a:rPr lang="en-US" noProof="0"/>
              <a:t>Click to edit Master title style</a:t>
            </a:r>
            <a:endParaRPr lang="en-US" noProof="0"/>
          </a:p>
        </p:txBody>
      </p:sp>
      <p:sp>
        <p:nvSpPr>
          <p:cNvPr id="2" name="Footer Placeholder 1"/>
          <p:cNvSpPr>
            <a:spLocks noGrp="1"/>
          </p:cNvSpPr>
          <p:nvPr>
            <p:ph type="ftr" sz="quarter" idx="10"/>
          </p:nvPr>
        </p:nvSpPr>
        <p:spPr/>
        <p:txBody>
          <a:bodyPr/>
          <a:lstStyle/>
          <a:p>
            <a:endParaRPr lang="en-US" noProof="0" dirty="0"/>
          </a:p>
        </p:txBody>
      </p:sp>
      <p:sp>
        <p:nvSpPr>
          <p:cNvPr id="5" name="Slide Number Placeholder 4"/>
          <p:cNvSpPr>
            <a:spLocks noGrp="1"/>
          </p:cNvSpPr>
          <p:nvPr>
            <p:ph type="sldNum" sz="quarter" idx="11"/>
          </p:nvPr>
        </p:nvSpPr>
        <p:spPr/>
        <p:txBody>
          <a:bodyPr/>
          <a:lstStyle/>
          <a:p>
            <a:pPr algn="ctr"/>
            <a:fld id="{B67B645E-C5E5-4727-B977-D372A0AA71D9}" type="slidenum">
              <a:rPr lang="en-US" noProof="0" smtClean="0"/>
            </a:fld>
            <a:endParaRPr lang="en-US" noProof="0"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Picture Placeholder 2" descr="Image Placeholde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Insert or Drag &amp; Drop your Photo</a:t>
            </a:r>
            <a:endParaRPr lang="en-US" noProof="0" dirty="0"/>
          </a:p>
        </p:txBody>
      </p:sp>
      <p:sp>
        <p:nvSpPr>
          <p:cNvPr id="2" name="Title 1"/>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endParaRPr lang="en-US" noProof="0"/>
          </a:p>
        </p:txBody>
      </p:sp>
      <p:sp>
        <p:nvSpPr>
          <p:cNvPr id="11" name="Text Placeholder 3"/>
          <p:cNvSpPr>
            <a:spLocks noGrp="1"/>
          </p:cNvSpPr>
          <p:nvPr>
            <p:ph type="body" sz="half" idx="13"/>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endParaRPr lang="en-US" noProof="0"/>
          </a:p>
        </p:txBody>
      </p:sp>
      <p:sp>
        <p:nvSpPr>
          <p:cNvPr id="4" name="Footer Placeholder 3"/>
          <p:cNvSpPr>
            <a:spLocks noGrp="1"/>
          </p:cNvSpPr>
          <p:nvPr>
            <p:ph type="ftr" sz="quarter" idx="14"/>
          </p:nvPr>
        </p:nvSpPr>
        <p:spPr/>
        <p:txBody>
          <a:bodyPr/>
          <a:lstStyle/>
          <a:p>
            <a:endParaRPr lang="en-US" noProof="0" dirty="0"/>
          </a:p>
        </p:txBody>
      </p:sp>
      <p:sp>
        <p:nvSpPr>
          <p:cNvPr id="5" name="Slide Number Placeholder 4"/>
          <p:cNvSpPr>
            <a:spLocks noGrp="1"/>
          </p:cNvSpPr>
          <p:nvPr>
            <p:ph type="sldNum" sz="quarter" idx="15"/>
          </p:nvPr>
        </p:nvSpPr>
        <p:spPr/>
        <p:txBody>
          <a:bodyPr/>
          <a:lstStyle/>
          <a:p>
            <a:pPr algn="ctr"/>
            <a:fld id="{B67B645E-C5E5-4727-B977-D372A0AA71D9}" type="slidenum">
              <a:rPr lang="en-US" noProof="0" smtClean="0"/>
            </a:fld>
            <a:endParaRPr lang="en-U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24" name="Freeform: Shape 23"/>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5" name="Freeform: Shape 24"/>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0" name="Picture Placeholder 15"/>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6" name="Text Placeholder 8"/>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endParaRPr lang="en-US" noProof="0"/>
          </a:p>
        </p:txBody>
      </p:sp>
      <p:sp>
        <p:nvSpPr>
          <p:cNvPr id="8" name="Text Placeholder 10"/>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21" name="Picture Placeholder 15"/>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9" name="Text Placeholder 8"/>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endParaRPr lang="en-US" noProof="0"/>
          </a:p>
        </p:txBody>
      </p:sp>
      <p:sp>
        <p:nvSpPr>
          <p:cNvPr id="10" name="Text Placeholder 10"/>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22" name="Picture Placeholder 15"/>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11" name="Text Placeholder 8"/>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endParaRPr lang="en-US" noProof="0"/>
          </a:p>
        </p:txBody>
      </p:sp>
      <p:sp>
        <p:nvSpPr>
          <p:cNvPr id="12" name="Text Placeholder 10"/>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4" name="Title 3"/>
          <p:cNvSpPr>
            <a:spLocks noGrp="1"/>
          </p:cNvSpPr>
          <p:nvPr>
            <p:ph type="title"/>
          </p:nvPr>
        </p:nvSpPr>
        <p:spPr/>
        <p:txBody>
          <a:bodyPr/>
          <a:lstStyle/>
          <a:p>
            <a:r>
              <a:rPr lang="en-US" noProof="0"/>
              <a:t>Click to edit Master title style</a:t>
            </a:r>
            <a:endParaRPr lang="en-US" noProof="0"/>
          </a:p>
        </p:txBody>
      </p:sp>
      <p:sp>
        <p:nvSpPr>
          <p:cNvPr id="7" name="Footer Placeholder 6"/>
          <p:cNvSpPr>
            <a:spLocks noGrp="1"/>
          </p:cNvSpPr>
          <p:nvPr>
            <p:ph type="ftr" sz="quarter" idx="50"/>
          </p:nvPr>
        </p:nvSpPr>
        <p:spPr/>
        <p:txBody>
          <a:bodyPr/>
          <a:lstStyle/>
          <a:p>
            <a:endParaRPr lang="en-US" noProof="0" dirty="0"/>
          </a:p>
        </p:txBody>
      </p:sp>
      <p:sp>
        <p:nvSpPr>
          <p:cNvPr id="13" name="Slide Number Placeholder 12"/>
          <p:cNvSpPr>
            <a:spLocks noGrp="1"/>
          </p:cNvSpPr>
          <p:nvPr>
            <p:ph type="sldNum" sz="quarter" idx="51"/>
          </p:nvPr>
        </p:nvSpPr>
        <p:spPr/>
        <p:txBody>
          <a:bodyPr/>
          <a:lstStyle>
            <a:lvl1pPr algn="ctr">
              <a:defRPr/>
            </a:lvl1pPr>
          </a:lstStyle>
          <a:p>
            <a:fld id="{B67B645E-C5E5-4727-B977-D372A0AA71D9}" type="slidenum">
              <a:rPr lang="en-US" noProof="0" smtClean="0"/>
            </a:fld>
            <a:endParaRPr lang="en-US" noProof="0" dirty="0"/>
          </a:p>
        </p:txBody>
      </p:sp>
      <p:sp>
        <p:nvSpPr>
          <p:cNvPr id="26" name="Text Placeholder 4"/>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endParaRPr 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21" name="Text Placeholder 10"/>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29" name="Freeform: Shape 28"/>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0" name="Freeform: Shape 29"/>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37" name="Freeform: Shape 36"/>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34" name="Picture Placeholder 15"/>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16" name="Text Placeholder 8"/>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endParaRPr lang="en-US" noProof="0"/>
          </a:p>
        </p:txBody>
      </p:sp>
      <p:sp>
        <p:nvSpPr>
          <p:cNvPr id="17" name="Text Placeholder 10"/>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35" name="Picture Placeholder 15"/>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18" name="Text Placeholder 8"/>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endParaRPr lang="en-US" noProof="0"/>
          </a:p>
        </p:txBody>
      </p:sp>
      <p:sp>
        <p:nvSpPr>
          <p:cNvPr id="19" name="Text Placeholder 10"/>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36" name="Picture Placeholder 15"/>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20" name="Text Placeholder 8"/>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endParaRPr lang="en-US" noProof="0"/>
          </a:p>
        </p:txBody>
      </p:sp>
      <p:sp>
        <p:nvSpPr>
          <p:cNvPr id="2" name="Title 1"/>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endParaRPr lang="en-US" noProof="0"/>
          </a:p>
        </p:txBody>
      </p:sp>
      <p:sp>
        <p:nvSpPr>
          <p:cNvPr id="3" name="Subtitle 2"/>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a:p>
        </p:txBody>
      </p:sp>
      <p:sp>
        <p:nvSpPr>
          <p:cNvPr id="4" name="Footer Placeholder 3"/>
          <p:cNvSpPr>
            <a:spLocks noGrp="1"/>
          </p:cNvSpPr>
          <p:nvPr>
            <p:ph type="ftr" sz="quarter" idx="49"/>
          </p:nvPr>
        </p:nvSpPr>
        <p:spPr/>
        <p:txBody>
          <a:bodyPr/>
          <a:lstStyle/>
          <a:p>
            <a:endParaRPr lang="en-US" noProof="0" dirty="0"/>
          </a:p>
        </p:txBody>
      </p:sp>
      <p:sp>
        <p:nvSpPr>
          <p:cNvPr id="6" name="Slide Number Placeholder 5"/>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fld>
            <a:endParaRPr lang="en-US" noProof="0" dirty="0"/>
          </a:p>
        </p:txBody>
      </p:sp>
      <p:pic>
        <p:nvPicPr>
          <p:cNvPr id="44" name="Picture 43"/>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0755242" y="6359429"/>
            <a:ext cx="881186" cy="33998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30" name="Freeform: Shape 29"/>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9" name="Freeform: Shape 38"/>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40" name="Freeform: Shape 39"/>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41" name="Freeform: Shape 40"/>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33" name="Picture Placeholder 15"/>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16" name="Text Placeholder 8"/>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endParaRPr lang="en-US" noProof="0"/>
          </a:p>
        </p:txBody>
      </p:sp>
      <p:sp>
        <p:nvSpPr>
          <p:cNvPr id="17" name="Text Placeholder 10"/>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34" name="Picture Placeholder 15"/>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18" name="Text Placeholder 8"/>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endParaRPr lang="en-US" noProof="0"/>
          </a:p>
        </p:txBody>
      </p:sp>
      <p:sp>
        <p:nvSpPr>
          <p:cNvPr id="19" name="Text Placeholder 10"/>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37" name="Picture Placeholder 15"/>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25" name="Text Placeholder 8"/>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endParaRPr lang="en-US" noProof="0"/>
          </a:p>
        </p:txBody>
      </p:sp>
      <p:sp>
        <p:nvSpPr>
          <p:cNvPr id="26" name="Text Placeholder 10"/>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38" name="Picture Placeholder 15"/>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endParaRPr lang="en-US" noProof="0" dirty="0"/>
          </a:p>
        </p:txBody>
      </p:sp>
      <p:sp>
        <p:nvSpPr>
          <p:cNvPr id="27" name="Text Placeholder 8"/>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endParaRPr lang="en-US" noProof="0"/>
          </a:p>
        </p:txBody>
      </p:sp>
      <p:sp>
        <p:nvSpPr>
          <p:cNvPr id="28" name="Text Placeholder 10"/>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endParaRPr lang="en-US" noProof="0"/>
          </a:p>
        </p:txBody>
      </p:sp>
      <p:sp>
        <p:nvSpPr>
          <p:cNvPr id="4" name="Footer Placeholder 3"/>
          <p:cNvSpPr>
            <a:spLocks noGrp="1"/>
          </p:cNvSpPr>
          <p:nvPr>
            <p:ph type="ftr" sz="quarter" idx="55"/>
          </p:nvPr>
        </p:nvSpPr>
        <p:spPr/>
        <p:txBody>
          <a:bodyPr/>
          <a:lstStyle/>
          <a:p>
            <a:endParaRPr lang="en-US" noProof="0" dirty="0"/>
          </a:p>
        </p:txBody>
      </p:sp>
      <p:sp>
        <p:nvSpPr>
          <p:cNvPr id="6" name="Slide Number Placeholder 5"/>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fld>
            <a:endParaRPr lang="en-US" noProof="0" dirty="0"/>
          </a:p>
        </p:txBody>
      </p:sp>
      <p:sp>
        <p:nvSpPr>
          <p:cNvPr id="51" name="Title 1"/>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endParaRPr lang="en-US" noProof="0"/>
          </a:p>
        </p:txBody>
      </p:sp>
      <p:sp>
        <p:nvSpPr>
          <p:cNvPr id="52" name="Subtitle 2"/>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a:p>
        </p:txBody>
      </p:sp>
      <p:pic>
        <p:nvPicPr>
          <p:cNvPr id="53" name="Picture 52"/>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0755242" y="6359429"/>
            <a:ext cx="881186" cy="33998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1" name="Freeform: Shape 20"/>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3" name="Footer Placeholder 2"/>
          <p:cNvSpPr>
            <a:spLocks noGrp="1"/>
          </p:cNvSpPr>
          <p:nvPr>
            <p:ph type="ftr" sz="quarter" idx="14"/>
          </p:nvPr>
        </p:nvSpPr>
        <p:spPr/>
        <p:txBody>
          <a:bodyPr/>
          <a:lstStyle/>
          <a:p>
            <a:endParaRPr lang="en-US" noProof="0" dirty="0"/>
          </a:p>
        </p:txBody>
      </p:sp>
      <p:sp>
        <p:nvSpPr>
          <p:cNvPr id="4" name="Slide Number Placeholder 3"/>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fld>
            <a:endParaRPr lang="en-US" noProof="0" dirty="0"/>
          </a:p>
        </p:txBody>
      </p:sp>
      <p:sp>
        <p:nvSpPr>
          <p:cNvPr id="17" name="Title 1"/>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endParaRPr lang="en-US" noProof="0"/>
          </a:p>
        </p:txBody>
      </p:sp>
      <p:sp>
        <p:nvSpPr>
          <p:cNvPr id="18" name="Subtitle 2"/>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a:p>
        </p:txBody>
      </p:sp>
      <p:pic>
        <p:nvPicPr>
          <p:cNvPr id="22" name="Picture 21"/>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0755242" y="6359429"/>
            <a:ext cx="881186" cy="339985"/>
          </a:xfrm>
          <a:prstGeom prst="rect">
            <a:avLst/>
          </a:prstGeom>
        </p:spPr>
      </p:pic>
      <p:pic>
        <p:nvPicPr>
          <p:cNvPr id="31" name="Picture 30"/>
          <p:cNvPicPr>
            <a:picLocks noChangeAspect="1"/>
          </p:cNvPicPr>
          <p:nvPr userDrawn="1"/>
        </p:nvPicPr>
        <p:blipFill rotWithShape="1">
          <a:blip r:embed="rId4" cstate="screen"/>
          <a:srcRect/>
          <a:stretch>
            <a:fillRect/>
          </a:stretch>
        </p:blipFill>
        <p:spPr>
          <a:xfrm flipH="1">
            <a:off x="-1" y="457201"/>
            <a:ext cx="10705833" cy="6195852"/>
          </a:xfrm>
          <a:prstGeom prst="rect">
            <a:avLst/>
          </a:prstGeom>
        </p:spPr>
      </p:pic>
      <p:sp>
        <p:nvSpPr>
          <p:cNvPr id="32" name="Picture Placeholder 10"/>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Insert or Drag and Drop your Screen Design here</a:t>
            </a:r>
            <a:endParaRPr lang="en-US"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endParaRPr lang="en-US" noProof="0"/>
          </a:p>
        </p:txBody>
      </p:sp>
      <p:sp>
        <p:nvSpPr>
          <p:cNvPr id="4" name="Content Placeholder 3"/>
          <p:cNvSpPr>
            <a:spLocks noGrp="1"/>
          </p:cNvSpPr>
          <p:nvPr>
            <p:ph sz="half" idx="2"/>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12" name="Text Placeholder 11"/>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endParaRPr lang="en-US" noProof="0"/>
          </a:p>
        </p:txBody>
      </p:sp>
      <p:sp>
        <p:nvSpPr>
          <p:cNvPr id="8" name="Text Placeholder 7"/>
          <p:cNvSpPr>
            <a:spLocks noGrp="1"/>
          </p:cNvSpPr>
          <p:nvPr>
            <p:ph type="body" sz="quarter" idx="12"/>
          </p:nvPr>
        </p:nvSpPr>
        <p:spPr>
          <a:xfrm>
            <a:off x="6753360" y="3314701"/>
            <a:ext cx="3069500" cy="3051192"/>
          </a:xfrm>
        </p:spPr>
        <p:txBody>
          <a:body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2" name="Title 1"/>
          <p:cNvSpPr>
            <a:spLocks noGrp="1"/>
          </p:cNvSpPr>
          <p:nvPr>
            <p:ph type="title"/>
          </p:nvPr>
        </p:nvSpPr>
        <p:spPr/>
        <p:txBody>
          <a:bodyPr/>
          <a:lstStyle/>
          <a:p>
            <a:r>
              <a:rPr lang="en-US" noProof="0"/>
              <a:t>Click to edit Master title style</a:t>
            </a:r>
            <a:endParaRPr lang="en-US" noProof="0"/>
          </a:p>
        </p:txBody>
      </p:sp>
      <p:sp>
        <p:nvSpPr>
          <p:cNvPr id="7" name="Footer Placeholder 6"/>
          <p:cNvSpPr>
            <a:spLocks noGrp="1"/>
          </p:cNvSpPr>
          <p:nvPr>
            <p:ph type="ftr" sz="quarter" idx="18"/>
          </p:nvPr>
        </p:nvSpPr>
        <p:spPr/>
        <p:txBody>
          <a:bodyPr/>
          <a:lstStyle/>
          <a:p>
            <a:endParaRPr lang="en-US" noProof="0" dirty="0"/>
          </a:p>
        </p:txBody>
      </p:sp>
      <p:sp>
        <p:nvSpPr>
          <p:cNvPr id="13" name="Text Placeholder 4"/>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endParaRPr lang="en-US" noProof="0"/>
          </a:p>
        </p:txBody>
      </p:sp>
      <p:sp>
        <p:nvSpPr>
          <p:cNvPr id="10" name="Slide Number Placeholder 9"/>
          <p:cNvSpPr>
            <a:spLocks noGrp="1"/>
          </p:cNvSpPr>
          <p:nvPr>
            <p:ph type="sldNum" sz="quarter" idx="21"/>
          </p:nvPr>
        </p:nvSpPr>
        <p:spPr/>
        <p:txBody>
          <a:bodyPr/>
          <a:lstStyle/>
          <a:p>
            <a:fld id="{B67B645E-C5E5-4727-B977-D372A0AA71D9}" type="slidenum">
              <a:rPr lang="en-US" noProof="0" smtClean="0"/>
            </a:fld>
            <a:endParaRPr lang="en-US"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dirty="0"/>
          </a:p>
        </p:txBody>
      </p:sp>
      <p:sp>
        <p:nvSpPr>
          <p:cNvPr id="20" name="Freeform: Shape 19"/>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8" name="Text Placeholder 9"/>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endParaRPr lang="en-US" noProof="0"/>
          </a:p>
        </p:txBody>
      </p:sp>
      <p:sp>
        <p:nvSpPr>
          <p:cNvPr id="9" name="Text Placeholder 9"/>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endParaRPr lang="en-US" noProof="0"/>
          </a:p>
        </p:txBody>
      </p:sp>
      <p:sp>
        <p:nvSpPr>
          <p:cNvPr id="19" name="Freeform: Shape 18"/>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50000"/>
            </a:schemeClr>
          </a:solidFill>
          <a:ln w="9525" cap="flat">
            <a:noFill/>
            <a:prstDash val="solid"/>
            <a:miter/>
          </a:ln>
        </p:spPr>
        <p:txBody>
          <a:bodyPr rtlCol="0" anchor="ctr"/>
          <a:lstStyle/>
          <a:p>
            <a:endParaRPr lang="en-US" noProof="0" dirty="0"/>
          </a:p>
        </p:txBody>
      </p:sp>
      <p:sp>
        <p:nvSpPr>
          <p:cNvPr id="6" name="Text Placeholder 3"/>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endParaRPr lang="en-US" noProof="0"/>
          </a:p>
        </p:txBody>
      </p:sp>
      <p:sp>
        <p:nvSpPr>
          <p:cNvPr id="10" name="Text Placeholder 3"/>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endParaRPr lang="en-US" noProof="0"/>
          </a:p>
        </p:txBody>
      </p:sp>
      <p:sp>
        <p:nvSpPr>
          <p:cNvPr id="13" name="Content Placeholder 3"/>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endParaRPr lang="en-US" noProof="0"/>
          </a:p>
        </p:txBody>
      </p:sp>
      <p:sp>
        <p:nvSpPr>
          <p:cNvPr id="11" name="Text Placeholder 9"/>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endParaRPr lang="en-US" noProof="0"/>
          </a:p>
        </p:txBody>
      </p:sp>
      <p:sp>
        <p:nvSpPr>
          <p:cNvPr id="14" name="Text Placeholder 5"/>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endParaRPr lang="en-US" noProof="0"/>
          </a:p>
        </p:txBody>
      </p:sp>
      <p:sp>
        <p:nvSpPr>
          <p:cNvPr id="12" name="Text Placeholder 9"/>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endParaRPr lang="en-US" noProof="0"/>
          </a:p>
        </p:txBody>
      </p:sp>
      <p:sp>
        <p:nvSpPr>
          <p:cNvPr id="15" name="Text Placeholder 9"/>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endParaRPr lang="en-US" noProof="0"/>
          </a:p>
        </p:txBody>
      </p:sp>
      <p:sp>
        <p:nvSpPr>
          <p:cNvPr id="4" name="Title 3"/>
          <p:cNvSpPr>
            <a:spLocks noGrp="1"/>
          </p:cNvSpPr>
          <p:nvPr>
            <p:ph type="title"/>
          </p:nvPr>
        </p:nvSpPr>
        <p:spPr/>
        <p:txBody>
          <a:bodyPr/>
          <a:lstStyle/>
          <a:p>
            <a:r>
              <a:rPr lang="en-US" noProof="0"/>
              <a:t>Click to edit Master title style</a:t>
            </a:r>
            <a:endParaRPr lang="en-US" noProof="0"/>
          </a:p>
        </p:txBody>
      </p:sp>
      <p:sp>
        <p:nvSpPr>
          <p:cNvPr id="7" name="Footer Placeholder 6"/>
          <p:cNvSpPr>
            <a:spLocks noGrp="1"/>
          </p:cNvSpPr>
          <p:nvPr>
            <p:ph type="ftr" sz="quarter" idx="35"/>
          </p:nvPr>
        </p:nvSpPr>
        <p:spPr/>
        <p:txBody>
          <a:bodyPr/>
          <a:lstStyle/>
          <a:p>
            <a:endParaRPr lang="en-US" noProof="0" dirty="0"/>
          </a:p>
        </p:txBody>
      </p:sp>
      <p:sp>
        <p:nvSpPr>
          <p:cNvPr id="17" name="Slide Number Placeholder 16"/>
          <p:cNvSpPr>
            <a:spLocks noGrp="1"/>
          </p:cNvSpPr>
          <p:nvPr>
            <p:ph type="sldNum" sz="quarter" idx="36"/>
          </p:nvPr>
        </p:nvSpPr>
        <p:spPr/>
        <p:txBody>
          <a:bodyPr/>
          <a:lstStyle>
            <a:lvl1pPr algn="ctr">
              <a:defRPr/>
            </a:lvl1pPr>
          </a:lstStyle>
          <a:p>
            <a:fld id="{B67B645E-C5E5-4727-B977-D372A0AA71D9}" type="slidenum">
              <a:rPr lang="en-US" noProof="0" smtClean="0"/>
            </a:fld>
            <a:endParaRPr lang="en-US" noProof="0" dirty="0"/>
          </a:p>
        </p:txBody>
      </p:sp>
      <p:sp>
        <p:nvSpPr>
          <p:cNvPr id="18" name="Text Placeholder 4"/>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endParaRPr lang="en-US" noProof="0"/>
          </a:p>
        </p:txBody>
      </p:sp>
      <p:sp>
        <p:nvSpPr>
          <p:cNvPr id="178" name="Freeform: Shape 177"/>
          <p:cNvSpPr>
            <a:spLocks noChangeAspect="1"/>
          </p:cNvSpPr>
          <p:nvPr userDrawn="1"/>
        </p:nvSpPr>
        <p:spPr>
          <a:xfrm>
            <a:off x="4656428" y="2651872"/>
            <a:ext cx="791896" cy="2303810"/>
          </a:xfrm>
          <a:custGeom>
            <a:avLst/>
            <a:gdLst>
              <a:gd name="connsiteX0" fmla="*/ 323315 w 791896"/>
              <a:gd name="connsiteY0" fmla="*/ 0 h 2303810"/>
              <a:gd name="connsiteX1" fmla="*/ 331046 w 791896"/>
              <a:gd name="connsiteY1" fmla="*/ 12386 h 2303810"/>
              <a:gd name="connsiteX2" fmla="*/ 317496 w 791896"/>
              <a:gd name="connsiteY2" fmla="*/ 31199 h 2303810"/>
              <a:gd name="connsiteX3" fmla="*/ 295541 w 791896"/>
              <a:gd name="connsiteY3" fmla="*/ 68105 h 2303810"/>
              <a:gd name="connsiteX4" fmla="*/ 308915 w 791896"/>
              <a:gd name="connsiteY4" fmla="*/ 46930 h 2303810"/>
              <a:gd name="connsiteX5" fmla="*/ 327508 w 791896"/>
              <a:gd name="connsiteY5" fmla="*/ 19756 h 2303810"/>
              <a:gd name="connsiteX6" fmla="*/ 331763 w 791896"/>
              <a:gd name="connsiteY6" fmla="*/ 13536 h 2303810"/>
              <a:gd name="connsiteX7" fmla="*/ 339476 w 791896"/>
              <a:gd name="connsiteY7" fmla="*/ 25894 h 2303810"/>
              <a:gd name="connsiteX8" fmla="*/ 375261 w 791896"/>
              <a:gd name="connsiteY8" fmla="*/ 102568 h 2303810"/>
              <a:gd name="connsiteX9" fmla="*/ 311775 w 791896"/>
              <a:gd name="connsiteY9" fmla="*/ 217118 h 2303810"/>
              <a:gd name="connsiteX10" fmla="*/ 334658 w 791896"/>
              <a:gd name="connsiteY10" fmla="*/ 178505 h 2303810"/>
              <a:gd name="connsiteX11" fmla="*/ 361831 w 791896"/>
              <a:gd name="connsiteY11" fmla="*/ 137029 h 2303810"/>
              <a:gd name="connsiteX12" fmla="*/ 379066 w 791896"/>
              <a:gd name="connsiteY12" fmla="*/ 110723 h 2303810"/>
              <a:gd name="connsiteX13" fmla="*/ 452722 w 791896"/>
              <a:gd name="connsiteY13" fmla="*/ 268540 h 2303810"/>
              <a:gd name="connsiteX14" fmla="*/ 605751 w 791896"/>
              <a:gd name="connsiteY14" fmla="*/ 1077491 h 2303810"/>
              <a:gd name="connsiteX15" fmla="*/ 605022 w 791896"/>
              <a:gd name="connsiteY15" fmla="*/ 1091915 h 2303810"/>
              <a:gd name="connsiteX16" fmla="*/ 624710 w 791896"/>
              <a:gd name="connsiteY16" fmla="*/ 1094727 h 2303810"/>
              <a:gd name="connsiteX17" fmla="*/ 643668 w 791896"/>
              <a:gd name="connsiteY17" fmla="*/ 1108516 h 2303810"/>
              <a:gd name="connsiteX18" fmla="*/ 652287 w 791896"/>
              <a:gd name="connsiteY18" fmla="*/ 1155051 h 2303810"/>
              <a:gd name="connsiteX19" fmla="*/ 685034 w 791896"/>
              <a:gd name="connsiteY19" fmla="*/ 1210206 h 2303810"/>
              <a:gd name="connsiteX20" fmla="*/ 698824 w 791896"/>
              <a:gd name="connsiteY20" fmla="*/ 1211460 h 2303810"/>
              <a:gd name="connsiteX21" fmla="*/ 698824 w 791896"/>
              <a:gd name="connsiteY21" fmla="*/ 1198142 h 2303810"/>
              <a:gd name="connsiteX22" fmla="*/ 712836 w 791896"/>
              <a:gd name="connsiteY22" fmla="*/ 1159220 h 2303810"/>
              <a:gd name="connsiteX23" fmla="*/ 712611 w 791896"/>
              <a:gd name="connsiteY23" fmla="*/ 1151606 h 2303810"/>
              <a:gd name="connsiteX24" fmla="*/ 726400 w 791896"/>
              <a:gd name="connsiteY24" fmla="*/ 1105068 h 2303810"/>
              <a:gd name="connsiteX25" fmla="*/ 745360 w 791896"/>
              <a:gd name="connsiteY25" fmla="*/ 1105068 h 2303810"/>
              <a:gd name="connsiteX26" fmla="*/ 774660 w 791896"/>
              <a:gd name="connsiteY26" fmla="*/ 1086110 h 2303810"/>
              <a:gd name="connsiteX27" fmla="*/ 778107 w 791896"/>
              <a:gd name="connsiteY27" fmla="*/ 1161947 h 2303810"/>
              <a:gd name="connsiteX28" fmla="*/ 769490 w 791896"/>
              <a:gd name="connsiteY28" fmla="*/ 1198142 h 2303810"/>
              <a:gd name="connsiteX29" fmla="*/ 759149 w 791896"/>
              <a:gd name="connsiteY29" fmla="*/ 1232613 h 2303810"/>
              <a:gd name="connsiteX30" fmla="*/ 753977 w 791896"/>
              <a:gd name="connsiteY30" fmla="*/ 1289492 h 2303810"/>
              <a:gd name="connsiteX31" fmla="*/ 752254 w 791896"/>
              <a:gd name="connsiteY31" fmla="*/ 1318792 h 2303810"/>
              <a:gd name="connsiteX32" fmla="*/ 748807 w 791896"/>
              <a:gd name="connsiteY32" fmla="*/ 1348094 h 2303810"/>
              <a:gd name="connsiteX33" fmla="*/ 741457 w 791896"/>
              <a:gd name="connsiteY33" fmla="*/ 1352994 h 2303810"/>
              <a:gd name="connsiteX34" fmla="*/ 741913 w 791896"/>
              <a:gd name="connsiteY34" fmla="*/ 1354986 h 2303810"/>
              <a:gd name="connsiteX35" fmla="*/ 748954 w 791896"/>
              <a:gd name="connsiteY35" fmla="*/ 1350293 h 2303810"/>
              <a:gd name="connsiteX36" fmla="*/ 752254 w 791896"/>
              <a:gd name="connsiteY36" fmla="*/ 1322239 h 2303810"/>
              <a:gd name="connsiteX37" fmla="*/ 753977 w 791896"/>
              <a:gd name="connsiteY37" fmla="*/ 1292939 h 2303810"/>
              <a:gd name="connsiteX38" fmla="*/ 759149 w 791896"/>
              <a:gd name="connsiteY38" fmla="*/ 1236060 h 2303810"/>
              <a:gd name="connsiteX39" fmla="*/ 769490 w 791896"/>
              <a:gd name="connsiteY39" fmla="*/ 1201589 h 2303810"/>
              <a:gd name="connsiteX40" fmla="*/ 778107 w 791896"/>
              <a:gd name="connsiteY40" fmla="*/ 1165395 h 2303810"/>
              <a:gd name="connsiteX41" fmla="*/ 791896 w 791896"/>
              <a:gd name="connsiteY41" fmla="*/ 1175736 h 2303810"/>
              <a:gd name="connsiteX42" fmla="*/ 790173 w 791896"/>
              <a:gd name="connsiteY42" fmla="*/ 1201589 h 2303810"/>
              <a:gd name="connsiteX43" fmla="*/ 786726 w 791896"/>
              <a:gd name="connsiteY43" fmla="*/ 1227443 h 2303810"/>
              <a:gd name="connsiteX44" fmla="*/ 785002 w 791896"/>
              <a:gd name="connsiteY44" fmla="*/ 1275704 h 2303810"/>
              <a:gd name="connsiteX45" fmla="*/ 781554 w 791896"/>
              <a:gd name="connsiteY45" fmla="*/ 1332581 h 2303810"/>
              <a:gd name="connsiteX46" fmla="*/ 772937 w 791896"/>
              <a:gd name="connsiteY46" fmla="*/ 1392907 h 2303810"/>
              <a:gd name="connsiteX47" fmla="*/ 762596 w 791896"/>
              <a:gd name="connsiteY47" fmla="*/ 1456679 h 2303810"/>
              <a:gd name="connsiteX48" fmla="*/ 750530 w 791896"/>
              <a:gd name="connsiteY48" fmla="*/ 1518727 h 2303810"/>
              <a:gd name="connsiteX49" fmla="*/ 728124 w 791896"/>
              <a:gd name="connsiteY49" fmla="*/ 1649719 h 2303810"/>
              <a:gd name="connsiteX50" fmla="*/ 707441 w 791896"/>
              <a:gd name="connsiteY50" fmla="*/ 1661785 h 2303810"/>
              <a:gd name="connsiteX51" fmla="*/ 681587 w 791896"/>
              <a:gd name="connsiteY51" fmla="*/ 1737623 h 2303810"/>
              <a:gd name="connsiteX52" fmla="*/ 674692 w 791896"/>
              <a:gd name="connsiteY52" fmla="*/ 1810013 h 2303810"/>
              <a:gd name="connsiteX53" fmla="*/ 671245 w 791896"/>
              <a:gd name="connsiteY53" fmla="*/ 1820355 h 2303810"/>
              <a:gd name="connsiteX54" fmla="*/ 641945 w 791896"/>
              <a:gd name="connsiteY54" fmla="*/ 1899639 h 2303810"/>
              <a:gd name="connsiteX55" fmla="*/ 633327 w 791896"/>
              <a:gd name="connsiteY55" fmla="*/ 1906534 h 2303810"/>
              <a:gd name="connsiteX56" fmla="*/ 597132 w 791896"/>
              <a:gd name="connsiteY56" fmla="*/ 1990988 h 2303810"/>
              <a:gd name="connsiteX57" fmla="*/ 635051 w 791896"/>
              <a:gd name="connsiteY57" fmla="*/ 1906534 h 2303810"/>
              <a:gd name="connsiteX58" fmla="*/ 643668 w 791896"/>
              <a:gd name="connsiteY58" fmla="*/ 1899639 h 2303810"/>
              <a:gd name="connsiteX59" fmla="*/ 588513 w 791896"/>
              <a:gd name="connsiteY59" fmla="*/ 2056484 h 2303810"/>
              <a:gd name="connsiteX60" fmla="*/ 559214 w 791896"/>
              <a:gd name="connsiteY60" fmla="*/ 2071997 h 2303810"/>
              <a:gd name="connsiteX61" fmla="*/ 553137 w 791896"/>
              <a:gd name="connsiteY61" fmla="*/ 2084152 h 2303810"/>
              <a:gd name="connsiteX62" fmla="*/ 554044 w 791896"/>
              <a:gd name="connsiteY62" fmla="*/ 2085784 h 2303810"/>
              <a:gd name="connsiteX63" fmla="*/ 560938 w 791896"/>
              <a:gd name="connsiteY63" fmla="*/ 2071996 h 2303810"/>
              <a:gd name="connsiteX64" fmla="*/ 590238 w 791896"/>
              <a:gd name="connsiteY64" fmla="*/ 2056484 h 2303810"/>
              <a:gd name="connsiteX65" fmla="*/ 569555 w 791896"/>
              <a:gd name="connsiteY65" fmla="*/ 2115086 h 2303810"/>
              <a:gd name="connsiteX66" fmla="*/ 531636 w 791896"/>
              <a:gd name="connsiteY66" fmla="*/ 2184029 h 2303810"/>
              <a:gd name="connsiteX67" fmla="*/ 512678 w 791896"/>
              <a:gd name="connsiteY67" fmla="*/ 2218501 h 2303810"/>
              <a:gd name="connsiteX68" fmla="*/ 491995 w 791896"/>
              <a:gd name="connsiteY68" fmla="*/ 2252972 h 2303810"/>
              <a:gd name="connsiteX69" fmla="*/ 476482 w 791896"/>
              <a:gd name="connsiteY69" fmla="*/ 2278825 h 2303810"/>
              <a:gd name="connsiteX70" fmla="*/ 465282 w 791896"/>
              <a:gd name="connsiteY70" fmla="*/ 2303810 h 2303810"/>
              <a:gd name="connsiteX71" fmla="*/ 390435 w 791896"/>
              <a:gd name="connsiteY71" fmla="*/ 2210761 h 2303810"/>
              <a:gd name="connsiteX72" fmla="*/ 388540 w 791896"/>
              <a:gd name="connsiteY72" fmla="*/ 2207971 h 2303810"/>
              <a:gd name="connsiteX73" fmla="*/ 405816 w 791896"/>
              <a:gd name="connsiteY73" fmla="*/ 2177135 h 2303810"/>
              <a:gd name="connsiteX74" fmla="*/ 452352 w 791896"/>
              <a:gd name="connsiteY74" fmla="*/ 2094403 h 2303810"/>
              <a:gd name="connsiteX75" fmla="*/ 469587 w 791896"/>
              <a:gd name="connsiteY75" fmla="*/ 2063379 h 2303810"/>
              <a:gd name="connsiteX76" fmla="*/ 483376 w 791896"/>
              <a:gd name="connsiteY76" fmla="*/ 2034079 h 2303810"/>
              <a:gd name="connsiteX77" fmla="*/ 505783 w 791896"/>
              <a:gd name="connsiteY77" fmla="*/ 1978924 h 2303810"/>
              <a:gd name="connsiteX78" fmla="*/ 554044 w 791896"/>
              <a:gd name="connsiteY78" fmla="*/ 1873785 h 2303810"/>
              <a:gd name="connsiteX79" fmla="*/ 573002 w 791896"/>
              <a:gd name="connsiteY79" fmla="*/ 1803119 h 2303810"/>
              <a:gd name="connsiteX80" fmla="*/ 619540 w 791896"/>
              <a:gd name="connsiteY80" fmla="*/ 1661785 h 2303810"/>
              <a:gd name="connsiteX81" fmla="*/ 640223 w 791896"/>
              <a:gd name="connsiteY81" fmla="*/ 1551476 h 2303810"/>
              <a:gd name="connsiteX82" fmla="*/ 667800 w 791896"/>
              <a:gd name="connsiteY82" fmla="*/ 1418760 h 2303810"/>
              <a:gd name="connsiteX83" fmla="*/ 674018 w 791896"/>
              <a:gd name="connsiteY83" fmla="*/ 1395448 h 2303810"/>
              <a:gd name="connsiteX84" fmla="*/ 669523 w 791896"/>
              <a:gd name="connsiteY84" fmla="*/ 1394630 h 2303810"/>
              <a:gd name="connsiteX85" fmla="*/ 671245 w 791896"/>
              <a:gd name="connsiteY85" fmla="*/ 1351541 h 2303810"/>
              <a:gd name="connsiteX86" fmla="*/ 672163 w 791896"/>
              <a:gd name="connsiteY86" fmla="*/ 1348329 h 2303810"/>
              <a:gd name="connsiteX87" fmla="*/ 670959 w 791896"/>
              <a:gd name="connsiteY87" fmla="*/ 1348396 h 2303810"/>
              <a:gd name="connsiteX88" fmla="*/ 668779 w 791896"/>
              <a:gd name="connsiteY88" fmla="*/ 1348517 h 2303810"/>
              <a:gd name="connsiteX89" fmla="*/ 669523 w 791896"/>
              <a:gd name="connsiteY89" fmla="*/ 1356711 h 2303810"/>
              <a:gd name="connsiteX90" fmla="*/ 667800 w 791896"/>
              <a:gd name="connsiteY90" fmla="*/ 1399801 h 2303810"/>
              <a:gd name="connsiteX91" fmla="*/ 660906 w 791896"/>
              <a:gd name="connsiteY91" fmla="*/ 1425654 h 2303810"/>
              <a:gd name="connsiteX92" fmla="*/ 619540 w 791896"/>
              <a:gd name="connsiteY92" fmla="*/ 1491150 h 2303810"/>
              <a:gd name="connsiteX93" fmla="*/ 609198 w 791896"/>
              <a:gd name="connsiteY93" fmla="*/ 1548029 h 2303810"/>
              <a:gd name="connsiteX94" fmla="*/ 598857 w 791896"/>
              <a:gd name="connsiteY94" fmla="*/ 1566988 h 2303810"/>
              <a:gd name="connsiteX95" fmla="*/ 581621 w 791896"/>
              <a:gd name="connsiteY95" fmla="*/ 1649719 h 2303810"/>
              <a:gd name="connsiteX96" fmla="*/ 562661 w 791896"/>
              <a:gd name="connsiteY96" fmla="*/ 1715215 h 2303810"/>
              <a:gd name="connsiteX97" fmla="*/ 541978 w 791896"/>
              <a:gd name="connsiteY97" fmla="*/ 1778989 h 2303810"/>
              <a:gd name="connsiteX98" fmla="*/ 529914 w 791896"/>
              <a:gd name="connsiteY98" fmla="*/ 1828972 h 2303810"/>
              <a:gd name="connsiteX99" fmla="*/ 516125 w 791896"/>
              <a:gd name="connsiteY99" fmla="*/ 1880679 h 2303810"/>
              <a:gd name="connsiteX100" fmla="*/ 527121 w 791896"/>
              <a:gd name="connsiteY100" fmla="*/ 1863574 h 2303810"/>
              <a:gd name="connsiteX101" fmla="*/ 536808 w 791896"/>
              <a:gd name="connsiteY101" fmla="*/ 1827247 h 2303810"/>
              <a:gd name="connsiteX102" fmla="*/ 545425 w 791896"/>
              <a:gd name="connsiteY102" fmla="*/ 1775540 h 2303810"/>
              <a:gd name="connsiteX103" fmla="*/ 566108 w 791896"/>
              <a:gd name="connsiteY103" fmla="*/ 1711768 h 2303810"/>
              <a:gd name="connsiteX104" fmla="*/ 585068 w 791896"/>
              <a:gd name="connsiteY104" fmla="*/ 1646272 h 2303810"/>
              <a:gd name="connsiteX105" fmla="*/ 602304 w 791896"/>
              <a:gd name="connsiteY105" fmla="*/ 1563540 h 2303810"/>
              <a:gd name="connsiteX106" fmla="*/ 612645 w 791896"/>
              <a:gd name="connsiteY106" fmla="*/ 1544580 h 2303810"/>
              <a:gd name="connsiteX107" fmla="*/ 622987 w 791896"/>
              <a:gd name="connsiteY107" fmla="*/ 1487703 h 2303810"/>
              <a:gd name="connsiteX108" fmla="*/ 664353 w 791896"/>
              <a:gd name="connsiteY108" fmla="*/ 1422207 h 2303810"/>
              <a:gd name="connsiteX109" fmla="*/ 636776 w 791896"/>
              <a:gd name="connsiteY109" fmla="*/ 1554922 h 2303810"/>
              <a:gd name="connsiteX110" fmla="*/ 616093 w 791896"/>
              <a:gd name="connsiteY110" fmla="*/ 1665231 h 2303810"/>
              <a:gd name="connsiteX111" fmla="*/ 569555 w 791896"/>
              <a:gd name="connsiteY111" fmla="*/ 1806564 h 2303810"/>
              <a:gd name="connsiteX112" fmla="*/ 560348 w 791896"/>
              <a:gd name="connsiteY112" fmla="*/ 1820885 h 2303810"/>
              <a:gd name="connsiteX113" fmla="*/ 556412 w 791896"/>
              <a:gd name="connsiteY113" fmla="*/ 1842330 h 2303810"/>
              <a:gd name="connsiteX114" fmla="*/ 543702 w 791896"/>
              <a:gd name="connsiteY114" fmla="*/ 1878956 h 2303810"/>
              <a:gd name="connsiteX115" fmla="*/ 495442 w 791896"/>
              <a:gd name="connsiteY115" fmla="*/ 1984094 h 2303810"/>
              <a:gd name="connsiteX116" fmla="*/ 473034 w 791896"/>
              <a:gd name="connsiteY116" fmla="*/ 2039248 h 2303810"/>
              <a:gd name="connsiteX117" fmla="*/ 459246 w 791896"/>
              <a:gd name="connsiteY117" fmla="*/ 2068550 h 2303810"/>
              <a:gd name="connsiteX118" fmla="*/ 442010 w 791896"/>
              <a:gd name="connsiteY118" fmla="*/ 2099575 h 2303810"/>
              <a:gd name="connsiteX119" fmla="*/ 395474 w 791896"/>
              <a:gd name="connsiteY119" fmla="*/ 2182306 h 2303810"/>
              <a:gd name="connsiteX120" fmla="*/ 384460 w 791896"/>
              <a:gd name="connsiteY120" fmla="*/ 2201965 h 2303810"/>
              <a:gd name="connsiteX121" fmla="*/ 366366 w 791896"/>
              <a:gd name="connsiteY121" fmla="*/ 2175324 h 2303810"/>
              <a:gd name="connsiteX122" fmla="*/ 385983 w 791896"/>
              <a:gd name="connsiteY122" fmla="*/ 2146987 h 2303810"/>
              <a:gd name="connsiteX123" fmla="*/ 392027 w 791896"/>
              <a:gd name="connsiteY123" fmla="*/ 2139216 h 2303810"/>
              <a:gd name="connsiteX124" fmla="*/ 392890 w 791896"/>
              <a:gd name="connsiteY124" fmla="*/ 2137010 h 2303810"/>
              <a:gd name="connsiteX125" fmla="*/ 385983 w 791896"/>
              <a:gd name="connsiteY125" fmla="*/ 2146987 h 2303810"/>
              <a:gd name="connsiteX126" fmla="*/ 369405 w 791896"/>
              <a:gd name="connsiteY126" fmla="*/ 2168302 h 2303810"/>
              <a:gd name="connsiteX127" fmla="*/ 365656 w 791896"/>
              <a:gd name="connsiteY127" fmla="*/ 2174279 h 2303810"/>
              <a:gd name="connsiteX128" fmla="*/ 342348 w 791896"/>
              <a:gd name="connsiteY128" fmla="*/ 2139962 h 2303810"/>
              <a:gd name="connsiteX129" fmla="*/ 353460 w 791896"/>
              <a:gd name="connsiteY129" fmla="*/ 2118317 h 2303810"/>
              <a:gd name="connsiteX130" fmla="*/ 386855 w 791896"/>
              <a:gd name="connsiteY130" fmla="*/ 2044418 h 2303810"/>
              <a:gd name="connsiteX131" fmla="*/ 455799 w 791896"/>
              <a:gd name="connsiteY131" fmla="*/ 1887573 h 2303810"/>
              <a:gd name="connsiteX132" fmla="*/ 476051 w 791896"/>
              <a:gd name="connsiteY132" fmla="*/ 1823800 h 2303810"/>
              <a:gd name="connsiteX133" fmla="*/ 482661 w 791896"/>
              <a:gd name="connsiteY133" fmla="*/ 1798854 h 2303810"/>
              <a:gd name="connsiteX134" fmla="*/ 432378 w 791896"/>
              <a:gd name="connsiteY134" fmla="*/ 1936237 h 2303810"/>
              <a:gd name="connsiteX135" fmla="*/ 336746 w 791896"/>
              <a:gd name="connsiteY135" fmla="*/ 2131714 h 2303810"/>
              <a:gd name="connsiteX136" fmla="*/ 312848 w 791896"/>
              <a:gd name="connsiteY136" fmla="*/ 2096527 h 2303810"/>
              <a:gd name="connsiteX137" fmla="*/ 241698 w 791896"/>
              <a:gd name="connsiteY137" fmla="*/ 1970494 h 2303810"/>
              <a:gd name="connsiteX138" fmla="*/ 130146 w 791896"/>
              <a:gd name="connsiteY138" fmla="*/ 1695903 h 2303810"/>
              <a:gd name="connsiteX139" fmla="*/ 65788 w 791896"/>
              <a:gd name="connsiteY139" fmla="*/ 1428464 h 2303810"/>
              <a:gd name="connsiteX140" fmla="*/ 57207 w 791896"/>
              <a:gd name="connsiteY140" fmla="*/ 1366967 h 2303810"/>
              <a:gd name="connsiteX141" fmla="*/ 50057 w 791896"/>
              <a:gd name="connsiteY141" fmla="*/ 1309760 h 2303810"/>
              <a:gd name="connsiteX142" fmla="*/ 44336 w 791896"/>
              <a:gd name="connsiteY142" fmla="*/ 1256845 h 2303810"/>
              <a:gd name="connsiteX143" fmla="*/ 41476 w 791896"/>
              <a:gd name="connsiteY143" fmla="*/ 1232532 h 2303810"/>
              <a:gd name="connsiteX144" fmla="*/ 40045 w 791896"/>
              <a:gd name="connsiteY144" fmla="*/ 1209649 h 2303810"/>
              <a:gd name="connsiteX145" fmla="*/ 34324 w 791896"/>
              <a:gd name="connsiteY145" fmla="*/ 1130991 h 2303810"/>
              <a:gd name="connsiteX146" fmla="*/ 30034 w 791896"/>
              <a:gd name="connsiteY146" fmla="*/ 1079505 h 2303810"/>
              <a:gd name="connsiteX147" fmla="*/ 23599 w 791896"/>
              <a:gd name="connsiteY147" fmla="*/ 1058411 h 2303810"/>
              <a:gd name="connsiteX148" fmla="*/ 12872 w 791896"/>
              <a:gd name="connsiteY148" fmla="*/ 1073785 h 2303810"/>
              <a:gd name="connsiteX149" fmla="*/ 62927 w 791896"/>
              <a:gd name="connsiteY149" fmla="*/ 1517134 h 2303810"/>
              <a:gd name="connsiteX150" fmla="*/ 200223 w 791896"/>
              <a:gd name="connsiteY150" fmla="*/ 1927589 h 2303810"/>
              <a:gd name="connsiteX151" fmla="*/ 307485 w 791896"/>
              <a:gd name="connsiteY151" fmla="*/ 2122091 h 2303810"/>
              <a:gd name="connsiteX152" fmla="*/ 327552 w 791896"/>
              <a:gd name="connsiteY152" fmla="*/ 2150508 h 2303810"/>
              <a:gd name="connsiteX153" fmla="*/ 326603 w 791896"/>
              <a:gd name="connsiteY153" fmla="*/ 2152447 h 2303810"/>
              <a:gd name="connsiteX154" fmla="*/ 318895 w 791896"/>
              <a:gd name="connsiteY154" fmla="*/ 2164633 h 2303810"/>
              <a:gd name="connsiteX155" fmla="*/ 289505 w 791896"/>
              <a:gd name="connsiteY155" fmla="*/ 2123617 h 2303810"/>
              <a:gd name="connsiteX156" fmla="*/ 169363 w 791896"/>
              <a:gd name="connsiteY156" fmla="*/ 1898316 h 2303810"/>
              <a:gd name="connsiteX157" fmla="*/ 133618 w 791896"/>
              <a:gd name="connsiteY157" fmla="*/ 1809378 h 2303810"/>
              <a:gd name="connsiteX158" fmla="*/ 128715 w 791896"/>
              <a:gd name="connsiteY158" fmla="*/ 1791725 h 2303810"/>
              <a:gd name="connsiteX159" fmla="*/ 118704 w 791896"/>
              <a:gd name="connsiteY159" fmla="*/ 1760261 h 2303810"/>
              <a:gd name="connsiteX160" fmla="*/ 97251 w 791896"/>
              <a:gd name="connsiteY160" fmla="*/ 1698764 h 2303810"/>
              <a:gd name="connsiteX161" fmla="*/ 78660 w 791896"/>
              <a:gd name="connsiteY161" fmla="*/ 1637267 h 2303810"/>
              <a:gd name="connsiteX162" fmla="*/ 67167 w 791896"/>
              <a:gd name="connsiteY162" fmla="*/ 1592343 h 2303810"/>
              <a:gd name="connsiteX163" fmla="*/ 42792 w 791896"/>
              <a:gd name="connsiteY163" fmla="*/ 1477612 h 2303810"/>
              <a:gd name="connsiteX164" fmla="*/ 28603 w 791896"/>
              <a:gd name="connsiteY164" fmla="*/ 1388420 h 2303810"/>
              <a:gd name="connsiteX165" fmla="*/ 21453 w 791896"/>
              <a:gd name="connsiteY165" fmla="*/ 1325493 h 2303810"/>
              <a:gd name="connsiteX166" fmla="*/ 17162 w 791896"/>
              <a:gd name="connsiteY166" fmla="*/ 1262566 h 2303810"/>
              <a:gd name="connsiteX167" fmla="*/ 14302 w 791896"/>
              <a:gd name="connsiteY167" fmla="*/ 1231102 h 2303810"/>
              <a:gd name="connsiteX168" fmla="*/ 12872 w 791896"/>
              <a:gd name="connsiteY168" fmla="*/ 1199639 h 2303810"/>
              <a:gd name="connsiteX169" fmla="*/ 10012 w 791896"/>
              <a:gd name="connsiteY169" fmla="*/ 1138141 h 2303810"/>
              <a:gd name="connsiteX170" fmla="*/ 17520 w 791896"/>
              <a:gd name="connsiteY170" fmla="*/ 903774 h 2303810"/>
              <a:gd name="connsiteX171" fmla="*/ 38928 w 791896"/>
              <a:gd name="connsiteY171" fmla="*/ 702431 h 2303810"/>
              <a:gd name="connsiteX172" fmla="*/ 38614 w 791896"/>
              <a:gd name="connsiteY172" fmla="*/ 703374 h 2303810"/>
              <a:gd name="connsiteX173" fmla="*/ 0 w 791896"/>
              <a:gd name="connsiteY173" fmla="*/ 1063774 h 2303810"/>
              <a:gd name="connsiteX174" fmla="*/ 157318 w 791896"/>
              <a:gd name="connsiteY174" fmla="*/ 321521 h 2303810"/>
              <a:gd name="connsiteX175" fmla="*/ 238836 w 791896"/>
              <a:gd name="connsiteY175" fmla="*/ 142751 h 2303810"/>
              <a:gd name="connsiteX176" fmla="*/ 291886 w 791896"/>
              <a:gd name="connsiteY176" fmla="*/ 48181 h 2303810"/>
              <a:gd name="connsiteX177" fmla="*/ 323315 w 791896"/>
              <a:gd name="connsiteY177" fmla="*/ 0 h 2303810"/>
              <a:gd name="connsiteX178" fmla="*/ 296223 w 791896"/>
              <a:gd name="connsiteY178" fmla="*/ 73499 h 2303810"/>
              <a:gd name="connsiteX179" fmla="*/ 291993 w 791896"/>
              <a:gd name="connsiteY179" fmla="*/ 74071 h 2303810"/>
              <a:gd name="connsiteX180" fmla="*/ 226502 w 791896"/>
              <a:gd name="connsiteY180" fmla="*/ 184159 h 2303810"/>
              <a:gd name="connsiteX181" fmla="*/ 87418 w 791896"/>
              <a:gd name="connsiteY181" fmla="*/ 516895 h 2303810"/>
              <a:gd name="connsiteX182" fmla="*/ 47497 w 791896"/>
              <a:gd name="connsiteY182" fmla="*/ 671472 h 2303810"/>
              <a:gd name="connsiteX183" fmla="*/ 49876 w 791896"/>
              <a:gd name="connsiteY183" fmla="*/ 664938 h 2303810"/>
              <a:gd name="connsiteX184" fmla="*/ 58638 w 791896"/>
              <a:gd name="connsiteY184" fmla="*/ 639016 h 2303810"/>
              <a:gd name="connsiteX185" fmla="*/ 153028 w 791896"/>
              <a:gd name="connsiteY185" fmla="*/ 367286 h 2303810"/>
              <a:gd name="connsiteX186" fmla="*/ 268870 w 791896"/>
              <a:gd name="connsiteY186" fmla="*/ 125588 h 2303810"/>
              <a:gd name="connsiteX187" fmla="*/ 296223 w 791896"/>
              <a:gd name="connsiteY187" fmla="*/ 73499 h 2303810"/>
              <a:gd name="connsiteX188" fmla="*/ 650562 w 791896"/>
              <a:gd name="connsiteY188" fmla="*/ 1220547 h 2303810"/>
              <a:gd name="connsiteX189" fmla="*/ 639267 w 791896"/>
              <a:gd name="connsiteY189" fmla="*/ 1247245 h 2303810"/>
              <a:gd name="connsiteX190" fmla="*/ 635051 w 791896"/>
              <a:gd name="connsiteY190" fmla="*/ 1286045 h 2303810"/>
              <a:gd name="connsiteX191" fmla="*/ 629613 w 791896"/>
              <a:gd name="connsiteY191" fmla="*/ 1267919 h 2303810"/>
              <a:gd name="connsiteX192" fmla="*/ 627625 w 791896"/>
              <a:gd name="connsiteY192" fmla="*/ 1270478 h 2303810"/>
              <a:gd name="connsiteX193" fmla="*/ 633328 w 791896"/>
              <a:gd name="connsiteY193" fmla="*/ 1289492 h 2303810"/>
              <a:gd name="connsiteX194" fmla="*/ 629881 w 791896"/>
              <a:gd name="connsiteY194" fmla="*/ 1317070 h 2303810"/>
              <a:gd name="connsiteX195" fmla="*/ 636776 w 791896"/>
              <a:gd name="connsiteY195" fmla="*/ 1339475 h 2303810"/>
              <a:gd name="connsiteX196" fmla="*/ 642119 w 791896"/>
              <a:gd name="connsiteY196" fmla="*/ 1339178 h 2303810"/>
              <a:gd name="connsiteX197" fmla="*/ 638498 w 791896"/>
              <a:gd name="connsiteY197" fmla="*/ 1327409 h 2303810"/>
              <a:gd name="connsiteX198" fmla="*/ 641945 w 791896"/>
              <a:gd name="connsiteY198" fmla="*/ 1299832 h 2303810"/>
              <a:gd name="connsiteX199" fmla="*/ 650562 w 791896"/>
              <a:gd name="connsiteY199" fmla="*/ 1220547 h 2303810"/>
              <a:gd name="connsiteX200" fmla="*/ 724677 w 791896"/>
              <a:gd name="connsiteY200" fmla="*/ 1294662 h 2303810"/>
              <a:gd name="connsiteX201" fmla="*/ 714336 w 791896"/>
              <a:gd name="connsiteY201" fmla="*/ 1317070 h 2303810"/>
              <a:gd name="connsiteX202" fmla="*/ 711965 w 791896"/>
              <a:gd name="connsiteY202" fmla="*/ 1364036 h 2303810"/>
              <a:gd name="connsiteX203" fmla="*/ 710889 w 791896"/>
              <a:gd name="connsiteY203" fmla="*/ 1408418 h 2303810"/>
              <a:gd name="connsiteX204" fmla="*/ 693653 w 791896"/>
              <a:gd name="connsiteY204" fmla="*/ 1461454 h 2303810"/>
              <a:gd name="connsiteX205" fmla="*/ 693653 w 791896"/>
              <a:gd name="connsiteY205" fmla="*/ 1467512 h 2303810"/>
              <a:gd name="connsiteX206" fmla="*/ 714336 w 791896"/>
              <a:gd name="connsiteY206" fmla="*/ 1408418 h 2303810"/>
              <a:gd name="connsiteX207" fmla="*/ 717783 w 791896"/>
              <a:gd name="connsiteY207" fmla="*/ 1317068 h 2303810"/>
              <a:gd name="connsiteX208" fmla="*/ 725819 w 791896"/>
              <a:gd name="connsiteY208" fmla="*/ 1299658 h 2303810"/>
              <a:gd name="connsiteX209" fmla="*/ 724677 w 791896"/>
              <a:gd name="connsiteY209" fmla="*/ 1294662 h 2303810"/>
              <a:gd name="connsiteX210" fmla="*/ 709164 w 791896"/>
              <a:gd name="connsiteY210" fmla="*/ 1311898 h 2303810"/>
              <a:gd name="connsiteX211" fmla="*/ 689093 w 791896"/>
              <a:gd name="connsiteY211" fmla="*/ 1395525 h 2303810"/>
              <a:gd name="connsiteX212" fmla="*/ 689095 w 791896"/>
              <a:gd name="connsiteY212" fmla="*/ 1395525 h 2303810"/>
              <a:gd name="connsiteX213" fmla="*/ 709166 w 791896"/>
              <a:gd name="connsiteY213" fmla="*/ 1311900 h 2303810"/>
              <a:gd name="connsiteX214" fmla="*/ 709164 w 791896"/>
              <a:gd name="connsiteY214" fmla="*/ 1311898 h 2303810"/>
              <a:gd name="connsiteX215" fmla="*/ 459716 w 791896"/>
              <a:gd name="connsiteY215" fmla="*/ 1965619 h 2303810"/>
              <a:gd name="connsiteX216" fmla="*/ 417880 w 791896"/>
              <a:gd name="connsiteY216" fmla="*/ 2039248 h 2303810"/>
              <a:gd name="connsiteX217" fmla="*/ 417111 w 791896"/>
              <a:gd name="connsiteY217" fmla="*/ 2041018 h 2303810"/>
              <a:gd name="connsiteX218" fmla="*/ 459246 w 791896"/>
              <a:gd name="connsiteY218" fmla="*/ 1966858 h 2303810"/>
              <a:gd name="connsiteX219" fmla="*/ 459716 w 791896"/>
              <a:gd name="connsiteY219" fmla="*/ 1965619 h 2303810"/>
              <a:gd name="connsiteX220" fmla="*/ 687526 w 791896"/>
              <a:gd name="connsiteY220" fmla="*/ 1544122 h 2303810"/>
              <a:gd name="connsiteX221" fmla="*/ 686907 w 791896"/>
              <a:gd name="connsiteY221" fmla="*/ 1547171 h 2303810"/>
              <a:gd name="connsiteX222" fmla="*/ 691928 w 791896"/>
              <a:gd name="connsiteY222" fmla="*/ 1553199 h 2303810"/>
              <a:gd name="connsiteX223" fmla="*/ 707441 w 791896"/>
              <a:gd name="connsiteY223" fmla="*/ 1570435 h 2303810"/>
              <a:gd name="connsiteX224" fmla="*/ 717783 w 791896"/>
              <a:gd name="connsiteY224" fmla="*/ 1563540 h 2303810"/>
              <a:gd name="connsiteX225" fmla="*/ 718043 w 791896"/>
              <a:gd name="connsiteY225" fmla="*/ 1562218 h 2303810"/>
              <a:gd name="connsiteX226" fmla="*/ 710889 w 791896"/>
              <a:gd name="connsiteY226" fmla="*/ 1566988 h 2303810"/>
              <a:gd name="connsiteX227" fmla="*/ 693653 w 791896"/>
              <a:gd name="connsiteY227" fmla="*/ 1551475 h 2303810"/>
              <a:gd name="connsiteX228" fmla="*/ 687526 w 791896"/>
              <a:gd name="connsiteY228" fmla="*/ 1544122 h 230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791896" h="2303810">
                <a:moveTo>
                  <a:pt x="323315" y="0"/>
                </a:moveTo>
                <a:lnTo>
                  <a:pt x="331046" y="12386"/>
                </a:lnTo>
                <a:lnTo>
                  <a:pt x="317496" y="31199"/>
                </a:lnTo>
                <a:lnTo>
                  <a:pt x="295541" y="68105"/>
                </a:lnTo>
                <a:lnTo>
                  <a:pt x="308915" y="46930"/>
                </a:lnTo>
                <a:cubicBezTo>
                  <a:pt x="314635" y="38349"/>
                  <a:pt x="321787" y="29768"/>
                  <a:pt x="327508" y="19756"/>
                </a:cubicBezTo>
                <a:lnTo>
                  <a:pt x="331763" y="13536"/>
                </a:lnTo>
                <a:lnTo>
                  <a:pt x="339476" y="25894"/>
                </a:lnTo>
                <a:lnTo>
                  <a:pt x="375261" y="102568"/>
                </a:lnTo>
                <a:lnTo>
                  <a:pt x="311775" y="217118"/>
                </a:lnTo>
                <a:cubicBezTo>
                  <a:pt x="318927" y="205677"/>
                  <a:pt x="326077" y="192806"/>
                  <a:pt x="334658" y="178505"/>
                </a:cubicBezTo>
                <a:cubicBezTo>
                  <a:pt x="343239" y="165632"/>
                  <a:pt x="351820" y="151331"/>
                  <a:pt x="361831" y="137029"/>
                </a:cubicBezTo>
                <a:lnTo>
                  <a:pt x="379066" y="110723"/>
                </a:lnTo>
                <a:lnTo>
                  <a:pt x="452722" y="268540"/>
                </a:lnTo>
                <a:cubicBezTo>
                  <a:pt x="551492" y="519020"/>
                  <a:pt x="605751" y="791919"/>
                  <a:pt x="605751" y="1077491"/>
                </a:cubicBezTo>
                <a:lnTo>
                  <a:pt x="605022" y="1091915"/>
                </a:lnTo>
                <a:lnTo>
                  <a:pt x="624710" y="1094727"/>
                </a:lnTo>
                <a:cubicBezTo>
                  <a:pt x="631604" y="1099897"/>
                  <a:pt x="636774" y="1103344"/>
                  <a:pt x="643668" y="1108516"/>
                </a:cubicBezTo>
                <a:cubicBezTo>
                  <a:pt x="645393" y="1127474"/>
                  <a:pt x="648840" y="1132646"/>
                  <a:pt x="652287" y="1155051"/>
                </a:cubicBezTo>
                <a:cubicBezTo>
                  <a:pt x="662628" y="1175734"/>
                  <a:pt x="674692" y="1192970"/>
                  <a:pt x="685034" y="1210206"/>
                </a:cubicBezTo>
                <a:lnTo>
                  <a:pt x="698824" y="1211460"/>
                </a:lnTo>
                <a:lnTo>
                  <a:pt x="698824" y="1198142"/>
                </a:lnTo>
                <a:lnTo>
                  <a:pt x="712836" y="1159220"/>
                </a:lnTo>
                <a:lnTo>
                  <a:pt x="712611" y="1151606"/>
                </a:lnTo>
                <a:cubicBezTo>
                  <a:pt x="717783" y="1099899"/>
                  <a:pt x="721230" y="1101621"/>
                  <a:pt x="726400" y="1105068"/>
                </a:cubicBezTo>
                <a:cubicBezTo>
                  <a:pt x="733294" y="1103346"/>
                  <a:pt x="740189" y="1103346"/>
                  <a:pt x="745360" y="1105068"/>
                </a:cubicBezTo>
                <a:cubicBezTo>
                  <a:pt x="755702" y="1098174"/>
                  <a:pt x="764319" y="1089557"/>
                  <a:pt x="774660" y="1086110"/>
                </a:cubicBezTo>
                <a:cubicBezTo>
                  <a:pt x="776385" y="1111963"/>
                  <a:pt x="776385" y="1134370"/>
                  <a:pt x="778107" y="1161947"/>
                </a:cubicBezTo>
                <a:cubicBezTo>
                  <a:pt x="774660" y="1174012"/>
                  <a:pt x="772937" y="1186077"/>
                  <a:pt x="769490" y="1198142"/>
                </a:cubicBezTo>
                <a:cubicBezTo>
                  <a:pt x="766043" y="1210208"/>
                  <a:pt x="762596" y="1222272"/>
                  <a:pt x="759149" y="1232613"/>
                </a:cubicBezTo>
                <a:cubicBezTo>
                  <a:pt x="757424" y="1251574"/>
                  <a:pt x="755702" y="1270532"/>
                  <a:pt x="753977" y="1289492"/>
                </a:cubicBezTo>
                <a:lnTo>
                  <a:pt x="752254" y="1318792"/>
                </a:lnTo>
                <a:cubicBezTo>
                  <a:pt x="750530" y="1329134"/>
                  <a:pt x="750530" y="1337752"/>
                  <a:pt x="748807" y="1348094"/>
                </a:cubicBezTo>
                <a:lnTo>
                  <a:pt x="741457" y="1352994"/>
                </a:lnTo>
                <a:lnTo>
                  <a:pt x="741913" y="1354986"/>
                </a:lnTo>
                <a:lnTo>
                  <a:pt x="748954" y="1350293"/>
                </a:lnTo>
                <a:lnTo>
                  <a:pt x="752254" y="1322239"/>
                </a:lnTo>
                <a:lnTo>
                  <a:pt x="753977" y="1292939"/>
                </a:lnTo>
                <a:cubicBezTo>
                  <a:pt x="755702" y="1273979"/>
                  <a:pt x="757424" y="1255021"/>
                  <a:pt x="759149" y="1236060"/>
                </a:cubicBezTo>
                <a:cubicBezTo>
                  <a:pt x="762596" y="1225719"/>
                  <a:pt x="766043" y="1213655"/>
                  <a:pt x="769490" y="1201589"/>
                </a:cubicBezTo>
                <a:cubicBezTo>
                  <a:pt x="772937" y="1189525"/>
                  <a:pt x="776385" y="1177459"/>
                  <a:pt x="778107" y="1165395"/>
                </a:cubicBezTo>
                <a:cubicBezTo>
                  <a:pt x="783279" y="1168842"/>
                  <a:pt x="786726" y="1172289"/>
                  <a:pt x="791896" y="1175736"/>
                </a:cubicBezTo>
                <a:cubicBezTo>
                  <a:pt x="791896" y="1184353"/>
                  <a:pt x="791896" y="1192972"/>
                  <a:pt x="790173" y="1201589"/>
                </a:cubicBezTo>
                <a:cubicBezTo>
                  <a:pt x="788449" y="1210208"/>
                  <a:pt x="788449" y="1218825"/>
                  <a:pt x="786726" y="1227443"/>
                </a:cubicBezTo>
                <a:cubicBezTo>
                  <a:pt x="785002" y="1244679"/>
                  <a:pt x="783279" y="1260190"/>
                  <a:pt x="785002" y="1275704"/>
                </a:cubicBezTo>
                <a:cubicBezTo>
                  <a:pt x="783279" y="1292939"/>
                  <a:pt x="783279" y="1311898"/>
                  <a:pt x="781554" y="1332581"/>
                </a:cubicBezTo>
                <a:cubicBezTo>
                  <a:pt x="778107" y="1351541"/>
                  <a:pt x="776385" y="1372224"/>
                  <a:pt x="772937" y="1392907"/>
                </a:cubicBezTo>
                <a:cubicBezTo>
                  <a:pt x="769490" y="1413590"/>
                  <a:pt x="767766" y="1434273"/>
                  <a:pt x="762596" y="1456679"/>
                </a:cubicBezTo>
                <a:cubicBezTo>
                  <a:pt x="759149" y="1477362"/>
                  <a:pt x="753977" y="1498044"/>
                  <a:pt x="750530" y="1518727"/>
                </a:cubicBezTo>
                <a:cubicBezTo>
                  <a:pt x="738466" y="1565265"/>
                  <a:pt x="741913" y="1580776"/>
                  <a:pt x="728124" y="1649719"/>
                </a:cubicBezTo>
                <a:cubicBezTo>
                  <a:pt x="721230" y="1653167"/>
                  <a:pt x="714336" y="1656614"/>
                  <a:pt x="707441" y="1661785"/>
                </a:cubicBezTo>
                <a:cubicBezTo>
                  <a:pt x="700547" y="1685916"/>
                  <a:pt x="690206" y="1713493"/>
                  <a:pt x="681587" y="1737623"/>
                </a:cubicBezTo>
                <a:cubicBezTo>
                  <a:pt x="669523" y="1777264"/>
                  <a:pt x="678140" y="1782436"/>
                  <a:pt x="674692" y="1810013"/>
                </a:cubicBezTo>
                <a:cubicBezTo>
                  <a:pt x="672970" y="1813460"/>
                  <a:pt x="671245" y="1818630"/>
                  <a:pt x="671245" y="1820355"/>
                </a:cubicBezTo>
                <a:cubicBezTo>
                  <a:pt x="660904" y="1847932"/>
                  <a:pt x="650562" y="1875509"/>
                  <a:pt x="641945" y="1899639"/>
                </a:cubicBezTo>
                <a:cubicBezTo>
                  <a:pt x="638498" y="1903087"/>
                  <a:pt x="636774" y="1904809"/>
                  <a:pt x="633327" y="1906534"/>
                </a:cubicBezTo>
                <a:cubicBezTo>
                  <a:pt x="621262" y="1934111"/>
                  <a:pt x="609196" y="1963411"/>
                  <a:pt x="597132" y="1990988"/>
                </a:cubicBezTo>
                <a:cubicBezTo>
                  <a:pt x="610921" y="1963411"/>
                  <a:pt x="622985" y="1934111"/>
                  <a:pt x="635051" y="1906534"/>
                </a:cubicBezTo>
                <a:cubicBezTo>
                  <a:pt x="638498" y="1903087"/>
                  <a:pt x="640221" y="1903087"/>
                  <a:pt x="643668" y="1899639"/>
                </a:cubicBezTo>
                <a:cubicBezTo>
                  <a:pt x="629879" y="1973752"/>
                  <a:pt x="607474" y="2020290"/>
                  <a:pt x="588513" y="2056484"/>
                </a:cubicBezTo>
                <a:lnTo>
                  <a:pt x="559214" y="2071997"/>
                </a:lnTo>
                <a:lnTo>
                  <a:pt x="553137" y="2084152"/>
                </a:lnTo>
                <a:lnTo>
                  <a:pt x="554044" y="2085784"/>
                </a:lnTo>
                <a:cubicBezTo>
                  <a:pt x="555766" y="2082337"/>
                  <a:pt x="557491" y="2077167"/>
                  <a:pt x="560938" y="2071996"/>
                </a:cubicBezTo>
                <a:cubicBezTo>
                  <a:pt x="569555" y="2068548"/>
                  <a:pt x="579896" y="2063379"/>
                  <a:pt x="590238" y="2056484"/>
                </a:cubicBezTo>
                <a:cubicBezTo>
                  <a:pt x="591962" y="2075443"/>
                  <a:pt x="578174" y="2099573"/>
                  <a:pt x="569555" y="2115086"/>
                </a:cubicBezTo>
                <a:cubicBezTo>
                  <a:pt x="557491" y="2139216"/>
                  <a:pt x="543702" y="2161622"/>
                  <a:pt x="531636" y="2184029"/>
                </a:cubicBezTo>
                <a:cubicBezTo>
                  <a:pt x="524742" y="2196093"/>
                  <a:pt x="519572" y="2206435"/>
                  <a:pt x="512678" y="2218501"/>
                </a:cubicBezTo>
                <a:cubicBezTo>
                  <a:pt x="505783" y="2230565"/>
                  <a:pt x="498889" y="2240906"/>
                  <a:pt x="491995" y="2252972"/>
                </a:cubicBezTo>
                <a:cubicBezTo>
                  <a:pt x="486823" y="2259867"/>
                  <a:pt x="483376" y="2268484"/>
                  <a:pt x="476482" y="2278825"/>
                </a:cubicBezTo>
                <a:lnTo>
                  <a:pt x="465282" y="2303810"/>
                </a:lnTo>
                <a:lnTo>
                  <a:pt x="390435" y="2210761"/>
                </a:lnTo>
                <a:lnTo>
                  <a:pt x="388540" y="2207971"/>
                </a:lnTo>
                <a:lnTo>
                  <a:pt x="405816" y="2177135"/>
                </a:lnTo>
                <a:cubicBezTo>
                  <a:pt x="421327" y="2151282"/>
                  <a:pt x="436840" y="2120258"/>
                  <a:pt x="452352" y="2094403"/>
                </a:cubicBezTo>
                <a:cubicBezTo>
                  <a:pt x="459246" y="2084061"/>
                  <a:pt x="464418" y="2073720"/>
                  <a:pt x="469587" y="2063379"/>
                </a:cubicBezTo>
                <a:cubicBezTo>
                  <a:pt x="474759" y="2053037"/>
                  <a:pt x="478206" y="2042696"/>
                  <a:pt x="483376" y="2034079"/>
                </a:cubicBezTo>
                <a:cubicBezTo>
                  <a:pt x="491995" y="2015118"/>
                  <a:pt x="498889" y="1996160"/>
                  <a:pt x="505783" y="1978924"/>
                </a:cubicBezTo>
                <a:cubicBezTo>
                  <a:pt x="519572" y="1942728"/>
                  <a:pt x="531636" y="1908256"/>
                  <a:pt x="554044" y="1873785"/>
                </a:cubicBezTo>
                <a:cubicBezTo>
                  <a:pt x="569555" y="1846208"/>
                  <a:pt x="566108" y="1825525"/>
                  <a:pt x="573002" y="1803119"/>
                </a:cubicBezTo>
                <a:cubicBezTo>
                  <a:pt x="591962" y="1756581"/>
                  <a:pt x="604027" y="1710046"/>
                  <a:pt x="619540" y="1661785"/>
                </a:cubicBezTo>
                <a:cubicBezTo>
                  <a:pt x="612645" y="1647997"/>
                  <a:pt x="636776" y="1592842"/>
                  <a:pt x="640223" y="1551476"/>
                </a:cubicBezTo>
                <a:cubicBezTo>
                  <a:pt x="650564" y="1508386"/>
                  <a:pt x="659181" y="1463573"/>
                  <a:pt x="667800" y="1418760"/>
                </a:cubicBezTo>
                <a:lnTo>
                  <a:pt x="674018" y="1395448"/>
                </a:lnTo>
                <a:lnTo>
                  <a:pt x="669523" y="1394630"/>
                </a:lnTo>
                <a:cubicBezTo>
                  <a:pt x="671245" y="1380841"/>
                  <a:pt x="671245" y="1368777"/>
                  <a:pt x="671245" y="1351541"/>
                </a:cubicBezTo>
                <a:lnTo>
                  <a:pt x="672163" y="1348329"/>
                </a:lnTo>
                <a:lnTo>
                  <a:pt x="670959" y="1348396"/>
                </a:lnTo>
                <a:lnTo>
                  <a:pt x="668779" y="1348517"/>
                </a:lnTo>
                <a:lnTo>
                  <a:pt x="669523" y="1356711"/>
                </a:lnTo>
                <a:cubicBezTo>
                  <a:pt x="669523" y="1372224"/>
                  <a:pt x="669523" y="1384288"/>
                  <a:pt x="667800" y="1399801"/>
                </a:cubicBezTo>
                <a:cubicBezTo>
                  <a:pt x="666075" y="1408418"/>
                  <a:pt x="664353" y="1415313"/>
                  <a:pt x="660906" y="1425654"/>
                </a:cubicBezTo>
                <a:cubicBezTo>
                  <a:pt x="647117" y="1448062"/>
                  <a:pt x="633328" y="1470467"/>
                  <a:pt x="619540" y="1491150"/>
                </a:cubicBezTo>
                <a:cubicBezTo>
                  <a:pt x="616093" y="1511833"/>
                  <a:pt x="614368" y="1529069"/>
                  <a:pt x="609198" y="1548029"/>
                </a:cubicBezTo>
                <a:lnTo>
                  <a:pt x="598857" y="1566988"/>
                </a:lnTo>
                <a:cubicBezTo>
                  <a:pt x="593685" y="1594565"/>
                  <a:pt x="588515" y="1620420"/>
                  <a:pt x="581621" y="1649719"/>
                </a:cubicBezTo>
                <a:cubicBezTo>
                  <a:pt x="574727" y="1672127"/>
                  <a:pt x="569555" y="1692810"/>
                  <a:pt x="562661" y="1715215"/>
                </a:cubicBezTo>
                <a:cubicBezTo>
                  <a:pt x="555766" y="1737623"/>
                  <a:pt x="550597" y="1758306"/>
                  <a:pt x="541978" y="1778989"/>
                </a:cubicBezTo>
                <a:cubicBezTo>
                  <a:pt x="538531" y="1796225"/>
                  <a:pt x="535083" y="1811736"/>
                  <a:pt x="529914" y="1828972"/>
                </a:cubicBezTo>
                <a:cubicBezTo>
                  <a:pt x="526466" y="1846208"/>
                  <a:pt x="523019" y="1863443"/>
                  <a:pt x="516125" y="1880679"/>
                </a:cubicBezTo>
                <a:lnTo>
                  <a:pt x="527121" y="1863574"/>
                </a:lnTo>
                <a:lnTo>
                  <a:pt x="536808" y="1827247"/>
                </a:lnTo>
                <a:cubicBezTo>
                  <a:pt x="538531" y="1808289"/>
                  <a:pt x="541978" y="1792776"/>
                  <a:pt x="545425" y="1775540"/>
                </a:cubicBezTo>
                <a:cubicBezTo>
                  <a:pt x="552319" y="1754857"/>
                  <a:pt x="559214" y="1732451"/>
                  <a:pt x="566108" y="1711768"/>
                </a:cubicBezTo>
                <a:cubicBezTo>
                  <a:pt x="573002" y="1689361"/>
                  <a:pt x="578174" y="1668678"/>
                  <a:pt x="585068" y="1646272"/>
                </a:cubicBezTo>
                <a:cubicBezTo>
                  <a:pt x="591962" y="1618695"/>
                  <a:pt x="595410" y="1592840"/>
                  <a:pt x="602304" y="1563540"/>
                </a:cubicBezTo>
                <a:lnTo>
                  <a:pt x="612645" y="1544580"/>
                </a:lnTo>
                <a:cubicBezTo>
                  <a:pt x="617815" y="1525622"/>
                  <a:pt x="619540" y="1508386"/>
                  <a:pt x="622987" y="1487703"/>
                </a:cubicBezTo>
                <a:cubicBezTo>
                  <a:pt x="636776" y="1465296"/>
                  <a:pt x="650564" y="1444613"/>
                  <a:pt x="664353" y="1422207"/>
                </a:cubicBezTo>
                <a:cubicBezTo>
                  <a:pt x="655734" y="1467020"/>
                  <a:pt x="647117" y="1510109"/>
                  <a:pt x="636776" y="1554922"/>
                </a:cubicBezTo>
                <a:cubicBezTo>
                  <a:pt x="633328" y="1596288"/>
                  <a:pt x="609198" y="1653167"/>
                  <a:pt x="616093" y="1665231"/>
                </a:cubicBezTo>
                <a:cubicBezTo>
                  <a:pt x="600579" y="1713491"/>
                  <a:pt x="586791" y="1760029"/>
                  <a:pt x="569555" y="1806564"/>
                </a:cubicBezTo>
                <a:lnTo>
                  <a:pt x="560348" y="1820885"/>
                </a:lnTo>
                <a:lnTo>
                  <a:pt x="556412" y="1842330"/>
                </a:lnTo>
                <a:cubicBezTo>
                  <a:pt x="554474" y="1853534"/>
                  <a:pt x="551458" y="1865168"/>
                  <a:pt x="543702" y="1878956"/>
                </a:cubicBezTo>
                <a:cubicBezTo>
                  <a:pt x="519572" y="1913428"/>
                  <a:pt x="507506" y="1947900"/>
                  <a:pt x="495442" y="1984094"/>
                </a:cubicBezTo>
                <a:cubicBezTo>
                  <a:pt x="488548" y="2001330"/>
                  <a:pt x="481653" y="2020290"/>
                  <a:pt x="473034" y="2039248"/>
                </a:cubicBezTo>
                <a:cubicBezTo>
                  <a:pt x="469587" y="2049590"/>
                  <a:pt x="464418" y="2058209"/>
                  <a:pt x="459246" y="2068550"/>
                </a:cubicBezTo>
                <a:cubicBezTo>
                  <a:pt x="454076" y="2078892"/>
                  <a:pt x="448904" y="2089233"/>
                  <a:pt x="442010" y="2099575"/>
                </a:cubicBezTo>
                <a:cubicBezTo>
                  <a:pt x="426499" y="2127152"/>
                  <a:pt x="410986" y="2156452"/>
                  <a:pt x="395474" y="2182306"/>
                </a:cubicBezTo>
                <a:lnTo>
                  <a:pt x="384460" y="2201965"/>
                </a:lnTo>
                <a:lnTo>
                  <a:pt x="366366" y="2175324"/>
                </a:lnTo>
                <a:lnTo>
                  <a:pt x="385983" y="2146987"/>
                </a:lnTo>
                <a:lnTo>
                  <a:pt x="392027" y="2139216"/>
                </a:lnTo>
                <a:lnTo>
                  <a:pt x="392890" y="2137010"/>
                </a:lnTo>
                <a:lnTo>
                  <a:pt x="385983" y="2146987"/>
                </a:lnTo>
                <a:lnTo>
                  <a:pt x="369405" y="2168302"/>
                </a:lnTo>
                <a:lnTo>
                  <a:pt x="365656" y="2174279"/>
                </a:lnTo>
                <a:lnTo>
                  <a:pt x="342348" y="2139962"/>
                </a:lnTo>
                <a:lnTo>
                  <a:pt x="353460" y="2118317"/>
                </a:lnTo>
                <a:cubicBezTo>
                  <a:pt x="364879" y="2093972"/>
                  <a:pt x="375651" y="2069411"/>
                  <a:pt x="386855" y="2044418"/>
                </a:cubicBezTo>
                <a:cubicBezTo>
                  <a:pt x="407538" y="1994435"/>
                  <a:pt x="429944" y="1944451"/>
                  <a:pt x="455799" y="1887573"/>
                </a:cubicBezTo>
                <a:cubicBezTo>
                  <a:pt x="458385" y="1872062"/>
                  <a:pt x="468726" y="1845777"/>
                  <a:pt x="476051" y="1823800"/>
                </a:cubicBezTo>
                <a:lnTo>
                  <a:pt x="482661" y="1798854"/>
                </a:lnTo>
                <a:lnTo>
                  <a:pt x="432378" y="1936237"/>
                </a:lnTo>
                <a:lnTo>
                  <a:pt x="336746" y="2131714"/>
                </a:lnTo>
                <a:lnTo>
                  <a:pt x="312848" y="2096527"/>
                </a:lnTo>
                <a:cubicBezTo>
                  <a:pt x="287820" y="2056304"/>
                  <a:pt x="263865" y="2014114"/>
                  <a:pt x="241698" y="1970494"/>
                </a:cubicBezTo>
                <a:cubicBezTo>
                  <a:pt x="197362" y="1881824"/>
                  <a:pt x="158749" y="1788864"/>
                  <a:pt x="130146" y="1695903"/>
                </a:cubicBezTo>
                <a:cubicBezTo>
                  <a:pt x="101542" y="1602944"/>
                  <a:pt x="80089" y="1511413"/>
                  <a:pt x="65788" y="1428464"/>
                </a:cubicBezTo>
                <a:cubicBezTo>
                  <a:pt x="62927" y="1407011"/>
                  <a:pt x="60067" y="1386989"/>
                  <a:pt x="57207" y="1366967"/>
                </a:cubicBezTo>
                <a:cubicBezTo>
                  <a:pt x="54346" y="1346944"/>
                  <a:pt x="51486" y="1328353"/>
                  <a:pt x="50057" y="1309760"/>
                </a:cubicBezTo>
                <a:cubicBezTo>
                  <a:pt x="48626" y="1291169"/>
                  <a:pt x="47196" y="1274007"/>
                  <a:pt x="44336" y="1256845"/>
                </a:cubicBezTo>
                <a:cubicBezTo>
                  <a:pt x="42905" y="1248264"/>
                  <a:pt x="42905" y="1239683"/>
                  <a:pt x="41476" y="1232532"/>
                </a:cubicBezTo>
                <a:cubicBezTo>
                  <a:pt x="41476" y="1223951"/>
                  <a:pt x="40045" y="1216801"/>
                  <a:pt x="40045" y="1209649"/>
                </a:cubicBezTo>
                <a:cubicBezTo>
                  <a:pt x="38615" y="1179616"/>
                  <a:pt x="35755" y="1153874"/>
                  <a:pt x="34324" y="1130991"/>
                </a:cubicBezTo>
                <a:cubicBezTo>
                  <a:pt x="32895" y="1109538"/>
                  <a:pt x="31464" y="1092376"/>
                  <a:pt x="30034" y="1079505"/>
                </a:cubicBezTo>
                <a:cubicBezTo>
                  <a:pt x="28603" y="1066635"/>
                  <a:pt x="26459" y="1059483"/>
                  <a:pt x="23599" y="1058411"/>
                </a:cubicBezTo>
                <a:cubicBezTo>
                  <a:pt x="20739" y="1057337"/>
                  <a:pt x="17162" y="1062343"/>
                  <a:pt x="12872" y="1073785"/>
                </a:cubicBezTo>
                <a:cubicBezTo>
                  <a:pt x="14302" y="1218230"/>
                  <a:pt x="30034" y="1371258"/>
                  <a:pt x="62927" y="1517134"/>
                </a:cubicBezTo>
                <a:cubicBezTo>
                  <a:pt x="95822" y="1663010"/>
                  <a:pt x="144447" y="1803166"/>
                  <a:pt x="200223" y="1927589"/>
                </a:cubicBezTo>
                <a:cubicBezTo>
                  <a:pt x="223105" y="1977645"/>
                  <a:pt x="260289" y="2047723"/>
                  <a:pt x="307485" y="2122091"/>
                </a:cubicBezTo>
                <a:lnTo>
                  <a:pt x="327552" y="2150508"/>
                </a:lnTo>
                <a:lnTo>
                  <a:pt x="326603" y="2152447"/>
                </a:lnTo>
                <a:lnTo>
                  <a:pt x="318895" y="2164633"/>
                </a:lnTo>
                <a:lnTo>
                  <a:pt x="289505" y="2123617"/>
                </a:lnTo>
                <a:cubicBezTo>
                  <a:pt x="244530" y="2051132"/>
                  <a:pt x="204457" y="1975881"/>
                  <a:pt x="169363" y="1898316"/>
                </a:cubicBezTo>
                <a:lnTo>
                  <a:pt x="133618" y="1809378"/>
                </a:lnTo>
                <a:lnTo>
                  <a:pt x="128715" y="1791725"/>
                </a:lnTo>
                <a:lnTo>
                  <a:pt x="118704" y="1760261"/>
                </a:lnTo>
                <a:cubicBezTo>
                  <a:pt x="111553" y="1740239"/>
                  <a:pt x="104403" y="1718786"/>
                  <a:pt x="97251" y="1698764"/>
                </a:cubicBezTo>
                <a:cubicBezTo>
                  <a:pt x="91530" y="1678741"/>
                  <a:pt x="85810" y="1657290"/>
                  <a:pt x="78660" y="1637267"/>
                </a:cubicBezTo>
                <a:lnTo>
                  <a:pt x="67167" y="1592343"/>
                </a:lnTo>
                <a:lnTo>
                  <a:pt x="42792" y="1477612"/>
                </a:lnTo>
                <a:lnTo>
                  <a:pt x="28603" y="1388420"/>
                </a:lnTo>
                <a:cubicBezTo>
                  <a:pt x="25743" y="1366967"/>
                  <a:pt x="22883" y="1346944"/>
                  <a:pt x="21453" y="1325493"/>
                </a:cubicBezTo>
                <a:cubicBezTo>
                  <a:pt x="20023" y="1304040"/>
                  <a:pt x="18593" y="1284017"/>
                  <a:pt x="17162" y="1262566"/>
                </a:cubicBezTo>
                <a:cubicBezTo>
                  <a:pt x="15733" y="1252554"/>
                  <a:pt x="15733" y="1242543"/>
                  <a:pt x="14302" y="1231102"/>
                </a:cubicBezTo>
                <a:cubicBezTo>
                  <a:pt x="14302" y="1221090"/>
                  <a:pt x="14302" y="1211080"/>
                  <a:pt x="12872" y="1199639"/>
                </a:cubicBezTo>
                <a:cubicBezTo>
                  <a:pt x="11442" y="1179616"/>
                  <a:pt x="11442" y="1158163"/>
                  <a:pt x="10012" y="1138141"/>
                </a:cubicBezTo>
                <a:cubicBezTo>
                  <a:pt x="8581" y="1057337"/>
                  <a:pt x="11799" y="978679"/>
                  <a:pt x="17520" y="903774"/>
                </a:cubicBezTo>
                <a:lnTo>
                  <a:pt x="38928" y="702431"/>
                </a:lnTo>
                <a:lnTo>
                  <a:pt x="38614" y="703374"/>
                </a:lnTo>
                <a:cubicBezTo>
                  <a:pt x="14302" y="824937"/>
                  <a:pt x="1430" y="945070"/>
                  <a:pt x="0" y="1063774"/>
                </a:cubicBezTo>
                <a:cubicBezTo>
                  <a:pt x="1430" y="816356"/>
                  <a:pt x="48626" y="563218"/>
                  <a:pt x="157318" y="321521"/>
                </a:cubicBezTo>
                <a:cubicBezTo>
                  <a:pt x="180200" y="271466"/>
                  <a:pt x="213093" y="192806"/>
                  <a:pt x="238836" y="142751"/>
                </a:cubicBezTo>
                <a:cubicBezTo>
                  <a:pt x="255283" y="110930"/>
                  <a:pt x="272981" y="79377"/>
                  <a:pt x="291886" y="48181"/>
                </a:cubicBezTo>
                <a:lnTo>
                  <a:pt x="323315" y="0"/>
                </a:lnTo>
                <a:close/>
                <a:moveTo>
                  <a:pt x="296223" y="73499"/>
                </a:moveTo>
                <a:lnTo>
                  <a:pt x="291993" y="74071"/>
                </a:lnTo>
                <a:lnTo>
                  <a:pt x="226502" y="184159"/>
                </a:lnTo>
                <a:cubicBezTo>
                  <a:pt x="170367" y="289320"/>
                  <a:pt x="123530" y="400649"/>
                  <a:pt x="87418" y="516895"/>
                </a:cubicBezTo>
                <a:lnTo>
                  <a:pt x="47497" y="671472"/>
                </a:lnTo>
                <a:lnTo>
                  <a:pt x="49876" y="664938"/>
                </a:lnTo>
                <a:cubicBezTo>
                  <a:pt x="52558" y="658324"/>
                  <a:pt x="55061" y="651888"/>
                  <a:pt x="58638" y="639016"/>
                </a:cubicBezTo>
                <a:cubicBezTo>
                  <a:pt x="82950" y="544626"/>
                  <a:pt x="117273" y="453095"/>
                  <a:pt x="153028" y="367286"/>
                </a:cubicBezTo>
                <a:cubicBezTo>
                  <a:pt x="188781" y="281476"/>
                  <a:pt x="230257" y="201387"/>
                  <a:pt x="268870" y="125588"/>
                </a:cubicBezTo>
                <a:cubicBezTo>
                  <a:pt x="266725" y="124516"/>
                  <a:pt x="291931" y="84829"/>
                  <a:pt x="296223" y="73499"/>
                </a:cubicBezTo>
                <a:close/>
                <a:moveTo>
                  <a:pt x="650562" y="1220547"/>
                </a:moveTo>
                <a:lnTo>
                  <a:pt x="639267" y="1247245"/>
                </a:lnTo>
                <a:lnTo>
                  <a:pt x="635051" y="1286045"/>
                </a:lnTo>
                <a:lnTo>
                  <a:pt x="629613" y="1267919"/>
                </a:lnTo>
                <a:lnTo>
                  <a:pt x="627625" y="1270478"/>
                </a:lnTo>
                <a:lnTo>
                  <a:pt x="633328" y="1289492"/>
                </a:lnTo>
                <a:cubicBezTo>
                  <a:pt x="631604" y="1298109"/>
                  <a:pt x="631604" y="1306728"/>
                  <a:pt x="629881" y="1317070"/>
                </a:cubicBezTo>
                <a:cubicBezTo>
                  <a:pt x="633328" y="1322239"/>
                  <a:pt x="635051" y="1330858"/>
                  <a:pt x="636776" y="1339475"/>
                </a:cubicBezTo>
                <a:lnTo>
                  <a:pt x="642119" y="1339178"/>
                </a:lnTo>
                <a:lnTo>
                  <a:pt x="638498" y="1327409"/>
                </a:lnTo>
                <a:cubicBezTo>
                  <a:pt x="640221" y="1317068"/>
                  <a:pt x="640221" y="1308451"/>
                  <a:pt x="641945" y="1299832"/>
                </a:cubicBezTo>
                <a:cubicBezTo>
                  <a:pt x="645393" y="1275702"/>
                  <a:pt x="647115" y="1248125"/>
                  <a:pt x="650562" y="1220547"/>
                </a:cubicBezTo>
                <a:close/>
                <a:moveTo>
                  <a:pt x="724677" y="1294662"/>
                </a:moveTo>
                <a:cubicBezTo>
                  <a:pt x="721230" y="1301556"/>
                  <a:pt x="717783" y="1306728"/>
                  <a:pt x="714336" y="1317070"/>
                </a:cubicBezTo>
                <a:lnTo>
                  <a:pt x="711965" y="1364036"/>
                </a:lnTo>
                <a:cubicBezTo>
                  <a:pt x="711752" y="1377394"/>
                  <a:pt x="711752" y="1390321"/>
                  <a:pt x="710889" y="1408418"/>
                </a:cubicBezTo>
                <a:lnTo>
                  <a:pt x="693653" y="1461454"/>
                </a:lnTo>
                <a:lnTo>
                  <a:pt x="693653" y="1467512"/>
                </a:lnTo>
                <a:lnTo>
                  <a:pt x="714336" y="1408418"/>
                </a:lnTo>
                <a:cubicBezTo>
                  <a:pt x="716060" y="1372222"/>
                  <a:pt x="714336" y="1356711"/>
                  <a:pt x="717783" y="1317068"/>
                </a:cubicBezTo>
                <a:lnTo>
                  <a:pt x="725819" y="1299658"/>
                </a:lnTo>
                <a:lnTo>
                  <a:pt x="724677" y="1294662"/>
                </a:lnTo>
                <a:close/>
                <a:moveTo>
                  <a:pt x="709164" y="1311898"/>
                </a:moveTo>
                <a:lnTo>
                  <a:pt x="689093" y="1395525"/>
                </a:lnTo>
                <a:lnTo>
                  <a:pt x="689095" y="1395525"/>
                </a:lnTo>
                <a:lnTo>
                  <a:pt x="709166" y="1311900"/>
                </a:lnTo>
                <a:lnTo>
                  <a:pt x="709164" y="1311898"/>
                </a:lnTo>
                <a:close/>
                <a:moveTo>
                  <a:pt x="459716" y="1965619"/>
                </a:moveTo>
                <a:lnTo>
                  <a:pt x="417880" y="2039248"/>
                </a:lnTo>
                <a:lnTo>
                  <a:pt x="417111" y="2041018"/>
                </a:lnTo>
                <a:lnTo>
                  <a:pt x="459246" y="1966858"/>
                </a:lnTo>
                <a:lnTo>
                  <a:pt x="459716" y="1965619"/>
                </a:lnTo>
                <a:close/>
                <a:moveTo>
                  <a:pt x="687526" y="1544122"/>
                </a:moveTo>
                <a:lnTo>
                  <a:pt x="686907" y="1547171"/>
                </a:lnTo>
                <a:lnTo>
                  <a:pt x="691928" y="1553199"/>
                </a:lnTo>
                <a:cubicBezTo>
                  <a:pt x="697100" y="1558371"/>
                  <a:pt x="702270" y="1565265"/>
                  <a:pt x="707441" y="1570435"/>
                </a:cubicBezTo>
                <a:cubicBezTo>
                  <a:pt x="710889" y="1566988"/>
                  <a:pt x="714336" y="1563540"/>
                  <a:pt x="717783" y="1563540"/>
                </a:cubicBezTo>
                <a:lnTo>
                  <a:pt x="718043" y="1562218"/>
                </a:lnTo>
                <a:lnTo>
                  <a:pt x="710889" y="1566988"/>
                </a:lnTo>
                <a:cubicBezTo>
                  <a:pt x="703994" y="1563540"/>
                  <a:pt x="698824" y="1556646"/>
                  <a:pt x="693653" y="1551475"/>
                </a:cubicBezTo>
                <a:lnTo>
                  <a:pt x="687526" y="1544122"/>
                </a:lnTo>
                <a:close/>
              </a:path>
            </a:pathLst>
          </a:custGeom>
          <a:solidFill>
            <a:schemeClr val="tx1">
              <a:lumMod val="85000"/>
              <a:lumOff val="15000"/>
            </a:schemeClr>
          </a:solidFill>
          <a:ln w="9525" cap="flat">
            <a:noFill/>
            <a:prstDash val="solid"/>
            <a:miter/>
          </a:ln>
        </p:spPr>
        <p:txBody>
          <a:bodyPr rtlCol="0" anchor="ctr"/>
          <a:lstStyle/>
          <a:p>
            <a:endParaRPr lang="en-US" noProof="0" dirty="0"/>
          </a:p>
        </p:txBody>
      </p:sp>
      <p:grpSp>
        <p:nvGrpSpPr>
          <p:cNvPr id="192" name="Group 191"/>
          <p:cNvGrpSpPr/>
          <p:nvPr userDrawn="1"/>
        </p:nvGrpSpPr>
        <p:grpSpPr>
          <a:xfrm>
            <a:off x="7999730" y="2916193"/>
            <a:ext cx="449973" cy="1657292"/>
            <a:chOff x="7999730" y="2916193"/>
            <a:chExt cx="449973" cy="1657292"/>
          </a:xfrm>
        </p:grpSpPr>
        <p:sp>
          <p:nvSpPr>
            <p:cNvPr id="179" name="Freeform: Shape 178"/>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nvGrpSpPr>
            <p:cNvPr id="182" name="Group 181"/>
            <p:cNvGrpSpPr/>
            <p:nvPr userDrawn="1"/>
          </p:nvGrpSpPr>
          <p:grpSpPr>
            <a:xfrm>
              <a:off x="8018856" y="2916193"/>
              <a:ext cx="430847" cy="1657292"/>
              <a:chOff x="8018856" y="2916193"/>
              <a:chExt cx="430847" cy="1657292"/>
            </a:xfrm>
          </p:grpSpPr>
          <p:sp>
            <p:nvSpPr>
              <p:cNvPr id="183" name="Freeform: Shape 182"/>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4" name="Freeform: Shape 183"/>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5" name="Freeform: Shape 184"/>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6" name="Freeform: Shape 185"/>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7" name="Freeform: Shape 186"/>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8" name="Freeform: Shape 187"/>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9" name="Freeform: Shape 188"/>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0" name="Freeform: Shape 189"/>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1" name="Freeform: Shape 190"/>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endParaRPr lang="en-US" noProof="0"/>
          </a:p>
        </p:txBody>
      </p:sp>
      <p:sp>
        <p:nvSpPr>
          <p:cNvPr id="10" name="Text Placeholder 5"/>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endParaRPr lang="en-US" noProof="0"/>
          </a:p>
        </p:txBody>
      </p:sp>
      <p:sp>
        <p:nvSpPr>
          <p:cNvPr id="11" name="Text Placeholder 5"/>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endParaRPr lang="en-US" noProof="0"/>
          </a:p>
        </p:txBody>
      </p:sp>
      <p:sp>
        <p:nvSpPr>
          <p:cNvPr id="12" name="Text Placeholder 5"/>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endParaRPr lang="en-US" noProof="0"/>
          </a:p>
        </p:txBody>
      </p:sp>
      <p:sp>
        <p:nvSpPr>
          <p:cNvPr id="4" name="Title 3"/>
          <p:cNvSpPr>
            <a:spLocks noGrp="1"/>
          </p:cNvSpPr>
          <p:nvPr>
            <p:ph type="title"/>
          </p:nvPr>
        </p:nvSpPr>
        <p:spPr>
          <a:xfrm>
            <a:off x="432000" y="432000"/>
            <a:ext cx="11329200" cy="432000"/>
          </a:xfrm>
        </p:spPr>
        <p:txBody>
          <a:bodyPr/>
          <a:lstStyle/>
          <a:p>
            <a:r>
              <a:rPr lang="en-US" noProof="0"/>
              <a:t>Click to edit Master title style</a:t>
            </a:r>
            <a:endParaRPr lang="en-US" noProof="0"/>
          </a:p>
        </p:txBody>
      </p:sp>
      <p:sp>
        <p:nvSpPr>
          <p:cNvPr id="5" name="Footer Placeholder 4"/>
          <p:cNvSpPr>
            <a:spLocks noGrp="1"/>
          </p:cNvSpPr>
          <p:nvPr>
            <p:ph type="ftr" sz="quarter" idx="18"/>
          </p:nvPr>
        </p:nvSpPr>
        <p:spPr/>
        <p:txBody>
          <a:bodyPr/>
          <a:lstStyle/>
          <a:p>
            <a:endParaRPr lang="en-US" noProof="0" dirty="0"/>
          </a:p>
        </p:txBody>
      </p:sp>
      <p:sp>
        <p:nvSpPr>
          <p:cNvPr id="7" name="Slide Number Placeholder 6"/>
          <p:cNvSpPr>
            <a:spLocks noGrp="1"/>
          </p:cNvSpPr>
          <p:nvPr>
            <p:ph type="sldNum" sz="quarter" idx="19"/>
          </p:nvPr>
        </p:nvSpPr>
        <p:spPr/>
        <p:txBody>
          <a:bodyPr/>
          <a:lstStyle>
            <a:lvl1pPr algn="ctr">
              <a:defRPr/>
            </a:lvl1pPr>
          </a:lstStyle>
          <a:p>
            <a:fld id="{B67B645E-C5E5-4727-B977-D372A0AA71D9}" type="slidenum">
              <a:rPr lang="en-US" noProof="0" smtClean="0"/>
            </a:fld>
            <a:endParaRPr lang="en-US"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image" Target="../media/image4.png"/><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endParaRPr lang="en-US" noProof="0"/>
          </a:p>
        </p:txBody>
      </p:sp>
      <p:sp>
        <p:nvSpPr>
          <p:cNvPr id="3" name="Text Placeholder 2"/>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5" name="Footer Placeholder 4"/>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dirty="0"/>
          </a:p>
        </p:txBody>
      </p:sp>
      <p:pic>
        <p:nvPicPr>
          <p:cNvPr id="12" name="Picture 11"/>
          <p:cNvPicPr>
            <a:picLocks noChangeAspect="1"/>
          </p:cNvPicPr>
          <p:nvPr userDrawn="1"/>
        </p:nvPicPr>
        <p:blipFill>
          <a:blip r:embed="rId26" cstate="screen">
            <a:duotone>
              <a:prstClr val="black"/>
              <a:schemeClr val="tx2">
                <a:tint val="45000"/>
                <a:satMod val="400000"/>
              </a:schemeClr>
            </a:duotone>
          </a:blip>
          <a:stretch>
            <a:fillRect/>
          </a:stretch>
        </p:blipFill>
        <p:spPr>
          <a:xfrm>
            <a:off x="10755241" y="6359430"/>
            <a:ext cx="881183" cy="339985"/>
          </a:xfrm>
          <a:prstGeom prst="rect">
            <a:avLst/>
          </a:prstGeom>
        </p:spPr>
      </p:pic>
      <p:sp>
        <p:nvSpPr>
          <p:cNvPr id="4" name="Slide Number Placeholder 3"/>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fld>
            <a:endParaRPr lang="en-US" noProof="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6.xml"/><Relationship Id="rId2" Type="http://schemas.openxmlformats.org/officeDocument/2006/relationships/image" Target="../media/image6.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5.xml"/><Relationship Id="rId2" Type="http://schemas.openxmlformats.org/officeDocument/2006/relationships/image" Target="../media/image7.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image" Target="../media/image4.svg"/><Relationship Id="rId7" Type="http://schemas.openxmlformats.org/officeDocument/2006/relationships/image" Target="../media/image18.png"/><Relationship Id="rId6" Type="http://schemas.openxmlformats.org/officeDocument/2006/relationships/image" Target="../media/image3.svg"/><Relationship Id="rId5" Type="http://schemas.openxmlformats.org/officeDocument/2006/relationships/image" Target="../media/image17.png"/><Relationship Id="rId4" Type="http://schemas.openxmlformats.org/officeDocument/2006/relationships/image" Target="../media/image2.svg"/><Relationship Id="rId3" Type="http://schemas.openxmlformats.org/officeDocument/2006/relationships/image" Target="../media/image16.png"/><Relationship Id="rId2" Type="http://schemas.openxmlformats.org/officeDocument/2006/relationships/image" Target="../media/image1.svg"/><Relationship Id="rId10" Type="http://schemas.openxmlformats.org/officeDocument/2006/relationships/notesSlide" Target="../notesSlides/notesSlide11.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1.xml"/><Relationship Id="rId2" Type="http://schemas.openxmlformats.org/officeDocument/2006/relationships/image" Target="../media/image9.jpeg"/><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81845" y="1832598"/>
            <a:ext cx="5789898" cy="2430801"/>
          </a:xfrm>
        </p:spPr>
        <p:txBody>
          <a:bodyPr/>
          <a:lstStyle/>
          <a:p>
            <a:pPr algn="ctr">
              <a:lnSpc>
                <a:spcPct val="100000"/>
              </a:lnSpc>
              <a:spcBef>
                <a:spcPts val="600"/>
              </a:spcBef>
              <a:spcAft>
                <a:spcPts val="600"/>
              </a:spcAft>
            </a:pPr>
            <a:r>
              <a:rPr lang="en-US">
                <a:latin typeface="Times New Roman" panose="02020603050405020304" pitchFamily="18" charset="0"/>
                <a:cs typeface="Times New Roman" panose="02020603050405020304" pitchFamily="18" charset="0"/>
              </a:rPr>
              <a:t>BÀI </a:t>
            </a:r>
            <a:r>
              <a:rPr lang="en-US" smtClean="0">
                <a:latin typeface="Times New Roman" panose="02020603050405020304" pitchFamily="18" charset="0"/>
                <a:cs typeface="Times New Roman" panose="02020603050405020304" pitchFamily="18" charset="0"/>
              </a:rPr>
              <a:t>25</a:t>
            </a:r>
            <a:br>
              <a:rPr lang="en-US">
                <a:latin typeface="Times New Roman" panose="02020603050405020304" pitchFamily="18" charset="0"/>
                <a:cs typeface="Times New Roman" panose="02020603050405020304" pitchFamily="18" charset="0"/>
              </a:rPr>
            </a:br>
            <a:r>
              <a:rPr lang="en-US" smtClean="0">
                <a:latin typeface="Times New Roman" panose="02020603050405020304" pitchFamily="18" charset="0"/>
                <a:cs typeface="Times New Roman" panose="02020603050405020304" pitchFamily="18" charset="0"/>
              </a:rPr>
              <a:t>Một số lệnh làm việc với xâu kí tự</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157208" y="5386859"/>
            <a:ext cx="4099187" cy="404341"/>
          </a:xfrm>
        </p:spPr>
        <p:txBody>
          <a:bodyPr/>
          <a:lstStyle/>
          <a:p>
            <a:r>
              <a:rPr lang="en-US">
                <a:latin typeface="Times New Roman" panose="02020603050405020304" pitchFamily="18" charset="0"/>
                <a:cs typeface="Times New Roman" panose="02020603050405020304" pitchFamily="18" charset="0"/>
              </a:rPr>
              <a:t>Gv: Hoàng Thị thanh tâm</a:t>
            </a:r>
            <a:endParaRPr lang="en-US" dirty="0">
              <a:latin typeface="Times New Roman" panose="02020603050405020304" pitchFamily="18" charset="0"/>
              <a:cs typeface="Times New Roman" panose="02020603050405020304" pitchFamily="18" charset="0"/>
            </a:endParaRPr>
          </a:p>
        </p:txBody>
      </p:sp>
      <p:pic>
        <p:nvPicPr>
          <p:cNvPr id="6" name="Picture Placeholder 5" descr="A person standing in front of a building"/>
          <p:cNvPicPr>
            <a:picLocks noGrp="1" noChangeAspect="1"/>
          </p:cNvPicPr>
          <p:nvPr>
            <p:ph type="pic" sz="quarter" idx="10"/>
          </p:nvPr>
        </p:nvPicPr>
        <p:blipFill>
          <a:blip r:embed="rId1" cstate="screen"/>
          <a:srcRect/>
          <a:stretch>
            <a:fillRect/>
          </a:stretch>
        </p:blipFill>
        <p:spPr/>
      </p:pic>
      <p:sp>
        <p:nvSpPr>
          <p:cNvPr id="7" name="Oval 6"/>
          <p:cNvSpPr/>
          <p:nvPr/>
        </p:nvSpPr>
        <p:spPr>
          <a:xfrm>
            <a:off x="331094" y="2213600"/>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ontoso Logo"/>
          <p:cNvPicPr>
            <a:picLocks noChangeAspect="1"/>
          </p:cNvPicPr>
          <p:nvPr/>
        </p:nvPicPr>
        <p:blipFill>
          <a:blip r:embed="rId2">
            <a:duotone>
              <a:prstClr val="black"/>
              <a:schemeClr val="tx2">
                <a:tint val="45000"/>
                <a:satMod val="400000"/>
              </a:schemeClr>
            </a:duotone>
          </a:blip>
          <a:stretch>
            <a:fillRect/>
          </a:stretch>
        </p:blipFill>
        <p:spPr>
          <a:xfrm>
            <a:off x="722852" y="3047999"/>
            <a:ext cx="1728108" cy="6667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27538" y="437822"/>
            <a:ext cx="10949354" cy="1692771"/>
          </a:xfrm>
          <a:prstGeom prst="rect">
            <a:avLst/>
          </a:prstGeom>
        </p:spPr>
        <p:txBody>
          <a:bodyPr wrap="square">
            <a:spAutoFit/>
          </a:bodyPr>
          <a:lstStyle/>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Ghi </a:t>
            </a: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nhớ:</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solidFill>
                  <a:srgbClr val="C45911"/>
                </a:solidFill>
                <a:latin typeface="Times New Roman" panose="02020603050405020304" pitchFamily="18" charset="0"/>
                <a:ea typeface="Times New Roman" panose="02020603050405020304" pitchFamily="18" charset="0"/>
              </a:rPr>
              <a:t>	Để </a:t>
            </a:r>
            <a:r>
              <a:rPr lang="en-US" sz="2800">
                <a:solidFill>
                  <a:srgbClr val="C45911"/>
                </a:solidFill>
                <a:latin typeface="Times New Roman" panose="02020603050405020304" pitchFamily="18" charset="0"/>
                <a:ea typeface="Times New Roman" panose="02020603050405020304" pitchFamily="18" charset="0"/>
              </a:rPr>
              <a:t>tìm một xâu trong một xâu khác có thể dùng toán tử </a:t>
            </a:r>
            <a:r>
              <a:rPr lang="en-US" sz="2800" b="1">
                <a:latin typeface="Times New Roman" panose="02020603050405020304" pitchFamily="18" charset="0"/>
                <a:ea typeface="Times New Roman" panose="02020603050405020304" pitchFamily="18" charset="0"/>
              </a:rPr>
              <a:t>in</a:t>
            </a:r>
            <a:r>
              <a:rPr lang="en-US" sz="2800">
                <a:solidFill>
                  <a:srgbClr val="C45911"/>
                </a:solidFill>
                <a:latin typeface="Times New Roman" panose="02020603050405020304" pitchFamily="18" charset="0"/>
                <a:ea typeface="Times New Roman" panose="02020603050405020304" pitchFamily="18" charset="0"/>
              </a:rPr>
              <a:t> hoặc </a:t>
            </a:r>
            <a:r>
              <a:rPr lang="en-US" sz="2800">
                <a:solidFill>
                  <a:srgbClr val="C45911"/>
                </a:solidFill>
                <a:latin typeface="Times New Roman" panose="02020603050405020304" pitchFamily="18" charset="0"/>
                <a:ea typeface="Times New Roman" panose="02020603050405020304" pitchFamily="18" charset="0"/>
              </a:rPr>
              <a:t>lệnh </a:t>
            </a:r>
            <a:r>
              <a:rPr lang="en-US" sz="2800" b="1">
                <a:latin typeface="Times New Roman" panose="02020603050405020304" pitchFamily="18" charset="0"/>
                <a:ea typeface="Times New Roman" panose="02020603050405020304" pitchFamily="18" charset="0"/>
              </a:rPr>
              <a:t>find(). </a:t>
            </a:r>
            <a:r>
              <a:rPr lang="en-US" sz="2800">
                <a:solidFill>
                  <a:srgbClr val="C45911"/>
                </a:solidFill>
                <a:latin typeface="Times New Roman" panose="02020603050405020304" pitchFamily="18" charset="0"/>
                <a:ea typeface="Times New Roman" panose="02020603050405020304" pitchFamily="18" charset="0"/>
              </a:rPr>
              <a:t>Lệnh </a:t>
            </a:r>
            <a:r>
              <a:rPr lang="en-US" sz="2800" b="1">
                <a:latin typeface="Times New Roman" panose="02020603050405020304" pitchFamily="18" charset="0"/>
                <a:ea typeface="Times New Roman" panose="02020603050405020304" pitchFamily="18" charset="0"/>
              </a:rPr>
              <a:t>find ( ) </a:t>
            </a:r>
            <a:r>
              <a:rPr lang="en-US" sz="2800">
                <a:solidFill>
                  <a:srgbClr val="C45911"/>
                </a:solidFill>
                <a:latin typeface="Times New Roman" panose="02020603050405020304" pitchFamily="18" charset="0"/>
                <a:ea typeface="Times New Roman" panose="02020603050405020304" pitchFamily="18" charset="0"/>
              </a:rPr>
              <a:t>trả về vị trí của xâu con trong xâu mẹ.</a:t>
            </a:r>
            <a:endParaRPr lang="en-US" sz="2800"/>
          </a:p>
        </p:txBody>
      </p:sp>
      <p:sp>
        <p:nvSpPr>
          <p:cNvPr id="9" name="Cloud Callout 8"/>
          <p:cNvSpPr/>
          <p:nvPr/>
        </p:nvSpPr>
        <p:spPr>
          <a:xfrm>
            <a:off x="2616982" y="2130593"/>
            <a:ext cx="9378461" cy="4169747"/>
          </a:xfrm>
          <a:prstGeom prst="cloudCallout">
            <a:avLst>
              <a:gd name="adj1" fmla="val -49833"/>
              <a:gd name="adj2" fmla="val 49567"/>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1. Biểu </a:t>
            </a:r>
            <a:r>
              <a:rPr lang="en-US" sz="2800">
                <a:latin typeface="Times New Roman" panose="02020603050405020304" pitchFamily="18" charset="0"/>
                <a:ea typeface="Times New Roman" panose="02020603050405020304" pitchFamily="18" charset="0"/>
                <a:cs typeface="Times New Roman" panose="02020603050405020304" pitchFamily="18" charset="0"/>
              </a:rPr>
              <a:t>thức logic sau là đúng hay sai?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“010” </a:t>
            </a:r>
            <a:r>
              <a:rPr lang="en-US" sz="2800">
                <a:latin typeface="Times New Roman" panose="02020603050405020304" pitchFamily="18" charset="0"/>
                <a:ea typeface="Times New Roman" panose="02020603050405020304" pitchFamily="18" charset="0"/>
                <a:cs typeface="Times New Roman" panose="02020603050405020304" pitchFamily="18" charset="0"/>
              </a:rPr>
              <a:t>in </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“00100”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lvl="0"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2. Lệnh </a:t>
            </a:r>
            <a:r>
              <a:rPr lang="en-US" sz="2800">
                <a:latin typeface="Times New Roman" panose="02020603050405020304" pitchFamily="18" charset="0"/>
                <a:ea typeface="Times New Roman" panose="02020603050405020304" pitchFamily="18" charset="0"/>
                <a:cs typeface="Times New Roman" panose="02020603050405020304" pitchFamily="18" charset="0"/>
              </a:rPr>
              <a:t>sau trả lại giá trị gì?</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“ababababab</a:t>
            </a:r>
            <a:r>
              <a:rPr lang="en-US" sz="2800">
                <a:latin typeface="Times New Roman" panose="02020603050405020304" pitchFamily="18" charset="0"/>
                <a:ea typeface="Times New Roman" panose="02020603050405020304" pitchFamily="18" charset="0"/>
                <a:cs typeface="Times New Roman" panose="02020603050405020304" pitchFamily="18" charset="0"/>
              </a:rPr>
              <a:t>”.find (</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“ab”</a:t>
            </a:r>
            <a:r>
              <a:rPr lang="en-US" sz="2800">
                <a:latin typeface="Times New Roman" panose="02020603050405020304" pitchFamily="18" charset="0"/>
                <a:ea typeface="Times New Roman" panose="02020603050405020304" pitchFamily="18" charset="0"/>
                <a:cs typeface="Times New Roman" panose="02020603050405020304" pitchFamily="18" charset="0"/>
              </a:rPr>
              <a:t>, 4)</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26" name="Picture 2" descr="Ảnh động cute đẹp - Mobitool"/>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0" y="4736122"/>
            <a:ext cx="2616982" cy="21218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3"/>
          </p:nvPr>
        </p:nvSpPr>
        <p:spPr/>
        <p:txBody>
          <a:bodyPr/>
          <a:p>
            <a:endParaRPr lang="en-US"/>
          </a:p>
        </p:txBody>
      </p:sp>
      <p:sp>
        <p:nvSpPr>
          <p:cNvPr id="3" name="Picture Placeholder 2"/>
          <p:cNvSpPr>
            <a:spLocks noGrp="1"/>
          </p:cNvSpPr>
          <p:nvPr>
            <p:ph type="pic" sz="quarter" idx="10"/>
          </p:nvPr>
        </p:nvSpPr>
        <p:spPr/>
      </p:sp>
      <p:sp>
        <p:nvSpPr>
          <p:cNvPr id="4" name="Title 3"/>
          <p:cNvSpPr>
            <a:spLocks noGrp="1"/>
          </p:cNvSpPr>
          <p:nvPr>
            <p:ph type="ctrTitle"/>
          </p:nvPr>
        </p:nvSpPr>
        <p:spPr/>
        <p:txBody>
          <a:bodyPr/>
          <a:p>
            <a:endParaRPr lang="en-US"/>
          </a:p>
        </p:txBody>
      </p:sp>
      <p:sp>
        <p:nvSpPr>
          <p:cNvPr id="5" name="Subtitle 4"/>
          <p:cNvSpPr>
            <a:spLocks noGrp="1"/>
          </p:cNvSpPr>
          <p:nvPr>
            <p:ph type="subTitle" idx="1"/>
          </p:nvPr>
        </p:nvSpPr>
        <p:spPr/>
        <p:txBody>
          <a:bodyPr/>
          <a:p>
            <a:endParaRPr lang="en-US"/>
          </a:p>
        </p:txBody>
      </p:sp>
      <p:sp>
        <p:nvSpPr>
          <p:cNvPr id="6" name="Slide Number Placeholder 5"/>
          <p:cNvSpPr>
            <a:spLocks noGrp="1"/>
          </p:cNvSpPr>
          <p:nvPr>
            <p:ph type="sldNum" sz="quarter" idx="15"/>
          </p:nvPr>
        </p:nvSpPr>
        <p:spPr/>
        <p:txBody>
          <a:bodyPr/>
          <a:p>
            <a:fld id="{B67B645E-C5E5-4727-B977-D372A0AA71D9}" type="slidenum">
              <a:rPr lang="en-US" noProof="0" smtClean="0"/>
            </a:fld>
            <a:endParaRPr lang="en-US" noProof="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2000" y="361662"/>
            <a:ext cx="10143235" cy="432000"/>
          </a:xfrm>
        </p:spPr>
        <p:txBody>
          <a:bodyPr/>
          <a:lstStyle/>
          <a:p>
            <a:r>
              <a:rPr lang="en-US" sz="4000">
                <a:solidFill>
                  <a:srgbClr val="0070C0"/>
                </a:solidFill>
              </a:rPr>
              <a:t>2. Một số </a:t>
            </a:r>
            <a:r>
              <a:rPr lang="en-US" sz="4000" smtClean="0">
                <a:solidFill>
                  <a:srgbClr val="0070C0"/>
                </a:solidFill>
              </a:rPr>
              <a:t>lệnh thường dùng với xâu </a:t>
            </a:r>
            <a:r>
              <a:rPr lang="en-US" sz="4000">
                <a:solidFill>
                  <a:srgbClr val="0070C0"/>
                </a:solidFill>
              </a:rPr>
              <a:t>kí tự</a:t>
            </a:r>
            <a:endParaRPr lang="en-US" sz="4000" dirty="0">
              <a:solidFill>
                <a:srgbClr val="0070C0"/>
              </a:solidFill>
            </a:endParaRPr>
          </a:p>
        </p:txBody>
      </p:sp>
      <p:sp>
        <p:nvSpPr>
          <p:cNvPr id="2" name="Rectangle 1"/>
          <p:cNvSpPr/>
          <p:nvPr/>
        </p:nvSpPr>
        <p:spPr>
          <a:xfrm>
            <a:off x="432000" y="1339764"/>
            <a:ext cx="10808676" cy="5201424"/>
          </a:xfrm>
          <a:prstGeom prst="rect">
            <a:avLst/>
          </a:prstGeom>
        </p:spPr>
        <p:txBody>
          <a:bodyPr wrap="square">
            <a:spAutoFit/>
          </a:bodyPr>
          <a:lstStyle/>
          <a:p>
            <a:pPr algn="just">
              <a:spcBef>
                <a:spcPts val="600"/>
              </a:spcBef>
              <a:spcAft>
                <a:spcPts val="6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Ví dụ 1: </a:t>
            </a:r>
            <a:r>
              <a:rPr lang="en-US" sz="2800">
                <a:latin typeface="Times New Roman" panose="02020603050405020304" pitchFamily="18" charset="0"/>
                <a:ea typeface="Times New Roman" panose="02020603050405020304" pitchFamily="18" charset="0"/>
                <a:cs typeface="Times New Roman" panose="02020603050405020304" pitchFamily="18" charset="0"/>
              </a:rPr>
              <a:t>Lệnh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split ( ) </a:t>
            </a:r>
            <a:r>
              <a:rPr lang="en-US" sz="2800">
                <a:latin typeface="Times New Roman" panose="02020603050405020304" pitchFamily="18" charset="0"/>
                <a:ea typeface="Times New Roman" panose="02020603050405020304" pitchFamily="18" charset="0"/>
                <a:cs typeface="Times New Roman" panose="02020603050405020304" pitchFamily="18" charset="0"/>
              </a:rPr>
              <a:t>tách một xâu thành danh sách các từ:.</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s =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“Tiên học lễ hậu học văn”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s.split ( )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Tách xâu dùng dấu cách để phân biệt tách.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[“Tiên”, “học”, “lễ”, “hậu”, “học”, “văn”]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st =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“0, 1, 2, 3, 4, 5, 6, 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s.split (“,”)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Tách xâu dùng dấu “,” để phân biệt tách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[“0”, “1”, “2”, “3”, “4”, “5”, “6”, “10”]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Cú pháp của lệnh split()</a:t>
            </a:r>
            <a:endParaRPr lang="en-US" sz="2800" b="1">
              <a:solidFill>
                <a:srgbClr val="7030A0"/>
              </a:solidFill>
              <a:latin typeface="Times New Roman" panose="02020603050405020304" pitchFamily="18" charset="0"/>
              <a:ea typeface="Times New Roman" panose="02020603050405020304" pitchFamily="18" charset="0"/>
              <a:cs typeface="Arial" panose="020B0604020202020204" pitchFamily="34" charset="0"/>
            </a:endParaRPr>
          </a:p>
          <a:p>
            <a:pPr algn="ctr">
              <a:spcBef>
                <a:spcPts val="600"/>
              </a:spcBef>
              <a:spcAft>
                <a:spcPts val="6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&lt;xâu mẹ&gt;.</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split</a:t>
            </a: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(&lt;kí tự cách&gt;)</a:t>
            </a:r>
            <a:endParaRPr lang="en-US" sz="28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5"/>
          </p:nvPr>
        </p:nvSpPr>
        <p:spPr/>
        <p:txBody>
          <a:bodyPr/>
          <a:lstStyle/>
          <a:p>
            <a:pPr algn="ctr"/>
            <a:fld id="{B67B645E-C5E5-4727-B977-D372A0AA71D9}" type="slidenum">
              <a:rPr lang="en-US" smtClean="0"/>
            </a:fld>
            <a:endParaRPr lang="en-US" dirty="0"/>
          </a:p>
        </p:txBody>
      </p:sp>
      <p:sp>
        <p:nvSpPr>
          <p:cNvPr id="3" name="Rectangle 2"/>
          <p:cNvSpPr/>
          <p:nvPr/>
        </p:nvSpPr>
        <p:spPr>
          <a:xfrm>
            <a:off x="633046" y="179337"/>
            <a:ext cx="11095902" cy="6494085"/>
          </a:xfrm>
          <a:prstGeom prst="rect">
            <a:avLst/>
          </a:prstGeom>
        </p:spPr>
        <p:txBody>
          <a:bodyPr wrap="square">
            <a:spAutoFit/>
          </a:bodyPr>
          <a:lstStyle/>
          <a:p>
            <a:pPr algn="just">
              <a:spcBef>
                <a:spcPts val="600"/>
              </a:spcBef>
              <a:spcAft>
                <a:spcPts val="6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Ví dụ 2.</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Lệnh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join() </a:t>
            </a:r>
            <a:r>
              <a:rPr lang="en-US" sz="2800">
                <a:latin typeface="Times New Roman" panose="02020603050405020304" pitchFamily="18" charset="0"/>
                <a:ea typeface="Times New Roman" panose="02020603050405020304" pitchFamily="18" charset="0"/>
                <a:cs typeface="Times New Roman" panose="02020603050405020304" pitchFamily="18" charset="0"/>
              </a:rPr>
              <a:t>nối danh sách gồm các từ thành một xâu.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A= [ ‘ Tiên’, ‘học’, ‘lễ’, ‘hậu’, ‘học’, ‘văn’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join(A)</a:t>
            </a:r>
            <a:r>
              <a:rPr lang="en-US" sz="2800">
                <a:latin typeface="Times New Roman" panose="02020603050405020304" pitchFamily="18" charset="0"/>
                <a:ea typeface="Times New Roman" panose="02020603050405020304" pitchFamily="18" charset="0"/>
                <a:cs typeface="Times New Roman" panose="02020603050405020304" pitchFamily="18" charset="0"/>
              </a:rPr>
              <a:t> # Lệnh join() này sẽ nối các phần tử của danh sách A bởi dấu cách.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‘Tiên học lễ hậu học văn’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B = [ ‘0’, ‘1’, ‘2’, ‘3’, ‘4’, ‘5’, ‘6’, ‘10’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join(B)</a:t>
            </a:r>
            <a:r>
              <a:rPr lang="en-US" sz="2800">
                <a:latin typeface="Times New Roman" panose="02020603050405020304" pitchFamily="18" charset="0"/>
                <a:ea typeface="Times New Roman" panose="02020603050405020304" pitchFamily="18" charset="0"/>
                <a:cs typeface="Times New Roman" panose="02020603050405020304" pitchFamily="18" charset="0"/>
              </a:rPr>
              <a:t> # Lệnh join() này sẽ nối các phần tử của danh sách B bởi dấu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‘0,1,2,3,4,5,6,10’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Lệnh join() có tác dụng ngược với lệnh split(). Có chức năng nối các phần tử (là xâu) của một danh sách thành một xâu. Cú pháp của lệnh join() là:</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ctr">
              <a:spcBef>
                <a:spcPts val="600"/>
              </a:spcBef>
              <a:spcAft>
                <a:spcPts val="6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“kí tự nối”.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join</a:t>
            </a: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(&lt;danh sách&gt;)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9938" y="443164"/>
            <a:ext cx="10902461" cy="1578894"/>
          </a:xfrm>
          <a:prstGeom prst="rect">
            <a:avLst/>
          </a:prstGeom>
        </p:spPr>
        <p:txBody>
          <a:bodyPr wrap="square">
            <a:spAutoFit/>
          </a:bodyPr>
          <a:lstStyle/>
          <a:p>
            <a:pPr algn="just">
              <a:lnSpc>
                <a:spcPct val="115000"/>
              </a:lnSpc>
              <a:spcAft>
                <a:spcPts val="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Python có các lệnh đặc biệt để xử lí xâu là split( ) dùng để tách xâu thành danh sách và lệnh join() dùng để nối danh sách các xâu thành một xâu.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Cloud Callout 4"/>
          <p:cNvSpPr/>
          <p:nvPr/>
        </p:nvSpPr>
        <p:spPr>
          <a:xfrm>
            <a:off x="3587262" y="1839742"/>
            <a:ext cx="6096000" cy="4666369"/>
          </a:xfrm>
          <a:prstGeom prst="cloudCallout">
            <a:avLst>
              <a:gd name="adj1" fmla="val -73525"/>
              <a:gd name="adj2" fmla="val 24816"/>
            </a:avLst>
          </a:prstGeom>
        </p:spPr>
        <p:style>
          <a:lnRef idx="2">
            <a:schemeClr val="accent3"/>
          </a:lnRef>
          <a:fillRef idx="1">
            <a:schemeClr val="lt1"/>
          </a:fillRef>
          <a:effectRef idx="0">
            <a:schemeClr val="accent3"/>
          </a:effectRef>
          <a:fontRef idx="minor">
            <a:schemeClr val="dk1"/>
          </a:fontRef>
        </p:style>
        <p:txBody>
          <a:bodyPr>
            <a:spAutoFit/>
          </a:bodyPr>
          <a:lstStyle/>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Cho xâu kí tự: “gà,vịt,chó,lợn,ngựa,cá”. Em hãy trình bày cách làm để xóa các dấu”,” và thay thế bằng dấu “ ” trong xâu này.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050" name="Picture 2" descr="Chia Sẻ Cho Bạn Những Điều Thú Vị Trong Cuộc Sống: CÁC CÂU HỎI TỰ PHÂN TÍCH  BẢN THÂN PHẦN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514725"/>
            <a:ext cx="2390775" cy="3343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77099" y="386575"/>
            <a:ext cx="4003340" cy="743473"/>
          </a:xfrm>
          <a:prstGeom prst="rect">
            <a:avLst/>
          </a:prstGeom>
        </p:spPr>
        <p:txBody>
          <a:bodyPr wrap="none">
            <a:spAutoFit/>
          </a:bodyPr>
          <a:lstStyle/>
          <a:p>
            <a:pPr algn="just">
              <a:lnSpc>
                <a:spcPct val="115000"/>
              </a:lnSpc>
              <a:spcAft>
                <a:spcPts val="0"/>
              </a:spcAft>
            </a:pPr>
            <a:r>
              <a:rPr lang="en-US" sz="40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3. THỰC HÀNH </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929099" y="1425038"/>
            <a:ext cx="10559516" cy="3724096"/>
          </a:xfrm>
          <a:prstGeom prst="rect">
            <a:avLst/>
          </a:prstGeom>
        </p:spPr>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Một số bài toán liên quan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đến </a:t>
            </a:r>
            <a:r>
              <a:rPr lang="en-US" sz="2800" b="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xâu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kí tự.</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en-US" sz="2800">
                <a:latin typeface="Times New Roman" panose="02020603050405020304" pitchFamily="18" charset="0"/>
                <a:ea typeface="Times New Roman" panose="02020603050405020304" pitchFamily="18" charset="0"/>
                <a:cs typeface="Times New Roman" panose="02020603050405020304" pitchFamily="18" charset="0"/>
              </a:rPr>
              <a:t> Viết chương trình nhập nhiều số nguyên từ bàn phím, các số cách nhau bởi dấu cách. Khi nhập xong thông báo số lượng các số đã nhập và in các số này </a:t>
            </a:r>
            <a:r>
              <a:rPr lang="en-US" sz="2800">
                <a:latin typeface="Times New Roman" panose="02020603050405020304" pitchFamily="18" charset="0"/>
                <a:ea typeface="Times New Roman" panose="02020603050405020304" pitchFamily="18" charset="0"/>
                <a:cs typeface="Times New Roman" panose="02020603050405020304" pitchFamily="18" charset="0"/>
              </a:rPr>
              <a:t>thành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hàng </a:t>
            </a:r>
            <a:r>
              <a:rPr lang="en-US" sz="2800">
                <a:latin typeface="Times New Roman" panose="02020603050405020304" pitchFamily="18" charset="0"/>
                <a:ea typeface="Times New Roman" panose="02020603050405020304" pitchFamily="18" charset="0"/>
                <a:cs typeface="Times New Roman" panose="02020603050405020304" pitchFamily="18" charset="0"/>
              </a:rPr>
              <a:t>ngang.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Dữ liệu nhập vào là một xâu. Dùng lệnh split() để tách thành danh sách. Chuyển các phần tử danh sách này thành số và in ra màn hình.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
          <a:srcRect l="2579" t="1202" r="51087" b="56811"/>
          <a:stretch>
            <a:fillRect/>
          </a:stretch>
        </p:blipFill>
        <p:spPr>
          <a:xfrm>
            <a:off x="1172308" y="937846"/>
            <a:ext cx="9800492" cy="5015096"/>
          </a:xfrm>
          <a:prstGeom prst="rect">
            <a:avLst/>
          </a:prstGeom>
          <a:ln>
            <a:solidFill>
              <a:schemeClr val="accent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56492" y="551495"/>
            <a:ext cx="10550770" cy="2554545"/>
          </a:xfrm>
          <a:prstGeom prst="rect">
            <a:avLst/>
          </a:prstGeom>
        </p:spPr>
        <p:txBody>
          <a:bodyPr wrap="square">
            <a:spAutoFit/>
          </a:bodyPr>
          <a:lstStyle/>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Viết chương trinh nhập một xâu kí tự có thể có nhiều dấu cách giữa các từ. Sau đó chỉnh sửa xâu kí tự đó sao cho giữa các từ chỉ có một dấu cách. In xâu kết quả ra màn hình.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Chuyển xâu kí tự ban đầu thành danh sách các từ đơn bằng lệnh split(), sau đó nối các từ đơn này bằng lệnh join().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9" name="Picture 8"/>
          <p:cNvPicPr>
            <a:picLocks noChangeAspect="1"/>
          </p:cNvPicPr>
          <p:nvPr/>
        </p:nvPicPr>
        <p:blipFill rotWithShape="1">
          <a:blip r:embed="rId1"/>
          <a:srcRect l="2579" t="2164" r="64661" b="70272"/>
          <a:stretch>
            <a:fillRect/>
          </a:stretch>
        </p:blipFill>
        <p:spPr>
          <a:xfrm>
            <a:off x="2555631" y="3423137"/>
            <a:ext cx="6400800" cy="3041265"/>
          </a:xfrm>
          <a:prstGeom prst="rect">
            <a:avLst/>
          </a:prstGeom>
          <a:ln>
            <a:solidFill>
              <a:schemeClr val="tx2">
                <a:lumMod val="40000"/>
                <a:lumOff val="60000"/>
              </a:schemeClr>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50276" y="1447297"/>
            <a:ext cx="10550770" cy="2985433"/>
          </a:xfrm>
          <a:prstGeom prst="rect">
            <a:avLst/>
          </a:prstGeom>
        </p:spPr>
        <p:txBody>
          <a:bodyPr wrap="square">
            <a:spAutoFit/>
          </a:bodyPr>
          <a:lstStyle/>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Nhiệm vụ 3.</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Viết chương trinh nhập số tự nhiên n, rồi nhập họ tên của n học sinh. Sau đó in ra danh sách tên học sinh theo hai cột, cột 1 là tên, cột 2 là họ đệm.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Họ tên ban đầu tách ra thành tên và họ đệm bằng lệnh split(). Các tên được đưa vào danh sách ten, các họ đệm được đưa vào danh sách hodem. Sau đó in ra danh sách theo yêu cầu.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
          <a:srcRect l="2398" t="1202" r="49819" b="44952"/>
          <a:stretch>
            <a:fillRect/>
          </a:stretch>
        </p:blipFill>
        <p:spPr>
          <a:xfrm>
            <a:off x="1805353" y="586153"/>
            <a:ext cx="8979877" cy="5714468"/>
          </a:xfrm>
          <a:prstGeom prst="rect">
            <a:avLst/>
          </a:prstGeom>
          <a:ln>
            <a:solidFill>
              <a:schemeClr val="tx2">
                <a:lumMod val="40000"/>
                <a:lumOff val="60000"/>
              </a:schemeClr>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p:cNvSpPr/>
          <p:nvPr/>
        </p:nvSpPr>
        <p:spPr>
          <a:xfrm rot="10800000">
            <a:off x="9220655" y="606225"/>
            <a:ext cx="2106487" cy="2078699"/>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8" name="Picture 7" descr="Contoso Logo"/>
          <p:cNvPicPr>
            <a:picLocks noChangeAspect="1"/>
          </p:cNvPicPr>
          <p:nvPr/>
        </p:nvPicPr>
        <p:blipFill>
          <a:blip r:embed="rId1">
            <a:duotone>
              <a:prstClr val="black"/>
              <a:schemeClr val="tx2">
                <a:tint val="45000"/>
                <a:satMod val="400000"/>
              </a:schemeClr>
            </a:duotone>
          </a:blip>
          <a:stretch>
            <a:fillRect/>
          </a:stretch>
        </p:blipFill>
        <p:spPr>
          <a:xfrm>
            <a:off x="9402395" y="1312199"/>
            <a:ext cx="1728108" cy="666751"/>
          </a:xfrm>
          <a:prstGeom prst="rect">
            <a:avLst/>
          </a:prstGeom>
        </p:spPr>
      </p:pic>
      <p:sp>
        <p:nvSpPr>
          <p:cNvPr id="10" name="TextBox 9"/>
          <p:cNvSpPr txBox="1"/>
          <p:nvPr/>
        </p:nvSpPr>
        <p:spPr>
          <a:xfrm>
            <a:off x="164123" y="0"/>
            <a:ext cx="11723077" cy="6512302"/>
          </a:xfrm>
          <a:prstGeom prst="cloudCallout">
            <a:avLst>
              <a:gd name="adj1" fmla="val -49787"/>
              <a:gd name="adj2" fmla="val 34992"/>
            </a:avLst>
          </a:prstGeom>
          <a:noFill/>
          <a:ln>
            <a:solidFill>
              <a:srgbClr val="FFC000"/>
            </a:solidFill>
          </a:ln>
        </p:spPr>
        <p:txBody>
          <a:bodyPr wrap="square" rtlCol="0">
            <a:spAutoFit/>
          </a:bodyPr>
          <a:lstStyle/>
          <a:p>
            <a:pPr algn="just">
              <a:spcBef>
                <a:spcPts val="1200"/>
              </a:spcBef>
              <a:spcAft>
                <a:spcPts val="1200"/>
              </a:spcAft>
            </a:pPr>
            <a:r>
              <a:rPr lang="en-US" sz="2800">
                <a:solidFill>
                  <a:schemeClr val="bg1"/>
                </a:solidFill>
                <a:latin typeface="Times New Roman" panose="02020603050405020304" pitchFamily="18" charset="0"/>
                <a:cs typeface="Times New Roman" panose="02020603050405020304" pitchFamily="18" charset="0"/>
              </a:rPr>
              <a:t>Bài toán tìm kiếm xâu con trong một xâu là một trong những bài toán tin học được ứng dụng nhiều trong thực tế. Công cụ tìm kiếm thông tin trên Intemet hay lệnh tìm kiếm trong soạn thảo văn bản được xây dựng trên cơ sở bài toán tìm xâu con.</a:t>
            </a:r>
            <a:endParaRPr lang="en-US" sz="2800">
              <a:solidFill>
                <a:schemeClr val="bg1"/>
              </a:solidFill>
              <a:latin typeface="Times New Roman" panose="02020603050405020304" pitchFamily="18" charset="0"/>
              <a:cs typeface="Times New Roman" panose="02020603050405020304" pitchFamily="18" charset="0"/>
            </a:endParaRPr>
          </a:p>
          <a:p>
            <a:pPr algn="just">
              <a:spcBef>
                <a:spcPts val="1200"/>
              </a:spcBef>
              <a:spcAft>
                <a:spcPts val="1200"/>
              </a:spcAft>
            </a:pPr>
            <a:r>
              <a:rPr lang="en-US" sz="2800">
                <a:solidFill>
                  <a:schemeClr val="bg1"/>
                </a:solidFill>
                <a:latin typeface="Times New Roman" panose="02020603050405020304" pitchFamily="18" charset="0"/>
                <a:cs typeface="Times New Roman" panose="02020603050405020304" pitchFamily="18" charset="0"/>
              </a:rPr>
              <a:t>Cho xâu </a:t>
            </a:r>
            <a:r>
              <a:rPr lang="en-US" sz="2800" b="1">
                <a:solidFill>
                  <a:srgbClr val="92D050"/>
                </a:solidFill>
                <a:latin typeface="Times New Roman" panose="02020603050405020304" pitchFamily="18" charset="0"/>
                <a:cs typeface="Times New Roman" panose="02020603050405020304" pitchFamily="18" charset="0"/>
              </a:rPr>
              <a:t>c</a:t>
            </a:r>
            <a:r>
              <a:rPr lang="en-US" sz="2800">
                <a:solidFill>
                  <a:schemeClr val="bg1"/>
                </a:solidFill>
                <a:latin typeface="Times New Roman" panose="02020603050405020304" pitchFamily="18" charset="0"/>
                <a:cs typeface="Times New Roman" panose="02020603050405020304" pitchFamily="18" charset="0"/>
              </a:rPr>
              <a:t> ="Trường Sơn" và xâu </a:t>
            </a:r>
            <a:r>
              <a:rPr lang="en-US" sz="2800" b="1">
                <a:solidFill>
                  <a:srgbClr val="92D050"/>
                </a:solidFill>
                <a:latin typeface="Times New Roman" panose="02020603050405020304" pitchFamily="18" charset="0"/>
                <a:cs typeface="Times New Roman" panose="02020603050405020304" pitchFamily="18" charset="0"/>
              </a:rPr>
              <a:t>m</a:t>
            </a:r>
            <a:r>
              <a:rPr lang="en-US" sz="2800">
                <a:solidFill>
                  <a:schemeClr val="bg1"/>
                </a:solidFill>
                <a:latin typeface="Times New Roman" panose="02020603050405020304" pitchFamily="18" charset="0"/>
                <a:cs typeface="Times New Roman" panose="02020603050405020304" pitchFamily="18" charset="0"/>
              </a:rPr>
              <a:t> = "Bước chân trên dải Trường Sơn". Em hãy cho biết xâu </a:t>
            </a:r>
            <a:r>
              <a:rPr lang="en-US" sz="2800" b="1">
                <a:solidFill>
                  <a:srgbClr val="92D050"/>
                </a:solidFill>
                <a:latin typeface="Times New Roman" panose="02020603050405020304" pitchFamily="18" charset="0"/>
                <a:cs typeface="Times New Roman" panose="02020603050405020304" pitchFamily="18" charset="0"/>
              </a:rPr>
              <a:t>c</a:t>
            </a:r>
            <a:r>
              <a:rPr lang="en-US" sz="2800">
                <a:solidFill>
                  <a:schemeClr val="bg1"/>
                </a:solidFill>
                <a:latin typeface="Times New Roman" panose="02020603050405020304" pitchFamily="18" charset="0"/>
                <a:cs typeface="Times New Roman" panose="02020603050405020304" pitchFamily="18" charset="0"/>
              </a:rPr>
              <a:t> có là xâu con của xâu </a:t>
            </a:r>
            <a:r>
              <a:rPr lang="en-US" sz="2800" b="1">
                <a:solidFill>
                  <a:srgbClr val="92D050"/>
                </a:solidFill>
                <a:latin typeface="Times New Roman" panose="02020603050405020304" pitchFamily="18" charset="0"/>
                <a:cs typeface="Times New Roman" panose="02020603050405020304" pitchFamily="18" charset="0"/>
              </a:rPr>
              <a:t>m</a:t>
            </a:r>
            <a:r>
              <a:rPr lang="en-US" sz="2800">
                <a:solidFill>
                  <a:schemeClr val="bg1"/>
                </a:solidFill>
                <a:latin typeface="Times New Roman" panose="02020603050405020304" pitchFamily="18" charset="0"/>
                <a:cs typeface="Times New Roman" panose="02020603050405020304" pitchFamily="18" charset="0"/>
              </a:rPr>
              <a:t> không? Nếu có thì tìm vị trí của xâu </a:t>
            </a:r>
            <a:r>
              <a:rPr lang="en-US" sz="2800" b="1">
                <a:solidFill>
                  <a:srgbClr val="92D050"/>
                </a:solidFill>
                <a:latin typeface="Times New Roman" panose="02020603050405020304" pitchFamily="18" charset="0"/>
                <a:cs typeface="Times New Roman" panose="02020603050405020304" pitchFamily="18" charset="0"/>
              </a:rPr>
              <a:t>c</a:t>
            </a:r>
            <a:r>
              <a:rPr lang="en-US" sz="2800">
                <a:solidFill>
                  <a:schemeClr val="bg1"/>
                </a:solidFill>
                <a:latin typeface="Times New Roman" panose="02020603050405020304" pitchFamily="18" charset="0"/>
                <a:cs typeface="Times New Roman" panose="02020603050405020304" pitchFamily="18" charset="0"/>
              </a:rPr>
              <a:t> trong xâu </a:t>
            </a:r>
            <a:r>
              <a:rPr lang="en-US" sz="2800" b="1">
                <a:solidFill>
                  <a:srgbClr val="92D050"/>
                </a:solidFill>
                <a:latin typeface="Times New Roman" panose="02020603050405020304" pitchFamily="18" charset="0"/>
                <a:cs typeface="Times New Roman" panose="02020603050405020304" pitchFamily="18" charset="0"/>
              </a:rPr>
              <a:t>m</a:t>
            </a:r>
            <a:r>
              <a:rPr lang="en-US" sz="2800">
                <a:solidFill>
                  <a:schemeClr val="bg1"/>
                </a:solidFill>
                <a:latin typeface="Times New Roman" panose="02020603050405020304" pitchFamily="18" charset="0"/>
                <a:cs typeface="Times New Roman" panose="02020603050405020304" pitchFamily="18" charset="0"/>
              </a:rPr>
              <a:t>.</a:t>
            </a:r>
            <a:endParaRPr lang="en-US" sz="2800">
              <a:solidFill>
                <a:schemeClr val="bg1"/>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0" y="5138241"/>
            <a:ext cx="1641231" cy="171975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74600" y="524580"/>
            <a:ext cx="3121688" cy="707886"/>
          </a:xfrm>
          <a:prstGeom prst="rect">
            <a:avLst/>
          </a:prstGeom>
        </p:spPr>
        <p:txBody>
          <a:bodyPr wrap="none">
            <a:spAutoFit/>
          </a:bodyPr>
          <a:lstStyle/>
          <a:p>
            <a:r>
              <a:rPr lang="vi-VN" sz="4000" b="1">
                <a:solidFill>
                  <a:srgbClr val="C00000"/>
                </a:solidFill>
                <a:latin typeface="Times New Roman" panose="02020603050405020304" pitchFamily="18" charset="0"/>
                <a:ea typeface="Times New Roman" panose="02020603050405020304" pitchFamily="18" charset="0"/>
              </a:rPr>
              <a:t>LUYỆN TẬP</a:t>
            </a:r>
            <a:endParaRPr lang="en-US" sz="4000">
              <a:solidFill>
                <a:srgbClr val="C00000"/>
              </a:solidFill>
            </a:endParaRPr>
          </a:p>
        </p:txBody>
      </p:sp>
      <p:sp>
        <p:nvSpPr>
          <p:cNvPr id="9" name="Rectangle 8"/>
          <p:cNvSpPr/>
          <p:nvPr/>
        </p:nvSpPr>
        <p:spPr>
          <a:xfrm>
            <a:off x="750277" y="1461046"/>
            <a:ext cx="10738338" cy="4893647"/>
          </a:xfrm>
          <a:prstGeom prst="rect">
            <a:avLst/>
          </a:prstGeom>
        </p:spPr>
        <p:txBody>
          <a:bodyPr wrap="square">
            <a:spAutoFit/>
          </a:bodyPr>
          <a:lstStyle/>
          <a:p>
            <a:pPr algn="just">
              <a:spcBef>
                <a:spcPts val="1200"/>
              </a:spcBef>
              <a:spcAft>
                <a:spcPts val="1200"/>
              </a:spcAft>
            </a:pP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nhiều số (số nguyên hoặc số thực) từ bàn phím, các số cách nhau bởi dấu cách. Sau đó in ra màn </a:t>
            </a:r>
            <a:r>
              <a:rPr lang="nl-NL" sz="2800">
                <a:latin typeface="Times New Roman" panose="02020603050405020304" pitchFamily="18" charset="0"/>
                <a:ea typeface="Times New Roman" panose="02020603050405020304" pitchFamily="18" charset="0"/>
                <a:cs typeface="Times New Roman" panose="02020603050405020304" pitchFamily="18" charset="0"/>
              </a:rPr>
              <a:t>hình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tổng </a:t>
            </a:r>
            <a:r>
              <a:rPr lang="nl-NL" sz="2800">
                <a:latin typeface="Times New Roman" panose="02020603050405020304" pitchFamily="18" charset="0"/>
                <a:ea typeface="Times New Roman" panose="02020603050405020304" pitchFamily="18" charset="0"/>
                <a:cs typeface="Times New Roman" panose="02020603050405020304" pitchFamily="18" charset="0"/>
              </a:rPr>
              <a:t>các số đã nhập.</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a:t>
            </a:r>
            <a:r>
              <a:rPr lang="nl-NL" sz="2800">
                <a:latin typeface="Times New Roman" panose="02020603050405020304" pitchFamily="18" charset="0"/>
                <a:ea typeface="Times New Roman" panose="02020603050405020304" pitchFamily="18" charset="0"/>
                <a:cs typeface="Times New Roman" panose="02020603050405020304" pitchFamily="18" charset="0"/>
              </a:rPr>
              <a:t>chương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trình </a:t>
            </a:r>
            <a:r>
              <a:rPr lang="nl-NL" sz="2800">
                <a:latin typeface="Times New Roman" panose="02020603050405020304" pitchFamily="18" charset="0"/>
                <a:ea typeface="Times New Roman" panose="02020603050405020304" pitchFamily="18" charset="0"/>
                <a:cs typeface="Times New Roman" panose="02020603050405020304" pitchFamily="18" charset="0"/>
              </a:rPr>
              <a:t>nhập họ tên đầy đủ của người dùng, sau đó in thông báo tên và họ đệm của người </a:t>
            </a:r>
            <a:r>
              <a:rPr lang="nl-NL" sz="2800">
                <a:latin typeface="Times New Roman" panose="02020603050405020304" pitchFamily="18" charset="0"/>
                <a:ea typeface="Times New Roman" panose="02020603050405020304" pitchFamily="18" charset="0"/>
                <a:cs typeface="Times New Roman" panose="02020603050405020304" pitchFamily="18" charset="0"/>
              </a:rPr>
              <a:t>đó</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nl-NL" sz="280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cs typeface="Times New Roman" panose="02020603050405020304" pitchFamily="18" charset="0"/>
              </a:rPr>
              <a:t>Viết </a:t>
            </a:r>
            <a:r>
              <a:rPr lang="nl-NL" sz="2800">
                <a:latin typeface="Times New Roman" panose="02020603050405020304" pitchFamily="18" charset="0"/>
                <a:cs typeface="Times New Roman" panose="02020603050405020304" pitchFamily="18" charset="0"/>
              </a:rPr>
              <a:t>chương </a:t>
            </a:r>
            <a:r>
              <a:rPr lang="nl-NL" sz="2800" smtClean="0">
                <a:latin typeface="Times New Roman" panose="02020603050405020304" pitchFamily="18" charset="0"/>
                <a:cs typeface="Times New Roman" panose="02020603050405020304" pitchFamily="18" charset="0"/>
              </a:rPr>
              <a:t>trình </a:t>
            </a:r>
            <a:r>
              <a:rPr lang="nl-NL" sz="2800">
                <a:latin typeface="Times New Roman" panose="02020603050405020304" pitchFamily="18" charset="0"/>
                <a:cs typeface="Times New Roman" panose="02020603050405020304" pitchFamily="18" charset="0"/>
              </a:rPr>
              <a:t>nhập hai số tự nhiên từ bàn phím, cách nhau bởi dấu cách và đưa ra kết quả là UCLN của hai số này.</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4</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cs typeface="Times New Roman" panose="02020603050405020304" pitchFamily="18" charset="0"/>
              </a:rPr>
              <a:t>Viết </a:t>
            </a:r>
            <a:r>
              <a:rPr lang="nl-NL" sz="2800">
                <a:latin typeface="Times New Roman" panose="02020603050405020304" pitchFamily="18" charset="0"/>
                <a:cs typeface="Times New Roman" panose="02020603050405020304" pitchFamily="18" charset="0"/>
              </a:rPr>
              <a:t>chương </a:t>
            </a:r>
            <a:r>
              <a:rPr lang="nl-NL" sz="2800" smtClean="0">
                <a:latin typeface="Times New Roman" panose="02020603050405020304" pitchFamily="18" charset="0"/>
                <a:cs typeface="Times New Roman" panose="02020603050405020304" pitchFamily="18" charset="0"/>
              </a:rPr>
              <a:t>trình </a:t>
            </a:r>
            <a:r>
              <a:rPr lang="nl-NL" sz="2800">
                <a:latin typeface="Times New Roman" panose="02020603050405020304" pitchFamily="18" charset="0"/>
                <a:cs typeface="Times New Roman" panose="02020603050405020304" pitchFamily="18" charset="0"/>
              </a:rPr>
              <a:t>nhập số tự nhiên n rồi nhập n họ tên học sinh. Sau đó yêu cầu nhập một tên và thông báo số bạn có cùng tên đó trong </a:t>
            </a:r>
            <a:r>
              <a:rPr lang="nl-NL" sz="2800">
                <a:latin typeface="Times New Roman" panose="02020603050405020304" pitchFamily="18" charset="0"/>
                <a:cs typeface="Times New Roman" panose="02020603050405020304" pitchFamily="18" charset="0"/>
              </a:rPr>
              <a:t>lớp</a:t>
            </a:r>
            <a:r>
              <a:rPr lang="nl-NL" sz="2800" smtClean="0">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ltGray"/>
        <p:txBody>
          <a:bodyPr/>
          <a:lstStyle/>
          <a:p>
            <a:r>
              <a:rPr lang="en-US" dirty="0"/>
              <a:t>Thank You</a:t>
            </a:r>
            <a:endParaRPr lang="en-US" dirty="0"/>
          </a:p>
        </p:txBody>
      </p:sp>
      <p:sp>
        <p:nvSpPr>
          <p:cNvPr id="4" name="Subtitle 3"/>
          <p:cNvSpPr>
            <a:spLocks noGrp="1"/>
          </p:cNvSpPr>
          <p:nvPr>
            <p:ph type="subTitle" idx="1"/>
          </p:nvPr>
        </p:nvSpPr>
        <p:spPr bwMode="gray"/>
        <p:txBody>
          <a:bodyPr/>
          <a:lstStyle/>
          <a:p>
            <a:r>
              <a:rPr lang="en-US" noProof="1"/>
              <a:t>Allan Mattsson</a:t>
            </a:r>
            <a:endParaRPr lang="en-US" noProof="1"/>
          </a:p>
        </p:txBody>
      </p:sp>
      <p:sp>
        <p:nvSpPr>
          <p:cNvPr id="6" name="Text Placeholder 5"/>
          <p:cNvSpPr>
            <a:spLocks noGrp="1"/>
          </p:cNvSpPr>
          <p:nvPr>
            <p:ph type="body" sz="quarter" idx="15"/>
          </p:nvPr>
        </p:nvSpPr>
        <p:spPr bwMode="gray"/>
        <p:txBody>
          <a:bodyPr/>
          <a:lstStyle/>
          <a:p>
            <a:r>
              <a:rPr lang="en-US" dirty="0"/>
              <a:t>+1 555-0100</a:t>
            </a:r>
            <a:endParaRPr lang="en-US" dirty="0"/>
          </a:p>
        </p:txBody>
      </p:sp>
      <p:sp>
        <p:nvSpPr>
          <p:cNvPr id="7" name="Text Placeholder 6"/>
          <p:cNvSpPr>
            <a:spLocks noGrp="1"/>
          </p:cNvSpPr>
          <p:nvPr>
            <p:ph type="body" sz="quarter" idx="16"/>
          </p:nvPr>
        </p:nvSpPr>
        <p:spPr bwMode="gray"/>
        <p:txBody>
          <a:bodyPr/>
          <a:lstStyle/>
          <a:p>
            <a:r>
              <a:rPr lang="en-US" dirty="0"/>
              <a:t>allan@contoso.com</a:t>
            </a:r>
            <a:endParaRPr lang="en-US" dirty="0"/>
          </a:p>
        </p:txBody>
      </p:sp>
      <p:sp>
        <p:nvSpPr>
          <p:cNvPr id="8" name="Text Placeholder 7"/>
          <p:cNvSpPr>
            <a:spLocks noGrp="1"/>
          </p:cNvSpPr>
          <p:nvPr>
            <p:ph type="body" sz="quarter" idx="17"/>
          </p:nvPr>
        </p:nvSpPr>
        <p:spPr bwMode="gray"/>
        <p:txBody>
          <a:bodyPr/>
          <a:lstStyle/>
          <a:p>
            <a:r>
              <a:rPr lang="en-US" dirty="0"/>
              <a:t>www.contoso.com</a:t>
            </a:r>
            <a:endParaRPr lang="en-US" dirty="0"/>
          </a:p>
        </p:txBody>
      </p:sp>
      <p:pic>
        <p:nvPicPr>
          <p:cNvPr id="12" name="Graphic 11" descr="User" title="Icon - Presenter Name"/>
          <p:cNvPicPr>
            <a:picLocks noChangeAspect="1"/>
          </p:cNvPicPr>
          <p:nvPr/>
        </p:nvPicPr>
        <p:blipFill>
          <a:blip r:embed="rId1" cstate="screen">
            <a:extLst>
              <a:ext uri="{96DAC541-7B7A-43D3-8B79-37D633B846F1}">
                <asvg:svgBlip xmlns:asvg="http://schemas.microsoft.com/office/drawing/2016/SVG/main" r:embed="rId2"/>
              </a:ext>
            </a:extLst>
          </a:blip>
          <a:stretch>
            <a:fillRect/>
          </a:stretch>
        </p:blipFill>
        <p:spPr bwMode="gray">
          <a:xfrm>
            <a:off x="11301465" y="3884812"/>
            <a:ext cx="218900" cy="218900"/>
          </a:xfrm>
          <a:prstGeom prst="rect">
            <a:avLst/>
          </a:prstGeom>
        </p:spPr>
      </p:pic>
      <p:pic>
        <p:nvPicPr>
          <p:cNvPr id="14" name="Graphic 13" descr="Smart Phone" title="Icon - Presenter Phone Numbe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bwMode="gray">
          <a:xfrm>
            <a:off x="11301465" y="4293572"/>
            <a:ext cx="218900" cy="218900"/>
          </a:xfrm>
          <a:prstGeom prst="rect">
            <a:avLst/>
          </a:prstGeom>
        </p:spPr>
      </p:pic>
      <p:pic>
        <p:nvPicPr>
          <p:cNvPr id="13" name="Graphic 12" descr="Envelope" title="Icon Presenter Email"/>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bwMode="gray">
          <a:xfrm>
            <a:off x="11301465" y="4661290"/>
            <a:ext cx="218900" cy="218900"/>
          </a:xfrm>
          <a:prstGeom prst="rect">
            <a:avLst/>
          </a:prstGeom>
        </p:spPr>
      </p:pic>
      <p:pic>
        <p:nvPicPr>
          <p:cNvPr id="15" name="Graphic 14" descr="Link"/>
          <p:cNvPicPr>
            <a:picLocks noChangeAspect="1"/>
          </p:cNvPicPr>
          <p:nvPr/>
        </p:nvPicPr>
        <p:blipFill>
          <a:blip r:embed="rId7" cstate="screen">
            <a:extLst>
              <a:ext uri="{96DAC541-7B7A-43D3-8B79-37D633B846F1}">
                <asvg:svgBlip xmlns:asvg="http://schemas.microsoft.com/office/drawing/2016/SVG/main" r:embed="rId8"/>
              </a:ext>
            </a:extLst>
          </a:blip>
          <a:stretch>
            <a:fillRect/>
          </a:stretch>
        </p:blipFill>
        <p:spPr bwMode="gray">
          <a:xfrm>
            <a:off x="11284606" y="5029008"/>
            <a:ext cx="244786" cy="244786"/>
          </a:xfrm>
          <a:prstGeom prst="rect">
            <a:avLst/>
          </a:prstGeom>
        </p:spPr>
      </p:pic>
      <p:sp>
        <p:nvSpPr>
          <p:cNvPr id="19" name="Slide Number Placeholder 18"/>
          <p:cNvSpPr>
            <a:spLocks noGrp="1"/>
          </p:cNvSpPr>
          <p:nvPr>
            <p:ph type="sldNum" sz="quarter" idx="11"/>
          </p:nvPr>
        </p:nvSpPr>
        <p:spPr/>
        <p:txBody>
          <a:bodyPr/>
          <a:lstStyle/>
          <a:p>
            <a:fld id="{B67B645E-C5E5-4727-B977-D372A0AA71D9}" type="slidenum">
              <a:rPr lang="en-US" smtClean="0"/>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5"/>
          </p:nvPr>
        </p:nvSpPr>
        <p:spPr/>
        <p:txBody>
          <a:bodyPr/>
          <a:lstStyle/>
          <a:p>
            <a:pPr algn="ctr"/>
            <a:fld id="{B67B645E-C5E5-4727-B977-D372A0AA71D9}" type="slidenum">
              <a:rPr lang="en-US" smtClean="0"/>
            </a:fld>
            <a:endParaRPr lang="en-US" dirty="0"/>
          </a:p>
        </p:txBody>
      </p:sp>
      <p:sp>
        <p:nvSpPr>
          <p:cNvPr id="9" name="TextBox 8"/>
          <p:cNvSpPr txBox="1"/>
          <p:nvPr/>
        </p:nvSpPr>
        <p:spPr>
          <a:xfrm>
            <a:off x="2899938" y="1660038"/>
            <a:ext cx="7533601" cy="2764215"/>
          </a:xfrm>
          <a:prstGeom prst="cloudCallout">
            <a:avLst>
              <a:gd name="adj1" fmla="val -67296"/>
              <a:gd name="adj2" fmla="val -56364"/>
            </a:avLst>
          </a:prstGeom>
          <a:noFill/>
          <a:ln>
            <a:solidFill>
              <a:srgbClr val="00B050"/>
            </a:solidFill>
          </a:ln>
        </p:spPr>
        <p:txBody>
          <a:bodyPr wrap="square" rtlCol="0">
            <a:spAutoFit/>
          </a:bodyPr>
          <a:lstStyle/>
          <a:p>
            <a:pPr algn="just"/>
            <a:r>
              <a:rPr lang="vi-VN" sz="2800">
                <a:latin typeface="Times New Roman" panose="02020603050405020304" pitchFamily="18" charset="0"/>
                <a:cs typeface="Times New Roman" panose="02020603050405020304" pitchFamily="18" charset="0"/>
              </a:rPr>
              <a:t>Quan sát các ví </a:t>
            </a:r>
            <a:r>
              <a:rPr lang="vi-VN" sz="2800">
                <a:latin typeface="Times New Roman" panose="02020603050405020304" pitchFamily="18" charset="0"/>
                <a:cs typeface="Times New Roman" panose="02020603050405020304" pitchFamily="18" charset="0"/>
              </a:rPr>
              <a:t>dụ </a:t>
            </a:r>
            <a:r>
              <a:rPr lang="vi-VN" sz="2800" smtClean="0">
                <a:latin typeface="Times New Roman" panose="02020603050405020304" pitchFamily="18" charset="0"/>
                <a:cs typeface="Times New Roman" panose="02020603050405020304" pitchFamily="18" charset="0"/>
              </a:rPr>
              <a:t>sau </a:t>
            </a:r>
            <a:r>
              <a:rPr lang="vi-VN" sz="2800">
                <a:latin typeface="Times New Roman" panose="02020603050405020304" pitchFamily="18" charset="0"/>
                <a:cs typeface="Times New Roman" panose="02020603050405020304" pitchFamily="18" charset="0"/>
              </a:rPr>
              <a:t>để tìm hiểu cách kiểm tra xâu con và tìm kiếm vị trí xâu con trong xâu kí tự</a:t>
            </a:r>
            <a:r>
              <a:rPr lang="vi-VN" sz="2800" i="1">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52" y="5631951"/>
            <a:ext cx="1524000" cy="12260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13248" cy="1660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2000" y="432000"/>
            <a:ext cx="10143235" cy="432000"/>
          </a:xfrm>
        </p:spPr>
        <p:txBody>
          <a:bodyPr/>
          <a:lstStyle/>
          <a:p>
            <a:pPr lvl="0"/>
            <a:r>
              <a:rPr lang="en-US">
                <a:solidFill>
                  <a:srgbClr val="0070C0"/>
                </a:solidFill>
                <a:latin typeface="Times New Roman" panose="02020603050405020304" pitchFamily="18" charset="0"/>
                <a:cs typeface="Times New Roman" panose="02020603050405020304" pitchFamily="18" charset="0"/>
              </a:rPr>
              <a:t>1. </a:t>
            </a:r>
            <a:r>
              <a:rPr lang="en-US" dirty="0">
                <a:solidFill>
                  <a:srgbClr val="0070C0"/>
                </a:solidFill>
                <a:latin typeface="Times New Roman" panose="02020603050405020304" pitchFamily="18" charset="0"/>
                <a:cs typeface="Times New Roman" panose="02020603050405020304" pitchFamily="18" charset="0"/>
              </a:rPr>
              <a:t>XÂU CON VÀ LỆNH TÌM VỊ TRÍ XÂU CON</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5"/>
          </p:nvPr>
        </p:nvSpPr>
        <p:spPr/>
        <p:txBody>
          <a:bodyPr/>
          <a:lstStyle/>
          <a:p>
            <a:pPr algn="ctr"/>
            <a:fld id="{B67B645E-C5E5-4727-B977-D372A0AA71D9}" type="slidenum">
              <a:rPr lang="en-US" smtClean="0"/>
            </a:fld>
            <a:endParaRPr lang="en-US" dirty="0"/>
          </a:p>
        </p:txBody>
      </p:sp>
      <p:sp>
        <p:nvSpPr>
          <p:cNvPr id="2" name="Rectangle 1"/>
          <p:cNvSpPr/>
          <p:nvPr/>
        </p:nvSpPr>
        <p:spPr>
          <a:xfrm>
            <a:off x="432000" y="1436550"/>
            <a:ext cx="11032949" cy="5047536"/>
          </a:xfrm>
          <a:prstGeom prst="rect">
            <a:avLst/>
          </a:prstGeom>
        </p:spPr>
        <p:txBody>
          <a:bodyPr wrap="square">
            <a:spAutoFit/>
          </a:bodyPr>
          <a:lstStyle/>
          <a:p>
            <a:pPr algn="just">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 dụ 1:</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Dùng toán tử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để kiểm tra một xâu có là xâu con của xâu khác không.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“abc”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“123abc”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True</a:t>
            </a:r>
            <a:endParaRPr lang="en-US" sz="2800">
              <a:solidFill>
                <a:srgbClr val="7030A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“010”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“1101”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False</a:t>
            </a:r>
            <a:endPar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Biểu thức kiểm tra &lt;xâu 1&gt; nằm trong &lt;xâu 2&gt; là:</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ctr">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&lt;xâu 1&gt;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&lt;xâu 2&gt;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Nếu đúng thì trả lại giá trị True, nếu sai trả lại giá trị False.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3"/>
          </p:nvPr>
        </p:nvSpPr>
        <p:spPr/>
        <p:txBody>
          <a:bodyPr/>
          <a:p>
            <a:endParaRPr lang="en-US"/>
          </a:p>
        </p:txBody>
      </p:sp>
      <p:sp>
        <p:nvSpPr>
          <p:cNvPr id="3" name="Picture Placeholder 2"/>
          <p:cNvSpPr>
            <a:spLocks noGrp="1"/>
          </p:cNvSpPr>
          <p:nvPr>
            <p:ph type="pic" sz="quarter" idx="10"/>
          </p:nvPr>
        </p:nvSpPr>
        <p:spPr/>
      </p:sp>
      <p:sp>
        <p:nvSpPr>
          <p:cNvPr id="4" name="Title 3"/>
          <p:cNvSpPr>
            <a:spLocks noGrp="1"/>
          </p:cNvSpPr>
          <p:nvPr>
            <p:ph type="ctrTitle"/>
          </p:nvPr>
        </p:nvSpPr>
        <p:spPr/>
        <p:txBody>
          <a:bodyPr/>
          <a:p>
            <a:endParaRPr lang="en-US"/>
          </a:p>
        </p:txBody>
      </p:sp>
      <p:sp>
        <p:nvSpPr>
          <p:cNvPr id="5" name="Subtitle 4"/>
          <p:cNvSpPr>
            <a:spLocks noGrp="1"/>
          </p:cNvSpPr>
          <p:nvPr>
            <p:ph type="subTitle" idx="1"/>
          </p:nvPr>
        </p:nvSpPr>
        <p:spPr/>
        <p:txBody>
          <a:bodyPr/>
          <a:p>
            <a:endParaRPr lang="en-US"/>
          </a:p>
        </p:txBody>
      </p:sp>
      <p:sp>
        <p:nvSpPr>
          <p:cNvPr id="6" name="Slide Number Placeholder 5"/>
          <p:cNvSpPr>
            <a:spLocks noGrp="1"/>
          </p:cNvSpPr>
          <p:nvPr>
            <p:ph type="sldNum" sz="quarter" idx="15"/>
          </p:nvPr>
        </p:nvSpPr>
        <p:spPr/>
        <p:txBody>
          <a:bodyPr/>
          <a:p>
            <a:fld id="{B67B645E-C5E5-4727-B977-D372A0AA71D9}" type="slidenum">
              <a:rPr lang="en-US" noProof="0" smtClean="0"/>
            </a:fld>
            <a:endParaRPr lang="en-US" noProof="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3"/>
          </p:nvPr>
        </p:nvSpPr>
        <p:spPr/>
        <p:txBody>
          <a:bodyPr/>
          <a:p>
            <a:endParaRPr lang="en-US"/>
          </a:p>
        </p:txBody>
      </p:sp>
      <p:sp>
        <p:nvSpPr>
          <p:cNvPr id="3" name="Picture Placeholder 2"/>
          <p:cNvSpPr>
            <a:spLocks noGrp="1"/>
          </p:cNvSpPr>
          <p:nvPr>
            <p:ph type="pic" sz="quarter" idx="10"/>
          </p:nvPr>
        </p:nvSpPr>
        <p:spPr/>
      </p:sp>
      <p:sp>
        <p:nvSpPr>
          <p:cNvPr id="4" name="Title 3"/>
          <p:cNvSpPr>
            <a:spLocks noGrp="1"/>
          </p:cNvSpPr>
          <p:nvPr>
            <p:ph type="ctrTitle"/>
          </p:nvPr>
        </p:nvSpPr>
        <p:spPr/>
        <p:txBody>
          <a:bodyPr/>
          <a:p>
            <a:endParaRPr lang="en-US"/>
          </a:p>
        </p:txBody>
      </p:sp>
      <p:sp>
        <p:nvSpPr>
          <p:cNvPr id="5" name="Subtitle 4"/>
          <p:cNvSpPr>
            <a:spLocks noGrp="1"/>
          </p:cNvSpPr>
          <p:nvPr>
            <p:ph type="subTitle" idx="1"/>
          </p:nvPr>
        </p:nvSpPr>
        <p:spPr/>
        <p:txBody>
          <a:bodyPr/>
          <a:p>
            <a:endParaRPr lang="en-US"/>
          </a:p>
        </p:txBody>
      </p:sp>
      <p:sp>
        <p:nvSpPr>
          <p:cNvPr id="6" name="Slide Number Placeholder 5"/>
          <p:cNvSpPr>
            <a:spLocks noGrp="1"/>
          </p:cNvSpPr>
          <p:nvPr>
            <p:ph type="sldNum" sz="quarter" idx="15"/>
          </p:nvPr>
        </p:nvSpPr>
        <p:spPr/>
        <p:txBody>
          <a:bodyPr/>
          <a:p>
            <a:fld id="{B67B645E-C5E5-4727-B977-D372A0AA71D9}" type="slidenum">
              <a:rPr lang="en-US" noProof="0" smtClean="0"/>
            </a:fld>
            <a:endParaRPr lang="en-US" noProof="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3384" y="671609"/>
            <a:ext cx="10902462" cy="5693866"/>
          </a:xfrm>
          <a:prstGeom prst="rect">
            <a:avLst/>
          </a:prstGeom>
        </p:spPr>
        <p:txBody>
          <a:bodyPr wrap="square">
            <a:spAutoFit/>
          </a:bodyPr>
          <a:lstStyle/>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 dụ 2.</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Lệnh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find ( ) </a:t>
            </a:r>
            <a:r>
              <a:rPr lang="en-US" sz="2800">
                <a:latin typeface="Times New Roman" panose="02020603050405020304" pitchFamily="18" charset="0"/>
                <a:ea typeface="Times New Roman" panose="02020603050405020304" pitchFamily="18" charset="0"/>
                <a:cs typeface="Times New Roman" panose="02020603050405020304" pitchFamily="18" charset="0"/>
              </a:rPr>
              <a:t>tìm vị trí xuất hiện của một xâu trong xâu khác.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s = “ab bc cd 123 456 00”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s.find (“b”)</a:t>
            </a:r>
            <a:endPar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Vị trí xuất hiện đầu tiên của “b” trong xâu s là chỉ số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s.find (“12”)</a:t>
            </a:r>
            <a:endPar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9</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Vị trí tìm thấy đầu tiên của ”12” trong xâu s chỉ là số 9.</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s.find (“AB”)</a:t>
            </a:r>
            <a:endPar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Không tìm thấy xâu “AB” trong xâu s nên trả về -1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2706" y="630605"/>
            <a:ext cx="10996247" cy="5478423"/>
          </a:xfrm>
          <a:prstGeom prst="rect">
            <a:avLst/>
          </a:prstGeom>
        </p:spPr>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Một số lệnh đặc biệt dành riêng cho xâu kí tự (phương thức). Cách thực hiện phương thức là:</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ctr">
              <a:spcBef>
                <a:spcPts val="600"/>
              </a:spcBef>
              <a:spcAft>
                <a:spcPts val="6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&lt;xâu&gt;. &lt;phương thức&gt;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Cú pháp đơn của lệnh find ( ):</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ctr">
              <a:spcBef>
                <a:spcPts val="600"/>
              </a:spcBef>
              <a:spcAft>
                <a:spcPts val="6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&lt;xâu mẹ&gt;. find (&lt;xâu con&gt;)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Lệnh </a:t>
            </a:r>
            <a:r>
              <a:rPr lang="en-US" sz="2800">
                <a:latin typeface="Times New Roman" panose="02020603050405020304" pitchFamily="18" charset="0"/>
                <a:ea typeface="Times New Roman" panose="02020603050405020304" pitchFamily="18" charset="0"/>
                <a:cs typeface="Times New Roman" panose="02020603050405020304" pitchFamily="18" charset="0"/>
              </a:rPr>
              <a:t>sẽ tìm vị trí đầu tiên của xâu con trong xâu mẹ và trả về vị trí đó. Nếu không tìm thấy thì trả về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Cú pháp đầy đủ của lệnh find ( ):</a:t>
            </a:r>
            <a:endPar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00"/>
              </a:spcBef>
              <a:spcAft>
                <a:spcPts val="6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&lt;xâu mẹ&gt;. find (&lt;xâu con&gt;, start)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Lệnh </a:t>
            </a:r>
            <a:r>
              <a:rPr lang="en-US" sz="2800">
                <a:latin typeface="Times New Roman" panose="02020603050405020304" pitchFamily="18" charset="0"/>
                <a:ea typeface="Times New Roman" panose="02020603050405020304" pitchFamily="18" charset="0"/>
                <a:cs typeface="Times New Roman" panose="02020603050405020304" pitchFamily="18" charset="0"/>
              </a:rPr>
              <a:t>sẽ tìm xâu con bắt đầu từ vị trí start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078" y="814252"/>
            <a:ext cx="10152184" cy="4955203"/>
          </a:xfrm>
          <a:prstGeom prst="rect">
            <a:avLst/>
          </a:prstGeom>
        </p:spPr>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Ví dụ 3</a:t>
            </a:r>
            <a:endParaRPr lang="en-US" sz="2800">
              <a:solidFill>
                <a:srgbClr val="7030A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sub =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“Đà Nẵng”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s =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“Hà Nội – Đà Nẵng – Hồ Chí Minh”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s.find(sub)</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s.find(sub,10)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Contoso Theme 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Rose suite pitch deck</Template>
  <TotalTime>0</TotalTime>
  <Words>4863</Words>
  <Application>WPS Presentation</Application>
  <PresentationFormat>Widescreen</PresentationFormat>
  <Paragraphs>123</Paragraphs>
  <Slides>21</Slides>
  <Notes>11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Arial</vt:lpstr>
      <vt:lpstr>SimSun</vt:lpstr>
      <vt:lpstr>Wingdings</vt:lpstr>
      <vt:lpstr>Times New Roman</vt:lpstr>
      <vt:lpstr>Calibri</vt:lpstr>
      <vt:lpstr>Microsoft YaHei</vt:lpstr>
      <vt:lpstr>Arial Unicode MS</vt:lpstr>
      <vt:lpstr>Corbel</vt:lpstr>
      <vt:lpstr>Office Theme</vt:lpstr>
      <vt:lpstr>BÀI 25 Một số lệnh làm việc với xâu kí tự</vt:lpstr>
      <vt:lpstr>PowerPoint 演示文稿</vt:lpstr>
      <vt:lpstr>PowerPoint 演示文稿</vt:lpstr>
      <vt:lpstr>1. XÂU CON VÀ LỆNH TÌM VỊ TRÍ XÂU CON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 Một số lệnh thường dùng với xâu kí tự</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KIỂU DỮ LIỆU XÂU KÍ TỰ - XỬ LÍ XÂU KÍ TỰ</dc:title>
  <dc:creator>HoangThanh Tam</dc:creator>
  <cp:lastModifiedBy>ngọc nguyễn</cp:lastModifiedBy>
  <cp:revision>12</cp:revision>
  <dcterms:created xsi:type="dcterms:W3CDTF">2022-01-17T11:29:00Z</dcterms:created>
  <dcterms:modified xsi:type="dcterms:W3CDTF">2023-03-02T12:25:13Z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C5DA4B1A18354828B29A56EE3BB98462</vt:lpwstr>
  </property>
  <property fmtid="{D5CDD505-2E9C-101B-9397-08002B2CF9AE}" pid="4" name="KSOProductBuildVer">
    <vt:lpwstr>1033-11.2.0.11486</vt:lpwstr>
  </property>
</Properties>
</file>