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5"/>
  </p:handoutMasterIdLst>
  <p:sldIdLst>
    <p:sldId id="283" r:id="rId3"/>
    <p:sldId id="286" r:id="rId5"/>
    <p:sldId id="269" r:id="rId6"/>
    <p:sldId id="276" r:id="rId7"/>
    <p:sldId id="287" r:id="rId8"/>
    <p:sldId id="296" r:id="rId9"/>
    <p:sldId id="297" r:id="rId10"/>
    <p:sldId id="288" r:id="rId11"/>
    <p:sldId id="289" r:id="rId12"/>
    <p:sldId id="290" r:id="rId13"/>
    <p:sldId id="291" r:id="rId14"/>
    <p:sldId id="292" r:id="rId15"/>
    <p:sldId id="293" r:id="rId16"/>
    <p:sldId id="258" r:id="rId17"/>
    <p:sldId id="298" r:id="rId18"/>
    <p:sldId id="299" r:id="rId19"/>
    <p:sldId id="260" r:id="rId20"/>
    <p:sldId id="277" r:id="rId21"/>
    <p:sldId id="294" r:id="rId22"/>
    <p:sldId id="295"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296810-A885-4BE3-A3E7-6D5BEEA58F35}">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794" autoAdjust="0"/>
  </p:normalViewPr>
  <p:slideViewPr>
    <p:cSldViewPr snapToGrid="0">
      <p:cViewPr varScale="1">
        <p:scale>
          <a:sx n="41" d="100"/>
          <a:sy n="41" d="100"/>
        </p:scale>
        <p:origin x="6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fld>
            <a:endParaRPr 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 name="Footer Placeholder 4"/>
          <p:cNvSpPr>
            <a:spLocks noGrp="1"/>
          </p:cNvSpPr>
          <p:nvPr>
            <p:ph type="ftr" sz="quarter" idx="14"/>
          </p:nvPr>
        </p:nvSpPr>
        <p:spPr/>
        <p:txBody>
          <a:bodyPr/>
          <a:lstStyle/>
          <a:p>
            <a:endParaRPr lang="en-US" noProof="0" dirty="0"/>
          </a:p>
        </p:txBody>
      </p:sp>
      <p:sp>
        <p:nvSpPr>
          <p:cNvPr id="6" name="Slide Number Placeholder 5"/>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sp>
        <p:nvSpPr>
          <p:cNvPr id="23" name="Picture Placeholder 22"/>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endParaRPr lang="en-US" noProof="0" dirty="0"/>
          </a:p>
        </p:txBody>
      </p:sp>
      <p:sp>
        <p:nvSpPr>
          <p:cNvPr id="20" name="Title 1"/>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21" name="Subtitle 2"/>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pic>
        <p:nvPicPr>
          <p:cNvPr id="24" name="Picture 2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p:cNvGrpSpPr/>
          <p:nvPr userDrawn="1"/>
        </p:nvGrpSpPr>
        <p:grpSpPr>
          <a:xfrm>
            <a:off x="-735060" y="-1"/>
            <a:ext cx="8994070" cy="7509123"/>
            <a:chOff x="-731331" y="-1"/>
            <a:chExt cx="8994070" cy="7509123"/>
          </a:xfrm>
        </p:grpSpPr>
        <p:sp>
          <p:nvSpPr>
            <p:cNvPr id="22" name="Freeform: Shape 21"/>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endParaRPr lang="en-US" noProof="0"/>
          </a:p>
        </p:txBody>
      </p:sp>
      <p:sp>
        <p:nvSpPr>
          <p:cNvPr id="6" name="Content Placeholder 2"/>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1" name="Content Placeholder 2"/>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endParaRPr lang="en-US" noProof="0"/>
          </a:p>
        </p:txBody>
      </p:sp>
      <p:sp>
        <p:nvSpPr>
          <p:cNvPr id="8" name="Content Placeholder 2"/>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Content Placeholder 2"/>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endParaRPr lang="en-US" noProof="0"/>
          </a:p>
        </p:txBody>
      </p:sp>
      <p:sp>
        <p:nvSpPr>
          <p:cNvPr id="9" name="Content Placeholder 2"/>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19"/>
          </p:nvPr>
        </p:nvSpPr>
        <p:spPr/>
        <p:txBody>
          <a:bodyPr/>
          <a:lstStyle/>
          <a:p>
            <a:endParaRPr lang="en-US" noProof="0" dirty="0"/>
          </a:p>
        </p:txBody>
      </p:sp>
      <p:sp>
        <p:nvSpPr>
          <p:cNvPr id="16" name="Slide Number Placeholder 15"/>
          <p:cNvSpPr>
            <a:spLocks noGrp="1"/>
          </p:cNvSpPr>
          <p:nvPr>
            <p:ph type="sldNum" sz="quarter" idx="20"/>
          </p:nvPr>
        </p:nvSpPr>
        <p:spPr/>
        <p:txBody>
          <a:bodyPr/>
          <a:lstStyle>
            <a:lvl1pPr algn="ctr">
              <a:defRPr/>
            </a:lvl1pPr>
          </a:lstStyle>
          <a:p>
            <a:fld id="{B67B645E-C5E5-4727-B977-D372A0AA71D9}" type="slidenum">
              <a:rPr lang="en-US" noProof="0" smtClean="0"/>
            </a:fld>
            <a:endParaRPr lang="en-US" noProof="0" dirty="0"/>
          </a:p>
        </p:txBody>
      </p:sp>
      <p:sp>
        <p:nvSpPr>
          <p:cNvPr id="17"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24" name="Freeform: Shape 23"/>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endParaRPr lang="en-US" noProof="0"/>
          </a:p>
        </p:txBody>
      </p:sp>
      <p:sp>
        <p:nvSpPr>
          <p:cNvPr id="15" name="Text Placeholder 10"/>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6" name="Text Placeholder 10"/>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7" name="Text Placeholder 10"/>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8" name="Text Placeholder 10"/>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9" name="Text Placeholder 10"/>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endParaRPr lang="en-US" noProof="0"/>
          </a:p>
        </p:txBody>
      </p:sp>
      <p:sp>
        <p:nvSpPr>
          <p:cNvPr id="20" name="Text Placeholder 10"/>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1" name="Text Placeholder 10"/>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2" name="Text Placeholder 10"/>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3" name="Text Placeholder 10"/>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4" name="Text Placeholder 10"/>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5" name="Text Placeholder 10"/>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6" name="Text Placeholder 10"/>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7" name="Text Placeholder 10"/>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8" name="Text Placeholder 10"/>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9" name="Text Placeholder 10"/>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0" name="Text Placeholder 10"/>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1" name="Text Placeholder 10"/>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2" name="Text Placeholder 10"/>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3" name="Text Placeholder 10"/>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4" name="Text Placeholder 10"/>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5" name="Text Placeholder 10"/>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6" name="Text Placeholder 10"/>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7" name="Text Placeholder 10"/>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40" name="Text Placeholder 3"/>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endParaRPr lang="en-US" noProof="0"/>
          </a:p>
        </p:txBody>
      </p:sp>
      <p:sp>
        <p:nvSpPr>
          <p:cNvPr id="41" name="Text Placeholder 36"/>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6" name="Footer Placeholder 5"/>
          <p:cNvSpPr>
            <a:spLocks noGrp="1"/>
          </p:cNvSpPr>
          <p:nvPr>
            <p:ph type="ftr" sz="quarter" idx="61"/>
          </p:nvPr>
        </p:nvSpPr>
        <p:spPr/>
        <p:txBody>
          <a:bodyPr/>
          <a:lstStyle/>
          <a:p>
            <a:endParaRPr lang="en-US" noProof="0" dirty="0"/>
          </a:p>
        </p:txBody>
      </p:sp>
      <p:sp>
        <p:nvSpPr>
          <p:cNvPr id="7" name="Slide Number Placeholder 6"/>
          <p:cNvSpPr>
            <a:spLocks noGrp="1"/>
          </p:cNvSpPr>
          <p:nvPr>
            <p:ph type="sldNum" sz="quarter" idx="62"/>
          </p:nvPr>
        </p:nvSpPr>
        <p:spPr/>
        <p:txBody>
          <a:bodyPr/>
          <a:lstStyle>
            <a:lvl1pPr algn="ctr">
              <a:defRPr/>
            </a:lvl1pPr>
          </a:lstStyle>
          <a:p>
            <a:fld id="{B67B645E-C5E5-4727-B977-D372A0AA71D9}" type="slidenum">
              <a:rPr lang="en-US" noProof="0" smtClean="0"/>
            </a:fld>
            <a:endParaRPr lang="en-US" noProof="0" dirty="0"/>
          </a:p>
        </p:txBody>
      </p:sp>
      <p:sp>
        <p:nvSpPr>
          <p:cNvPr id="39"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26" name="Picture Placeholder 25"/>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25" name="Picture Placeholder 24"/>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39" name="Text Placeholder 8"/>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endParaRPr lang="en-US" noProof="0"/>
          </a:p>
        </p:txBody>
      </p:sp>
      <p:sp>
        <p:nvSpPr>
          <p:cNvPr id="42" name="Text Placeholder 10"/>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endParaRPr lang="en-US" noProof="0"/>
          </a:p>
        </p:txBody>
      </p:sp>
      <p:sp>
        <p:nvSpPr>
          <p:cNvPr id="43" name="Text Placeholder 8"/>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endParaRPr lang="en-US" noProof="0"/>
          </a:p>
        </p:txBody>
      </p:sp>
      <p:sp>
        <p:nvSpPr>
          <p:cNvPr id="45" name="Text Placeholder 8"/>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endParaRPr lang="en-US" noProof="0"/>
          </a:p>
        </p:txBody>
      </p:sp>
      <p:sp>
        <p:nvSpPr>
          <p:cNvPr id="46" name="Text Placeholder 10"/>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endParaRPr lang="en-US" noProof="0"/>
          </a:p>
        </p:txBody>
      </p:sp>
      <p:sp>
        <p:nvSpPr>
          <p:cNvPr id="47" name="Text Placeholder 8"/>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endParaRPr lang="en-US" noProof="0"/>
          </a:p>
        </p:txBody>
      </p:sp>
      <p:sp>
        <p:nvSpPr>
          <p:cNvPr id="49" name="Text Placeholder 8"/>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endParaRPr lang="en-US" noProof="0"/>
          </a:p>
        </p:txBody>
      </p:sp>
      <p:sp>
        <p:nvSpPr>
          <p:cNvPr id="50" name="Text Placeholder 10"/>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endParaRPr lang="en-US" noProof="0"/>
          </a:p>
        </p:txBody>
      </p:sp>
      <p:sp>
        <p:nvSpPr>
          <p:cNvPr id="51" name="Text Placeholder 8"/>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6" name="Footer Placeholder 5"/>
          <p:cNvSpPr>
            <a:spLocks noGrp="1"/>
          </p:cNvSpPr>
          <p:nvPr>
            <p:ph type="ftr" sz="quarter" idx="42"/>
          </p:nvPr>
        </p:nvSpPr>
        <p:spPr/>
        <p:txBody>
          <a:bodyPr/>
          <a:lstStyle/>
          <a:p>
            <a:endParaRPr lang="en-US" noProof="0" dirty="0"/>
          </a:p>
        </p:txBody>
      </p:sp>
      <p:sp>
        <p:nvSpPr>
          <p:cNvPr id="7" name="Slide Number Placeholder 6"/>
          <p:cNvSpPr>
            <a:spLocks noGrp="1"/>
          </p:cNvSpPr>
          <p:nvPr>
            <p:ph type="sldNum" sz="quarter" idx="43"/>
          </p:nvPr>
        </p:nvSpPr>
        <p:spPr/>
        <p:txBody>
          <a:bodyPr/>
          <a:lstStyle>
            <a:lvl1pPr algn="ctr">
              <a:defRPr/>
            </a:lvl1pPr>
          </a:lstStyle>
          <a:p>
            <a:fld id="{B67B645E-C5E5-4727-B977-D372A0AA71D9}" type="slidenum">
              <a:rPr lang="en-US" noProof="0" smtClean="0"/>
            </a:fld>
            <a:endParaRPr lang="en-US" noProof="0" dirty="0"/>
          </a:p>
        </p:txBody>
      </p:sp>
      <p:sp>
        <p:nvSpPr>
          <p:cNvPr id="21"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pic>
        <p:nvPicPr>
          <p:cNvPr id="30" name="Picture 29"/>
          <p:cNvPicPr>
            <a:picLocks noChangeAspect="1"/>
          </p:cNvPicPr>
          <p:nvPr userDrawn="1"/>
        </p:nvPicPr>
        <p:blipFill>
          <a:blip r:embed="rId2" cstate="screen">
            <a:duotone>
              <a:prstClr val="black"/>
              <a:schemeClr val="tx2">
                <a:tint val="45000"/>
                <a:satMod val="400000"/>
              </a:schemeClr>
            </a:duotone>
          </a:blip>
          <a:stretch>
            <a:fillRect/>
          </a:stretch>
        </p:blipFill>
        <p:spPr>
          <a:xfrm>
            <a:off x="10755241" y="6359430"/>
            <a:ext cx="881183" cy="339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p:cNvGrpSpPr/>
          <p:nvPr userDrawn="1"/>
        </p:nvGrpSpPr>
        <p:grpSpPr>
          <a:xfrm flipH="1">
            <a:off x="3923644" y="-1"/>
            <a:ext cx="8994070" cy="7509123"/>
            <a:chOff x="-731331" y="-1"/>
            <a:chExt cx="8994070" cy="7509123"/>
          </a:xfrm>
        </p:grpSpPr>
        <p:sp>
          <p:nvSpPr>
            <p:cNvPr id="48" name="Freeform: Shape 47"/>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6" name="Picture Placeholder 45"/>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5" name="Picture Placeholder 44"/>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4" name="Picture Placeholder 43"/>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3" name="Picture Placeholder 42"/>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2" name="Picture Placeholder 41"/>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18" name="Text Placeholder 8"/>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19" name="Text Placeholder 10"/>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36" name="Text Placeholder 8"/>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37" name="Text Placeholder 10"/>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40" name="Text Placeholder 8"/>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41" name="Text Placeholder 10"/>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52" name="Text Placeholder 8"/>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53" name="Text Placeholder 10"/>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57" name="Text Placeholder 8"/>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58" name="Text Placeholder 10"/>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59" name="Text Placeholder 8"/>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60" name="Text Placeholder 10"/>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6" name="Footer Placeholder 5"/>
          <p:cNvSpPr>
            <a:spLocks noGrp="1"/>
          </p:cNvSpPr>
          <p:nvPr>
            <p:ph type="ftr" sz="quarter" idx="62"/>
          </p:nvPr>
        </p:nvSpPr>
        <p:spPr/>
        <p:txBody>
          <a:bodyPr/>
          <a:lstStyle/>
          <a:p>
            <a:endParaRPr lang="en-US" noProof="0" dirty="0"/>
          </a:p>
        </p:txBody>
      </p:sp>
      <p:sp>
        <p:nvSpPr>
          <p:cNvPr id="7" name="Slide Number Placeholder 6"/>
          <p:cNvSpPr>
            <a:spLocks noGrp="1"/>
          </p:cNvSpPr>
          <p:nvPr>
            <p:ph type="sldNum" sz="quarter" idx="63"/>
          </p:nvPr>
        </p:nvSpPr>
        <p:spPr/>
        <p:txBody>
          <a:bodyPr/>
          <a:lstStyle>
            <a:lvl1pPr algn="ctr">
              <a:defRPr/>
            </a:lvl1pPr>
          </a:lstStyle>
          <a:p>
            <a:fld id="{B67B645E-C5E5-4727-B977-D372A0AA71D9}" type="slidenum">
              <a:rPr lang="en-US" noProof="0" smtClean="0"/>
            </a:fld>
            <a:endParaRPr lang="en-US" noProof="0" dirty="0"/>
          </a:p>
        </p:txBody>
      </p:sp>
      <p:sp>
        <p:nvSpPr>
          <p:cNvPr id="27"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pic>
        <p:nvPicPr>
          <p:cNvPr id="50" name="Picture 49"/>
          <p:cNvPicPr>
            <a:picLocks noChangeAspect="1"/>
          </p:cNvPicPr>
          <p:nvPr userDrawn="1"/>
        </p:nvPicPr>
        <p:blipFill>
          <a:blip r:embed="rId2" cstate="screen">
            <a:duotone>
              <a:prstClr val="black"/>
              <a:schemeClr val="tx2">
                <a:tint val="45000"/>
                <a:satMod val="400000"/>
              </a:schemeClr>
            </a:duotone>
          </a:blip>
          <a:stretch>
            <a:fillRect/>
          </a:stretch>
        </p:blipFill>
        <p:spPr>
          <a:xfrm>
            <a:off x="10755241" y="6359430"/>
            <a:ext cx="881183" cy="339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endParaRPr lang="en-US" noProof="0"/>
          </a:p>
        </p:txBody>
      </p:sp>
      <p:sp>
        <p:nvSpPr>
          <p:cNvPr id="7" name="Footer Placeholder 6"/>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fld>
            <a:endParaRPr lang="en-US" noProof="0" dirty="0"/>
          </a:p>
        </p:txBody>
      </p:sp>
      <p:sp>
        <p:nvSpPr>
          <p:cNvPr id="9" name="Subtitle 2"/>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endParaRPr lang="en-US" noProof="0"/>
          </a:p>
        </p:txBody>
      </p:sp>
      <p:sp>
        <p:nvSpPr>
          <p:cNvPr id="12" name="Text Placeholder 4"/>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endParaRPr lang="en-US" noProof="0"/>
          </a:p>
        </p:txBody>
      </p:sp>
      <p:sp>
        <p:nvSpPr>
          <p:cNvPr id="13" name="Text Placeholder 10"/>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endParaRPr lang="en-US" noProof="0"/>
          </a:p>
        </p:txBody>
      </p:sp>
      <p:sp>
        <p:nvSpPr>
          <p:cNvPr id="15" name="Text Placeholder 15"/>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endParaRPr lang="en-US" noProof="0"/>
          </a:p>
        </p:txBody>
      </p:sp>
      <p:pic>
        <p:nvPicPr>
          <p:cNvPr id="17" name="Picture 16"/>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endParaRPr lang="en-US" noProof="0"/>
          </a:p>
        </p:txBody>
      </p:sp>
      <p:sp>
        <p:nvSpPr>
          <p:cNvPr id="3" name="Subtitle 2"/>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endParaRPr lang="en-US" noProof="0"/>
          </a:p>
        </p:txBody>
      </p:sp>
      <p:sp>
        <p:nvSpPr>
          <p:cNvPr id="3" name="Subtitle 2"/>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9" name="Picture Placeholder 8"/>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endParaRPr lang="en-US" noProof="0"/>
          </a:p>
        </p:txBody>
      </p:sp>
      <p:sp>
        <p:nvSpPr>
          <p:cNvPr id="3" name="Text Placeholder 2"/>
          <p:cNvSpPr>
            <a:spLocks noGrp="1"/>
          </p:cNvSpPr>
          <p:nvPr>
            <p:ph type="body" idx="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7" name="Footer Placeholder 6"/>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p:cNvSpPr>
            <a:spLocks noGrp="1"/>
          </p:cNvSpPr>
          <p:nvPr>
            <p:ph type="sldNum" sz="quarter" idx="11"/>
          </p:nvPr>
        </p:nvSpPr>
        <p:spPr>
          <a:solidFill>
            <a:schemeClr val="tx1"/>
          </a:solidFill>
        </p:spPr>
        <p:txBody>
          <a:bodyPr/>
          <a:lstStyle/>
          <a:p>
            <a:pPr algn="ctr"/>
            <a:fld id="{B67B645E-C5E5-4727-B977-D372A0AA71D9}" type="slidenum">
              <a:rPr lang="en-US" noProof="0" smtClean="0"/>
            </a:fld>
            <a:endParaRPr lang="en-US" noProof="0" dirty="0"/>
          </a:p>
        </p:txBody>
      </p:sp>
      <p:sp>
        <p:nvSpPr>
          <p:cNvPr id="12" name="Freeform: Shape 11"/>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endParaRPr lang="en-US" noProof="0"/>
          </a:p>
        </p:txBody>
      </p:sp>
      <p:sp>
        <p:nvSpPr>
          <p:cNvPr id="3" name="Text Placeholder 2"/>
          <p:cNvSpPr>
            <a:spLocks noGrp="1"/>
          </p:cNvSpPr>
          <p:nvPr>
            <p:ph type="body" idx="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7" name="Footer Placeholder 6"/>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fld>
            <a:endParaRPr lang="en-US" noProof="0" dirty="0"/>
          </a:p>
        </p:txBody>
      </p:sp>
      <p:pic>
        <p:nvPicPr>
          <p:cNvPr id="15" name="Picture 14"/>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Title 5"/>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10"/>
          </p:nvPr>
        </p:nvSpPr>
        <p:spPr/>
        <p:txBody>
          <a:bodyPr/>
          <a:lstStyle/>
          <a:p>
            <a:endParaRPr lang="en-US" noProof="0" dirty="0"/>
          </a:p>
        </p:txBody>
      </p:sp>
      <p:sp>
        <p:nvSpPr>
          <p:cNvPr id="8" name="Slide Number Placeholder 7"/>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17" name="Picture Placeholder 15"/>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6" name="Text Placeholder 8"/>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8" name="Text Placeholder 10"/>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8" name="Picture Placeholder 15"/>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9" name="Text Placeholder 8"/>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0" name="Text Placeholder 10"/>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9" name="Picture Placeholder 15"/>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1" name="Text Placeholder 8"/>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2" name="Text Placeholder 10"/>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0" name="Picture Placeholder 15"/>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3" name="Text Placeholder 8"/>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4" name="Text Placeholder 10"/>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1" name="Picture Placeholder 15"/>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5" name="Text Placeholder 8"/>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6" name="Text Placeholder 10"/>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7" name="Footer Placeholder 6"/>
          <p:cNvSpPr>
            <a:spLocks noGrp="1"/>
          </p:cNvSpPr>
          <p:nvPr>
            <p:ph type="ftr" sz="quarter" idx="51"/>
          </p:nvPr>
        </p:nvSpPr>
        <p:spPr/>
        <p:txBody>
          <a:bodyPr/>
          <a:lstStyle/>
          <a:p>
            <a:endParaRPr lang="en-US" noProof="0" dirty="0"/>
          </a:p>
        </p:txBody>
      </p:sp>
      <p:sp>
        <p:nvSpPr>
          <p:cNvPr id="18" name="Slide Number Placeholder 17"/>
          <p:cNvSpPr>
            <a:spLocks noGrp="1"/>
          </p:cNvSpPr>
          <p:nvPr>
            <p:ph type="sldNum" sz="quarter" idx="52"/>
          </p:nvPr>
        </p:nvSpPr>
        <p:spPr/>
        <p:txBody>
          <a:bodyPr/>
          <a:lstStyle>
            <a:lvl1pPr algn="ctr">
              <a:defRPr/>
            </a:lvl1pPr>
          </a:lstStyle>
          <a:p>
            <a:fld id="{B67B645E-C5E5-4727-B977-D372A0AA71D9}" type="slidenum">
              <a:rPr lang="en-US" noProof="0" smtClean="0"/>
            </a:fld>
            <a:endParaRPr lang="en-US" noProof="0" dirty="0"/>
          </a:p>
        </p:txBody>
      </p:sp>
      <p:sp>
        <p:nvSpPr>
          <p:cNvPr id="19" name="Title 18"/>
          <p:cNvSpPr>
            <a:spLocks noGrp="1"/>
          </p:cNvSpPr>
          <p:nvPr>
            <p:ph type="title"/>
          </p:nvPr>
        </p:nvSpPr>
        <p:spPr/>
        <p:txBody>
          <a:bodyPr/>
          <a:lstStyle/>
          <a:p>
            <a:r>
              <a:rPr lang="en-US" noProof="0"/>
              <a:t>Click to edit Master title style</a:t>
            </a:r>
            <a:endParaRPr lang="en-US"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Text Placeholder 5"/>
          <p:cNvSpPr>
            <a:spLocks noGrp="1"/>
          </p:cNvSpPr>
          <p:nvPr>
            <p:ph type="body" sz="quarter" idx="12"/>
          </p:nvPr>
        </p:nvSpPr>
        <p:spPr>
          <a:xfrm>
            <a:off x="6253200" y="1152525"/>
            <a:ext cx="5508000" cy="5038725"/>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2" name="Title 1"/>
          <p:cNvSpPr>
            <a:spLocks noGrp="1"/>
          </p:cNvSpPr>
          <p:nvPr>
            <p:ph type="title"/>
          </p:nvPr>
        </p:nvSpPr>
        <p:spPr>
          <a:xfrm>
            <a:off x="432000" y="432000"/>
            <a:ext cx="11329200" cy="432000"/>
          </a:xfrm>
        </p:spPr>
        <p:txBody>
          <a:bodyPr/>
          <a:lstStyle/>
          <a:p>
            <a:r>
              <a:rPr lang="en-US" noProof="0"/>
              <a:t>Click to edit Master title style</a:t>
            </a:r>
            <a:endParaRPr lang="en-US" noProof="0"/>
          </a:p>
        </p:txBody>
      </p:sp>
      <p:sp>
        <p:nvSpPr>
          <p:cNvPr id="8" name="Footer Placeholder 7"/>
          <p:cNvSpPr>
            <a:spLocks noGrp="1"/>
          </p:cNvSpPr>
          <p:nvPr>
            <p:ph type="ftr" sz="quarter" idx="13"/>
          </p:nvPr>
        </p:nvSpPr>
        <p:spPr/>
        <p:txBody>
          <a:bodyPr/>
          <a:lstStyle/>
          <a:p>
            <a:endParaRPr lang="en-US" noProof="0" dirty="0"/>
          </a:p>
        </p:txBody>
      </p:sp>
      <p:sp>
        <p:nvSpPr>
          <p:cNvPr id="9" name="Slide Number Placeholder 8"/>
          <p:cNvSpPr>
            <a:spLocks noGrp="1"/>
          </p:cNvSpPr>
          <p:nvPr>
            <p:ph type="sldNum" sz="quarter" idx="14"/>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4" name="Content Placeholder 3"/>
          <p:cNvSpPr>
            <a:spLocks noGrp="1"/>
          </p:cNvSpPr>
          <p:nvPr>
            <p:ph sz="half" idx="2"/>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8" name="Text Placeholder 7"/>
          <p:cNvSpPr>
            <a:spLocks noGrp="1"/>
          </p:cNvSpPr>
          <p:nvPr>
            <p:ph type="body" sz="quarter" idx="12"/>
          </p:nvPr>
        </p:nvSpPr>
        <p:spPr>
          <a:xfrm>
            <a:off x="6253200" y="1584325"/>
            <a:ext cx="5508000" cy="4606925"/>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Text Placeholder 11"/>
          <p:cNvSpPr>
            <a:spLocks noGrp="1"/>
          </p:cNvSpPr>
          <p:nvPr>
            <p:ph type="body" sz="quarter" idx="13"/>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endParaRPr lang="en-US" noProof="0"/>
          </a:p>
        </p:txBody>
      </p:sp>
      <p:sp>
        <p:nvSpPr>
          <p:cNvPr id="2" name="Title 1"/>
          <p:cNvSpPr>
            <a:spLocks noGrp="1"/>
          </p:cNvSpPr>
          <p:nvPr>
            <p:ph type="title"/>
          </p:nvPr>
        </p:nvSpPr>
        <p:spPr>
          <a:xfrm>
            <a:off x="432000" y="432000"/>
            <a:ext cx="11329200" cy="432000"/>
          </a:xfrm>
        </p:spPr>
        <p:txBody>
          <a:bodyPr/>
          <a:lstStyle/>
          <a:p>
            <a:r>
              <a:rPr lang="en-US" noProof="0"/>
              <a:t>Click to edit Master title style</a:t>
            </a:r>
            <a:endParaRPr lang="en-US" noProof="0"/>
          </a:p>
        </p:txBody>
      </p:sp>
      <p:sp>
        <p:nvSpPr>
          <p:cNvPr id="7" name="Footer Placeholder 6"/>
          <p:cNvSpPr>
            <a:spLocks noGrp="1"/>
          </p:cNvSpPr>
          <p:nvPr>
            <p:ph type="ftr" sz="quarter" idx="14"/>
          </p:nvPr>
        </p:nvSpPr>
        <p:spPr/>
        <p:txBody>
          <a:bodyPr/>
          <a:lstStyle/>
          <a:p>
            <a:endParaRPr lang="en-US" noProof="0" dirty="0"/>
          </a:p>
        </p:txBody>
      </p:sp>
      <p:sp>
        <p:nvSpPr>
          <p:cNvPr id="10" name="Slide Number Placeholder 9"/>
          <p:cNvSpPr>
            <a:spLocks noGrp="1"/>
          </p:cNvSpPr>
          <p:nvPr>
            <p:ph type="sldNum" sz="quarter" idx="15"/>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a:t>Click to edit Master title style</a:t>
            </a:r>
            <a:endParaRPr lang="en-US" noProof="0"/>
          </a:p>
        </p:txBody>
      </p:sp>
      <p:sp>
        <p:nvSpPr>
          <p:cNvPr id="5" name="Footer Placeholder 4"/>
          <p:cNvSpPr>
            <a:spLocks noGrp="1"/>
          </p:cNvSpPr>
          <p:nvPr>
            <p:ph type="ftr" sz="quarter" idx="10"/>
          </p:nvPr>
        </p:nvSpPr>
        <p:spPr/>
        <p:txBody>
          <a:bodyPr/>
          <a:lstStyle/>
          <a:p>
            <a:endParaRPr lang="en-US" noProof="0" dirty="0"/>
          </a:p>
        </p:txBody>
      </p:sp>
      <p:sp>
        <p:nvSpPr>
          <p:cNvPr id="7" name="Slide Number Placeholder 6"/>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US" noProof="0"/>
          </a:p>
        </p:txBody>
      </p:sp>
      <p:sp>
        <p:nvSpPr>
          <p:cNvPr id="5" name="Footer Placeholder 4"/>
          <p:cNvSpPr>
            <a:spLocks noGrp="1"/>
          </p:cNvSpPr>
          <p:nvPr>
            <p:ph type="ftr" sz="quarter" idx="10"/>
          </p:nvPr>
        </p:nvSpPr>
        <p:spPr/>
        <p:txBody>
          <a:bodyPr/>
          <a:lstStyle/>
          <a:p>
            <a:endParaRPr lang="en-US" noProof="0" dirty="0"/>
          </a:p>
        </p:txBody>
      </p:sp>
      <p:sp>
        <p:nvSpPr>
          <p:cNvPr id="6" name="Slide Number Placeholder 5"/>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p:cNvSpPr>
            <a:spLocks noGrp="1"/>
          </p:cNvSpPr>
          <p:nvPr>
            <p:ph idx="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Text Placeholder 3"/>
          <p:cNvSpPr>
            <a:spLocks noGrp="1"/>
          </p:cNvSpPr>
          <p:nvPr>
            <p:ph type="body" sz="half" idx="2"/>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10" name="Title 9"/>
          <p:cNvSpPr>
            <a:spLocks noGrp="1"/>
          </p:cNvSpPr>
          <p:nvPr>
            <p:ph type="title"/>
          </p:nvPr>
        </p:nvSpPr>
        <p:spPr>
          <a:xfrm>
            <a:off x="360000" y="359999"/>
            <a:ext cx="4186800" cy="3400227"/>
          </a:xfrm>
        </p:spPr>
        <p:txBody>
          <a:bodyPr anchor="b"/>
          <a:lstStyle/>
          <a:p>
            <a:r>
              <a:rPr lang="en-US" noProof="0"/>
              <a:t>Click to edit Master title style</a:t>
            </a:r>
            <a:endParaRPr lang="en-US" noProof="0"/>
          </a:p>
        </p:txBody>
      </p:sp>
      <p:sp>
        <p:nvSpPr>
          <p:cNvPr id="2" name="Footer Placeholder 1"/>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endParaRPr lang="en-US" noProof="0" dirty="0"/>
          </a:p>
        </p:txBody>
      </p:sp>
      <p:sp>
        <p:nvSpPr>
          <p:cNvPr id="2" name="Title 1"/>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endParaRPr lang="en-US" noProof="0"/>
          </a:p>
        </p:txBody>
      </p:sp>
      <p:sp>
        <p:nvSpPr>
          <p:cNvPr id="11" name="Text Placeholder 3"/>
          <p:cNvSpPr>
            <a:spLocks noGrp="1"/>
          </p:cNvSpPr>
          <p:nvPr>
            <p:ph type="body" sz="half" idx="13"/>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4" name="Footer Placeholder 3"/>
          <p:cNvSpPr>
            <a:spLocks noGrp="1"/>
          </p:cNvSpPr>
          <p:nvPr>
            <p:ph type="ftr" sz="quarter" idx="14"/>
          </p:nvPr>
        </p:nvSpPr>
        <p:spPr/>
        <p:txBody>
          <a:bodyPr/>
          <a:lstStyle/>
          <a:p>
            <a:endParaRPr lang="en-US" noProof="0" dirty="0"/>
          </a:p>
        </p:txBody>
      </p:sp>
      <p:sp>
        <p:nvSpPr>
          <p:cNvPr id="5" name="Slide Number Placeholder 4"/>
          <p:cNvSpPr>
            <a:spLocks noGrp="1"/>
          </p:cNvSpPr>
          <p:nvPr>
            <p:ph type="sldNum" sz="quarter" idx="15"/>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E89E2CB-8E2C-4B2B-B6E5-A40007852781}"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6" name="Text Placeholder 8"/>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8" name="Text Placeholder 10"/>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1" name="Picture Placeholder 15"/>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9" name="Text Placeholder 8"/>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0" name="Text Placeholder 10"/>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2" name="Picture Placeholder 15"/>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1" name="Text Placeholder 8"/>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2" name="Text Placeholder 10"/>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50"/>
          </p:nvPr>
        </p:nvSpPr>
        <p:spPr/>
        <p:txBody>
          <a:bodyPr/>
          <a:lstStyle/>
          <a:p>
            <a:endParaRPr lang="en-US" noProof="0" dirty="0"/>
          </a:p>
        </p:txBody>
      </p:sp>
      <p:sp>
        <p:nvSpPr>
          <p:cNvPr id="13" name="Slide Number Placeholder 12"/>
          <p:cNvSpPr>
            <a:spLocks noGrp="1"/>
          </p:cNvSpPr>
          <p:nvPr>
            <p:ph type="sldNum" sz="quarter" idx="51"/>
          </p:nvPr>
        </p:nvSpPr>
        <p:spPr/>
        <p:txBody>
          <a:bodyPr/>
          <a:lstStyle>
            <a:lvl1pPr algn="ctr">
              <a:defRPr/>
            </a:lvl1pPr>
          </a:lstStyle>
          <a:p>
            <a:fld id="{B67B645E-C5E5-4727-B977-D372A0AA71D9}" type="slidenum">
              <a:rPr lang="en-US" noProof="0" smtClean="0"/>
            </a:fld>
            <a:endParaRPr lang="en-US" noProof="0" dirty="0"/>
          </a:p>
        </p:txBody>
      </p:sp>
      <p:sp>
        <p:nvSpPr>
          <p:cNvPr id="26"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9" name="Freeform: Shape 28"/>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6" name="Text Placeholder 8"/>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7" name="Text Placeholder 10"/>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5" name="Picture Placeholder 15"/>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8" name="Text Placeholder 8"/>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9" name="Text Placeholder 10"/>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6" name="Picture Placeholder 15"/>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20" name="Text Placeholder 8"/>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2" name="Title 1"/>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3" name="Subtitle 2"/>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4" name="Footer Placeholder 3"/>
          <p:cNvSpPr>
            <a:spLocks noGrp="1"/>
          </p:cNvSpPr>
          <p:nvPr>
            <p:ph type="ftr" sz="quarter" idx="49"/>
          </p:nvPr>
        </p:nvSpPr>
        <p:spPr/>
        <p:txBody>
          <a:bodyPr/>
          <a:lstStyle/>
          <a:p>
            <a:endParaRPr lang="en-US" noProof="0" dirty="0"/>
          </a:p>
        </p:txBody>
      </p:sp>
      <p:sp>
        <p:nvSpPr>
          <p:cNvPr id="6" name="Slide Number Placeholder 5"/>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pic>
        <p:nvPicPr>
          <p:cNvPr id="44" name="Picture 4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6" name="Text Placeholder 8"/>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7" name="Text Placeholder 10"/>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4" name="Picture Placeholder 15"/>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8" name="Text Placeholder 8"/>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endParaRPr lang="en-US" noProof="0"/>
          </a:p>
        </p:txBody>
      </p:sp>
      <p:sp>
        <p:nvSpPr>
          <p:cNvPr id="19" name="Text Placeholder 10"/>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7" name="Picture Placeholder 15"/>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25" name="Text Placeholder 8"/>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endParaRPr lang="en-US" noProof="0"/>
          </a:p>
        </p:txBody>
      </p:sp>
      <p:sp>
        <p:nvSpPr>
          <p:cNvPr id="26" name="Text Placeholder 10"/>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8" name="Picture Placeholder 15"/>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27" name="Text Placeholder 8"/>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endParaRPr lang="en-US" noProof="0"/>
          </a:p>
        </p:txBody>
      </p:sp>
      <p:sp>
        <p:nvSpPr>
          <p:cNvPr id="28" name="Text Placeholder 10"/>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4" name="Footer Placeholder 3"/>
          <p:cNvSpPr>
            <a:spLocks noGrp="1"/>
          </p:cNvSpPr>
          <p:nvPr>
            <p:ph type="ftr" sz="quarter" idx="55"/>
          </p:nvPr>
        </p:nvSpPr>
        <p:spPr/>
        <p:txBody>
          <a:bodyPr/>
          <a:lstStyle/>
          <a:p>
            <a:endParaRPr lang="en-US" noProof="0" dirty="0"/>
          </a:p>
        </p:txBody>
      </p:sp>
      <p:sp>
        <p:nvSpPr>
          <p:cNvPr id="6" name="Slide Number Placeholder 5"/>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sp>
        <p:nvSpPr>
          <p:cNvPr id="51" name="Title 1"/>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52" name="Subtitle 2"/>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pic>
        <p:nvPicPr>
          <p:cNvPr id="53" name="Picture 52"/>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p:cNvSpPr>
            <a:spLocks noGrp="1"/>
          </p:cNvSpPr>
          <p:nvPr>
            <p:ph type="ftr" sz="quarter" idx="14"/>
          </p:nvPr>
        </p:nvSpPr>
        <p:spPr/>
        <p:txBody>
          <a:bodyPr/>
          <a:lstStyle/>
          <a:p>
            <a:endParaRPr lang="en-US" noProof="0" dirty="0"/>
          </a:p>
        </p:txBody>
      </p:sp>
      <p:sp>
        <p:nvSpPr>
          <p:cNvPr id="4" name="Slide Number Placeholder 3"/>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sp>
        <p:nvSpPr>
          <p:cNvPr id="17" name="Title 1"/>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18" name="Subtitle 2"/>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pic>
        <p:nvPicPr>
          <p:cNvPr id="22" name="Picture 21"/>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pic>
        <p:nvPicPr>
          <p:cNvPr id="31" name="Picture 30"/>
          <p:cNvPicPr>
            <a:picLocks noChangeAspect="1"/>
          </p:cNvPicPr>
          <p:nvPr userDrawn="1"/>
        </p:nvPicPr>
        <p:blipFill rotWithShape="1">
          <a:blip r:embed="rId4" cstate="screen"/>
          <a:srcRect/>
          <a:stretch>
            <a:fillRect/>
          </a:stretch>
        </p:blipFill>
        <p:spPr>
          <a:xfrm flipH="1">
            <a:off x="-1" y="457201"/>
            <a:ext cx="10705833" cy="6195852"/>
          </a:xfrm>
          <a:prstGeom prst="rect">
            <a:avLst/>
          </a:prstGeom>
        </p:spPr>
      </p:pic>
      <p:sp>
        <p:nvSpPr>
          <p:cNvPr id="32" name="Picture Placeholder 10"/>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endParaRPr lang="en-US" noProof="0"/>
          </a:p>
        </p:txBody>
      </p:sp>
      <p:sp>
        <p:nvSpPr>
          <p:cNvPr id="4" name="Content Placeholder 3"/>
          <p:cNvSpPr>
            <a:spLocks noGrp="1"/>
          </p:cNvSpPr>
          <p:nvPr>
            <p:ph sz="half" idx="2"/>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Text Placeholder 11"/>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endParaRPr lang="en-US" noProof="0"/>
          </a:p>
        </p:txBody>
      </p:sp>
      <p:sp>
        <p:nvSpPr>
          <p:cNvPr id="8" name="Text Placeholder 7"/>
          <p:cNvSpPr>
            <a:spLocks noGrp="1"/>
          </p:cNvSpPr>
          <p:nvPr>
            <p:ph type="body" sz="quarter" idx="12"/>
          </p:nvPr>
        </p:nvSpPr>
        <p:spPr>
          <a:xfrm>
            <a:off x="6753360" y="3314701"/>
            <a:ext cx="3069500" cy="3051192"/>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2" name="Title 1"/>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18"/>
          </p:nvPr>
        </p:nvSpPr>
        <p:spPr/>
        <p:txBody>
          <a:bodyPr/>
          <a:lstStyle/>
          <a:p>
            <a:endParaRPr lang="en-US" noProof="0" dirty="0"/>
          </a:p>
        </p:txBody>
      </p:sp>
      <p:sp>
        <p:nvSpPr>
          <p:cNvPr id="13" name="Text Placeholder 4"/>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10" name="Slide Number Placeholder 9"/>
          <p:cNvSpPr>
            <a:spLocks noGrp="1"/>
          </p:cNvSpPr>
          <p:nvPr>
            <p:ph type="sldNum" sz="quarter" idx="21"/>
          </p:nvPr>
        </p:nvSpPr>
        <p:spPr/>
        <p:txBody>
          <a:bodyPr/>
          <a:lstStyle/>
          <a:p>
            <a:fld id="{B67B645E-C5E5-4727-B977-D372A0AA71D9}" type="slidenum">
              <a:rPr lang="en-US" noProof="0" smtClean="0"/>
            </a:fld>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endParaRPr lang="en-US" noProof="0"/>
          </a:p>
        </p:txBody>
      </p:sp>
      <p:sp>
        <p:nvSpPr>
          <p:cNvPr id="9" name="Text Placeholder 9"/>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endParaRPr lang="en-US" noProof="0"/>
          </a:p>
        </p:txBody>
      </p:sp>
      <p:sp>
        <p:nvSpPr>
          <p:cNvPr id="19" name="Freeform: Shape 18"/>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endParaRPr lang="en-US" noProof="0"/>
          </a:p>
        </p:txBody>
      </p:sp>
      <p:sp>
        <p:nvSpPr>
          <p:cNvPr id="10" name="Text Placeholder 3"/>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endParaRPr lang="en-US" noProof="0"/>
          </a:p>
        </p:txBody>
      </p:sp>
      <p:sp>
        <p:nvSpPr>
          <p:cNvPr id="13" name="Content Placeholder 3"/>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endParaRPr lang="en-US" noProof="0"/>
          </a:p>
        </p:txBody>
      </p:sp>
      <p:sp>
        <p:nvSpPr>
          <p:cNvPr id="11" name="Text Placeholder 9"/>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endParaRPr lang="en-US" noProof="0"/>
          </a:p>
        </p:txBody>
      </p:sp>
      <p:sp>
        <p:nvSpPr>
          <p:cNvPr id="14" name="Text Placeholder 5"/>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endParaRPr lang="en-US" noProof="0"/>
          </a:p>
        </p:txBody>
      </p:sp>
      <p:sp>
        <p:nvSpPr>
          <p:cNvPr id="12" name="Text Placeholder 9"/>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endParaRPr lang="en-US" noProof="0"/>
          </a:p>
        </p:txBody>
      </p:sp>
      <p:sp>
        <p:nvSpPr>
          <p:cNvPr id="15" name="Text Placeholder 9"/>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35"/>
          </p:nvPr>
        </p:nvSpPr>
        <p:spPr/>
        <p:txBody>
          <a:bodyPr/>
          <a:lstStyle/>
          <a:p>
            <a:endParaRPr lang="en-US" noProof="0" dirty="0"/>
          </a:p>
        </p:txBody>
      </p:sp>
      <p:sp>
        <p:nvSpPr>
          <p:cNvPr id="17" name="Slide Number Placeholder 16"/>
          <p:cNvSpPr>
            <a:spLocks noGrp="1"/>
          </p:cNvSpPr>
          <p:nvPr>
            <p:ph type="sldNum" sz="quarter" idx="36"/>
          </p:nvPr>
        </p:nvSpPr>
        <p:spPr/>
        <p:txBody>
          <a:bodyPr/>
          <a:lstStyle>
            <a:lvl1pPr algn="ctr">
              <a:defRPr/>
            </a:lvl1pPr>
          </a:lstStyle>
          <a:p>
            <a:fld id="{B67B645E-C5E5-4727-B977-D372A0AA71D9}" type="slidenum">
              <a:rPr lang="en-US" noProof="0" smtClean="0"/>
            </a:fld>
            <a:endParaRPr lang="en-US" noProof="0" dirty="0"/>
          </a:p>
        </p:txBody>
      </p:sp>
      <p:sp>
        <p:nvSpPr>
          <p:cNvPr id="18"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178" name="Freeform: Shape 177"/>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p:cNvGrpSpPr/>
          <p:nvPr userDrawn="1"/>
        </p:nvGrpSpPr>
        <p:grpSpPr>
          <a:xfrm>
            <a:off x="7999730" y="2916193"/>
            <a:ext cx="449973" cy="1657292"/>
            <a:chOff x="7999730" y="2916193"/>
            <a:chExt cx="449973" cy="1657292"/>
          </a:xfrm>
        </p:grpSpPr>
        <p:sp>
          <p:nvSpPr>
            <p:cNvPr id="179" name="Freeform: Shape 178"/>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p:cNvGrpSpPr/>
            <p:nvPr userDrawn="1"/>
          </p:nvGrpSpPr>
          <p:grpSpPr>
            <a:xfrm>
              <a:off x="8018856" y="2916193"/>
              <a:ext cx="430847" cy="1657292"/>
              <a:chOff x="8018856" y="2916193"/>
              <a:chExt cx="430847" cy="1657292"/>
            </a:xfrm>
          </p:grpSpPr>
          <p:sp>
            <p:nvSpPr>
              <p:cNvPr id="183" name="Freeform: Shape 182"/>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10" name="Text Placeholder 5"/>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11" name="Text Placeholder 5"/>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12" name="Text Placeholder 5"/>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4" name="Title 3"/>
          <p:cNvSpPr>
            <a:spLocks noGrp="1"/>
          </p:cNvSpPr>
          <p:nvPr>
            <p:ph type="title"/>
          </p:nvPr>
        </p:nvSpPr>
        <p:spPr>
          <a:xfrm>
            <a:off x="432000" y="432000"/>
            <a:ext cx="11329200" cy="432000"/>
          </a:xfrm>
        </p:spPr>
        <p:txBody>
          <a:bodyPr/>
          <a:lstStyle/>
          <a:p>
            <a:r>
              <a:rPr lang="en-US" noProof="0"/>
              <a:t>Click to edit Master title style</a:t>
            </a:r>
            <a:endParaRPr lang="en-US" noProof="0"/>
          </a:p>
        </p:txBody>
      </p:sp>
      <p:sp>
        <p:nvSpPr>
          <p:cNvPr id="5" name="Footer Placeholder 4"/>
          <p:cNvSpPr>
            <a:spLocks noGrp="1"/>
          </p:cNvSpPr>
          <p:nvPr>
            <p:ph type="ftr" sz="quarter" idx="18"/>
          </p:nvPr>
        </p:nvSpPr>
        <p:spPr/>
        <p:txBody>
          <a:bodyPr/>
          <a:lstStyle/>
          <a:p>
            <a:endParaRPr lang="en-US" noProof="0" dirty="0"/>
          </a:p>
        </p:txBody>
      </p:sp>
      <p:sp>
        <p:nvSpPr>
          <p:cNvPr id="7" name="Slide Number Placeholder 6"/>
          <p:cNvSpPr>
            <a:spLocks noGrp="1"/>
          </p:cNvSpPr>
          <p:nvPr>
            <p:ph type="sldNum" sz="quarter" idx="19"/>
          </p:nvPr>
        </p:nvSpPr>
        <p:spPr/>
        <p:txBody>
          <a:bodyPr/>
          <a:lstStyle>
            <a:lvl1pPr algn="ctr">
              <a:defRPr/>
            </a:lvl1pPr>
          </a:lstStyle>
          <a:p>
            <a:fld id="{B67B645E-C5E5-4727-B977-D372A0AA71D9}" type="slidenum">
              <a:rPr lang="en-US" noProof="0" smtClean="0"/>
            </a:fld>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4.pn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endParaRPr lang="en-US" noProof="0"/>
          </a:p>
        </p:txBody>
      </p:sp>
      <p:sp>
        <p:nvSpPr>
          <p:cNvPr id="3" name="Text Placeholder 2"/>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 name="Footer Placeholder 4"/>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p:cNvPicPr>
            <a:picLocks noChangeAspect="1"/>
          </p:cNvPicPr>
          <p:nvPr userDrawn="1"/>
        </p:nvPicPr>
        <p:blipFill>
          <a:blip r:embed="rId27" cstate="screen">
            <a:duotone>
              <a:prstClr val="black"/>
              <a:schemeClr val="tx2">
                <a:tint val="45000"/>
                <a:satMod val="400000"/>
              </a:schemeClr>
            </a:duotone>
          </a:blip>
          <a:stretch>
            <a:fillRect/>
          </a:stretch>
        </p:blipFill>
        <p:spPr>
          <a:xfrm>
            <a:off x="10755241" y="6359430"/>
            <a:ext cx="881183" cy="339985"/>
          </a:xfrm>
          <a:prstGeom prst="rect">
            <a:avLst/>
          </a:prstGeom>
        </p:spPr>
      </p:pic>
      <p:sp>
        <p:nvSpPr>
          <p:cNvPr id="4" name="Slide Number Placeholder 3"/>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fld>
            <a:endParaRPr 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4.svg"/><Relationship Id="rId7" Type="http://schemas.openxmlformats.org/officeDocument/2006/relationships/image" Target="../media/image22.png"/><Relationship Id="rId6" Type="http://schemas.openxmlformats.org/officeDocument/2006/relationships/image" Target="../media/image3.svg"/><Relationship Id="rId5" Type="http://schemas.openxmlformats.org/officeDocument/2006/relationships/image" Target="../media/image21.png"/><Relationship Id="rId4" Type="http://schemas.openxmlformats.org/officeDocument/2006/relationships/image" Target="../media/image2.svg"/><Relationship Id="rId3" Type="http://schemas.openxmlformats.org/officeDocument/2006/relationships/image" Target="../media/image20.png"/><Relationship Id="rId2" Type="http://schemas.openxmlformats.org/officeDocument/2006/relationships/image" Target="../media/image1.svg"/><Relationship Id="rId10" Type="http://schemas.openxmlformats.org/officeDocument/2006/relationships/notesSlide" Target="../notesSlides/notesSlide16.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1.xml"/><Relationship Id="rId2" Type="http://schemas.openxmlformats.org/officeDocument/2006/relationships/image" Target="../media/image9.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7208" y="1457459"/>
            <a:ext cx="4814535" cy="2430801"/>
          </a:xfrm>
        </p:spPr>
        <p:txBody>
          <a:bodyPr/>
          <a:lstStyle/>
          <a:p>
            <a:pPr algn="ctr">
              <a:lnSpc>
                <a:spcPct val="100000"/>
              </a:lnSpc>
              <a:spcBef>
                <a:spcPts val="600"/>
              </a:spcBef>
              <a:spcAft>
                <a:spcPts val="600"/>
              </a:spcAft>
            </a:pP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24</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KIỂU </a:t>
            </a:r>
            <a:r>
              <a:rPr lang="en-US" sz="4800" smtClean="0">
                <a:latin typeface="Times New Roman" panose="02020603050405020304" pitchFamily="18" charset="0"/>
                <a:cs typeface="Times New Roman" panose="02020603050405020304" pitchFamily="18" charset="0"/>
              </a:rPr>
              <a:t>XÂU </a:t>
            </a:r>
            <a:r>
              <a:rPr lang="en-US" sz="4800">
                <a:latin typeface="Times New Roman" panose="02020603050405020304" pitchFamily="18" charset="0"/>
                <a:cs typeface="Times New Roman" panose="02020603050405020304" pitchFamily="18" charset="0"/>
              </a:rPr>
              <a:t>KÍ </a:t>
            </a:r>
            <a:r>
              <a:rPr lang="en-US" sz="4800" smtClean="0">
                <a:latin typeface="Times New Roman" panose="02020603050405020304" pitchFamily="18" charset="0"/>
                <a:cs typeface="Times New Roman" panose="02020603050405020304" pitchFamily="18" charset="0"/>
              </a:rPr>
              <a:t>TỰ</a:t>
            </a:r>
            <a:endParaRPr lang="en-US"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14881" y="5316520"/>
            <a:ext cx="4099187" cy="404341"/>
          </a:xfrm>
        </p:spPr>
        <p:txBody>
          <a:bodyPr/>
          <a:lstStyle/>
          <a:p>
            <a:pPr algn="ctr"/>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p:cNvPicPr>
            <a:picLocks noGrp="1" noChangeAspect="1"/>
          </p:cNvPicPr>
          <p:nvPr>
            <p:ph type="pic" sz="quarter" idx="10"/>
          </p:nvPr>
        </p:nvPicPr>
        <p:blipFill>
          <a:blip r:embed="rId1" cstate="screen"/>
          <a:srcRect/>
          <a:stretch>
            <a:fillRect/>
          </a:stretch>
        </p:blipFill>
        <p:spPr/>
      </p:pic>
      <p:sp>
        <p:nvSpPr>
          <p:cNvPr id="7" name="Oval 6"/>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p:cNvPicPr>
            <a:picLocks noChangeAspect="1"/>
          </p:cNvPicPr>
          <p:nvPr/>
        </p:nvPicPr>
        <p:blipFill>
          <a:blip r:embed="rId2">
            <a:duotone>
              <a:prstClr val="black"/>
              <a:schemeClr val="tx2">
                <a:tint val="45000"/>
                <a:satMod val="400000"/>
              </a:schemeClr>
            </a:duotone>
          </a:blip>
          <a:stretch>
            <a:fillRect/>
          </a:stretch>
        </p:blipFill>
        <p:spPr>
          <a:xfrm>
            <a:off x="722852" y="3047999"/>
            <a:ext cx="1728108" cy="6667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482725"/>
            <a:ext cx="10668000" cy="4982903"/>
          </a:xfrm>
          <a:prstGeom prst="rect">
            <a:avLst/>
          </a:prstGeom>
        </p:spPr>
        <p:txBody>
          <a:bodyPr wrap="square">
            <a:spAutoFit/>
          </a:bodyPr>
          <a:lstStyle/>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các lệnh sau, biến skq sẽ có giá trị bao nhiêu?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“81723”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skq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a:latin typeface="Times New Roman" panose="02020603050405020304" pitchFamily="18" charset="0"/>
                <a:ea typeface="Times New Roman" panose="02020603050405020304" pitchFamily="18" charset="0"/>
                <a:cs typeface="Times New Roman" panose="02020603050405020304" pitchFamily="18" charset="0"/>
              </a:rPr>
              <a:t> ch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(ch) % 2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skq = skq + 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latin typeface="Times New Roman" panose="02020603050405020304" pitchFamily="18" charset="0"/>
                <a:ea typeface="Times New Roman" panose="02020603050405020304" pitchFamily="18" charset="0"/>
                <a:cs typeface="Times New Roman" panose="02020603050405020304" pitchFamily="18" charset="0"/>
              </a:rPr>
              <a:t>Cho s1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s2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“ababcabca”.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biểu thức logic sau cho kết quả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                                                                    b) s1 +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c) </a:t>
            </a:r>
            <a:r>
              <a:rPr lang="en-US" sz="2800">
                <a:solidFill>
                  <a:srgbClr val="538135"/>
                </a:solidFill>
                <a:latin typeface="Times New Roman" panose="02020603050405020304" pitchFamily="18" charset="0"/>
                <a:ea typeface="Times New Roman" panose="02020603050405020304" pitchFamily="18" charset="0"/>
              </a:rPr>
              <a:t>“abcabca”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                                                      d) </a:t>
            </a:r>
            <a:r>
              <a:rPr lang="en-US" sz="2800">
                <a:solidFill>
                  <a:srgbClr val="538135"/>
                </a:solidFill>
                <a:latin typeface="Times New Roman" panose="02020603050405020304" pitchFamily="18" charset="0"/>
                <a:ea typeface="Times New Roman" panose="02020603050405020304" pitchFamily="18" charset="0"/>
              </a:rPr>
              <a:t>“abc123”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a:t>
            </a:r>
            <a:endParaRPr lang="en-US" sz="2800"/>
          </a:p>
        </p:txBody>
      </p:sp>
      <p:pic>
        <p:nvPicPr>
          <p:cNvPr id="1026" name="Picture 2" descr="Ảnh động cute đẹp - Mobitoo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5446956" y="177642"/>
            <a:ext cx="1602887" cy="1305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714" y="363129"/>
            <a:ext cx="3371436" cy="743473"/>
          </a:xfrm>
          <a:prstGeom prst="rect">
            <a:avLst/>
          </a:prstGeom>
        </p:spPr>
        <p:txBody>
          <a:bodyPr wrap="none">
            <a:spAutoFit/>
          </a:bodyPr>
          <a:lstStyle/>
          <a:p>
            <a:pPr algn="just">
              <a:lnSpc>
                <a:spcPct val="115000"/>
              </a:lnSpc>
              <a:spcAft>
                <a:spcPts val="0"/>
              </a:spcAft>
            </a:pPr>
            <a:r>
              <a:rPr lang="en-US" sz="4000" b="1">
                <a:solidFill>
                  <a:srgbClr val="990099"/>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b="1">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562707" y="1973608"/>
            <a:ext cx="11301046" cy="2862322"/>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cơ bản làm việc với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là số học sinh, sau đó nhập họ và tên học sinh. Lưu họ và tên học sinh vào một danh sách. In danh sách ra màn hình, mỗi họ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a:t>
            </a:r>
            <a:r>
              <a:rPr lang="en-US" sz="2800">
                <a:latin typeface="Times New Roman" panose="02020603050405020304" pitchFamily="18" charset="0"/>
                <a:ea typeface="Times New Roman" panose="02020603050405020304" pitchFamily="18" charset="0"/>
                <a:cs typeface="Times New Roman" panose="02020603050405020304" pitchFamily="18" charset="0"/>
              </a:rPr>
              <a:t>sau</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l="2942" t="12100" r="48552" b="59375"/>
          <a:stretch>
            <a:fillRect/>
          </a:stretch>
        </p:blipFill>
        <p:spPr>
          <a:xfrm>
            <a:off x="750276" y="1195754"/>
            <a:ext cx="10731489" cy="3563816"/>
          </a:xfrm>
          <a:prstGeom prst="rect">
            <a:avLst/>
          </a:prstGeom>
          <a:ln>
            <a:solidFill>
              <a:schemeClr val="accent3">
                <a:lumMod val="60000"/>
                <a:lumOff val="40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276" y="1278326"/>
            <a:ext cx="10832124" cy="3293209"/>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kí tự S từ bàn phím rồi kiểm tra xem xâu S có chứa xâu con “10”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Cách 1. Nếu xâu S chứa xâu con “10” thì sẽ có chỉ số k mà S[k] = “1” và S[k+1] = “0”. Cách 2. Dùng toán từ in để kiểm tra xâu “10” có là xâu con của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Cách 1: Duyệt kí tự của xâu theo chỉ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2941" t="12740" r="62308" b="53285"/>
          <a:stretch>
            <a:fillRect/>
          </a:stretch>
        </p:blipFill>
        <p:spPr>
          <a:xfrm>
            <a:off x="1500553" y="961291"/>
            <a:ext cx="8621109" cy="4759569"/>
          </a:xfrm>
          <a:prstGeom prst="rect">
            <a:avLst/>
          </a:prstGeom>
          <a:ln>
            <a:solidFill>
              <a:schemeClr val="accent3">
                <a:lumMod val="60000"/>
                <a:lumOff val="40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fld>
            <a:endParaRPr lang="en-US" altLang="en-US"/>
          </a:p>
        </p:txBody>
      </p:sp>
      <p:sp>
        <p:nvSpPr>
          <p:cNvPr id="3" name="Rectangle 2"/>
          <p:cNvSpPr/>
          <p:nvPr/>
        </p:nvSpPr>
        <p:spPr>
          <a:xfrm>
            <a:off x="3228806" y="527252"/>
            <a:ext cx="4421403" cy="548099"/>
          </a:xfrm>
          <a:prstGeom prst="rect">
            <a:avLst/>
          </a:prstGeom>
        </p:spPr>
        <p:txBody>
          <a:bodyPr wrap="non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 2: Sử dụng toán tử in.</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1"/>
          <a:srcRect l="2941" t="12099" r="62307" b="63542"/>
          <a:stretch>
            <a:fillRect/>
          </a:stretch>
        </p:blipFill>
        <p:spPr>
          <a:xfrm>
            <a:off x="1418491" y="1758461"/>
            <a:ext cx="8042031" cy="3183304"/>
          </a:xfrm>
          <a:prstGeom prst="rect">
            <a:avLst/>
          </a:prstGeom>
          <a:ln>
            <a:solidFill>
              <a:schemeClr val="accent3">
                <a:lumMod val="60000"/>
                <a:lumOff val="40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fld>
            <a:endParaRPr lang="en-US" altLang="en-US"/>
          </a:p>
        </p:txBody>
      </p:sp>
      <p:sp>
        <p:nvSpPr>
          <p:cNvPr id="3" name="Rectangle 2"/>
          <p:cNvSpPr/>
          <p:nvPr/>
        </p:nvSpPr>
        <p:spPr>
          <a:xfrm>
            <a:off x="4643599" y="313565"/>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4" name="Rectangle 3"/>
          <p:cNvSpPr/>
          <p:nvPr/>
        </p:nvSpPr>
        <p:spPr>
          <a:xfrm>
            <a:off x="679938" y="1256467"/>
            <a:ext cx="11049010" cy="560153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Cho xâu S, viết đoạn lệnh trích ra xâu con của S bao gồm ba kí tự đầu tiên của S.</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kiểm tra xâu S có chứa chữ số không. Thông báo “S có chứa chữ số” hoặc “S không chứa chữ số </a:t>
            </a:r>
            <a:r>
              <a:rPr lang="nl-NL" sz="2800">
                <a:latin typeface="Times New Roman" panose="02020603050405020304" pitchFamily="18" charset="0"/>
                <a:ea typeface="Times New Roman" panose="02020603050405020304" pitchFamily="18" charset="0"/>
                <a:cs typeface="Times New Roman" panose="02020603050405020304" pitchFamily="18" charset="0"/>
              </a:rPr>
              <a:t>nào</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nl-NL"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rPr>
              <a:t>hai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s</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Viết đoạn chương trình chèn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vào giữa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tại vị trí len(s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)//2. In kết quả ra </a:t>
            </a:r>
            <a:r>
              <a:rPr lang="en-US" sz="2800">
                <a:latin typeface="Times New Roman" panose="02020603050405020304" pitchFamily="18" charset="0"/>
                <a:cs typeface="Times New Roman" panose="02020603050405020304" pitchFamily="18" charset="0"/>
              </a:rPr>
              <a:t>màn </a:t>
            </a:r>
            <a:r>
              <a:rPr lang="en-US" sz="2800" smtClean="0">
                <a:latin typeface="Times New Roman" panose="02020603050405020304" pitchFamily="18" charset="0"/>
                <a:cs typeface="Times New Roman" panose="02020603050405020304" pitchFamily="18" charset="0"/>
              </a:rPr>
              <a:t>hình.</a:t>
            </a:r>
            <a:endParaRPr lang="en-US" sz="2800" smtClean="0">
              <a:latin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Viết </a:t>
            </a:r>
            <a:r>
              <a:rPr lang="en-US" sz="2800">
                <a:latin typeface="Times New Roman" panose="02020603050405020304" pitchFamily="18" charset="0"/>
                <a:cs typeface="Times New Roman" panose="02020603050405020304" pitchFamily="18" charset="0"/>
              </a:rPr>
              <a:t>chương trình nhập số học sinh và họ tên học sinh. Sau đó đếm xem trong danh sách có bao nhiêu bạn tên là “Hương”.</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b="1" i="1">
                <a:solidFill>
                  <a:srgbClr val="0070C0"/>
                </a:solidFill>
                <a:latin typeface="Times New Roman" panose="02020603050405020304" pitchFamily="18" charset="0"/>
                <a:cs typeface="Times New Roman" panose="02020603050405020304" pitchFamily="18" charset="0"/>
              </a:rPr>
              <a:t>Gợi ý:</a:t>
            </a:r>
            <a:r>
              <a:rPr lang="en-US" sz="2800" b="1">
                <a:solidFill>
                  <a:srgbClr val="0070C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toán tử </a:t>
            </a:r>
            <a:r>
              <a:rPr lang="en-US" sz="2800" b="1">
                <a:latin typeface="Times New Roman" panose="02020603050405020304" pitchFamily="18" charset="0"/>
                <a:cs typeface="Times New Roman" panose="02020603050405020304" pitchFamily="18" charset="0"/>
              </a:rPr>
              <a:t>in</a:t>
            </a:r>
            <a:r>
              <a:rPr lang="en-US" sz="2800">
                <a:latin typeface="Times New Roman" panose="02020603050405020304" pitchFamily="18" charset="0"/>
                <a:cs typeface="Times New Roman" panose="02020603050405020304" pitchFamily="18" charset="0"/>
              </a:rPr>
              <a:t> để kiểm tra một xâu có là xâu con của một xâu khác.</a:t>
            </a:r>
            <a:endParaRPr lang="en-US" sz="2800">
              <a:latin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Laptop"/>
          <p:cNvPicPr>
            <a:picLocks noGrp="1" noChangeAspect="1"/>
          </p:cNvPicPr>
          <p:nvPr>
            <p:ph type="pic" sz="quarter" idx="10"/>
          </p:nvPr>
        </p:nvPicPr>
        <p:blipFill rotWithShape="1">
          <a:blip r:embed="rId1" cstate="screen"/>
          <a:srcRect/>
          <a:stretch>
            <a:fillRect/>
          </a:stretch>
        </p:blipFill>
        <p:spPr>
          <a:xfrm>
            <a:off x="8761393" y="3429000"/>
            <a:ext cx="3475177" cy="3555252"/>
          </a:xfrm>
        </p:spPr>
      </p:pic>
      <p:sp>
        <p:nvSpPr>
          <p:cNvPr id="25" name="Slide Number Placeholder 24"/>
          <p:cNvSpPr>
            <a:spLocks noGrp="1"/>
          </p:cNvSpPr>
          <p:nvPr>
            <p:ph type="sldNum" sz="quarter" idx="15"/>
          </p:nvPr>
        </p:nvSpPr>
        <p:spPr/>
        <p:txBody>
          <a:bodyPr/>
          <a:lstStyle/>
          <a:p>
            <a:fld id="{B67B645E-C5E5-4727-B977-D372A0AA71D9}" type="slidenum">
              <a:rPr lang="en-US" smtClean="0"/>
            </a:fld>
            <a:endParaRPr lang="en-US" dirty="0"/>
          </a:p>
        </p:txBody>
      </p:sp>
      <p:sp>
        <p:nvSpPr>
          <p:cNvPr id="6" name="Content Placeholder 5"/>
          <p:cNvSpPr>
            <a:spLocks noGrp="1"/>
          </p:cNvSpPr>
          <p:nvPr>
            <p:ph idx="13"/>
          </p:nvPr>
        </p:nvSpPr>
        <p:spPr>
          <a:xfrm>
            <a:off x="465698" y="1469134"/>
            <a:ext cx="4327501" cy="3919732"/>
          </a:xfrm>
        </p:spPr>
        <p:txBody>
          <a:bodyPr/>
          <a:lstStyle/>
          <a:p>
            <a:pPr marL="0" indent="0" algn="just">
              <a:lnSpc>
                <a:spcPct val="100000"/>
              </a:lnSpc>
              <a:spcBef>
                <a:spcPts val="600"/>
              </a:spcBef>
              <a:spcAft>
                <a:spcPts val="600"/>
              </a:spcAft>
              <a:buNone/>
            </a:pPr>
            <a:r>
              <a:rPr lang="en-US" sz="2800" b="1" noProof="1">
                <a:solidFill>
                  <a:srgbClr val="FF0000"/>
                </a:solidFill>
                <a:latin typeface="Times New Roman" panose="02020603050405020304" pitchFamily="18" charset="0"/>
                <a:cs typeface="Times New Roman" panose="02020603050405020304" pitchFamily="18" charset="0"/>
              </a:rPr>
              <a:t>Bài 1: </a:t>
            </a:r>
            <a:r>
              <a:rPr lang="en-US" sz="2800" noProof="1">
                <a:solidFill>
                  <a:schemeClr val="tx1"/>
                </a:solidFill>
                <a:latin typeface="Times New Roman" panose="02020603050405020304" pitchFamily="18" charset="0"/>
                <a:cs typeface="Times New Roman" panose="02020603050405020304" pitchFamily="18" charset="0"/>
              </a:rPr>
              <a:t>Hãy dự đoán kết quả đưa ra màn hình sau mỗi câu lệnh xuất dữ liệu print() trong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ở hình bên và sau đó dùng cửa sổ Shell để đối chiếu, kiểm tra từng kết quả dự đoán</a:t>
            </a:r>
            <a:endParaRPr lang="en-US" sz="2800" noProof="1">
              <a:solidFill>
                <a:schemeClr val="tx1"/>
              </a:solidFill>
              <a:latin typeface="Times New Roman" panose="02020603050405020304" pitchFamily="18" charset="0"/>
              <a:cs typeface="Times New Roman" panose="02020603050405020304" pitchFamily="18" charset="0"/>
            </a:endParaRPr>
          </a:p>
        </p:txBody>
      </p:sp>
      <p:sp>
        <p:nvSpPr>
          <p:cNvPr id="7" name="Title 6"/>
          <p:cNvSpPr txBox="1"/>
          <p:nvPr/>
        </p:nvSpPr>
        <p:spPr>
          <a:xfrm>
            <a:off x="667527" y="307309"/>
            <a:ext cx="2796109" cy="745636"/>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just"/>
            <a:r>
              <a:rPr lang="en-US">
                <a:solidFill>
                  <a:srgbClr val="0070C0"/>
                </a:solidFill>
                <a:latin typeface="Times New Roman" panose="02020603050405020304" pitchFamily="18" charset="0"/>
                <a:cs typeface="Times New Roman" panose="02020603050405020304" pitchFamily="18" charset="0"/>
              </a:rPr>
              <a:t>BÀI TẬP</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3636" t="7858" r="61136" b="65058"/>
          <a:stretch>
            <a:fillRect/>
          </a:stretch>
        </p:blipFill>
        <p:spPr>
          <a:xfrm>
            <a:off x="5197075" y="1469134"/>
            <a:ext cx="7039495" cy="3042878"/>
          </a:xfrm>
          <a:prstGeom prst="rect">
            <a:avLst/>
          </a:prstGeom>
          <a:ln>
            <a:solidFill>
              <a:srgbClr val="C0000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63"/>
          </p:nvPr>
        </p:nvSpPr>
        <p:spPr/>
        <p:txBody>
          <a:bodyPr/>
          <a:lstStyle/>
          <a:p>
            <a:pPr algn="ctr"/>
            <a:fld id="{B67B645E-C5E5-4727-B977-D372A0AA71D9}" type="slidenum">
              <a:rPr lang="en-US" smtClean="0"/>
            </a:fld>
            <a:endParaRPr lang="en-US" dirty="0"/>
          </a:p>
        </p:txBody>
      </p:sp>
      <p:sp>
        <p:nvSpPr>
          <p:cNvPr id="61" name="Content Placeholder 5"/>
          <p:cNvSpPr txBox="1"/>
          <p:nvPr/>
        </p:nvSpPr>
        <p:spPr>
          <a:xfrm>
            <a:off x="464375" y="789865"/>
            <a:ext cx="11263250" cy="26391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2: </a:t>
            </a:r>
            <a:r>
              <a:rPr lang="en-US" sz="2800" noProof="1">
                <a:solidFill>
                  <a:schemeClr val="tx1"/>
                </a:solidFill>
                <a:latin typeface="Times New Roman" panose="02020603050405020304" pitchFamily="18" charset="0"/>
                <a:cs typeface="Times New Roman" panose="02020603050405020304" pitchFamily="18" charset="0"/>
              </a:rPr>
              <a:t>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nhập từ bàn phím xâu s ghi ngày tháng dạng dd/mm/yyyy, trong đó dd là hai kí tự chỉ ngày, mm là hai kí tự chỉ tháng, yyyy là bốn kí tự chỉ năm. Sau đó đưa ra màn hình ngày, tháng, năm dưới dạng xâu “Ngày dd tháng mm năm yyyy”.</a:t>
            </a:r>
            <a:endParaRPr lang="en-US" sz="2800" noProof="1">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endParaRPr lang="en-US" sz="2800" noProof="1">
              <a:solidFill>
                <a:schemeClr val="tx1"/>
              </a:solidFill>
              <a:latin typeface="Times New Roman" panose="02020603050405020304" pitchFamily="18" charset="0"/>
              <a:cs typeface="Times New Roman" panose="02020603050405020304" pitchFamily="18" charset="0"/>
            </a:endParaRPr>
          </a:p>
        </p:txBody>
      </p:sp>
      <p:graphicFrame>
        <p:nvGraphicFramePr>
          <p:cNvPr id="59" name="Table 59"/>
          <p:cNvGraphicFramePr>
            <a:graphicFrameLocks noGrp="1"/>
          </p:cNvGraphicFramePr>
          <p:nvPr/>
        </p:nvGraphicFramePr>
        <p:xfrm>
          <a:off x="2032000" y="3435094"/>
          <a:ext cx="8128000" cy="1036320"/>
        </p:xfrm>
        <a:graphic>
          <a:graphicData uri="http://schemas.openxmlformats.org/drawingml/2006/table">
            <a:tbl>
              <a:tblPr firstRow="1" bandRow="1">
                <a:tableStyleId>{93296810-A885-4BE3-A3E7-6D5BEEA58F35}</a:tableStyleId>
              </a:tblPr>
              <a:tblGrid>
                <a:gridCol w="3167017"/>
                <a:gridCol w="4960983"/>
              </a:tblGrid>
              <a:tr h="370840">
                <a:tc>
                  <a:txBody>
                    <a:bodyPr/>
                    <a:lstStyle/>
                    <a:p>
                      <a:pPr algn="ctr"/>
                      <a:r>
                        <a:rPr lang="en-US" sz="2800">
                          <a:latin typeface="Times New Roman" panose="02020603050405020304" pitchFamily="18" charset="0"/>
                          <a:cs typeface="Times New Roman" panose="02020603050405020304" pitchFamily="18" charset="0"/>
                        </a:rPr>
                        <a:t>Input</a:t>
                      </a:r>
                      <a:endParaRPr lang="en-US" sz="2800">
                        <a:latin typeface="Times New Roman" panose="02020603050405020304" pitchFamily="18" charset="0"/>
                        <a:cs typeface="Times New Roman" panose="02020603050405020304" pitchFamily="18" charset="0"/>
                      </a:endParaRP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endParaRPr lang="en-US" sz="2800">
                        <a:latin typeface="Times New Roman" panose="02020603050405020304" pitchFamily="18" charset="0"/>
                        <a:cs typeface="Times New Roman" panose="02020603050405020304" pitchFamily="18" charset="0"/>
                      </a:endParaRPr>
                    </a:p>
                  </a:txBody>
                  <a:tcPr anchor="ctr"/>
                </a:tc>
              </a:tr>
              <a:tr h="370840">
                <a:tc>
                  <a:txBody>
                    <a:bodyPr/>
                    <a:lstStyle/>
                    <a:p>
                      <a:pPr algn="ctr"/>
                      <a:r>
                        <a:rPr lang="en-US" sz="2800">
                          <a:latin typeface="Times New Roman" panose="02020603050405020304" pitchFamily="18" charset="0"/>
                          <a:cs typeface="Times New Roman" panose="02020603050405020304" pitchFamily="18" charset="0"/>
                        </a:rPr>
                        <a:t>15/12/2022</a:t>
                      </a:r>
                      <a:endParaRPr lang="en-US" sz="2800">
                        <a:latin typeface="Times New Roman" panose="02020603050405020304" pitchFamily="18" charset="0"/>
                        <a:cs typeface="Times New Roman" panose="02020603050405020304" pitchFamily="18" charset="0"/>
                      </a:endParaRPr>
                    </a:p>
                  </a:txBody>
                  <a:tcPr anchor="ctr"/>
                </a:tc>
                <a:tc>
                  <a:txBody>
                    <a:bodyPr/>
                    <a:lstStyle/>
                    <a:p>
                      <a:pPr algn="ctr"/>
                      <a:r>
                        <a:rPr lang="en-US" sz="2800">
                          <a:latin typeface="Times New Roman" panose="02020603050405020304" pitchFamily="18" charset="0"/>
                          <a:cs typeface="Times New Roman" panose="02020603050405020304" pitchFamily="18" charset="0"/>
                        </a:rPr>
                        <a:t>Ngày 15 tháng 12 năm 2022</a:t>
                      </a:r>
                      <a:endParaRPr lang="en-US" sz="2800">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63"/>
          </p:nvPr>
        </p:nvSpPr>
        <p:spPr/>
        <p:txBody>
          <a:bodyPr/>
          <a:lstStyle/>
          <a:p>
            <a:pPr algn="ctr"/>
            <a:fld id="{B67B645E-C5E5-4727-B977-D372A0AA71D9}" type="slidenum">
              <a:rPr lang="en-US" smtClean="0"/>
            </a:fld>
            <a:endParaRPr lang="en-US" dirty="0"/>
          </a:p>
        </p:txBody>
      </p:sp>
      <p:sp>
        <p:nvSpPr>
          <p:cNvPr id="61" name="Content Placeholder 5"/>
          <p:cNvSpPr txBox="1"/>
          <p:nvPr/>
        </p:nvSpPr>
        <p:spPr>
          <a:xfrm>
            <a:off x="464375" y="789865"/>
            <a:ext cx="11263250"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3: </a:t>
            </a:r>
            <a:r>
              <a:rPr lang="en-US" sz="2800" noProof="1">
                <a:solidFill>
                  <a:schemeClr val="tx1"/>
                </a:solidFill>
                <a:latin typeface="Times New Roman" panose="02020603050405020304" pitchFamily="18" charset="0"/>
                <a:cs typeface="Times New Roman" panose="02020603050405020304" pitchFamily="18" charset="0"/>
              </a:rPr>
              <a:t>Nhập vào từ bàn phím hai xâu s1 và s2, mỗi xâu không chứa kí tự dấu cách ở đầu và cuối xâu cũng như không chứa hai hay nhiều dấu cách liên tiếp nhau. Nếu xâu không chứa dấu cách thì nó là một từ, trong trường hợp ngược lại, dấu cách là dấu phân tách các từ trong xâu. Ví dụ, xâu “Bước tới Đèo Ngang, bóng xế tà” chứa bảy từ. 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xác định và đưa ra màn hình tổng số từ trong hai xâu s1 và s2 đã cho</a:t>
            </a:r>
            <a:endParaRPr lang="en-US" sz="2800" noProof="1">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endParaRPr lang="en-US" sz="2800" noProof="1">
              <a:solidFill>
                <a:schemeClr val="tx1"/>
              </a:solidFill>
              <a:latin typeface="Times New Roman" panose="02020603050405020304" pitchFamily="18" charset="0"/>
              <a:cs typeface="Times New Roman" panose="02020603050405020304" pitchFamily="18" charset="0"/>
            </a:endParaRPr>
          </a:p>
        </p:txBody>
      </p:sp>
      <p:graphicFrame>
        <p:nvGraphicFramePr>
          <p:cNvPr id="59" name="Table 59"/>
          <p:cNvGraphicFramePr>
            <a:graphicFrameLocks noGrp="1"/>
          </p:cNvGraphicFramePr>
          <p:nvPr/>
        </p:nvGraphicFramePr>
        <p:xfrm>
          <a:off x="2032000" y="4715254"/>
          <a:ext cx="8128000" cy="1463040"/>
        </p:xfrm>
        <a:graphic>
          <a:graphicData uri="http://schemas.openxmlformats.org/drawingml/2006/table">
            <a:tbl>
              <a:tblPr firstRow="1" bandRow="1">
                <a:tableStyleId>{93296810-A885-4BE3-A3E7-6D5BEEA58F35}</a:tableStyleId>
              </a:tblPr>
              <a:tblGrid>
                <a:gridCol w="5596709"/>
                <a:gridCol w="2531291"/>
              </a:tblGrid>
              <a:tr h="370840">
                <a:tc>
                  <a:txBody>
                    <a:bodyPr/>
                    <a:lstStyle/>
                    <a:p>
                      <a:pPr algn="ctr"/>
                      <a:r>
                        <a:rPr lang="en-US" sz="2800">
                          <a:latin typeface="Times New Roman" panose="02020603050405020304" pitchFamily="18" charset="0"/>
                          <a:cs typeface="Times New Roman" panose="02020603050405020304" pitchFamily="18" charset="0"/>
                        </a:rPr>
                        <a:t>Input</a:t>
                      </a:r>
                      <a:endParaRPr lang="en-US" sz="2800">
                        <a:latin typeface="Times New Roman" panose="02020603050405020304" pitchFamily="18" charset="0"/>
                        <a:cs typeface="Times New Roman" panose="02020603050405020304" pitchFamily="18" charset="0"/>
                      </a:endParaRP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endParaRPr lang="en-US" sz="2800">
                        <a:latin typeface="Times New Roman" panose="02020603050405020304" pitchFamily="18" charset="0"/>
                        <a:cs typeface="Times New Roman" panose="02020603050405020304" pitchFamily="18" charset="0"/>
                      </a:endParaRPr>
                    </a:p>
                  </a:txBody>
                  <a:tcPr anchor="ctr"/>
                </a:tc>
              </a:tr>
              <a:tr h="370840">
                <a:tc>
                  <a:txBody>
                    <a:bodyPr/>
                    <a:lstStyle/>
                    <a:p>
                      <a:pPr algn="just"/>
                      <a:r>
                        <a:rPr lang="en-US" sz="2800">
                          <a:latin typeface="Times New Roman" panose="02020603050405020304" pitchFamily="18" charset="0"/>
                          <a:cs typeface="Times New Roman" panose="02020603050405020304" pitchFamily="18" charset="0"/>
                        </a:rPr>
                        <a:t>Dưới trăng quyên đã gọi hè</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Đầu tường lửa lựu lập lòe đâm bông</a:t>
                      </a:r>
                      <a:endParaRPr lang="en-US" sz="2800">
                        <a:latin typeface="Times New Roman" panose="02020603050405020304" pitchFamily="18" charset="0"/>
                        <a:cs typeface="Times New Roman" panose="02020603050405020304" pitchFamily="18" charset="0"/>
                      </a:endParaRPr>
                    </a:p>
                  </a:txBody>
                  <a:tcPr anchor="ctr"/>
                </a:tc>
                <a:tc>
                  <a:txBody>
                    <a:bodyPr/>
                    <a:lstStyle/>
                    <a:p>
                      <a:pPr algn="ctr"/>
                      <a:r>
                        <a:rPr lang="en-US" sz="2800">
                          <a:latin typeface="Times New Roman" panose="02020603050405020304" pitchFamily="18" charset="0"/>
                          <a:cs typeface="Times New Roman" panose="02020603050405020304" pitchFamily="18" charset="0"/>
                        </a:rPr>
                        <a:t>14</a:t>
                      </a:r>
                      <a:endParaRPr lang="en-US" sz="2800">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p:cNvPicPr>
            <a:picLocks noChangeAspect="1"/>
          </p:cNvPicPr>
          <p:nvPr/>
        </p:nvPicPr>
        <p:blipFill>
          <a:blip r:embed="rId1">
            <a:duotone>
              <a:prstClr val="black"/>
              <a:schemeClr val="tx2">
                <a:tint val="45000"/>
                <a:satMod val="400000"/>
              </a:schemeClr>
            </a:duotone>
          </a:blip>
          <a:stretch>
            <a:fillRect/>
          </a:stretch>
        </p:blipFill>
        <p:spPr>
          <a:xfrm>
            <a:off x="9402395" y="1312199"/>
            <a:ext cx="1728108" cy="666751"/>
          </a:xfrm>
          <a:prstGeom prst="rect">
            <a:avLst/>
          </a:prstGeom>
        </p:spPr>
      </p:pic>
      <p:sp>
        <p:nvSpPr>
          <p:cNvPr id="10" name="TextBox 9"/>
          <p:cNvSpPr txBox="1"/>
          <p:nvPr/>
        </p:nvSpPr>
        <p:spPr>
          <a:xfrm>
            <a:off x="781076" y="0"/>
            <a:ext cx="11153016" cy="7215068"/>
          </a:xfrm>
          <a:prstGeom prst="cloudCallout">
            <a:avLst>
              <a:gd name="adj1" fmla="val -49787"/>
              <a:gd name="adj2" fmla="val 34992"/>
            </a:avLst>
          </a:prstGeom>
          <a:noFill/>
          <a:ln>
            <a:solidFill>
              <a:srgbClr val="FFC000"/>
            </a:solidFill>
          </a:ln>
        </p:spPr>
        <p:txBody>
          <a:bodyPr wrap="square" rtlCol="0">
            <a:spAutoFit/>
          </a:bodyPr>
          <a:lstStyle/>
          <a:p>
            <a:pPr algn="just">
              <a:spcBef>
                <a:spcPts val="600"/>
              </a:spcBef>
              <a:spcAft>
                <a:spcPts val="600"/>
              </a:spcAft>
            </a:pPr>
            <a:r>
              <a:rPr lang="nl-NL" sz="2800">
                <a:solidFill>
                  <a:schemeClr val="bg1"/>
                </a:solidFill>
                <a:latin typeface="Times New Roman" panose="02020603050405020304" pitchFamily="18" charset="0"/>
                <a:cs typeface="Times New Roman" panose="02020603050405020304" pitchFamily="18" charset="0"/>
              </a:rPr>
              <a:t>Em đã biết kiểu dữ liệu xâu kí tự (gọi tắt là xâu) từ Bài 16 và chúng ta có thể tạo các biến kiểu xâu kí tự theo nhiều cách như sau:</a:t>
            </a:r>
            <a:endParaRPr lang="en-US" sz="280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FFC000"/>
                </a:solidFill>
                <a:latin typeface="Times New Roman" panose="02020603050405020304" pitchFamily="18" charset="0"/>
                <a:cs typeface="Times New Roman" panose="02020603050405020304" pitchFamily="18" charset="0"/>
              </a:rPr>
              <a:t>&gt;&gt;&gt; </a:t>
            </a:r>
            <a:r>
              <a:rPr lang="nl-NL" sz="2800">
                <a:solidFill>
                  <a:schemeClr val="bg1"/>
                </a:solidFill>
                <a:latin typeface="Times New Roman" panose="02020603050405020304" pitchFamily="18" charset="0"/>
                <a:cs typeface="Times New Roman" panose="02020603050405020304" pitchFamily="18" charset="0"/>
              </a:rPr>
              <a:t>s </a:t>
            </a:r>
            <a:r>
              <a:rPr lang="nl-NL" sz="2800">
                <a:solidFill>
                  <a:schemeClr val="bg1"/>
                </a:solidFill>
                <a:latin typeface="Times New Roman" panose="02020603050405020304" pitchFamily="18" charset="0"/>
                <a:cs typeface="Times New Roman" panose="02020603050405020304" pitchFamily="18" charset="0"/>
              </a:rPr>
              <a:t>= </a:t>
            </a:r>
            <a:r>
              <a:rPr lang="nl-NL" sz="2800" smtClean="0">
                <a:solidFill>
                  <a:srgbClr val="00B050"/>
                </a:solidFill>
                <a:latin typeface="Times New Roman" panose="02020603050405020304" pitchFamily="18" charset="0"/>
                <a:cs typeface="Times New Roman" panose="02020603050405020304" pitchFamily="18" charset="0"/>
              </a:rPr>
              <a:t>“Hoàng Thị Thanh Tâm”</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FFC000"/>
                </a:solidFill>
                <a:latin typeface="Times New Roman" panose="02020603050405020304" pitchFamily="18" charset="0"/>
                <a:cs typeface="Times New Roman" panose="02020603050405020304" pitchFamily="18" charset="0"/>
              </a:rPr>
              <a:t>&gt;&gt;&gt; </a:t>
            </a:r>
            <a:r>
              <a:rPr lang="nl-NL" sz="2800">
                <a:solidFill>
                  <a:schemeClr val="bg1"/>
                </a:solidFill>
                <a:latin typeface="Times New Roman" panose="02020603050405020304" pitchFamily="18" charset="0"/>
                <a:cs typeface="Times New Roman" panose="02020603050405020304" pitchFamily="18" charset="0"/>
              </a:rPr>
              <a:t>xâu = </a:t>
            </a:r>
            <a:r>
              <a:rPr lang="nl-NL" sz="2800">
                <a:solidFill>
                  <a:srgbClr val="00B050"/>
                </a:solidFill>
                <a:latin typeface="Times New Roman" panose="02020603050405020304" pitchFamily="18" charset="0"/>
                <a:cs typeface="Times New Roman" panose="02020603050405020304" pitchFamily="18" charset="0"/>
              </a:rPr>
              <a:t>‘Hoa học trò’</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FFC000"/>
                </a:solidFill>
                <a:latin typeface="Times New Roman" panose="02020603050405020304" pitchFamily="18" charset="0"/>
                <a:cs typeface="Times New Roman" panose="02020603050405020304" pitchFamily="18" charset="0"/>
              </a:rPr>
              <a:t>&gt;&gt;&gt;</a:t>
            </a:r>
            <a:r>
              <a:rPr lang="nl-NL" sz="2800">
                <a:solidFill>
                  <a:schemeClr val="bg1"/>
                </a:solidFill>
                <a:latin typeface="Times New Roman" panose="02020603050405020304" pitchFamily="18" charset="0"/>
                <a:cs typeface="Times New Roman" panose="02020603050405020304" pitchFamily="18" charset="0"/>
              </a:rPr>
              <a:t> Cau_tho = </a:t>
            </a:r>
            <a:r>
              <a:rPr lang="nl-NL" sz="2800">
                <a:solidFill>
                  <a:srgbClr val="00B050"/>
                </a:solidFill>
                <a:latin typeface="Times New Roman" panose="02020603050405020304" pitchFamily="18" charset="0"/>
                <a:cs typeface="Times New Roman" panose="02020603050405020304" pitchFamily="18" charset="0"/>
              </a:rPr>
              <a:t>“””Mình về mình có nhớ ta</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00B050"/>
                </a:solidFill>
                <a:latin typeface="Times New Roman" panose="02020603050405020304" pitchFamily="18" charset="0"/>
                <a:cs typeface="Times New Roman" panose="02020603050405020304" pitchFamily="18" charset="0"/>
              </a:rPr>
              <a:t>Mười </a:t>
            </a:r>
            <a:r>
              <a:rPr lang="nl-NL" sz="2800" smtClean="0">
                <a:solidFill>
                  <a:srgbClr val="00B050"/>
                </a:solidFill>
                <a:latin typeface="Times New Roman" panose="02020603050405020304" pitchFamily="18" charset="0"/>
                <a:cs typeface="Times New Roman" panose="02020603050405020304" pitchFamily="18" charset="0"/>
              </a:rPr>
              <a:t>lăm </a:t>
            </a:r>
            <a:r>
              <a:rPr lang="nl-NL" sz="2800">
                <a:solidFill>
                  <a:srgbClr val="00B050"/>
                </a:solidFill>
                <a:latin typeface="Times New Roman" panose="02020603050405020304" pitchFamily="18" charset="0"/>
                <a:cs typeface="Times New Roman" panose="02020603050405020304" pitchFamily="18" charset="0"/>
              </a:rPr>
              <a:t>năm ấy thiết tha mặn nồng”””</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chemeClr val="bg1"/>
                </a:solidFill>
                <a:latin typeface="Times New Roman" panose="02020603050405020304" pitchFamily="18" charset="0"/>
                <a:cs typeface="Times New Roman" panose="02020603050405020304" pitchFamily="18" charset="0"/>
              </a:rPr>
              <a:t>Liệu có lệnh nào trích ra từng kí tự của một xâu kí tự? Đếm số kí tự của một xâu?</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0" y="4772025"/>
            <a:ext cx="1990725" cy="2085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63"/>
          </p:nvPr>
        </p:nvSpPr>
        <p:spPr/>
        <p:txBody>
          <a:bodyPr/>
          <a:lstStyle/>
          <a:p>
            <a:pPr algn="ctr"/>
            <a:fld id="{B67B645E-C5E5-4727-B977-D372A0AA71D9}" type="slidenum">
              <a:rPr lang="en-US" smtClean="0"/>
            </a:fld>
            <a:endParaRPr lang="en-US" dirty="0"/>
          </a:p>
        </p:txBody>
      </p:sp>
      <p:sp>
        <p:nvSpPr>
          <p:cNvPr id="61" name="Content Placeholder 5"/>
          <p:cNvSpPr txBox="1"/>
          <p:nvPr/>
        </p:nvSpPr>
        <p:spPr>
          <a:xfrm>
            <a:off x="2008908" y="1629372"/>
            <a:ext cx="8174183"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4: </a:t>
            </a:r>
            <a:r>
              <a:rPr lang="en-US" sz="2800" noProof="1">
                <a:solidFill>
                  <a:schemeClr val="tx1"/>
                </a:solidFill>
                <a:latin typeface="Times New Roman" panose="02020603050405020304" pitchFamily="18" charset="0"/>
                <a:cs typeface="Times New Roman" panose="02020603050405020304" pitchFamily="18" charset="0"/>
              </a:rPr>
              <a:t>Trong các câu sau đây, những câu nào đúng?</a:t>
            </a:r>
            <a:endParaRPr lang="en-US" sz="2800" noProof="1">
              <a:solidFill>
                <a:schemeClr val="tx1"/>
              </a:solidFill>
              <a:latin typeface="Times New Roman" panose="02020603050405020304" pitchFamily="18" charset="0"/>
              <a:cs typeface="Times New Roman" panose="02020603050405020304" pitchFamily="18" charset="0"/>
            </a:endParaRP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ghép các xâu để được xâu mới</a:t>
            </a:r>
            <a:endParaRPr lang="en-US" sz="2800" noProof="1">
              <a:solidFill>
                <a:schemeClr val="tx1"/>
              </a:solidFill>
              <a:latin typeface="Times New Roman" panose="02020603050405020304" pitchFamily="18" charset="0"/>
              <a:cs typeface="Times New Roman" panose="02020603050405020304" pitchFamily="18" charset="0"/>
            </a:endParaRP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tìm vị trí một xâu con trong một xâu</a:t>
            </a:r>
            <a:endParaRPr lang="en-US" sz="2800" noProof="1">
              <a:solidFill>
                <a:schemeClr val="tx1"/>
              </a:solidFill>
              <a:latin typeface="Times New Roman" panose="02020603050405020304" pitchFamily="18" charset="0"/>
              <a:cs typeface="Times New Roman" panose="02020603050405020304" pitchFamily="18" charset="0"/>
            </a:endParaRPr>
          </a:p>
          <a:p>
            <a:pPr marL="514350" indent="-514350" algn="just">
              <a:lnSpc>
                <a:spcPct val="100000"/>
              </a:lnSpc>
              <a:spcBef>
                <a:spcPts val="600"/>
              </a:spcBef>
              <a:spcAft>
                <a:spcPts val="600"/>
              </a:spcAft>
              <a:buFont typeface="Arial" panose="020B0604020202020204" pitchFamily="34" charset="0"/>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xóa một xâu con trong một xâu</a:t>
            </a:r>
            <a:endParaRPr lang="en-US" sz="2800" noProof="1">
              <a:solidFill>
                <a:schemeClr val="tx1"/>
              </a:solidFill>
              <a:latin typeface="Times New Roman" panose="02020603050405020304" pitchFamily="18" charset="0"/>
              <a:cs typeface="Times New Roman" panose="02020603050405020304" pitchFamily="18" charset="0"/>
            </a:endParaRP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thay đổi một xâu con trong một xâu</a:t>
            </a:r>
            <a:endParaRPr lang="en-US" sz="2800" noProof="1">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1884218" y="22028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Oval 5"/>
          <p:cNvSpPr/>
          <p:nvPr/>
        </p:nvSpPr>
        <p:spPr>
          <a:xfrm>
            <a:off x="1884218" y="27763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ltGray"/>
        <p:txBody>
          <a:bodyPr/>
          <a:lstStyle/>
          <a:p>
            <a:r>
              <a:rPr lang="en-US" dirty="0"/>
              <a:t>Thank You</a:t>
            </a:r>
            <a:endParaRPr lang="en-US" dirty="0"/>
          </a:p>
        </p:txBody>
      </p:sp>
      <p:sp>
        <p:nvSpPr>
          <p:cNvPr id="4" name="Subtitle 3"/>
          <p:cNvSpPr>
            <a:spLocks noGrp="1"/>
          </p:cNvSpPr>
          <p:nvPr>
            <p:ph type="subTitle" idx="1"/>
          </p:nvPr>
        </p:nvSpPr>
        <p:spPr bwMode="gray"/>
        <p:txBody>
          <a:bodyPr/>
          <a:lstStyle/>
          <a:p>
            <a:r>
              <a:rPr lang="en-US" noProof="1"/>
              <a:t>Allan Mattsson</a:t>
            </a:r>
            <a:endParaRPr lang="en-US" noProof="1"/>
          </a:p>
        </p:txBody>
      </p:sp>
      <p:sp>
        <p:nvSpPr>
          <p:cNvPr id="6" name="Text Placeholder 5"/>
          <p:cNvSpPr>
            <a:spLocks noGrp="1"/>
          </p:cNvSpPr>
          <p:nvPr>
            <p:ph type="body" sz="quarter" idx="15"/>
          </p:nvPr>
        </p:nvSpPr>
        <p:spPr bwMode="gray"/>
        <p:txBody>
          <a:bodyPr/>
          <a:lstStyle/>
          <a:p>
            <a:r>
              <a:rPr lang="en-US" dirty="0"/>
              <a:t>+1 555-0100</a:t>
            </a:r>
            <a:endParaRPr lang="en-US" dirty="0"/>
          </a:p>
        </p:txBody>
      </p:sp>
      <p:sp>
        <p:nvSpPr>
          <p:cNvPr id="7" name="Text Placeholder 6"/>
          <p:cNvSpPr>
            <a:spLocks noGrp="1"/>
          </p:cNvSpPr>
          <p:nvPr>
            <p:ph type="body" sz="quarter" idx="16"/>
          </p:nvPr>
        </p:nvSpPr>
        <p:spPr bwMode="gray"/>
        <p:txBody>
          <a:bodyPr/>
          <a:lstStyle/>
          <a:p>
            <a:r>
              <a:rPr lang="en-US" dirty="0"/>
              <a:t>allan@contoso.com</a:t>
            </a:r>
            <a:endParaRPr lang="en-US" dirty="0"/>
          </a:p>
        </p:txBody>
      </p:sp>
      <p:sp>
        <p:nvSpPr>
          <p:cNvPr id="8" name="Text Placeholder 7"/>
          <p:cNvSpPr>
            <a:spLocks noGrp="1"/>
          </p:cNvSpPr>
          <p:nvPr>
            <p:ph type="body" sz="quarter" idx="17"/>
          </p:nvPr>
        </p:nvSpPr>
        <p:spPr bwMode="gray"/>
        <p:txBody>
          <a:bodyPr/>
          <a:lstStyle/>
          <a:p>
            <a:r>
              <a:rPr lang="en-US" dirty="0"/>
              <a:t>www.contoso.com</a:t>
            </a:r>
            <a:endParaRPr lang="en-US" dirty="0"/>
          </a:p>
        </p:txBody>
      </p:sp>
      <p:pic>
        <p:nvPicPr>
          <p:cNvPr id="12" name="Graphic 11" descr="User" title="Icon - Presenter Name"/>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bwMode="gray">
          <a:xfrm>
            <a:off x="11301465" y="3884812"/>
            <a:ext cx="218900" cy="218900"/>
          </a:xfrm>
          <a:prstGeom prst="rect">
            <a:avLst/>
          </a:prstGeom>
        </p:spPr>
      </p:pic>
      <p:pic>
        <p:nvPicPr>
          <p:cNvPr id="14" name="Graphic 13" descr="Smart Phone" title="Icon - Presenter Phone Numbe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bwMode="gray">
          <a:xfrm>
            <a:off x="11301465" y="4293572"/>
            <a:ext cx="218900" cy="218900"/>
          </a:xfrm>
          <a:prstGeom prst="rect">
            <a:avLst/>
          </a:prstGeom>
        </p:spPr>
      </p:pic>
      <p:pic>
        <p:nvPicPr>
          <p:cNvPr id="13" name="Graphic 12" descr="Envelope" title="Icon Presenter Email"/>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bwMode="gray">
          <a:xfrm>
            <a:off x="11301465" y="4661290"/>
            <a:ext cx="218900" cy="218900"/>
          </a:xfrm>
          <a:prstGeom prst="rect">
            <a:avLst/>
          </a:prstGeom>
        </p:spPr>
      </p:pic>
      <p:pic>
        <p:nvPicPr>
          <p:cNvPr id="15" name="Graphic 14" descr="Link"/>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bwMode="gray">
          <a:xfrm>
            <a:off x="11284606" y="5029008"/>
            <a:ext cx="244786" cy="244786"/>
          </a:xfrm>
          <a:prstGeom prst="rect">
            <a:avLst/>
          </a:prstGeom>
        </p:spPr>
      </p:pic>
      <p:sp>
        <p:nvSpPr>
          <p:cNvPr id="19" name="Slide Number Placeholder 18"/>
          <p:cNvSpPr>
            <a:spLocks noGrp="1"/>
          </p:cNvSpPr>
          <p:nvPr>
            <p:ph type="sldNum" sz="quarter" idx="11"/>
          </p:nvPr>
        </p:nvSpPr>
        <p:spPr/>
        <p:txBody>
          <a:bodyPr/>
          <a:lstStyle/>
          <a:p>
            <a:fld id="{B67B645E-C5E5-4727-B977-D372A0AA71D9}" type="slidenum">
              <a:rPr lang="en-US" smtClean="0"/>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000" y="432000"/>
            <a:ext cx="10143235" cy="432000"/>
          </a:xfrm>
        </p:spPr>
        <p:txBody>
          <a:bodyPr/>
          <a:lstStyle/>
          <a:p>
            <a:r>
              <a:rPr lang="en-US" sz="4000">
                <a:solidFill>
                  <a:srgbClr val="0070C0"/>
                </a:solidFill>
              </a:rPr>
              <a:t>1. </a:t>
            </a:r>
            <a:r>
              <a:rPr lang="en-US" sz="4000" smtClean="0">
                <a:solidFill>
                  <a:srgbClr val="0070C0"/>
                </a:solidFill>
              </a:rPr>
              <a:t>Xâu là một dãy kí </a:t>
            </a:r>
            <a:r>
              <a:rPr lang="en-US" sz="4000">
                <a:solidFill>
                  <a:srgbClr val="0070C0"/>
                </a:solidFill>
              </a:rPr>
              <a:t>tự</a:t>
            </a:r>
            <a:endParaRPr lang="en-US" sz="4000" dirty="0">
              <a:solidFill>
                <a:srgbClr val="0070C0"/>
              </a:solidFill>
            </a:endParaRPr>
          </a:p>
        </p:txBody>
      </p:sp>
      <p:sp>
        <p:nvSpPr>
          <p:cNvPr id="8" name="Slide Number Placeholder 7"/>
          <p:cNvSpPr>
            <a:spLocks noGrp="1"/>
          </p:cNvSpPr>
          <p:nvPr>
            <p:ph type="sldNum" sz="quarter" idx="15"/>
          </p:nvPr>
        </p:nvSpPr>
        <p:spPr/>
        <p:txBody>
          <a:bodyPr/>
          <a:lstStyle/>
          <a:p>
            <a:pPr algn="ctr"/>
            <a:fld id="{B67B645E-C5E5-4727-B977-D372A0AA71D9}" type="slidenum">
              <a:rPr lang="en-US" smtClean="0"/>
            </a:fld>
            <a:endParaRPr lang="en-US" dirty="0"/>
          </a:p>
        </p:txBody>
      </p:sp>
      <p:sp>
        <p:nvSpPr>
          <p:cNvPr id="9" name="TextBox 8"/>
          <p:cNvSpPr txBox="1"/>
          <p:nvPr/>
        </p:nvSpPr>
        <p:spPr>
          <a:xfrm>
            <a:off x="2883877" y="848487"/>
            <a:ext cx="9133072" cy="2108299"/>
          </a:xfrm>
          <a:prstGeom prst="cloudCallout">
            <a:avLst>
              <a:gd name="adj1" fmla="val -65506"/>
              <a:gd name="adj2" fmla="val 17109"/>
            </a:avLst>
          </a:prstGeom>
          <a:noFill/>
          <a:ln>
            <a:solidFill>
              <a:srgbClr val="00B050"/>
            </a:solidFill>
          </a:ln>
        </p:spPr>
        <p:txBody>
          <a:bodyPr wrap="square" rtlCol="0">
            <a:spAutoFit/>
          </a:bodyPr>
          <a:lstStyle/>
          <a:p>
            <a:pPr lvl="0"/>
            <a:r>
              <a:rPr lang="en-US" sz="2800" i="1">
                <a:latin typeface="Times New Roman" panose="02020603050405020304" pitchFamily="18" charset="0"/>
                <a:cs typeface="Times New Roman" panose="02020603050405020304" pitchFamily="18" charset="0"/>
              </a:rPr>
              <a:t>Quan sát các ví dụ sau để biết cấu trúc xâu kí tự, so sánh với danh sách để biết sự khác nhau giữa xâu và danh sách?</a:t>
            </a:r>
            <a:endParaRPr lang="en-US" sz="28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1097" y="1297368"/>
            <a:ext cx="2202780" cy="17721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2"/>
          <a:srcRect l="2941" t="57932" r="71719" b="14503"/>
          <a:stretch>
            <a:fillRect/>
          </a:stretch>
        </p:blipFill>
        <p:spPr>
          <a:xfrm>
            <a:off x="3299679" y="3159204"/>
            <a:ext cx="5486400" cy="3370218"/>
          </a:xfrm>
          <a:prstGeom prst="rect">
            <a:avLst/>
          </a:prstGeom>
          <a:ln>
            <a:solidFill>
              <a:srgbClr val="0070C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4" y="546647"/>
            <a:ext cx="10714893"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xâu kí tự được hiểu là một dãy các kí tự. Tương tự danh sách, ta có thể truy cập từng kí tự của xâu thông qua chỉ số, chỉ số bắt đầu từ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thấy sự khác nhau giữa xâu và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1"/>
          <a:srcRect l="3122" t="66266" r="53439" b="13862"/>
          <a:stretch>
            <a:fillRect/>
          </a:stretch>
        </p:blipFill>
        <p:spPr>
          <a:xfrm>
            <a:off x="1031631" y="2977661"/>
            <a:ext cx="10437318" cy="2696308"/>
          </a:xfrm>
          <a:prstGeom prst="rect">
            <a:avLst/>
          </a:prstGeom>
          <a:ln>
            <a:solidFill>
              <a:schemeClr val="accent3">
                <a:lumMod val="60000"/>
                <a:lumOff val="4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5" y="644292"/>
            <a:ext cx="10550770" cy="372409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cho phép thay đổi từng kí tự của một xâu. Điều này khác với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có kiểu dữ liệu kí tự. Kí tự chính là xâu có độ dài 1. Xâu rỗng được định nghĩa như sau: </a:t>
            </a:r>
            <a:r>
              <a:rPr lang="en-US" sz="280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empty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rPr>
              <a:t>: </a:t>
            </a:r>
            <a:r>
              <a:rPr lang="en-US" sz="2800">
                <a:solidFill>
                  <a:srgbClr val="C45911"/>
                </a:solidFill>
                <a:latin typeface="Times New Roman" panose="02020603050405020304" pitchFamily="18" charset="0"/>
                <a:ea typeface="Times New Roman" panose="02020603050405020304" pitchFamily="18" charset="0"/>
              </a:rPr>
              <a:t>Xâu kí tự trong Python là dãy các kí tự Unicode. Xâu có thể được coi là danh sách các kí tự nhưng không thay đổi từng kí tự của xâu. Truy cập từng kí tự của xâu qua chỉ số, chỉ số từ 0 đến độ dài len() – 1.</a:t>
            </a: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773723" y="171508"/>
            <a:ext cx="11160369" cy="5950089"/>
          </a:xfrm>
          <a:prstGeom prst="cloudCallout">
            <a:avLst>
              <a:gd name="adj1" fmla="val -43312"/>
              <a:gd name="adj2" fmla="val 431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20320" lvl="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1. Các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xâu kí tự sau có hợp lệ không?</a:t>
            </a:r>
            <a:endPar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“123&amp;*()+-ABC”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“1010110&amp;0101001”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startAt="3"/>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“Tây Nguyên”		d)   11111111 = 256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032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Mỗi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xâu hợp lệ ở câu 1 có độ dài bằng bao nhiêu?</a:t>
            </a:r>
            <a:endPar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99" y="5197962"/>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1266092" y="171508"/>
            <a:ext cx="10925908" cy="2108299"/>
          </a:xfrm>
          <a:prstGeom prst="cloudCallout">
            <a:avLst>
              <a:gd name="adj1" fmla="val -42682"/>
              <a:gd name="adj2" fmla="val -42439"/>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Quan sát các lệnh sau để biết cách duyệt từng kí tự của xâu kí tự bằng lệnh for. Có hai cách duyệt, theo chỉ số và theo phần tử của xâu kí tự.</a:t>
            </a:r>
            <a:endParaRPr lang="en-US" sz="2800">
              <a:latin typeface="Times New Roman" panose="02020603050405020304" pitchFamily="18" charset="0"/>
              <a:cs typeface="Times New Roman" panose="02020603050405020304" pitchFamily="18" charset="0"/>
            </a:endParaRPr>
          </a:p>
        </p:txBody>
      </p:sp>
      <p:pic>
        <p:nvPicPr>
          <p:cNvPr id="1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2"/>
          <a:srcRect l="3122" t="56330" r="67376" b="14182"/>
          <a:stretch>
            <a:fillRect/>
          </a:stretch>
        </p:blipFill>
        <p:spPr>
          <a:xfrm>
            <a:off x="2532183" y="2630923"/>
            <a:ext cx="6799385" cy="3837689"/>
          </a:xfrm>
          <a:prstGeom prst="rect">
            <a:avLst/>
          </a:prstGeom>
          <a:ln>
            <a:solidFill>
              <a:schemeClr val="accent3">
                <a:lumMod val="60000"/>
                <a:lumOff val="40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a:solidFill>
                  <a:srgbClr val="0070C0"/>
                </a:solidFill>
              </a:rPr>
              <a:t>2. </a:t>
            </a:r>
            <a:r>
              <a:rPr lang="en-US" sz="4000" smtClean="0">
                <a:solidFill>
                  <a:srgbClr val="0070C0"/>
                </a:solidFill>
              </a:rPr>
              <a:t>Lệnh duyệt </a:t>
            </a:r>
            <a:r>
              <a:rPr lang="en-US" sz="4000" smtClean="0">
                <a:solidFill>
                  <a:srgbClr val="0070C0"/>
                </a:solidFill>
              </a:rPr>
              <a:t>kí tự của xâu</a:t>
            </a:r>
            <a:endParaRPr lang="en-US" sz="4000" dirty="0">
              <a:solidFill>
                <a:srgbClr val="0070C0"/>
              </a:solidFill>
            </a:endParaRPr>
          </a:p>
        </p:txBody>
      </p:sp>
      <p:sp>
        <p:nvSpPr>
          <p:cNvPr id="2" name="Rectangle 1"/>
          <p:cNvSpPr/>
          <p:nvPr/>
        </p:nvSpPr>
        <p:spPr>
          <a:xfrm>
            <a:off x="399786" y="1685155"/>
            <a:ext cx="11361414" cy="3724096"/>
          </a:xfrm>
          <a:prstGeom prst="rect">
            <a:avLst/>
          </a:prstGeom>
        </p:spPr>
        <p:txBody>
          <a:bodyPr wrap="square">
            <a:spAutoFit/>
          </a:bodyPr>
          <a:lstStyle/>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thứ nhất, biển i lần lượt chạy theo chỉ số của xâu kí tự s, từ 0 đến len(s) – 1. Kí tự tại chỉ số i là s[i].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duyệt thứ hai duyệt theo từng kí tự của xâu s. Biến ch sẽ được gán lần lượt các kí tự của xâu s từ đầu đến cuối.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R="75565"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Từ khoá </a:t>
            </a: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tuỳ trường hợp cụ thể, hoặc là toán tử logic dùng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kiểm tra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giá trị có mặt hay không trong một vùng giá trị/danh sách/xâu, hoặc để chọn lần lượt từng phần tử trong một vùng giá trị/danh sách/xâu.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169" y="635582"/>
            <a:ext cx="6096000" cy="2071370"/>
          </a:xfrm>
          <a:prstGeom prst="rect">
            <a:avLst/>
          </a:prstGeom>
        </p:spPr>
        <p:txBody>
          <a:bodyPr>
            <a:spAutoFit/>
          </a:bodyPr>
          <a:lstStyle/>
          <a:p>
            <a:pPr marR="75565" algn="just">
              <a:lnSpc>
                <a:spcPct val="115000"/>
              </a:lnSpc>
              <a:spcAft>
                <a:spcPts val="0"/>
              </a:spcAft>
            </a:pPr>
            <a:r>
              <a:rPr lang="en-US" sz="2800" b="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a:latin typeface="Times New Roman" panose="02020603050405020304" pitchFamily="18" charset="0"/>
                <a:ea typeface="Times New Roman" panose="02020603050405020304" pitchFamily="18" charset="0"/>
                <a:cs typeface="Times New Roman" panose="02020603050405020304" pitchFamily="18" charset="0"/>
              </a:rPr>
              <a:t>in </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b="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b="1">
                <a:latin typeface="Times New Roman" panose="02020603050405020304" pitchFamily="18" charset="0"/>
                <a:ea typeface="Times New Roman" panose="02020603050405020304" pitchFamily="18" charset="0"/>
                <a:cs typeface="Times New Roman" panose="02020603050405020304" pitchFamily="18" charset="0"/>
              </a:rPr>
              <a:t>in </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b="1">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97169" y="3444273"/>
            <a:ext cx="10574216"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duyệt các kí tự của xâu bằng lệnh for tương tự với danh sách.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in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True nếu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là xâu con của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Rose suite pitch deck</Template>
  <TotalTime>0</TotalTime>
  <Words>4958</Words>
  <Application>WPS Presentation</Application>
  <PresentationFormat>Widescreen</PresentationFormat>
  <Paragraphs>134</Paragraphs>
  <Slides>21</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SimSun</vt:lpstr>
      <vt:lpstr>Wingdings</vt:lpstr>
      <vt:lpstr>Times New Roman</vt:lpstr>
      <vt:lpstr>Calibri</vt:lpstr>
      <vt:lpstr>Microsoft YaHei</vt:lpstr>
      <vt:lpstr>Arial Unicode MS</vt:lpstr>
      <vt:lpstr>Corbel</vt:lpstr>
      <vt:lpstr>Office Theme</vt:lpstr>
      <vt:lpstr>BÀI 24 KIỂU XÂU KÍ TỰ</vt:lpstr>
      <vt:lpstr>PowerPoint 演示文稿</vt:lpstr>
      <vt:lpstr>1. Xâu là một dãy kí tự</vt:lpstr>
      <vt:lpstr>PowerPoint 演示文稿</vt:lpstr>
      <vt:lpstr>PowerPoint 演示文稿</vt:lpstr>
      <vt:lpstr>PowerPoint 演示文稿</vt:lpstr>
      <vt:lpstr>PowerPoint 演示文稿</vt:lpstr>
      <vt:lpstr>2. Lệnh duyệt kí tự của xâu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ASUS</cp:lastModifiedBy>
  <cp:revision>13</cp:revision>
  <dcterms:created xsi:type="dcterms:W3CDTF">2022-01-17T11:29:00Z</dcterms:created>
  <dcterms:modified xsi:type="dcterms:W3CDTF">2023-02-23T10:40:48Z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9A7B0A7205534B8C914DA0B416F2E9F7</vt:lpwstr>
  </property>
  <property fmtid="{D5CDD505-2E9C-101B-9397-08002B2CF9AE}" pid="4" name="KSOProductBuildVer">
    <vt:lpwstr>1033-11.2.0.11486</vt:lpwstr>
  </property>
</Properties>
</file>