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1"/>
  </p:notesMasterIdLst>
  <p:handoutMasterIdLst>
    <p:handoutMasterId r:id="rId42"/>
  </p:handoutMasterIdLst>
  <p:sldIdLst>
    <p:sldId id="2448" r:id="rId5"/>
    <p:sldId id="2465" r:id="rId6"/>
    <p:sldId id="2466" r:id="rId7"/>
    <p:sldId id="2467" r:id="rId8"/>
    <p:sldId id="2468" r:id="rId9"/>
    <p:sldId id="2470" r:id="rId10"/>
    <p:sldId id="2469" r:id="rId11"/>
    <p:sldId id="2471" r:id="rId12"/>
    <p:sldId id="2472" r:id="rId13"/>
    <p:sldId id="2473" r:id="rId14"/>
    <p:sldId id="2474" r:id="rId15"/>
    <p:sldId id="2475" r:id="rId16"/>
    <p:sldId id="2476" r:id="rId17"/>
    <p:sldId id="2477" r:id="rId18"/>
    <p:sldId id="2478" r:id="rId19"/>
    <p:sldId id="2479" r:id="rId20"/>
    <p:sldId id="2480" r:id="rId21"/>
    <p:sldId id="2481" r:id="rId22"/>
    <p:sldId id="2482" r:id="rId23"/>
    <p:sldId id="2483" r:id="rId24"/>
    <p:sldId id="2484" r:id="rId25"/>
    <p:sldId id="2485" r:id="rId26"/>
    <p:sldId id="2486" r:id="rId27"/>
    <p:sldId id="262" r:id="rId28"/>
    <p:sldId id="2462" r:id="rId29"/>
    <p:sldId id="2463" r:id="rId30"/>
    <p:sldId id="2464" r:id="rId31"/>
    <p:sldId id="280" r:id="rId32"/>
    <p:sldId id="282" r:id="rId33"/>
    <p:sldId id="283" r:id="rId34"/>
    <p:sldId id="284" r:id="rId35"/>
    <p:sldId id="281" r:id="rId36"/>
    <p:sldId id="285" r:id="rId37"/>
    <p:sldId id="286" r:id="rId38"/>
    <p:sldId id="287" r:id="rId39"/>
    <p:sldId id="2436"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92" userDrawn="1">
          <p15:clr>
            <a:srgbClr val="A4A3A4"/>
          </p15:clr>
        </p15:guide>
        <p15:guide id="2" pos="3840" userDrawn="1">
          <p15:clr>
            <a:srgbClr val="A4A3A4"/>
          </p15:clr>
        </p15:guide>
        <p15:guide id="3" orient="horz" pos="141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3F52"/>
    <a:srgbClr val="E99757"/>
    <a:srgbClr val="01023B"/>
    <a:srgbClr val="898989"/>
    <a:srgbClr val="2F3342"/>
    <a:srgbClr val="2C21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5033" autoAdjust="0"/>
  </p:normalViewPr>
  <p:slideViewPr>
    <p:cSldViewPr snapToGrid="0">
      <p:cViewPr varScale="1">
        <p:scale>
          <a:sx n="41" d="100"/>
          <a:sy n="41" d="100"/>
        </p:scale>
        <p:origin x="66" y="606"/>
      </p:cViewPr>
      <p:guideLst>
        <p:guide orient="horz" pos="1992"/>
        <p:guide pos="3840"/>
        <p:guide orient="horz" pos="1416"/>
      </p:guideLst>
    </p:cSldViewPr>
  </p:slideViewPr>
  <p:outlineViewPr>
    <p:cViewPr>
      <p:scale>
        <a:sx n="33" d="100"/>
        <a:sy n="33" d="100"/>
      </p:scale>
      <p:origin x="0" y="-5189"/>
    </p:cViewPr>
  </p:outlineViewPr>
  <p:notesTextViewPr>
    <p:cViewPr>
      <p:scale>
        <a:sx n="1" d="1"/>
        <a:sy n="1" d="1"/>
      </p:scale>
      <p:origin x="0" y="0"/>
    </p:cViewPr>
  </p:notesTextViewPr>
  <p:sorterViewPr>
    <p:cViewPr>
      <p:scale>
        <a:sx n="130" d="100"/>
        <a:sy n="130" d="100"/>
      </p:scale>
      <p:origin x="0" y="-8722"/>
    </p:cViewPr>
  </p:sorterViewPr>
  <p:notesViewPr>
    <p:cSldViewPr snapToGrid="0">
      <p:cViewPr varScale="1">
        <p:scale>
          <a:sx n="60" d="100"/>
          <a:sy n="60" d="100"/>
        </p:scale>
        <p:origin x="3187"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97DFCF-F890-A143-9133-C8B65C9B01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E2C281-2434-D94F-B4BD-BA3CD4DB8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6D5B4E-BF3E-3B45-A4BA-D6C3B92870D7}" type="datetimeFigureOut">
              <a:rPr lang="en-US" smtClean="0"/>
              <a:t>3/29/2022</a:t>
            </a:fld>
            <a:endParaRPr lang="en-US" dirty="0"/>
          </a:p>
        </p:txBody>
      </p:sp>
      <p:sp>
        <p:nvSpPr>
          <p:cNvPr id="4" name="Footer Placeholder 3">
            <a:extLst>
              <a:ext uri="{FF2B5EF4-FFF2-40B4-BE49-F238E27FC236}">
                <a16:creationId xmlns:a16="http://schemas.microsoft.com/office/drawing/2014/main" id="{5C17CBFA-633D-5540-AFAA-BE1F495EC6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26B5631-D714-AD41-853B-A883ADC344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65AE8BC-2AB3-9E4C-9797-2A6F8A74C74E}" type="slidenum">
              <a:rPr lang="en-US" smtClean="0"/>
              <a:t>‹#›</a:t>
            </a:fld>
            <a:endParaRPr lang="en-US" dirty="0"/>
          </a:p>
        </p:txBody>
      </p:sp>
    </p:spTree>
    <p:extLst>
      <p:ext uri="{BB962C8B-B14F-4D97-AF65-F5344CB8AC3E}">
        <p14:creationId xmlns:p14="http://schemas.microsoft.com/office/powerpoint/2010/main" val="42739870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8621B-8C8E-49BA-8772-41D0FE75A082}" type="datetimeFigureOut">
              <a:rPr lang="en-US" smtClean="0"/>
              <a:t>3/29/2022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8B34ED-4CDD-41C9-90F7-D768D5559A6F}" type="slidenum">
              <a:rPr lang="en-US" smtClean="0"/>
              <a:t>‹#›</a:t>
            </a:fld>
            <a:endParaRPr lang="en-US" dirty="0"/>
          </a:p>
        </p:txBody>
      </p:sp>
    </p:spTree>
    <p:extLst>
      <p:ext uri="{BB962C8B-B14F-4D97-AF65-F5344CB8AC3E}">
        <p14:creationId xmlns:p14="http://schemas.microsoft.com/office/powerpoint/2010/main" val="4225970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lstStyle>
            <a:lvl1pPr marL="0" indent="0" algn="ctr">
              <a:buNone/>
              <a:defRPr/>
            </a:lvl1pPr>
          </a:lstStyle>
          <a:p>
            <a:r>
              <a:rPr lang="en-US"/>
              <a:t>Click icon to add picture</a:t>
            </a:r>
            <a:endParaRPr lang="en-US" dirty="0"/>
          </a:p>
        </p:txBody>
      </p:sp>
      <p:sp>
        <p:nvSpPr>
          <p:cNvPr id="14" name="Text Placeholder 13">
            <a:extLst>
              <a:ext uri="{FF2B5EF4-FFF2-40B4-BE49-F238E27FC236}">
                <a16:creationId xmlns:a16="http://schemas.microsoft.com/office/drawing/2014/main" id="{F80209DF-C4D9-43B8-AA05-F53619153042}"/>
              </a:ext>
            </a:extLst>
          </p:cNvPr>
          <p:cNvSpPr>
            <a:spLocks noGrp="1"/>
          </p:cNvSpPr>
          <p:nvPr>
            <p:ph type="body" sz="quarter" idx="12"/>
          </p:nvPr>
        </p:nvSpPr>
        <p:spPr>
          <a:xfrm>
            <a:off x="3512343" y="5922140"/>
            <a:ext cx="5167313" cy="518795"/>
          </a:xfrm>
        </p:spPr>
        <p:txBody>
          <a:bodyPr>
            <a:noAutofit/>
          </a:bodyPr>
          <a:lstStyle>
            <a:lvl1pPr marL="0" indent="0" algn="ctr">
              <a:buNone/>
              <a:defRPr sz="1800" spc="300">
                <a:solidFill>
                  <a:schemeClr val="tx1"/>
                </a:solidFill>
              </a:defRPr>
            </a:lvl1pPr>
            <a:lvl2pPr marL="457200" indent="0">
              <a:buNone/>
              <a:defRPr/>
            </a:lvl2pPr>
          </a:lstStyle>
          <a:p>
            <a:pPr lvl="0"/>
            <a:r>
              <a:rPr lang="en-US"/>
              <a:t>Click to edit Master text styles</a:t>
            </a:r>
          </a:p>
        </p:txBody>
      </p:sp>
      <p:sp>
        <p:nvSpPr>
          <p:cNvPr id="7" name="Text Placeholder 6">
            <a:extLst>
              <a:ext uri="{FF2B5EF4-FFF2-40B4-BE49-F238E27FC236}">
                <a16:creationId xmlns:a16="http://schemas.microsoft.com/office/drawing/2014/main" id="{758235C5-25B1-4243-9762-4AAD3C08E8BE}"/>
              </a:ext>
            </a:extLst>
          </p:cNvPr>
          <p:cNvSpPr>
            <a:spLocks noGrp="1"/>
          </p:cNvSpPr>
          <p:nvPr>
            <p:ph type="body" idx="1" hasCustomPrompt="1"/>
          </p:nvPr>
        </p:nvSpPr>
        <p:spPr>
          <a:xfrm>
            <a:off x="4038600" y="3608511"/>
            <a:ext cx="4114800" cy="51879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marL="0" indent="0" algn="ctr">
              <a:buNone/>
              <a:defRPr sz="1800" cap="all" baseline="0"/>
            </a:lvl1pPr>
          </a:lstStyle>
          <a:p>
            <a:r>
              <a:rPr lang="en-US" spc="300" dirty="0"/>
              <a:t>ANNUAL REVIEW</a:t>
            </a:r>
          </a:p>
        </p:txBody>
      </p:sp>
      <p:sp>
        <p:nvSpPr>
          <p:cNvPr id="2" name="Title 1">
            <a:extLst>
              <a:ext uri="{FF2B5EF4-FFF2-40B4-BE49-F238E27FC236}">
                <a16:creationId xmlns:a16="http://schemas.microsoft.com/office/drawing/2014/main" id="{298B2C6E-DB6F-4476-8E95-9F6EC79392FD}"/>
              </a:ext>
            </a:extLst>
          </p:cNvPr>
          <p:cNvSpPr>
            <a:spLocks noGrp="1"/>
          </p:cNvSpPr>
          <p:nvPr>
            <p:ph type="title" hasCustomPrompt="1"/>
          </p:nvPr>
        </p:nvSpPr>
        <p:spPr>
          <a:xfrm>
            <a:off x="350836" y="2445633"/>
            <a:ext cx="11490325" cy="823913"/>
          </a:xfrm>
        </p:spPr>
        <p:txBody>
          <a:bodyPr>
            <a:noAutofit/>
          </a:bodyPr>
          <a:lstStyle>
            <a:lvl1pPr>
              <a:lnSpc>
                <a:spcPct val="150000"/>
              </a:lnSpc>
              <a:spcBef>
                <a:spcPts val="1000"/>
              </a:spcBef>
              <a:defRPr sz="4000" cap="all" spc="300" baseline="0"/>
            </a:lvl1pPr>
          </a:lstStyle>
          <a:p>
            <a:r>
              <a:rPr lang="en-US" dirty="0"/>
              <a:t>Click to edit Master TEXT styles</a:t>
            </a:r>
          </a:p>
        </p:txBody>
      </p:sp>
    </p:spTree>
    <p:extLst>
      <p:ext uri="{BB962C8B-B14F-4D97-AF65-F5344CB8AC3E}">
        <p14:creationId xmlns:p14="http://schemas.microsoft.com/office/powerpoint/2010/main" val="318230312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86FE9B2-6286-484B-8943-95EE0B6B0267}"/>
              </a:ext>
            </a:extLst>
          </p:cNvPr>
          <p:cNvSpPr>
            <a:spLocks noGrp="1"/>
          </p:cNvSpPr>
          <p:nvPr>
            <p:ph type="pic" sz="quarter" idx="14"/>
          </p:nvPr>
        </p:nvSpPr>
        <p:spPr>
          <a:xfrm>
            <a:off x="0" y="0"/>
            <a:ext cx="5416550" cy="6858000"/>
          </a:xfrm>
          <a:effectLst/>
        </p:spPr>
        <p:txBody>
          <a:bodyPr anchor="ctr"/>
          <a:lstStyle>
            <a:lvl1pPr marL="0" indent="0" algn="ctr">
              <a:buNone/>
              <a:defRPr/>
            </a:lvl1pPr>
          </a:lstStyle>
          <a:p>
            <a:r>
              <a:rPr lang="en-US"/>
              <a:t>Click icon to add picture</a:t>
            </a:r>
            <a:endParaRPr lang="en-US" dirty="0"/>
          </a:p>
        </p:txBody>
      </p:sp>
      <p:sp>
        <p:nvSpPr>
          <p:cNvPr id="11" name="Slide Number Placeholder 5">
            <a:extLst>
              <a:ext uri="{FF2B5EF4-FFF2-40B4-BE49-F238E27FC236}">
                <a16:creationId xmlns:a16="http://schemas.microsoft.com/office/drawing/2014/main" id="{7D4E8708-8565-4A5B-9D9E-1D4F40EAF909}"/>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dirty="0"/>
          </a:p>
        </p:txBody>
      </p:sp>
      <p:sp>
        <p:nvSpPr>
          <p:cNvPr id="16" name="Content Placeholder 8">
            <a:extLst>
              <a:ext uri="{FF2B5EF4-FFF2-40B4-BE49-F238E27FC236}">
                <a16:creationId xmlns:a16="http://schemas.microsoft.com/office/drawing/2014/main" id="{42436126-0370-4532-A8AD-D20897982AD2}"/>
              </a:ext>
            </a:extLst>
          </p:cNvPr>
          <p:cNvSpPr>
            <a:spLocks noGrp="1"/>
          </p:cNvSpPr>
          <p:nvPr>
            <p:ph idx="1" hasCustomPrompt="1"/>
          </p:nvPr>
        </p:nvSpPr>
        <p:spPr>
          <a:xfrm>
            <a:off x="6096000" y="1661160"/>
            <a:ext cx="4646246" cy="2218585"/>
          </a:xfrm>
        </p:spPr>
        <p:txBody>
          <a:bodyPr>
            <a:noAutofit/>
          </a:bodyPr>
          <a:lstStyle>
            <a:lvl1pPr>
              <a:defRPr/>
            </a:lvl1pPr>
          </a:lstStyle>
          <a:p>
            <a:pPr marL="0" indent="0">
              <a:lnSpc>
                <a:spcPct val="100000"/>
              </a:lnSpc>
              <a:buNone/>
            </a:pPr>
            <a:r>
              <a:rPr lang="en-US" sz="1600" dirty="0">
                <a:cs typeface="Biome Light" panose="020B0303030204020804" pitchFamily="34" charset="0"/>
              </a:rPr>
              <a:t>Click to edit master text style.</a:t>
            </a:r>
          </a:p>
          <a:p>
            <a:pPr marL="0" indent="0">
              <a:buNone/>
            </a:pPr>
            <a:endParaRPr lang="en-US" dirty="0"/>
          </a:p>
        </p:txBody>
      </p:sp>
      <p:sp>
        <p:nvSpPr>
          <p:cNvPr id="17" name="Slide Number Placeholder 70">
            <a:extLst>
              <a:ext uri="{FF2B5EF4-FFF2-40B4-BE49-F238E27FC236}">
                <a16:creationId xmlns:a16="http://schemas.microsoft.com/office/drawing/2014/main" id="{AEC105AD-E933-4969-B038-0ABD6F013167}"/>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pPr/>
              <a:t>‹#›</a:t>
            </a:fld>
            <a:endParaRPr lang="en-US" dirty="0"/>
          </a:p>
        </p:txBody>
      </p:sp>
      <p:sp>
        <p:nvSpPr>
          <p:cNvPr id="7" name="Title 1">
            <a:extLst>
              <a:ext uri="{FF2B5EF4-FFF2-40B4-BE49-F238E27FC236}">
                <a16:creationId xmlns:a16="http://schemas.microsoft.com/office/drawing/2014/main" id="{76CDEBF2-B5C9-4887-B717-81C3D1A73CA9}"/>
              </a:ext>
            </a:extLst>
          </p:cNvPr>
          <p:cNvSpPr>
            <a:spLocks noGrp="1"/>
          </p:cNvSpPr>
          <p:nvPr>
            <p:ph type="title"/>
          </p:nvPr>
        </p:nvSpPr>
        <p:spPr>
          <a:xfrm>
            <a:off x="6095999" y="612037"/>
            <a:ext cx="5897218" cy="884238"/>
          </a:xfrm>
        </p:spPr>
        <p:txBody>
          <a:bodyPr lIns="91440" rIns="91440" anchor="t">
            <a:noAutofit/>
          </a:bodyPr>
          <a:lstStyle>
            <a:lvl1pPr algn="l">
              <a:lnSpc>
                <a:spcPct val="150000"/>
              </a:lnSpc>
              <a:spcBef>
                <a:spcPts val="1000"/>
              </a:spcBef>
              <a:defRPr sz="3200">
                <a:solidFill>
                  <a:schemeClr val="tx1"/>
                </a:solidFill>
              </a:defRPr>
            </a:lvl1pPr>
          </a:lstStyle>
          <a:p>
            <a:r>
              <a:rPr lang="en-US"/>
              <a:t>Click to edit Master title style</a:t>
            </a:r>
            <a:endParaRPr lang="en-US" dirty="0"/>
          </a:p>
        </p:txBody>
      </p:sp>
      <p:sp>
        <p:nvSpPr>
          <p:cNvPr id="2" name="Rectangle 1">
            <a:extLst>
              <a:ext uri="{FF2B5EF4-FFF2-40B4-BE49-F238E27FC236}">
                <a16:creationId xmlns:a16="http://schemas.microsoft.com/office/drawing/2014/main" id="{016A7FA3-8C13-4E5A-88C4-4357C8ACD73E}"/>
              </a:ext>
              <a:ext uri="{C183D7F6-B498-43B3-948B-1728B52AA6E4}">
                <adec:decorative xmlns:adec="http://schemas.microsoft.com/office/drawing/2017/decorative" xmlns="" val="1"/>
              </a:ext>
            </a:extLst>
          </p:cNvPr>
          <p:cNvSpPr/>
          <p:nvPr userDrawn="1"/>
        </p:nvSpPr>
        <p:spPr>
          <a:xfrm>
            <a:off x="6107044"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13196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lstStyle>
            <a:lvl1pPr marL="0" indent="0" algn="ctr">
              <a:buNone/>
              <a:defRPr/>
            </a:lvl1pPr>
          </a:lstStyle>
          <a:p>
            <a:r>
              <a:rPr lang="en-US"/>
              <a:t>Click icon to add picture</a:t>
            </a:r>
            <a:endParaRPr lang="en-US" dirty="0"/>
          </a:p>
        </p:txBody>
      </p:sp>
      <p:sp>
        <p:nvSpPr>
          <p:cNvPr id="6" name="Title 5">
            <a:extLst>
              <a:ext uri="{FF2B5EF4-FFF2-40B4-BE49-F238E27FC236}">
                <a16:creationId xmlns:a16="http://schemas.microsoft.com/office/drawing/2014/main" id="{D9074D0F-754F-4F2C-A410-F222D2D2346E}"/>
              </a:ext>
            </a:extLst>
          </p:cNvPr>
          <p:cNvSpPr>
            <a:spLocks noGrp="1"/>
          </p:cNvSpPr>
          <p:nvPr>
            <p:ph type="title" idx="4294967295"/>
          </p:nvPr>
        </p:nvSpPr>
        <p:spPr>
          <a:xfrm>
            <a:off x="702365" y="1660810"/>
            <a:ext cx="10787270" cy="830649"/>
          </a:xfrm>
        </p:spPr>
        <p:txBody>
          <a:bodyPr>
            <a:noAutofit/>
          </a:bodyPr>
          <a:lstStyle/>
          <a:p>
            <a:r>
              <a:rPr lang="en-US" sz="4000" spc="300"/>
              <a:t>Click to edit Master title style</a:t>
            </a:r>
            <a:endParaRPr lang="en-US" sz="4000" spc="300" dirty="0"/>
          </a:p>
        </p:txBody>
      </p:sp>
      <p:sp>
        <p:nvSpPr>
          <p:cNvPr id="14" name="Text Placeholder 13">
            <a:extLst>
              <a:ext uri="{FF2B5EF4-FFF2-40B4-BE49-F238E27FC236}">
                <a16:creationId xmlns:a16="http://schemas.microsoft.com/office/drawing/2014/main" id="{F80209DF-C4D9-43B8-AA05-F53619153042}"/>
              </a:ext>
            </a:extLst>
          </p:cNvPr>
          <p:cNvSpPr>
            <a:spLocks noGrp="1"/>
          </p:cNvSpPr>
          <p:nvPr>
            <p:ph type="body" sz="quarter" idx="12" hasCustomPrompt="1"/>
          </p:nvPr>
        </p:nvSpPr>
        <p:spPr>
          <a:xfrm>
            <a:off x="3512343" y="5137992"/>
            <a:ext cx="5167313" cy="51879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marL="0" indent="0" algn="ctr">
              <a:buNone/>
              <a:defRPr sz="1800" spc="300">
                <a:solidFill>
                  <a:schemeClr val="tx1"/>
                </a:solidFill>
              </a:defRPr>
            </a:lvl1pPr>
            <a:lvl2pPr marL="457200" indent="0">
              <a:buNone/>
              <a:defRPr/>
            </a:lvl2pPr>
          </a:lstStyle>
          <a:p>
            <a:pPr lvl="0"/>
            <a:r>
              <a:rPr lang="en-US" dirty="0"/>
              <a:t>CLICK TO EDIT MASTER TEXT STYLES</a:t>
            </a:r>
          </a:p>
        </p:txBody>
      </p:sp>
      <p:sp>
        <p:nvSpPr>
          <p:cNvPr id="31" name="Text Placeholder 13">
            <a:extLst>
              <a:ext uri="{FF2B5EF4-FFF2-40B4-BE49-F238E27FC236}">
                <a16:creationId xmlns:a16="http://schemas.microsoft.com/office/drawing/2014/main" id="{1D89734B-03E0-4ADE-8F62-C819F3E976D5}"/>
              </a:ext>
            </a:extLst>
          </p:cNvPr>
          <p:cNvSpPr>
            <a:spLocks noGrp="1"/>
          </p:cNvSpPr>
          <p:nvPr>
            <p:ph type="body" sz="quarter" idx="16" hasCustomPrompt="1"/>
          </p:nvPr>
        </p:nvSpPr>
        <p:spPr>
          <a:xfrm>
            <a:off x="588194" y="3903126"/>
            <a:ext cx="3064668" cy="518795"/>
          </a:xfrm>
        </p:spPr>
        <p:txBody>
          <a:bodyPr>
            <a:noAutofit/>
          </a:bodyPr>
          <a:lstStyle>
            <a:lvl1pPr marL="0" indent="0" algn="ctr">
              <a:buNone/>
              <a:defRPr sz="1800" spc="300">
                <a:solidFill>
                  <a:schemeClr val="tx1"/>
                </a:solidFill>
              </a:defRPr>
            </a:lvl1pPr>
            <a:lvl2pPr marL="457200" indent="0">
              <a:buNone/>
              <a:defRPr/>
            </a:lvl2pPr>
          </a:lstStyle>
          <a:p>
            <a:pPr lvl="0"/>
            <a:r>
              <a:rPr lang="en-US" dirty="0"/>
              <a:t>CLICK TO EDIT</a:t>
            </a:r>
          </a:p>
        </p:txBody>
      </p:sp>
      <p:sp>
        <p:nvSpPr>
          <p:cNvPr id="32" name="Text Placeholder 13">
            <a:extLst>
              <a:ext uri="{FF2B5EF4-FFF2-40B4-BE49-F238E27FC236}">
                <a16:creationId xmlns:a16="http://schemas.microsoft.com/office/drawing/2014/main" id="{85971F4D-8B59-4B3E-9169-64E0EF1BA85F}"/>
              </a:ext>
            </a:extLst>
          </p:cNvPr>
          <p:cNvSpPr>
            <a:spLocks noGrp="1"/>
          </p:cNvSpPr>
          <p:nvPr>
            <p:ph type="body" sz="quarter" idx="17" hasCustomPrompt="1"/>
          </p:nvPr>
        </p:nvSpPr>
        <p:spPr>
          <a:xfrm>
            <a:off x="4563664" y="3893330"/>
            <a:ext cx="3064668" cy="518795"/>
          </a:xfrm>
        </p:spPr>
        <p:txBody>
          <a:bodyPr>
            <a:noAutofit/>
          </a:bodyPr>
          <a:lstStyle>
            <a:lvl1pPr marL="0" indent="0" algn="ctr">
              <a:buNone/>
              <a:defRPr sz="1800" spc="300">
                <a:solidFill>
                  <a:schemeClr val="tx1"/>
                </a:solidFill>
              </a:defRPr>
            </a:lvl1pPr>
            <a:lvl2pPr marL="457200" indent="0">
              <a:buNone/>
              <a:defRPr/>
            </a:lvl2pPr>
          </a:lstStyle>
          <a:p>
            <a:pPr lvl="0"/>
            <a:r>
              <a:rPr lang="en-US" dirty="0"/>
              <a:t>click to edit</a:t>
            </a:r>
          </a:p>
        </p:txBody>
      </p:sp>
      <p:sp>
        <p:nvSpPr>
          <p:cNvPr id="33" name="Text Placeholder 13">
            <a:extLst>
              <a:ext uri="{FF2B5EF4-FFF2-40B4-BE49-F238E27FC236}">
                <a16:creationId xmlns:a16="http://schemas.microsoft.com/office/drawing/2014/main" id="{90B19777-E2ED-419C-B486-857117FD081B}"/>
              </a:ext>
            </a:extLst>
          </p:cNvPr>
          <p:cNvSpPr>
            <a:spLocks noGrp="1"/>
          </p:cNvSpPr>
          <p:nvPr>
            <p:ph type="body" sz="quarter" idx="18" hasCustomPrompt="1"/>
          </p:nvPr>
        </p:nvSpPr>
        <p:spPr>
          <a:xfrm>
            <a:off x="8539138" y="3903126"/>
            <a:ext cx="3064668" cy="518795"/>
          </a:xfrm>
        </p:spPr>
        <p:txBody>
          <a:bodyPr>
            <a:noAutofit/>
          </a:bodyPr>
          <a:lstStyle>
            <a:lvl1pPr marL="0" indent="0" algn="ctr">
              <a:buNone/>
              <a:defRPr sz="1800" spc="300">
                <a:solidFill>
                  <a:schemeClr val="tx1"/>
                </a:solidFill>
              </a:defRPr>
            </a:lvl1pPr>
            <a:lvl2pPr marL="457200" indent="0">
              <a:buNone/>
              <a:defRPr/>
            </a:lvl2pPr>
          </a:lstStyle>
          <a:p>
            <a:pPr lvl="0"/>
            <a:r>
              <a:rPr lang="en-US" dirty="0"/>
              <a:t>click to edit</a:t>
            </a:r>
          </a:p>
        </p:txBody>
      </p:sp>
      <p:sp>
        <p:nvSpPr>
          <p:cNvPr id="34" name="Online Image Placeholder 33">
            <a:extLst>
              <a:ext uri="{FF2B5EF4-FFF2-40B4-BE49-F238E27FC236}">
                <a16:creationId xmlns:a16="http://schemas.microsoft.com/office/drawing/2014/main" id="{1A58EB44-F532-4998-B316-61C738C37BF5}"/>
              </a:ext>
            </a:extLst>
          </p:cNvPr>
          <p:cNvSpPr>
            <a:spLocks noGrp="1"/>
          </p:cNvSpPr>
          <p:nvPr>
            <p:ph type="clipArt" sz="quarter" idx="19" hasCustomPrompt="1"/>
          </p:nvPr>
        </p:nvSpPr>
        <p:spPr>
          <a:xfrm>
            <a:off x="1754768" y="3098985"/>
            <a:ext cx="731520" cy="731520"/>
          </a:xfrm>
        </p:spPr>
        <p:txBody>
          <a:bodyPr>
            <a:noAutofit/>
          </a:bodyPr>
          <a:lstStyle>
            <a:lvl1pPr marL="0" indent="0">
              <a:buNone/>
              <a:defRPr/>
            </a:lvl1pPr>
          </a:lstStyle>
          <a:p>
            <a:r>
              <a:rPr lang="en-US" dirty="0"/>
              <a:t>Icon</a:t>
            </a:r>
          </a:p>
        </p:txBody>
      </p:sp>
      <p:sp>
        <p:nvSpPr>
          <p:cNvPr id="35" name="Online Image Placeholder 33">
            <a:extLst>
              <a:ext uri="{FF2B5EF4-FFF2-40B4-BE49-F238E27FC236}">
                <a16:creationId xmlns:a16="http://schemas.microsoft.com/office/drawing/2014/main" id="{33763C3C-3545-40BD-9B2C-DC4C0E4CE819}"/>
              </a:ext>
            </a:extLst>
          </p:cNvPr>
          <p:cNvSpPr>
            <a:spLocks noGrp="1"/>
          </p:cNvSpPr>
          <p:nvPr>
            <p:ph type="clipArt" sz="quarter" idx="20" hasCustomPrompt="1"/>
          </p:nvPr>
        </p:nvSpPr>
        <p:spPr>
          <a:xfrm>
            <a:off x="5730240" y="3098985"/>
            <a:ext cx="731520" cy="731520"/>
          </a:xfrm>
        </p:spPr>
        <p:txBody>
          <a:bodyPr>
            <a:noAutofit/>
          </a:bodyPr>
          <a:lstStyle>
            <a:lvl1pPr marL="0" indent="0">
              <a:buNone/>
              <a:defRPr/>
            </a:lvl1pPr>
          </a:lstStyle>
          <a:p>
            <a:r>
              <a:rPr lang="en-US" dirty="0"/>
              <a:t>Icon</a:t>
            </a:r>
          </a:p>
        </p:txBody>
      </p:sp>
      <p:sp>
        <p:nvSpPr>
          <p:cNvPr id="36" name="Online Image Placeholder 33">
            <a:extLst>
              <a:ext uri="{FF2B5EF4-FFF2-40B4-BE49-F238E27FC236}">
                <a16:creationId xmlns:a16="http://schemas.microsoft.com/office/drawing/2014/main" id="{1C5D3777-17F3-4225-8C52-2EF1DB4FD54A}"/>
              </a:ext>
            </a:extLst>
          </p:cNvPr>
          <p:cNvSpPr>
            <a:spLocks noGrp="1"/>
          </p:cNvSpPr>
          <p:nvPr>
            <p:ph type="clipArt" sz="quarter" idx="21" hasCustomPrompt="1"/>
          </p:nvPr>
        </p:nvSpPr>
        <p:spPr>
          <a:xfrm>
            <a:off x="9705712" y="3098985"/>
            <a:ext cx="731520" cy="731520"/>
          </a:xfrm>
        </p:spPr>
        <p:txBody>
          <a:bodyPr>
            <a:noAutofit/>
          </a:bodyPr>
          <a:lstStyle>
            <a:lvl1pPr marL="0" indent="0">
              <a:buNone/>
              <a:defRPr/>
            </a:lvl1pPr>
          </a:lstStyle>
          <a:p>
            <a:r>
              <a:rPr lang="en-US" dirty="0"/>
              <a:t>Icon</a:t>
            </a:r>
          </a:p>
        </p:txBody>
      </p:sp>
    </p:spTree>
    <p:extLst>
      <p:ext uri="{BB962C8B-B14F-4D97-AF65-F5344CB8AC3E}">
        <p14:creationId xmlns:p14="http://schemas.microsoft.com/office/powerpoint/2010/main" val="317374039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67D9D-3028-41F0-946A-8350F21DE279}"/>
              </a:ext>
            </a:extLst>
          </p:cNvPr>
          <p:cNvSpPr>
            <a:spLocks noGrp="1"/>
          </p:cNvSpPr>
          <p:nvPr>
            <p:ph type="title"/>
          </p:nvPr>
        </p:nvSpPr>
        <p:spPr/>
        <p:txBody>
          <a:bodyPr/>
          <a:lstStyle>
            <a:lvl1pPr>
              <a:defRPr>
                <a:solidFill>
                  <a:srgbClr val="C00000"/>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a:extLst>
              <a:ext uri="{FF2B5EF4-FFF2-40B4-BE49-F238E27FC236}">
                <a16:creationId xmlns:a16="http://schemas.microsoft.com/office/drawing/2014/main" id="{AB51CBCA-9EDA-4523-94A0-21E0D4B07E8A}"/>
              </a:ext>
            </a:extLst>
          </p:cNvPr>
          <p:cNvSpPr>
            <a:spLocks noGrp="1"/>
          </p:cNvSpPr>
          <p:nvPr>
            <p:ph idx="1"/>
          </p:nvPr>
        </p:nvSpPr>
        <p:spPr/>
        <p:txBody>
          <a:bodyPr>
            <a:normAutofit/>
          </a:bodyPr>
          <a:lstStyle>
            <a:lvl1pPr>
              <a:defRPr sz="3600">
                <a:latin typeface="Times New Roman" panose="02020603050405020304" pitchFamily="18" charset="0"/>
                <a:cs typeface="Times New Roman" panose="02020603050405020304" pitchFamily="18" charset="0"/>
              </a:defRPr>
            </a:lvl1pPr>
            <a:lvl2pPr>
              <a:defRPr sz="3600">
                <a:latin typeface="Times New Roman" panose="02020603050405020304" pitchFamily="18" charset="0"/>
                <a:cs typeface="Times New Roman" panose="02020603050405020304" pitchFamily="18" charset="0"/>
              </a:defRPr>
            </a:lvl2pPr>
            <a:lvl3pPr>
              <a:defRPr sz="3600">
                <a:latin typeface="Times New Roman" panose="02020603050405020304" pitchFamily="18" charset="0"/>
                <a:cs typeface="Times New Roman" panose="02020603050405020304" pitchFamily="18" charset="0"/>
              </a:defRPr>
            </a:lvl3pPr>
            <a:lvl4pPr>
              <a:defRPr sz="3600">
                <a:latin typeface="Times New Roman" panose="02020603050405020304" pitchFamily="18" charset="0"/>
                <a:cs typeface="Times New Roman" panose="02020603050405020304" pitchFamily="18" charset="0"/>
              </a:defRPr>
            </a:lvl4pPr>
            <a:lvl5pPr>
              <a:defRPr sz="3600">
                <a:latin typeface="Times New Roman" panose="02020603050405020304" pitchFamily="18" charset="0"/>
                <a:cs typeface="Times New Roman" panose="020206030504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A0418B-CAF0-474C-8456-AEF663547DB3}"/>
              </a:ext>
            </a:extLst>
          </p:cNvPr>
          <p:cNvSpPr>
            <a:spLocks noGrp="1"/>
          </p:cNvSpPr>
          <p:nvPr>
            <p:ph type="dt" sz="half" idx="10"/>
          </p:nvPr>
        </p:nvSpPr>
        <p:spPr/>
        <p:txBody>
          <a:bodyPr/>
          <a:lstStyle/>
          <a:p>
            <a:fld id="{283D8C99-D244-4246-992A-9C5CC109B008}" type="datetimeFigureOut">
              <a:rPr lang="en-US" smtClean="0"/>
              <a:t>3/29/2022</a:t>
            </a:fld>
            <a:endParaRPr lang="en-US"/>
          </a:p>
        </p:txBody>
      </p:sp>
      <p:sp>
        <p:nvSpPr>
          <p:cNvPr id="5" name="Footer Placeholder 4">
            <a:extLst>
              <a:ext uri="{FF2B5EF4-FFF2-40B4-BE49-F238E27FC236}">
                <a16:creationId xmlns:a16="http://schemas.microsoft.com/office/drawing/2014/main" id="{4C9A6A43-9645-4F3B-BC7D-93D9940D15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708EB1-6DCD-4A01-AE0B-22D0C071CF79}"/>
              </a:ext>
            </a:extLst>
          </p:cNvPr>
          <p:cNvSpPr>
            <a:spLocks noGrp="1"/>
          </p:cNvSpPr>
          <p:nvPr>
            <p:ph type="sldNum" sz="quarter" idx="12"/>
          </p:nvPr>
        </p:nvSpPr>
        <p:spPr/>
        <p:txBody>
          <a:bodyPr/>
          <a:lstStyle/>
          <a:p>
            <a:fld id="{AADC08B0-C561-40C7-A2AB-A6A29A70940C}" type="slidenum">
              <a:rPr lang="en-US" smtClean="0"/>
              <a:t>‹#›</a:t>
            </a:fld>
            <a:endParaRPr lang="en-US"/>
          </a:p>
        </p:txBody>
      </p:sp>
    </p:spTree>
    <p:extLst>
      <p:ext uri="{BB962C8B-B14F-4D97-AF65-F5344CB8AC3E}">
        <p14:creationId xmlns:p14="http://schemas.microsoft.com/office/powerpoint/2010/main" val="1710082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12AA41C-A030-4521-8130-6A8E4543F277}"/>
              </a:ext>
            </a:extLst>
          </p:cNvPr>
          <p:cNvSpPr>
            <a:spLocks noGrp="1"/>
          </p:cNvSpPr>
          <p:nvPr>
            <p:ph type="pic" sz="quarter" idx="13"/>
          </p:nvPr>
        </p:nvSpPr>
        <p:spPr>
          <a:xfrm>
            <a:off x="0" y="0"/>
            <a:ext cx="6096000" cy="6858000"/>
          </a:xfrm>
          <a:prstGeom prst="parallelogram">
            <a:avLst/>
          </a:prstGeom>
          <a:effectLst/>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7C83D428-B974-43F4-9246-0A2EECA11A5B}"/>
              </a:ext>
            </a:extLst>
          </p:cNvPr>
          <p:cNvSpPr>
            <a:spLocks noGrp="1"/>
          </p:cNvSpPr>
          <p:nvPr>
            <p:ph type="title" hasCustomPrompt="1"/>
          </p:nvPr>
        </p:nvSpPr>
        <p:spPr>
          <a:xfrm>
            <a:off x="7068819" y="642927"/>
            <a:ext cx="4846320" cy="1435947"/>
          </a:xfrm>
        </p:spPr>
        <p:txBody>
          <a:bodyPr anchor="t">
            <a:noAutofit/>
          </a:bodyPr>
          <a:lstStyle>
            <a:lvl1pPr algn="l">
              <a:lnSpc>
                <a:spcPct val="150000"/>
              </a:lnSpc>
              <a:spcBef>
                <a:spcPts val="1000"/>
              </a:spcBef>
              <a:defRPr sz="5400" baseline="0"/>
            </a:lvl1pPr>
          </a:lstStyle>
          <a:p>
            <a:r>
              <a:rPr lang="en-US" dirty="0"/>
              <a:t>Title</a:t>
            </a:r>
          </a:p>
        </p:txBody>
      </p:sp>
      <p:sp>
        <p:nvSpPr>
          <p:cNvPr id="5" name="Footer Placeholder 4">
            <a:extLst>
              <a:ext uri="{FF2B5EF4-FFF2-40B4-BE49-F238E27FC236}">
                <a16:creationId xmlns:a16="http://schemas.microsoft.com/office/drawing/2014/main" id="{BC79732E-D749-40DD-8365-05028518765D}"/>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88F55E23-C4CC-4E9B-80F4-C4BEA6E2DD84}"/>
              </a:ext>
            </a:extLst>
          </p:cNvPr>
          <p:cNvSpPr>
            <a:spLocks noGrp="1"/>
          </p:cNvSpPr>
          <p:nvPr>
            <p:ph type="sldNum" sz="quarter" idx="12"/>
          </p:nvPr>
        </p:nvSpPr>
        <p:spPr/>
        <p:txBody>
          <a:bodyPr/>
          <a:lstStyle/>
          <a:p>
            <a:fld id="{8C2E478F-E849-4A8C-AF1F-CBCC78A7CBFA}" type="slidenum">
              <a:rPr lang="en-US" smtClean="0"/>
              <a:t>‹#›</a:t>
            </a:fld>
            <a:endParaRPr lang="en-US" dirty="0"/>
          </a:p>
        </p:txBody>
      </p:sp>
      <p:sp>
        <p:nvSpPr>
          <p:cNvPr id="13" name="Text Placeholder 12">
            <a:extLst>
              <a:ext uri="{FF2B5EF4-FFF2-40B4-BE49-F238E27FC236}">
                <a16:creationId xmlns:a16="http://schemas.microsoft.com/office/drawing/2014/main" id="{9D00A38D-CFE8-4333-B9D2-D3E7EACA4F0E}"/>
              </a:ext>
            </a:extLst>
          </p:cNvPr>
          <p:cNvSpPr>
            <a:spLocks noGrp="1"/>
          </p:cNvSpPr>
          <p:nvPr>
            <p:ph type="body" sz="quarter" idx="15" hasCustomPrompt="1"/>
          </p:nvPr>
        </p:nvSpPr>
        <p:spPr>
          <a:xfrm>
            <a:off x="7068820" y="2078875"/>
            <a:ext cx="4114800" cy="3798888"/>
          </a:xfrm>
        </p:spPr>
        <p:txBody>
          <a:bodyPr>
            <a:noAutofit/>
          </a:bodyPr>
          <a:lstStyle>
            <a:lvl1pPr marL="0" indent="0">
              <a:buNone/>
              <a:defRPr sz="1800" spc="300"/>
            </a:lvl1pPr>
          </a:lstStyle>
          <a:p>
            <a:pPr lvl="0"/>
            <a:r>
              <a:rPr lang="en-US" dirty="0"/>
              <a:t>CLICK TO EDIT MASTER TEXT STYLES</a:t>
            </a:r>
          </a:p>
        </p:txBody>
      </p:sp>
      <p:sp>
        <p:nvSpPr>
          <p:cNvPr id="3" name="Rectangle 2">
            <a:extLst>
              <a:ext uri="{FF2B5EF4-FFF2-40B4-BE49-F238E27FC236}">
                <a16:creationId xmlns:a16="http://schemas.microsoft.com/office/drawing/2014/main" id="{1AA8588E-221D-4931-A290-C5C4184435AD}"/>
              </a:ext>
              <a:ext uri="{C183D7F6-B498-43B3-948B-1728B52AA6E4}">
                <adec:decorative xmlns:adec="http://schemas.microsoft.com/office/drawing/2017/decorative" xmlns="" val="1"/>
              </a:ext>
            </a:extLst>
          </p:cNvPr>
          <p:cNvSpPr/>
          <p:nvPr userDrawn="1"/>
        </p:nvSpPr>
        <p:spPr>
          <a:xfrm>
            <a:off x="7068820"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29115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E5539E44-E270-49B4-8B0A-07870325AA91}"/>
              </a:ext>
            </a:extLst>
          </p:cNvPr>
          <p:cNvSpPr>
            <a:spLocks noGrp="1"/>
          </p:cNvSpPr>
          <p:nvPr>
            <p:ph type="body" sz="quarter" idx="16" hasCustomPrompt="1"/>
          </p:nvPr>
        </p:nvSpPr>
        <p:spPr>
          <a:xfrm>
            <a:off x="6225539" y="1546138"/>
            <a:ext cx="4023360" cy="464871"/>
          </a:xfr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lgn="ctr">
              <a:lnSpc>
                <a:spcPct val="100000"/>
              </a:lnSpc>
              <a:spcBef>
                <a:spcPts val="0"/>
              </a:spcBef>
              <a:buNone/>
              <a:defRPr lang="en-US" sz="1400" spc="300" baseline="0" dirty="0">
                <a:solidFill>
                  <a:schemeClr val="lt1"/>
                </a:solidFill>
              </a:defRPr>
            </a:lvl1pPr>
          </a:lstStyle>
          <a:p>
            <a:pPr marL="0" lvl="0" algn="ctr"/>
            <a:r>
              <a:rPr lang="en-US" dirty="0"/>
              <a:t>CLICK TO EDIT MASTER TEXT STYLES</a:t>
            </a:r>
          </a:p>
        </p:txBody>
      </p:sp>
      <p:sp>
        <p:nvSpPr>
          <p:cNvPr id="9" name="Picture Placeholder 8">
            <a:extLst>
              <a:ext uri="{FF2B5EF4-FFF2-40B4-BE49-F238E27FC236}">
                <a16:creationId xmlns:a16="http://schemas.microsoft.com/office/drawing/2014/main" id="{186FE9B2-6286-484B-8943-95EE0B6B0267}"/>
              </a:ext>
            </a:extLst>
          </p:cNvPr>
          <p:cNvSpPr>
            <a:spLocks noGrp="1"/>
          </p:cNvSpPr>
          <p:nvPr>
            <p:ph type="pic" sz="quarter" idx="14"/>
          </p:nvPr>
        </p:nvSpPr>
        <p:spPr>
          <a:xfrm>
            <a:off x="0" y="0"/>
            <a:ext cx="5416550" cy="6846932"/>
          </a:xfrm>
          <a:effectLst/>
        </p:spPr>
        <p:txBody>
          <a:bodyPr anchor="ctr"/>
          <a:lstStyle>
            <a:lvl1pPr marL="0" indent="0" algn="ctr">
              <a:buNone/>
              <a:defRPr/>
            </a:lvl1pPr>
          </a:lstStyle>
          <a:p>
            <a:r>
              <a:rPr lang="en-US"/>
              <a:t>Click icon to add picture</a:t>
            </a:r>
            <a:endParaRPr lang="en-US" dirty="0"/>
          </a:p>
        </p:txBody>
      </p:sp>
      <p:sp>
        <p:nvSpPr>
          <p:cNvPr id="11" name="Slide Number Placeholder 5">
            <a:extLst>
              <a:ext uri="{FF2B5EF4-FFF2-40B4-BE49-F238E27FC236}">
                <a16:creationId xmlns:a16="http://schemas.microsoft.com/office/drawing/2014/main" id="{7D4E8708-8565-4A5B-9D9E-1D4F40EAF909}"/>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dirty="0"/>
          </a:p>
        </p:txBody>
      </p:sp>
      <p:sp>
        <p:nvSpPr>
          <p:cNvPr id="16" name="Content Placeholder 8">
            <a:extLst>
              <a:ext uri="{FF2B5EF4-FFF2-40B4-BE49-F238E27FC236}">
                <a16:creationId xmlns:a16="http://schemas.microsoft.com/office/drawing/2014/main" id="{42436126-0370-4532-A8AD-D20897982AD2}"/>
              </a:ext>
            </a:extLst>
          </p:cNvPr>
          <p:cNvSpPr>
            <a:spLocks noGrp="1"/>
          </p:cNvSpPr>
          <p:nvPr>
            <p:ph idx="1" hasCustomPrompt="1"/>
          </p:nvPr>
        </p:nvSpPr>
        <p:spPr>
          <a:xfrm>
            <a:off x="6096000" y="2799617"/>
            <a:ext cx="4646246" cy="2218585"/>
          </a:xfrm>
        </p:spPr>
        <p:txBody>
          <a:bodyPr>
            <a:noAutofit/>
          </a:bodyPr>
          <a:lstStyle>
            <a:lvl1pPr>
              <a:defRPr/>
            </a:lvl1pPr>
          </a:lstStyle>
          <a:p>
            <a:pPr marL="0" indent="0">
              <a:lnSpc>
                <a:spcPct val="100000"/>
              </a:lnSpc>
              <a:buNone/>
            </a:pPr>
            <a:r>
              <a:rPr lang="en-US" sz="1600" dirty="0">
                <a:cs typeface="Biome Light" panose="020B0303030204020804" pitchFamily="34" charset="0"/>
              </a:rPr>
              <a:t>Click to edit master text style.</a:t>
            </a:r>
          </a:p>
          <a:p>
            <a:pPr marL="0" indent="0">
              <a:buNone/>
            </a:pPr>
            <a:endParaRPr lang="en-US" dirty="0"/>
          </a:p>
        </p:txBody>
      </p:sp>
      <p:sp>
        <p:nvSpPr>
          <p:cNvPr id="17" name="Slide Number Placeholder 70">
            <a:extLst>
              <a:ext uri="{FF2B5EF4-FFF2-40B4-BE49-F238E27FC236}">
                <a16:creationId xmlns:a16="http://schemas.microsoft.com/office/drawing/2014/main" id="{AEC105AD-E933-4969-B038-0ABD6F013167}"/>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pPr/>
              <a:t>‹#›</a:t>
            </a:fld>
            <a:endParaRPr lang="en-US" dirty="0"/>
          </a:p>
        </p:txBody>
      </p:sp>
      <p:sp>
        <p:nvSpPr>
          <p:cNvPr id="2" name="Title 1">
            <a:extLst>
              <a:ext uri="{FF2B5EF4-FFF2-40B4-BE49-F238E27FC236}">
                <a16:creationId xmlns:a16="http://schemas.microsoft.com/office/drawing/2014/main" id="{3CB0E4A3-5566-43FE-A59F-2C4F4FE7F32A}"/>
              </a:ext>
            </a:extLst>
          </p:cNvPr>
          <p:cNvSpPr>
            <a:spLocks noGrp="1"/>
          </p:cNvSpPr>
          <p:nvPr>
            <p:ph type="title"/>
          </p:nvPr>
        </p:nvSpPr>
        <p:spPr>
          <a:xfrm>
            <a:off x="6095999" y="612037"/>
            <a:ext cx="5897218" cy="884238"/>
          </a:xfrm>
        </p:spPr>
        <p:txBody>
          <a:bodyPr lIns="91440" rIns="91440" anchor="t">
            <a:noAutofit/>
          </a:bodyPr>
          <a:lstStyle>
            <a:lvl1pPr algn="l">
              <a:lnSpc>
                <a:spcPct val="150000"/>
              </a:lnSpc>
              <a:spcBef>
                <a:spcPts val="1000"/>
              </a:spcBef>
              <a:defRPr sz="32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24783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12AA41C-A030-4521-8130-6A8E4543F277}"/>
              </a:ext>
            </a:extLst>
          </p:cNvPr>
          <p:cNvSpPr>
            <a:spLocks noGrp="1"/>
          </p:cNvSpPr>
          <p:nvPr>
            <p:ph type="pic" sz="quarter" idx="13"/>
          </p:nvPr>
        </p:nvSpPr>
        <p:spPr>
          <a:xfrm>
            <a:off x="0" y="0"/>
            <a:ext cx="6096000" cy="686792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242487 w 6096000"/>
              <a:gd name="connsiteY2" fmla="*/ 6833286 h 6858000"/>
              <a:gd name="connsiteX3" fmla="*/ 0 w 6096000"/>
              <a:gd name="connsiteY3" fmla="*/ 6858000 h 6858000"/>
              <a:gd name="connsiteX4" fmla="*/ 0 w 6096000"/>
              <a:gd name="connsiteY4" fmla="*/ 0 h 6858000"/>
              <a:gd name="connsiteX0" fmla="*/ 0 w 6096000"/>
              <a:gd name="connsiteY0" fmla="*/ 0 h 6867922"/>
              <a:gd name="connsiteX1" fmla="*/ 6096000 w 6096000"/>
              <a:gd name="connsiteY1" fmla="*/ 0 h 6867922"/>
              <a:gd name="connsiteX2" fmla="*/ 4228633 w 6096000"/>
              <a:gd name="connsiteY2" fmla="*/ 6867922 h 6867922"/>
              <a:gd name="connsiteX3" fmla="*/ 0 w 6096000"/>
              <a:gd name="connsiteY3" fmla="*/ 6858000 h 6867922"/>
              <a:gd name="connsiteX4" fmla="*/ 0 w 6096000"/>
              <a:gd name="connsiteY4" fmla="*/ 0 h 686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922">
                <a:moveTo>
                  <a:pt x="0" y="0"/>
                </a:moveTo>
                <a:lnTo>
                  <a:pt x="6096000" y="0"/>
                </a:lnTo>
                <a:lnTo>
                  <a:pt x="4228633" y="6867922"/>
                </a:lnTo>
                <a:lnTo>
                  <a:pt x="0" y="6858000"/>
                </a:lnTo>
                <a:lnTo>
                  <a:pt x="0" y="0"/>
                </a:lnTo>
                <a:close/>
              </a:path>
            </a:pathLst>
          </a:custGeom>
          <a:effectLst/>
        </p:spPr>
        <p:txBody>
          <a:bodyPr anchor="ctr"/>
          <a:lstStyle>
            <a:lvl1pPr marL="0" indent="0" algn="ctr">
              <a:buNone/>
              <a:defRPr/>
            </a:lvl1pPr>
          </a:lstStyle>
          <a:p>
            <a:r>
              <a:rPr lang="en-US"/>
              <a:t>Click icon to add picture</a:t>
            </a:r>
            <a:endParaRPr lang="en-US" dirty="0"/>
          </a:p>
        </p:txBody>
      </p:sp>
      <p:sp>
        <p:nvSpPr>
          <p:cNvPr id="8" name="Title 1">
            <a:extLst>
              <a:ext uri="{FF2B5EF4-FFF2-40B4-BE49-F238E27FC236}">
                <a16:creationId xmlns:a16="http://schemas.microsoft.com/office/drawing/2014/main" id="{AABA725B-4BCB-1D48-9C5D-46706B18719E}"/>
              </a:ext>
            </a:extLst>
          </p:cNvPr>
          <p:cNvSpPr>
            <a:spLocks noGrp="1"/>
          </p:cNvSpPr>
          <p:nvPr>
            <p:ph type="title" hasCustomPrompt="1"/>
          </p:nvPr>
        </p:nvSpPr>
        <p:spPr>
          <a:xfrm>
            <a:off x="6096000" y="2262871"/>
            <a:ext cx="5251450" cy="1661297"/>
          </a:xfrm>
        </p:spPr>
        <p:txBody>
          <a:bodyPr anchor="b"/>
          <a:lstStyle>
            <a:lvl1pPr algn="l">
              <a:defRPr sz="6000" spc="300"/>
            </a:lvl1pPr>
          </a:lstStyle>
          <a:p>
            <a:r>
              <a:rPr lang="en-US" dirty="0"/>
              <a:t>CLICK TO EDIT MASTER TITLE</a:t>
            </a:r>
          </a:p>
        </p:txBody>
      </p:sp>
      <p:sp>
        <p:nvSpPr>
          <p:cNvPr id="3" name="Text Placeholder 2">
            <a:extLst>
              <a:ext uri="{FF2B5EF4-FFF2-40B4-BE49-F238E27FC236}">
                <a16:creationId xmlns:a16="http://schemas.microsoft.com/office/drawing/2014/main" id="{893C356F-E483-4AFD-856C-13BB8E8A5605}"/>
              </a:ext>
            </a:extLst>
          </p:cNvPr>
          <p:cNvSpPr>
            <a:spLocks noGrp="1"/>
          </p:cNvSpPr>
          <p:nvPr>
            <p:ph type="body" idx="1" hasCustomPrompt="1"/>
          </p:nvPr>
        </p:nvSpPr>
        <p:spPr>
          <a:xfrm>
            <a:off x="6096000" y="4378134"/>
            <a:ext cx="5251450" cy="36512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chor="ctr">
            <a:noAutofit/>
          </a:bodyPr>
          <a:lstStyle>
            <a:lvl1pPr marL="0" indent="0" algn="ctr">
              <a:lnSpc>
                <a:spcPct val="100000"/>
              </a:lnSpc>
              <a:buNone/>
              <a:defRPr sz="1400" cap="all" spc="6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5" name="Footer Placeholder 4">
            <a:extLst>
              <a:ext uri="{FF2B5EF4-FFF2-40B4-BE49-F238E27FC236}">
                <a16:creationId xmlns:a16="http://schemas.microsoft.com/office/drawing/2014/main" id="{BC79732E-D749-40DD-8365-05028518765D}"/>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88F55E23-C4CC-4E9B-80F4-C4BEA6E2DD84}"/>
              </a:ext>
            </a:extLst>
          </p:cNvPr>
          <p:cNvSpPr>
            <a:spLocks noGrp="1"/>
          </p:cNvSpPr>
          <p:nvPr>
            <p:ph type="sldNum" sz="quarter" idx="12"/>
          </p:nvPr>
        </p:nvSpPr>
        <p:spPr/>
        <p:txBody>
          <a:bodyPr/>
          <a:lstStyle/>
          <a:p>
            <a:fld id="{8C2E478F-E849-4A8C-AF1F-CBCC78A7CBFA}" type="slidenum">
              <a:rPr lang="en-US" smtClean="0"/>
              <a:t>‹#›</a:t>
            </a:fld>
            <a:endParaRPr lang="en-US" dirty="0"/>
          </a:p>
        </p:txBody>
      </p:sp>
    </p:spTree>
    <p:extLst>
      <p:ext uri="{BB962C8B-B14F-4D97-AF65-F5344CB8AC3E}">
        <p14:creationId xmlns:p14="http://schemas.microsoft.com/office/powerpoint/2010/main" val="52890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074E6-E39E-4D19-B91F-8E84F37CBF3C}"/>
              </a:ext>
            </a:extLst>
          </p:cNvPr>
          <p:cNvSpPr>
            <a:spLocks noGrp="1"/>
          </p:cNvSpPr>
          <p:nvPr>
            <p:ph type="title" hasCustomPrompt="1"/>
          </p:nvPr>
        </p:nvSpPr>
        <p:spPr>
          <a:xfrm>
            <a:off x="7792279" y="365125"/>
            <a:ext cx="4018722" cy="573989"/>
          </a:xfrm>
        </p:spPr>
        <p:txBody>
          <a:bodyPr lIns="0" rIns="0">
            <a:noAutofit/>
          </a:bodyPr>
          <a:lstStyle>
            <a:lvl1pPr algn="l">
              <a:defRPr sz="3200" spc="300"/>
            </a:lvl1pPr>
          </a:lstStyle>
          <a:p>
            <a:r>
              <a:rPr lang="en-US" dirty="0"/>
              <a:t>SLIDE TITLE HERE</a:t>
            </a:r>
          </a:p>
        </p:txBody>
      </p:sp>
      <p:sp>
        <p:nvSpPr>
          <p:cNvPr id="3" name="Content Placeholder 2">
            <a:extLst>
              <a:ext uri="{FF2B5EF4-FFF2-40B4-BE49-F238E27FC236}">
                <a16:creationId xmlns:a16="http://schemas.microsoft.com/office/drawing/2014/main" id="{607D1B16-7058-45AD-9B19-E19CAF96683B}"/>
              </a:ext>
            </a:extLst>
          </p:cNvPr>
          <p:cNvSpPr>
            <a:spLocks noGrp="1"/>
          </p:cNvSpPr>
          <p:nvPr>
            <p:ph idx="1"/>
          </p:nvPr>
        </p:nvSpPr>
        <p:spPr>
          <a:xfrm>
            <a:off x="7792279" y="1263841"/>
            <a:ext cx="4018722" cy="4636392"/>
          </a:xfrm>
        </p:spPr>
        <p:txBody>
          <a:bodyPr lIns="0" rIns="0">
            <a:noAutofit/>
          </a:bodyPr>
          <a:lstStyle>
            <a:lvl1pPr>
              <a:lnSpc>
                <a:spcPct val="150000"/>
              </a:lnSpc>
              <a:spcBef>
                <a:spcPts val="500"/>
              </a:spcBef>
              <a:defRPr sz="1600"/>
            </a:lvl1pPr>
            <a:lvl2pPr>
              <a:lnSpc>
                <a:spcPct val="150000"/>
              </a:lnSpc>
              <a:spcBef>
                <a:spcPts val="500"/>
              </a:spcBef>
              <a:defRPr sz="1400"/>
            </a:lvl2pPr>
            <a:lvl3pPr>
              <a:lnSpc>
                <a:spcPct val="150000"/>
              </a:lnSpc>
              <a:spcBef>
                <a:spcPts val="500"/>
              </a:spcBef>
              <a:defRPr sz="1400"/>
            </a:lvl3pPr>
            <a:lvl4pPr>
              <a:lnSpc>
                <a:spcPct val="150000"/>
              </a:lnSpc>
              <a:spcBef>
                <a:spcPts val="500"/>
              </a:spcBef>
              <a:defRPr sz="1200"/>
            </a:lvl4pPr>
            <a:lvl5pPr>
              <a:lnSpc>
                <a:spcPct val="150000"/>
              </a:lnSpc>
              <a:spcBef>
                <a:spcPts val="5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9" name="Slide Number Placeholder 5">
            <a:extLst>
              <a:ext uri="{FF2B5EF4-FFF2-40B4-BE49-F238E27FC236}">
                <a16:creationId xmlns:a16="http://schemas.microsoft.com/office/drawing/2014/main" id="{3DEB48E0-328C-45EE-A8BD-90E6AB261082}"/>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noAutofit/>
          </a:bodyPr>
          <a:lstStyle>
            <a:lvl1pPr algn="r">
              <a:defRPr sz="1200">
                <a:solidFill>
                  <a:schemeClr val="tx1">
                    <a:tint val="75000"/>
                  </a:schemeClr>
                </a:solidFill>
              </a:defRPr>
            </a:lvl1pPr>
          </a:lstStyle>
          <a:p>
            <a:fld id="{8C2E478F-E849-4A8C-AF1F-CBCC78A7CBFA}" type="slidenum">
              <a:rPr lang="en-US" smtClean="0"/>
              <a:t>‹#›</a:t>
            </a:fld>
            <a:endParaRPr lang="en-US" dirty="0"/>
          </a:p>
        </p:txBody>
      </p:sp>
      <p:sp>
        <p:nvSpPr>
          <p:cNvPr id="5" name="Picture Placeholder 4">
            <a:extLst>
              <a:ext uri="{FF2B5EF4-FFF2-40B4-BE49-F238E27FC236}">
                <a16:creationId xmlns:a16="http://schemas.microsoft.com/office/drawing/2014/main" id="{D7CA175D-816E-4F70-96CC-8A1FD0EB16CE}"/>
              </a:ext>
            </a:extLst>
          </p:cNvPr>
          <p:cNvSpPr>
            <a:spLocks noGrp="1"/>
          </p:cNvSpPr>
          <p:nvPr>
            <p:ph type="pic" sz="quarter" idx="14"/>
          </p:nvPr>
        </p:nvSpPr>
        <p:spPr>
          <a:xfrm>
            <a:off x="736600" y="365125"/>
            <a:ext cx="2997200" cy="1781979"/>
          </a:xfrm>
        </p:spPr>
        <p:txBody>
          <a:bodyPr>
            <a:noAutofit/>
          </a:bodyPr>
          <a:lstStyle/>
          <a:p>
            <a:r>
              <a:rPr lang="en-US"/>
              <a:t>Click icon to add picture</a:t>
            </a:r>
            <a:endParaRPr lang="en-US" dirty="0"/>
          </a:p>
        </p:txBody>
      </p:sp>
      <p:sp>
        <p:nvSpPr>
          <p:cNvPr id="9" name="Picture Placeholder 4">
            <a:extLst>
              <a:ext uri="{FF2B5EF4-FFF2-40B4-BE49-F238E27FC236}">
                <a16:creationId xmlns:a16="http://schemas.microsoft.com/office/drawing/2014/main" id="{323519C8-24DE-471D-85A9-7A8AFACEC456}"/>
              </a:ext>
            </a:extLst>
          </p:cNvPr>
          <p:cNvSpPr>
            <a:spLocks noGrp="1"/>
          </p:cNvSpPr>
          <p:nvPr>
            <p:ph type="pic" sz="quarter" idx="15"/>
          </p:nvPr>
        </p:nvSpPr>
        <p:spPr>
          <a:xfrm>
            <a:off x="4051300" y="365125"/>
            <a:ext cx="2997200" cy="1781979"/>
          </a:xfrm>
        </p:spPr>
        <p:txBody>
          <a:bodyPr>
            <a:noAutofit/>
          </a:bodyPr>
          <a:lstStyle/>
          <a:p>
            <a:r>
              <a:rPr lang="en-US"/>
              <a:t>Click icon to add picture</a:t>
            </a:r>
            <a:endParaRPr lang="en-US" dirty="0"/>
          </a:p>
        </p:txBody>
      </p:sp>
      <p:sp>
        <p:nvSpPr>
          <p:cNvPr id="10" name="Picture Placeholder 4">
            <a:extLst>
              <a:ext uri="{FF2B5EF4-FFF2-40B4-BE49-F238E27FC236}">
                <a16:creationId xmlns:a16="http://schemas.microsoft.com/office/drawing/2014/main" id="{547F0F1E-7AF5-4B76-928C-7B28010C4F93}"/>
              </a:ext>
            </a:extLst>
          </p:cNvPr>
          <p:cNvSpPr>
            <a:spLocks noGrp="1"/>
          </p:cNvSpPr>
          <p:nvPr>
            <p:ph type="pic" sz="quarter" idx="16"/>
          </p:nvPr>
        </p:nvSpPr>
        <p:spPr>
          <a:xfrm>
            <a:off x="736600" y="2422525"/>
            <a:ext cx="2997200" cy="1781979"/>
          </a:xfrm>
        </p:spPr>
        <p:txBody>
          <a:bodyPr>
            <a:noAutofit/>
          </a:bodyPr>
          <a:lstStyle/>
          <a:p>
            <a:r>
              <a:rPr lang="en-US"/>
              <a:t>Click icon to add picture</a:t>
            </a:r>
            <a:endParaRPr lang="en-US" dirty="0"/>
          </a:p>
        </p:txBody>
      </p:sp>
      <p:sp>
        <p:nvSpPr>
          <p:cNvPr id="11" name="Picture Placeholder 4">
            <a:extLst>
              <a:ext uri="{FF2B5EF4-FFF2-40B4-BE49-F238E27FC236}">
                <a16:creationId xmlns:a16="http://schemas.microsoft.com/office/drawing/2014/main" id="{063D0E8E-9491-4AF0-918D-A0B782C5FD68}"/>
              </a:ext>
            </a:extLst>
          </p:cNvPr>
          <p:cNvSpPr>
            <a:spLocks noGrp="1"/>
          </p:cNvSpPr>
          <p:nvPr>
            <p:ph type="pic" sz="quarter" idx="17"/>
          </p:nvPr>
        </p:nvSpPr>
        <p:spPr>
          <a:xfrm>
            <a:off x="4051300" y="2422525"/>
            <a:ext cx="2997200" cy="1781979"/>
          </a:xfrm>
        </p:spPr>
        <p:txBody>
          <a:bodyPr>
            <a:noAutofit/>
          </a:bodyPr>
          <a:lstStyle/>
          <a:p>
            <a:r>
              <a:rPr lang="en-US"/>
              <a:t>Click icon to add picture</a:t>
            </a:r>
            <a:endParaRPr lang="en-US" dirty="0"/>
          </a:p>
        </p:txBody>
      </p:sp>
      <p:sp>
        <p:nvSpPr>
          <p:cNvPr id="12" name="Picture Placeholder 4">
            <a:extLst>
              <a:ext uri="{FF2B5EF4-FFF2-40B4-BE49-F238E27FC236}">
                <a16:creationId xmlns:a16="http://schemas.microsoft.com/office/drawing/2014/main" id="{042F54CB-9200-4D74-968A-0A3E5871D9E5}"/>
              </a:ext>
            </a:extLst>
          </p:cNvPr>
          <p:cNvSpPr>
            <a:spLocks noGrp="1"/>
          </p:cNvSpPr>
          <p:nvPr>
            <p:ph type="pic" sz="quarter" idx="18"/>
          </p:nvPr>
        </p:nvSpPr>
        <p:spPr>
          <a:xfrm>
            <a:off x="736600" y="4479925"/>
            <a:ext cx="2997200" cy="1781979"/>
          </a:xfrm>
        </p:spPr>
        <p:txBody>
          <a:bodyPr>
            <a:noAutofit/>
          </a:bodyPr>
          <a:lstStyle/>
          <a:p>
            <a:r>
              <a:rPr lang="en-US"/>
              <a:t>Click icon to add picture</a:t>
            </a:r>
            <a:endParaRPr lang="en-US" dirty="0"/>
          </a:p>
        </p:txBody>
      </p:sp>
      <p:sp>
        <p:nvSpPr>
          <p:cNvPr id="13" name="Picture Placeholder 4">
            <a:extLst>
              <a:ext uri="{FF2B5EF4-FFF2-40B4-BE49-F238E27FC236}">
                <a16:creationId xmlns:a16="http://schemas.microsoft.com/office/drawing/2014/main" id="{1D925119-27E3-496E-86BC-23416F94FB61}"/>
              </a:ext>
            </a:extLst>
          </p:cNvPr>
          <p:cNvSpPr>
            <a:spLocks noGrp="1"/>
          </p:cNvSpPr>
          <p:nvPr>
            <p:ph type="pic" sz="quarter" idx="19"/>
          </p:nvPr>
        </p:nvSpPr>
        <p:spPr>
          <a:xfrm>
            <a:off x="4051300" y="4479925"/>
            <a:ext cx="2997200" cy="1781979"/>
          </a:xfrm>
        </p:spPr>
        <p:txBody>
          <a:bodyPr>
            <a:noAutofit/>
          </a:bodyPr>
          <a:lstStyle/>
          <a:p>
            <a:r>
              <a:rPr lang="en-US"/>
              <a:t>Click icon to add picture</a:t>
            </a:r>
            <a:endParaRPr lang="en-US" dirty="0"/>
          </a:p>
        </p:txBody>
      </p:sp>
      <p:sp>
        <p:nvSpPr>
          <p:cNvPr id="4" name="Rectangle 3">
            <a:extLst>
              <a:ext uri="{FF2B5EF4-FFF2-40B4-BE49-F238E27FC236}">
                <a16:creationId xmlns:a16="http://schemas.microsoft.com/office/drawing/2014/main" id="{9DF93AF7-D4DC-42B5-8A4F-B5F3ABBB031F}"/>
              </a:ext>
              <a:ext uri="{C183D7F6-B498-43B3-948B-1728B52AA6E4}">
                <adec:decorative xmlns:adec="http://schemas.microsoft.com/office/drawing/2017/decorative" xmlns="" val="1"/>
              </a:ext>
            </a:extLst>
          </p:cNvPr>
          <p:cNvSpPr/>
          <p:nvPr userDrawn="1"/>
        </p:nvSpPr>
        <p:spPr>
          <a:xfrm>
            <a:off x="7781678"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Tree>
    <p:extLst>
      <p:ext uri="{BB962C8B-B14F-4D97-AF65-F5344CB8AC3E}">
        <p14:creationId xmlns:p14="http://schemas.microsoft.com/office/powerpoint/2010/main" val="17539680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45D17-D652-4766-B11C-2E8D8390D957}"/>
              </a:ext>
            </a:extLst>
          </p:cNvPr>
          <p:cNvSpPr>
            <a:spLocks noGrp="1"/>
          </p:cNvSpPr>
          <p:nvPr>
            <p:ph type="title"/>
          </p:nvPr>
        </p:nvSpPr>
        <p:spPr>
          <a:xfrm>
            <a:off x="594519" y="767791"/>
            <a:ext cx="11002962" cy="823913"/>
          </a:xfrm>
        </p:spPr>
        <p:txBody>
          <a:bodyPr>
            <a:noAutofit/>
          </a:bodyPr>
          <a:lstStyle>
            <a:lvl1pPr>
              <a:defRPr sz="4800" spc="300"/>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6BC7A58C-70BA-43E5-BD90-83ADB63B0C00}"/>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a16="http://schemas.microsoft.com/office/drawing/2014/main" id="{0F8A60B7-2499-42C6-8A74-ACDAE245746D}"/>
              </a:ext>
            </a:extLst>
          </p:cNvPr>
          <p:cNvSpPr>
            <a:spLocks noGrp="1"/>
          </p:cNvSpPr>
          <p:nvPr>
            <p:ph type="sldNum" sz="quarter" idx="11"/>
          </p:nvPr>
        </p:nvSpPr>
        <p:spPr/>
        <p:txBody>
          <a:bodyPr/>
          <a:lstStyle/>
          <a:p>
            <a:fld id="{8C2E478F-E849-4A8C-AF1F-CBCC78A7CBFA}" type="slidenum">
              <a:rPr lang="en-US" smtClean="0"/>
              <a:t>‹#›</a:t>
            </a:fld>
            <a:endParaRPr lang="en-US" dirty="0"/>
          </a:p>
        </p:txBody>
      </p:sp>
    </p:spTree>
    <p:extLst>
      <p:ext uri="{BB962C8B-B14F-4D97-AF65-F5344CB8AC3E}">
        <p14:creationId xmlns:p14="http://schemas.microsoft.com/office/powerpoint/2010/main" val="3452634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C179BAC-E989-4203-B9B4-66280365481B}"/>
              </a:ext>
            </a:extLst>
          </p:cNvPr>
          <p:cNvSpPr>
            <a:spLocks noGrp="1"/>
          </p:cNvSpPr>
          <p:nvPr>
            <p:ph type="title"/>
          </p:nvPr>
        </p:nvSpPr>
        <p:spPr>
          <a:xfrm>
            <a:off x="4038600" y="4607137"/>
            <a:ext cx="4114800" cy="421480"/>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a:defRPr sz="1400" spc="300" baseline="0">
                <a:latin typeface="+mn-lt"/>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60CCC81E-A013-4315-AD13-97BA3AA95596}"/>
              </a:ext>
            </a:extLst>
          </p:cNvPr>
          <p:cNvSpPr>
            <a:spLocks noGrp="1"/>
          </p:cNvSpPr>
          <p:nvPr>
            <p:ph type="body" sz="quarter" idx="11" hasCustomPrompt="1"/>
          </p:nvPr>
        </p:nvSpPr>
        <p:spPr>
          <a:xfrm>
            <a:off x="1478756" y="1569719"/>
            <a:ext cx="9234488" cy="2651443"/>
          </a:xfrm>
        </p:spPr>
        <p:txBody>
          <a:bodyPr>
            <a:noAutofit/>
          </a:bodyPr>
          <a:lstStyle>
            <a:lvl1pPr marL="0" indent="0" algn="ctr">
              <a:buNone/>
              <a:defRPr sz="3200"/>
            </a:lvl1pPr>
          </a:lstStyle>
          <a:p>
            <a:pPr lvl="0"/>
            <a:r>
              <a:rPr lang="en-US" dirty="0"/>
              <a:t>CLICK TO EDIT MASTER TEXT STYLES</a:t>
            </a:r>
          </a:p>
        </p:txBody>
      </p:sp>
    </p:spTree>
    <p:extLst>
      <p:ext uri="{BB962C8B-B14F-4D97-AF65-F5344CB8AC3E}">
        <p14:creationId xmlns:p14="http://schemas.microsoft.com/office/powerpoint/2010/main" val="79555376"/>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sp>
        <p:nvSpPr>
          <p:cNvPr id="17" name="Title 2">
            <a:extLst>
              <a:ext uri="{FF2B5EF4-FFF2-40B4-BE49-F238E27FC236}">
                <a16:creationId xmlns:a16="http://schemas.microsoft.com/office/drawing/2014/main" id="{0EF11611-8537-47CC-87AC-2E25428B72BA}"/>
              </a:ext>
            </a:extLst>
          </p:cNvPr>
          <p:cNvSpPr>
            <a:spLocks noGrp="1"/>
          </p:cNvSpPr>
          <p:nvPr>
            <p:ph type="title"/>
          </p:nvPr>
        </p:nvSpPr>
        <p:spPr>
          <a:xfrm>
            <a:off x="594519" y="1"/>
            <a:ext cx="11002962" cy="1623218"/>
          </a:xfrm>
        </p:spPr>
        <p:txBody>
          <a:bodyPr anchor="ctr">
            <a:noAutofit/>
          </a:bodyPr>
          <a:lstStyle/>
          <a:p>
            <a:pPr algn="ctr"/>
            <a:r>
              <a:rPr lang="en-US" sz="4800"/>
              <a:t>Click to edit Master title style</a:t>
            </a:r>
            <a:endParaRPr lang="en-US" sz="4800" dirty="0"/>
          </a:p>
        </p:txBody>
      </p:sp>
      <p:sp>
        <p:nvSpPr>
          <p:cNvPr id="19" name="Picture Placeholder 17">
            <a:extLst>
              <a:ext uri="{FF2B5EF4-FFF2-40B4-BE49-F238E27FC236}">
                <a16:creationId xmlns:a16="http://schemas.microsoft.com/office/drawing/2014/main" id="{D1A63A52-1E65-414B-BBC3-D31F515791AC}"/>
              </a:ext>
            </a:extLst>
          </p:cNvPr>
          <p:cNvSpPr>
            <a:spLocks noGrp="1"/>
          </p:cNvSpPr>
          <p:nvPr>
            <p:ph type="pic" sz="quarter" idx="11"/>
          </p:nvPr>
        </p:nvSpPr>
        <p:spPr>
          <a:xfrm>
            <a:off x="6578601" y="1638300"/>
            <a:ext cx="5156200" cy="1892300"/>
          </a:xfrm>
        </p:spPr>
        <p:txBody>
          <a:bodyPr>
            <a:noAutofit/>
          </a:bodyPr>
          <a:lstStyle/>
          <a:p>
            <a:r>
              <a:rPr lang="en-US"/>
              <a:t>Click icon to add picture</a:t>
            </a:r>
            <a:endParaRPr lang="en-US" dirty="0"/>
          </a:p>
        </p:txBody>
      </p:sp>
      <p:sp>
        <p:nvSpPr>
          <p:cNvPr id="18" name="Picture Placeholder 17">
            <a:extLst>
              <a:ext uri="{FF2B5EF4-FFF2-40B4-BE49-F238E27FC236}">
                <a16:creationId xmlns:a16="http://schemas.microsoft.com/office/drawing/2014/main" id="{ED7E0E1A-1E64-4A9A-9C8B-69486BD1123B}"/>
              </a:ext>
            </a:extLst>
          </p:cNvPr>
          <p:cNvSpPr>
            <a:spLocks noGrp="1"/>
          </p:cNvSpPr>
          <p:nvPr>
            <p:ph type="pic" sz="quarter" idx="10"/>
          </p:nvPr>
        </p:nvSpPr>
        <p:spPr>
          <a:xfrm>
            <a:off x="469900" y="1638300"/>
            <a:ext cx="5156200" cy="1892300"/>
          </a:xfrm>
        </p:spPr>
        <p:txBody>
          <a:bodyPr>
            <a:noAutofit/>
          </a:bodyPr>
          <a:lstStyle/>
          <a:p>
            <a:r>
              <a:rPr lang="en-US"/>
              <a:t>Click icon to add picture</a:t>
            </a:r>
            <a:endParaRPr lang="en-US" dirty="0"/>
          </a:p>
        </p:txBody>
      </p:sp>
      <p:sp>
        <p:nvSpPr>
          <p:cNvPr id="10" name="Text Placeholder 3">
            <a:extLst>
              <a:ext uri="{FF2B5EF4-FFF2-40B4-BE49-F238E27FC236}">
                <a16:creationId xmlns:a16="http://schemas.microsoft.com/office/drawing/2014/main" id="{1E462965-19D7-4A65-B394-9AE76A5B4805}"/>
              </a:ext>
            </a:extLst>
          </p:cNvPr>
          <p:cNvSpPr>
            <a:spLocks noGrp="1"/>
          </p:cNvSpPr>
          <p:nvPr>
            <p:ph type="body" idx="1"/>
          </p:nvPr>
        </p:nvSpPr>
        <p:spPr>
          <a:xfrm>
            <a:off x="469107" y="3864355"/>
            <a:ext cx="5157787" cy="494506"/>
          </a:xfrm>
        </p:spPr>
        <p:txBody>
          <a:bodyPr>
            <a:noAutofit/>
          </a:bodyPr>
          <a:lstStyle>
            <a:lvl1pPr marL="0" indent="0">
              <a:buNone/>
              <a:defRPr sz="2400"/>
            </a:lvl1pPr>
          </a:lstStyle>
          <a:p>
            <a:pPr lvl="0"/>
            <a:r>
              <a:rPr lang="en-US" spc="300">
                <a:solidFill>
                  <a:schemeClr val="tx1"/>
                </a:solidFill>
              </a:rPr>
              <a:t>Click to edit Master text styles</a:t>
            </a:r>
          </a:p>
        </p:txBody>
      </p:sp>
      <p:sp>
        <p:nvSpPr>
          <p:cNvPr id="11" name="Content Placeholder 4">
            <a:extLst>
              <a:ext uri="{FF2B5EF4-FFF2-40B4-BE49-F238E27FC236}">
                <a16:creationId xmlns:a16="http://schemas.microsoft.com/office/drawing/2014/main" id="{FAEC14D1-0BEA-4D9A-9D96-A56B6A9B07AC}"/>
              </a:ext>
            </a:extLst>
          </p:cNvPr>
          <p:cNvSpPr>
            <a:spLocks noGrp="1"/>
          </p:cNvSpPr>
          <p:nvPr>
            <p:ph sz="half" idx="2"/>
          </p:nvPr>
        </p:nvSpPr>
        <p:spPr>
          <a:xfrm>
            <a:off x="469107" y="4531139"/>
            <a:ext cx="5157787" cy="2039144"/>
          </a:xfrm>
        </p:spPr>
        <p:txBody>
          <a:bodyPr>
            <a:noAutofit/>
          </a:bodyPr>
          <a:lstStyle/>
          <a:p>
            <a:pPr lvl="0">
              <a:lnSpc>
                <a:spcPct val="100000"/>
              </a:lnSpc>
              <a:buFont typeface="Wingdings" panose="05000000000000000000" pitchFamily="2" charset="2"/>
              <a:buChar char="§"/>
            </a:pPr>
            <a:r>
              <a:rPr lang="en-US" sz="1400">
                <a:solidFill>
                  <a:schemeClr val="tx1"/>
                </a:solidFill>
              </a:rPr>
              <a:t>Click to edit Master text styles</a:t>
            </a:r>
          </a:p>
        </p:txBody>
      </p:sp>
      <p:sp>
        <p:nvSpPr>
          <p:cNvPr id="12" name="Text Placeholder 5">
            <a:extLst>
              <a:ext uri="{FF2B5EF4-FFF2-40B4-BE49-F238E27FC236}">
                <a16:creationId xmlns:a16="http://schemas.microsoft.com/office/drawing/2014/main" id="{1507BB47-1AB4-42F2-99FF-453A0622B815}"/>
              </a:ext>
            </a:extLst>
          </p:cNvPr>
          <p:cNvSpPr>
            <a:spLocks noGrp="1"/>
          </p:cNvSpPr>
          <p:nvPr>
            <p:ph type="body" sz="quarter" idx="3"/>
          </p:nvPr>
        </p:nvSpPr>
        <p:spPr>
          <a:xfrm>
            <a:off x="6565107" y="3864355"/>
            <a:ext cx="5183188" cy="494506"/>
          </a:xfrm>
        </p:spPr>
        <p:txBody>
          <a:bodyPr>
            <a:noAutofit/>
          </a:bodyPr>
          <a:lstStyle>
            <a:lvl1pPr marL="0" indent="0">
              <a:buNone/>
              <a:defRPr sz="2400"/>
            </a:lvl1pPr>
          </a:lstStyle>
          <a:p>
            <a:pPr lvl="0"/>
            <a:r>
              <a:rPr lang="en-US" spc="300">
                <a:solidFill>
                  <a:schemeClr val="tx1"/>
                </a:solidFill>
              </a:rPr>
              <a:t>Click to edit Master text styles</a:t>
            </a:r>
          </a:p>
        </p:txBody>
      </p:sp>
      <p:sp>
        <p:nvSpPr>
          <p:cNvPr id="14" name="Content Placeholder 6">
            <a:extLst>
              <a:ext uri="{FF2B5EF4-FFF2-40B4-BE49-F238E27FC236}">
                <a16:creationId xmlns:a16="http://schemas.microsoft.com/office/drawing/2014/main" id="{438D6EEA-A0DB-4B5F-8F41-A9C1F2C094C0}"/>
              </a:ext>
            </a:extLst>
          </p:cNvPr>
          <p:cNvSpPr>
            <a:spLocks noGrp="1"/>
          </p:cNvSpPr>
          <p:nvPr>
            <p:ph sz="quarter" idx="4"/>
          </p:nvPr>
        </p:nvSpPr>
        <p:spPr>
          <a:xfrm>
            <a:off x="6565107" y="4531139"/>
            <a:ext cx="5183188" cy="2039144"/>
          </a:xfrm>
        </p:spPr>
        <p:txBody>
          <a:bodyPr>
            <a:noAutofit/>
          </a:bodyPr>
          <a:lstStyle/>
          <a:p>
            <a:pPr lvl="0">
              <a:lnSpc>
                <a:spcPct val="100000"/>
              </a:lnSpc>
              <a:buFont typeface="Wingdings" panose="05000000000000000000" pitchFamily="2" charset="2"/>
              <a:buChar char="§"/>
            </a:pPr>
            <a:r>
              <a:rPr lang="en-US" sz="1400">
                <a:solidFill>
                  <a:schemeClr val="tx1"/>
                </a:solidFill>
              </a:rPr>
              <a:t>Click to edit Master text styles</a:t>
            </a:r>
          </a:p>
        </p:txBody>
      </p:sp>
      <p:sp>
        <p:nvSpPr>
          <p:cNvPr id="20" name="Slide Number Placeholder 5">
            <a:extLst>
              <a:ext uri="{FF2B5EF4-FFF2-40B4-BE49-F238E27FC236}">
                <a16:creationId xmlns:a16="http://schemas.microsoft.com/office/drawing/2014/main" id="{A4909F59-7529-454A-A1EF-3CC1EADEFC1F}"/>
              </a:ext>
            </a:extLst>
          </p:cNvPr>
          <p:cNvSpPr>
            <a:spLocks noGrp="1"/>
          </p:cNvSpPr>
          <p:nvPr>
            <p:ph type="sldNum" sz="quarter" idx="12"/>
          </p:nvPr>
        </p:nvSpPr>
        <p:spPr>
          <a:xfrm>
            <a:off x="11549269" y="6468303"/>
            <a:ext cx="443948" cy="365125"/>
          </a:xfrm>
        </p:spPr>
        <p:txBody>
          <a:bodyPr>
            <a:noAutofit/>
          </a:bodyPr>
          <a:lstStyle/>
          <a:p>
            <a:fld id="{8C2E478F-E849-4A8C-AF1F-CBCC78A7CBFA}" type="slidenum">
              <a:rPr lang="en-US" smtClean="0"/>
              <a:t>‹#›</a:t>
            </a:fld>
            <a:endParaRPr lang="en-US" dirty="0"/>
          </a:p>
        </p:txBody>
      </p:sp>
    </p:spTree>
    <p:extLst>
      <p:ext uri="{BB962C8B-B14F-4D97-AF65-F5344CB8AC3E}">
        <p14:creationId xmlns:p14="http://schemas.microsoft.com/office/powerpoint/2010/main" val="1270834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6186F91B-547E-43BC-9BCE-04619DAAFEC2}"/>
              </a:ext>
            </a:extLst>
          </p:cNvPr>
          <p:cNvSpPr>
            <a:spLocks noGrp="1"/>
          </p:cNvSpPr>
          <p:nvPr>
            <p:ph type="title"/>
          </p:nvPr>
        </p:nvSpPr>
        <p:spPr>
          <a:xfrm>
            <a:off x="594519" y="1"/>
            <a:ext cx="11002962" cy="1623218"/>
          </a:xfrm>
        </p:spPr>
        <p:txBody>
          <a:bodyPr anchor="ctr">
            <a:noAutofit/>
          </a:bodyPr>
          <a:lstStyle/>
          <a:p>
            <a:pPr algn="ctr"/>
            <a:r>
              <a:rPr lang="en-US" sz="4800"/>
              <a:t>Click to edit Master title style</a:t>
            </a:r>
            <a:endParaRPr lang="en-US" sz="4800" dirty="0"/>
          </a:p>
        </p:txBody>
      </p:sp>
      <p:sp>
        <p:nvSpPr>
          <p:cNvPr id="28" name="Text Placeholder 27">
            <a:extLst>
              <a:ext uri="{FF2B5EF4-FFF2-40B4-BE49-F238E27FC236}">
                <a16:creationId xmlns:a16="http://schemas.microsoft.com/office/drawing/2014/main" id="{D635DFA1-45D2-4EFE-8BB2-BE966346691E}"/>
              </a:ext>
            </a:extLst>
          </p:cNvPr>
          <p:cNvSpPr>
            <a:spLocks noGrp="1"/>
          </p:cNvSpPr>
          <p:nvPr>
            <p:ph type="body" sz="quarter" idx="13" hasCustomPrompt="1"/>
          </p:nvPr>
        </p:nvSpPr>
        <p:spPr>
          <a:xfrm>
            <a:off x="960121" y="3669506"/>
            <a:ext cx="3108326" cy="2566988"/>
          </a:xfrm>
        </p:spPr>
        <p:txBody>
          <a:bodyPr>
            <a:noAutofit/>
          </a:bodyPr>
          <a:lstStyle>
            <a:lvl1pPr marL="0" indent="0">
              <a:buFont typeface="Wingdings" panose="05000000000000000000" pitchFamily="2" charset="2"/>
              <a:buNone/>
              <a:defRPr sz="2400" spc="3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Picture Placeholder 23">
            <a:extLst>
              <a:ext uri="{FF2B5EF4-FFF2-40B4-BE49-F238E27FC236}">
                <a16:creationId xmlns:a16="http://schemas.microsoft.com/office/drawing/2014/main" id="{2F2918FE-A84E-4303-AEF3-4FD66CDD733E}"/>
              </a:ext>
            </a:extLst>
          </p:cNvPr>
          <p:cNvSpPr>
            <a:spLocks noGrp="1"/>
          </p:cNvSpPr>
          <p:nvPr>
            <p:ph type="pic" sz="quarter" idx="10"/>
          </p:nvPr>
        </p:nvSpPr>
        <p:spPr>
          <a:xfrm>
            <a:off x="960438" y="1624013"/>
            <a:ext cx="3108325" cy="1892300"/>
          </a:xfrm>
        </p:spPr>
        <p:txBody>
          <a:bodyPr>
            <a:noAutofit/>
          </a:bodyPr>
          <a:lstStyle/>
          <a:p>
            <a:r>
              <a:rPr lang="en-US"/>
              <a:t>Click icon to add picture</a:t>
            </a:r>
            <a:endParaRPr lang="en-US" dirty="0"/>
          </a:p>
        </p:txBody>
      </p:sp>
      <p:sp>
        <p:nvSpPr>
          <p:cNvPr id="25" name="Picture Placeholder 23">
            <a:extLst>
              <a:ext uri="{FF2B5EF4-FFF2-40B4-BE49-F238E27FC236}">
                <a16:creationId xmlns:a16="http://schemas.microsoft.com/office/drawing/2014/main" id="{E2401025-9BC9-4BDD-97DA-CA763CF846BB}"/>
              </a:ext>
            </a:extLst>
          </p:cNvPr>
          <p:cNvSpPr>
            <a:spLocks noGrp="1"/>
          </p:cNvSpPr>
          <p:nvPr>
            <p:ph type="pic" sz="quarter" idx="11"/>
          </p:nvPr>
        </p:nvSpPr>
        <p:spPr>
          <a:xfrm>
            <a:off x="4542155" y="1623219"/>
            <a:ext cx="3108325" cy="1892300"/>
          </a:xfrm>
        </p:spPr>
        <p:txBody>
          <a:bodyPr>
            <a:noAutofit/>
          </a:bodyPr>
          <a:lstStyle/>
          <a:p>
            <a:r>
              <a:rPr lang="en-US"/>
              <a:t>Click icon to add picture</a:t>
            </a:r>
            <a:endParaRPr lang="en-US" dirty="0"/>
          </a:p>
        </p:txBody>
      </p:sp>
      <p:sp>
        <p:nvSpPr>
          <p:cNvPr id="26" name="Picture Placeholder 23">
            <a:extLst>
              <a:ext uri="{FF2B5EF4-FFF2-40B4-BE49-F238E27FC236}">
                <a16:creationId xmlns:a16="http://schemas.microsoft.com/office/drawing/2014/main" id="{B7C4AAB6-897A-4ABD-AD50-2D86B197E914}"/>
              </a:ext>
            </a:extLst>
          </p:cNvPr>
          <p:cNvSpPr>
            <a:spLocks noGrp="1"/>
          </p:cNvSpPr>
          <p:nvPr>
            <p:ph type="pic" sz="quarter" idx="12"/>
          </p:nvPr>
        </p:nvSpPr>
        <p:spPr>
          <a:xfrm>
            <a:off x="8122920" y="1623219"/>
            <a:ext cx="3108325" cy="1892300"/>
          </a:xfrm>
        </p:spPr>
        <p:txBody>
          <a:bodyPr>
            <a:noAutofit/>
          </a:bodyPr>
          <a:lstStyle/>
          <a:p>
            <a:r>
              <a:rPr lang="en-US"/>
              <a:t>Click icon to add picture</a:t>
            </a:r>
            <a:endParaRPr lang="en-US" dirty="0"/>
          </a:p>
        </p:txBody>
      </p:sp>
      <p:sp>
        <p:nvSpPr>
          <p:cNvPr id="29" name="Text Placeholder 27">
            <a:extLst>
              <a:ext uri="{FF2B5EF4-FFF2-40B4-BE49-F238E27FC236}">
                <a16:creationId xmlns:a16="http://schemas.microsoft.com/office/drawing/2014/main" id="{790D65EC-6EB4-4594-91E9-5C3DE7C3BA89}"/>
              </a:ext>
            </a:extLst>
          </p:cNvPr>
          <p:cNvSpPr>
            <a:spLocks noGrp="1"/>
          </p:cNvSpPr>
          <p:nvPr>
            <p:ph type="body" sz="quarter" idx="14" hasCustomPrompt="1"/>
          </p:nvPr>
        </p:nvSpPr>
        <p:spPr>
          <a:xfrm>
            <a:off x="4541837" y="3681412"/>
            <a:ext cx="3108326" cy="2566988"/>
          </a:xfrm>
        </p:spPr>
        <p:txBody>
          <a:bodyPr>
            <a:noAutofit/>
          </a:bodyPr>
          <a:lstStyle>
            <a:lvl1pPr marL="0" indent="0">
              <a:buFont typeface="Wingdings" panose="05000000000000000000" pitchFamily="2" charset="2"/>
              <a:buNone/>
              <a:defRPr sz="2400" spc="3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Text Placeholder 27">
            <a:extLst>
              <a:ext uri="{FF2B5EF4-FFF2-40B4-BE49-F238E27FC236}">
                <a16:creationId xmlns:a16="http://schemas.microsoft.com/office/drawing/2014/main" id="{611CF730-D055-47C2-A626-299F429D41B2}"/>
              </a:ext>
            </a:extLst>
          </p:cNvPr>
          <p:cNvSpPr>
            <a:spLocks noGrp="1"/>
          </p:cNvSpPr>
          <p:nvPr>
            <p:ph type="body" sz="quarter" idx="15" hasCustomPrompt="1"/>
          </p:nvPr>
        </p:nvSpPr>
        <p:spPr>
          <a:xfrm>
            <a:off x="8122919" y="3681412"/>
            <a:ext cx="3108326" cy="2566988"/>
          </a:xfrm>
        </p:spPr>
        <p:txBody>
          <a:bodyPr>
            <a:noAutofit/>
          </a:bodyPr>
          <a:lstStyle>
            <a:lvl1pPr marL="0" indent="0">
              <a:buFont typeface="Wingdings" panose="05000000000000000000" pitchFamily="2" charset="2"/>
              <a:buNone/>
              <a:defRPr sz="2400" spc="3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Slide Number Placeholder 5">
            <a:extLst>
              <a:ext uri="{FF2B5EF4-FFF2-40B4-BE49-F238E27FC236}">
                <a16:creationId xmlns:a16="http://schemas.microsoft.com/office/drawing/2014/main" id="{F09E06A6-BFDD-42BD-BA69-2CD3BEF0F73D}"/>
              </a:ext>
            </a:extLst>
          </p:cNvPr>
          <p:cNvSpPr>
            <a:spLocks noGrp="1"/>
          </p:cNvSpPr>
          <p:nvPr>
            <p:ph type="sldNum" sz="quarter" idx="16"/>
          </p:nvPr>
        </p:nvSpPr>
        <p:spPr>
          <a:xfrm>
            <a:off x="11549269" y="6468303"/>
            <a:ext cx="443948" cy="365125"/>
          </a:xfrm>
        </p:spPr>
        <p:txBody>
          <a:bodyPr>
            <a:noAutofit/>
          </a:bodyPr>
          <a:lstStyle/>
          <a:p>
            <a:fld id="{8C2E478F-E849-4A8C-AF1F-CBCC78A7CBFA}" type="slidenum">
              <a:rPr lang="en-US" smtClean="0"/>
              <a:t>‹#›</a:t>
            </a:fld>
            <a:endParaRPr lang="en-US" dirty="0"/>
          </a:p>
        </p:txBody>
      </p:sp>
    </p:spTree>
    <p:extLst>
      <p:ext uri="{BB962C8B-B14F-4D97-AF65-F5344CB8AC3E}">
        <p14:creationId xmlns:p14="http://schemas.microsoft.com/office/powerpoint/2010/main" val="4145592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05F96C-D634-4A69-95EC-3D002BD68752}"/>
              </a:ext>
            </a:extLst>
          </p:cNvPr>
          <p:cNvSpPr>
            <a:spLocks noGrp="1"/>
          </p:cNvSpPr>
          <p:nvPr>
            <p:ph type="title"/>
          </p:nvPr>
        </p:nvSpPr>
        <p:spPr>
          <a:xfrm>
            <a:off x="594519" y="365125"/>
            <a:ext cx="11002962" cy="82391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757E98-D0FB-43E3-98BC-711F6A2F5372}"/>
              </a:ext>
            </a:extLst>
          </p:cNvPr>
          <p:cNvSpPr>
            <a:spLocks noGrp="1"/>
          </p:cNvSpPr>
          <p:nvPr>
            <p:ph type="body" idx="1"/>
          </p:nvPr>
        </p:nvSpPr>
        <p:spPr>
          <a:xfrm>
            <a:off x="594519" y="1365813"/>
            <a:ext cx="10989920" cy="481115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FA65B72-2E86-4BA3-94F2-3ADFA40B7A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Add a footer</a:t>
            </a:r>
          </a:p>
        </p:txBody>
      </p:sp>
      <p:sp>
        <p:nvSpPr>
          <p:cNvPr id="6" name="Slide Number Placeholder 5">
            <a:extLst>
              <a:ext uri="{FF2B5EF4-FFF2-40B4-BE49-F238E27FC236}">
                <a16:creationId xmlns:a16="http://schemas.microsoft.com/office/drawing/2014/main" id="{73C1F3FD-3DB9-46B7-85E1-E8B8878A4012}"/>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dirty="0"/>
          </a:p>
        </p:txBody>
      </p:sp>
    </p:spTree>
    <p:extLst>
      <p:ext uri="{BB962C8B-B14F-4D97-AF65-F5344CB8AC3E}">
        <p14:creationId xmlns:p14="http://schemas.microsoft.com/office/powerpoint/2010/main" val="69282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1" r:id="rId3"/>
    <p:sldLayoutId id="2147483651" r:id="rId4"/>
    <p:sldLayoutId id="2147483660" r:id="rId5"/>
    <p:sldLayoutId id="2147483677" r:id="rId6"/>
    <p:sldLayoutId id="2147483666" r:id="rId7"/>
    <p:sldLayoutId id="2147483679" r:id="rId8"/>
    <p:sldLayoutId id="2147483653" r:id="rId9"/>
    <p:sldLayoutId id="2147483678" r:id="rId10"/>
    <p:sldLayoutId id="2147483680" r:id="rId11"/>
    <p:sldLayoutId id="2147483681" r:id="rId12"/>
  </p:sldLayoutIdLst>
  <p:hf hdr="0" ftr="0" dt="0"/>
  <p:txStyles>
    <p:titleStyle>
      <a:lvl1pPr algn="ctr" defTabSz="914400" rtl="0" eaLnBrk="1" latinLnBrk="0" hangingPunct="1">
        <a:lnSpc>
          <a:spcPct val="10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hdphoto" Target="../media/hdphoto1.wdp"/><Relationship Id="rId7"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23.svg"/><Relationship Id="rId4" Type="http://schemas.openxmlformats.org/officeDocument/2006/relationships/image" Target="../media/image19.png"/><Relationship Id="rId9" Type="http://schemas.openxmlformats.org/officeDocument/2006/relationships/image" Target="../media/image27.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descr="abstract image">
            <a:extLst>
              <a:ext uri="{FF2B5EF4-FFF2-40B4-BE49-F238E27FC236}">
                <a16:creationId xmlns:a16="http://schemas.microsoft.com/office/drawing/2014/main" id="{9AB29DBC-55D3-49D9-BB44-4936739C4B57}"/>
              </a:ext>
            </a:extLst>
          </p:cNvPr>
          <p:cNvPicPr>
            <a:picLocks noGrp="1" noChangeAspect="1"/>
          </p:cNvPicPr>
          <p:nvPr>
            <p:ph type="pic" sz="quarter" idx="10"/>
          </p:nvPr>
        </p:nvPicPr>
        <p:blipFill rotWithShape="1">
          <a:blip r:embed="rId2">
            <a:alphaModFix amt="52000"/>
            <a:extLst>
              <a:ext uri="{BEBA8EAE-BF5A-486C-A8C5-ECC9F3942E4B}">
                <a14:imgProps xmlns:a14="http://schemas.microsoft.com/office/drawing/2010/main">
                  <a14:imgLayer r:embed="rId3">
                    <a14:imgEffect>
                      <a14:saturation sat="0"/>
                    </a14:imgEffect>
                  </a14:imgLayer>
                </a14:imgProps>
              </a:ext>
            </a:extLst>
          </a:blip>
          <a:srcRect/>
          <a:stretch/>
        </p:blipFill>
        <p:spPr/>
      </p:pic>
      <p:sp>
        <p:nvSpPr>
          <p:cNvPr id="9" name="Title 8">
            <a:extLst>
              <a:ext uri="{FF2B5EF4-FFF2-40B4-BE49-F238E27FC236}">
                <a16:creationId xmlns:a16="http://schemas.microsoft.com/office/drawing/2014/main" id="{79DC1498-E692-42BA-B69F-6D37E6CFACA0}"/>
              </a:ext>
            </a:extLst>
          </p:cNvPr>
          <p:cNvSpPr>
            <a:spLocks noGrp="1"/>
          </p:cNvSpPr>
          <p:nvPr>
            <p:ph type="title"/>
          </p:nvPr>
        </p:nvSpPr>
        <p:spPr>
          <a:xfrm>
            <a:off x="1039090" y="482438"/>
            <a:ext cx="10113818" cy="3625949"/>
          </a:xfrm>
        </p:spPr>
        <p:txBody>
          <a:bodyPr/>
          <a:lstStyle/>
          <a:p>
            <a:r>
              <a:rPr lang="en-US" sz="5400" b="1" cap="none" spc="0">
                <a:ln w="9525">
                  <a:solidFill>
                    <a:schemeClr val="tx1"/>
                  </a:solidFill>
                  <a:prstDash val="solid"/>
                </a:ln>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BÀI </a:t>
            </a:r>
            <a:r>
              <a:rPr lang="en-US" sz="5400" b="1" cap="none" spc="0" smtClean="0">
                <a:ln w="9525">
                  <a:solidFill>
                    <a:schemeClr val="tx1"/>
                  </a:solidFill>
                  <a:prstDash val="solid"/>
                </a:ln>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18</a:t>
            </a:r>
            <a:r>
              <a:rPr lang="en-US" sz="5400" b="1" cap="none" spc="0">
                <a:ln w="9525">
                  <a:solidFill>
                    <a:srgbClr val="FFFF00"/>
                  </a:solidFill>
                  <a:prstDash val="solid"/>
                </a:ln>
                <a:solidFill>
                  <a:srgbClr val="FFFF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
            </a:r>
            <a:br>
              <a:rPr lang="en-US" sz="5400" b="1" cap="none" spc="0">
                <a:ln w="9525">
                  <a:solidFill>
                    <a:srgbClr val="FFFF00"/>
                  </a:solidFill>
                  <a:prstDash val="solid"/>
                </a:ln>
                <a:solidFill>
                  <a:srgbClr val="FFFF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br>
            <a:r>
              <a:rPr lang="en-US" sz="5400" b="1" cap="none" spc="0">
                <a:ln w="9525">
                  <a:solidFill>
                    <a:srgbClr val="FFFF00"/>
                  </a:solidFill>
                  <a:prstDash val="solid"/>
                </a:ln>
                <a:solidFill>
                  <a:srgbClr val="FFFF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CÁC </a:t>
            </a:r>
            <a:r>
              <a:rPr lang="en-US" sz="5400" b="1" cap="none" spc="0" smtClean="0">
                <a:ln w="9525">
                  <a:solidFill>
                    <a:srgbClr val="FFFF00"/>
                  </a:solidFill>
                  <a:prstDash val="solid"/>
                </a:ln>
                <a:solidFill>
                  <a:srgbClr val="FFFF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CÂU </a:t>
            </a:r>
            <a:r>
              <a:rPr lang="en-US" sz="5400" b="1" cap="none" spc="0">
                <a:ln w="9525">
                  <a:solidFill>
                    <a:srgbClr val="FFFF00"/>
                  </a:solidFill>
                  <a:prstDash val="solid"/>
                </a:ln>
                <a:solidFill>
                  <a:srgbClr val="FFFF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LỆNH VÀO – RA ĐƠN GIẢN</a:t>
            </a:r>
            <a:endParaRPr lang="en-US" sz="5400" b="1" cap="none" spc="0" dirty="0">
              <a:ln w="9525">
                <a:solidFill>
                  <a:srgbClr val="FFFF00"/>
                </a:solidFill>
                <a:prstDash val="solid"/>
              </a:ln>
              <a:solidFill>
                <a:srgbClr val="FFFF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C0AE828D-1E63-455F-949D-0C5454A7FE88}"/>
              </a:ext>
            </a:extLst>
          </p:cNvPr>
          <p:cNvSpPr>
            <a:spLocks noGrp="1"/>
          </p:cNvSpPr>
          <p:nvPr>
            <p:ph type="body" sz="quarter" idx="12"/>
          </p:nvPr>
        </p:nvSpPr>
        <p:spPr/>
        <p:txBody>
          <a:bodyPr/>
          <a:lstStyle/>
          <a:p>
            <a:r>
              <a:rPr lang="en-US" dirty="0">
                <a:latin typeface="Times New Roman" panose="02020603050405020304" pitchFamily="18" charset="0"/>
                <a:cs typeface="Times New Roman" panose="02020603050405020304" pitchFamily="18" charset="0"/>
              </a:rPr>
              <a:t>9.24.XX</a:t>
            </a:r>
          </a:p>
        </p:txBody>
      </p:sp>
      <p:sp>
        <p:nvSpPr>
          <p:cNvPr id="7" name="Text Placeholder 6">
            <a:extLst>
              <a:ext uri="{FF2B5EF4-FFF2-40B4-BE49-F238E27FC236}">
                <a16:creationId xmlns:a16="http://schemas.microsoft.com/office/drawing/2014/main" id="{5D865526-EC39-4780-A2A8-274A80A5C19B}"/>
              </a:ext>
            </a:extLst>
          </p:cNvPr>
          <p:cNvSpPr>
            <a:spLocks noGrp="1"/>
          </p:cNvSpPr>
          <p:nvPr>
            <p:ph type="body" idx="1"/>
          </p:nvPr>
        </p:nvSpPr>
        <p:spPr>
          <a:xfrm>
            <a:off x="4038599" y="4525452"/>
            <a:ext cx="4114800" cy="518795"/>
          </a:xfrm>
        </p:spPr>
        <p:txBody>
          <a:bodyPr/>
          <a:lstStyle/>
          <a:p>
            <a:r>
              <a:rPr lang="en-US" smtClean="0">
                <a:latin typeface="Times New Roman" panose="02020603050405020304" pitchFamily="18" charset="0"/>
                <a:cs typeface="Times New Roman" panose="02020603050405020304" pitchFamily="18" charset="0"/>
              </a:rPr>
              <a:t>Gv. Hoàng thị thanh tâm</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7832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p:nvPr/>
        </p:nvSpPr>
        <p:spPr>
          <a:xfrm>
            <a:off x="1617785" y="1029319"/>
            <a:ext cx="9401907" cy="3701236"/>
          </a:xfrm>
          <a:prstGeom prst="cloudCallou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b="1">
                <a:latin typeface="Times New Roman" panose="02020603050405020304" pitchFamily="18" charset="0"/>
                <a:ea typeface="Times New Roman" panose="02020603050405020304" pitchFamily="18" charset="0"/>
                <a:cs typeface="Times New Roman" panose="02020603050405020304" pitchFamily="18" charset="0"/>
              </a:rPr>
              <a:t>Bài 1. </a:t>
            </a:r>
            <a:r>
              <a:rPr lang="en-US" sz="2800">
                <a:latin typeface="Times New Roman" panose="02020603050405020304" pitchFamily="18" charset="0"/>
                <a:ea typeface="Times New Roman" panose="02020603050405020304" pitchFamily="18" charset="0"/>
                <a:cs typeface="Times New Roman" panose="02020603050405020304" pitchFamily="18" charset="0"/>
              </a:rPr>
              <a:t>Xác định kiểu và giá trị của các biểu thức sau: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 "15 + 20 - 7"                      b) 32 &gt; 45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 13 != 8+5                        d) 1 == 2</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7" name="Picture 4" descr="What should I do for my 50 follower Special? - Scratch Studio">
            <a:extLst>
              <a:ext uri="{FF2B5EF4-FFF2-40B4-BE49-F238E27FC236}">
                <a16:creationId xmlns:a16="http://schemas.microsoft.com/office/drawing/2014/main" id="{A81F8BCA-7FF1-4B49-9D38-785E2D73C4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3332" y="4933950"/>
            <a:ext cx="2371725"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036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p:nvPr/>
        </p:nvSpPr>
        <p:spPr>
          <a:xfrm>
            <a:off x="1688121" y="236998"/>
            <a:ext cx="9097109" cy="5856387"/>
          </a:xfrm>
          <a:prstGeom prst="cloudCallout">
            <a:avLst>
              <a:gd name="adj1" fmla="val -35781"/>
              <a:gd name="adj2" fmla="val 43283"/>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pPr>
            <a:r>
              <a:rPr lang="en-US" sz="2800" b="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HOẠT ĐỘNG 3. Tìm hiểu cách chuyển đổi giữa các kiểu dữ liệu</a:t>
            </a:r>
          </a:p>
          <a:p>
            <a:pPr algn="just">
              <a:spcBef>
                <a:spcPts val="600"/>
              </a:spcBef>
              <a:spcAft>
                <a:spcPts val="6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 Có chuyển đổi dữ liệu kiểu này sang kiểu khác được không?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2. Giả sử </a:t>
            </a:r>
            <a:r>
              <a:rPr lang="en-US" sz="2800">
                <a:latin typeface="Times New Roman" panose="02020603050405020304" pitchFamily="18" charset="0"/>
                <a:ea typeface="Times New Roman" panose="02020603050405020304" pitchFamily="18" charset="0"/>
                <a:cs typeface="Times New Roman" panose="02020603050405020304" pitchFamily="18" charset="0"/>
              </a:rPr>
              <a:t>có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biến </a:t>
            </a:r>
            <a:r>
              <a:rPr lang="en-US" sz="2800">
                <a:latin typeface="Times New Roman" panose="02020603050405020304" pitchFamily="18" charset="0"/>
                <a:ea typeface="Times New Roman" panose="02020603050405020304" pitchFamily="18" charset="0"/>
                <a:cs typeface="Times New Roman" panose="02020603050405020304" pitchFamily="18" charset="0"/>
              </a:rPr>
              <a:t>s với giá trị "123". Nếu muốn biến </a:t>
            </a:r>
            <a:r>
              <a:rPr lang="en-US" sz="2800">
                <a:latin typeface="Times New Roman" panose="02020603050405020304" pitchFamily="18" charset="0"/>
                <a:ea typeface="Times New Roman" panose="02020603050405020304" pitchFamily="18" charset="0"/>
                <a:cs typeface="Times New Roman" panose="02020603050405020304" pitchFamily="18" charset="0"/>
              </a:rPr>
              <a:t>s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có </a:t>
            </a:r>
            <a:r>
              <a:rPr lang="en-US" sz="2800">
                <a:latin typeface="Times New Roman" panose="02020603050405020304" pitchFamily="18" charset="0"/>
                <a:ea typeface="Times New Roman" panose="02020603050405020304" pitchFamily="18" charset="0"/>
                <a:cs typeface="Times New Roman" panose="02020603050405020304" pitchFamily="18" charset="0"/>
              </a:rPr>
              <a:t>giá trị là số nguyên 123 chứ không phải là xâu "123</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thì </a:t>
            </a:r>
            <a:r>
              <a:rPr lang="en-US" sz="2800">
                <a:latin typeface="Times New Roman" panose="02020603050405020304" pitchFamily="18" charset="0"/>
                <a:ea typeface="Times New Roman" panose="02020603050405020304" pitchFamily="18" charset="0"/>
                <a:cs typeface="Times New Roman" panose="02020603050405020304" pitchFamily="18" charset="0"/>
              </a:rPr>
              <a:t>em phải </a:t>
            </a:r>
            <a:r>
              <a:rPr lang="en-US" sz="2800">
                <a:latin typeface="Times New Roman" panose="02020603050405020304" pitchFamily="18" charset="0"/>
                <a:ea typeface="Times New Roman" panose="02020603050405020304" pitchFamily="18" charset="0"/>
                <a:cs typeface="Times New Roman" panose="02020603050405020304" pitchFamily="18" charset="0"/>
              </a:rPr>
              <a:t>làm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gì?</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7" name="Picture 4" descr="What should I do for my 50 follower Special? - Scratch Studio">
            <a:extLst>
              <a:ext uri="{FF2B5EF4-FFF2-40B4-BE49-F238E27FC236}">
                <a16:creationId xmlns:a16="http://schemas.microsoft.com/office/drawing/2014/main" id="{A81F8BCA-7FF1-4B49-9D38-785E2D73C4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33950"/>
            <a:ext cx="2371725"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83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8584" y="439910"/>
            <a:ext cx="11418278" cy="5543056"/>
          </a:xfrm>
          <a:prstGeom prst="rect">
            <a:avLst/>
          </a:prstGeom>
        </p:spPr>
        <p:txBody>
          <a:bodyPr wrap="square">
            <a:spAutoFit/>
          </a:bodyPr>
          <a:lstStyle/>
          <a:p>
            <a:pPr algn="just">
              <a:lnSpc>
                <a:spcPct val="115000"/>
              </a:lnSpc>
              <a:spcAft>
                <a:spcPts val="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Lệnh int ( ) </a:t>
            </a:r>
            <a:r>
              <a:rPr lang="en-US" sz="2800">
                <a:latin typeface="Times New Roman" panose="02020603050405020304" pitchFamily="18" charset="0"/>
                <a:ea typeface="Times New Roman" panose="02020603050405020304" pitchFamily="18" charset="0"/>
                <a:cs typeface="Times New Roman" panose="02020603050405020304" pitchFamily="18" charset="0"/>
              </a:rPr>
              <a:t>có chức năng chuyển đổi số thực hoặc xâu chứa số nguyên thành số nguyên. Quan sát các lệnh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solidFill>
                  <a:srgbClr val="FF40C3"/>
                </a:solidFill>
                <a:latin typeface="Times New Roman" panose="02020603050405020304" pitchFamily="18" charset="0"/>
                <a:ea typeface="Times New Roman" panose="02020603050405020304" pitchFamily="18" charset="0"/>
                <a:cs typeface="Times New Roman" panose="02020603050405020304" pitchFamily="18" charset="0"/>
              </a:rPr>
              <a:t>&gt;&gt; int</a:t>
            </a:r>
            <a:r>
              <a:rPr lang="en-US" sz="2800">
                <a:latin typeface="Times New Roman" panose="02020603050405020304" pitchFamily="18" charset="0"/>
                <a:ea typeface="Times New Roman" panose="02020603050405020304" pitchFamily="18" charset="0"/>
                <a:cs typeface="Times New Roman" panose="02020603050405020304" pitchFamily="18" charset="0"/>
              </a:rPr>
              <a:t>(12.6)</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12</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solidFill>
                  <a:srgbClr val="FF40C3"/>
                </a:solidFill>
                <a:latin typeface="Times New Roman" panose="02020603050405020304" pitchFamily="18" charset="0"/>
                <a:ea typeface="Times New Roman" panose="02020603050405020304" pitchFamily="18" charset="0"/>
                <a:cs typeface="Times New Roman" panose="02020603050405020304" pitchFamily="18" charset="0"/>
              </a:rPr>
              <a:t>&gt;&gt;&gt; int</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(“123”)</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123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solidFill>
                  <a:srgbClr val="FF40C3"/>
                </a:solidFill>
                <a:latin typeface="Times New Roman" panose="02020603050405020304" pitchFamily="18" charset="0"/>
                <a:ea typeface="Times New Roman" panose="02020603050405020304" pitchFamily="18" charset="0"/>
                <a:cs typeface="Times New Roman" panose="02020603050405020304" pitchFamily="18" charset="0"/>
              </a:rPr>
              <a:t>&gt;&gt;&gt; int</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(“10.35”)  # Lệnh in không chuyển đổi được xâu chứa số thực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Traceback (most recent call last):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File “&lt;pyshell#21&gt;”, line 1, in &lt;module&gt;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int(“10.35”)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ValueErrpr : invalid literal for int( ) with base 10: “10.35”</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51803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68923" y="773723"/>
            <a:ext cx="11301046" cy="5262979"/>
          </a:xfrm>
          <a:prstGeom prst="rect">
            <a:avLst/>
          </a:prstGeom>
        </p:spPr>
        <p:txBody>
          <a:bodyPr wrap="square">
            <a:spAutoFit/>
          </a:bodyPr>
          <a:lstStyle/>
          <a:p>
            <a:pPr algn="just"/>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Lệnh float ( ) </a:t>
            </a:r>
            <a:r>
              <a:rPr lang="en-US" sz="2800">
                <a:latin typeface="Times New Roman" panose="02020603050405020304" pitchFamily="18" charset="0"/>
                <a:ea typeface="Times New Roman" panose="02020603050405020304" pitchFamily="18" charset="0"/>
                <a:cs typeface="Times New Roman" panose="02020603050405020304" pitchFamily="18" charset="0"/>
              </a:rPr>
              <a:t>dùng để chuyển đổi số nguyên và xâu kí tự thành số thực.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solidFill>
                  <a:srgbClr val="FF40C3"/>
                </a:solidFill>
                <a:latin typeface="Times New Roman" panose="02020603050405020304" pitchFamily="18" charset="0"/>
                <a:ea typeface="Malgun Gothic" panose="020B0503020000020004" pitchFamily="34" charset="-127"/>
                <a:cs typeface="Times New Roman" panose="02020603050405020304" pitchFamily="18" charset="0"/>
              </a:rPr>
              <a:t>&gt;&gt;&gt; float</a:t>
            </a:r>
            <a:r>
              <a:rPr lang="en-US" sz="2800">
                <a:latin typeface="Times New Roman" panose="02020603050405020304" pitchFamily="18" charset="0"/>
                <a:ea typeface="Malgun Gothic" panose="020B0503020000020004" pitchFamily="34" charset="-127"/>
                <a:cs typeface="Times New Roman" panose="02020603050405020304" pitchFamily="18" charset="0"/>
              </a:rPr>
              <a:t>(8)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latin typeface="Times New Roman" panose="02020603050405020304" pitchFamily="18" charset="0"/>
                <a:ea typeface="Malgun Gothic" panose="020B0503020000020004" pitchFamily="34" charset="-127"/>
                <a:cs typeface="Times New Roman" panose="02020603050405020304" pitchFamily="18" charset="0"/>
              </a:rPr>
              <a:t>8.0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solidFill>
                  <a:srgbClr val="FF40C3"/>
                </a:solidFill>
                <a:latin typeface="Times New Roman" panose="02020603050405020304" pitchFamily="18" charset="0"/>
                <a:ea typeface="Malgun Gothic" panose="020B0503020000020004" pitchFamily="34" charset="-127"/>
                <a:cs typeface="Times New Roman" panose="02020603050405020304" pitchFamily="18" charset="0"/>
              </a:rPr>
              <a:t>&gt;&gt;&gt; float</a:t>
            </a:r>
            <a:r>
              <a:rPr lang="en-US" sz="2800">
                <a:solidFill>
                  <a:srgbClr val="00B050"/>
                </a:solidFill>
                <a:latin typeface="Times New Roman" panose="02020603050405020304" pitchFamily="18" charset="0"/>
                <a:ea typeface="Malgun Gothic" panose="020B0503020000020004" pitchFamily="34" charset="-127"/>
                <a:cs typeface="Times New Roman" panose="02020603050405020304" pitchFamily="18" charset="0"/>
              </a:rPr>
              <a:t>(“10.23”)</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latin typeface="Times New Roman" panose="02020603050405020304" pitchFamily="18" charset="0"/>
                <a:ea typeface="Malgun Gothic" panose="020B0503020000020004" pitchFamily="34" charset="-127"/>
                <a:cs typeface="Times New Roman" panose="02020603050405020304" pitchFamily="18" charset="0"/>
              </a:rPr>
              <a:t>10.23</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Lệnh str ( ) </a:t>
            </a:r>
            <a:r>
              <a:rPr lang="en-US" sz="2800">
                <a:latin typeface="Times New Roman" panose="02020603050405020304" pitchFamily="18" charset="0"/>
                <a:ea typeface="Malgun Gothic" panose="020B0503020000020004" pitchFamily="34" charset="-127"/>
                <a:cs typeface="Times New Roman" panose="02020603050405020304" pitchFamily="18" charset="0"/>
              </a:rPr>
              <a:t>dùng để chuyển đổi các kiểu dữ liệu khác thành xâu kí tự.</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solidFill>
                  <a:srgbClr val="FF40C3"/>
                </a:solidFill>
                <a:latin typeface="Times New Roman" panose="02020603050405020304" pitchFamily="18" charset="0"/>
                <a:ea typeface="Malgun Gothic" panose="020B0503020000020004" pitchFamily="34" charset="-127"/>
                <a:cs typeface="Times New Roman" panose="02020603050405020304" pitchFamily="18" charset="0"/>
              </a:rPr>
              <a:t>&gt;&gt;&gt; str</a:t>
            </a:r>
            <a:r>
              <a:rPr lang="en-US" sz="2800">
                <a:solidFill>
                  <a:srgbClr val="000000"/>
                </a:solidFill>
                <a:latin typeface="Times New Roman" panose="02020603050405020304" pitchFamily="18" charset="0"/>
                <a:ea typeface="Malgun Gothic" panose="020B0503020000020004" pitchFamily="34" charset="-127"/>
                <a:cs typeface="Times New Roman" panose="02020603050405020304" pitchFamily="18" charset="0"/>
              </a:rPr>
              <a:t>(12+34)</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solidFill>
                  <a:srgbClr val="000000"/>
                </a:solidFill>
                <a:latin typeface="Times New Roman" panose="02020603050405020304" pitchFamily="18" charset="0"/>
                <a:ea typeface="Malgun Gothic" panose="020B0503020000020004" pitchFamily="34" charset="-127"/>
                <a:cs typeface="Times New Roman" panose="02020603050405020304" pitchFamily="18" charset="0"/>
              </a:rPr>
              <a:t>‘46’</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solidFill>
                  <a:srgbClr val="FF40C3"/>
                </a:solidFill>
                <a:latin typeface="Times New Roman" panose="02020603050405020304" pitchFamily="18" charset="0"/>
                <a:ea typeface="Malgun Gothic" panose="020B0503020000020004" pitchFamily="34" charset="-127"/>
                <a:cs typeface="Times New Roman" panose="02020603050405020304" pitchFamily="18" charset="0"/>
              </a:rPr>
              <a:t>&gt;&gt;&gt; str</a:t>
            </a:r>
            <a:r>
              <a:rPr lang="en-US" sz="2800">
                <a:solidFill>
                  <a:srgbClr val="000000"/>
                </a:solidFill>
                <a:latin typeface="Times New Roman" panose="02020603050405020304" pitchFamily="18" charset="0"/>
                <a:ea typeface="Malgun Gothic" panose="020B0503020000020004" pitchFamily="34" charset="-127"/>
                <a:cs typeface="Times New Roman" panose="02020603050405020304" pitchFamily="18" charset="0"/>
              </a:rPr>
              <a:t>(12.567)</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solidFill>
                  <a:srgbClr val="000000"/>
                </a:solidFill>
                <a:latin typeface="Times New Roman" panose="02020603050405020304" pitchFamily="18" charset="0"/>
                <a:ea typeface="Malgun Gothic" panose="020B0503020000020004" pitchFamily="34" charset="-127"/>
                <a:cs typeface="Times New Roman" panose="02020603050405020304" pitchFamily="18" charset="0"/>
              </a:rPr>
              <a:t>’12.567’</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solidFill>
                  <a:srgbClr val="FF40C3"/>
                </a:solidFill>
                <a:latin typeface="Times New Roman" panose="02020603050405020304" pitchFamily="18" charset="0"/>
                <a:ea typeface="Malgun Gothic" panose="020B0503020000020004" pitchFamily="34" charset="-127"/>
                <a:cs typeface="Times New Roman" panose="02020603050405020304" pitchFamily="18" charset="0"/>
              </a:rPr>
              <a:t>&gt;&gt;&gt; str</a:t>
            </a:r>
            <a:r>
              <a:rPr lang="en-US" sz="2800">
                <a:solidFill>
                  <a:srgbClr val="000000"/>
                </a:solidFill>
                <a:latin typeface="Times New Roman" panose="02020603050405020304" pitchFamily="18" charset="0"/>
                <a:ea typeface="Malgun Gothic" panose="020B0503020000020004" pitchFamily="34" charset="-127"/>
                <a:cs typeface="Times New Roman" panose="02020603050405020304" pitchFamily="18" charset="0"/>
              </a:rPr>
              <a:t>(2&gt;3)</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solidFill>
                  <a:srgbClr val="000000"/>
                </a:solidFill>
                <a:latin typeface="Times New Roman" panose="02020603050405020304" pitchFamily="18" charset="0"/>
                <a:ea typeface="Malgun Gothic" panose="020B0503020000020004" pitchFamily="34" charset="-127"/>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58546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73723" y="865993"/>
            <a:ext cx="10691446" cy="4647426"/>
          </a:xfrm>
          <a:prstGeom prst="rect">
            <a:avLst/>
          </a:prstGeom>
        </p:spPr>
        <p:txBody>
          <a:bodyPr wrap="square">
            <a:spAutoFit/>
          </a:bodyPr>
          <a:lstStyle/>
          <a:p>
            <a:pPr algn="just">
              <a:spcBef>
                <a:spcPts val="1200"/>
              </a:spcBef>
              <a:spcAft>
                <a:spcPts val="1200"/>
              </a:spcAft>
            </a:pPr>
            <a:r>
              <a:rPr lang="en-US" sz="2800" b="1" i="1">
                <a:solidFill>
                  <a:srgbClr val="0070C0"/>
                </a:solidFill>
                <a:latin typeface="Times New Roman" panose="02020603050405020304" pitchFamily="18" charset="0"/>
                <a:ea typeface="Malgun Gothic" panose="020B0503020000020004" pitchFamily="34" charset="-127"/>
                <a:cs typeface="Times New Roman" panose="02020603050405020304" pitchFamily="18" charset="0"/>
              </a:rPr>
              <a:t>Chú ý: </a:t>
            </a:r>
            <a:r>
              <a:rPr lang="en-US" sz="2800">
                <a:solidFill>
                  <a:srgbClr val="000000"/>
                </a:solidFill>
                <a:latin typeface="Times New Roman" panose="02020603050405020304" pitchFamily="18" charset="0"/>
                <a:ea typeface="Malgun Gothic" panose="020B0503020000020004" pitchFamily="34" charset="-127"/>
                <a:cs typeface="Times New Roman" panose="02020603050405020304" pitchFamily="18" charset="0"/>
              </a:rPr>
              <a:t>Các lệnh int ( ), float ( ) chỉ có thể chuyển đổi các xâu ghi giá trị số trực tiếp, không chuyển đổi xâu có công thức, ví dụ:</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F40C3"/>
                </a:solidFill>
                <a:latin typeface="Times New Roman" panose="02020603050405020304" pitchFamily="18" charset="0"/>
                <a:ea typeface="Malgun Gothic" panose="020B0503020000020004" pitchFamily="34" charset="-127"/>
                <a:cs typeface="Times New Roman" panose="02020603050405020304" pitchFamily="18" charset="0"/>
              </a:rPr>
              <a:t>&gt;&gt;&gt; int</a:t>
            </a:r>
            <a:r>
              <a:rPr lang="en-US" sz="2800">
                <a:solidFill>
                  <a:srgbClr val="00B050"/>
                </a:solidFill>
                <a:latin typeface="Times New Roman" panose="02020603050405020304" pitchFamily="18" charset="0"/>
                <a:ea typeface="Malgun Gothic" panose="020B0503020000020004" pitchFamily="34" charset="-127"/>
                <a:cs typeface="Times New Roman" panose="02020603050405020304" pitchFamily="18" charset="0"/>
              </a:rPr>
              <a:t>(“12+45”)</a:t>
            </a:r>
            <a:r>
              <a:rPr lang="en-US" sz="2800">
                <a:solidFill>
                  <a:srgbClr val="000000"/>
                </a:solidFill>
                <a:latin typeface="Times New Roman" panose="02020603050405020304" pitchFamily="18" charset="0"/>
                <a:ea typeface="Malgun Gothic" panose="020B0503020000020004" pitchFamily="34" charset="-127"/>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F0000"/>
                </a:solidFill>
                <a:latin typeface="Times New Roman" panose="02020603050405020304" pitchFamily="18" charset="0"/>
                <a:ea typeface="Malgun Gothic" panose="020B0503020000020004" pitchFamily="34" charset="-127"/>
                <a:cs typeface="Times New Roman" panose="02020603050405020304" pitchFamily="18" charset="0"/>
              </a:rPr>
              <a:t>Traceback (most recent call last):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F0000"/>
                </a:solidFill>
                <a:latin typeface="Times New Roman" panose="02020603050405020304" pitchFamily="18" charset="0"/>
                <a:ea typeface="Malgun Gothic" panose="020B0503020000020004" pitchFamily="34" charset="-127"/>
                <a:cs typeface="Times New Roman" panose="02020603050405020304" pitchFamily="18" charset="0"/>
              </a:rPr>
              <a:t>   File “&lt;pyshell#27&gt;”, line 1, in &lt;module&gt;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F0000"/>
                </a:solidFill>
                <a:latin typeface="Times New Roman" panose="02020603050405020304" pitchFamily="18" charset="0"/>
                <a:ea typeface="Malgun Gothic" panose="020B0503020000020004" pitchFamily="34" charset="-127"/>
                <a:cs typeface="Times New Roman" panose="02020603050405020304" pitchFamily="18" charset="0"/>
              </a:rPr>
              <a:t>      int(“12+45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F0000"/>
                </a:solidFill>
                <a:latin typeface="Times New Roman" panose="02020603050405020304" pitchFamily="18" charset="0"/>
                <a:ea typeface="Malgun Gothic" panose="020B0503020000020004" pitchFamily="34" charset="-127"/>
                <a:cs typeface="Times New Roman" panose="02020603050405020304" pitchFamily="18" charset="0"/>
              </a:rPr>
              <a:t>ValueError: invalid literal for int( ) with base 10: “12+45”</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21268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61293" y="1887926"/>
            <a:ext cx="10668000" cy="2431435"/>
          </a:xfrm>
          <a:prstGeom prst="rect">
            <a:avLst/>
          </a:prstGeom>
        </p:spPr>
        <p:txBody>
          <a:bodyPr wrap="square">
            <a:spAutoFit/>
          </a:bodyPr>
          <a:lstStyle/>
          <a:p>
            <a:pPr algn="just">
              <a:spcBef>
                <a:spcPts val="1200"/>
              </a:spcBef>
              <a:spcAft>
                <a:spcPts val="1200"/>
              </a:spcAft>
            </a:pPr>
            <a:r>
              <a:rPr lang="en-US" sz="2800" b="1">
                <a:solidFill>
                  <a:srgbClr val="000000"/>
                </a:solidFill>
                <a:latin typeface="Times New Roman" panose="02020603050405020304" pitchFamily="18" charset="0"/>
                <a:ea typeface="Malgun Gothic" panose="020B0503020000020004" pitchFamily="34" charset="-127"/>
                <a:cs typeface="Times New Roman" panose="02020603050405020304" pitchFamily="18" charset="0"/>
              </a:rPr>
              <a:t>Ghi nhớ</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Clr>
                <a:srgbClr val="ED7D31"/>
              </a:buClr>
              <a:buFont typeface="Symbol" panose="05050102010706020507" pitchFamily="18" charset="2"/>
              <a:buChar char=""/>
            </a:pP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Các lệnh int ( ), float ( ), str ( ) có chức năng chuyển đổi dữ liệu từ các kiểu khác tương ứng về kiểu số nguyên, số thực và xâu kí tự.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Clr>
                <a:srgbClr val="ED7D31"/>
              </a:buClr>
              <a:buFont typeface="Symbol" panose="05050102010706020507" pitchFamily="18" charset="2"/>
              <a:buChar char=""/>
            </a:pP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Các lệnh int ( ), float ( ) không thực hiện xâu là biểu thức toán.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54526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p:nvPr/>
        </p:nvSpPr>
        <p:spPr>
          <a:xfrm>
            <a:off x="1" y="0"/>
            <a:ext cx="12191999" cy="5294174"/>
          </a:xfrm>
          <a:prstGeom prst="cloudCallout">
            <a:avLst>
              <a:gd name="adj1" fmla="val -28910"/>
              <a:gd name="adj2" fmla="val 58957"/>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b="1">
                <a:latin typeface="Times New Roman" panose="02020603050405020304" pitchFamily="18" charset="0"/>
                <a:ea typeface="Malgun Gothic" panose="020B0503020000020004" pitchFamily="34" charset="-127"/>
                <a:cs typeface="Times New Roman" panose="02020603050405020304" pitchFamily="18" charset="0"/>
              </a:rPr>
              <a:t>Bài 2.</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00B050"/>
                </a:solidFill>
                <a:latin typeface="Times New Roman" panose="02020603050405020304" pitchFamily="18" charset="0"/>
                <a:ea typeface="Malgun Gothic" panose="020B0503020000020004" pitchFamily="34" charset="-127"/>
                <a:cs typeface="Times New Roman" panose="02020603050405020304" pitchFamily="18" charset="0"/>
              </a:rPr>
              <a:t>1.</a:t>
            </a:r>
            <a:r>
              <a:rPr lang="en-US" sz="2800" b="1">
                <a:latin typeface="Times New Roman" panose="02020603050405020304" pitchFamily="18" charset="0"/>
                <a:ea typeface="Malgun Gothic" panose="020B0503020000020004" pitchFamily="34" charset="-127"/>
                <a:cs typeface="Times New Roman" panose="02020603050405020304" pitchFamily="18" charset="0"/>
              </a:rPr>
              <a:t> </a:t>
            </a:r>
            <a:r>
              <a:rPr lang="en-US" sz="2800">
                <a:latin typeface="Times New Roman" panose="02020603050405020304" pitchFamily="18" charset="0"/>
                <a:ea typeface="Malgun Gothic" panose="020B0503020000020004" pitchFamily="34" charset="-127"/>
                <a:cs typeface="Times New Roman" panose="02020603050405020304" pitchFamily="18" charset="0"/>
              </a:rPr>
              <a:t>Mỗi lệnh sau sẽ trả lại các giá trị nào?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Malgun Gothic" panose="020B0503020000020004" pitchFamily="34" charset="-127"/>
                <a:cs typeface="Times New Roman" panose="02020603050405020304" pitchFamily="18" charset="0"/>
              </a:rPr>
              <a:t>    a) </a:t>
            </a:r>
            <a:r>
              <a:rPr lang="en-US" sz="2800">
                <a:solidFill>
                  <a:srgbClr val="FF40C3"/>
                </a:solidFill>
                <a:latin typeface="Times New Roman" panose="02020603050405020304" pitchFamily="18" charset="0"/>
                <a:ea typeface="Malgun Gothic" panose="020B0503020000020004" pitchFamily="34" charset="-127"/>
                <a:cs typeface="Times New Roman" panose="02020603050405020304" pitchFamily="18" charset="0"/>
              </a:rPr>
              <a:t>str</a:t>
            </a:r>
            <a:r>
              <a:rPr lang="en-US" sz="2800">
                <a:latin typeface="Times New Roman" panose="02020603050405020304" pitchFamily="18" charset="0"/>
                <a:ea typeface="Malgun Gothic" panose="020B0503020000020004" pitchFamily="34" charset="-127"/>
                <a:cs typeface="Times New Roman" panose="02020603050405020304" pitchFamily="18" charset="0"/>
              </a:rPr>
              <a:t>(150</a:t>
            </a:r>
            <a:r>
              <a:rPr lang="en-US" sz="2800">
                <a:latin typeface="Times New Roman" panose="02020603050405020304" pitchFamily="18" charset="0"/>
                <a:ea typeface="Malgun Gothic" panose="020B0503020000020004" pitchFamily="34" charset="-127"/>
                <a:cs typeface="Times New Roman" panose="02020603050405020304" pitchFamily="18" charset="0"/>
              </a:rPr>
              <a:t>)      </a:t>
            </a:r>
            <a:r>
              <a:rPr lang="en-US" sz="2800" smtClean="0">
                <a:latin typeface="Times New Roman" panose="02020603050405020304" pitchFamily="18" charset="0"/>
                <a:ea typeface="Malgun Gothic" panose="020B0503020000020004" pitchFamily="34" charset="-127"/>
                <a:cs typeface="Times New Roman" panose="02020603050405020304" pitchFamily="18" charset="0"/>
              </a:rPr>
              <a:t>    </a:t>
            </a:r>
            <a:r>
              <a:rPr lang="en-US" sz="2800">
                <a:latin typeface="Times New Roman" panose="02020603050405020304" pitchFamily="18" charset="0"/>
                <a:ea typeface="Malgun Gothic" panose="020B0503020000020004" pitchFamily="34" charset="-127"/>
                <a:cs typeface="Times New Roman" panose="02020603050405020304" pitchFamily="18" charset="0"/>
              </a:rPr>
              <a:t>b) </a:t>
            </a:r>
            <a:r>
              <a:rPr lang="en-US" sz="2800">
                <a:solidFill>
                  <a:srgbClr val="FF40C3"/>
                </a:solidFill>
                <a:latin typeface="Times New Roman" panose="02020603050405020304" pitchFamily="18" charset="0"/>
                <a:ea typeface="Malgun Gothic" panose="020B0503020000020004" pitchFamily="34" charset="-127"/>
                <a:cs typeface="Times New Roman" panose="02020603050405020304" pitchFamily="18" charset="0"/>
              </a:rPr>
              <a:t>int</a:t>
            </a:r>
            <a:r>
              <a:rPr lang="en-US" sz="2800">
                <a:solidFill>
                  <a:srgbClr val="00B050"/>
                </a:solidFill>
                <a:latin typeface="Times New Roman" panose="02020603050405020304" pitchFamily="18" charset="0"/>
                <a:ea typeface="Malgun Gothic" panose="020B0503020000020004" pitchFamily="34" charset="-127"/>
                <a:cs typeface="Times New Roman" panose="02020603050405020304" pitchFamily="18" charset="0"/>
              </a:rPr>
              <a:t>(“1110”)</a:t>
            </a:r>
            <a:r>
              <a:rPr lang="en-US" sz="2800">
                <a:latin typeface="Times New Roman" panose="02020603050405020304" pitchFamily="18" charset="0"/>
                <a:ea typeface="Malgun Gothic" panose="020B0503020000020004" pitchFamily="34" charset="-127"/>
                <a:cs typeface="Times New Roman" panose="02020603050405020304" pitchFamily="18" charset="0"/>
              </a:rPr>
              <a:t>       c) </a:t>
            </a:r>
            <a:r>
              <a:rPr lang="en-US" sz="2800">
                <a:solidFill>
                  <a:srgbClr val="FF40C3"/>
                </a:solidFill>
                <a:latin typeface="Times New Roman" panose="02020603050405020304" pitchFamily="18" charset="0"/>
                <a:ea typeface="Malgun Gothic" panose="020B0503020000020004" pitchFamily="34" charset="-127"/>
                <a:cs typeface="Times New Roman" panose="02020603050405020304" pitchFamily="18" charset="0"/>
              </a:rPr>
              <a:t>float</a:t>
            </a:r>
            <a:r>
              <a:rPr lang="en-US" sz="2800">
                <a:solidFill>
                  <a:srgbClr val="00B050"/>
                </a:solidFill>
                <a:latin typeface="Times New Roman" panose="02020603050405020304" pitchFamily="18" charset="0"/>
                <a:ea typeface="Malgun Gothic" panose="020B0503020000020004" pitchFamily="34" charset="-127"/>
                <a:cs typeface="Times New Roman" panose="02020603050405020304" pitchFamily="18" charset="0"/>
              </a:rPr>
              <a:t>(“15,0”)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00B050"/>
                </a:solidFill>
                <a:latin typeface="Times New Roman" panose="02020603050405020304" pitchFamily="18" charset="0"/>
                <a:ea typeface="Malgun Gothic" panose="020B0503020000020004" pitchFamily="34" charset="-127"/>
                <a:cs typeface="Times New Roman" panose="02020603050405020304" pitchFamily="18" charset="0"/>
              </a:rPr>
              <a:t>2.</a:t>
            </a:r>
            <a:r>
              <a:rPr lang="en-US" sz="2800" b="1">
                <a:latin typeface="Times New Roman" panose="02020603050405020304" pitchFamily="18" charset="0"/>
                <a:ea typeface="Malgun Gothic" panose="020B0503020000020004" pitchFamily="34" charset="-127"/>
                <a:cs typeface="Times New Roman" panose="02020603050405020304" pitchFamily="18" charset="0"/>
              </a:rPr>
              <a:t> </a:t>
            </a:r>
            <a:r>
              <a:rPr lang="en-US" sz="2800">
                <a:latin typeface="Times New Roman" panose="02020603050405020304" pitchFamily="18" charset="0"/>
                <a:ea typeface="Malgun Gothic" panose="020B0503020000020004" pitchFamily="34" charset="-127"/>
                <a:cs typeface="Times New Roman" panose="02020603050405020304" pitchFamily="18" charset="0"/>
              </a:rPr>
              <a:t>Lệnh nào sau đây sẽ báo lỗi?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Malgun Gothic" panose="020B0503020000020004" pitchFamily="34" charset="-127"/>
                <a:cs typeface="Times New Roman" panose="02020603050405020304" pitchFamily="18" charset="0"/>
              </a:rPr>
              <a:t>    A.</a:t>
            </a:r>
            <a:r>
              <a:rPr lang="en-US" sz="2800">
                <a:solidFill>
                  <a:srgbClr val="FF40C3"/>
                </a:solidFill>
                <a:latin typeface="Times New Roman" panose="02020603050405020304" pitchFamily="18" charset="0"/>
                <a:ea typeface="Malgun Gothic" panose="020B0503020000020004" pitchFamily="34" charset="-127"/>
                <a:cs typeface="Times New Roman" panose="02020603050405020304" pitchFamily="18" charset="0"/>
              </a:rPr>
              <a:t> int</a:t>
            </a:r>
            <a:r>
              <a:rPr lang="en-US" sz="2800">
                <a:solidFill>
                  <a:srgbClr val="00B050"/>
                </a:solidFill>
                <a:latin typeface="Times New Roman" panose="02020603050405020304" pitchFamily="18" charset="0"/>
                <a:ea typeface="Malgun Gothic" panose="020B0503020000020004" pitchFamily="34" charset="-127"/>
                <a:cs typeface="Times New Roman" panose="02020603050405020304" pitchFamily="18" charset="0"/>
              </a:rPr>
              <a:t>(“12,0</a:t>
            </a:r>
            <a:r>
              <a:rPr lang="en-US" sz="2800">
                <a:solidFill>
                  <a:srgbClr val="00B050"/>
                </a:solidFill>
                <a:latin typeface="Times New Roman" panose="02020603050405020304" pitchFamily="18" charset="0"/>
                <a:ea typeface="Malgun Gothic" panose="020B0503020000020004" pitchFamily="34" charset="-127"/>
                <a:cs typeface="Times New Roman" panose="02020603050405020304" pitchFamily="18" charset="0"/>
              </a:rPr>
              <a:t>”)</a:t>
            </a:r>
            <a:r>
              <a:rPr lang="en-US" sz="2800">
                <a:latin typeface="Times New Roman" panose="02020603050405020304" pitchFamily="18" charset="0"/>
                <a:ea typeface="Malgun Gothic" panose="020B0503020000020004" pitchFamily="34" charset="-127"/>
                <a:cs typeface="Times New Roman" panose="02020603050405020304" pitchFamily="18" charset="0"/>
              </a:rPr>
              <a:t>      </a:t>
            </a:r>
            <a:r>
              <a:rPr lang="en-US" sz="2800" smtClean="0">
                <a:latin typeface="Times New Roman" panose="02020603050405020304" pitchFamily="18" charset="0"/>
                <a:ea typeface="Malgun Gothic" panose="020B0503020000020004" pitchFamily="34" charset="-127"/>
                <a:cs typeface="Times New Roman" panose="02020603050405020304" pitchFamily="18" charset="0"/>
              </a:rPr>
              <a:t>B</a:t>
            </a:r>
            <a:r>
              <a:rPr lang="en-US" sz="2800">
                <a:latin typeface="Times New Roman" panose="02020603050405020304" pitchFamily="18" charset="0"/>
                <a:ea typeface="Malgun Gothic" panose="020B0503020000020004" pitchFamily="34" charset="-127"/>
                <a:cs typeface="Times New Roman" panose="02020603050405020304" pitchFamily="18" charset="0"/>
              </a:rPr>
              <a:t>. </a:t>
            </a:r>
            <a:r>
              <a:rPr lang="en-US" sz="2800">
                <a:solidFill>
                  <a:srgbClr val="FF40C3"/>
                </a:solidFill>
                <a:latin typeface="Times New Roman" panose="02020603050405020304" pitchFamily="18" charset="0"/>
                <a:ea typeface="Malgun Gothic" panose="020B0503020000020004" pitchFamily="34" charset="-127"/>
                <a:cs typeface="Times New Roman" panose="02020603050405020304" pitchFamily="18" charset="0"/>
              </a:rPr>
              <a:t>float</a:t>
            </a:r>
            <a:r>
              <a:rPr lang="en-US" sz="2800">
                <a:latin typeface="Times New Roman" panose="02020603050405020304" pitchFamily="18" charset="0"/>
                <a:ea typeface="Malgun Gothic" panose="020B0503020000020004" pitchFamily="34" charset="-127"/>
                <a:cs typeface="Times New Roman" panose="02020603050405020304" pitchFamily="18" charset="0"/>
              </a:rPr>
              <a:t>(13+1)          C. </a:t>
            </a:r>
            <a:r>
              <a:rPr lang="en-US" sz="2800">
                <a:solidFill>
                  <a:srgbClr val="FF40C3"/>
                </a:solidFill>
                <a:latin typeface="Times New Roman" panose="02020603050405020304" pitchFamily="18" charset="0"/>
                <a:ea typeface="Malgun Gothic" panose="020B0503020000020004" pitchFamily="34" charset="-127"/>
                <a:cs typeface="Times New Roman" panose="02020603050405020304" pitchFamily="18" charset="0"/>
              </a:rPr>
              <a:t>str</a:t>
            </a:r>
            <a:r>
              <a:rPr lang="en-US" sz="2800">
                <a:latin typeface="Times New Roman" panose="02020603050405020304" pitchFamily="18" charset="0"/>
                <a:ea typeface="Malgun Gothic" panose="020B0503020000020004" pitchFamily="34" charset="-127"/>
                <a:cs typeface="Times New Roman" panose="02020603050405020304" pitchFamily="18" charset="0"/>
              </a:rPr>
              <a:t>(17,001)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7" name="Picture 4" descr="What should I do for my 50 follower Special? - Scratch Studio">
            <a:extLst>
              <a:ext uri="{FF2B5EF4-FFF2-40B4-BE49-F238E27FC236}">
                <a16:creationId xmlns:a16="http://schemas.microsoft.com/office/drawing/2014/main" id="{A81F8BCA-7FF1-4B49-9D38-785E2D73C4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33950"/>
            <a:ext cx="2371725"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7739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p:nvPr/>
        </p:nvSpPr>
        <p:spPr>
          <a:xfrm>
            <a:off x="1430213" y="635583"/>
            <a:ext cx="9097109" cy="4310301"/>
          </a:xfrm>
          <a:prstGeom prst="cloudCallou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pPr>
            <a:r>
              <a:rPr lang="en-US" sz="2800" b="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HOẠT ĐỘNG 4. Nhập dữ liệu kiểu số nguyên hoặc số thực từ bàn phím</a:t>
            </a:r>
          </a:p>
          <a:p>
            <a:pPr algn="just">
              <a:spcBef>
                <a:spcPts val="600"/>
              </a:spcBef>
              <a:spcAft>
                <a:spcPts val="600"/>
              </a:spcAft>
            </a:pPr>
            <a:r>
              <a:rPr lang="en-US" sz="2800" smtClean="0">
                <a:latin typeface="Times New Roman" panose="02020603050405020304" pitchFamily="18" charset="0"/>
                <a:cs typeface="Times New Roman" panose="02020603050405020304" pitchFamily="18" charset="0"/>
              </a:rPr>
              <a:t>Dữ </a:t>
            </a:r>
            <a:r>
              <a:rPr lang="en-US" sz="2800">
                <a:latin typeface="Times New Roman" panose="02020603050405020304" pitchFamily="18" charset="0"/>
                <a:cs typeface="Times New Roman" panose="02020603050405020304" pitchFamily="18" charset="0"/>
              </a:rPr>
              <a:t>liệu nhập từ bàn phím bằng lệnh input ( ) luôn là xâu kí tự nên muốn nhập dữ liệu đầu vào là số nguyên hay số thực thì phải làm thế nào?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Picture 4" descr="What should I do for my 50 follower Special? - Scratch Studio">
            <a:extLst>
              <a:ext uri="{FF2B5EF4-FFF2-40B4-BE49-F238E27FC236}">
                <a16:creationId xmlns:a16="http://schemas.microsoft.com/office/drawing/2014/main" id="{A81F8BCA-7FF1-4B49-9D38-785E2D73C4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0213" y="4945884"/>
            <a:ext cx="2371725"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533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72307" y="717796"/>
            <a:ext cx="9706708" cy="4955203"/>
          </a:xfrm>
          <a:prstGeom prst="rect">
            <a:avLst/>
          </a:prstGeom>
        </p:spPr>
        <p:txBody>
          <a:bodyPr wrap="square">
            <a:spAutoFit/>
          </a:bodyPr>
          <a:lstStyle/>
          <a:p>
            <a:pPr algn="just">
              <a:spcBef>
                <a:spcPts val="1200"/>
              </a:spcBef>
              <a:spcAft>
                <a:spcPts val="12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Cú pháp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nhập số nguyên,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số </a:t>
            </a: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thực vào từ bàn phím:</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ctr">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&lt;biến&gt; =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int</a:t>
            </a:r>
            <a:r>
              <a:rPr lang="en-US" sz="2800">
                <a:latin typeface="Times New Roman" panose="02020603050405020304" pitchFamily="18" charset="0"/>
                <a:ea typeface="Times New Roman" panose="02020603050405020304" pitchFamily="18" charset="0"/>
                <a:cs typeface="Times New Roman" panose="02020603050405020304" pitchFamily="18" charset="0"/>
              </a:rPr>
              <a:t>(input(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ctr">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&lt;biến&gt; =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float</a:t>
            </a:r>
            <a:r>
              <a:rPr lang="en-US" sz="2800">
                <a:latin typeface="Times New Roman" panose="02020603050405020304" pitchFamily="18" charset="0"/>
                <a:ea typeface="Times New Roman" panose="02020603050405020304" pitchFamily="18" charset="0"/>
                <a:cs typeface="Times New Roman" panose="02020603050405020304" pitchFamily="18" charset="0"/>
              </a:rPr>
              <a:t>(input(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Ví dụ:</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n </a:t>
            </a:r>
            <a:r>
              <a:rPr lang="en-US"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 int( input</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3399FF"/>
                </a:solidFill>
                <a:latin typeface="Times New Roman" panose="02020603050405020304" pitchFamily="18" charset="0"/>
                <a:ea typeface="Times New Roman" panose="02020603050405020304" pitchFamily="18" charset="0"/>
                <a:cs typeface="Times New Roman" panose="02020603050405020304" pitchFamily="18" charset="0"/>
              </a:rPr>
              <a:t>“Nhập số tự nhiên:  ”</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Nhập số tự nhiên:  13</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solidFill>
                  <a:srgbClr val="FF3399"/>
                </a:solidFill>
                <a:latin typeface="Times New Roman" panose="02020603050405020304" pitchFamily="18" charset="0"/>
                <a:ea typeface="Times New Roman" panose="02020603050405020304" pitchFamily="18" charset="0"/>
              </a:rPr>
              <a:t>&gt;&gt;&gt; </a:t>
            </a:r>
            <a:r>
              <a:rPr lang="en-US" sz="2800">
                <a:latin typeface="Times New Roman" panose="02020603050405020304" pitchFamily="18" charset="0"/>
                <a:ea typeface="Times New Roman" panose="02020603050405020304" pitchFamily="18" charset="0"/>
              </a:rPr>
              <a:t>x = </a:t>
            </a:r>
            <a:r>
              <a:rPr lang="en-US" sz="2800">
                <a:solidFill>
                  <a:srgbClr val="FF3399"/>
                </a:solidFill>
                <a:latin typeface="Times New Roman" panose="02020603050405020304" pitchFamily="18" charset="0"/>
                <a:ea typeface="Times New Roman" panose="02020603050405020304" pitchFamily="18" charset="0"/>
              </a:rPr>
              <a:t>float( input</a:t>
            </a:r>
            <a:r>
              <a:rPr lang="en-US" sz="2800">
                <a:solidFill>
                  <a:srgbClr val="3399FF"/>
                </a:solidFill>
                <a:latin typeface="Times New Roman" panose="02020603050405020304" pitchFamily="18" charset="0"/>
                <a:ea typeface="Times New Roman" panose="02020603050405020304" pitchFamily="18" charset="0"/>
              </a:rPr>
              <a:t>(“Nhập số thực x:  ”</a:t>
            </a:r>
            <a:r>
              <a:rPr lang="en-US" sz="2800">
                <a:latin typeface="Times New Roman" panose="02020603050405020304" pitchFamily="18" charset="0"/>
                <a:ea typeface="Times New Roman" panose="02020603050405020304" pitchFamily="18" charset="0"/>
              </a:rPr>
              <a:t>))</a:t>
            </a:r>
            <a:endParaRPr lang="en-US" sz="2800"/>
          </a:p>
        </p:txBody>
      </p:sp>
    </p:spTree>
    <p:extLst>
      <p:ext uri="{BB962C8B-B14F-4D97-AF65-F5344CB8AC3E}">
        <p14:creationId xmlns:p14="http://schemas.microsoft.com/office/powerpoint/2010/main" val="204814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p:nvPr/>
        </p:nvSpPr>
        <p:spPr>
          <a:xfrm>
            <a:off x="1570892" y="2261774"/>
            <a:ext cx="8698523" cy="1452384"/>
          </a:xfrm>
          <a:prstGeom prst="cloudCallou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b="1">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Dùng lệnh x  =  </a:t>
            </a:r>
            <a:r>
              <a:rPr lang="en-US" sz="2800">
                <a:solidFill>
                  <a:srgbClr val="FF3399"/>
                </a:solidFill>
                <a:latin typeface="Times New Roman" panose="02020603050405020304" pitchFamily="18" charset="0"/>
                <a:ea typeface="Times New Roman" panose="02020603050405020304" pitchFamily="18" charset="0"/>
              </a:rPr>
              <a:t>input</a:t>
            </a:r>
            <a:r>
              <a:rPr lang="en-US" sz="2800">
                <a:solidFill>
                  <a:srgbClr val="3399FF"/>
                </a:solidFill>
                <a:latin typeface="Times New Roman" panose="02020603050405020304" pitchFamily="18" charset="0"/>
                <a:ea typeface="Times New Roman" panose="02020603050405020304" pitchFamily="18" charset="0"/>
              </a:rPr>
              <a:t>(“Nhập số x: ”</a:t>
            </a:r>
            <a:r>
              <a:rPr lang="en-US" sz="2800">
                <a:latin typeface="Times New Roman" panose="02020603050405020304" pitchFamily="18" charset="0"/>
                <a:ea typeface="Times New Roman" panose="02020603050405020304" pitchFamily="18" charset="0"/>
              </a:rPr>
              <a:t>) để nhập số cho biến x là đúng hay sai?</a:t>
            </a:r>
            <a:endParaRPr lang="en-US" sz="2800"/>
          </a:p>
        </p:txBody>
      </p:sp>
      <p:pic>
        <p:nvPicPr>
          <p:cNvPr id="7" name="Picture 6" descr="Bộ sưu tập những hình ảnh dấu chấm hỏi đẹp, sáng tạo nhất">
            <a:extLst>
              <a:ext uri="{FF2B5EF4-FFF2-40B4-BE49-F238E27FC236}">
                <a16:creationId xmlns:a16="http://schemas.microsoft.com/office/drawing/2014/main" id="{4D675C04-57C3-4A94-B0BD-29A0F48C00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738" y="4190815"/>
            <a:ext cx="2505075"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007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a:spLocks noChangeAspect="1"/>
          </p:cNvSpPr>
          <p:nvPr/>
        </p:nvSpPr>
        <p:spPr>
          <a:xfrm>
            <a:off x="1" y="11"/>
            <a:ext cx="12064620" cy="5172361"/>
          </a:xfrm>
          <a:prstGeom prst="cloudCallout">
            <a:avLst>
              <a:gd name="adj1" fmla="val -39995"/>
              <a:gd name="adj2" fmla="val 42983"/>
            </a:avLst>
          </a:prstGeom>
        </p:spPr>
        <p:style>
          <a:lnRef idx="2">
            <a:schemeClr val="accent1"/>
          </a:lnRef>
          <a:fillRef idx="1">
            <a:schemeClr val="lt1"/>
          </a:fillRef>
          <a:effectRef idx="0">
            <a:schemeClr val="accent1"/>
          </a:effectRef>
          <a:fontRef idx="minor">
            <a:schemeClr val="dk1"/>
          </a:fontRef>
        </p:style>
        <p:txBody>
          <a:bodyPr wrap="square" lIns="0" tIns="0" rIns="0" bIns="0">
            <a:spAutoFit/>
          </a:bodyPr>
          <a:lstStyle/>
          <a:p>
            <a:pPr indent="457200" algn="just">
              <a:lnSpc>
                <a:spcPct val="115000"/>
              </a:lnSpc>
              <a:spcAft>
                <a:spcPts val="0"/>
              </a:spcAft>
            </a:pPr>
            <a:r>
              <a:rPr lang="nl-NL" sz="2400">
                <a:latin typeface="Times New Roman" panose="02020603050405020304" pitchFamily="18" charset="0"/>
                <a:ea typeface="Times New Roman" panose="02020603050405020304" pitchFamily="18" charset="0"/>
                <a:cs typeface="Times New Roman" panose="02020603050405020304" pitchFamily="18" charset="0"/>
              </a:rPr>
              <a:t>Để tương tác với người sử dụng trong khi thực hiện chương trình, các ngôn ngữ lập trình có các câu lệnh để đưa dữ liệu ra màn hình hay nhập dữ liệu vào từ bàn phím. Em đã biết </a:t>
            </a:r>
            <a:r>
              <a:rPr lang="nl-NL" sz="2400">
                <a:latin typeface="Times New Roman" panose="02020603050405020304" pitchFamily="18" charset="0"/>
                <a:ea typeface="Times New Roman" panose="02020603050405020304" pitchFamily="18" charset="0"/>
                <a:cs typeface="Times New Roman" panose="02020603050405020304" pitchFamily="18" charset="0"/>
              </a:rPr>
              <a:t>Python </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có </a:t>
            </a:r>
            <a:r>
              <a:rPr lang="nl-NL" sz="2400">
                <a:latin typeface="Times New Roman" panose="02020603050405020304" pitchFamily="18" charset="0"/>
                <a:ea typeface="Times New Roman" panose="02020603050405020304" pitchFamily="18" charset="0"/>
                <a:cs typeface="Times New Roman" panose="02020603050405020304" pitchFamily="18" charset="0"/>
              </a:rPr>
              <a:t>lệnh </a:t>
            </a:r>
            <a:r>
              <a:rPr lang="nl-NL" sz="2400">
                <a:latin typeface="Times New Roman" panose="02020603050405020304" pitchFamily="18" charset="0"/>
                <a:ea typeface="Times New Roman" panose="02020603050405020304" pitchFamily="18" charset="0"/>
                <a:cs typeface="Times New Roman" panose="02020603050405020304" pitchFamily="18" charset="0"/>
              </a:rPr>
              <a:t>print</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 </a:t>
            </a:r>
            <a:r>
              <a:rPr lang="nl-NL" sz="2400">
                <a:latin typeface="Times New Roman" panose="02020603050405020304" pitchFamily="18" charset="0"/>
                <a:ea typeface="Times New Roman" panose="02020603050405020304" pitchFamily="18" charset="0"/>
                <a:cs typeface="Times New Roman" panose="02020603050405020304" pitchFamily="18" charset="0"/>
              </a:rPr>
              <a:t>dùng để đưa dữ liệu ra màn hình. Để nhập dữ liệu từ bàn phím khi thực hiện chương trình, Python sử dụng câu lệnh </a:t>
            </a:r>
            <a:r>
              <a:rPr lang="nl-NL" sz="2400">
                <a:latin typeface="Times New Roman" panose="02020603050405020304" pitchFamily="18" charset="0"/>
                <a:ea typeface="Times New Roman" panose="02020603050405020304" pitchFamily="18" charset="0"/>
                <a:cs typeface="Times New Roman" panose="02020603050405020304" pitchFamily="18" charset="0"/>
              </a:rPr>
              <a:t>input</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nl-NL" sz="2400">
                <a:latin typeface="Times New Roman" panose="02020603050405020304" pitchFamily="18" charset="0"/>
                <a:ea typeface="Times New Roman" panose="02020603050405020304" pitchFamily="18" charset="0"/>
                <a:cs typeface="Times New Roman" panose="02020603050405020304" pitchFamily="18" charset="0"/>
              </a:rPr>
              <a:t>	Em dự đoán lệnh nhập dữ </a:t>
            </a:r>
            <a:r>
              <a:rPr lang="nl-NL" sz="2400">
                <a:latin typeface="Times New Roman" panose="02020603050405020304" pitchFamily="18" charset="0"/>
                <a:ea typeface="Times New Roman" panose="02020603050405020304" pitchFamily="18" charset="0"/>
                <a:cs typeface="Times New Roman" panose="02020603050405020304" pitchFamily="18" charset="0"/>
              </a:rPr>
              <a:t>liệu </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input() </a:t>
            </a:r>
            <a:r>
              <a:rPr lang="nl-NL" sz="2400">
                <a:latin typeface="Times New Roman" panose="02020603050405020304" pitchFamily="18" charset="0"/>
                <a:ea typeface="Times New Roman" panose="02020603050405020304" pitchFamily="18" charset="0"/>
                <a:cs typeface="Times New Roman" panose="02020603050405020304" pitchFamily="18" charset="0"/>
              </a:rPr>
              <a:t>có cú pháp và chức năng như thế nào?</a:t>
            </a:r>
            <a:endParaRPr lang="en-US" sz="24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7" name="Picture 6" descr="Graphical user interface, text, application, Word&#10;&#10;Description automatically generated"/>
          <p:cNvPicPr/>
          <p:nvPr/>
        </p:nvPicPr>
        <p:blipFill rotWithShape="1">
          <a:blip r:embed="rId2"/>
          <a:srcRect l="79392" t="45430" r="4298" b="43076"/>
          <a:stretch/>
        </p:blipFill>
        <p:spPr bwMode="auto">
          <a:xfrm>
            <a:off x="3235570" y="4314092"/>
            <a:ext cx="4806460" cy="2543908"/>
          </a:xfrm>
          <a:prstGeom prst="rect">
            <a:avLst/>
          </a:prstGeom>
          <a:ln>
            <a:noFill/>
          </a:ln>
          <a:extLst>
            <a:ext uri="{53640926-AAD7-44D8-BBD7-CCE9431645EC}">
              <a14:shadowObscured xmlns:a14="http://schemas.microsoft.com/office/drawing/2010/main"/>
            </a:ext>
          </a:extLst>
        </p:spPr>
      </p:pic>
      <p:pic>
        <p:nvPicPr>
          <p:cNvPr id="8" name="Picture 4" descr="What should I do for my 50 follower Special? - Scratch Studio">
            <a:extLst>
              <a:ext uri="{FF2B5EF4-FFF2-40B4-BE49-F238E27FC236}">
                <a16:creationId xmlns:a16="http://schemas.microsoft.com/office/drawing/2014/main" id="{A81F8BCA-7FF1-4B49-9D38-785E2D73C4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933950"/>
            <a:ext cx="2371725"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94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160908" y="218917"/>
            <a:ext cx="3371436" cy="707886"/>
          </a:xfrm>
          <a:prstGeom prst="rect">
            <a:avLst/>
          </a:prstGeom>
        </p:spPr>
        <p:txBody>
          <a:bodyPr wrap="none">
            <a:spAutoFit/>
          </a:bodyPr>
          <a:lstStyle/>
          <a:p>
            <a:r>
              <a:rPr lang="nl-NL" sz="4000" b="1">
                <a:solidFill>
                  <a:srgbClr val="660066"/>
                </a:solidFill>
                <a:latin typeface="Times New Roman" panose="02020603050405020304" pitchFamily="18" charset="0"/>
                <a:ea typeface="Times New Roman" panose="02020603050405020304" pitchFamily="18" charset="0"/>
              </a:rPr>
              <a:t>THỰC HÀNH</a:t>
            </a:r>
            <a:endParaRPr lang="en-US" sz="4000"/>
          </a:p>
        </p:txBody>
      </p:sp>
      <p:sp>
        <p:nvSpPr>
          <p:cNvPr id="7" name="Rectangle 6"/>
          <p:cNvSpPr/>
          <p:nvPr/>
        </p:nvSpPr>
        <p:spPr>
          <a:xfrm>
            <a:off x="551513" y="1102961"/>
            <a:ext cx="6151043" cy="523220"/>
          </a:xfrm>
          <a:prstGeom prst="rect">
            <a:avLst/>
          </a:prstGeom>
        </p:spPr>
        <p:txBody>
          <a:bodyPr wrap="none">
            <a:spAutoFit/>
          </a:bodyPr>
          <a:lstStyle/>
          <a:p>
            <a:r>
              <a:rPr lang="nl-NL" sz="2800" b="1">
                <a:solidFill>
                  <a:srgbClr val="660066"/>
                </a:solidFill>
                <a:latin typeface="Times New Roman" panose="02020603050405020304" pitchFamily="18" charset="0"/>
                <a:ea typeface="Times New Roman" panose="02020603050405020304" pitchFamily="18" charset="0"/>
              </a:rPr>
              <a:t>Nhập dữ liệu bàn phím từ lệnh</a:t>
            </a:r>
            <a:r>
              <a:rPr lang="nl-NL" sz="2800" b="1">
                <a:latin typeface="Times New Roman" panose="02020603050405020304" pitchFamily="18" charset="0"/>
                <a:ea typeface="Times New Roman" panose="02020603050405020304" pitchFamily="18" charset="0"/>
              </a:rPr>
              <a:t> </a:t>
            </a:r>
            <a:r>
              <a:rPr lang="nl-NL" sz="2800" b="1">
                <a:solidFill>
                  <a:srgbClr val="660066"/>
                </a:solidFill>
                <a:latin typeface="Times New Roman" panose="02020603050405020304" pitchFamily="18" charset="0"/>
                <a:ea typeface="Times New Roman" panose="02020603050405020304" pitchFamily="18" charset="0"/>
              </a:rPr>
              <a:t>input().</a:t>
            </a:r>
            <a:endParaRPr lang="en-US" sz="2800" b="1"/>
          </a:p>
        </p:txBody>
      </p:sp>
      <p:sp>
        <p:nvSpPr>
          <p:cNvPr id="8" name="Rectangle 7"/>
          <p:cNvSpPr/>
          <p:nvPr/>
        </p:nvSpPr>
        <p:spPr>
          <a:xfrm>
            <a:off x="574959" y="1825785"/>
            <a:ext cx="11054333" cy="4552015"/>
          </a:xfrm>
          <a:prstGeom prst="rect">
            <a:avLst/>
          </a:prstGeom>
        </p:spPr>
        <p:txBody>
          <a:bodyPr wrap="square">
            <a:spAutoFit/>
          </a:bodyPr>
          <a:lstStyle/>
          <a:p>
            <a:pPr algn="just">
              <a:lnSpc>
                <a:spcPct val="115000"/>
              </a:lnSpc>
              <a:spcAft>
                <a:spcPts val="0"/>
              </a:spcAft>
            </a:pPr>
            <a:r>
              <a:rPr lang="nl-NL" sz="2800">
                <a:solidFill>
                  <a:srgbClr val="660066"/>
                </a:solidFill>
                <a:latin typeface="Times New Roman" panose="02020603050405020304" pitchFamily="18" charset="0"/>
                <a:ea typeface="Times New Roman" panose="02020603050405020304" pitchFamily="18" charset="0"/>
                <a:cs typeface="Times New Roman" panose="02020603050405020304" pitchFamily="18" charset="0"/>
              </a:rPr>
              <a:t>Nhiệm vụ 1</a:t>
            </a:r>
            <a:r>
              <a:rPr lang="nl-NL" sz="2800">
                <a:latin typeface="Times New Roman" panose="02020603050405020304" pitchFamily="18" charset="0"/>
                <a:ea typeface="Times New Roman" panose="02020603050405020304" pitchFamily="18" charset="0"/>
                <a:cs typeface="Times New Roman" panose="02020603050405020304" pitchFamily="18" charset="0"/>
              </a:rPr>
              <a:t>. Viết chương trình cần nhập lần lượt ba số tự nhiên m, n, p, sau đó in ra tổng của ba số này.</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nl-NL"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Hướng dẫn</a:t>
            </a:r>
            <a:r>
              <a:rPr lang="nl-NL" sz="2800">
                <a:latin typeface="Times New Roman" panose="02020603050405020304" pitchFamily="18" charset="0"/>
                <a:ea typeface="Times New Roman" panose="02020603050405020304" pitchFamily="18" charset="0"/>
                <a:cs typeface="Times New Roman" panose="02020603050405020304" pitchFamily="18" charset="0"/>
              </a:rPr>
              <a:t>. Cần thực hiện ba lệnh nhập lần lượt các số m, n, p. Chú ý cách nhập số nguyên cần dùng lệnh int( ) để chuyển đổi dữ liệu nhập từ bàn phím. Chương trình có thể viết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m  =  </a:t>
            </a:r>
            <a:r>
              <a:rPr lang="nl-NL"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int(input</a:t>
            </a:r>
            <a:r>
              <a:rPr lang="nl-NL" sz="2800">
                <a:solidFill>
                  <a:srgbClr val="3399FF"/>
                </a:solidFill>
                <a:latin typeface="Times New Roman" panose="02020603050405020304" pitchFamily="18" charset="0"/>
                <a:ea typeface="Times New Roman" panose="02020603050405020304" pitchFamily="18" charset="0"/>
                <a:cs typeface="Times New Roman" panose="02020603050405020304" pitchFamily="18" charset="0"/>
              </a:rPr>
              <a:t>(“Nhập số nguyên m: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n  =  </a:t>
            </a:r>
            <a:r>
              <a:rPr lang="en-US"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int(input</a:t>
            </a:r>
            <a:r>
              <a:rPr lang="en-US" sz="2800">
                <a:solidFill>
                  <a:srgbClr val="3399FF"/>
                </a:solidFill>
                <a:latin typeface="Times New Roman" panose="02020603050405020304" pitchFamily="18" charset="0"/>
                <a:ea typeface="Times New Roman" panose="02020603050405020304" pitchFamily="18" charset="0"/>
                <a:cs typeface="Times New Roman" panose="02020603050405020304" pitchFamily="18" charset="0"/>
              </a:rPr>
              <a:t>(“Nhập số nguyên n: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p  </a:t>
            </a:r>
            <a:r>
              <a:rPr lang="en-US"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  int(input</a:t>
            </a:r>
            <a:r>
              <a:rPr lang="en-US" sz="2800">
                <a:solidFill>
                  <a:srgbClr val="3399FF"/>
                </a:solidFill>
                <a:latin typeface="Times New Roman" panose="02020603050405020304" pitchFamily="18" charset="0"/>
                <a:ea typeface="Times New Roman" panose="02020603050405020304" pitchFamily="18" charset="0"/>
                <a:cs typeface="Times New Roman" panose="02020603050405020304" pitchFamily="18" charset="0"/>
              </a:rPr>
              <a:t>(“Nhập số nguyên p: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fr-FR"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print(“Tổng ba số đã nhập là</a:t>
            </a:r>
            <a:r>
              <a:rPr lang="fr-FR" sz="2800">
                <a:latin typeface="Times New Roman" panose="02020603050405020304" pitchFamily="18" charset="0"/>
                <a:ea typeface="Times New Roman" panose="02020603050405020304" pitchFamily="18" charset="0"/>
                <a:cs typeface="Times New Roman" panose="02020603050405020304" pitchFamily="18" charset="0"/>
              </a:rPr>
              <a:t>”, m+n+p)</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98904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09599" y="847395"/>
            <a:ext cx="10785231" cy="4770537"/>
          </a:xfrm>
          <a:prstGeom prst="rect">
            <a:avLst/>
          </a:prstGeom>
        </p:spPr>
        <p:txBody>
          <a:bodyPr wrap="square">
            <a:spAutoFit/>
          </a:bodyPr>
          <a:lstStyle/>
          <a:p>
            <a:pPr algn="just">
              <a:spcBef>
                <a:spcPts val="1200"/>
              </a:spcBef>
              <a:spcAft>
                <a:spcPts val="1200"/>
              </a:spcAft>
            </a:pPr>
            <a:r>
              <a:rPr lang="fr-FR" sz="2800">
                <a:solidFill>
                  <a:srgbClr val="660066"/>
                </a:solidFill>
                <a:latin typeface="Times New Roman" panose="02020603050405020304" pitchFamily="18" charset="0"/>
                <a:ea typeface="Times New Roman" panose="02020603050405020304" pitchFamily="18" charset="0"/>
                <a:cs typeface="Times New Roman" panose="02020603050405020304" pitchFamily="18" charset="0"/>
              </a:rPr>
              <a:t>Nhiệm vụ 2</a:t>
            </a:r>
            <a:r>
              <a:rPr lang="fr-FR" sz="2800">
                <a:latin typeface="Times New Roman" panose="02020603050405020304" pitchFamily="18" charset="0"/>
                <a:ea typeface="Times New Roman" panose="02020603050405020304" pitchFamily="18" charset="0"/>
                <a:cs typeface="Times New Roman" panose="02020603050405020304" pitchFamily="18" charset="0"/>
              </a:rPr>
              <a:t>. Viết chương trình nhập họ tên, sau đó nhập tuổi học sinh. Chương trình đưa ra thông báo, ví dụ: Bạn Nguyễn Hoà Bình 15 tuổi.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fr-FR"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fr-FR" sz="2800">
                <a:latin typeface="Times New Roman" panose="02020603050405020304" pitchFamily="18" charset="0"/>
                <a:ea typeface="Times New Roman" panose="02020603050405020304" pitchFamily="18" charset="0"/>
                <a:cs typeface="Times New Roman" panose="02020603050405020304" pitchFamily="18" charset="0"/>
              </a:rPr>
              <a:t>Cần thực hiện hai lệnh nhập dữ liệu, một lệnh nhập tên học sinh, lệnh thứ hai nhập tuổi, sau đó thông báo ra màn hình. Chú ý khi nhập tuổi cần chuyển đổi dữ liệu.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ten  =  </a:t>
            </a:r>
            <a:r>
              <a:rPr lang="en-US"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input</a:t>
            </a:r>
            <a:r>
              <a:rPr lang="en-US" sz="2800">
                <a:solidFill>
                  <a:srgbClr val="3399FF"/>
                </a:solidFill>
                <a:latin typeface="Times New Roman" panose="02020603050405020304" pitchFamily="18" charset="0"/>
                <a:ea typeface="Times New Roman" panose="02020603050405020304" pitchFamily="18" charset="0"/>
                <a:cs typeface="Times New Roman" panose="02020603050405020304" pitchFamily="18" charset="0"/>
              </a:rPr>
              <a:t>(“Nhập tên học sinh: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tuoi  </a:t>
            </a:r>
            <a:r>
              <a:rPr lang="fr-FR"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  int(input</a:t>
            </a:r>
            <a:r>
              <a:rPr lang="fr-FR" sz="2800">
                <a:solidFill>
                  <a:srgbClr val="3399FF"/>
                </a:solidFill>
                <a:latin typeface="Times New Roman" panose="02020603050405020304" pitchFamily="18" charset="0"/>
                <a:ea typeface="Times New Roman" panose="02020603050405020304" pitchFamily="18" charset="0"/>
                <a:cs typeface="Times New Roman" panose="02020603050405020304" pitchFamily="18" charset="0"/>
              </a:rPr>
              <a:t>(“Nhập tuổi :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fr-FR"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print</a:t>
            </a:r>
            <a:r>
              <a:rPr lang="fr-FR" sz="2800">
                <a:solidFill>
                  <a:srgbClr val="3399FF"/>
                </a:solidFill>
                <a:latin typeface="Times New Roman" panose="02020603050405020304" pitchFamily="18" charset="0"/>
                <a:ea typeface="Times New Roman" panose="02020603050405020304" pitchFamily="18" charset="0"/>
                <a:cs typeface="Times New Roman" panose="02020603050405020304" pitchFamily="18" charset="0"/>
              </a:rPr>
              <a:t>(“Bạn”</a:t>
            </a:r>
            <a:r>
              <a:rPr lang="fr-FR" sz="2800">
                <a:latin typeface="Times New Roman" panose="02020603050405020304" pitchFamily="18" charset="0"/>
                <a:ea typeface="Times New Roman" panose="02020603050405020304" pitchFamily="18" charset="0"/>
                <a:cs typeface="Times New Roman" panose="02020603050405020304" pitchFamily="18" charset="0"/>
              </a:rPr>
              <a:t>, ten, tuoi</a:t>
            </a:r>
            <a:r>
              <a:rPr lang="fr-FR" sz="2800">
                <a:solidFill>
                  <a:srgbClr val="3399FF"/>
                </a:solidFill>
                <a:latin typeface="Times New Roman" panose="02020603050405020304" pitchFamily="18" charset="0"/>
                <a:ea typeface="Times New Roman" panose="02020603050405020304" pitchFamily="18" charset="0"/>
                <a:cs typeface="Times New Roman" panose="02020603050405020304" pitchFamily="18" charset="0"/>
              </a:rPr>
              <a:t>,  “tuổi”)</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24986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242340" y="503805"/>
            <a:ext cx="3121688" cy="743473"/>
          </a:xfrm>
          <a:prstGeom prst="rect">
            <a:avLst/>
          </a:prstGeom>
        </p:spPr>
        <p:txBody>
          <a:bodyPr wrap="none">
            <a:spAutoFit/>
          </a:bodyPr>
          <a:lstStyle/>
          <a:p>
            <a:pPr>
              <a:lnSpc>
                <a:spcPct val="115000"/>
              </a:lnSpc>
              <a:spcAft>
                <a:spcPts val="0"/>
              </a:spcAft>
            </a:pPr>
            <a:r>
              <a:rPr lang="fr-FR" sz="4000" b="1"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LUYỆN </a:t>
            </a:r>
            <a:r>
              <a:rPr lang="fr-FR" sz="40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TẬP</a:t>
            </a:r>
            <a:endParaRPr lang="en-US" sz="4000" b="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7" name="Rectangle 6"/>
          <p:cNvSpPr/>
          <p:nvPr/>
        </p:nvSpPr>
        <p:spPr>
          <a:xfrm>
            <a:off x="867507" y="1925120"/>
            <a:ext cx="10714893" cy="2000548"/>
          </a:xfrm>
          <a:prstGeom prst="rect">
            <a:avLst/>
          </a:prstGeom>
        </p:spPr>
        <p:txBody>
          <a:bodyPr wrap="square">
            <a:spAutoFit/>
          </a:bodyPr>
          <a:lstStyle/>
          <a:p>
            <a:pPr>
              <a:spcBef>
                <a:spcPts val="1200"/>
              </a:spcBef>
              <a:spcAft>
                <a:spcPts val="1200"/>
              </a:spcAft>
            </a:pPr>
            <a:r>
              <a:rPr lang="fr-FR"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a:t>
            </a:r>
            <a:r>
              <a:rPr lang="fr-FR" sz="2800">
                <a:latin typeface="Times New Roman" panose="02020603050405020304" pitchFamily="18" charset="0"/>
                <a:ea typeface="Times New Roman" panose="02020603050405020304" pitchFamily="18" charset="0"/>
                <a:cs typeface="Times New Roman" panose="02020603050405020304" pitchFamily="18" charset="0"/>
              </a:rPr>
              <a:t>. Những lệnh nào trong những lệnh sau sẽ bị báo lỗi?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 </a:t>
            </a:r>
            <a:r>
              <a:rPr lang="en-US"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int</a:t>
            </a:r>
            <a:r>
              <a:rPr lang="en-US" sz="2800">
                <a:latin typeface="Times New Roman" panose="02020603050405020304" pitchFamily="18" charset="0"/>
                <a:ea typeface="Times New Roman" panose="02020603050405020304" pitchFamily="18" charset="0"/>
                <a:cs typeface="Times New Roman" panose="02020603050405020304" pitchFamily="18" charset="0"/>
              </a:rPr>
              <a:t>(“12+45”)                        b) </a:t>
            </a:r>
            <a:r>
              <a:rPr lang="en-US"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float</a:t>
            </a:r>
            <a:r>
              <a:rPr lang="en-US" sz="2800">
                <a:latin typeface="Times New Roman" panose="02020603050405020304" pitchFamily="18" charset="0"/>
                <a:ea typeface="Times New Roman" panose="02020603050405020304" pitchFamily="18" charset="0"/>
                <a:cs typeface="Times New Roman" panose="02020603050405020304" pitchFamily="18" charset="0"/>
              </a:rPr>
              <a:t>(123.56</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c) </a:t>
            </a:r>
            <a:r>
              <a:rPr lang="en-US"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float</a:t>
            </a:r>
            <a:r>
              <a:rPr lang="en-US" sz="2800">
                <a:latin typeface="Times New Roman" panose="02020603050405020304" pitchFamily="18" charset="0"/>
                <a:ea typeface="Times New Roman" panose="02020603050405020304" pitchFamily="18" charset="0"/>
                <a:cs typeface="Times New Roman" panose="02020603050405020304" pitchFamily="18" charset="0"/>
              </a:rPr>
              <a:t>(“123,5.5”)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800">
                <a:latin typeface="Times New Roman" panose="02020603050405020304" pitchFamily="18" charset="0"/>
                <a:ea typeface="Times New Roman" panose="02020603050405020304" pitchFamily="18" charset="0"/>
                <a:cs typeface="Times New Roman" panose="02020603050405020304" pitchFamily="18" charset="0"/>
              </a:rPr>
              <a:t>. Vì sao khi nhập một số thực cần viết lệnh float(input( )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04695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6" name="Rectangle 5"/>
              <p:cNvSpPr/>
              <p:nvPr/>
            </p:nvSpPr>
            <p:spPr>
              <a:xfrm>
                <a:off x="539261" y="754598"/>
                <a:ext cx="10902462" cy="3815019"/>
              </a:xfrm>
              <a:prstGeom prst="rect">
                <a:avLst/>
              </a:prstGeom>
            </p:spPr>
            <p:txBody>
              <a:bodyPr wrap="square">
                <a:spAutoFit/>
              </a:bodyPr>
              <a:lstStyle/>
              <a:p>
                <a:pPr algn="just">
                  <a:spcBef>
                    <a:spcPts val="1200"/>
                  </a:spcBef>
                  <a:spcAft>
                    <a:spcPts val="1200"/>
                  </a:spcAft>
                </a:pPr>
                <a:r>
                  <a:rPr lang="nl-NL" sz="2800" smtClean="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3</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Viết chương trình nhập giá trị ss là số giây nhập từ bàn phím. Thông báo ra màn hình thời gian ss giây này sau khi đổi thành thời gian tính bằng ngày, giờ, phút, giây.</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smtClean="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4</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Viết chương trình nhập ba số thực dương a, b, c (a, b, c &gt; 0 và thoả mãn bất đẳng thức tam giác).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        Gợi ý: công thức Heron tính diện tích tam giác: S = </a:t>
                </a:r>
                <a14:m>
                  <m:oMath xmlns:m="http://schemas.openxmlformats.org/officeDocument/2006/math">
                    <m:rad>
                      <m:radPr>
                        <m:degHide m:val="on"/>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2800" i="1">
                            <a:latin typeface="Cambria Math" panose="02040503050406030204" pitchFamily="18" charset="0"/>
                            <a:ea typeface="Times New Roman" panose="02020603050405020304" pitchFamily="18" charset="0"/>
                            <a:cs typeface="Times New Roman" panose="02020603050405020304" pitchFamily="18" charset="0"/>
                          </a:rPr>
                          <m:t>𝑝</m:t>
                        </m:r>
                        <m:d>
                          <m:d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atin typeface="Cambria Math" panose="02040503050406030204" pitchFamily="18" charset="0"/>
                                <a:ea typeface="Times New Roman" panose="02020603050405020304" pitchFamily="18" charset="0"/>
                                <a:cs typeface="Times New Roman" panose="02020603050405020304" pitchFamily="18" charset="0"/>
                              </a:rPr>
                              <m:t>𝑝</m:t>
                            </m:r>
                            <m:r>
                              <a:rPr lang="nl-NL" sz="2800" i="1">
                                <a:latin typeface="Cambria Math" panose="02040503050406030204" pitchFamily="18" charset="0"/>
                                <a:ea typeface="Times New Roman" panose="02020603050405020304" pitchFamily="18" charset="0"/>
                                <a:cs typeface="Times New Roman" panose="02020603050405020304" pitchFamily="18" charset="0"/>
                              </a:rPr>
                              <m:t>−</m:t>
                            </m:r>
                            <m:r>
                              <a:rPr lang="en-US" sz="2800" i="1">
                                <a:latin typeface="Cambria Math" panose="02040503050406030204" pitchFamily="18" charset="0"/>
                                <a:ea typeface="Times New Roman" panose="02020603050405020304" pitchFamily="18" charset="0"/>
                                <a:cs typeface="Times New Roman" panose="02020603050405020304" pitchFamily="18" charset="0"/>
                              </a:rPr>
                              <m:t>𝑎</m:t>
                            </m:r>
                          </m:e>
                        </m:d>
                        <m:d>
                          <m:d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dPr>
                          <m:e>
                            <m:r>
                              <a:rPr lang="en-US" sz="2800" i="1">
                                <a:latin typeface="Cambria Math" panose="02040503050406030204" pitchFamily="18" charset="0"/>
                                <a:ea typeface="Times New Roman" panose="02020603050405020304" pitchFamily="18" charset="0"/>
                                <a:cs typeface="Times New Roman" panose="02020603050405020304" pitchFamily="18" charset="0"/>
                              </a:rPr>
                              <m:t>𝑝</m:t>
                            </m:r>
                            <m:r>
                              <a:rPr lang="nl-NL" sz="2800" i="1">
                                <a:latin typeface="Cambria Math" panose="02040503050406030204" pitchFamily="18" charset="0"/>
                                <a:ea typeface="Times New Roman" panose="02020603050405020304" pitchFamily="18" charset="0"/>
                                <a:cs typeface="Times New Roman" panose="02020603050405020304" pitchFamily="18" charset="0"/>
                              </a:rPr>
                              <m:t>−</m:t>
                            </m:r>
                            <m:r>
                              <a:rPr lang="en-US" sz="2800" i="1">
                                <a:latin typeface="Cambria Math" panose="02040503050406030204" pitchFamily="18" charset="0"/>
                                <a:ea typeface="Times New Roman" panose="02020603050405020304" pitchFamily="18" charset="0"/>
                                <a:cs typeface="Times New Roman" panose="02020603050405020304" pitchFamily="18" charset="0"/>
                              </a:rPr>
                              <m:t>𝑏</m:t>
                            </m:r>
                          </m:e>
                        </m:d>
                        <m:r>
                          <a:rPr lang="nl-NL" sz="2800" i="1">
                            <a:latin typeface="Cambria Math" panose="02040503050406030204" pitchFamily="18" charset="0"/>
                            <a:ea typeface="Times New Roman" panose="02020603050405020304" pitchFamily="18" charset="0"/>
                            <a:cs typeface="Times New Roman" panose="02020603050405020304" pitchFamily="18" charset="0"/>
                          </a:rPr>
                          <m:t>(</m:t>
                        </m:r>
                        <m:r>
                          <a:rPr lang="en-US" sz="2800" i="1">
                            <a:latin typeface="Cambria Math" panose="02040503050406030204" pitchFamily="18" charset="0"/>
                            <a:ea typeface="Times New Roman" panose="02020603050405020304" pitchFamily="18" charset="0"/>
                            <a:cs typeface="Times New Roman" panose="02020603050405020304" pitchFamily="18" charset="0"/>
                          </a:rPr>
                          <m:t>𝑝</m:t>
                        </m:r>
                        <m:r>
                          <a:rPr lang="nl-NL" sz="2800" i="1">
                            <a:latin typeface="Cambria Math" panose="02040503050406030204" pitchFamily="18" charset="0"/>
                            <a:ea typeface="Times New Roman" panose="02020603050405020304" pitchFamily="18" charset="0"/>
                            <a:cs typeface="Times New Roman" panose="02020603050405020304" pitchFamily="18" charset="0"/>
                          </a:rPr>
                          <m:t>−</m:t>
                        </m:r>
                        <m:r>
                          <a:rPr lang="en-US" sz="2800" i="1">
                            <a:latin typeface="Cambria Math" panose="02040503050406030204" pitchFamily="18" charset="0"/>
                            <a:ea typeface="Times New Roman" panose="02020603050405020304" pitchFamily="18" charset="0"/>
                            <a:cs typeface="Times New Roman" panose="02020603050405020304" pitchFamily="18" charset="0"/>
                          </a:rPr>
                          <m:t>𝑐</m:t>
                        </m:r>
                        <m:r>
                          <a:rPr lang="nl-NL" sz="2800" i="1">
                            <a:latin typeface="Cambria Math" panose="02040503050406030204" pitchFamily="18" charset="0"/>
                            <a:ea typeface="Times New Roman" panose="02020603050405020304" pitchFamily="18" charset="0"/>
                            <a:cs typeface="Times New Roman" panose="02020603050405020304" pitchFamily="18" charset="0"/>
                          </a:rPr>
                          <m:t>)</m:t>
                        </m:r>
                      </m:e>
                    </m:rad>
                  </m:oMath>
                </a14:m>
                <a:r>
                  <a:rPr lang="nl-NL" sz="2800">
                    <a:latin typeface="Times New Roman" panose="02020603050405020304" pitchFamily="18" charset="0"/>
                    <a:ea typeface="Calibri" panose="020F0502020204030204" pitchFamily="34" charset="0"/>
                    <a:cs typeface="Times New Roman" panose="02020603050405020304" pitchFamily="18" charset="0"/>
                  </a:rPr>
                  <a:t>  với p là nửa chu vi tam giác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539261" y="754598"/>
                <a:ext cx="10902462" cy="3815019"/>
              </a:xfrm>
              <a:prstGeom prst="rect">
                <a:avLst/>
              </a:prstGeom>
              <a:blipFill>
                <a:blip r:embed="rId2"/>
                <a:stretch>
                  <a:fillRect l="-1118" t="-1757" r="-1118" b="-3035"/>
                </a:stretch>
              </a:blipFill>
            </p:spPr>
            <p:txBody>
              <a:bodyPr/>
              <a:lstStyle/>
              <a:p>
                <a:r>
                  <a:rPr lang="en-US">
                    <a:noFill/>
                  </a:rPr>
                  <a:t> </a:t>
                </a:r>
              </a:p>
            </p:txBody>
          </p:sp>
        </mc:Fallback>
      </mc:AlternateContent>
    </p:spTree>
    <p:extLst>
      <p:ext uri="{BB962C8B-B14F-4D97-AF65-F5344CB8AC3E}">
        <p14:creationId xmlns:p14="http://schemas.microsoft.com/office/powerpoint/2010/main" val="6935413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15">
            <a:extLst>
              <a:ext uri="{FF2B5EF4-FFF2-40B4-BE49-F238E27FC236}">
                <a16:creationId xmlns:a16="http://schemas.microsoft.com/office/drawing/2014/main" id="{8E69FE38-B9E0-4441-8A00-92DDB88DF02C}"/>
              </a:ext>
            </a:extLst>
          </p:cNvPr>
          <p:cNvSpPr>
            <a:spLocks noGrp="1"/>
          </p:cNvSpPr>
          <p:nvPr>
            <p:ph type="sldNum" sz="quarter" idx="12"/>
          </p:nvPr>
        </p:nvSpPr>
        <p:spPr/>
        <p:txBody>
          <a:bodyPr/>
          <a:lstStyle/>
          <a:p>
            <a:fld id="{8C2E478F-E849-4A8C-AF1F-CBCC78A7CBFA}" type="slidenum">
              <a:rPr lang="en-US" smtClean="0">
                <a:latin typeface="Times New Roman" panose="02020603050405020304" pitchFamily="18" charset="0"/>
                <a:cs typeface="Times New Roman" panose="02020603050405020304" pitchFamily="18" charset="0"/>
              </a:rPr>
              <a:t>24</a:t>
            </a:fld>
            <a:endParaRPr lang="en-US"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219476FD-1C59-47B4-918C-8905916B188C}"/>
              </a:ext>
            </a:extLst>
          </p:cNvPr>
          <p:cNvPicPr>
            <a:picLocks noChangeAspect="1"/>
          </p:cNvPicPr>
          <p:nvPr/>
        </p:nvPicPr>
        <p:blipFill rotWithShape="1">
          <a:blip r:embed="rId2"/>
          <a:srcRect l="87386" t="35548" r="2614" b="43649"/>
          <a:stretch/>
        </p:blipFill>
        <p:spPr>
          <a:xfrm>
            <a:off x="9473041" y="1596735"/>
            <a:ext cx="2520176" cy="2947555"/>
          </a:xfrm>
          <a:prstGeom prst="rect">
            <a:avLst/>
          </a:prstGeom>
        </p:spPr>
      </p:pic>
      <p:sp>
        <p:nvSpPr>
          <p:cNvPr id="26" name="Content Placeholder 2">
            <a:extLst>
              <a:ext uri="{FF2B5EF4-FFF2-40B4-BE49-F238E27FC236}">
                <a16:creationId xmlns:a16="http://schemas.microsoft.com/office/drawing/2014/main" id="{1BB03768-7882-4BF1-8606-07A7946C32A3}"/>
              </a:ext>
            </a:extLst>
          </p:cNvPr>
          <p:cNvSpPr txBox="1">
            <a:spLocks noChangeArrowheads="1"/>
          </p:cNvSpPr>
          <p:nvPr/>
        </p:nvSpPr>
        <p:spPr>
          <a:xfrm>
            <a:off x="299378" y="844691"/>
            <a:ext cx="8456693" cy="4153189"/>
          </a:xfrm>
          <a:prstGeom prst="rect">
            <a:avLst/>
          </a:prstGeom>
        </p:spPr>
        <p:txBody>
          <a:bodyPr vert="horz" lIns="91440" tIns="45720" rIns="91440" bIns="45720" rtlCol="0">
            <a:noAutofit/>
          </a:bodyPr>
          <a:lstStyle>
            <a:lvl1pPr marL="0" indent="0" algn="l" defTabSz="914400" rtl="0" eaLnBrk="1" latinLnBrk="0" hangingPunct="1">
              <a:lnSpc>
                <a:spcPct val="15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600"/>
              </a:spcBef>
              <a:spcAft>
                <a:spcPts val="600"/>
              </a:spcAft>
            </a:pPr>
            <a:r>
              <a:rPr lang="en-US" altLang="en-US" b="1">
                <a:solidFill>
                  <a:srgbClr val="00B050"/>
                </a:solidFill>
                <a:latin typeface="Times New Roman" panose="02020603050405020304" pitchFamily="18" charset="0"/>
                <a:cs typeface="Times New Roman" panose="02020603050405020304" pitchFamily="18" charset="0"/>
              </a:rPr>
              <a:t>Bài 1</a:t>
            </a:r>
            <a:r>
              <a:rPr lang="en-US" altLang="en-US">
                <a:latin typeface="Times New Roman" panose="02020603050405020304" pitchFamily="18" charset="0"/>
                <a:cs typeface="Times New Roman" panose="02020603050405020304" pitchFamily="18" charset="0"/>
              </a:rPr>
              <a:t>: Tam giác vuông</a:t>
            </a:r>
          </a:p>
          <a:p>
            <a:pPr algn="just">
              <a:lnSpc>
                <a:spcPct val="100000"/>
              </a:lnSpc>
              <a:spcBef>
                <a:spcPts val="600"/>
              </a:spcBef>
              <a:spcAft>
                <a:spcPts val="600"/>
              </a:spcAft>
            </a:pPr>
            <a:r>
              <a:rPr lang="en-US" altLang="en-US">
                <a:latin typeface="Times New Roman" panose="02020603050405020304" pitchFamily="18" charset="0"/>
                <a:cs typeface="Times New Roman" panose="02020603050405020304" pitchFamily="18" charset="0"/>
              </a:rPr>
              <a:t>Viết c</a:t>
            </a:r>
            <a:r>
              <a:rPr lang="vi-VN" altLang="en-US">
                <a:latin typeface="Times New Roman" panose="02020603050405020304" pitchFamily="18" charset="0"/>
                <a:cs typeface="Times New Roman" panose="02020603050405020304" pitchFamily="18" charset="0"/>
              </a:rPr>
              <a:t>hương trình</a:t>
            </a:r>
            <a:r>
              <a:rPr lang="en-US" altLang="en-US">
                <a:latin typeface="Times New Roman" panose="02020603050405020304" pitchFamily="18" charset="0"/>
                <a:cs typeface="Times New Roman" panose="02020603050405020304" pitchFamily="18" charset="0"/>
              </a:rPr>
              <a:t> thực hiện nhập vào từ bàn phím hai số nguyên b,c là độ dài hai cạnh góc vuông của tam giác vuông ABC, tính và đưa ra màn hình:</a:t>
            </a:r>
          </a:p>
          <a:p>
            <a:pPr marL="457200" indent="-457200" algn="just">
              <a:lnSpc>
                <a:spcPct val="100000"/>
              </a:lnSpc>
              <a:spcBef>
                <a:spcPts val="600"/>
              </a:spcBef>
              <a:spcAft>
                <a:spcPts val="600"/>
              </a:spcAft>
              <a:buFontTx/>
              <a:buChar char="-"/>
            </a:pPr>
            <a:r>
              <a:rPr lang="en-US" altLang="en-US">
                <a:latin typeface="Times New Roman" panose="02020603050405020304" pitchFamily="18" charset="0"/>
                <a:cs typeface="Times New Roman" panose="02020603050405020304" pitchFamily="18" charset="0"/>
              </a:rPr>
              <a:t>Diện tích tam giác</a:t>
            </a:r>
          </a:p>
          <a:p>
            <a:pPr marL="457200" indent="-457200" algn="just">
              <a:lnSpc>
                <a:spcPct val="100000"/>
              </a:lnSpc>
              <a:spcBef>
                <a:spcPts val="600"/>
              </a:spcBef>
              <a:spcAft>
                <a:spcPts val="600"/>
              </a:spcAft>
              <a:buFontTx/>
              <a:buChar char="-"/>
            </a:pPr>
            <a:r>
              <a:rPr lang="en-US" altLang="en-US">
                <a:latin typeface="Times New Roman" panose="02020603050405020304" pitchFamily="18" charset="0"/>
                <a:cs typeface="Times New Roman" panose="02020603050405020304" pitchFamily="18" charset="0"/>
              </a:rPr>
              <a:t>Độ dài cạnh huyền</a:t>
            </a:r>
          </a:p>
          <a:p>
            <a:pPr marL="457200" indent="-457200" algn="just">
              <a:lnSpc>
                <a:spcPct val="100000"/>
              </a:lnSpc>
              <a:spcBef>
                <a:spcPts val="600"/>
              </a:spcBef>
              <a:spcAft>
                <a:spcPts val="600"/>
              </a:spcAft>
              <a:buFontTx/>
              <a:buChar char="-"/>
            </a:pPr>
            <a:r>
              <a:rPr lang="en-US" altLang="en-US">
                <a:latin typeface="Times New Roman" panose="02020603050405020304" pitchFamily="18" charset="0"/>
                <a:cs typeface="Times New Roman" panose="02020603050405020304" pitchFamily="18" charset="0"/>
              </a:rPr>
              <a:t>Có thể đưa ra dòng thông báo tùy chọn (bằng tiếng Việt có dấu) trước mỗi dữ liệu nhập vào và trước mỗi kết quả xuất ra</a:t>
            </a:r>
          </a:p>
          <a:p>
            <a:pPr marL="457200" indent="-457200" algn="just">
              <a:lnSpc>
                <a:spcPct val="100000"/>
              </a:lnSpc>
              <a:spcBef>
                <a:spcPts val="600"/>
              </a:spcBef>
              <a:spcAft>
                <a:spcPts val="600"/>
              </a:spcAft>
              <a:buFontTx/>
              <a:buChar char="-"/>
            </a:pPr>
            <a:r>
              <a:rPr lang="en-US" altLang="en-US">
                <a:latin typeface="Times New Roman" panose="02020603050405020304" pitchFamily="18" charset="0"/>
                <a:cs typeface="Times New Roman" panose="02020603050405020304" pitchFamily="18" charset="0"/>
              </a:rPr>
              <a:t>Ví dụ:</a:t>
            </a:r>
          </a:p>
        </p:txBody>
      </p:sp>
      <p:sp>
        <p:nvSpPr>
          <p:cNvPr id="27" name="Title 1">
            <a:extLst>
              <a:ext uri="{FF2B5EF4-FFF2-40B4-BE49-F238E27FC236}">
                <a16:creationId xmlns:a16="http://schemas.microsoft.com/office/drawing/2014/main" id="{507BA9F9-FFF5-4127-9DE8-959C964F0B00}"/>
              </a:ext>
            </a:extLst>
          </p:cNvPr>
          <p:cNvSpPr>
            <a:spLocks noGrp="1"/>
          </p:cNvSpPr>
          <p:nvPr>
            <p:ph type="title"/>
          </p:nvPr>
        </p:nvSpPr>
        <p:spPr>
          <a:xfrm>
            <a:off x="519546" y="73743"/>
            <a:ext cx="10515600" cy="770948"/>
          </a:xfrm>
        </p:spPr>
        <p:txBody>
          <a:bodyPr vert="horz" lIns="91440" tIns="45720" rIns="91440" bIns="45720" rtlCol="0" anchor="ctr">
            <a:noAutofit/>
          </a:bodyPr>
          <a:lstStyle/>
          <a:p>
            <a:r>
              <a:rPr lang="en-US" b="1">
                <a:solidFill>
                  <a:srgbClr val="C00000"/>
                </a:solidFill>
                <a:latin typeface="Times New Roman" panose="02020603050405020304" pitchFamily="18" charset="0"/>
                <a:cs typeface="Times New Roman" panose="02020603050405020304" pitchFamily="18" charset="0"/>
              </a:rPr>
              <a:t>BÀI TẬP</a:t>
            </a:r>
          </a:p>
        </p:txBody>
      </p:sp>
      <p:graphicFrame>
        <p:nvGraphicFramePr>
          <p:cNvPr id="28" name="Table 28">
            <a:extLst>
              <a:ext uri="{FF2B5EF4-FFF2-40B4-BE49-F238E27FC236}">
                <a16:creationId xmlns:a16="http://schemas.microsoft.com/office/drawing/2014/main" id="{50CB254E-AE9B-4104-B4F9-DB13BF498BCF}"/>
              </a:ext>
            </a:extLst>
          </p:cNvPr>
          <p:cNvGraphicFramePr>
            <a:graphicFrameLocks noGrp="1"/>
          </p:cNvGraphicFramePr>
          <p:nvPr>
            <p:extLst>
              <p:ext uri="{D42A27DB-BD31-4B8C-83A1-F6EECF244321}">
                <p14:modId xmlns:p14="http://schemas.microsoft.com/office/powerpoint/2010/main" val="1345652211"/>
              </p:ext>
            </p:extLst>
          </p:nvPr>
        </p:nvGraphicFramePr>
        <p:xfrm>
          <a:off x="1896919" y="4997880"/>
          <a:ext cx="6859152" cy="1405236"/>
        </p:xfrm>
        <a:graphic>
          <a:graphicData uri="http://schemas.openxmlformats.org/drawingml/2006/table">
            <a:tbl>
              <a:tblPr firstRow="1" bandRow="1">
                <a:tableStyleId>{5C22544A-7EE6-4342-B048-85BDC9FD1C3A}</a:tableStyleId>
              </a:tblPr>
              <a:tblGrid>
                <a:gridCol w="2506751">
                  <a:extLst>
                    <a:ext uri="{9D8B030D-6E8A-4147-A177-3AD203B41FA5}">
                      <a16:colId xmlns:a16="http://schemas.microsoft.com/office/drawing/2014/main" val="424028947"/>
                    </a:ext>
                  </a:extLst>
                </a:gridCol>
                <a:gridCol w="4352401">
                  <a:extLst>
                    <a:ext uri="{9D8B030D-6E8A-4147-A177-3AD203B41FA5}">
                      <a16:colId xmlns:a16="http://schemas.microsoft.com/office/drawing/2014/main" val="3847451265"/>
                    </a:ext>
                  </a:extLst>
                </a:gridCol>
              </a:tblGrid>
              <a:tr h="582276">
                <a:tc>
                  <a:txBody>
                    <a:bodyPr/>
                    <a:lstStyle/>
                    <a:p>
                      <a:pPr algn="ctr"/>
                      <a:r>
                        <a:rPr lang="en-US" sz="2400">
                          <a:latin typeface="Times New Roman" panose="02020603050405020304" pitchFamily="18" charset="0"/>
                          <a:cs typeface="Times New Roman" panose="02020603050405020304" pitchFamily="18" charset="0"/>
                        </a:rPr>
                        <a:t>Input</a:t>
                      </a:r>
                    </a:p>
                  </a:txBody>
                  <a:tcPr anchor="ctr"/>
                </a:tc>
                <a:tc>
                  <a:txBody>
                    <a:bodyPr/>
                    <a:lstStyle/>
                    <a:p>
                      <a:pPr algn="ctr"/>
                      <a:r>
                        <a:rPr lang="en-US" sz="2400">
                          <a:latin typeface="Times New Roman" panose="02020603050405020304" pitchFamily="18" charset="0"/>
                          <a:cs typeface="Times New Roman" panose="02020603050405020304" pitchFamily="18" charset="0"/>
                        </a:rPr>
                        <a:t>Output</a:t>
                      </a:r>
                    </a:p>
                  </a:txBody>
                  <a:tcPr anchor="ctr"/>
                </a:tc>
                <a:extLst>
                  <a:ext uri="{0D108BD9-81ED-4DB2-BD59-A6C34878D82A}">
                    <a16:rowId xmlns:a16="http://schemas.microsoft.com/office/drawing/2014/main" val="433188447"/>
                  </a:ext>
                </a:extLst>
              </a:tr>
              <a:tr h="582276">
                <a:tc>
                  <a:txBody>
                    <a:bodyPr/>
                    <a:lstStyle/>
                    <a:p>
                      <a:pPr algn="ctr"/>
                      <a:r>
                        <a:rPr lang="en-US" sz="2400">
                          <a:latin typeface="Times New Roman" panose="02020603050405020304" pitchFamily="18" charset="0"/>
                          <a:cs typeface="Times New Roman" panose="02020603050405020304" pitchFamily="18" charset="0"/>
                        </a:rPr>
                        <a:t>b = 3</a:t>
                      </a:r>
                    </a:p>
                    <a:p>
                      <a:pPr algn="ctr"/>
                      <a:r>
                        <a:rPr lang="en-US" sz="2400">
                          <a:latin typeface="Times New Roman" panose="02020603050405020304" pitchFamily="18" charset="0"/>
                          <a:cs typeface="Times New Roman" panose="02020603050405020304" pitchFamily="18" charset="0"/>
                        </a:rPr>
                        <a:t>c = 4</a:t>
                      </a:r>
                    </a:p>
                  </a:txBody>
                  <a:tcPr anchor="ctr"/>
                </a:tc>
                <a:tc>
                  <a:txBody>
                    <a:bodyPr/>
                    <a:lstStyle/>
                    <a:p>
                      <a:pPr algn="ctr"/>
                      <a:r>
                        <a:rPr lang="en-US" sz="2400">
                          <a:latin typeface="Times New Roman" panose="02020603050405020304" pitchFamily="18" charset="0"/>
                          <a:cs typeface="Times New Roman" panose="02020603050405020304" pitchFamily="18" charset="0"/>
                        </a:rPr>
                        <a:t>Diện tích tam giác: 6.0</a:t>
                      </a:r>
                    </a:p>
                    <a:p>
                      <a:pPr algn="ctr"/>
                      <a:r>
                        <a:rPr lang="en-US" sz="2400">
                          <a:latin typeface="Times New Roman" panose="02020603050405020304" pitchFamily="18" charset="0"/>
                          <a:cs typeface="Times New Roman" panose="02020603050405020304" pitchFamily="18" charset="0"/>
                        </a:rPr>
                        <a:t>Độ dài cạnh huyền: 5.0</a:t>
                      </a:r>
                    </a:p>
                  </a:txBody>
                  <a:tcPr anchor="ctr"/>
                </a:tc>
                <a:extLst>
                  <a:ext uri="{0D108BD9-81ED-4DB2-BD59-A6C34878D82A}">
                    <a16:rowId xmlns:a16="http://schemas.microsoft.com/office/drawing/2014/main" val="4254230457"/>
                  </a:ext>
                </a:extLst>
              </a:tr>
            </a:tbl>
          </a:graphicData>
        </a:graphic>
      </p:graphicFrame>
    </p:spTree>
    <p:extLst>
      <p:ext uri="{BB962C8B-B14F-4D97-AF65-F5344CB8AC3E}">
        <p14:creationId xmlns:p14="http://schemas.microsoft.com/office/powerpoint/2010/main" val="161926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1000"/>
                                        <p:tgtEl>
                                          <p:spTgt spid="26">
                                            <p:txEl>
                                              <p:pRg st="0" end="0"/>
                                            </p:txEl>
                                          </p:spTgt>
                                        </p:tgtEl>
                                      </p:cBhvr>
                                    </p:animEffect>
                                    <p:anim calcmode="lin" valueType="num">
                                      <p:cBhvr>
                                        <p:cTn id="8"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xEl>
                                              <p:pRg st="1" end="1"/>
                                            </p:txEl>
                                          </p:spTgt>
                                        </p:tgtEl>
                                        <p:attrNameLst>
                                          <p:attrName>style.visibility</p:attrName>
                                        </p:attrNameLst>
                                      </p:cBhvr>
                                      <p:to>
                                        <p:strVal val="visible"/>
                                      </p:to>
                                    </p:set>
                                    <p:animEffect transition="in" filter="fade">
                                      <p:cBhvr>
                                        <p:cTn id="14" dur="1000"/>
                                        <p:tgtEl>
                                          <p:spTgt spid="26">
                                            <p:txEl>
                                              <p:pRg st="1" end="1"/>
                                            </p:txEl>
                                          </p:spTgt>
                                        </p:tgtEl>
                                      </p:cBhvr>
                                    </p:animEffect>
                                    <p:anim calcmode="lin" valueType="num">
                                      <p:cBhvr>
                                        <p:cTn id="15" dur="1000" fill="hold"/>
                                        <p:tgtEl>
                                          <p:spTgt spid="2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6">
                                            <p:txEl>
                                              <p:pRg st="2" end="2"/>
                                            </p:txEl>
                                          </p:spTgt>
                                        </p:tgtEl>
                                        <p:attrNameLst>
                                          <p:attrName>style.visibility</p:attrName>
                                        </p:attrNameLst>
                                      </p:cBhvr>
                                      <p:to>
                                        <p:strVal val="visible"/>
                                      </p:to>
                                    </p:set>
                                    <p:animEffect transition="in" filter="fade">
                                      <p:cBhvr>
                                        <p:cTn id="21" dur="1000"/>
                                        <p:tgtEl>
                                          <p:spTgt spid="26">
                                            <p:txEl>
                                              <p:pRg st="2" end="2"/>
                                            </p:txEl>
                                          </p:spTgt>
                                        </p:tgtEl>
                                      </p:cBhvr>
                                    </p:animEffect>
                                    <p:anim calcmode="lin" valueType="num">
                                      <p:cBhvr>
                                        <p:cTn id="22" dur="1000" fill="hold"/>
                                        <p:tgtEl>
                                          <p:spTgt spid="2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6">
                                            <p:txEl>
                                              <p:pRg st="3" end="3"/>
                                            </p:txEl>
                                          </p:spTgt>
                                        </p:tgtEl>
                                        <p:attrNameLst>
                                          <p:attrName>style.visibility</p:attrName>
                                        </p:attrNameLst>
                                      </p:cBhvr>
                                      <p:to>
                                        <p:strVal val="visible"/>
                                      </p:to>
                                    </p:set>
                                    <p:animEffect transition="in" filter="fade">
                                      <p:cBhvr>
                                        <p:cTn id="28" dur="1000"/>
                                        <p:tgtEl>
                                          <p:spTgt spid="26">
                                            <p:txEl>
                                              <p:pRg st="3" end="3"/>
                                            </p:txEl>
                                          </p:spTgt>
                                        </p:tgtEl>
                                      </p:cBhvr>
                                    </p:animEffect>
                                    <p:anim calcmode="lin" valueType="num">
                                      <p:cBhvr>
                                        <p:cTn id="29" dur="1000" fill="hold"/>
                                        <p:tgtEl>
                                          <p:spTgt spid="2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6">
                                            <p:txEl>
                                              <p:pRg st="4" end="4"/>
                                            </p:txEl>
                                          </p:spTgt>
                                        </p:tgtEl>
                                        <p:attrNameLst>
                                          <p:attrName>style.visibility</p:attrName>
                                        </p:attrNameLst>
                                      </p:cBhvr>
                                      <p:to>
                                        <p:strVal val="visible"/>
                                      </p:to>
                                    </p:set>
                                    <p:animEffect transition="in" filter="fade">
                                      <p:cBhvr>
                                        <p:cTn id="35" dur="1000"/>
                                        <p:tgtEl>
                                          <p:spTgt spid="26">
                                            <p:txEl>
                                              <p:pRg st="4" end="4"/>
                                            </p:txEl>
                                          </p:spTgt>
                                        </p:tgtEl>
                                      </p:cBhvr>
                                    </p:animEffect>
                                    <p:anim calcmode="lin" valueType="num">
                                      <p:cBhvr>
                                        <p:cTn id="36" dur="1000" fill="hold"/>
                                        <p:tgtEl>
                                          <p:spTgt spid="2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6">
                                            <p:txEl>
                                              <p:pRg st="5" end="5"/>
                                            </p:txEl>
                                          </p:spTgt>
                                        </p:tgtEl>
                                        <p:attrNameLst>
                                          <p:attrName>style.visibility</p:attrName>
                                        </p:attrNameLst>
                                      </p:cBhvr>
                                      <p:to>
                                        <p:strVal val="visible"/>
                                      </p:to>
                                    </p:set>
                                    <p:animEffect transition="in" filter="fade">
                                      <p:cBhvr>
                                        <p:cTn id="42" dur="1000"/>
                                        <p:tgtEl>
                                          <p:spTgt spid="26">
                                            <p:txEl>
                                              <p:pRg st="5" end="5"/>
                                            </p:txEl>
                                          </p:spTgt>
                                        </p:tgtEl>
                                      </p:cBhvr>
                                    </p:animEffect>
                                    <p:anim calcmode="lin" valueType="num">
                                      <p:cBhvr>
                                        <p:cTn id="43" dur="1000" fill="hold"/>
                                        <p:tgtEl>
                                          <p:spTgt spid="2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15">
            <a:extLst>
              <a:ext uri="{FF2B5EF4-FFF2-40B4-BE49-F238E27FC236}">
                <a16:creationId xmlns:a16="http://schemas.microsoft.com/office/drawing/2014/main" id="{8E69FE38-B9E0-4441-8A00-92DDB88DF02C}"/>
              </a:ext>
            </a:extLst>
          </p:cNvPr>
          <p:cNvSpPr>
            <a:spLocks noGrp="1"/>
          </p:cNvSpPr>
          <p:nvPr>
            <p:ph type="sldNum" sz="quarter" idx="12"/>
          </p:nvPr>
        </p:nvSpPr>
        <p:spPr/>
        <p:txBody>
          <a:bodyPr/>
          <a:lstStyle/>
          <a:p>
            <a:fld id="{8C2E478F-E849-4A8C-AF1F-CBCC78A7CBFA}" type="slidenum">
              <a:rPr lang="en-US" smtClean="0">
                <a:latin typeface="Times New Roman" panose="02020603050405020304" pitchFamily="18" charset="0"/>
                <a:cs typeface="Times New Roman" panose="02020603050405020304" pitchFamily="18" charset="0"/>
              </a:rPr>
              <a:t>25</a:t>
            </a:fld>
            <a:endParaRPr lang="en-US" dirty="0">
              <a:latin typeface="Times New Roman" panose="02020603050405020304" pitchFamily="18" charset="0"/>
              <a:cs typeface="Times New Roman" panose="02020603050405020304" pitchFamily="18" charset="0"/>
            </a:endParaRPr>
          </a:p>
        </p:txBody>
      </p:sp>
      <p:sp>
        <p:nvSpPr>
          <p:cNvPr id="26" name="Content Placeholder 2">
            <a:extLst>
              <a:ext uri="{FF2B5EF4-FFF2-40B4-BE49-F238E27FC236}">
                <a16:creationId xmlns:a16="http://schemas.microsoft.com/office/drawing/2014/main" id="{1BB03768-7882-4BF1-8606-07A7946C32A3}"/>
              </a:ext>
            </a:extLst>
          </p:cNvPr>
          <p:cNvSpPr txBox="1">
            <a:spLocks noChangeArrowheads="1"/>
          </p:cNvSpPr>
          <p:nvPr/>
        </p:nvSpPr>
        <p:spPr>
          <a:xfrm>
            <a:off x="299378" y="844692"/>
            <a:ext cx="11249891" cy="3622806"/>
          </a:xfrm>
          <a:prstGeom prst="rect">
            <a:avLst/>
          </a:prstGeom>
        </p:spPr>
        <p:txBody>
          <a:bodyPr vert="horz" lIns="91440" tIns="45720" rIns="91440" bIns="45720" rtlCol="0">
            <a:noAutofit/>
          </a:bodyPr>
          <a:lstStyle>
            <a:lvl1pPr marL="0" indent="0" algn="l" defTabSz="914400" rtl="0" eaLnBrk="1" latinLnBrk="0" hangingPunct="1">
              <a:lnSpc>
                <a:spcPct val="15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600"/>
              </a:spcBef>
              <a:spcAft>
                <a:spcPts val="600"/>
              </a:spcAft>
            </a:pPr>
            <a:r>
              <a:rPr lang="en-US" altLang="en-US" b="1">
                <a:solidFill>
                  <a:srgbClr val="00B050"/>
                </a:solidFill>
                <a:latin typeface="Times New Roman" panose="02020603050405020304" pitchFamily="18" charset="0"/>
                <a:cs typeface="Times New Roman" panose="02020603050405020304" pitchFamily="18" charset="0"/>
              </a:rPr>
              <a:t>Bài 2</a:t>
            </a:r>
            <a:r>
              <a:rPr lang="en-US" altLang="en-US">
                <a:latin typeface="Times New Roman" panose="02020603050405020304" pitchFamily="18" charset="0"/>
                <a:cs typeface="Times New Roman" panose="02020603050405020304" pitchFamily="18" charset="0"/>
              </a:rPr>
              <a:t>: Chia mận</a:t>
            </a:r>
          </a:p>
          <a:p>
            <a:pPr algn="just">
              <a:lnSpc>
                <a:spcPct val="100000"/>
              </a:lnSpc>
              <a:spcBef>
                <a:spcPts val="600"/>
              </a:spcBef>
              <a:spcAft>
                <a:spcPts val="600"/>
              </a:spcAft>
            </a:pPr>
            <a:r>
              <a:rPr lang="en-US" altLang="en-US">
                <a:latin typeface="Times New Roman" panose="02020603050405020304" pitchFamily="18" charset="0"/>
                <a:cs typeface="Times New Roman" panose="02020603050405020304" pitchFamily="18" charset="0"/>
              </a:rPr>
              <a:t>	Cô giáo đi du lịch ở Sa Pa mang về túi mận làm quàn cho cả lớp. Túi mận có k quả, lớp có n học sinh. Mận được chia đều để em nào cũng nhận được một số lượng quả như nhau. Nếu còn thừa những quả còn lại sẽ được dành cho các em nữ.</a:t>
            </a:r>
          </a:p>
          <a:p>
            <a:pPr algn="just">
              <a:lnSpc>
                <a:spcPct val="100000"/>
              </a:lnSpc>
              <a:spcBef>
                <a:spcPts val="600"/>
              </a:spcBef>
              <a:spcAft>
                <a:spcPts val="600"/>
              </a:spcAft>
            </a:pPr>
            <a:r>
              <a:rPr lang="en-US" altLang="en-US">
                <a:latin typeface="Times New Roman" panose="02020603050405020304" pitchFamily="18" charset="0"/>
                <a:cs typeface="Times New Roman" panose="02020603050405020304" pitchFamily="18" charset="0"/>
              </a:rPr>
              <a:t>	Viết c</a:t>
            </a:r>
            <a:r>
              <a:rPr lang="vi-VN" altLang="en-US">
                <a:latin typeface="Times New Roman" panose="02020603050405020304" pitchFamily="18" charset="0"/>
                <a:cs typeface="Times New Roman" panose="02020603050405020304" pitchFamily="18" charset="0"/>
              </a:rPr>
              <a:t>hương trình</a:t>
            </a:r>
            <a:r>
              <a:rPr lang="en-US" altLang="en-US">
                <a:latin typeface="Times New Roman" panose="02020603050405020304" pitchFamily="18" charset="0"/>
                <a:cs typeface="Times New Roman" panose="02020603050405020304" pitchFamily="18" charset="0"/>
              </a:rPr>
              <a:t> : nhập n và k vào từ bàn phím, đưa ra màn hình số quả mận mỗi học sinh nhận được và số quả dành riêng cho các em nữ. Sử dụng dòng thông báo cho dữ liệu nhập vào và mỗi kết quả đưa ra.</a:t>
            </a:r>
          </a:p>
          <a:p>
            <a:pPr algn="just">
              <a:lnSpc>
                <a:spcPct val="100000"/>
              </a:lnSpc>
              <a:spcBef>
                <a:spcPts val="600"/>
              </a:spcBef>
              <a:spcAft>
                <a:spcPts val="600"/>
              </a:spcAft>
            </a:pPr>
            <a:r>
              <a:rPr lang="en-US" altLang="en-US">
                <a:latin typeface="Times New Roman" panose="02020603050405020304" pitchFamily="18" charset="0"/>
                <a:cs typeface="Times New Roman" panose="02020603050405020304" pitchFamily="18" charset="0"/>
              </a:rPr>
              <a:t>Ví dụ:</a:t>
            </a:r>
          </a:p>
        </p:txBody>
      </p:sp>
      <p:sp>
        <p:nvSpPr>
          <p:cNvPr id="27" name="Title 1">
            <a:extLst>
              <a:ext uri="{FF2B5EF4-FFF2-40B4-BE49-F238E27FC236}">
                <a16:creationId xmlns:a16="http://schemas.microsoft.com/office/drawing/2014/main" id="{507BA9F9-FFF5-4127-9DE8-959C964F0B00}"/>
              </a:ext>
            </a:extLst>
          </p:cNvPr>
          <p:cNvSpPr>
            <a:spLocks noGrp="1"/>
          </p:cNvSpPr>
          <p:nvPr>
            <p:ph type="title"/>
          </p:nvPr>
        </p:nvSpPr>
        <p:spPr>
          <a:xfrm>
            <a:off x="519546" y="73743"/>
            <a:ext cx="10515600" cy="770948"/>
          </a:xfrm>
        </p:spPr>
        <p:txBody>
          <a:bodyPr vert="horz" lIns="91440" tIns="45720" rIns="91440" bIns="45720" rtlCol="0" anchor="ctr">
            <a:noAutofit/>
          </a:bodyPr>
          <a:lstStyle/>
          <a:p>
            <a:r>
              <a:rPr lang="en-US" b="1">
                <a:solidFill>
                  <a:srgbClr val="C00000"/>
                </a:solidFill>
                <a:latin typeface="Times New Roman" panose="02020603050405020304" pitchFamily="18" charset="0"/>
                <a:cs typeface="Times New Roman" panose="02020603050405020304" pitchFamily="18" charset="0"/>
              </a:rPr>
              <a:t>BÀI TẬP</a:t>
            </a:r>
          </a:p>
        </p:txBody>
      </p:sp>
      <p:graphicFrame>
        <p:nvGraphicFramePr>
          <p:cNvPr id="28" name="Table 28">
            <a:extLst>
              <a:ext uri="{FF2B5EF4-FFF2-40B4-BE49-F238E27FC236}">
                <a16:creationId xmlns:a16="http://schemas.microsoft.com/office/drawing/2014/main" id="{50CB254E-AE9B-4104-B4F9-DB13BF498BCF}"/>
              </a:ext>
            </a:extLst>
          </p:cNvPr>
          <p:cNvGraphicFramePr>
            <a:graphicFrameLocks noGrp="1"/>
          </p:cNvGraphicFramePr>
          <p:nvPr>
            <p:extLst>
              <p:ext uri="{D42A27DB-BD31-4B8C-83A1-F6EECF244321}">
                <p14:modId xmlns:p14="http://schemas.microsoft.com/office/powerpoint/2010/main" val="1683552219"/>
              </p:ext>
            </p:extLst>
          </p:nvPr>
        </p:nvGraphicFramePr>
        <p:xfrm>
          <a:off x="1896919" y="4608072"/>
          <a:ext cx="9138227" cy="1405236"/>
        </p:xfrm>
        <a:graphic>
          <a:graphicData uri="http://schemas.openxmlformats.org/drawingml/2006/table">
            <a:tbl>
              <a:tblPr firstRow="1" bandRow="1">
                <a:tableStyleId>{5C22544A-7EE6-4342-B048-85BDC9FD1C3A}</a:tableStyleId>
              </a:tblPr>
              <a:tblGrid>
                <a:gridCol w="3339664">
                  <a:extLst>
                    <a:ext uri="{9D8B030D-6E8A-4147-A177-3AD203B41FA5}">
                      <a16:colId xmlns:a16="http://schemas.microsoft.com/office/drawing/2014/main" val="424028947"/>
                    </a:ext>
                  </a:extLst>
                </a:gridCol>
                <a:gridCol w="5798563">
                  <a:extLst>
                    <a:ext uri="{9D8B030D-6E8A-4147-A177-3AD203B41FA5}">
                      <a16:colId xmlns:a16="http://schemas.microsoft.com/office/drawing/2014/main" val="3847451265"/>
                    </a:ext>
                  </a:extLst>
                </a:gridCol>
              </a:tblGrid>
              <a:tr h="582276">
                <a:tc>
                  <a:txBody>
                    <a:bodyPr/>
                    <a:lstStyle/>
                    <a:p>
                      <a:pPr algn="ctr"/>
                      <a:r>
                        <a:rPr lang="en-US" sz="2400">
                          <a:latin typeface="Times New Roman" panose="02020603050405020304" pitchFamily="18" charset="0"/>
                          <a:cs typeface="Times New Roman" panose="02020603050405020304" pitchFamily="18" charset="0"/>
                        </a:rPr>
                        <a:t>Input</a:t>
                      </a:r>
                    </a:p>
                  </a:txBody>
                  <a:tcPr anchor="ctr"/>
                </a:tc>
                <a:tc>
                  <a:txBody>
                    <a:bodyPr/>
                    <a:lstStyle/>
                    <a:p>
                      <a:pPr algn="ctr"/>
                      <a:r>
                        <a:rPr lang="en-US" sz="2400">
                          <a:latin typeface="Times New Roman" panose="02020603050405020304" pitchFamily="18" charset="0"/>
                          <a:cs typeface="Times New Roman" panose="02020603050405020304" pitchFamily="18" charset="0"/>
                        </a:rPr>
                        <a:t>Output</a:t>
                      </a:r>
                    </a:p>
                  </a:txBody>
                  <a:tcPr anchor="ctr"/>
                </a:tc>
                <a:extLst>
                  <a:ext uri="{0D108BD9-81ED-4DB2-BD59-A6C34878D82A}">
                    <a16:rowId xmlns:a16="http://schemas.microsoft.com/office/drawing/2014/main" val="433188447"/>
                  </a:ext>
                </a:extLst>
              </a:tr>
              <a:tr h="582276">
                <a:tc>
                  <a:txBody>
                    <a:bodyPr/>
                    <a:lstStyle/>
                    <a:p>
                      <a:pPr algn="just"/>
                      <a:r>
                        <a:rPr lang="en-US" sz="2400">
                          <a:latin typeface="Times New Roman" panose="02020603050405020304" pitchFamily="18" charset="0"/>
                          <a:cs typeface="Times New Roman" panose="02020603050405020304" pitchFamily="18" charset="0"/>
                        </a:rPr>
                        <a:t>Số học sinh: n = 31</a:t>
                      </a:r>
                    </a:p>
                    <a:p>
                      <a:pPr algn="just"/>
                      <a:r>
                        <a:rPr lang="en-US" sz="2400">
                          <a:latin typeface="Times New Roman" panose="02020603050405020304" pitchFamily="18" charset="0"/>
                          <a:cs typeface="Times New Roman" panose="02020603050405020304" pitchFamily="18" charset="0"/>
                        </a:rPr>
                        <a:t>Số mận: k = 123</a:t>
                      </a:r>
                    </a:p>
                  </a:txBody>
                  <a:tcPr anchor="ctr"/>
                </a:tc>
                <a:tc>
                  <a:txBody>
                    <a:bodyPr/>
                    <a:lstStyle/>
                    <a:p>
                      <a:pPr algn="just"/>
                      <a:r>
                        <a:rPr lang="en-US" sz="2400">
                          <a:latin typeface="Times New Roman" panose="02020603050405020304" pitchFamily="18" charset="0"/>
                          <a:cs typeface="Times New Roman" panose="02020603050405020304" pitchFamily="18" charset="0"/>
                        </a:rPr>
                        <a:t>Mỗi học sinh được chia 3 quả mận</a:t>
                      </a:r>
                    </a:p>
                    <a:p>
                      <a:pPr algn="just"/>
                      <a:r>
                        <a:rPr lang="en-US" sz="2400">
                          <a:latin typeface="Times New Roman" panose="02020603050405020304" pitchFamily="18" charset="0"/>
                          <a:cs typeface="Times New Roman" panose="02020603050405020304" pitchFamily="18" charset="0"/>
                        </a:rPr>
                        <a:t>Số mận dành riêng cho các em nữ là 30</a:t>
                      </a:r>
                    </a:p>
                  </a:txBody>
                  <a:tcPr anchor="ctr"/>
                </a:tc>
                <a:extLst>
                  <a:ext uri="{0D108BD9-81ED-4DB2-BD59-A6C34878D82A}">
                    <a16:rowId xmlns:a16="http://schemas.microsoft.com/office/drawing/2014/main" val="4254230457"/>
                  </a:ext>
                </a:extLst>
              </a:tr>
            </a:tbl>
          </a:graphicData>
        </a:graphic>
      </p:graphicFrame>
    </p:spTree>
    <p:extLst>
      <p:ext uri="{BB962C8B-B14F-4D97-AF65-F5344CB8AC3E}">
        <p14:creationId xmlns:p14="http://schemas.microsoft.com/office/powerpoint/2010/main" val="359351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1000"/>
                                        <p:tgtEl>
                                          <p:spTgt spid="26">
                                            <p:txEl>
                                              <p:pRg st="0" end="0"/>
                                            </p:txEl>
                                          </p:spTgt>
                                        </p:tgtEl>
                                      </p:cBhvr>
                                    </p:animEffect>
                                    <p:anim calcmode="lin" valueType="num">
                                      <p:cBhvr>
                                        <p:cTn id="8"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xEl>
                                              <p:pRg st="1" end="1"/>
                                            </p:txEl>
                                          </p:spTgt>
                                        </p:tgtEl>
                                        <p:attrNameLst>
                                          <p:attrName>style.visibility</p:attrName>
                                        </p:attrNameLst>
                                      </p:cBhvr>
                                      <p:to>
                                        <p:strVal val="visible"/>
                                      </p:to>
                                    </p:set>
                                    <p:animEffect transition="in" filter="fade">
                                      <p:cBhvr>
                                        <p:cTn id="14" dur="1000"/>
                                        <p:tgtEl>
                                          <p:spTgt spid="26">
                                            <p:txEl>
                                              <p:pRg st="1" end="1"/>
                                            </p:txEl>
                                          </p:spTgt>
                                        </p:tgtEl>
                                      </p:cBhvr>
                                    </p:animEffect>
                                    <p:anim calcmode="lin" valueType="num">
                                      <p:cBhvr>
                                        <p:cTn id="15" dur="1000" fill="hold"/>
                                        <p:tgtEl>
                                          <p:spTgt spid="2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6">
                                            <p:txEl>
                                              <p:pRg st="2" end="2"/>
                                            </p:txEl>
                                          </p:spTgt>
                                        </p:tgtEl>
                                        <p:attrNameLst>
                                          <p:attrName>style.visibility</p:attrName>
                                        </p:attrNameLst>
                                      </p:cBhvr>
                                      <p:to>
                                        <p:strVal val="visible"/>
                                      </p:to>
                                    </p:set>
                                    <p:animEffect transition="in" filter="fade">
                                      <p:cBhvr>
                                        <p:cTn id="21" dur="1000"/>
                                        <p:tgtEl>
                                          <p:spTgt spid="26">
                                            <p:txEl>
                                              <p:pRg st="2" end="2"/>
                                            </p:txEl>
                                          </p:spTgt>
                                        </p:tgtEl>
                                      </p:cBhvr>
                                    </p:animEffect>
                                    <p:anim calcmode="lin" valueType="num">
                                      <p:cBhvr>
                                        <p:cTn id="22" dur="1000" fill="hold"/>
                                        <p:tgtEl>
                                          <p:spTgt spid="2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6">
                                            <p:txEl>
                                              <p:pRg st="3" end="3"/>
                                            </p:txEl>
                                          </p:spTgt>
                                        </p:tgtEl>
                                        <p:attrNameLst>
                                          <p:attrName>style.visibility</p:attrName>
                                        </p:attrNameLst>
                                      </p:cBhvr>
                                      <p:to>
                                        <p:strVal val="visible"/>
                                      </p:to>
                                    </p:set>
                                    <p:animEffect transition="in" filter="fade">
                                      <p:cBhvr>
                                        <p:cTn id="28" dur="1000"/>
                                        <p:tgtEl>
                                          <p:spTgt spid="26">
                                            <p:txEl>
                                              <p:pRg st="3" end="3"/>
                                            </p:txEl>
                                          </p:spTgt>
                                        </p:tgtEl>
                                      </p:cBhvr>
                                    </p:animEffect>
                                    <p:anim calcmode="lin" valueType="num">
                                      <p:cBhvr>
                                        <p:cTn id="29" dur="1000" fill="hold"/>
                                        <p:tgtEl>
                                          <p:spTgt spid="2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15">
            <a:extLst>
              <a:ext uri="{FF2B5EF4-FFF2-40B4-BE49-F238E27FC236}">
                <a16:creationId xmlns:a16="http://schemas.microsoft.com/office/drawing/2014/main" id="{8E69FE38-B9E0-4441-8A00-92DDB88DF02C}"/>
              </a:ext>
            </a:extLst>
          </p:cNvPr>
          <p:cNvSpPr>
            <a:spLocks noGrp="1"/>
          </p:cNvSpPr>
          <p:nvPr>
            <p:ph type="sldNum" sz="quarter" idx="12"/>
          </p:nvPr>
        </p:nvSpPr>
        <p:spPr/>
        <p:txBody>
          <a:bodyPr/>
          <a:lstStyle/>
          <a:p>
            <a:fld id="{8C2E478F-E849-4A8C-AF1F-CBCC78A7CBFA}" type="slidenum">
              <a:rPr lang="en-US" smtClean="0">
                <a:latin typeface="Times New Roman" panose="02020603050405020304" pitchFamily="18" charset="0"/>
                <a:cs typeface="Times New Roman" panose="02020603050405020304" pitchFamily="18" charset="0"/>
              </a:rPr>
              <a:t>26</a:t>
            </a:fld>
            <a:endParaRPr lang="en-US" dirty="0">
              <a:latin typeface="Times New Roman" panose="02020603050405020304" pitchFamily="18" charset="0"/>
              <a:cs typeface="Times New Roman" panose="02020603050405020304" pitchFamily="18" charset="0"/>
            </a:endParaRPr>
          </a:p>
        </p:txBody>
      </p:sp>
      <p:sp>
        <p:nvSpPr>
          <p:cNvPr id="26" name="Content Placeholder 2">
            <a:extLst>
              <a:ext uri="{FF2B5EF4-FFF2-40B4-BE49-F238E27FC236}">
                <a16:creationId xmlns:a16="http://schemas.microsoft.com/office/drawing/2014/main" id="{1BB03768-7882-4BF1-8606-07A7946C32A3}"/>
              </a:ext>
            </a:extLst>
          </p:cNvPr>
          <p:cNvSpPr txBox="1">
            <a:spLocks noChangeArrowheads="1"/>
          </p:cNvSpPr>
          <p:nvPr/>
        </p:nvSpPr>
        <p:spPr>
          <a:xfrm>
            <a:off x="299378" y="844692"/>
            <a:ext cx="11249891" cy="3622806"/>
          </a:xfrm>
          <a:prstGeom prst="rect">
            <a:avLst/>
          </a:prstGeom>
        </p:spPr>
        <p:txBody>
          <a:bodyPr vert="horz" lIns="91440" tIns="45720" rIns="91440" bIns="45720" rtlCol="0">
            <a:noAutofit/>
          </a:bodyPr>
          <a:lstStyle>
            <a:lvl1pPr marL="0" indent="0" algn="l" defTabSz="914400" rtl="0" eaLnBrk="1" latinLnBrk="0" hangingPunct="1">
              <a:lnSpc>
                <a:spcPct val="15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600"/>
              </a:spcBef>
              <a:spcAft>
                <a:spcPts val="600"/>
              </a:spcAft>
            </a:pPr>
            <a:r>
              <a:rPr lang="en-US" altLang="en-US" b="1">
                <a:solidFill>
                  <a:srgbClr val="00B050"/>
                </a:solidFill>
                <a:latin typeface="Times New Roman" panose="02020603050405020304" pitchFamily="18" charset="0"/>
                <a:cs typeface="Times New Roman" panose="02020603050405020304" pitchFamily="18" charset="0"/>
              </a:rPr>
              <a:t>Bài 3</a:t>
            </a:r>
            <a:r>
              <a:rPr lang="en-US" altLang="en-US">
                <a:latin typeface="Times New Roman" panose="02020603050405020304" pitchFamily="18" charset="0"/>
                <a:cs typeface="Times New Roman" panose="02020603050405020304" pitchFamily="18" charset="0"/>
              </a:rPr>
              <a:t>: Tính số bàn học</a:t>
            </a:r>
          </a:p>
          <a:p>
            <a:pPr algn="just">
              <a:lnSpc>
                <a:spcPct val="100000"/>
              </a:lnSpc>
              <a:spcBef>
                <a:spcPts val="600"/>
              </a:spcBef>
              <a:spcAft>
                <a:spcPts val="600"/>
              </a:spcAft>
            </a:pPr>
            <a:r>
              <a:rPr lang="en-US" altLang="en-US">
                <a:latin typeface="Times New Roman" panose="02020603050405020304" pitchFamily="18" charset="0"/>
                <a:cs typeface="Times New Roman" panose="02020603050405020304" pitchFamily="18" charset="0"/>
              </a:rPr>
              <a:t>	Trường mới đẹp và rộng hơn trường cũ, số phòng học cũng nhiều hơn so với trước. Nhà trường dự định tuyển thêm học sinh cho ba lớp mới với số lượng học sinh mỗi lớp tương ứng là a, b và c. Cần mua bàn cho các lớp mới này. Mỗi bàn học không quá hai chỗ ngồi cho học sinh. Xác định số lượng bàn tối thiểu cần mua.</a:t>
            </a:r>
          </a:p>
          <a:p>
            <a:pPr algn="just">
              <a:lnSpc>
                <a:spcPct val="100000"/>
              </a:lnSpc>
              <a:spcBef>
                <a:spcPts val="600"/>
              </a:spcBef>
              <a:spcAft>
                <a:spcPts val="600"/>
              </a:spcAft>
            </a:pPr>
            <a:r>
              <a:rPr lang="en-US" altLang="en-US">
                <a:latin typeface="Times New Roman" panose="02020603050405020304" pitchFamily="18" charset="0"/>
                <a:cs typeface="Times New Roman" panose="02020603050405020304" pitchFamily="18" charset="0"/>
              </a:rPr>
              <a:t>	Em hãy viết c</a:t>
            </a:r>
            <a:r>
              <a:rPr lang="vi-VN" altLang="en-US">
                <a:latin typeface="Times New Roman" panose="02020603050405020304" pitchFamily="18" charset="0"/>
                <a:cs typeface="Times New Roman" panose="02020603050405020304" pitchFamily="18" charset="0"/>
              </a:rPr>
              <a:t>hương trình</a:t>
            </a:r>
            <a:r>
              <a:rPr lang="en-US" altLang="en-US">
                <a:latin typeface="Times New Roman" panose="02020603050405020304" pitchFamily="18" charset="0"/>
                <a:cs typeface="Times New Roman" panose="02020603050405020304" pitchFamily="18" charset="0"/>
              </a:rPr>
              <a:t> giải quyết bài toán trên. Dữ liệu được nhập vào từ bàn phím. Kết quả được đưa ra màn hình.</a:t>
            </a:r>
          </a:p>
          <a:p>
            <a:pPr algn="just">
              <a:lnSpc>
                <a:spcPct val="100000"/>
              </a:lnSpc>
              <a:spcBef>
                <a:spcPts val="600"/>
              </a:spcBef>
              <a:spcAft>
                <a:spcPts val="600"/>
              </a:spcAft>
            </a:pPr>
            <a:r>
              <a:rPr lang="en-US" altLang="en-US">
                <a:latin typeface="Times New Roman" panose="02020603050405020304" pitchFamily="18" charset="0"/>
                <a:cs typeface="Times New Roman" panose="02020603050405020304" pitchFamily="18" charset="0"/>
              </a:rPr>
              <a:t>Ví dụ:</a:t>
            </a:r>
          </a:p>
        </p:txBody>
      </p:sp>
      <p:sp>
        <p:nvSpPr>
          <p:cNvPr id="27" name="Title 1">
            <a:extLst>
              <a:ext uri="{FF2B5EF4-FFF2-40B4-BE49-F238E27FC236}">
                <a16:creationId xmlns:a16="http://schemas.microsoft.com/office/drawing/2014/main" id="{507BA9F9-FFF5-4127-9DE8-959C964F0B00}"/>
              </a:ext>
            </a:extLst>
          </p:cNvPr>
          <p:cNvSpPr>
            <a:spLocks noGrp="1"/>
          </p:cNvSpPr>
          <p:nvPr>
            <p:ph type="title"/>
          </p:nvPr>
        </p:nvSpPr>
        <p:spPr>
          <a:xfrm>
            <a:off x="519546" y="73743"/>
            <a:ext cx="10515600" cy="770948"/>
          </a:xfrm>
        </p:spPr>
        <p:txBody>
          <a:bodyPr vert="horz" lIns="91440" tIns="45720" rIns="91440" bIns="45720" rtlCol="0" anchor="ctr">
            <a:noAutofit/>
          </a:bodyPr>
          <a:lstStyle/>
          <a:p>
            <a:r>
              <a:rPr lang="en-US" b="1">
                <a:solidFill>
                  <a:srgbClr val="C00000"/>
                </a:solidFill>
                <a:latin typeface="Times New Roman" panose="02020603050405020304" pitchFamily="18" charset="0"/>
                <a:cs typeface="Times New Roman" panose="02020603050405020304" pitchFamily="18" charset="0"/>
              </a:rPr>
              <a:t>BÀI TẬP</a:t>
            </a:r>
          </a:p>
        </p:txBody>
      </p:sp>
      <p:graphicFrame>
        <p:nvGraphicFramePr>
          <p:cNvPr id="28" name="Table 28">
            <a:extLst>
              <a:ext uri="{FF2B5EF4-FFF2-40B4-BE49-F238E27FC236}">
                <a16:creationId xmlns:a16="http://schemas.microsoft.com/office/drawing/2014/main" id="{50CB254E-AE9B-4104-B4F9-DB13BF498BCF}"/>
              </a:ext>
            </a:extLst>
          </p:cNvPr>
          <p:cNvGraphicFramePr>
            <a:graphicFrameLocks noGrp="1"/>
          </p:cNvGraphicFramePr>
          <p:nvPr>
            <p:extLst>
              <p:ext uri="{D42A27DB-BD31-4B8C-83A1-F6EECF244321}">
                <p14:modId xmlns:p14="http://schemas.microsoft.com/office/powerpoint/2010/main" val="1908167897"/>
              </p:ext>
            </p:extLst>
          </p:nvPr>
        </p:nvGraphicFramePr>
        <p:xfrm>
          <a:off x="1896919" y="4608072"/>
          <a:ext cx="9138227" cy="1770996"/>
        </p:xfrm>
        <a:graphic>
          <a:graphicData uri="http://schemas.openxmlformats.org/drawingml/2006/table">
            <a:tbl>
              <a:tblPr firstRow="1" bandRow="1">
                <a:tableStyleId>{5C22544A-7EE6-4342-B048-85BDC9FD1C3A}</a:tableStyleId>
              </a:tblPr>
              <a:tblGrid>
                <a:gridCol w="3339664">
                  <a:extLst>
                    <a:ext uri="{9D8B030D-6E8A-4147-A177-3AD203B41FA5}">
                      <a16:colId xmlns:a16="http://schemas.microsoft.com/office/drawing/2014/main" val="424028947"/>
                    </a:ext>
                  </a:extLst>
                </a:gridCol>
                <a:gridCol w="5798563">
                  <a:extLst>
                    <a:ext uri="{9D8B030D-6E8A-4147-A177-3AD203B41FA5}">
                      <a16:colId xmlns:a16="http://schemas.microsoft.com/office/drawing/2014/main" val="3847451265"/>
                    </a:ext>
                  </a:extLst>
                </a:gridCol>
              </a:tblGrid>
              <a:tr h="582276">
                <a:tc>
                  <a:txBody>
                    <a:bodyPr/>
                    <a:lstStyle/>
                    <a:p>
                      <a:pPr algn="ctr"/>
                      <a:r>
                        <a:rPr lang="en-US" sz="2400">
                          <a:latin typeface="Times New Roman" panose="02020603050405020304" pitchFamily="18" charset="0"/>
                          <a:cs typeface="Times New Roman" panose="02020603050405020304" pitchFamily="18" charset="0"/>
                        </a:rPr>
                        <a:t>Input</a:t>
                      </a:r>
                    </a:p>
                  </a:txBody>
                  <a:tcPr anchor="ctr"/>
                </a:tc>
                <a:tc>
                  <a:txBody>
                    <a:bodyPr/>
                    <a:lstStyle/>
                    <a:p>
                      <a:pPr algn="ctr"/>
                      <a:r>
                        <a:rPr lang="en-US" sz="2400">
                          <a:latin typeface="Times New Roman" panose="02020603050405020304" pitchFamily="18" charset="0"/>
                          <a:cs typeface="Times New Roman" panose="02020603050405020304" pitchFamily="18" charset="0"/>
                        </a:rPr>
                        <a:t>Output</a:t>
                      </a:r>
                    </a:p>
                  </a:txBody>
                  <a:tcPr anchor="ctr"/>
                </a:tc>
                <a:extLst>
                  <a:ext uri="{0D108BD9-81ED-4DB2-BD59-A6C34878D82A}">
                    <a16:rowId xmlns:a16="http://schemas.microsoft.com/office/drawing/2014/main" val="433188447"/>
                  </a:ext>
                </a:extLst>
              </a:tr>
              <a:tr h="582276">
                <a:tc>
                  <a:txBody>
                    <a:bodyPr/>
                    <a:lstStyle/>
                    <a:p>
                      <a:pPr algn="ctr"/>
                      <a:r>
                        <a:rPr lang="en-US" sz="2400">
                          <a:latin typeface="Times New Roman" panose="02020603050405020304" pitchFamily="18" charset="0"/>
                          <a:cs typeface="Times New Roman" panose="02020603050405020304" pitchFamily="18" charset="0"/>
                        </a:rPr>
                        <a:t>a = 35</a:t>
                      </a:r>
                    </a:p>
                    <a:p>
                      <a:pPr algn="ctr"/>
                      <a:r>
                        <a:rPr lang="en-US" sz="2400">
                          <a:latin typeface="Times New Roman" panose="02020603050405020304" pitchFamily="18" charset="0"/>
                          <a:cs typeface="Times New Roman" panose="02020603050405020304" pitchFamily="18" charset="0"/>
                        </a:rPr>
                        <a:t>b = 42</a:t>
                      </a:r>
                    </a:p>
                    <a:p>
                      <a:pPr algn="ctr"/>
                      <a:r>
                        <a:rPr lang="en-US" sz="2400">
                          <a:latin typeface="Times New Roman" panose="02020603050405020304" pitchFamily="18" charset="0"/>
                          <a:cs typeface="Times New Roman" panose="02020603050405020304" pitchFamily="18" charset="0"/>
                        </a:rPr>
                        <a:t>c = 39</a:t>
                      </a:r>
                    </a:p>
                  </a:txBody>
                  <a:tcPr anchor="ctr"/>
                </a:tc>
                <a:tc>
                  <a:txBody>
                    <a:bodyPr/>
                    <a:lstStyle/>
                    <a:p>
                      <a:pPr algn="just"/>
                      <a:r>
                        <a:rPr lang="en-US" sz="2400">
                          <a:latin typeface="Times New Roman" panose="02020603050405020304" pitchFamily="18" charset="0"/>
                          <a:cs typeface="Times New Roman" panose="02020603050405020304" pitchFamily="18" charset="0"/>
                        </a:rPr>
                        <a:t>Số bàn tối thiểu cần mua: 59</a:t>
                      </a:r>
                    </a:p>
                  </a:txBody>
                  <a:tcPr anchor="ctr"/>
                </a:tc>
                <a:extLst>
                  <a:ext uri="{0D108BD9-81ED-4DB2-BD59-A6C34878D82A}">
                    <a16:rowId xmlns:a16="http://schemas.microsoft.com/office/drawing/2014/main" val="4254230457"/>
                  </a:ext>
                </a:extLst>
              </a:tr>
            </a:tbl>
          </a:graphicData>
        </a:graphic>
      </p:graphicFrame>
    </p:spTree>
    <p:extLst>
      <p:ext uri="{BB962C8B-B14F-4D97-AF65-F5344CB8AC3E}">
        <p14:creationId xmlns:p14="http://schemas.microsoft.com/office/powerpoint/2010/main" val="242577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1000"/>
                                        <p:tgtEl>
                                          <p:spTgt spid="26">
                                            <p:txEl>
                                              <p:pRg st="0" end="0"/>
                                            </p:txEl>
                                          </p:spTgt>
                                        </p:tgtEl>
                                      </p:cBhvr>
                                    </p:animEffect>
                                    <p:anim calcmode="lin" valueType="num">
                                      <p:cBhvr>
                                        <p:cTn id="8"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xEl>
                                              <p:pRg st="1" end="1"/>
                                            </p:txEl>
                                          </p:spTgt>
                                        </p:tgtEl>
                                        <p:attrNameLst>
                                          <p:attrName>style.visibility</p:attrName>
                                        </p:attrNameLst>
                                      </p:cBhvr>
                                      <p:to>
                                        <p:strVal val="visible"/>
                                      </p:to>
                                    </p:set>
                                    <p:animEffect transition="in" filter="fade">
                                      <p:cBhvr>
                                        <p:cTn id="14" dur="1000"/>
                                        <p:tgtEl>
                                          <p:spTgt spid="26">
                                            <p:txEl>
                                              <p:pRg st="1" end="1"/>
                                            </p:txEl>
                                          </p:spTgt>
                                        </p:tgtEl>
                                      </p:cBhvr>
                                    </p:animEffect>
                                    <p:anim calcmode="lin" valueType="num">
                                      <p:cBhvr>
                                        <p:cTn id="15" dur="1000" fill="hold"/>
                                        <p:tgtEl>
                                          <p:spTgt spid="2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6">
                                            <p:txEl>
                                              <p:pRg st="2" end="2"/>
                                            </p:txEl>
                                          </p:spTgt>
                                        </p:tgtEl>
                                        <p:attrNameLst>
                                          <p:attrName>style.visibility</p:attrName>
                                        </p:attrNameLst>
                                      </p:cBhvr>
                                      <p:to>
                                        <p:strVal val="visible"/>
                                      </p:to>
                                    </p:set>
                                    <p:animEffect transition="in" filter="fade">
                                      <p:cBhvr>
                                        <p:cTn id="21" dur="1000"/>
                                        <p:tgtEl>
                                          <p:spTgt spid="26">
                                            <p:txEl>
                                              <p:pRg st="2" end="2"/>
                                            </p:txEl>
                                          </p:spTgt>
                                        </p:tgtEl>
                                      </p:cBhvr>
                                    </p:animEffect>
                                    <p:anim calcmode="lin" valueType="num">
                                      <p:cBhvr>
                                        <p:cTn id="22" dur="1000" fill="hold"/>
                                        <p:tgtEl>
                                          <p:spTgt spid="2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6">
                                            <p:txEl>
                                              <p:pRg st="3" end="3"/>
                                            </p:txEl>
                                          </p:spTgt>
                                        </p:tgtEl>
                                        <p:attrNameLst>
                                          <p:attrName>style.visibility</p:attrName>
                                        </p:attrNameLst>
                                      </p:cBhvr>
                                      <p:to>
                                        <p:strVal val="visible"/>
                                      </p:to>
                                    </p:set>
                                    <p:animEffect transition="in" filter="fade">
                                      <p:cBhvr>
                                        <p:cTn id="28" dur="1000"/>
                                        <p:tgtEl>
                                          <p:spTgt spid="26">
                                            <p:txEl>
                                              <p:pRg st="3" end="3"/>
                                            </p:txEl>
                                          </p:spTgt>
                                        </p:tgtEl>
                                      </p:cBhvr>
                                    </p:animEffect>
                                    <p:anim calcmode="lin" valueType="num">
                                      <p:cBhvr>
                                        <p:cTn id="29" dur="1000" fill="hold"/>
                                        <p:tgtEl>
                                          <p:spTgt spid="2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15">
            <a:extLst>
              <a:ext uri="{FF2B5EF4-FFF2-40B4-BE49-F238E27FC236}">
                <a16:creationId xmlns:a16="http://schemas.microsoft.com/office/drawing/2014/main" id="{8E69FE38-B9E0-4441-8A00-92DDB88DF02C}"/>
              </a:ext>
            </a:extLst>
          </p:cNvPr>
          <p:cNvSpPr>
            <a:spLocks noGrp="1"/>
          </p:cNvSpPr>
          <p:nvPr>
            <p:ph type="sldNum" sz="quarter" idx="12"/>
          </p:nvPr>
        </p:nvSpPr>
        <p:spPr/>
        <p:txBody>
          <a:bodyPr/>
          <a:lstStyle/>
          <a:p>
            <a:fld id="{8C2E478F-E849-4A8C-AF1F-CBCC78A7CBFA}" type="slidenum">
              <a:rPr lang="en-US" smtClean="0">
                <a:latin typeface="Times New Roman" panose="02020603050405020304" pitchFamily="18" charset="0"/>
                <a:cs typeface="Times New Roman" panose="02020603050405020304" pitchFamily="18" charset="0"/>
              </a:rPr>
              <a:t>27</a:t>
            </a:fld>
            <a:endParaRPr lang="en-US" dirty="0">
              <a:latin typeface="Times New Roman" panose="02020603050405020304" pitchFamily="18" charset="0"/>
              <a:cs typeface="Times New Roman" panose="02020603050405020304" pitchFamily="18" charset="0"/>
            </a:endParaRPr>
          </a:p>
        </p:txBody>
      </p:sp>
      <p:sp>
        <p:nvSpPr>
          <p:cNvPr id="26" name="Content Placeholder 2">
            <a:extLst>
              <a:ext uri="{FF2B5EF4-FFF2-40B4-BE49-F238E27FC236}">
                <a16:creationId xmlns:a16="http://schemas.microsoft.com/office/drawing/2014/main" id="{1BB03768-7882-4BF1-8606-07A7946C32A3}"/>
              </a:ext>
            </a:extLst>
          </p:cNvPr>
          <p:cNvSpPr txBox="1">
            <a:spLocks noChangeArrowheads="1"/>
          </p:cNvSpPr>
          <p:nvPr/>
        </p:nvSpPr>
        <p:spPr>
          <a:xfrm>
            <a:off x="401782" y="1170491"/>
            <a:ext cx="11147487" cy="4517017"/>
          </a:xfrm>
          <a:prstGeom prst="rect">
            <a:avLst/>
          </a:prstGeom>
        </p:spPr>
        <p:txBody>
          <a:bodyPr vert="horz" lIns="91440" tIns="45720" rIns="91440" bIns="45720" rtlCol="0">
            <a:noAutofit/>
          </a:bodyPr>
          <a:lstStyle>
            <a:lvl1pPr marL="0" indent="0" algn="l" defTabSz="914400" rtl="0" eaLnBrk="1" latinLnBrk="0" hangingPunct="1">
              <a:lnSpc>
                <a:spcPct val="15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600"/>
              </a:spcBef>
              <a:spcAft>
                <a:spcPts val="600"/>
              </a:spcAft>
            </a:pPr>
            <a:r>
              <a:rPr lang="en-US" altLang="en-US" sz="2800" b="1">
                <a:solidFill>
                  <a:srgbClr val="00B050"/>
                </a:solidFill>
                <a:latin typeface="Times New Roman" panose="02020603050405020304" pitchFamily="18" charset="0"/>
                <a:cs typeface="Times New Roman" panose="02020603050405020304" pitchFamily="18" charset="0"/>
              </a:rPr>
              <a:t>Bài 4</a:t>
            </a:r>
            <a:r>
              <a:rPr lang="en-US" altLang="en-US" sz="2800">
                <a:latin typeface="Times New Roman" panose="02020603050405020304" pitchFamily="18" charset="0"/>
                <a:cs typeface="Times New Roman" panose="02020603050405020304" pitchFamily="18" charset="0"/>
              </a:rPr>
              <a:t>: Trong các câu sau, những câu nào đúng?</a:t>
            </a:r>
          </a:p>
          <a:p>
            <a:pPr marL="457200" indent="-457200" algn="just">
              <a:lnSpc>
                <a:spcPct val="100000"/>
              </a:lnSpc>
              <a:spcBef>
                <a:spcPts val="600"/>
              </a:spcBef>
              <a:spcAft>
                <a:spcPts val="600"/>
              </a:spcAft>
              <a:buAutoNum type="arabicParenR"/>
            </a:pPr>
            <a:r>
              <a:rPr lang="en-US" altLang="en-US" sz="2800">
                <a:latin typeface="Times New Roman" panose="02020603050405020304" pitchFamily="18" charset="0"/>
                <a:cs typeface="Times New Roman" panose="02020603050405020304" pitchFamily="18" charset="0"/>
              </a:rPr>
              <a:t>Để tính toán, các ngôn ngữ lập trình bậc cao không phân biệt kiểu dữ liệu số nguyên và kiểu dữ liệu số thực</a:t>
            </a:r>
          </a:p>
          <a:p>
            <a:pPr marL="457200" indent="-457200" algn="just">
              <a:lnSpc>
                <a:spcPct val="100000"/>
              </a:lnSpc>
              <a:spcBef>
                <a:spcPts val="600"/>
              </a:spcBef>
              <a:spcAft>
                <a:spcPts val="600"/>
              </a:spcAft>
              <a:buAutoNum type="arabicParenR"/>
            </a:pPr>
            <a:r>
              <a:rPr lang="en-US" altLang="en-US" sz="2800">
                <a:latin typeface="Times New Roman" panose="02020603050405020304" pitchFamily="18" charset="0"/>
                <a:cs typeface="Times New Roman" panose="02020603050405020304" pitchFamily="18" charset="0"/>
              </a:rPr>
              <a:t>Trong Python, câu lệnh n = </a:t>
            </a:r>
            <a:r>
              <a:rPr lang="en-US" altLang="en-US" sz="2800">
                <a:solidFill>
                  <a:srgbClr val="7030A0"/>
                </a:solidFill>
                <a:latin typeface="Times New Roman" panose="02020603050405020304" pitchFamily="18" charset="0"/>
                <a:cs typeface="Times New Roman" panose="02020603050405020304" pitchFamily="18" charset="0"/>
              </a:rPr>
              <a:t>int</a:t>
            </a:r>
            <a:r>
              <a:rPr lang="en-US" altLang="en-US" sz="2800">
                <a:latin typeface="Times New Roman" panose="02020603050405020304" pitchFamily="18" charset="0"/>
                <a:cs typeface="Times New Roman" panose="02020603050405020304" pitchFamily="18" charset="0"/>
              </a:rPr>
              <a:t>(</a:t>
            </a:r>
            <a:r>
              <a:rPr lang="en-US" altLang="en-US" sz="2800">
                <a:solidFill>
                  <a:srgbClr val="7030A0"/>
                </a:solidFill>
                <a:latin typeface="Times New Roman" panose="02020603050405020304" pitchFamily="18" charset="0"/>
                <a:cs typeface="Times New Roman" panose="02020603050405020304" pitchFamily="18" charset="0"/>
              </a:rPr>
              <a:t>input</a:t>
            </a:r>
            <a:r>
              <a:rPr lang="en-US" altLang="en-US" sz="2800">
                <a:latin typeface="Times New Roman" panose="02020603050405020304" pitchFamily="18" charset="0"/>
                <a:cs typeface="Times New Roman" panose="02020603050405020304" pitchFamily="18" charset="0"/>
              </a:rPr>
              <a:t>(</a:t>
            </a:r>
            <a:r>
              <a:rPr lang="en-US" altLang="en-US" sz="2800">
                <a:solidFill>
                  <a:srgbClr val="00B050"/>
                </a:solidFill>
                <a:latin typeface="Times New Roman" panose="02020603050405020304" pitchFamily="18" charset="0"/>
                <a:cs typeface="Times New Roman" panose="02020603050405020304" pitchFamily="18" charset="0"/>
              </a:rPr>
              <a:t>“n = “</a:t>
            </a:r>
            <a:r>
              <a:rPr lang="en-US" altLang="en-US" sz="2800">
                <a:latin typeface="Times New Roman" panose="02020603050405020304" pitchFamily="18" charset="0"/>
                <a:cs typeface="Times New Roman" panose="02020603050405020304" pitchFamily="18" charset="0"/>
              </a:rPr>
              <a:t>)) cho nhập vào một số thực từ bàn phím</a:t>
            </a:r>
          </a:p>
          <a:p>
            <a:pPr marL="457200" indent="-457200" algn="just">
              <a:lnSpc>
                <a:spcPct val="100000"/>
              </a:lnSpc>
              <a:spcBef>
                <a:spcPts val="600"/>
              </a:spcBef>
              <a:spcAft>
                <a:spcPts val="600"/>
              </a:spcAft>
              <a:buAutoNum type="arabicParenR"/>
            </a:pPr>
            <a:r>
              <a:rPr lang="en-US" altLang="en-US" sz="2800">
                <a:latin typeface="Times New Roman" panose="02020603050405020304" pitchFamily="18" charset="0"/>
                <a:cs typeface="Times New Roman" panose="02020603050405020304" pitchFamily="18" charset="0"/>
              </a:rPr>
              <a:t>Trong Python mỗi câu lệnh </a:t>
            </a:r>
            <a:r>
              <a:rPr lang="en-US" altLang="en-US" sz="2800">
                <a:solidFill>
                  <a:srgbClr val="7030A0"/>
                </a:solidFill>
                <a:latin typeface="Times New Roman" panose="02020603050405020304" pitchFamily="18" charset="0"/>
                <a:cs typeface="Times New Roman" panose="02020603050405020304" pitchFamily="18" charset="0"/>
              </a:rPr>
              <a:t>print( ) </a:t>
            </a:r>
            <a:r>
              <a:rPr lang="en-US" altLang="en-US" sz="2800">
                <a:latin typeface="Times New Roman" panose="02020603050405020304" pitchFamily="18" charset="0"/>
                <a:cs typeface="Times New Roman" panose="02020603050405020304" pitchFamily="18" charset="0"/>
              </a:rPr>
              <a:t>chỉ đưa ra được giá trị của một biến</a:t>
            </a:r>
          </a:p>
          <a:p>
            <a:pPr marL="457200" indent="-457200" algn="just">
              <a:lnSpc>
                <a:spcPct val="100000"/>
              </a:lnSpc>
              <a:spcBef>
                <a:spcPts val="600"/>
              </a:spcBef>
              <a:spcAft>
                <a:spcPts val="600"/>
              </a:spcAft>
              <a:buAutoNum type="arabicParenR"/>
            </a:pPr>
            <a:r>
              <a:rPr lang="en-US" altLang="en-US" sz="2800">
                <a:latin typeface="Times New Roman" panose="02020603050405020304" pitchFamily="18" charset="0"/>
                <a:cs typeface="Times New Roman" panose="02020603050405020304" pitchFamily="18" charset="0"/>
              </a:rPr>
              <a:t>Trong Python, với câu lệnh </a:t>
            </a:r>
            <a:r>
              <a:rPr lang="en-US" altLang="en-US" sz="2800">
                <a:solidFill>
                  <a:srgbClr val="7030A0"/>
                </a:solidFill>
                <a:latin typeface="Times New Roman" panose="02020603050405020304" pitchFamily="18" charset="0"/>
                <a:cs typeface="Times New Roman" panose="02020603050405020304" pitchFamily="18" charset="0"/>
              </a:rPr>
              <a:t>input( ) </a:t>
            </a:r>
            <a:r>
              <a:rPr lang="en-US" altLang="en-US" sz="2800">
                <a:latin typeface="Times New Roman" panose="02020603050405020304" pitchFamily="18" charset="0"/>
                <a:cs typeface="Times New Roman" panose="02020603050405020304" pitchFamily="18" charset="0"/>
              </a:rPr>
              <a:t>có thể nhập dữ liệu cùng với thông báo hướng dẫn</a:t>
            </a:r>
          </a:p>
        </p:txBody>
      </p:sp>
      <p:sp>
        <p:nvSpPr>
          <p:cNvPr id="27" name="Title 1">
            <a:extLst>
              <a:ext uri="{FF2B5EF4-FFF2-40B4-BE49-F238E27FC236}">
                <a16:creationId xmlns:a16="http://schemas.microsoft.com/office/drawing/2014/main" id="{507BA9F9-FFF5-4127-9DE8-959C964F0B00}"/>
              </a:ext>
            </a:extLst>
          </p:cNvPr>
          <p:cNvSpPr>
            <a:spLocks noGrp="1"/>
          </p:cNvSpPr>
          <p:nvPr>
            <p:ph type="title"/>
          </p:nvPr>
        </p:nvSpPr>
        <p:spPr>
          <a:xfrm>
            <a:off x="519546" y="73743"/>
            <a:ext cx="10515600" cy="770948"/>
          </a:xfrm>
        </p:spPr>
        <p:txBody>
          <a:bodyPr/>
          <a:lstStyle/>
          <a:p>
            <a:pPr algn="ctr"/>
            <a:r>
              <a:rPr lang="en-US" b="1">
                <a:solidFill>
                  <a:srgbClr val="C00000"/>
                </a:solidFill>
                <a:latin typeface="Times New Roman" panose="02020603050405020304" pitchFamily="18" charset="0"/>
                <a:cs typeface="Times New Roman" panose="02020603050405020304" pitchFamily="18" charset="0"/>
              </a:rPr>
              <a:t>BÀI TẬP</a:t>
            </a:r>
          </a:p>
        </p:txBody>
      </p:sp>
      <p:sp>
        <p:nvSpPr>
          <p:cNvPr id="2" name="Oval 1">
            <a:extLst>
              <a:ext uri="{FF2B5EF4-FFF2-40B4-BE49-F238E27FC236}">
                <a16:creationId xmlns:a16="http://schemas.microsoft.com/office/drawing/2014/main" id="{2C1546EA-1580-4FF0-BB2B-D6731AEB86C5}"/>
              </a:ext>
            </a:extLst>
          </p:cNvPr>
          <p:cNvSpPr/>
          <p:nvPr/>
        </p:nvSpPr>
        <p:spPr>
          <a:xfrm>
            <a:off x="324076" y="4308764"/>
            <a:ext cx="637309" cy="637309"/>
          </a:xfrm>
          <a:prstGeom prst="ellipse">
            <a:avLst/>
          </a:prstGeom>
          <a:noFill/>
          <a:ln w="28575">
            <a:solidFill>
              <a:srgbClr val="A53F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829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1000"/>
                                        <p:tgtEl>
                                          <p:spTgt spid="26">
                                            <p:txEl>
                                              <p:pRg st="0" end="0"/>
                                            </p:txEl>
                                          </p:spTgt>
                                        </p:tgtEl>
                                      </p:cBhvr>
                                    </p:animEffect>
                                    <p:anim calcmode="lin" valueType="num">
                                      <p:cBhvr>
                                        <p:cTn id="8"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xEl>
                                              <p:pRg st="1" end="1"/>
                                            </p:txEl>
                                          </p:spTgt>
                                        </p:tgtEl>
                                        <p:attrNameLst>
                                          <p:attrName>style.visibility</p:attrName>
                                        </p:attrNameLst>
                                      </p:cBhvr>
                                      <p:to>
                                        <p:strVal val="visible"/>
                                      </p:to>
                                    </p:set>
                                    <p:animEffect transition="in" filter="fade">
                                      <p:cBhvr>
                                        <p:cTn id="14" dur="1000"/>
                                        <p:tgtEl>
                                          <p:spTgt spid="26">
                                            <p:txEl>
                                              <p:pRg st="1" end="1"/>
                                            </p:txEl>
                                          </p:spTgt>
                                        </p:tgtEl>
                                      </p:cBhvr>
                                    </p:animEffect>
                                    <p:anim calcmode="lin" valueType="num">
                                      <p:cBhvr>
                                        <p:cTn id="15" dur="1000" fill="hold"/>
                                        <p:tgtEl>
                                          <p:spTgt spid="2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6">
                                            <p:txEl>
                                              <p:pRg st="2" end="2"/>
                                            </p:txEl>
                                          </p:spTgt>
                                        </p:tgtEl>
                                        <p:attrNameLst>
                                          <p:attrName>style.visibility</p:attrName>
                                        </p:attrNameLst>
                                      </p:cBhvr>
                                      <p:to>
                                        <p:strVal val="visible"/>
                                      </p:to>
                                    </p:set>
                                    <p:animEffect transition="in" filter="fade">
                                      <p:cBhvr>
                                        <p:cTn id="21" dur="1000"/>
                                        <p:tgtEl>
                                          <p:spTgt spid="26">
                                            <p:txEl>
                                              <p:pRg st="2" end="2"/>
                                            </p:txEl>
                                          </p:spTgt>
                                        </p:tgtEl>
                                      </p:cBhvr>
                                    </p:animEffect>
                                    <p:anim calcmode="lin" valueType="num">
                                      <p:cBhvr>
                                        <p:cTn id="22" dur="1000" fill="hold"/>
                                        <p:tgtEl>
                                          <p:spTgt spid="2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6">
                                            <p:txEl>
                                              <p:pRg st="3" end="3"/>
                                            </p:txEl>
                                          </p:spTgt>
                                        </p:tgtEl>
                                        <p:attrNameLst>
                                          <p:attrName>style.visibility</p:attrName>
                                        </p:attrNameLst>
                                      </p:cBhvr>
                                      <p:to>
                                        <p:strVal val="visible"/>
                                      </p:to>
                                    </p:set>
                                    <p:animEffect transition="in" filter="fade">
                                      <p:cBhvr>
                                        <p:cTn id="28" dur="1000"/>
                                        <p:tgtEl>
                                          <p:spTgt spid="26">
                                            <p:txEl>
                                              <p:pRg st="3" end="3"/>
                                            </p:txEl>
                                          </p:spTgt>
                                        </p:tgtEl>
                                      </p:cBhvr>
                                    </p:animEffect>
                                    <p:anim calcmode="lin" valueType="num">
                                      <p:cBhvr>
                                        <p:cTn id="29" dur="1000" fill="hold"/>
                                        <p:tgtEl>
                                          <p:spTgt spid="2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6">
                                            <p:txEl>
                                              <p:pRg st="4" end="4"/>
                                            </p:txEl>
                                          </p:spTgt>
                                        </p:tgtEl>
                                        <p:attrNameLst>
                                          <p:attrName>style.visibility</p:attrName>
                                        </p:attrNameLst>
                                      </p:cBhvr>
                                      <p:to>
                                        <p:strVal val="visible"/>
                                      </p:to>
                                    </p:set>
                                    <p:animEffect transition="in" filter="fade">
                                      <p:cBhvr>
                                        <p:cTn id="35" dur="1000"/>
                                        <p:tgtEl>
                                          <p:spTgt spid="26">
                                            <p:txEl>
                                              <p:pRg st="4" end="4"/>
                                            </p:txEl>
                                          </p:spTgt>
                                        </p:tgtEl>
                                      </p:cBhvr>
                                    </p:animEffect>
                                    <p:anim calcmode="lin" valueType="num">
                                      <p:cBhvr>
                                        <p:cTn id="36" dur="1000" fill="hold"/>
                                        <p:tgtEl>
                                          <p:spTgt spid="2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CC0FF-1981-49A2-8DFE-C8A9C70941FA}"/>
              </a:ext>
            </a:extLst>
          </p:cNvPr>
          <p:cNvSpPr>
            <a:spLocks noGrp="1"/>
          </p:cNvSpPr>
          <p:nvPr>
            <p:ph type="title"/>
          </p:nvPr>
        </p:nvSpPr>
        <p:spPr>
          <a:xfrm>
            <a:off x="547255" y="295563"/>
            <a:ext cx="10515600" cy="770948"/>
          </a:xfrm>
        </p:spPr>
        <p:txBody>
          <a:bodyPr/>
          <a:lstStyle/>
          <a:p>
            <a:pPr algn="ctr"/>
            <a:r>
              <a:rPr lang="en-US" b="1"/>
              <a:t>BÀI TẬP</a:t>
            </a:r>
          </a:p>
        </p:txBody>
      </p:sp>
      <p:sp>
        <p:nvSpPr>
          <p:cNvPr id="3" name="Content Placeholder 2">
            <a:extLst>
              <a:ext uri="{FF2B5EF4-FFF2-40B4-BE49-F238E27FC236}">
                <a16:creationId xmlns:a16="http://schemas.microsoft.com/office/drawing/2014/main" id="{926D9C8B-FA34-4122-B291-15C7E3657EE9}"/>
              </a:ext>
            </a:extLst>
          </p:cNvPr>
          <p:cNvSpPr>
            <a:spLocks noGrp="1"/>
          </p:cNvSpPr>
          <p:nvPr>
            <p:ph idx="1"/>
          </p:nvPr>
        </p:nvSpPr>
        <p:spPr>
          <a:xfrm>
            <a:off x="547255" y="1412874"/>
            <a:ext cx="11284527" cy="4886325"/>
          </a:xfrm>
        </p:spPr>
        <p:txBody>
          <a:bodyPr>
            <a:noAutofit/>
          </a:bodyPr>
          <a:lstStyle/>
          <a:p>
            <a:pPr marL="0" indent="0" algn="just">
              <a:lnSpc>
                <a:spcPct val="100000"/>
              </a:lnSpc>
              <a:spcBef>
                <a:spcPts val="600"/>
              </a:spcBef>
              <a:spcAft>
                <a:spcPts val="600"/>
              </a:spcAft>
              <a:buNone/>
            </a:pPr>
            <a:r>
              <a:rPr lang="en-US" sz="2800" b="1"/>
              <a:t>Bài 1: </a:t>
            </a:r>
            <a:r>
              <a:rPr lang="en-US" sz="2800"/>
              <a:t>Nhập vào độ dài hai cạnh hình chữ nhật từ bàn phím rồi tính chu vi và diện tích của hình chữ nhật đó</a:t>
            </a:r>
          </a:p>
          <a:p>
            <a:pPr marL="0" indent="0" algn="just">
              <a:lnSpc>
                <a:spcPct val="100000"/>
              </a:lnSpc>
              <a:spcBef>
                <a:spcPts val="600"/>
              </a:spcBef>
              <a:spcAft>
                <a:spcPts val="600"/>
              </a:spcAft>
              <a:buNone/>
            </a:pPr>
            <a:r>
              <a:rPr lang="en-US" sz="2800" b="1"/>
              <a:t>Bài 2: </a:t>
            </a:r>
            <a:r>
              <a:rPr lang="en-US" sz="2800"/>
              <a:t>Viết chương trình nhập vào 1 số nguyên x, hãy tính và đưa ra màn hình giá trị của hàm f(x) = x</a:t>
            </a:r>
            <a:r>
              <a:rPr lang="en-US" sz="2800" baseline="30000"/>
              <a:t>10 </a:t>
            </a:r>
            <a:r>
              <a:rPr lang="en-US" sz="2800"/>
              <a:t>+ x</a:t>
            </a:r>
            <a:r>
              <a:rPr lang="en-US" sz="2800" baseline="30000"/>
              <a:t>5</a:t>
            </a:r>
            <a:r>
              <a:rPr lang="en-US" sz="2800"/>
              <a:t> + 1</a:t>
            </a:r>
          </a:p>
          <a:p>
            <a:pPr marL="0" indent="0" algn="just">
              <a:lnSpc>
                <a:spcPct val="100000"/>
              </a:lnSpc>
              <a:spcBef>
                <a:spcPts val="600"/>
              </a:spcBef>
              <a:spcAft>
                <a:spcPts val="600"/>
              </a:spcAft>
              <a:buNone/>
            </a:pPr>
            <a:r>
              <a:rPr lang="en-US" sz="2800" b="1"/>
              <a:t>Bài 3: </a:t>
            </a:r>
            <a:r>
              <a:rPr lang="en-US" sz="2800"/>
              <a:t>Viết chương trình nhập vào từ bàn phím một số thực a, b. Hãy tính và đưa ra màn hình giá trị tổng a</a:t>
            </a:r>
            <a:r>
              <a:rPr lang="en-US" sz="2800" baseline="30000"/>
              <a:t>3</a:t>
            </a:r>
            <a:r>
              <a:rPr lang="en-US" sz="2800"/>
              <a:t> + b</a:t>
            </a:r>
            <a:r>
              <a:rPr lang="en-US" sz="2800" baseline="30000"/>
              <a:t>3</a:t>
            </a:r>
            <a:r>
              <a:rPr lang="en-US" sz="2800"/>
              <a:t> + ab</a:t>
            </a:r>
          </a:p>
        </p:txBody>
      </p:sp>
    </p:spTree>
    <p:extLst>
      <p:ext uri="{BB962C8B-B14F-4D97-AF65-F5344CB8AC3E}">
        <p14:creationId xmlns:p14="http://schemas.microsoft.com/office/powerpoint/2010/main" val="211658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A2EC5-801F-40C3-A733-45A29EDD3BCC}"/>
              </a:ext>
            </a:extLst>
          </p:cNvPr>
          <p:cNvSpPr>
            <a:spLocks noGrp="1"/>
          </p:cNvSpPr>
          <p:nvPr>
            <p:ph type="title"/>
          </p:nvPr>
        </p:nvSpPr>
        <p:spPr/>
        <p:txBody>
          <a:bodyPr/>
          <a:lstStyle/>
          <a:p>
            <a:r>
              <a:rPr lang="en-US"/>
              <a:t>Đáp án bài 1</a:t>
            </a:r>
          </a:p>
        </p:txBody>
      </p:sp>
      <p:pic>
        <p:nvPicPr>
          <p:cNvPr id="5" name="Picture 4">
            <a:extLst>
              <a:ext uri="{FF2B5EF4-FFF2-40B4-BE49-F238E27FC236}">
                <a16:creationId xmlns:a16="http://schemas.microsoft.com/office/drawing/2014/main" id="{56318A6C-BB8C-4895-ABD9-F7CD254EF56A}"/>
              </a:ext>
            </a:extLst>
          </p:cNvPr>
          <p:cNvPicPr>
            <a:picLocks noChangeAspect="1"/>
          </p:cNvPicPr>
          <p:nvPr/>
        </p:nvPicPr>
        <p:blipFill rotWithShape="1">
          <a:blip r:embed="rId2"/>
          <a:srcRect l="4791" t="27396" r="71875" b="53265"/>
          <a:stretch/>
        </p:blipFill>
        <p:spPr>
          <a:xfrm>
            <a:off x="2237509" y="1802560"/>
            <a:ext cx="7716982" cy="3595805"/>
          </a:xfrm>
          <a:prstGeom prst="rect">
            <a:avLst/>
          </a:prstGeom>
        </p:spPr>
      </p:pic>
    </p:spTree>
    <p:extLst>
      <p:ext uri="{BB962C8B-B14F-4D97-AF65-F5344CB8AC3E}">
        <p14:creationId xmlns:p14="http://schemas.microsoft.com/office/powerpoint/2010/main" val="1185782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a:spLocks noChangeAspect="1"/>
          </p:cNvSpPr>
          <p:nvPr/>
        </p:nvSpPr>
        <p:spPr>
          <a:xfrm>
            <a:off x="1" y="422042"/>
            <a:ext cx="12004430" cy="3771513"/>
          </a:xfrm>
          <a:prstGeom prst="cloudCallout">
            <a:avLst>
              <a:gd name="adj1" fmla="val -40157"/>
              <a:gd name="adj2" fmla="val 64405"/>
            </a:avLst>
          </a:prstGeom>
        </p:spPr>
        <p:style>
          <a:lnRef idx="2">
            <a:schemeClr val="accent1"/>
          </a:lnRef>
          <a:fillRef idx="1">
            <a:schemeClr val="lt1"/>
          </a:fillRef>
          <a:effectRef idx="0">
            <a:schemeClr val="accent1"/>
          </a:effectRef>
          <a:fontRef idx="minor">
            <a:schemeClr val="dk1"/>
          </a:fontRef>
        </p:style>
        <p:txBody>
          <a:bodyPr wrap="square" lIns="0" tIns="0" rIns="0" bIns="0">
            <a:spAutoFit/>
          </a:bodyPr>
          <a:lstStyle/>
          <a:p>
            <a:pPr indent="457200" algn="just">
              <a:lnSpc>
                <a:spcPct val="115000"/>
              </a:lnSpc>
              <a:spcAft>
                <a:spcPts val="0"/>
              </a:spcAft>
            </a:pPr>
            <a:r>
              <a:rPr lang="en-US" sz="2800" b="1" smtClean="0">
                <a:solidFill>
                  <a:srgbClr val="0070C0"/>
                </a:solidFill>
                <a:latin typeface="Times New Roman" panose="02020603050405020304" pitchFamily="18" charset="0"/>
                <a:cs typeface="Times New Roman" panose="02020603050405020304" pitchFamily="18" charset="0"/>
              </a:rPr>
              <a:t>HOẠT ĐỘNG 1. </a:t>
            </a:r>
            <a:r>
              <a:rPr lang="en-US" sz="2800" smtClean="0">
                <a:latin typeface="Times New Roman" panose="02020603050405020304" pitchFamily="18" charset="0"/>
                <a:cs typeface="Times New Roman" panose="02020603050405020304" pitchFamily="18" charset="0"/>
              </a:rPr>
              <a:t>Tìm hiểu chức năng của lệnh input()</a:t>
            </a:r>
          </a:p>
          <a:p>
            <a:pPr indent="457200" algn="just">
              <a:lnSpc>
                <a:spcPct val="115000"/>
              </a:lnSpc>
              <a:spcAft>
                <a:spcPts val="0"/>
              </a:spcAft>
            </a:pPr>
            <a:r>
              <a:rPr lang="vi-VN" sz="2800" smtClean="0">
                <a:latin typeface="+mj-lt"/>
              </a:rPr>
              <a:t>Quan </a:t>
            </a:r>
            <a:r>
              <a:rPr lang="vi-VN" sz="2800">
                <a:latin typeface="+mj-lt"/>
              </a:rPr>
              <a:t>sát lệnh sau và trả lời các câu hỏi : Lệnh input( </a:t>
            </a:r>
            <a:r>
              <a:rPr lang="vi-VN" sz="2800">
                <a:latin typeface="+mj-lt"/>
              </a:rPr>
              <a:t>) </a:t>
            </a:r>
            <a:r>
              <a:rPr lang="vi-VN" sz="2800" smtClean="0">
                <a:latin typeface="+mj-lt"/>
              </a:rPr>
              <a:t>ch</a:t>
            </a:r>
            <a:r>
              <a:rPr lang="en-US" sz="2800" smtClean="0">
                <a:latin typeface="+mj-lt"/>
              </a:rPr>
              <a:t>o</a:t>
            </a:r>
            <a:r>
              <a:rPr lang="vi-VN" sz="2800" smtClean="0">
                <a:latin typeface="+mj-lt"/>
              </a:rPr>
              <a:t> </a:t>
            </a:r>
            <a:r>
              <a:rPr lang="vi-VN" sz="2800">
                <a:latin typeface="+mj-lt"/>
              </a:rPr>
              <a:t>phép </a:t>
            </a:r>
            <a:r>
              <a:rPr lang="vi-VN" sz="2800">
                <a:latin typeface="+mj-lt"/>
              </a:rPr>
              <a:t>nhập </a:t>
            </a:r>
            <a:r>
              <a:rPr lang="vi-VN" sz="2800" smtClean="0">
                <a:latin typeface="+mj-lt"/>
              </a:rPr>
              <a:t>d</a:t>
            </a:r>
            <a:r>
              <a:rPr lang="en-US" sz="2800" smtClean="0">
                <a:latin typeface="Times New Roman" panose="02020603050405020304" pitchFamily="18" charset="0"/>
                <a:cs typeface="Times New Roman" panose="02020603050405020304" pitchFamily="18" charset="0"/>
              </a:rPr>
              <a:t>ữ liệu</a:t>
            </a:r>
            <a:r>
              <a:rPr lang="vi-VN" sz="2800" smtClean="0">
                <a:latin typeface="Times New Roman" panose="02020603050405020304" pitchFamily="18" charset="0"/>
                <a:cs typeface="Times New Roman" panose="02020603050405020304" pitchFamily="18" charset="0"/>
              </a:rPr>
              <a:t> </a:t>
            </a:r>
            <a:r>
              <a:rPr lang="vi-VN" sz="2800">
                <a:latin typeface="+mj-lt"/>
              </a:rPr>
              <a:t>từ đâu ? </a:t>
            </a:r>
            <a:r>
              <a:rPr lang="fr-FR" sz="2800">
                <a:latin typeface="Times New Roman" panose="02020603050405020304" pitchFamily="18" charset="0"/>
                <a:cs typeface="Times New Roman" panose="02020603050405020304" pitchFamily="18" charset="0"/>
              </a:rPr>
              <a:t>Giá trị được nhập sẽ là số hay xâu ?</a:t>
            </a:r>
            <a:endParaRPr lang="en-US" sz="280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rotWithShape="1">
          <a:blip r:embed="rId2"/>
          <a:srcRect l="15610" t="76522" r="66372" b="7452"/>
          <a:stretch/>
        </p:blipFill>
        <p:spPr>
          <a:xfrm>
            <a:off x="3722865" y="4193555"/>
            <a:ext cx="5228492" cy="2625970"/>
          </a:xfrm>
          <a:prstGeom prst="rect">
            <a:avLst/>
          </a:prstGeom>
        </p:spPr>
      </p:pic>
      <p:pic>
        <p:nvPicPr>
          <p:cNvPr id="5" name="Picture 4" descr="What should I do for my 50 follower Special? - Scratch Studio">
            <a:extLst>
              <a:ext uri="{FF2B5EF4-FFF2-40B4-BE49-F238E27FC236}">
                <a16:creationId xmlns:a16="http://schemas.microsoft.com/office/drawing/2014/main" id="{A81F8BCA-7FF1-4B49-9D38-785E2D73C4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895475"/>
            <a:ext cx="2371725"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98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E7BB8-CE8D-4E9E-B0C5-F4EC733C4EC8}"/>
              </a:ext>
            </a:extLst>
          </p:cNvPr>
          <p:cNvSpPr>
            <a:spLocks noGrp="1"/>
          </p:cNvSpPr>
          <p:nvPr>
            <p:ph type="title"/>
          </p:nvPr>
        </p:nvSpPr>
        <p:spPr/>
        <p:txBody>
          <a:bodyPr/>
          <a:lstStyle/>
          <a:p>
            <a:r>
              <a:rPr lang="en-US"/>
              <a:t>Đáp án bài 2</a:t>
            </a:r>
          </a:p>
        </p:txBody>
      </p:sp>
      <p:pic>
        <p:nvPicPr>
          <p:cNvPr id="5" name="Picture 4">
            <a:extLst>
              <a:ext uri="{FF2B5EF4-FFF2-40B4-BE49-F238E27FC236}">
                <a16:creationId xmlns:a16="http://schemas.microsoft.com/office/drawing/2014/main" id="{8E33C8F3-B0A4-4A27-8BB1-ED7DDB2207AA}"/>
              </a:ext>
            </a:extLst>
          </p:cNvPr>
          <p:cNvPicPr>
            <a:picLocks noChangeAspect="1"/>
          </p:cNvPicPr>
          <p:nvPr/>
        </p:nvPicPr>
        <p:blipFill rotWithShape="1">
          <a:blip r:embed="rId2"/>
          <a:srcRect l="5001" t="27767" r="71874" b="59635"/>
          <a:stretch/>
        </p:blipFill>
        <p:spPr>
          <a:xfrm>
            <a:off x="1939637" y="2036868"/>
            <a:ext cx="9089803" cy="2784264"/>
          </a:xfrm>
          <a:prstGeom prst="rect">
            <a:avLst/>
          </a:prstGeom>
        </p:spPr>
      </p:pic>
    </p:spTree>
    <p:extLst>
      <p:ext uri="{BB962C8B-B14F-4D97-AF65-F5344CB8AC3E}">
        <p14:creationId xmlns:p14="http://schemas.microsoft.com/office/powerpoint/2010/main" val="35110207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B0445-1AAC-4C1A-831E-4D1B04D7BAF3}"/>
              </a:ext>
            </a:extLst>
          </p:cNvPr>
          <p:cNvSpPr>
            <a:spLocks noGrp="1"/>
          </p:cNvSpPr>
          <p:nvPr>
            <p:ph type="title"/>
          </p:nvPr>
        </p:nvSpPr>
        <p:spPr/>
        <p:txBody>
          <a:bodyPr/>
          <a:lstStyle/>
          <a:p>
            <a:r>
              <a:rPr lang="en-US"/>
              <a:t>Đáp án bài 3</a:t>
            </a:r>
          </a:p>
        </p:txBody>
      </p:sp>
      <p:pic>
        <p:nvPicPr>
          <p:cNvPr id="5" name="Picture 4">
            <a:extLst>
              <a:ext uri="{FF2B5EF4-FFF2-40B4-BE49-F238E27FC236}">
                <a16:creationId xmlns:a16="http://schemas.microsoft.com/office/drawing/2014/main" id="{AE9FEB71-AC6B-4F04-B94A-F3EC97390D34}"/>
              </a:ext>
            </a:extLst>
          </p:cNvPr>
          <p:cNvPicPr>
            <a:picLocks noChangeAspect="1"/>
          </p:cNvPicPr>
          <p:nvPr/>
        </p:nvPicPr>
        <p:blipFill rotWithShape="1">
          <a:blip r:embed="rId2"/>
          <a:srcRect l="4583" t="28508" r="73333" b="56670"/>
          <a:stretch/>
        </p:blipFill>
        <p:spPr>
          <a:xfrm>
            <a:off x="2225675" y="2106613"/>
            <a:ext cx="7740650" cy="2921000"/>
          </a:xfrm>
          <a:prstGeom prst="rect">
            <a:avLst/>
          </a:prstGeom>
        </p:spPr>
      </p:pic>
    </p:spTree>
    <p:extLst>
      <p:ext uri="{BB962C8B-B14F-4D97-AF65-F5344CB8AC3E}">
        <p14:creationId xmlns:p14="http://schemas.microsoft.com/office/powerpoint/2010/main" val="8668236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B6368E0-68FF-4708-AB76-F3DD7F4C6FD0}"/>
                  </a:ext>
                </a:extLst>
              </p:cNvPr>
              <p:cNvSpPr>
                <a:spLocks noGrp="1"/>
              </p:cNvSpPr>
              <p:nvPr>
                <p:ph idx="1"/>
              </p:nvPr>
            </p:nvSpPr>
            <p:spPr>
              <a:xfrm>
                <a:off x="613063" y="1438420"/>
                <a:ext cx="10965873" cy="3632344"/>
              </a:xfrm>
            </p:spPr>
            <p:txBody>
              <a:bodyPr>
                <a:noAutofit/>
              </a:bodyPr>
              <a:lstStyle/>
              <a:p>
                <a:pPr marL="0" indent="0" algn="just">
                  <a:lnSpc>
                    <a:spcPct val="100000"/>
                  </a:lnSpc>
                  <a:spcBef>
                    <a:spcPts val="600"/>
                  </a:spcBef>
                  <a:spcAft>
                    <a:spcPts val="600"/>
                  </a:spcAft>
                  <a:buNone/>
                </a:pPr>
                <a:r>
                  <a:rPr lang="en-US" sz="2800" b="1"/>
                  <a:t>Bài 4: </a:t>
                </a:r>
                <a:r>
                  <a:rPr lang="en-US" sz="2800"/>
                  <a:t>Viết chương trình tính và đưa ra màn hình vận tốc v khi chạm đất của một vật rơi từ độ cao h, biết rằng v =</a:t>
                </a:r>
                <a14:m>
                  <m:oMath xmlns:m="http://schemas.openxmlformats.org/officeDocument/2006/math">
                    <m:rad>
                      <m:radPr>
                        <m:degHide m:val="on"/>
                        <m:ctrlPr>
                          <a:rPr lang="en-US" sz="2800" b="0" i="1" smtClean="0">
                            <a:latin typeface="Cambria Math" panose="02040503050406030204" pitchFamily="18" charset="0"/>
                            <a:ea typeface="Cambria Math" panose="02040503050406030204" pitchFamily="18" charset="0"/>
                          </a:rPr>
                        </m:ctrlPr>
                      </m:radPr>
                      <m:deg/>
                      <m:e>
                        <m:r>
                          <a:rPr lang="en-US" sz="2800" b="0" i="1" smtClean="0">
                            <a:latin typeface="Cambria Math" panose="02040503050406030204" pitchFamily="18" charset="0"/>
                            <a:ea typeface="Cambria Math" panose="02040503050406030204" pitchFamily="18" charset="0"/>
                          </a:rPr>
                          <m:t>2</m:t>
                        </m:r>
                        <m:r>
                          <a:rPr lang="en-US" sz="2800" b="0" i="1" smtClean="0">
                            <a:latin typeface="Cambria Math" panose="02040503050406030204" pitchFamily="18" charset="0"/>
                            <a:ea typeface="Cambria Math" panose="02040503050406030204" pitchFamily="18" charset="0"/>
                          </a:rPr>
                          <m:t>𝑔h</m:t>
                        </m:r>
                      </m:e>
                    </m:rad>
                  </m:oMath>
                </a14:m>
                <a:r>
                  <a:rPr lang="en-US" sz="2800"/>
                  <a:t>, trong đó g là gia tốc rơi tự do và g = 9.8m/s</a:t>
                </a:r>
                <a:r>
                  <a:rPr lang="en-US" sz="2800" baseline="30000"/>
                  <a:t>2</a:t>
                </a:r>
                <a:r>
                  <a:rPr lang="en-US" sz="2800"/>
                  <a:t>. Độ cao h tính theo đơn vị m được nhập từ bàn phím</a:t>
                </a:r>
              </a:p>
              <a:p>
                <a:pPr marL="0" indent="0" algn="just">
                  <a:lnSpc>
                    <a:spcPct val="100000"/>
                  </a:lnSpc>
                  <a:spcBef>
                    <a:spcPts val="600"/>
                  </a:spcBef>
                  <a:spcAft>
                    <a:spcPts val="600"/>
                  </a:spcAft>
                  <a:buNone/>
                </a:pPr>
                <a:r>
                  <a:rPr lang="en-US" sz="2800" b="1"/>
                  <a:t>Bài 5: </a:t>
                </a:r>
                <a:r>
                  <a:rPr lang="en-US" sz="2800"/>
                  <a:t>Viết chương trình nhập từ bàn phím 2 số nguyên x, y là tọa độ điểm A. Tính và đưa ra khoảng cách từ gốc tọa độ đến điểm A</a:t>
                </a:r>
              </a:p>
              <a:p>
                <a:pPr marL="0" indent="0" algn="just">
                  <a:lnSpc>
                    <a:spcPct val="100000"/>
                  </a:lnSpc>
                  <a:spcBef>
                    <a:spcPts val="600"/>
                  </a:spcBef>
                  <a:spcAft>
                    <a:spcPts val="600"/>
                  </a:spcAft>
                  <a:buNone/>
                </a:pPr>
                <a:r>
                  <a:rPr lang="en-US" sz="2800" b="1"/>
                  <a:t>Bài 6: </a:t>
                </a:r>
                <a:r>
                  <a:rPr lang="en-US" sz="2800"/>
                  <a:t>Viết chương trình nhập từ bàn phím 3 số thực a, b, c là độ dài ba cạnh của 1 tam giác. Hãy tính và đưa ra màn hình diện tích của tam giác đó</a:t>
                </a:r>
              </a:p>
            </p:txBody>
          </p:sp>
        </mc:Choice>
        <mc:Fallback xmlns="">
          <p:sp>
            <p:nvSpPr>
              <p:cNvPr id="3" name="Content Placeholder 2">
                <a:extLst>
                  <a:ext uri="{FF2B5EF4-FFF2-40B4-BE49-F238E27FC236}">
                    <a16:creationId xmlns:a16="http://schemas.microsoft.com/office/drawing/2014/main" id="{9B6368E0-68FF-4708-AB76-F3DD7F4C6FD0}"/>
                  </a:ext>
                </a:extLst>
              </p:cNvPr>
              <p:cNvSpPr>
                <a:spLocks noGrp="1" noRot="1" noChangeAspect="1" noMove="1" noResize="1" noEditPoints="1" noAdjustHandles="1" noChangeArrowheads="1" noChangeShapeType="1" noTextEdit="1"/>
              </p:cNvSpPr>
              <p:nvPr>
                <p:ph idx="1"/>
              </p:nvPr>
            </p:nvSpPr>
            <p:spPr>
              <a:xfrm>
                <a:off x="613063" y="1438420"/>
                <a:ext cx="10965873" cy="3632344"/>
              </a:xfrm>
              <a:blipFill>
                <a:blip r:embed="rId2"/>
                <a:stretch>
                  <a:fillRect l="-1168" t="-1846" r="-1168" b="-336"/>
                </a:stretch>
              </a:blipFill>
            </p:spPr>
            <p:txBody>
              <a:bodyPr/>
              <a:lstStyle/>
              <a:p>
                <a:r>
                  <a:rPr lang="en-US">
                    <a:noFill/>
                  </a:rPr>
                  <a:t> </a:t>
                </a:r>
              </a:p>
            </p:txBody>
          </p:sp>
        </mc:Fallback>
      </mc:AlternateContent>
      <p:sp>
        <p:nvSpPr>
          <p:cNvPr id="4" name="Title 1">
            <a:extLst>
              <a:ext uri="{FF2B5EF4-FFF2-40B4-BE49-F238E27FC236}">
                <a16:creationId xmlns:a16="http://schemas.microsoft.com/office/drawing/2014/main" id="{F2ED0E6F-BEBD-436A-9E34-395DD00D910D}"/>
              </a:ext>
            </a:extLst>
          </p:cNvPr>
          <p:cNvSpPr txBox="1">
            <a:spLocks/>
          </p:cNvSpPr>
          <p:nvPr/>
        </p:nvSpPr>
        <p:spPr>
          <a:xfrm>
            <a:off x="547255" y="295563"/>
            <a:ext cx="10515600" cy="7709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C00000"/>
                </a:solidFill>
                <a:latin typeface="Times New Roman" panose="02020603050405020304" pitchFamily="18" charset="0"/>
                <a:ea typeface="+mj-ea"/>
                <a:cs typeface="Times New Roman" panose="02020603050405020304" pitchFamily="18" charset="0"/>
              </a:defRPr>
            </a:lvl1pPr>
          </a:lstStyle>
          <a:p>
            <a:pPr algn="ctr"/>
            <a:r>
              <a:rPr lang="en-US"/>
              <a:t>BÀI TẬP</a:t>
            </a:r>
          </a:p>
        </p:txBody>
      </p:sp>
    </p:spTree>
    <p:extLst>
      <p:ext uri="{BB962C8B-B14F-4D97-AF65-F5344CB8AC3E}">
        <p14:creationId xmlns:p14="http://schemas.microsoft.com/office/powerpoint/2010/main" val="923871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0A52C-07E2-449B-8A9E-C6CCC165B88B}"/>
              </a:ext>
            </a:extLst>
          </p:cNvPr>
          <p:cNvSpPr>
            <a:spLocks noGrp="1"/>
          </p:cNvSpPr>
          <p:nvPr>
            <p:ph type="title"/>
          </p:nvPr>
        </p:nvSpPr>
        <p:spPr/>
        <p:txBody>
          <a:bodyPr/>
          <a:lstStyle/>
          <a:p>
            <a:r>
              <a:rPr lang="en-US"/>
              <a:t>Đáp án bài 4</a:t>
            </a:r>
          </a:p>
        </p:txBody>
      </p:sp>
      <p:pic>
        <p:nvPicPr>
          <p:cNvPr id="5" name="Picture 4">
            <a:extLst>
              <a:ext uri="{FF2B5EF4-FFF2-40B4-BE49-F238E27FC236}">
                <a16:creationId xmlns:a16="http://schemas.microsoft.com/office/drawing/2014/main" id="{BF1B67D2-81C5-4EAD-A25C-E5CEB4CDD236}"/>
              </a:ext>
            </a:extLst>
          </p:cNvPr>
          <p:cNvPicPr>
            <a:picLocks noChangeAspect="1"/>
          </p:cNvPicPr>
          <p:nvPr/>
        </p:nvPicPr>
        <p:blipFill rotWithShape="1">
          <a:blip r:embed="rId2"/>
          <a:srcRect t="36660" r="75417" b="47406"/>
          <a:stretch/>
        </p:blipFill>
        <p:spPr>
          <a:xfrm>
            <a:off x="2245516" y="2218296"/>
            <a:ext cx="7700967" cy="2806285"/>
          </a:xfrm>
          <a:prstGeom prst="rect">
            <a:avLst/>
          </a:prstGeom>
        </p:spPr>
      </p:pic>
    </p:spTree>
    <p:extLst>
      <p:ext uri="{BB962C8B-B14F-4D97-AF65-F5344CB8AC3E}">
        <p14:creationId xmlns:p14="http://schemas.microsoft.com/office/powerpoint/2010/main" val="35336328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CA1F8-0F69-4C82-95F8-27AF86FD0E96}"/>
              </a:ext>
            </a:extLst>
          </p:cNvPr>
          <p:cNvSpPr>
            <a:spLocks noGrp="1"/>
          </p:cNvSpPr>
          <p:nvPr>
            <p:ph type="title"/>
          </p:nvPr>
        </p:nvSpPr>
        <p:spPr/>
        <p:txBody>
          <a:bodyPr/>
          <a:lstStyle/>
          <a:p>
            <a:r>
              <a:rPr lang="en-US"/>
              <a:t>Đáp án bài 5</a:t>
            </a:r>
          </a:p>
        </p:txBody>
      </p:sp>
      <p:pic>
        <p:nvPicPr>
          <p:cNvPr id="5" name="Picture 4">
            <a:extLst>
              <a:ext uri="{FF2B5EF4-FFF2-40B4-BE49-F238E27FC236}">
                <a16:creationId xmlns:a16="http://schemas.microsoft.com/office/drawing/2014/main" id="{6B8ECBC0-1C53-4658-9FE8-AB53FE4D502A}"/>
              </a:ext>
            </a:extLst>
          </p:cNvPr>
          <p:cNvPicPr>
            <a:picLocks noChangeAspect="1"/>
          </p:cNvPicPr>
          <p:nvPr/>
        </p:nvPicPr>
        <p:blipFill rotWithShape="1">
          <a:blip r:embed="rId2"/>
          <a:srcRect t="36289" r="66458" b="47407"/>
          <a:stretch/>
        </p:blipFill>
        <p:spPr>
          <a:xfrm>
            <a:off x="2053123" y="2322513"/>
            <a:ext cx="8390318" cy="2793999"/>
          </a:xfrm>
          <a:prstGeom prst="rect">
            <a:avLst/>
          </a:prstGeom>
        </p:spPr>
      </p:pic>
    </p:spTree>
    <p:extLst>
      <p:ext uri="{BB962C8B-B14F-4D97-AF65-F5344CB8AC3E}">
        <p14:creationId xmlns:p14="http://schemas.microsoft.com/office/powerpoint/2010/main" val="23763963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DEEA-EB8A-42DF-B375-D2C6DC048FE5}"/>
              </a:ext>
            </a:extLst>
          </p:cNvPr>
          <p:cNvSpPr>
            <a:spLocks noGrp="1"/>
          </p:cNvSpPr>
          <p:nvPr>
            <p:ph type="title"/>
          </p:nvPr>
        </p:nvSpPr>
        <p:spPr/>
        <p:txBody>
          <a:bodyPr/>
          <a:lstStyle/>
          <a:p>
            <a:r>
              <a:rPr lang="en-US"/>
              <a:t>Đáp án bài 6</a:t>
            </a:r>
          </a:p>
        </p:txBody>
      </p:sp>
      <p:pic>
        <p:nvPicPr>
          <p:cNvPr id="5" name="Picture 4">
            <a:extLst>
              <a:ext uri="{FF2B5EF4-FFF2-40B4-BE49-F238E27FC236}">
                <a16:creationId xmlns:a16="http://schemas.microsoft.com/office/drawing/2014/main" id="{67F79BD7-CF8C-49F1-9A55-D33CB8C94210}"/>
              </a:ext>
            </a:extLst>
          </p:cNvPr>
          <p:cNvPicPr>
            <a:picLocks noChangeAspect="1"/>
          </p:cNvPicPr>
          <p:nvPr/>
        </p:nvPicPr>
        <p:blipFill rotWithShape="1">
          <a:blip r:embed="rId2"/>
          <a:srcRect t="36289" r="75000" b="44373"/>
          <a:stretch/>
        </p:blipFill>
        <p:spPr>
          <a:xfrm>
            <a:off x="2351809" y="1989988"/>
            <a:ext cx="7488382" cy="3146538"/>
          </a:xfrm>
          <a:prstGeom prst="rect">
            <a:avLst/>
          </a:prstGeom>
        </p:spPr>
      </p:pic>
    </p:spTree>
    <p:extLst>
      <p:ext uri="{BB962C8B-B14F-4D97-AF65-F5344CB8AC3E}">
        <p14:creationId xmlns:p14="http://schemas.microsoft.com/office/powerpoint/2010/main" val="1387540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 name="Picture Placeholder 7" descr="abstract image">
            <a:extLst>
              <a:ext uri="{FF2B5EF4-FFF2-40B4-BE49-F238E27FC236}">
                <a16:creationId xmlns:a16="http://schemas.microsoft.com/office/drawing/2014/main" id="{D5C5EA1B-F06D-4AD1-B526-89C2DF772232}"/>
              </a:ext>
            </a:extLst>
          </p:cNvPr>
          <p:cNvPicPr>
            <a:picLocks noChangeAspect="1"/>
          </p:cNvPicPr>
          <p:nvPr/>
        </p:nvPicPr>
        <p:blipFill rotWithShape="1">
          <a:blip r:embed="rId2">
            <a:alphaModFix amt="52000"/>
            <a:extLst>
              <a:ext uri="{BEBA8EAE-BF5A-486C-A8C5-ECC9F3942E4B}">
                <a14:imgProps xmlns:a14="http://schemas.microsoft.com/office/drawing/2010/main">
                  <a14:imgLayer r:embed="rId3">
                    <a14:imgEffect>
                      <a14:saturation sat="0"/>
                    </a14:imgEffect>
                  </a14:imgLayer>
                </a14:imgProps>
              </a:ext>
            </a:extLst>
          </a:blip>
          <a:srcRect l="22717" r="45642"/>
          <a:stretch/>
        </p:blipFill>
        <p:spPr>
          <a:xfrm rot="16200000">
            <a:off x="2667001" y="-2666999"/>
            <a:ext cx="6858000" cy="12192000"/>
          </a:xfrm>
          <a:prstGeom prst="rect">
            <a:avLst/>
          </a:prstGeom>
          <a:noFill/>
        </p:spPr>
      </p:pic>
      <p:sp>
        <p:nvSpPr>
          <p:cNvPr id="6" name="Title 5">
            <a:extLst>
              <a:ext uri="{FF2B5EF4-FFF2-40B4-BE49-F238E27FC236}">
                <a16:creationId xmlns:a16="http://schemas.microsoft.com/office/drawing/2014/main" id="{4F7706BE-EF2E-459C-8778-01DDD354C634}"/>
              </a:ext>
            </a:extLst>
          </p:cNvPr>
          <p:cNvSpPr>
            <a:spLocks noGrp="1"/>
          </p:cNvSpPr>
          <p:nvPr>
            <p:ph type="title" idx="4294967295"/>
          </p:nvPr>
        </p:nvSpPr>
        <p:spPr>
          <a:xfrm>
            <a:off x="702365" y="1660810"/>
            <a:ext cx="10787270" cy="830649"/>
          </a:xfrm>
        </p:spPr>
        <p:txBody>
          <a:bodyPr>
            <a:normAutofit/>
          </a:bodyPr>
          <a:lstStyle/>
          <a:p>
            <a:r>
              <a:rPr lang="en-US" sz="4000" spc="300" dirty="0"/>
              <a:t>THANK YOU</a:t>
            </a:r>
          </a:p>
        </p:txBody>
      </p:sp>
      <p:pic>
        <p:nvPicPr>
          <p:cNvPr id="24" name="Online Image Placeholder 23" descr="User">
            <a:extLst>
              <a:ext uri="{FF2B5EF4-FFF2-40B4-BE49-F238E27FC236}">
                <a16:creationId xmlns:a16="http://schemas.microsoft.com/office/drawing/2014/main" id="{E896B487-8C07-495F-95BF-B8F4960E1E8D}"/>
              </a:ext>
            </a:extLst>
          </p:cNvPr>
          <p:cNvPicPr>
            <a:picLocks noGrp="1" noChangeAspect="1"/>
          </p:cNvPicPr>
          <p:nvPr>
            <p:ph type="clipArt" sz="quarter" idx="19"/>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p:pic>
      <p:pic>
        <p:nvPicPr>
          <p:cNvPr id="12" name="Online Image Placeholder 11" descr="Smart Phone">
            <a:extLst>
              <a:ext uri="{FF2B5EF4-FFF2-40B4-BE49-F238E27FC236}">
                <a16:creationId xmlns:a16="http://schemas.microsoft.com/office/drawing/2014/main" id="{4E709B75-16EA-4581-AED9-567DEF45A6B2}"/>
              </a:ext>
            </a:extLst>
          </p:cNvPr>
          <p:cNvPicPr>
            <a:picLocks noGrp="1" noChangeAspect="1"/>
          </p:cNvPicPr>
          <p:nvPr>
            <p:ph type="clipArt" sz="quarter" idx="20"/>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5730873" y="3118670"/>
            <a:ext cx="730250" cy="730250"/>
          </a:xfrm>
        </p:spPr>
      </p:pic>
      <p:pic>
        <p:nvPicPr>
          <p:cNvPr id="28" name="Online Image Placeholder 27" descr="Envelope">
            <a:extLst>
              <a:ext uri="{FF2B5EF4-FFF2-40B4-BE49-F238E27FC236}">
                <a16:creationId xmlns:a16="http://schemas.microsoft.com/office/drawing/2014/main" id="{D4D09222-33EB-4F99-9A89-51E2E1E97584}"/>
              </a:ext>
            </a:extLst>
          </p:cNvPr>
          <p:cNvPicPr>
            <a:picLocks noGrp="1" noChangeAspect="1"/>
          </p:cNvPicPr>
          <p:nvPr>
            <p:ph type="clipArt" sz="quarter" idx="21"/>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p:pic>
      <p:sp>
        <p:nvSpPr>
          <p:cNvPr id="8" name="Text Placeholder 7">
            <a:extLst>
              <a:ext uri="{FF2B5EF4-FFF2-40B4-BE49-F238E27FC236}">
                <a16:creationId xmlns:a16="http://schemas.microsoft.com/office/drawing/2014/main" id="{0B070B25-2BBC-49AC-9CFA-1CD7195DF2D6}"/>
              </a:ext>
            </a:extLst>
          </p:cNvPr>
          <p:cNvSpPr>
            <a:spLocks noGrp="1"/>
          </p:cNvSpPr>
          <p:nvPr>
            <p:ph type="body" sz="quarter" idx="16"/>
          </p:nvPr>
        </p:nvSpPr>
        <p:spPr/>
        <p:txBody>
          <a:bodyPr/>
          <a:lstStyle/>
          <a:p>
            <a:r>
              <a:rPr lang="en-US" dirty="0"/>
              <a:t>VICTORIA LINDQVIST</a:t>
            </a:r>
          </a:p>
        </p:txBody>
      </p:sp>
      <p:sp>
        <p:nvSpPr>
          <p:cNvPr id="9" name="Text Placeholder 8">
            <a:extLst>
              <a:ext uri="{FF2B5EF4-FFF2-40B4-BE49-F238E27FC236}">
                <a16:creationId xmlns:a16="http://schemas.microsoft.com/office/drawing/2014/main" id="{9E2524A0-105C-4170-BB48-CD0756FB3DFE}"/>
              </a:ext>
            </a:extLst>
          </p:cNvPr>
          <p:cNvSpPr>
            <a:spLocks noGrp="1"/>
          </p:cNvSpPr>
          <p:nvPr>
            <p:ph type="body" sz="quarter" idx="17"/>
          </p:nvPr>
        </p:nvSpPr>
        <p:spPr/>
        <p:txBody>
          <a:bodyPr/>
          <a:lstStyle/>
          <a:p>
            <a:r>
              <a:rPr lang="en-US" dirty="0"/>
              <a:t>+1 (589) 555-0199</a:t>
            </a:r>
          </a:p>
        </p:txBody>
      </p:sp>
      <p:sp>
        <p:nvSpPr>
          <p:cNvPr id="10" name="Text Placeholder 9">
            <a:extLst>
              <a:ext uri="{FF2B5EF4-FFF2-40B4-BE49-F238E27FC236}">
                <a16:creationId xmlns:a16="http://schemas.microsoft.com/office/drawing/2014/main" id="{6E57A531-5B0F-485D-A015-BC78AD089BA6}"/>
              </a:ext>
            </a:extLst>
          </p:cNvPr>
          <p:cNvSpPr>
            <a:spLocks noGrp="1"/>
          </p:cNvSpPr>
          <p:nvPr>
            <p:ph type="body" sz="quarter" idx="18"/>
          </p:nvPr>
        </p:nvSpPr>
        <p:spPr/>
        <p:txBody>
          <a:bodyPr>
            <a:normAutofit fontScale="92500"/>
          </a:bodyPr>
          <a:lstStyle/>
          <a:p>
            <a:r>
              <a:rPr lang="en-US" dirty="0"/>
              <a:t>victoria@fabrikam.com</a:t>
            </a:r>
          </a:p>
        </p:txBody>
      </p:sp>
      <p:sp>
        <p:nvSpPr>
          <p:cNvPr id="3" name="Text Placeholder 2">
            <a:extLst>
              <a:ext uri="{FF2B5EF4-FFF2-40B4-BE49-F238E27FC236}">
                <a16:creationId xmlns:a16="http://schemas.microsoft.com/office/drawing/2014/main" id="{C747C414-85D9-40D6-9BB3-5AF68A84F413}"/>
              </a:ext>
            </a:extLst>
          </p:cNvPr>
          <p:cNvSpPr>
            <a:spLocks noGrp="1"/>
          </p:cNvSpPr>
          <p:nvPr>
            <p:ph type="body" sz="quarter" idx="12"/>
          </p:nvPr>
        </p:nvSpPr>
        <p:spPr/>
        <p:txBody>
          <a:bodyPr/>
          <a:lstStyle/>
          <a:p>
            <a:r>
              <a:rPr lang="en-US" dirty="0"/>
              <a:t>WWW.FABRIKAM.COM</a:t>
            </a:r>
          </a:p>
        </p:txBody>
      </p:sp>
    </p:spTree>
    <p:extLst>
      <p:ext uri="{BB962C8B-B14F-4D97-AF65-F5344CB8AC3E}">
        <p14:creationId xmlns:p14="http://schemas.microsoft.com/office/powerpoint/2010/main" val="927727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09050" y="245898"/>
            <a:ext cx="9463745" cy="743473"/>
          </a:xfrm>
          <a:prstGeom prst="rect">
            <a:avLst/>
          </a:prstGeom>
        </p:spPr>
        <p:txBody>
          <a:bodyPr wrap="none">
            <a:spAutoFit/>
          </a:bodyPr>
          <a:lstStyle/>
          <a:p>
            <a:pPr algn="just">
              <a:lnSpc>
                <a:spcPct val="115000"/>
              </a:lnSpc>
              <a:spcAft>
                <a:spcPts val="0"/>
              </a:spcAft>
            </a:pPr>
            <a:r>
              <a:rPr lang="en-US" sz="40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1. CÁC CÂU LỆNH VÀO RA ĐƠN GIẢN</a:t>
            </a:r>
            <a:endParaRPr lang="en-US" sz="400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10" name="Rectangle 9"/>
          <p:cNvSpPr/>
          <p:nvPr/>
        </p:nvSpPr>
        <p:spPr>
          <a:xfrm>
            <a:off x="496619" y="1297721"/>
            <a:ext cx="11296796" cy="4585871"/>
          </a:xfrm>
          <a:prstGeom prst="rect">
            <a:avLst/>
          </a:prstGeom>
        </p:spPr>
        <p:txBody>
          <a:bodyPr wrap="square">
            <a:spAutoFit/>
          </a:bodyPr>
          <a:lstStyle/>
          <a:p>
            <a:pPr algn="just">
              <a:spcBef>
                <a:spcPts val="600"/>
              </a:spcBef>
              <a:spcAft>
                <a:spcPts val="6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Lệnh print( ) </a:t>
            </a:r>
            <a:r>
              <a:rPr lang="en-US" sz="2800">
                <a:latin typeface="Times New Roman" panose="02020603050405020304" pitchFamily="18" charset="0"/>
                <a:ea typeface="Times New Roman" panose="02020603050405020304" pitchFamily="18" charset="0"/>
                <a:cs typeface="Times New Roman" panose="02020603050405020304" pitchFamily="18" charset="0"/>
              </a:rPr>
              <a:t>có chức năng đưa dữ liệu ra thiết bị chuẩn, thường là màn hình. Thông tin cần đưa ra có thể bao gồm một hay nhiều dữ liệu với kiểu khác nhau, cho phép cả biểu thức tính toán.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Lệnh input( ) </a:t>
            </a:r>
            <a:r>
              <a:rPr lang="en-US" sz="2800">
                <a:latin typeface="Times New Roman" panose="02020603050405020304" pitchFamily="18" charset="0"/>
                <a:ea typeface="Times New Roman" panose="02020603050405020304" pitchFamily="18" charset="0"/>
                <a:cs typeface="Times New Roman" panose="02020603050405020304" pitchFamily="18" charset="0"/>
              </a:rPr>
              <a:t>có chức năng nhập dữ liệu từ thiết bị vào chuẩn (thường là bàn phím). Nội dung nhập có thể là số, biểu thức hay xâu và cho kết quả là một xâu kí tự.</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Cú pháp:</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ctr">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&lt;biến&gt; = </a:t>
            </a: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input</a:t>
            </a:r>
            <a:r>
              <a:rPr lang="en-US" sz="2800">
                <a:latin typeface="Times New Roman" panose="02020603050405020304" pitchFamily="18" charset="0"/>
                <a:ea typeface="Times New Roman" panose="02020603050405020304" pitchFamily="18" charset="0"/>
                <a:cs typeface="Times New Roman" panose="02020603050405020304" pitchFamily="18" charset="0"/>
              </a:rPr>
              <a:t>(&lt;Dòng thông báo&gt;)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Ví dụ:</a:t>
            </a:r>
            <a:endParaRPr lang="en-US" sz="280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28136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97169" y="4142314"/>
            <a:ext cx="10644554" cy="1449628"/>
          </a:xfrm>
          <a:prstGeom prst="rect">
            <a:avLst/>
          </a:prstGeom>
        </p:spPr>
        <p:txBody>
          <a:bodyPr wrap="square">
            <a:spAutoFit/>
          </a:bodyPr>
          <a:lstStyle/>
          <a:p>
            <a:pPr algn="just">
              <a:lnSpc>
                <a:spcPct val="115000"/>
              </a:lnSpc>
              <a:spcAft>
                <a:spcPts val="0"/>
              </a:spcAft>
            </a:pPr>
            <a:r>
              <a:rPr 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solidFill>
                <a:srgbClr val="FF0000"/>
              </a:solidFill>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latin typeface="Times New Roman" panose="02020603050405020304" pitchFamily="18" charset="0"/>
                <a:ea typeface="Times New Roman" panose="02020603050405020304" pitchFamily="18" charset="0"/>
              </a:rPr>
              <a:t>- Các lệnh vào ra đơn giản của Python bao gồm lệnh input( ) và lệnh print( )</a:t>
            </a:r>
            <a:endParaRPr lang="en-US" sz="2800"/>
          </a:p>
        </p:txBody>
      </p:sp>
      <p:pic>
        <p:nvPicPr>
          <p:cNvPr id="7" name="Picture 6"/>
          <p:cNvPicPr>
            <a:picLocks noChangeAspect="1"/>
          </p:cNvPicPr>
          <p:nvPr/>
        </p:nvPicPr>
        <p:blipFill rotWithShape="1">
          <a:blip r:embed="rId2"/>
          <a:srcRect l="5294" t="16359" r="68462" b="76362"/>
          <a:stretch/>
        </p:blipFill>
        <p:spPr>
          <a:xfrm>
            <a:off x="1791504" y="539262"/>
            <a:ext cx="8233852" cy="1289538"/>
          </a:xfrm>
          <a:prstGeom prst="rect">
            <a:avLst/>
          </a:prstGeom>
          <a:ln>
            <a:solidFill>
              <a:srgbClr val="A53F52"/>
            </a:solidFill>
          </a:ln>
        </p:spPr>
      </p:pic>
      <p:sp>
        <p:nvSpPr>
          <p:cNvPr id="8" name="Down Arrow 7"/>
          <p:cNvSpPr/>
          <p:nvPr/>
        </p:nvSpPr>
        <p:spPr>
          <a:xfrm>
            <a:off x="5603631" y="1899138"/>
            <a:ext cx="515815" cy="5627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a:srcRect l="7285" t="81971" r="72986" b="11939"/>
          <a:stretch/>
        </p:blipFill>
        <p:spPr>
          <a:xfrm>
            <a:off x="2085962" y="2506824"/>
            <a:ext cx="7644935" cy="1332604"/>
          </a:xfrm>
          <a:prstGeom prst="rect">
            <a:avLst/>
          </a:prstGeom>
          <a:ln>
            <a:solidFill>
              <a:srgbClr val="A53F52"/>
            </a:solidFill>
          </a:ln>
        </p:spPr>
      </p:pic>
    </p:spTree>
    <p:extLst>
      <p:ext uri="{BB962C8B-B14F-4D97-AF65-F5344CB8AC3E}">
        <p14:creationId xmlns:p14="http://schemas.microsoft.com/office/powerpoint/2010/main" val="3308044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p:nvPr/>
        </p:nvSpPr>
        <p:spPr>
          <a:xfrm>
            <a:off x="234462" y="1498242"/>
            <a:ext cx="11957538" cy="3232725"/>
          </a:xfrm>
          <a:prstGeom prst="cloudCallou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b="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HOẠT ĐỘNG 2.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Nhận biết kiểu dữ liệu của biến</a:t>
            </a: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Chúng </a:t>
            </a:r>
            <a:r>
              <a:rPr lang="en-US" sz="2800">
                <a:latin typeface="Times New Roman" panose="02020603050405020304" pitchFamily="18" charset="0"/>
                <a:ea typeface="Times New Roman" panose="02020603050405020304" pitchFamily="18" charset="0"/>
                <a:cs typeface="Times New Roman" panose="02020603050405020304" pitchFamily="18" charset="0"/>
              </a:rPr>
              <a:t>ta đã biết một số kiểu dữ liệu cơ bản như số nguyên, số thực và xâu kí tự</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Trong </a:t>
            </a:r>
            <a:r>
              <a:rPr lang="en-US" sz="2800">
                <a:latin typeface="Times New Roman" panose="02020603050405020304" pitchFamily="18" charset="0"/>
                <a:ea typeface="Times New Roman" panose="02020603050405020304" pitchFamily="18" charset="0"/>
                <a:cs typeface="Times New Roman" panose="02020603050405020304" pitchFamily="18" charset="0"/>
              </a:rPr>
              <a:t>Python có cách nào để nhận biết được kiểu dữ liệu của biến không?</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7" name="Picture 4" descr="What should I do for my 50 follower Special? - Scratch Studio">
            <a:extLst>
              <a:ext uri="{FF2B5EF4-FFF2-40B4-BE49-F238E27FC236}">
                <a16:creationId xmlns:a16="http://schemas.microsoft.com/office/drawing/2014/main" id="{A81F8BCA-7FF1-4B49-9D38-785E2D73C4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055" y="4933950"/>
            <a:ext cx="2371725"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90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828800" y="108794"/>
            <a:ext cx="7713785" cy="1366528"/>
          </a:xfrm>
          <a:prstGeom prst="rect">
            <a:avLst/>
          </a:prstGeom>
        </p:spPr>
        <p:txBody>
          <a:bodyPr wrap="square">
            <a:spAutoFit/>
          </a:bodyPr>
          <a:lstStyle/>
          <a:p>
            <a:pPr algn="ctr">
              <a:lnSpc>
                <a:spcPct val="115000"/>
              </a:lnSpc>
              <a:spcAft>
                <a:spcPts val="0"/>
              </a:spcAft>
            </a:pPr>
            <a:r>
              <a:rPr lang="en-US" sz="36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2. CHUYỂN ĐỔI KIỀU DỮ LIỆU CƠ BẢN CỦA PYTHON </a:t>
            </a:r>
            <a:endParaRPr lang="en-US" sz="360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7" name="Rectangle 6"/>
          <p:cNvSpPr/>
          <p:nvPr/>
        </p:nvSpPr>
        <p:spPr>
          <a:xfrm>
            <a:off x="398584" y="1563630"/>
            <a:ext cx="8382423" cy="548099"/>
          </a:xfrm>
          <a:prstGeom prst="rect">
            <a:avLst/>
          </a:prstGeom>
        </p:spPr>
        <p:txBody>
          <a:bodyPr wrap="non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Quan sát các lệnh sau để biết kiểu dữ liệu của mỗi biến.</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9" name="Picture 8"/>
          <p:cNvPicPr>
            <a:picLocks noChangeAspect="1"/>
          </p:cNvPicPr>
          <p:nvPr/>
        </p:nvPicPr>
        <p:blipFill rotWithShape="1">
          <a:blip r:embed="rId2"/>
          <a:srcRect l="44027" t="55369" r="29005" b="13541"/>
          <a:stretch/>
        </p:blipFill>
        <p:spPr>
          <a:xfrm>
            <a:off x="586154" y="2171349"/>
            <a:ext cx="7010400" cy="4563819"/>
          </a:xfrm>
          <a:prstGeom prst="rect">
            <a:avLst/>
          </a:prstGeom>
          <a:ln>
            <a:noFill/>
          </a:ln>
        </p:spPr>
      </p:pic>
      <p:cxnSp>
        <p:nvCxnSpPr>
          <p:cNvPr id="11" name="Straight Arrow Connector 10"/>
          <p:cNvCxnSpPr/>
          <p:nvPr/>
        </p:nvCxnSpPr>
        <p:spPr>
          <a:xfrm flipH="1">
            <a:off x="7362092" y="2508738"/>
            <a:ext cx="1195754" cy="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8557846" y="2207236"/>
            <a:ext cx="3269966" cy="830997"/>
          </a:xfrm>
          <a:prstGeom prst="rect">
            <a:avLst/>
          </a:prstGeom>
          <a:noFill/>
        </p:spPr>
        <p:txBody>
          <a:bodyPr wrap="square" rtlCol="0">
            <a:spAutoFit/>
          </a:bodyPr>
          <a:lstStyle/>
          <a:p>
            <a:r>
              <a:rPr lang="en-US" sz="2400" smtClean="0">
                <a:solidFill>
                  <a:srgbClr val="0070C0"/>
                </a:solidFill>
                <a:latin typeface="Times New Roman" panose="02020603050405020304" pitchFamily="18" charset="0"/>
                <a:cs typeface="Times New Roman" panose="02020603050405020304" pitchFamily="18" charset="0"/>
              </a:rPr>
              <a:t>Gán n = 10, x = 1.8, s = “Hoàng Thị Thanh Tâm”</a:t>
            </a:r>
            <a:endParaRPr lang="en-US" sz="2400">
              <a:solidFill>
                <a:srgbClr val="0070C0"/>
              </a:solidFill>
              <a:latin typeface="Times New Roman" panose="02020603050405020304" pitchFamily="18" charset="0"/>
              <a:cs typeface="Times New Roman" panose="02020603050405020304" pitchFamily="18" charset="0"/>
            </a:endParaRPr>
          </a:p>
        </p:txBody>
      </p:sp>
      <p:cxnSp>
        <p:nvCxnSpPr>
          <p:cNvPr id="15" name="Straight Arrow Connector 14"/>
          <p:cNvCxnSpPr/>
          <p:nvPr/>
        </p:nvCxnSpPr>
        <p:spPr>
          <a:xfrm flipH="1">
            <a:off x="3176954" y="4363496"/>
            <a:ext cx="1195754" cy="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3493477" y="5422183"/>
            <a:ext cx="1195754" cy="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176954" y="6477260"/>
            <a:ext cx="1195754" cy="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689231" y="4081682"/>
            <a:ext cx="4325043" cy="461665"/>
          </a:xfrm>
          <a:prstGeom prst="rect">
            <a:avLst/>
          </a:prstGeom>
          <a:noFill/>
        </p:spPr>
        <p:txBody>
          <a:bodyPr wrap="square" rtlCol="0">
            <a:spAutoFit/>
          </a:bodyPr>
          <a:lstStyle/>
          <a:p>
            <a:r>
              <a:rPr lang="en-US" sz="2400" smtClean="0">
                <a:solidFill>
                  <a:srgbClr val="0070C0"/>
                </a:solidFill>
                <a:latin typeface="Times New Roman" panose="02020603050405020304" pitchFamily="18" charset="0"/>
                <a:cs typeface="Times New Roman" panose="02020603050405020304" pitchFamily="18" charset="0"/>
              </a:rPr>
              <a:t>Biến n thuộc kiểu int – số nguyên</a:t>
            </a:r>
            <a:endParaRPr lang="en-US" sz="2400">
              <a:solidFill>
                <a:srgbClr val="0070C0"/>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4829906" y="5163322"/>
            <a:ext cx="5052647" cy="461665"/>
          </a:xfrm>
          <a:prstGeom prst="rect">
            <a:avLst/>
          </a:prstGeom>
          <a:noFill/>
        </p:spPr>
        <p:txBody>
          <a:bodyPr wrap="square" rtlCol="0">
            <a:spAutoFit/>
          </a:bodyPr>
          <a:lstStyle/>
          <a:p>
            <a:r>
              <a:rPr lang="en-US" sz="2400">
                <a:solidFill>
                  <a:srgbClr val="0070C0"/>
                </a:solidFill>
                <a:latin typeface="Times New Roman" panose="02020603050405020304" pitchFamily="18" charset="0"/>
                <a:cs typeface="Times New Roman" panose="02020603050405020304" pitchFamily="18" charset="0"/>
              </a:rPr>
              <a:t>Biến </a:t>
            </a:r>
            <a:r>
              <a:rPr lang="en-US" sz="2400" smtClean="0">
                <a:solidFill>
                  <a:srgbClr val="0070C0"/>
                </a:solidFill>
                <a:latin typeface="Times New Roman" panose="02020603050405020304" pitchFamily="18" charset="0"/>
                <a:cs typeface="Times New Roman" panose="02020603050405020304" pitchFamily="18" charset="0"/>
              </a:rPr>
              <a:t>x </a:t>
            </a:r>
            <a:r>
              <a:rPr lang="en-US" sz="2400">
                <a:solidFill>
                  <a:srgbClr val="0070C0"/>
                </a:solidFill>
                <a:latin typeface="Times New Roman" panose="02020603050405020304" pitchFamily="18" charset="0"/>
                <a:cs typeface="Times New Roman" panose="02020603050405020304" pitchFamily="18" charset="0"/>
              </a:rPr>
              <a:t>thuộc </a:t>
            </a:r>
            <a:r>
              <a:rPr lang="en-US" sz="2400">
                <a:solidFill>
                  <a:srgbClr val="0070C0"/>
                </a:solidFill>
                <a:latin typeface="Times New Roman" panose="02020603050405020304" pitchFamily="18" charset="0"/>
                <a:cs typeface="Times New Roman" panose="02020603050405020304" pitchFamily="18" charset="0"/>
              </a:rPr>
              <a:t>kiểu </a:t>
            </a:r>
            <a:r>
              <a:rPr lang="en-US" sz="2400" smtClean="0">
                <a:solidFill>
                  <a:srgbClr val="0070C0"/>
                </a:solidFill>
                <a:latin typeface="Times New Roman" panose="02020603050405020304" pitchFamily="18" charset="0"/>
                <a:cs typeface="Times New Roman" panose="02020603050405020304" pitchFamily="18" charset="0"/>
              </a:rPr>
              <a:t>float </a:t>
            </a:r>
            <a:r>
              <a:rPr lang="en-US" sz="2400">
                <a:solidFill>
                  <a:srgbClr val="0070C0"/>
                </a:solidFill>
                <a:latin typeface="Times New Roman" panose="02020603050405020304" pitchFamily="18" charset="0"/>
                <a:cs typeface="Times New Roman" panose="02020603050405020304" pitchFamily="18" charset="0"/>
              </a:rPr>
              <a:t>– </a:t>
            </a:r>
            <a:r>
              <a:rPr lang="en-US" sz="2400">
                <a:solidFill>
                  <a:srgbClr val="0070C0"/>
                </a:solidFill>
                <a:latin typeface="Times New Roman" panose="02020603050405020304" pitchFamily="18" charset="0"/>
                <a:cs typeface="Times New Roman" panose="02020603050405020304" pitchFamily="18" charset="0"/>
              </a:rPr>
              <a:t>số </a:t>
            </a:r>
            <a:r>
              <a:rPr lang="en-US" sz="2400" smtClean="0">
                <a:solidFill>
                  <a:srgbClr val="0070C0"/>
                </a:solidFill>
                <a:latin typeface="Times New Roman" panose="02020603050405020304" pitchFamily="18" charset="0"/>
                <a:cs typeface="Times New Roman" panose="02020603050405020304" pitchFamily="18" charset="0"/>
              </a:rPr>
              <a:t>thực</a:t>
            </a:r>
            <a:endParaRPr lang="en-US" sz="2400">
              <a:solidFill>
                <a:srgbClr val="0070C0"/>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4500890" y="5935402"/>
            <a:ext cx="3095664" cy="830997"/>
          </a:xfrm>
          <a:prstGeom prst="rect">
            <a:avLst/>
          </a:prstGeom>
          <a:noFill/>
        </p:spPr>
        <p:txBody>
          <a:bodyPr wrap="square" rtlCol="0">
            <a:spAutoFit/>
          </a:bodyPr>
          <a:lstStyle/>
          <a:p>
            <a:r>
              <a:rPr lang="en-US" sz="2400">
                <a:solidFill>
                  <a:srgbClr val="0070C0"/>
                </a:solidFill>
                <a:latin typeface="Times New Roman" panose="02020603050405020304" pitchFamily="18" charset="0"/>
                <a:cs typeface="Times New Roman" panose="02020603050405020304" pitchFamily="18" charset="0"/>
              </a:rPr>
              <a:t>Biến </a:t>
            </a:r>
            <a:r>
              <a:rPr lang="en-US" sz="2400" smtClean="0">
                <a:solidFill>
                  <a:srgbClr val="0070C0"/>
                </a:solidFill>
                <a:latin typeface="Times New Roman" panose="02020603050405020304" pitchFamily="18" charset="0"/>
                <a:cs typeface="Times New Roman" panose="02020603050405020304" pitchFamily="18" charset="0"/>
              </a:rPr>
              <a:t>s </a:t>
            </a:r>
            <a:r>
              <a:rPr lang="en-US" sz="2400">
                <a:solidFill>
                  <a:srgbClr val="0070C0"/>
                </a:solidFill>
                <a:latin typeface="Times New Roman" panose="02020603050405020304" pitchFamily="18" charset="0"/>
                <a:cs typeface="Times New Roman" panose="02020603050405020304" pitchFamily="18" charset="0"/>
              </a:rPr>
              <a:t>thuộc </a:t>
            </a:r>
            <a:r>
              <a:rPr lang="en-US" sz="2400">
                <a:solidFill>
                  <a:srgbClr val="0070C0"/>
                </a:solidFill>
                <a:latin typeface="Times New Roman" panose="02020603050405020304" pitchFamily="18" charset="0"/>
                <a:cs typeface="Times New Roman" panose="02020603050405020304" pitchFamily="18" charset="0"/>
              </a:rPr>
              <a:t>kiểu </a:t>
            </a:r>
            <a:r>
              <a:rPr lang="en-US" sz="2400" smtClean="0">
                <a:solidFill>
                  <a:srgbClr val="0070C0"/>
                </a:solidFill>
                <a:latin typeface="Times New Roman" panose="02020603050405020304" pitchFamily="18" charset="0"/>
                <a:cs typeface="Times New Roman" panose="02020603050405020304" pitchFamily="18" charset="0"/>
              </a:rPr>
              <a:t>str </a:t>
            </a:r>
            <a:r>
              <a:rPr lang="en-US" sz="2400">
                <a:solidFill>
                  <a:srgbClr val="0070C0"/>
                </a:solidFill>
                <a:latin typeface="Times New Roman" panose="02020603050405020304" pitchFamily="18" charset="0"/>
                <a:cs typeface="Times New Roman" panose="02020603050405020304" pitchFamily="18" charset="0"/>
              </a:rPr>
              <a:t>– </a:t>
            </a:r>
            <a:r>
              <a:rPr lang="en-US" sz="2400" smtClean="0">
                <a:solidFill>
                  <a:srgbClr val="0070C0"/>
                </a:solidFill>
                <a:latin typeface="Times New Roman" panose="02020603050405020304" pitchFamily="18" charset="0"/>
                <a:cs typeface="Times New Roman" panose="02020603050405020304" pitchFamily="18" charset="0"/>
              </a:rPr>
              <a:t>xâu kí tự</a:t>
            </a:r>
            <a:endParaRPr lang="en-US" sz="240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1315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09600" y="466612"/>
            <a:ext cx="10386646" cy="1692771"/>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Kiểu dữ liệu lôgic cũng là kiểu dữ liệu cơ bản và dữ liệu kiểu này chỉ có hai giá trị là True (đúng) và False (sai).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Ví dụ dữ liệu kiểu lôgic là kết quả phép so sánh:</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7" name="Picture 6"/>
          <p:cNvPicPr/>
          <p:nvPr/>
        </p:nvPicPr>
        <p:blipFill rotWithShape="1">
          <a:blip r:embed="rId2"/>
          <a:srcRect l="61238" t="61029" r="6913" b="22003"/>
          <a:stretch/>
        </p:blipFill>
        <p:spPr bwMode="auto">
          <a:xfrm>
            <a:off x="1128590" y="2673593"/>
            <a:ext cx="9867656" cy="264868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78619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14399" y="1836184"/>
            <a:ext cx="10597663" cy="2431435"/>
          </a:xfrm>
          <a:prstGeom prst="rect">
            <a:avLst/>
          </a:prstGeom>
        </p:spPr>
        <p:txBody>
          <a:bodyPr wrap="square">
            <a:spAutoFit/>
          </a:bodyPr>
          <a:lstStyle/>
          <a:p>
            <a:pPr algn="just">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Font typeface="Symbol" panose="05050102010706020507" pitchFamily="18" charset="2"/>
              <a:buChar char=""/>
            </a:pPr>
            <a:r>
              <a:rPr lang="en-US" sz="2800">
                <a:latin typeface="Times New Roman" panose="02020603050405020304" pitchFamily="18" charset="0"/>
                <a:ea typeface="Calibri" panose="020F0502020204030204" pitchFamily="34" charset="0"/>
                <a:cs typeface="Times New Roman" panose="02020603050405020304" pitchFamily="18" charset="0"/>
              </a:rPr>
              <a:t>Một số kiểu dữ liệu cơ bản của Python bao gồm: </a:t>
            </a:r>
            <a:r>
              <a:rPr lang="en-US" sz="2800">
                <a:solidFill>
                  <a:srgbClr val="0070C0"/>
                </a:solidFill>
                <a:latin typeface="Times New Roman" panose="02020603050405020304" pitchFamily="18" charset="0"/>
                <a:ea typeface="Calibri" panose="020F0502020204030204" pitchFamily="34" charset="0"/>
                <a:cs typeface="Times New Roman" panose="02020603050405020304" pitchFamily="18" charset="0"/>
              </a:rPr>
              <a:t>int </a:t>
            </a:r>
            <a:r>
              <a:rPr lang="en-US" sz="2800">
                <a:latin typeface="Times New Roman" panose="02020603050405020304" pitchFamily="18" charset="0"/>
                <a:ea typeface="Calibri" panose="020F0502020204030204" pitchFamily="34" charset="0"/>
                <a:cs typeface="Times New Roman" panose="02020603050405020304" pitchFamily="18" charset="0"/>
              </a:rPr>
              <a:t>(số nguyên), </a:t>
            </a:r>
            <a:r>
              <a:rPr lang="en-US" sz="2800">
                <a:solidFill>
                  <a:srgbClr val="0070C0"/>
                </a:solidFill>
                <a:latin typeface="Times New Roman" panose="02020603050405020304" pitchFamily="18" charset="0"/>
                <a:ea typeface="Calibri" panose="020F0502020204030204" pitchFamily="34" charset="0"/>
                <a:cs typeface="Times New Roman" panose="02020603050405020304" pitchFamily="18" charset="0"/>
              </a:rPr>
              <a:t>float</a:t>
            </a:r>
            <a:r>
              <a:rPr lang="en-US" sz="2800">
                <a:latin typeface="Times New Roman" panose="02020603050405020304" pitchFamily="18" charset="0"/>
                <a:ea typeface="Calibri" panose="020F0502020204030204" pitchFamily="34" charset="0"/>
                <a:cs typeface="Times New Roman" panose="02020603050405020304" pitchFamily="18" charset="0"/>
              </a:rPr>
              <a:t> </a:t>
            </a:r>
            <a:r>
              <a:rPr lang="en-US" sz="2800" smtClean="0">
                <a:latin typeface="Times New Roman" panose="02020603050405020304" pitchFamily="18" charset="0"/>
                <a:ea typeface="Calibri" panose="020F0502020204030204" pitchFamily="34" charset="0"/>
                <a:cs typeface="Times New Roman" panose="02020603050405020304" pitchFamily="18" charset="0"/>
              </a:rPr>
              <a:t>(số </a:t>
            </a:r>
            <a:r>
              <a:rPr lang="en-US" sz="2800">
                <a:latin typeface="Times New Roman" panose="02020603050405020304" pitchFamily="18" charset="0"/>
                <a:ea typeface="Calibri" panose="020F0502020204030204" pitchFamily="34" charset="0"/>
                <a:cs typeface="Times New Roman" panose="02020603050405020304" pitchFamily="18" charset="0"/>
              </a:rPr>
              <a:t>thực), </a:t>
            </a:r>
            <a:r>
              <a:rPr lang="en-US" sz="2800">
                <a:solidFill>
                  <a:srgbClr val="0070C0"/>
                </a:solidFill>
                <a:latin typeface="Times New Roman" panose="02020603050405020304" pitchFamily="18" charset="0"/>
                <a:ea typeface="Calibri" panose="020F0502020204030204" pitchFamily="34" charset="0"/>
                <a:cs typeface="Times New Roman" panose="02020603050405020304" pitchFamily="18" charset="0"/>
              </a:rPr>
              <a:t>str</a:t>
            </a:r>
            <a:r>
              <a:rPr lang="en-US" sz="2800">
                <a:latin typeface="Times New Roman" panose="02020603050405020304" pitchFamily="18" charset="0"/>
                <a:ea typeface="Calibri" panose="020F0502020204030204" pitchFamily="34" charset="0"/>
                <a:cs typeface="Times New Roman" panose="02020603050405020304" pitchFamily="18" charset="0"/>
              </a:rPr>
              <a:t> (xâu kí tự), </a:t>
            </a:r>
            <a:r>
              <a:rPr lang="en-US" sz="2800">
                <a:solidFill>
                  <a:srgbClr val="0070C0"/>
                </a:solidFill>
                <a:latin typeface="Times New Roman" panose="02020603050405020304" pitchFamily="18" charset="0"/>
                <a:ea typeface="Calibri" panose="020F0502020204030204" pitchFamily="34" charset="0"/>
                <a:cs typeface="Times New Roman" panose="02020603050405020304" pitchFamily="18" charset="0"/>
              </a:rPr>
              <a:t>bool</a:t>
            </a:r>
            <a:r>
              <a:rPr lang="en-US" sz="2800">
                <a:latin typeface="Times New Roman" panose="02020603050405020304" pitchFamily="18" charset="0"/>
                <a:ea typeface="Calibri" panose="020F0502020204030204" pitchFamily="34" charset="0"/>
                <a:cs typeface="Times New Roman" panose="02020603050405020304" pitchFamily="18" charset="0"/>
              </a:rPr>
              <a:t> (lôgic). </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spcBef>
                <a:spcPts val="1200"/>
              </a:spcBef>
              <a:spcAft>
                <a:spcPts val="1200"/>
              </a:spcAft>
              <a:buFont typeface="Symbol" panose="05050102010706020507" pitchFamily="18" charset="2"/>
              <a:buChar char=""/>
            </a:pPr>
            <a:r>
              <a:rPr lang="en-US" sz="2800">
                <a:latin typeface="Times New Roman" panose="02020603050405020304" pitchFamily="18" charset="0"/>
                <a:ea typeface="Calibri" panose="020F0502020204030204" pitchFamily="34" charset="0"/>
                <a:cs typeface="Times New Roman" panose="02020603050405020304" pitchFamily="18" charset="0"/>
              </a:rPr>
              <a:t>Lệnh </a:t>
            </a:r>
            <a:r>
              <a:rPr lang="en-US" sz="2800">
                <a:solidFill>
                  <a:srgbClr val="0070C0"/>
                </a:solidFill>
                <a:latin typeface="Times New Roman" panose="02020603050405020304" pitchFamily="18" charset="0"/>
                <a:ea typeface="Calibri" panose="020F0502020204030204" pitchFamily="34" charset="0"/>
                <a:cs typeface="Times New Roman" panose="02020603050405020304" pitchFamily="18" charset="0"/>
              </a:rPr>
              <a:t>type( ) </a:t>
            </a:r>
            <a:r>
              <a:rPr lang="en-US" sz="2800">
                <a:latin typeface="Times New Roman" panose="02020603050405020304" pitchFamily="18" charset="0"/>
                <a:ea typeface="Calibri" panose="020F0502020204030204" pitchFamily="34" charset="0"/>
                <a:cs typeface="Times New Roman" panose="02020603050405020304" pitchFamily="18" charset="0"/>
              </a:rPr>
              <a:t>dùng để nhận biết kiểu dữ liệu của biến trong Python.</a:t>
            </a:r>
            <a:endParaRPr lang="en-US" sz="280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8670685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44546A"/>
      </a:dk2>
      <a:lt2>
        <a:srgbClr val="E7E6E6"/>
      </a:lt2>
      <a:accent1>
        <a:srgbClr val="A53F52"/>
      </a:accent1>
      <a:accent2>
        <a:srgbClr val="E99757"/>
      </a:accent2>
      <a:accent3>
        <a:srgbClr val="2F3342"/>
      </a:accent3>
      <a:accent4>
        <a:srgbClr val="2C2153"/>
      </a:accent4>
      <a:accent5>
        <a:srgbClr val="01023B"/>
      </a:accent5>
      <a:accent6>
        <a:srgbClr val="7F7F7F"/>
      </a:accent6>
      <a:hlink>
        <a:srgbClr val="3A3838"/>
      </a:hlink>
      <a:folHlink>
        <a:srgbClr val="D0CEC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ch presentation_Win32_LW_v2.potx" id="{3AEEB70B-72AA-432B-B699-7833EBF4B1FE}" vid="{14A49A59-25D4-4203-BE02-DE6939C7C5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D9F223-918A-45AF-9B53-56AB9E5E2182}">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1B7E2D32-4FDD-4266-880C-17595B801432}">
  <ds:schemaRefs>
    <ds:schemaRef ds:uri="http://schemas.microsoft.com/sharepoint/v3/contenttype/forms"/>
  </ds:schemaRefs>
</ds:datastoreItem>
</file>

<file path=customXml/itemProps3.xml><?xml version="1.0" encoding="utf-8"?>
<ds:datastoreItem xmlns:ds="http://schemas.openxmlformats.org/officeDocument/2006/customXml" ds:itemID="{55BB9993-D5F9-46FA-B2E5-80E3632E98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Tech presentation</Template>
  <TotalTime>311</TotalTime>
  <Words>1867</Words>
  <Application>Microsoft Office PowerPoint</Application>
  <PresentationFormat>Widescreen</PresentationFormat>
  <Paragraphs>164</Paragraphs>
  <Slides>36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Malgun Gothic</vt:lpstr>
      <vt:lpstr>Arial</vt:lpstr>
      <vt:lpstr>Biome Light</vt:lpstr>
      <vt:lpstr>Calibri</vt:lpstr>
      <vt:lpstr>Calibri Light</vt:lpstr>
      <vt:lpstr>Cambria Math</vt:lpstr>
      <vt:lpstr>Symbol</vt:lpstr>
      <vt:lpstr>Times New Roman</vt:lpstr>
      <vt:lpstr>Wingdings</vt:lpstr>
      <vt:lpstr>Office Theme</vt:lpstr>
      <vt:lpstr>BÀI 18 CÁC CÂU LỆNH VÀO – RA ĐƠN GIẢN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TẬP</vt:lpstr>
      <vt:lpstr>BÀI TẬP</vt:lpstr>
      <vt:lpstr>BÀI TẬP</vt:lpstr>
      <vt:lpstr>BÀI TẬP</vt:lpstr>
      <vt:lpstr>BÀI TẬP</vt:lpstr>
      <vt:lpstr>Đáp án bài 1</vt:lpstr>
      <vt:lpstr>Đáp án bài 2</vt:lpstr>
      <vt:lpstr>Đáp án bài 3</vt:lpstr>
      <vt:lpstr>PowerPoint Presentation</vt:lpstr>
      <vt:lpstr>Đáp án bài 4</vt:lpstr>
      <vt:lpstr>Đáp án bài 5</vt:lpstr>
      <vt:lpstr>Đáp án bài 6</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4 CÁC KIỂU DỮ LIỆU SỐ VÀ CÂU LỆNH VÀO – RA ĐƠN GIẢN</dc:title>
  <dc:creator>HoangThanh Tam</dc:creator>
  <cp:lastModifiedBy>Admin</cp:lastModifiedBy>
  <cp:revision>16</cp:revision>
  <dcterms:created xsi:type="dcterms:W3CDTF">2022-01-14T09:13:56Z</dcterms:created>
  <dcterms:modified xsi:type="dcterms:W3CDTF">2022-03-29T08:27:52Z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