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3"/>
  </p:notesMasterIdLst>
  <p:handoutMasterIdLst>
    <p:handoutMasterId r:id="rId24"/>
  </p:handoutMasterIdLst>
  <p:sldIdLst>
    <p:sldId id="256" r:id="rId5"/>
    <p:sldId id="257" r:id="rId6"/>
    <p:sldId id="258" r:id="rId7"/>
    <p:sldId id="259" r:id="rId8"/>
    <p:sldId id="260" r:id="rId9"/>
    <p:sldId id="261" r:id="rId10"/>
    <p:sldId id="269" r:id="rId11"/>
    <p:sldId id="270" r:id="rId12"/>
    <p:sldId id="263" r:id="rId13"/>
    <p:sldId id="266" r:id="rId14"/>
    <p:sldId id="271" r:id="rId15"/>
    <p:sldId id="267" r:id="rId16"/>
    <p:sldId id="285" r:id="rId17"/>
    <p:sldId id="286" r:id="rId18"/>
    <p:sldId id="287" r:id="rId19"/>
    <p:sldId id="288" r:id="rId20"/>
    <p:sldId id="268" r:id="rId21"/>
    <p:sldId id="26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B146"/>
    <a:srgbClr val="685135"/>
    <a:srgbClr val="BDA07D"/>
    <a:srgbClr val="F5F9F9"/>
    <a:srgbClr val="627272"/>
    <a:srgbClr val="93A5A8"/>
    <a:srgbClr val="3E709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5226" autoAdjust="0"/>
  </p:normalViewPr>
  <p:slideViewPr>
    <p:cSldViewPr snapToGrid="0">
      <p:cViewPr varScale="1">
        <p:scale>
          <a:sx n="42" d="100"/>
          <a:sy n="42" d="100"/>
        </p:scale>
        <p:origin x="48" y="55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AF03AE-1CC2-475F-B909-50970E9699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B63C45E-73BA-4C86-A24F-A5006B4E7BA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37A4CE-17BB-4BB2-AC7B-97495293E2AC}" type="datetimeFigureOut">
              <a:rPr lang="en-US" smtClean="0"/>
              <a:t>3/28/2022</a:t>
            </a:fld>
            <a:endParaRPr lang="en-US" dirty="0"/>
          </a:p>
        </p:txBody>
      </p:sp>
      <p:sp>
        <p:nvSpPr>
          <p:cNvPr id="4" name="Footer Placeholder 3">
            <a:extLst>
              <a:ext uri="{FF2B5EF4-FFF2-40B4-BE49-F238E27FC236}">
                <a16:creationId xmlns:a16="http://schemas.microsoft.com/office/drawing/2014/main" id="{D71DB874-DF6A-4AFA-8055-4AD7EE4CE3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677078F-04CB-4625-B536-5BCAA2EC6CA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0EF92D-82DD-4142-BCE8-036B91487D2E}" type="slidenum">
              <a:rPr lang="en-US" smtClean="0"/>
              <a:t>‹#›</a:t>
            </a:fld>
            <a:endParaRPr lang="en-US" dirty="0"/>
          </a:p>
        </p:txBody>
      </p:sp>
    </p:spTree>
    <p:extLst>
      <p:ext uri="{BB962C8B-B14F-4D97-AF65-F5344CB8AC3E}">
        <p14:creationId xmlns:p14="http://schemas.microsoft.com/office/powerpoint/2010/main" val="757070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86C8F5-2FDA-4718-81AA-24F4816BBD56}" type="datetimeFigureOut">
              <a:rPr lang="en-US" smtClean="0"/>
              <a:t>3/28/2022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8EC616-C518-4358-9496-6C33B2F5FA56}" type="slidenum">
              <a:rPr lang="en-US" smtClean="0"/>
              <a:t>‹#›</a:t>
            </a:fld>
            <a:endParaRPr lang="en-US" dirty="0"/>
          </a:p>
        </p:txBody>
      </p:sp>
    </p:spTree>
    <p:extLst>
      <p:ext uri="{BB962C8B-B14F-4D97-AF65-F5344CB8AC3E}">
        <p14:creationId xmlns:p14="http://schemas.microsoft.com/office/powerpoint/2010/main" val="1732322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44ACCFF-64A9-40AA-93F9-86E3CE016187}"/>
              </a:ext>
            </a:extLst>
          </p:cNvPr>
          <p:cNvSpPr>
            <a:spLocks noGrp="1"/>
          </p:cNvSpPr>
          <p:nvPr>
            <p:ph type="title" hasCustomPrompt="1"/>
          </p:nvPr>
        </p:nvSpPr>
        <p:spPr>
          <a:xfrm>
            <a:off x="651769" y="2683895"/>
            <a:ext cx="5278514" cy="2862225"/>
          </a:xfrm>
          <a:prstGeom prst="rect">
            <a:avLst/>
          </a:prstGeom>
        </p:spPr>
        <p:txBody>
          <a:bodyPr anchor="b"/>
          <a:lstStyle>
            <a:lvl1pPr>
              <a:lnSpc>
                <a:spcPct val="100000"/>
              </a:lnSpc>
              <a:defRPr sz="5000" cap="all" spc="200" baseline="0"/>
            </a:lvl1pPr>
          </a:lstStyle>
          <a:p>
            <a:r>
              <a:rPr lang="en-US" dirty="0"/>
              <a:t>Click to add title</a:t>
            </a:r>
          </a:p>
        </p:txBody>
      </p:sp>
      <p:sp>
        <p:nvSpPr>
          <p:cNvPr id="9" name="Text Placeholder 8">
            <a:extLst>
              <a:ext uri="{FF2B5EF4-FFF2-40B4-BE49-F238E27FC236}">
                <a16:creationId xmlns:a16="http://schemas.microsoft.com/office/drawing/2014/main" id="{AD785D0F-160C-4A31-93B3-F251B0730757}"/>
              </a:ext>
            </a:extLst>
          </p:cNvPr>
          <p:cNvSpPr>
            <a:spLocks noGrp="1"/>
          </p:cNvSpPr>
          <p:nvPr>
            <p:ph type="body" sz="quarter" idx="10" hasCustomPrompt="1"/>
          </p:nvPr>
        </p:nvSpPr>
        <p:spPr>
          <a:xfrm>
            <a:off x="685636" y="5568698"/>
            <a:ext cx="5278514" cy="618142"/>
          </a:xfrm>
          <a:prstGeom prst="rect">
            <a:avLst/>
          </a:prstGeom>
        </p:spPr>
        <p:txBody>
          <a:bodyPr anchor="t"/>
          <a:lstStyle>
            <a:lvl1pPr marL="0" indent="0">
              <a:buNone/>
              <a:defRPr sz="2000" b="0" i="0" spc="200" baseline="0">
                <a:solidFill>
                  <a:schemeClr val="accent4"/>
                </a:solidFill>
              </a:defRPr>
            </a:lvl1pPr>
          </a:lstStyle>
          <a:p>
            <a:pPr lvl="0"/>
            <a:r>
              <a:rPr lang="en-US" dirty="0"/>
              <a:t>Click to add name</a:t>
            </a:r>
          </a:p>
        </p:txBody>
      </p:sp>
      <p:sp>
        <p:nvSpPr>
          <p:cNvPr id="11" name="Picture Placeholder 10">
            <a:extLst>
              <a:ext uri="{FF2B5EF4-FFF2-40B4-BE49-F238E27FC236}">
                <a16:creationId xmlns:a16="http://schemas.microsoft.com/office/drawing/2014/main" id="{31CCC134-2698-41E9-A225-76300EF59E5D}"/>
              </a:ext>
            </a:extLst>
          </p:cNvPr>
          <p:cNvSpPr>
            <a:spLocks noGrp="1"/>
          </p:cNvSpPr>
          <p:nvPr>
            <p:ph type="pic" sz="quarter" idx="11" hasCustomPrompt="1"/>
          </p:nvPr>
        </p:nvSpPr>
        <p:spPr>
          <a:xfrm>
            <a:off x="8143875" y="947737"/>
            <a:ext cx="4048124" cy="4962525"/>
          </a:xfrm>
          <a:prstGeom prst="rect">
            <a:avLst/>
          </a:prstGeom>
        </p:spPr>
        <p:txBody>
          <a:bodyPr/>
          <a:lstStyle>
            <a:lvl1pPr marL="0" indent="0" algn="ctr">
              <a:buNone/>
              <a:defRPr spc="400" baseline="0"/>
            </a:lvl1pPr>
          </a:lstStyle>
          <a:p>
            <a:r>
              <a:rPr lang="en-US" dirty="0"/>
              <a:t>Click to add photo</a:t>
            </a:r>
          </a:p>
        </p:txBody>
      </p:sp>
    </p:spTree>
    <p:extLst>
      <p:ext uri="{BB962C8B-B14F-4D97-AF65-F5344CB8AC3E}">
        <p14:creationId xmlns:p14="http://schemas.microsoft.com/office/powerpoint/2010/main" val="2127806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roduct Launch">
    <p:bg>
      <p:bgPr>
        <a:solidFill>
          <a:schemeClr val="bg1">
            <a:alpha val="35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101351-79F8-4AD7-A22B-E7AFB1C69970}"/>
              </a:ext>
              <a:ext uri="{C183D7F6-B498-43B3-948B-1728B52AA6E4}">
                <adec:decorative xmlns:adec="http://schemas.microsoft.com/office/drawing/2017/decorative" xmlns="" val="1"/>
              </a:ext>
            </a:extLst>
          </p:cNvPr>
          <p:cNvSpPr/>
          <p:nvPr userDrawn="1"/>
        </p:nvSpPr>
        <p:spPr>
          <a:xfrm>
            <a:off x="0" y="4274260"/>
            <a:ext cx="12192000" cy="2583739"/>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E09A49BC-8099-40DE-8210-5A1CBAA423D4}"/>
              </a:ext>
            </a:extLst>
          </p:cNvPr>
          <p:cNvSpPr>
            <a:spLocks noGrp="1"/>
          </p:cNvSpPr>
          <p:nvPr>
            <p:ph type="title" hasCustomPrompt="1"/>
          </p:nvPr>
        </p:nvSpPr>
        <p:spPr>
          <a:xfrm>
            <a:off x="838200" y="498928"/>
            <a:ext cx="10515600" cy="567872"/>
          </a:xfrm>
          <a:prstGeom prst="rect">
            <a:avLst/>
          </a:prstGeom>
        </p:spPr>
        <p:txBody>
          <a:bodyPr/>
          <a:lstStyle>
            <a:lvl1pPr algn="ctr">
              <a:defRPr sz="3200" cap="all" spc="200" baseline="0">
                <a:solidFill>
                  <a:schemeClr val="accent4"/>
                </a:solidFill>
              </a:defRPr>
            </a:lvl1pPr>
          </a:lstStyle>
          <a:p>
            <a:r>
              <a:rPr lang="en-US" dirty="0"/>
              <a:t>Click to add title</a:t>
            </a:r>
          </a:p>
        </p:txBody>
      </p:sp>
      <p:sp>
        <p:nvSpPr>
          <p:cNvPr id="13" name="Rectangle 12">
            <a:extLst>
              <a:ext uri="{FF2B5EF4-FFF2-40B4-BE49-F238E27FC236}">
                <a16:creationId xmlns:a16="http://schemas.microsoft.com/office/drawing/2014/main" id="{45B7BBE6-4278-4E33-9044-72A2E0C0E403}"/>
              </a:ext>
              <a:ext uri="{C183D7F6-B498-43B3-948B-1728B52AA6E4}">
                <adec:decorative xmlns:adec="http://schemas.microsoft.com/office/drawing/2017/decorative" xmlns="" val="1"/>
              </a:ext>
            </a:extLst>
          </p:cNvPr>
          <p:cNvSpPr/>
          <p:nvPr userDrawn="1"/>
        </p:nvSpPr>
        <p:spPr>
          <a:xfrm>
            <a:off x="608564" y="1585733"/>
            <a:ext cx="2065188" cy="3995918"/>
          </a:xfrm>
          <a:prstGeom prst="rect">
            <a:avLst/>
          </a:prstGeom>
          <a:solidFill>
            <a:srgbClr val="3E70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00E549E-0E7C-4599-B51C-97AA7E525CD2}"/>
              </a:ext>
              <a:ext uri="{C183D7F6-B498-43B3-948B-1728B52AA6E4}">
                <adec:decorative xmlns:adec="http://schemas.microsoft.com/office/drawing/2017/decorative" xmlns="" val="1"/>
              </a:ext>
            </a:extLst>
          </p:cNvPr>
          <p:cNvSpPr/>
          <p:nvPr userDrawn="1"/>
        </p:nvSpPr>
        <p:spPr>
          <a:xfrm>
            <a:off x="2832832" y="1585733"/>
            <a:ext cx="2065188" cy="3995918"/>
          </a:xfrm>
          <a:prstGeom prst="rect">
            <a:avLst/>
          </a:prstGeom>
          <a:solidFill>
            <a:srgbClr val="93A5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AF7C507F-AD4D-47B6-88C3-C1D0154FB7F2}"/>
              </a:ext>
              <a:ext uri="{C183D7F6-B498-43B3-948B-1728B52AA6E4}">
                <adec:decorative xmlns:adec="http://schemas.microsoft.com/office/drawing/2017/decorative" xmlns="" val="1"/>
              </a:ext>
            </a:extLst>
          </p:cNvPr>
          <p:cNvSpPr/>
          <p:nvPr userDrawn="1"/>
        </p:nvSpPr>
        <p:spPr>
          <a:xfrm>
            <a:off x="5063405" y="1585733"/>
            <a:ext cx="2065188" cy="3995918"/>
          </a:xfrm>
          <a:prstGeom prst="rect">
            <a:avLst/>
          </a:prstGeom>
          <a:solidFill>
            <a:srgbClr val="6272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EA0266B1-BBD1-44C0-8D4C-4E651D320B77}"/>
              </a:ext>
              <a:ext uri="{C183D7F6-B498-43B3-948B-1728B52AA6E4}">
                <adec:decorative xmlns:adec="http://schemas.microsoft.com/office/drawing/2017/decorative" xmlns="" val="1"/>
              </a:ext>
            </a:extLst>
          </p:cNvPr>
          <p:cNvSpPr/>
          <p:nvPr userDrawn="1"/>
        </p:nvSpPr>
        <p:spPr>
          <a:xfrm>
            <a:off x="7293980" y="1585733"/>
            <a:ext cx="2065188" cy="3995918"/>
          </a:xfrm>
          <a:prstGeom prst="rect">
            <a:avLst/>
          </a:prstGeom>
          <a:solidFill>
            <a:srgbClr val="BDA0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D71BB1CE-E3FA-4E7F-A54B-3FB675098A2A}"/>
              </a:ext>
              <a:ext uri="{C183D7F6-B498-43B3-948B-1728B52AA6E4}">
                <adec:decorative xmlns:adec="http://schemas.microsoft.com/office/drawing/2017/decorative" xmlns="" val="1"/>
              </a:ext>
            </a:extLst>
          </p:cNvPr>
          <p:cNvSpPr/>
          <p:nvPr userDrawn="1"/>
        </p:nvSpPr>
        <p:spPr>
          <a:xfrm>
            <a:off x="9511052" y="1585733"/>
            <a:ext cx="2065188" cy="3995918"/>
          </a:xfrm>
          <a:prstGeom prst="rect">
            <a:avLst/>
          </a:prstGeom>
          <a:solidFill>
            <a:srgbClr val="6851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 Placeholder 22">
            <a:extLst>
              <a:ext uri="{FF2B5EF4-FFF2-40B4-BE49-F238E27FC236}">
                <a16:creationId xmlns:a16="http://schemas.microsoft.com/office/drawing/2014/main" id="{15D11F63-A3DB-4EB1-9148-6E8C6678D14A}"/>
              </a:ext>
            </a:extLst>
          </p:cNvPr>
          <p:cNvSpPr>
            <a:spLocks noGrp="1"/>
          </p:cNvSpPr>
          <p:nvPr>
            <p:ph type="body" sz="quarter" idx="15" hasCustomPrompt="1"/>
          </p:nvPr>
        </p:nvSpPr>
        <p:spPr>
          <a:xfrm>
            <a:off x="727843" y="2434147"/>
            <a:ext cx="1826631" cy="776287"/>
          </a:xfrm>
          <a:prstGeom prst="rect">
            <a:avLst/>
          </a:prstGeom>
        </p:spPr>
        <p:txBody>
          <a:bodyPr anchor="b"/>
          <a:lstStyle>
            <a:lvl1pPr marL="0" indent="0">
              <a:buNone/>
              <a:defRPr sz="2000" cap="all" normalizeH="0" baseline="0">
                <a:solidFill>
                  <a:schemeClr val="bg1"/>
                </a:solidFill>
              </a:defRPr>
            </a:lvl1pPr>
          </a:lstStyle>
          <a:p>
            <a:pPr lvl="0"/>
            <a:r>
              <a:rPr lang="en-US" dirty="0"/>
              <a:t>Add text</a:t>
            </a:r>
          </a:p>
        </p:txBody>
      </p:sp>
      <p:sp>
        <p:nvSpPr>
          <p:cNvPr id="29" name="Text Placeholder 22">
            <a:extLst>
              <a:ext uri="{FF2B5EF4-FFF2-40B4-BE49-F238E27FC236}">
                <a16:creationId xmlns:a16="http://schemas.microsoft.com/office/drawing/2014/main" id="{96E63495-7407-4360-95F6-82D0C68813B0}"/>
              </a:ext>
            </a:extLst>
          </p:cNvPr>
          <p:cNvSpPr>
            <a:spLocks noGrp="1"/>
          </p:cNvSpPr>
          <p:nvPr>
            <p:ph type="body" sz="quarter" idx="20" hasCustomPrompt="1"/>
          </p:nvPr>
        </p:nvSpPr>
        <p:spPr>
          <a:xfrm>
            <a:off x="727843" y="3267049"/>
            <a:ext cx="1826631" cy="1527689"/>
          </a:xfrm>
          <a:prstGeom prst="rect">
            <a:avLst/>
          </a:prstGeom>
        </p:spPr>
        <p:txBody>
          <a:bodyPr/>
          <a:lstStyle>
            <a:lvl1pPr marL="0" indent="0">
              <a:lnSpc>
                <a:spcPct val="114000"/>
              </a:lnSpc>
              <a:spcBef>
                <a:spcPts val="0"/>
              </a:spcBef>
              <a:buNone/>
              <a:defRPr sz="1400" spc="50" baseline="0">
                <a:solidFill>
                  <a:schemeClr val="bg1"/>
                </a:solidFill>
              </a:defRPr>
            </a:lvl1pPr>
          </a:lstStyle>
          <a:p>
            <a:pPr lvl="0"/>
            <a:r>
              <a:rPr lang="en-US" dirty="0"/>
              <a:t>Add text</a:t>
            </a:r>
          </a:p>
        </p:txBody>
      </p:sp>
      <p:sp>
        <p:nvSpPr>
          <p:cNvPr id="32" name="Text Placeholder 22">
            <a:extLst>
              <a:ext uri="{FF2B5EF4-FFF2-40B4-BE49-F238E27FC236}">
                <a16:creationId xmlns:a16="http://schemas.microsoft.com/office/drawing/2014/main" id="{3A879552-0B9C-48EC-8D07-A24DB252D634}"/>
              </a:ext>
            </a:extLst>
          </p:cNvPr>
          <p:cNvSpPr>
            <a:spLocks noGrp="1"/>
          </p:cNvSpPr>
          <p:nvPr>
            <p:ph type="body" sz="quarter" idx="21" hasCustomPrompt="1"/>
          </p:nvPr>
        </p:nvSpPr>
        <p:spPr>
          <a:xfrm>
            <a:off x="2952111" y="2443870"/>
            <a:ext cx="1826631" cy="776287"/>
          </a:xfrm>
          <a:prstGeom prst="rect">
            <a:avLst/>
          </a:prstGeom>
        </p:spPr>
        <p:txBody>
          <a:bodyPr anchor="b"/>
          <a:lstStyle>
            <a:lvl1pPr marL="0" indent="0">
              <a:buNone/>
              <a:defRPr sz="2000" cap="all" baseline="0">
                <a:solidFill>
                  <a:schemeClr val="bg1"/>
                </a:solidFill>
              </a:defRPr>
            </a:lvl1pPr>
          </a:lstStyle>
          <a:p>
            <a:pPr lvl="0"/>
            <a:r>
              <a:rPr lang="en-US" dirty="0"/>
              <a:t>Add text</a:t>
            </a:r>
          </a:p>
        </p:txBody>
      </p:sp>
      <p:sp>
        <p:nvSpPr>
          <p:cNvPr id="33" name="Text Placeholder 22">
            <a:extLst>
              <a:ext uri="{FF2B5EF4-FFF2-40B4-BE49-F238E27FC236}">
                <a16:creationId xmlns:a16="http://schemas.microsoft.com/office/drawing/2014/main" id="{8337BD60-5C54-4FEC-A9D6-5C29EB94799F}"/>
              </a:ext>
            </a:extLst>
          </p:cNvPr>
          <p:cNvSpPr>
            <a:spLocks noGrp="1"/>
          </p:cNvSpPr>
          <p:nvPr>
            <p:ph type="body" sz="quarter" idx="22" hasCustomPrompt="1"/>
          </p:nvPr>
        </p:nvSpPr>
        <p:spPr>
          <a:xfrm>
            <a:off x="2952111" y="3276772"/>
            <a:ext cx="1826631" cy="1527689"/>
          </a:xfrm>
          <a:prstGeom prst="rect">
            <a:avLst/>
          </a:prstGeom>
        </p:spPr>
        <p:txBody>
          <a:bodyPr/>
          <a:lstStyle>
            <a:lvl1pPr marL="0" indent="0">
              <a:lnSpc>
                <a:spcPct val="114000"/>
              </a:lnSpc>
              <a:spcBef>
                <a:spcPts val="0"/>
              </a:spcBef>
              <a:buNone/>
              <a:defRPr sz="1400" spc="50" baseline="0">
                <a:solidFill>
                  <a:schemeClr val="bg1"/>
                </a:solidFill>
              </a:defRPr>
            </a:lvl1pPr>
          </a:lstStyle>
          <a:p>
            <a:pPr lvl="0"/>
            <a:r>
              <a:rPr lang="en-US" dirty="0"/>
              <a:t>Add text</a:t>
            </a:r>
          </a:p>
        </p:txBody>
      </p:sp>
      <p:sp>
        <p:nvSpPr>
          <p:cNvPr id="34" name="Text Placeholder 22">
            <a:extLst>
              <a:ext uri="{FF2B5EF4-FFF2-40B4-BE49-F238E27FC236}">
                <a16:creationId xmlns:a16="http://schemas.microsoft.com/office/drawing/2014/main" id="{25F7073D-87C3-473A-9A04-748C3F682652}"/>
              </a:ext>
            </a:extLst>
          </p:cNvPr>
          <p:cNvSpPr>
            <a:spLocks noGrp="1"/>
          </p:cNvSpPr>
          <p:nvPr>
            <p:ph type="body" sz="quarter" idx="23" hasCustomPrompt="1"/>
          </p:nvPr>
        </p:nvSpPr>
        <p:spPr>
          <a:xfrm>
            <a:off x="5182684" y="2434147"/>
            <a:ext cx="1826631" cy="776287"/>
          </a:xfrm>
          <a:prstGeom prst="rect">
            <a:avLst/>
          </a:prstGeom>
        </p:spPr>
        <p:txBody>
          <a:bodyPr anchor="b"/>
          <a:lstStyle>
            <a:lvl1pPr marL="0" indent="0">
              <a:buNone/>
              <a:defRPr sz="2000" cap="all" baseline="0">
                <a:solidFill>
                  <a:schemeClr val="bg1"/>
                </a:solidFill>
              </a:defRPr>
            </a:lvl1pPr>
          </a:lstStyle>
          <a:p>
            <a:pPr lvl="0"/>
            <a:r>
              <a:rPr lang="en-US" dirty="0"/>
              <a:t>Add text</a:t>
            </a:r>
          </a:p>
        </p:txBody>
      </p:sp>
      <p:sp>
        <p:nvSpPr>
          <p:cNvPr id="35" name="Text Placeholder 22">
            <a:extLst>
              <a:ext uri="{FF2B5EF4-FFF2-40B4-BE49-F238E27FC236}">
                <a16:creationId xmlns:a16="http://schemas.microsoft.com/office/drawing/2014/main" id="{5CB2BF3B-6E9D-4A28-A938-C9CC9E496484}"/>
              </a:ext>
            </a:extLst>
          </p:cNvPr>
          <p:cNvSpPr>
            <a:spLocks noGrp="1"/>
          </p:cNvSpPr>
          <p:nvPr>
            <p:ph type="body" sz="quarter" idx="24" hasCustomPrompt="1"/>
          </p:nvPr>
        </p:nvSpPr>
        <p:spPr>
          <a:xfrm>
            <a:off x="5182684" y="3267049"/>
            <a:ext cx="1826631" cy="1527689"/>
          </a:xfrm>
          <a:prstGeom prst="rect">
            <a:avLst/>
          </a:prstGeom>
        </p:spPr>
        <p:txBody>
          <a:bodyPr/>
          <a:lstStyle>
            <a:lvl1pPr marL="0" indent="0">
              <a:lnSpc>
                <a:spcPct val="114000"/>
              </a:lnSpc>
              <a:spcBef>
                <a:spcPts val="0"/>
              </a:spcBef>
              <a:buNone/>
              <a:defRPr sz="1400" spc="50" baseline="0">
                <a:solidFill>
                  <a:schemeClr val="bg1"/>
                </a:solidFill>
              </a:defRPr>
            </a:lvl1pPr>
          </a:lstStyle>
          <a:p>
            <a:pPr lvl="0"/>
            <a:r>
              <a:rPr lang="en-US" dirty="0"/>
              <a:t>Add text</a:t>
            </a:r>
          </a:p>
        </p:txBody>
      </p:sp>
      <p:sp>
        <p:nvSpPr>
          <p:cNvPr id="36" name="Text Placeholder 22">
            <a:extLst>
              <a:ext uri="{FF2B5EF4-FFF2-40B4-BE49-F238E27FC236}">
                <a16:creationId xmlns:a16="http://schemas.microsoft.com/office/drawing/2014/main" id="{94E179CD-2F9C-44FA-813E-253ACC4A978E}"/>
              </a:ext>
            </a:extLst>
          </p:cNvPr>
          <p:cNvSpPr>
            <a:spLocks noGrp="1"/>
          </p:cNvSpPr>
          <p:nvPr>
            <p:ph type="body" sz="quarter" idx="25" hasCustomPrompt="1"/>
          </p:nvPr>
        </p:nvSpPr>
        <p:spPr>
          <a:xfrm>
            <a:off x="7413259" y="2443870"/>
            <a:ext cx="1826631" cy="776287"/>
          </a:xfrm>
          <a:prstGeom prst="rect">
            <a:avLst/>
          </a:prstGeom>
        </p:spPr>
        <p:txBody>
          <a:bodyPr anchor="b"/>
          <a:lstStyle>
            <a:lvl1pPr marL="0" indent="0">
              <a:buNone/>
              <a:defRPr sz="2000" cap="all" baseline="0">
                <a:solidFill>
                  <a:schemeClr val="bg1"/>
                </a:solidFill>
              </a:defRPr>
            </a:lvl1pPr>
          </a:lstStyle>
          <a:p>
            <a:pPr lvl="0"/>
            <a:r>
              <a:rPr lang="en-US" dirty="0"/>
              <a:t>Add text</a:t>
            </a:r>
          </a:p>
        </p:txBody>
      </p:sp>
      <p:sp>
        <p:nvSpPr>
          <p:cNvPr id="37" name="Text Placeholder 22">
            <a:extLst>
              <a:ext uri="{FF2B5EF4-FFF2-40B4-BE49-F238E27FC236}">
                <a16:creationId xmlns:a16="http://schemas.microsoft.com/office/drawing/2014/main" id="{34D58360-D7DD-4F33-A29E-5F4835C2DC57}"/>
              </a:ext>
            </a:extLst>
          </p:cNvPr>
          <p:cNvSpPr>
            <a:spLocks noGrp="1"/>
          </p:cNvSpPr>
          <p:nvPr>
            <p:ph type="body" sz="quarter" idx="26" hasCustomPrompt="1"/>
          </p:nvPr>
        </p:nvSpPr>
        <p:spPr>
          <a:xfrm>
            <a:off x="7413259" y="3276772"/>
            <a:ext cx="1826631" cy="1527689"/>
          </a:xfrm>
          <a:prstGeom prst="rect">
            <a:avLst/>
          </a:prstGeom>
        </p:spPr>
        <p:txBody>
          <a:bodyPr/>
          <a:lstStyle>
            <a:lvl1pPr marL="0" indent="0">
              <a:lnSpc>
                <a:spcPct val="114000"/>
              </a:lnSpc>
              <a:spcBef>
                <a:spcPts val="0"/>
              </a:spcBef>
              <a:buNone/>
              <a:defRPr sz="1400" spc="50" baseline="0">
                <a:solidFill>
                  <a:schemeClr val="bg1"/>
                </a:solidFill>
              </a:defRPr>
            </a:lvl1pPr>
          </a:lstStyle>
          <a:p>
            <a:pPr lvl="0"/>
            <a:r>
              <a:rPr lang="en-US" dirty="0"/>
              <a:t>Add text</a:t>
            </a:r>
          </a:p>
        </p:txBody>
      </p:sp>
      <p:sp>
        <p:nvSpPr>
          <p:cNvPr id="38" name="Text Placeholder 22">
            <a:extLst>
              <a:ext uri="{FF2B5EF4-FFF2-40B4-BE49-F238E27FC236}">
                <a16:creationId xmlns:a16="http://schemas.microsoft.com/office/drawing/2014/main" id="{AA5A81E7-83B9-4A30-9A57-98FFF2716065}"/>
              </a:ext>
            </a:extLst>
          </p:cNvPr>
          <p:cNvSpPr>
            <a:spLocks noGrp="1"/>
          </p:cNvSpPr>
          <p:nvPr>
            <p:ph type="body" sz="quarter" idx="27" hasCustomPrompt="1"/>
          </p:nvPr>
        </p:nvSpPr>
        <p:spPr>
          <a:xfrm>
            <a:off x="9630331" y="2434147"/>
            <a:ext cx="1826631" cy="776287"/>
          </a:xfrm>
          <a:prstGeom prst="rect">
            <a:avLst/>
          </a:prstGeom>
        </p:spPr>
        <p:txBody>
          <a:bodyPr anchor="b"/>
          <a:lstStyle>
            <a:lvl1pPr marL="0" indent="0">
              <a:buNone/>
              <a:defRPr sz="2000" cap="all" baseline="0">
                <a:solidFill>
                  <a:schemeClr val="bg1"/>
                </a:solidFill>
              </a:defRPr>
            </a:lvl1pPr>
          </a:lstStyle>
          <a:p>
            <a:pPr lvl="0"/>
            <a:r>
              <a:rPr lang="en-US" dirty="0"/>
              <a:t>Add text</a:t>
            </a:r>
          </a:p>
        </p:txBody>
      </p:sp>
      <p:sp>
        <p:nvSpPr>
          <p:cNvPr id="39" name="Text Placeholder 22">
            <a:extLst>
              <a:ext uri="{FF2B5EF4-FFF2-40B4-BE49-F238E27FC236}">
                <a16:creationId xmlns:a16="http://schemas.microsoft.com/office/drawing/2014/main" id="{C45C6D3E-88B9-42D5-9A94-6D2B9CA3CDD0}"/>
              </a:ext>
            </a:extLst>
          </p:cNvPr>
          <p:cNvSpPr>
            <a:spLocks noGrp="1"/>
          </p:cNvSpPr>
          <p:nvPr>
            <p:ph type="body" sz="quarter" idx="28" hasCustomPrompt="1"/>
          </p:nvPr>
        </p:nvSpPr>
        <p:spPr>
          <a:xfrm>
            <a:off x="9630331" y="3267049"/>
            <a:ext cx="1826631" cy="1527689"/>
          </a:xfrm>
          <a:prstGeom prst="rect">
            <a:avLst/>
          </a:prstGeom>
        </p:spPr>
        <p:txBody>
          <a:bodyPr/>
          <a:lstStyle>
            <a:lvl1pPr marL="0" indent="0">
              <a:lnSpc>
                <a:spcPct val="114000"/>
              </a:lnSpc>
              <a:spcBef>
                <a:spcPts val="0"/>
              </a:spcBef>
              <a:buNone/>
              <a:defRPr sz="1400" spc="50" baseline="0">
                <a:solidFill>
                  <a:schemeClr val="bg1"/>
                </a:solidFill>
              </a:defRPr>
            </a:lvl1pPr>
          </a:lstStyle>
          <a:p>
            <a:pPr lvl="0"/>
            <a:r>
              <a:rPr lang="en-US" dirty="0"/>
              <a:t>Add text</a:t>
            </a:r>
          </a:p>
        </p:txBody>
      </p:sp>
      <p:sp>
        <p:nvSpPr>
          <p:cNvPr id="5" name="Date Placeholder 4">
            <a:extLst>
              <a:ext uri="{FF2B5EF4-FFF2-40B4-BE49-F238E27FC236}">
                <a16:creationId xmlns:a16="http://schemas.microsoft.com/office/drawing/2014/main" id="{9843D60E-3024-42AA-9CF9-A44192AE74E9}"/>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D182FBC6-68D1-4570-A549-C4A925FB8546}"/>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C4E1DC1F-6117-4AB4-9BF1-878D4F8200D2}"/>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1374537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38" name="Straight Connector 37">
            <a:extLst>
              <a:ext uri="{FF2B5EF4-FFF2-40B4-BE49-F238E27FC236}">
                <a16:creationId xmlns:a16="http://schemas.microsoft.com/office/drawing/2014/main" id="{78B9A4D3-8D91-4865-B422-5F60885A730F}"/>
              </a:ext>
              <a:ext uri="{C183D7F6-B498-43B3-948B-1728B52AA6E4}">
                <adec:decorative xmlns:adec="http://schemas.microsoft.com/office/drawing/2017/decorative" xmlns="" val="1"/>
              </a:ext>
            </a:extLst>
          </p:cNvPr>
          <p:cNvCxnSpPr>
            <a:cxnSpLocks/>
          </p:cNvCxnSpPr>
          <p:nvPr userDrawn="1"/>
        </p:nvCxnSpPr>
        <p:spPr>
          <a:xfrm flipH="1">
            <a:off x="1592874" y="3684898"/>
            <a:ext cx="9006253" cy="0"/>
          </a:xfrm>
          <a:prstGeom prst="line">
            <a:avLst/>
          </a:prstGeom>
          <a:ln>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0ECDAF5-DEB9-4A0C-9165-6ED23184A320}"/>
              </a:ext>
            </a:extLst>
          </p:cNvPr>
          <p:cNvSpPr>
            <a:spLocks noGrp="1"/>
          </p:cNvSpPr>
          <p:nvPr>
            <p:ph type="title" hasCustomPrompt="1"/>
          </p:nvPr>
        </p:nvSpPr>
        <p:spPr>
          <a:xfrm>
            <a:off x="838200" y="498928"/>
            <a:ext cx="10515600" cy="565435"/>
          </a:xfrm>
          <a:prstGeom prst="rect">
            <a:avLst/>
          </a:prstGeom>
        </p:spPr>
        <p:txBody>
          <a:bodyPr/>
          <a:lstStyle>
            <a:lvl1pPr algn="ctr">
              <a:defRPr sz="3200" cap="all" spc="200" baseline="0">
                <a:solidFill>
                  <a:schemeClr val="accent4"/>
                </a:solidFill>
              </a:defRPr>
            </a:lvl1pPr>
          </a:lstStyle>
          <a:p>
            <a:r>
              <a:rPr lang="en-US" dirty="0"/>
              <a:t>Click to add title</a:t>
            </a:r>
          </a:p>
        </p:txBody>
      </p:sp>
      <p:sp>
        <p:nvSpPr>
          <p:cNvPr id="8" name="Rectangle 7">
            <a:extLst>
              <a:ext uri="{FF2B5EF4-FFF2-40B4-BE49-F238E27FC236}">
                <a16:creationId xmlns:a16="http://schemas.microsoft.com/office/drawing/2014/main" id="{65FEA1AD-EC70-422F-BADD-FCA14BF9D43F}"/>
              </a:ext>
              <a:ext uri="{C183D7F6-B498-43B3-948B-1728B52AA6E4}">
                <adec:decorative xmlns:adec="http://schemas.microsoft.com/office/drawing/2017/decorative" xmlns="" val="1"/>
              </a:ext>
            </a:extLst>
          </p:cNvPr>
          <p:cNvSpPr/>
          <p:nvPr userDrawn="1"/>
        </p:nvSpPr>
        <p:spPr>
          <a:xfrm>
            <a:off x="1428750" y="3520775"/>
            <a:ext cx="328246" cy="32824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C84996E-63EA-4C88-816A-3AE158BB57E0}"/>
              </a:ext>
              <a:ext uri="{C183D7F6-B498-43B3-948B-1728B52AA6E4}">
                <adec:decorative xmlns:adec="http://schemas.microsoft.com/office/drawing/2017/decorative" xmlns="" val="1"/>
              </a:ext>
            </a:extLst>
          </p:cNvPr>
          <p:cNvSpPr/>
          <p:nvPr userDrawn="1"/>
        </p:nvSpPr>
        <p:spPr>
          <a:xfrm>
            <a:off x="3680314" y="3520775"/>
            <a:ext cx="328246" cy="3282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CA09893-F9A1-4FA2-A462-C1C443EC323F}"/>
              </a:ext>
              <a:ext uri="{C183D7F6-B498-43B3-948B-1728B52AA6E4}">
                <adec:decorative xmlns:adec="http://schemas.microsoft.com/office/drawing/2017/decorative" xmlns="" val="1"/>
              </a:ext>
            </a:extLst>
          </p:cNvPr>
          <p:cNvSpPr/>
          <p:nvPr userDrawn="1"/>
        </p:nvSpPr>
        <p:spPr>
          <a:xfrm>
            <a:off x="5931878" y="3520775"/>
            <a:ext cx="328246" cy="32824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29FBC17-744B-4367-90B4-20C9CDBD18E4}"/>
              </a:ext>
              <a:ext uri="{C183D7F6-B498-43B3-948B-1728B52AA6E4}">
                <adec:decorative xmlns:adec="http://schemas.microsoft.com/office/drawing/2017/decorative" xmlns="" val="1"/>
              </a:ext>
            </a:extLst>
          </p:cNvPr>
          <p:cNvSpPr/>
          <p:nvPr userDrawn="1"/>
        </p:nvSpPr>
        <p:spPr>
          <a:xfrm>
            <a:off x="8183442" y="3520775"/>
            <a:ext cx="328246" cy="32824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9FD6CCE-53EA-424C-A29B-35A77F78203D}"/>
              </a:ext>
              <a:ext uri="{C183D7F6-B498-43B3-948B-1728B52AA6E4}">
                <adec:decorative xmlns:adec="http://schemas.microsoft.com/office/drawing/2017/decorative" xmlns="" val="1"/>
              </a:ext>
            </a:extLst>
          </p:cNvPr>
          <p:cNvSpPr/>
          <p:nvPr userDrawn="1"/>
        </p:nvSpPr>
        <p:spPr>
          <a:xfrm>
            <a:off x="10435004" y="3520775"/>
            <a:ext cx="328246" cy="32824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A1ADC218-9303-4431-8BD2-4D5F9C19A2D3}"/>
              </a:ext>
              <a:ext uri="{C183D7F6-B498-43B3-948B-1728B52AA6E4}">
                <adec:decorative xmlns:adec="http://schemas.microsoft.com/office/drawing/2017/decorative" xmlns="" val="1"/>
              </a:ext>
            </a:extLst>
          </p:cNvPr>
          <p:cNvCxnSpPr>
            <a:cxnSpLocks/>
          </p:cNvCxnSpPr>
          <p:nvPr userDrawn="1"/>
        </p:nvCxnSpPr>
        <p:spPr>
          <a:xfrm>
            <a:off x="1592873" y="2964383"/>
            <a:ext cx="0" cy="41571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F724929-97F8-4988-BD69-D86CAA6950D1}"/>
              </a:ext>
              <a:ext uri="{C183D7F6-B498-43B3-948B-1728B52AA6E4}">
                <adec:decorative xmlns:adec="http://schemas.microsoft.com/office/drawing/2017/decorative" xmlns="" val="1"/>
              </a:ext>
            </a:extLst>
          </p:cNvPr>
          <p:cNvCxnSpPr>
            <a:cxnSpLocks/>
          </p:cNvCxnSpPr>
          <p:nvPr userDrawn="1"/>
        </p:nvCxnSpPr>
        <p:spPr>
          <a:xfrm>
            <a:off x="6096001" y="2964383"/>
            <a:ext cx="0" cy="415716"/>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80FEF08-1FB7-46B4-AB6B-D672A96A71F8}"/>
              </a:ext>
              <a:ext uri="{C183D7F6-B498-43B3-948B-1728B52AA6E4}">
                <adec:decorative xmlns:adec="http://schemas.microsoft.com/office/drawing/2017/decorative" xmlns="" val="1"/>
              </a:ext>
            </a:extLst>
          </p:cNvPr>
          <p:cNvCxnSpPr>
            <a:cxnSpLocks/>
          </p:cNvCxnSpPr>
          <p:nvPr userDrawn="1"/>
        </p:nvCxnSpPr>
        <p:spPr>
          <a:xfrm>
            <a:off x="10599127" y="2964383"/>
            <a:ext cx="0" cy="415716"/>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7" name="Text Placeholder 22">
            <a:extLst>
              <a:ext uri="{FF2B5EF4-FFF2-40B4-BE49-F238E27FC236}">
                <a16:creationId xmlns:a16="http://schemas.microsoft.com/office/drawing/2014/main" id="{8BA510CE-108D-434A-9BE7-BE6712175231}"/>
              </a:ext>
            </a:extLst>
          </p:cNvPr>
          <p:cNvSpPr>
            <a:spLocks noGrp="1"/>
          </p:cNvSpPr>
          <p:nvPr>
            <p:ph type="body" sz="quarter" idx="15" hasCustomPrompt="1"/>
          </p:nvPr>
        </p:nvSpPr>
        <p:spPr>
          <a:xfrm>
            <a:off x="465172" y="1627860"/>
            <a:ext cx="2251564" cy="498496"/>
          </a:xfrm>
          <a:prstGeom prst="rect">
            <a:avLst/>
          </a:prstGeom>
        </p:spPr>
        <p:txBody>
          <a:bodyPr anchor="b"/>
          <a:lstStyle>
            <a:lvl1pPr marL="0" indent="0" algn="ctr">
              <a:buNone/>
              <a:defRPr sz="1800" cap="all" baseline="0">
                <a:solidFill>
                  <a:schemeClr val="tx2"/>
                </a:solidFill>
                <a:latin typeface="Segoe UI" panose="020B0502040204020203" pitchFamily="34" charset="0"/>
              </a:defRPr>
            </a:lvl1pPr>
          </a:lstStyle>
          <a:p>
            <a:pPr lvl="0"/>
            <a:r>
              <a:rPr lang="en-US" dirty="0"/>
              <a:t>Add text</a:t>
            </a:r>
          </a:p>
        </p:txBody>
      </p:sp>
      <p:sp>
        <p:nvSpPr>
          <p:cNvPr id="28" name="Text Placeholder 22">
            <a:extLst>
              <a:ext uri="{FF2B5EF4-FFF2-40B4-BE49-F238E27FC236}">
                <a16:creationId xmlns:a16="http://schemas.microsoft.com/office/drawing/2014/main" id="{00414708-82D0-44BF-8CBD-2D165A385617}"/>
              </a:ext>
            </a:extLst>
          </p:cNvPr>
          <p:cNvSpPr>
            <a:spLocks noGrp="1"/>
          </p:cNvSpPr>
          <p:nvPr>
            <p:ph type="body" sz="quarter" idx="20" hasCustomPrompt="1"/>
          </p:nvPr>
        </p:nvSpPr>
        <p:spPr>
          <a:xfrm>
            <a:off x="465172" y="2135346"/>
            <a:ext cx="2251564" cy="812407"/>
          </a:xfrm>
          <a:prstGeom prst="rect">
            <a:avLst/>
          </a:prstGeom>
        </p:spPr>
        <p:txBody>
          <a:bodyPr anchor="t"/>
          <a:lstStyle>
            <a:lvl1pPr marL="0" indent="0" algn="ctr">
              <a:lnSpc>
                <a:spcPct val="114000"/>
              </a:lnSpc>
              <a:spcBef>
                <a:spcPts val="0"/>
              </a:spcBef>
              <a:buNone/>
              <a:defRPr sz="1400" spc="50" baseline="0">
                <a:solidFill>
                  <a:schemeClr val="tx2"/>
                </a:solidFill>
              </a:defRPr>
            </a:lvl1pPr>
          </a:lstStyle>
          <a:p>
            <a:pPr lvl="0"/>
            <a:r>
              <a:rPr lang="en-US" dirty="0"/>
              <a:t>Add text</a:t>
            </a:r>
          </a:p>
        </p:txBody>
      </p:sp>
      <p:sp>
        <p:nvSpPr>
          <p:cNvPr id="29" name="Text Placeholder 22">
            <a:extLst>
              <a:ext uri="{FF2B5EF4-FFF2-40B4-BE49-F238E27FC236}">
                <a16:creationId xmlns:a16="http://schemas.microsoft.com/office/drawing/2014/main" id="{272F07D4-1C66-4FA2-8361-FC6267F17717}"/>
              </a:ext>
            </a:extLst>
          </p:cNvPr>
          <p:cNvSpPr>
            <a:spLocks noGrp="1"/>
          </p:cNvSpPr>
          <p:nvPr>
            <p:ph type="body" sz="quarter" idx="21" hasCustomPrompt="1"/>
          </p:nvPr>
        </p:nvSpPr>
        <p:spPr>
          <a:xfrm>
            <a:off x="4970216" y="1637385"/>
            <a:ext cx="2251564" cy="498496"/>
          </a:xfrm>
          <a:prstGeom prst="rect">
            <a:avLst/>
          </a:prstGeom>
        </p:spPr>
        <p:txBody>
          <a:bodyPr anchor="b"/>
          <a:lstStyle>
            <a:lvl1pPr marL="0" indent="0" algn="ctr">
              <a:buNone/>
              <a:defRPr sz="1800" cap="all" baseline="0">
                <a:solidFill>
                  <a:schemeClr val="accent5">
                    <a:lumMod val="75000"/>
                  </a:schemeClr>
                </a:solidFill>
                <a:latin typeface="Segoe UI" panose="020B0502040204020203" pitchFamily="34" charset="0"/>
              </a:defRPr>
            </a:lvl1pPr>
          </a:lstStyle>
          <a:p>
            <a:pPr lvl="0"/>
            <a:r>
              <a:rPr lang="en-US" dirty="0"/>
              <a:t>Add text</a:t>
            </a:r>
          </a:p>
        </p:txBody>
      </p:sp>
      <p:sp>
        <p:nvSpPr>
          <p:cNvPr id="30" name="Text Placeholder 22">
            <a:extLst>
              <a:ext uri="{FF2B5EF4-FFF2-40B4-BE49-F238E27FC236}">
                <a16:creationId xmlns:a16="http://schemas.microsoft.com/office/drawing/2014/main" id="{432C0CF3-19F3-4C10-9EEC-BA5E5F3FD22F}"/>
              </a:ext>
            </a:extLst>
          </p:cNvPr>
          <p:cNvSpPr>
            <a:spLocks noGrp="1"/>
          </p:cNvSpPr>
          <p:nvPr>
            <p:ph type="body" sz="quarter" idx="22" hasCustomPrompt="1"/>
          </p:nvPr>
        </p:nvSpPr>
        <p:spPr>
          <a:xfrm>
            <a:off x="4970216" y="2144871"/>
            <a:ext cx="2251564" cy="812407"/>
          </a:xfrm>
          <a:prstGeom prst="rect">
            <a:avLst/>
          </a:prstGeom>
        </p:spPr>
        <p:txBody>
          <a:bodyPr anchor="t"/>
          <a:lstStyle>
            <a:lvl1pPr marL="0" indent="0" algn="ctr">
              <a:lnSpc>
                <a:spcPct val="114000"/>
              </a:lnSpc>
              <a:spcBef>
                <a:spcPts val="0"/>
              </a:spcBef>
              <a:buNone/>
              <a:defRPr sz="1400" spc="50" baseline="0">
                <a:solidFill>
                  <a:schemeClr val="accent5">
                    <a:lumMod val="75000"/>
                  </a:schemeClr>
                </a:solidFill>
              </a:defRPr>
            </a:lvl1pPr>
          </a:lstStyle>
          <a:p>
            <a:pPr lvl="0"/>
            <a:r>
              <a:rPr lang="en-US" dirty="0"/>
              <a:t>Add text</a:t>
            </a:r>
          </a:p>
        </p:txBody>
      </p:sp>
      <p:sp>
        <p:nvSpPr>
          <p:cNvPr id="31" name="Text Placeholder 22">
            <a:extLst>
              <a:ext uri="{FF2B5EF4-FFF2-40B4-BE49-F238E27FC236}">
                <a16:creationId xmlns:a16="http://schemas.microsoft.com/office/drawing/2014/main" id="{4A3A0AFC-7EB9-4059-8C59-C42379BA923E}"/>
              </a:ext>
            </a:extLst>
          </p:cNvPr>
          <p:cNvSpPr>
            <a:spLocks noGrp="1"/>
          </p:cNvSpPr>
          <p:nvPr>
            <p:ph type="body" sz="quarter" idx="23" hasCustomPrompt="1"/>
          </p:nvPr>
        </p:nvSpPr>
        <p:spPr>
          <a:xfrm>
            <a:off x="9473340" y="1637385"/>
            <a:ext cx="2251564" cy="498496"/>
          </a:xfrm>
          <a:prstGeom prst="rect">
            <a:avLst/>
          </a:prstGeom>
        </p:spPr>
        <p:txBody>
          <a:bodyPr anchor="b"/>
          <a:lstStyle>
            <a:lvl1pPr marL="0" indent="0" algn="ctr">
              <a:buNone/>
              <a:defRPr sz="1800" cap="all" baseline="0">
                <a:solidFill>
                  <a:schemeClr val="accent6">
                    <a:lumMod val="50000"/>
                  </a:schemeClr>
                </a:solidFill>
                <a:latin typeface="Segoe UI" panose="020B0502040204020203" pitchFamily="34" charset="0"/>
              </a:defRPr>
            </a:lvl1pPr>
          </a:lstStyle>
          <a:p>
            <a:pPr lvl="0"/>
            <a:r>
              <a:rPr lang="en-US" dirty="0"/>
              <a:t>Add text</a:t>
            </a:r>
          </a:p>
        </p:txBody>
      </p:sp>
      <p:sp>
        <p:nvSpPr>
          <p:cNvPr id="32" name="Text Placeholder 22">
            <a:extLst>
              <a:ext uri="{FF2B5EF4-FFF2-40B4-BE49-F238E27FC236}">
                <a16:creationId xmlns:a16="http://schemas.microsoft.com/office/drawing/2014/main" id="{417F27A8-21AF-48E6-8A67-65C9920A3077}"/>
              </a:ext>
            </a:extLst>
          </p:cNvPr>
          <p:cNvSpPr>
            <a:spLocks noGrp="1"/>
          </p:cNvSpPr>
          <p:nvPr>
            <p:ph type="body" sz="quarter" idx="24" hasCustomPrompt="1"/>
          </p:nvPr>
        </p:nvSpPr>
        <p:spPr>
          <a:xfrm>
            <a:off x="9473340" y="2144871"/>
            <a:ext cx="2251564" cy="812407"/>
          </a:xfrm>
          <a:prstGeom prst="rect">
            <a:avLst/>
          </a:prstGeom>
        </p:spPr>
        <p:txBody>
          <a:bodyPr anchor="t"/>
          <a:lstStyle>
            <a:lvl1pPr marL="0" indent="0" algn="ctr">
              <a:lnSpc>
                <a:spcPct val="114000"/>
              </a:lnSpc>
              <a:spcBef>
                <a:spcPts val="0"/>
              </a:spcBef>
              <a:buNone/>
              <a:defRPr sz="1400" spc="50" baseline="0">
                <a:solidFill>
                  <a:schemeClr val="accent6">
                    <a:lumMod val="50000"/>
                  </a:schemeClr>
                </a:solidFill>
              </a:defRPr>
            </a:lvl1pPr>
          </a:lstStyle>
          <a:p>
            <a:pPr lvl="0"/>
            <a:r>
              <a:rPr lang="en-US" dirty="0"/>
              <a:t>Add text</a:t>
            </a:r>
          </a:p>
        </p:txBody>
      </p:sp>
      <p:sp>
        <p:nvSpPr>
          <p:cNvPr id="33" name="Text Placeholder 22">
            <a:extLst>
              <a:ext uri="{FF2B5EF4-FFF2-40B4-BE49-F238E27FC236}">
                <a16:creationId xmlns:a16="http://schemas.microsoft.com/office/drawing/2014/main" id="{F26C8D2A-15B8-4AB1-83F7-74DB0A35CC77}"/>
              </a:ext>
            </a:extLst>
          </p:cNvPr>
          <p:cNvSpPr>
            <a:spLocks noGrp="1"/>
          </p:cNvSpPr>
          <p:nvPr>
            <p:ph type="body" sz="quarter" idx="25" hasCustomPrompt="1"/>
          </p:nvPr>
        </p:nvSpPr>
        <p:spPr>
          <a:xfrm>
            <a:off x="2716736" y="4400252"/>
            <a:ext cx="2251562" cy="498496"/>
          </a:xfrm>
          <a:prstGeom prst="rect">
            <a:avLst/>
          </a:prstGeom>
        </p:spPr>
        <p:txBody>
          <a:bodyPr anchor="b"/>
          <a:lstStyle>
            <a:lvl1pPr marL="0" indent="0" algn="ctr">
              <a:buNone/>
              <a:defRPr sz="1800" cap="all" baseline="0">
                <a:solidFill>
                  <a:schemeClr val="accent2"/>
                </a:solidFill>
                <a:latin typeface="Segoe UI" panose="020B0502040204020203" pitchFamily="34" charset="0"/>
              </a:defRPr>
            </a:lvl1pPr>
          </a:lstStyle>
          <a:p>
            <a:pPr lvl="0"/>
            <a:r>
              <a:rPr lang="en-US" dirty="0"/>
              <a:t>Add text</a:t>
            </a:r>
          </a:p>
        </p:txBody>
      </p:sp>
      <p:sp>
        <p:nvSpPr>
          <p:cNvPr id="34" name="Text Placeholder 22">
            <a:extLst>
              <a:ext uri="{FF2B5EF4-FFF2-40B4-BE49-F238E27FC236}">
                <a16:creationId xmlns:a16="http://schemas.microsoft.com/office/drawing/2014/main" id="{07311D06-DEA1-4811-AC58-E3B935DC5A8F}"/>
              </a:ext>
            </a:extLst>
          </p:cNvPr>
          <p:cNvSpPr>
            <a:spLocks noGrp="1"/>
          </p:cNvSpPr>
          <p:nvPr>
            <p:ph type="body" sz="quarter" idx="26" hasCustomPrompt="1"/>
          </p:nvPr>
        </p:nvSpPr>
        <p:spPr>
          <a:xfrm>
            <a:off x="2716736" y="4917263"/>
            <a:ext cx="2251562" cy="795563"/>
          </a:xfrm>
          <a:prstGeom prst="rect">
            <a:avLst/>
          </a:prstGeom>
        </p:spPr>
        <p:txBody>
          <a:bodyPr anchor="t"/>
          <a:lstStyle>
            <a:lvl1pPr marL="0" indent="0" algn="ctr">
              <a:lnSpc>
                <a:spcPct val="114000"/>
              </a:lnSpc>
              <a:spcBef>
                <a:spcPts val="0"/>
              </a:spcBef>
              <a:buNone/>
              <a:defRPr sz="1400" spc="50" baseline="0">
                <a:solidFill>
                  <a:schemeClr val="accent2"/>
                </a:solidFill>
              </a:defRPr>
            </a:lvl1pPr>
          </a:lstStyle>
          <a:p>
            <a:pPr lvl="0"/>
            <a:r>
              <a:rPr lang="en-US" dirty="0"/>
              <a:t>Add text</a:t>
            </a:r>
          </a:p>
        </p:txBody>
      </p:sp>
      <p:sp>
        <p:nvSpPr>
          <p:cNvPr id="35" name="Text Placeholder 22">
            <a:extLst>
              <a:ext uri="{FF2B5EF4-FFF2-40B4-BE49-F238E27FC236}">
                <a16:creationId xmlns:a16="http://schemas.microsoft.com/office/drawing/2014/main" id="{23AC1CF6-E394-4A35-A634-F187E005A4F8}"/>
              </a:ext>
            </a:extLst>
          </p:cNvPr>
          <p:cNvSpPr>
            <a:spLocks noGrp="1"/>
          </p:cNvSpPr>
          <p:nvPr>
            <p:ph type="body" sz="quarter" idx="27" hasCustomPrompt="1"/>
          </p:nvPr>
        </p:nvSpPr>
        <p:spPr>
          <a:xfrm>
            <a:off x="7221784" y="4400252"/>
            <a:ext cx="2251562" cy="498496"/>
          </a:xfrm>
          <a:prstGeom prst="rect">
            <a:avLst/>
          </a:prstGeom>
        </p:spPr>
        <p:txBody>
          <a:bodyPr anchor="b"/>
          <a:lstStyle>
            <a:lvl1pPr marL="0" indent="0" algn="ctr">
              <a:buNone/>
              <a:defRPr sz="1800" cap="all" baseline="0">
                <a:solidFill>
                  <a:schemeClr val="accent4">
                    <a:lumMod val="75000"/>
                  </a:schemeClr>
                </a:solidFill>
                <a:latin typeface="Segoe UI" panose="020B0502040204020203" pitchFamily="34" charset="0"/>
              </a:defRPr>
            </a:lvl1pPr>
          </a:lstStyle>
          <a:p>
            <a:pPr lvl="0"/>
            <a:r>
              <a:rPr lang="en-US" dirty="0"/>
              <a:t>Add text</a:t>
            </a:r>
          </a:p>
        </p:txBody>
      </p:sp>
      <p:sp>
        <p:nvSpPr>
          <p:cNvPr id="36" name="Text Placeholder 22">
            <a:extLst>
              <a:ext uri="{FF2B5EF4-FFF2-40B4-BE49-F238E27FC236}">
                <a16:creationId xmlns:a16="http://schemas.microsoft.com/office/drawing/2014/main" id="{9F72BEB0-9B11-4205-B9FC-10E5201C8132}"/>
              </a:ext>
            </a:extLst>
          </p:cNvPr>
          <p:cNvSpPr>
            <a:spLocks noGrp="1"/>
          </p:cNvSpPr>
          <p:nvPr>
            <p:ph type="body" sz="quarter" idx="28" hasCustomPrompt="1"/>
          </p:nvPr>
        </p:nvSpPr>
        <p:spPr>
          <a:xfrm>
            <a:off x="7221784" y="4917263"/>
            <a:ext cx="2251562" cy="795563"/>
          </a:xfrm>
          <a:prstGeom prst="rect">
            <a:avLst/>
          </a:prstGeom>
        </p:spPr>
        <p:txBody>
          <a:bodyPr anchor="t"/>
          <a:lstStyle>
            <a:lvl1pPr marL="0" indent="0" algn="ctr">
              <a:lnSpc>
                <a:spcPct val="114000"/>
              </a:lnSpc>
              <a:spcBef>
                <a:spcPts val="0"/>
              </a:spcBef>
              <a:buNone/>
              <a:defRPr sz="1400" spc="50" baseline="0">
                <a:solidFill>
                  <a:schemeClr val="accent4">
                    <a:lumMod val="75000"/>
                  </a:schemeClr>
                </a:solidFill>
              </a:defRPr>
            </a:lvl1pPr>
          </a:lstStyle>
          <a:p>
            <a:pPr lvl="0"/>
            <a:r>
              <a:rPr lang="en-US" dirty="0"/>
              <a:t>Add text</a:t>
            </a:r>
          </a:p>
        </p:txBody>
      </p:sp>
      <p:cxnSp>
        <p:nvCxnSpPr>
          <p:cNvPr id="51" name="Straight Connector 50">
            <a:extLst>
              <a:ext uri="{FF2B5EF4-FFF2-40B4-BE49-F238E27FC236}">
                <a16:creationId xmlns:a16="http://schemas.microsoft.com/office/drawing/2014/main" id="{0E574CD7-C8A6-4F56-81B4-F72FB22E04DA}"/>
              </a:ext>
              <a:ext uri="{C183D7F6-B498-43B3-948B-1728B52AA6E4}">
                <adec:decorative xmlns:adec="http://schemas.microsoft.com/office/drawing/2017/decorative" xmlns="" val="1"/>
              </a:ext>
            </a:extLst>
          </p:cNvPr>
          <p:cNvCxnSpPr>
            <a:cxnSpLocks/>
          </p:cNvCxnSpPr>
          <p:nvPr userDrawn="1"/>
        </p:nvCxnSpPr>
        <p:spPr>
          <a:xfrm>
            <a:off x="3844715" y="3977431"/>
            <a:ext cx="0" cy="41571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50FC7994-2504-4FF9-81F5-24405FEF066C}"/>
              </a:ext>
              <a:ext uri="{C183D7F6-B498-43B3-948B-1728B52AA6E4}">
                <adec:decorative xmlns:adec="http://schemas.microsoft.com/office/drawing/2017/decorative" xmlns="" val="1"/>
              </a:ext>
            </a:extLst>
          </p:cNvPr>
          <p:cNvCxnSpPr>
            <a:cxnSpLocks/>
          </p:cNvCxnSpPr>
          <p:nvPr userDrawn="1"/>
        </p:nvCxnSpPr>
        <p:spPr>
          <a:xfrm>
            <a:off x="8347565" y="3977431"/>
            <a:ext cx="0" cy="415716"/>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DC4F63B8-F105-4AC4-889E-C12790C8EBB9}"/>
              </a:ext>
            </a:extLst>
          </p:cNvPr>
          <p:cNvSpPr>
            <a:spLocks noGrp="1"/>
          </p:cNvSpPr>
          <p:nvPr>
            <p:ph type="dt" sz="half" idx="10"/>
          </p:nvPr>
        </p:nvSpPr>
        <p:spPr/>
        <p:txBody>
          <a:bodyPr/>
          <a:lstStyle/>
          <a:p>
            <a:r>
              <a:rPr lang="en-US" dirty="0"/>
              <a:t>20XX</a:t>
            </a:r>
          </a:p>
        </p:txBody>
      </p:sp>
      <p:sp>
        <p:nvSpPr>
          <p:cNvPr id="4" name="Footer Placeholder 3">
            <a:extLst>
              <a:ext uri="{FF2B5EF4-FFF2-40B4-BE49-F238E27FC236}">
                <a16:creationId xmlns:a16="http://schemas.microsoft.com/office/drawing/2014/main" id="{8C3AAE30-8A46-485A-BD2B-6ADB1856324D}"/>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39159F9D-CDA1-4B51-B521-C243219B8F36}"/>
              </a:ext>
            </a:extLst>
          </p:cNvPr>
          <p:cNvSpPr>
            <a:spLocks noGrp="1"/>
          </p:cNvSpPr>
          <p:nvPr>
            <p:ph type="sldNum" sz="quarter" idx="12"/>
          </p:nvPr>
        </p:nvSpPr>
        <p:spPr/>
        <p:txBody>
          <a:bodyPr/>
          <a:lstStyle/>
          <a:p>
            <a:fld id="{F91729D4-A164-47A3-830D-E792BCE699E4}" type="slidenum">
              <a:rPr lang="en-US" smtClean="0"/>
              <a:pPr/>
              <a:t>‹#›</a:t>
            </a:fld>
            <a:endParaRPr lang="en-US" dirty="0"/>
          </a:p>
        </p:txBody>
      </p:sp>
    </p:spTree>
    <p:extLst>
      <p:ext uri="{BB962C8B-B14F-4D97-AF65-F5344CB8AC3E}">
        <p14:creationId xmlns:p14="http://schemas.microsoft.com/office/powerpoint/2010/main" val="2767837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lumn 2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48F598-64F2-429E-B3E0-FC31DC90A0D5}"/>
              </a:ext>
            </a:extLst>
          </p:cNvPr>
          <p:cNvSpPr>
            <a:spLocks noGrp="1"/>
          </p:cNvSpPr>
          <p:nvPr>
            <p:ph type="title" hasCustomPrompt="1"/>
          </p:nvPr>
        </p:nvSpPr>
        <p:spPr>
          <a:xfrm>
            <a:off x="838200" y="649956"/>
            <a:ext cx="10515600" cy="726137"/>
          </a:xfrm>
          <a:prstGeom prst="rect">
            <a:avLst/>
          </a:prstGeom>
        </p:spPr>
        <p:txBody>
          <a:bodyPr anchor="ctr"/>
          <a:lstStyle>
            <a:lvl1pPr algn="r">
              <a:defRPr sz="3200" cap="all" spc="200" baseline="0">
                <a:solidFill>
                  <a:schemeClr val="accent4"/>
                </a:solidFill>
              </a:defRPr>
            </a:lvl1pPr>
          </a:lstStyle>
          <a:p>
            <a:r>
              <a:rPr lang="en-US" dirty="0"/>
              <a:t>Click to add title</a:t>
            </a:r>
          </a:p>
        </p:txBody>
      </p:sp>
      <p:sp>
        <p:nvSpPr>
          <p:cNvPr id="2" name="Rectangle 1">
            <a:extLst>
              <a:ext uri="{FF2B5EF4-FFF2-40B4-BE49-F238E27FC236}">
                <a16:creationId xmlns:a16="http://schemas.microsoft.com/office/drawing/2014/main" id="{B7B9DAAC-E781-43E6-913C-893B8D6754F5}"/>
              </a:ext>
              <a:ext uri="{C183D7F6-B498-43B3-948B-1728B52AA6E4}">
                <adec:decorative xmlns:adec="http://schemas.microsoft.com/office/drawing/2017/decorative" xmlns="" val="1"/>
              </a:ext>
            </a:extLst>
          </p:cNvPr>
          <p:cNvSpPr/>
          <p:nvPr userDrawn="1"/>
        </p:nvSpPr>
        <p:spPr>
          <a:xfrm>
            <a:off x="-1" y="530240"/>
            <a:ext cx="12192001" cy="889369"/>
          </a:xfrm>
          <a:prstGeom prst="rect">
            <a:avLst/>
          </a:prstGeom>
          <a:solidFill>
            <a:schemeClr val="accent6">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4">
            <a:extLst>
              <a:ext uri="{FF2B5EF4-FFF2-40B4-BE49-F238E27FC236}">
                <a16:creationId xmlns:a16="http://schemas.microsoft.com/office/drawing/2014/main" id="{1C78864A-44CD-4C12-B023-C16330014BEB}"/>
              </a:ext>
            </a:extLst>
          </p:cNvPr>
          <p:cNvSpPr>
            <a:spLocks noGrp="1"/>
          </p:cNvSpPr>
          <p:nvPr>
            <p:ph type="body" sz="quarter" idx="13" hasCustomPrompt="1"/>
          </p:nvPr>
        </p:nvSpPr>
        <p:spPr>
          <a:xfrm>
            <a:off x="1277759" y="2063838"/>
            <a:ext cx="4626764" cy="422365"/>
          </a:xfrm>
          <a:prstGeom prst="rect">
            <a:avLst/>
          </a:prstGeom>
        </p:spPr>
        <p:txBody>
          <a:bodyPr>
            <a:normAutofit/>
          </a:bodyPr>
          <a:lstStyle>
            <a:lvl1pPr marL="0" indent="0" algn="l">
              <a:buNone/>
              <a:defRPr sz="2000" b="0" i="0" spc="200" baseline="0">
                <a:solidFill>
                  <a:schemeClr val="accent5"/>
                </a:solidFill>
              </a:defRPr>
            </a:lvl1pPr>
          </a:lstStyle>
          <a:p>
            <a:pPr lvl="0"/>
            <a:r>
              <a:rPr lang="en-US" dirty="0"/>
              <a:t>Click to add subtitle here </a:t>
            </a:r>
          </a:p>
        </p:txBody>
      </p:sp>
      <p:sp>
        <p:nvSpPr>
          <p:cNvPr id="11" name="Text Placeholder 17">
            <a:extLst>
              <a:ext uri="{FF2B5EF4-FFF2-40B4-BE49-F238E27FC236}">
                <a16:creationId xmlns:a16="http://schemas.microsoft.com/office/drawing/2014/main" id="{6D9CE0F4-78C6-4BD6-9C58-FDFC16FF09AB}"/>
              </a:ext>
            </a:extLst>
          </p:cNvPr>
          <p:cNvSpPr>
            <a:spLocks noGrp="1"/>
          </p:cNvSpPr>
          <p:nvPr>
            <p:ph type="body" sz="quarter" idx="16" hasCustomPrompt="1"/>
          </p:nvPr>
        </p:nvSpPr>
        <p:spPr>
          <a:xfrm>
            <a:off x="1277551" y="2486203"/>
            <a:ext cx="4626293" cy="3325723"/>
          </a:xfrm>
          <a:prstGeom prst="rect">
            <a:avLst/>
          </a:prstGeom>
        </p:spPr>
        <p:txBody>
          <a:bodyPr/>
          <a:lstStyle>
            <a:lvl1pPr marL="0" indent="0">
              <a:lnSpc>
                <a:spcPct val="150000"/>
              </a:lnSpc>
              <a:spcBef>
                <a:spcPts val="0"/>
              </a:spcBef>
              <a:spcAft>
                <a:spcPts val="1200"/>
              </a:spcAft>
              <a:buFont typeface="Segoe UI Light" panose="020B0502040204020203" pitchFamily="34" charset="0"/>
              <a:buNone/>
              <a:defRPr sz="1400" spc="50" baseline="0"/>
            </a:lvl1pPr>
          </a:lstStyle>
          <a:p>
            <a:pPr lvl="0"/>
            <a:r>
              <a:rPr lang="en-US" dirty="0"/>
              <a:t>Click to add text</a:t>
            </a:r>
          </a:p>
        </p:txBody>
      </p:sp>
      <p:sp>
        <p:nvSpPr>
          <p:cNvPr id="10" name="Text Placeholder 14">
            <a:extLst>
              <a:ext uri="{FF2B5EF4-FFF2-40B4-BE49-F238E27FC236}">
                <a16:creationId xmlns:a16="http://schemas.microsoft.com/office/drawing/2014/main" id="{B499BD94-B24B-4B23-9B87-81DF413EA416}"/>
              </a:ext>
            </a:extLst>
          </p:cNvPr>
          <p:cNvSpPr>
            <a:spLocks noGrp="1"/>
          </p:cNvSpPr>
          <p:nvPr>
            <p:ph type="body" sz="quarter" idx="15" hasCustomPrompt="1"/>
          </p:nvPr>
        </p:nvSpPr>
        <p:spPr>
          <a:xfrm>
            <a:off x="6351708" y="2063837"/>
            <a:ext cx="4626763" cy="422365"/>
          </a:xfrm>
          <a:prstGeom prst="rect">
            <a:avLst/>
          </a:prstGeom>
        </p:spPr>
        <p:txBody>
          <a:bodyPr>
            <a:normAutofit/>
          </a:bodyPr>
          <a:lstStyle>
            <a:lvl1pPr marL="0" indent="0" algn="l">
              <a:buNone/>
              <a:defRPr sz="2000" b="0" i="0" spc="200" baseline="0">
                <a:solidFill>
                  <a:schemeClr val="accent5"/>
                </a:solidFill>
              </a:defRPr>
            </a:lvl1pPr>
          </a:lstStyle>
          <a:p>
            <a:pPr lvl="0"/>
            <a:r>
              <a:rPr lang="en-US" dirty="0"/>
              <a:t>Click to add subtitle here </a:t>
            </a:r>
          </a:p>
        </p:txBody>
      </p:sp>
      <p:sp>
        <p:nvSpPr>
          <p:cNvPr id="12" name="Text Placeholder 17">
            <a:extLst>
              <a:ext uri="{FF2B5EF4-FFF2-40B4-BE49-F238E27FC236}">
                <a16:creationId xmlns:a16="http://schemas.microsoft.com/office/drawing/2014/main" id="{6BC5A941-8EB4-4D4B-9671-6B8FA6447ABE}"/>
              </a:ext>
            </a:extLst>
          </p:cNvPr>
          <p:cNvSpPr>
            <a:spLocks noGrp="1"/>
          </p:cNvSpPr>
          <p:nvPr>
            <p:ph type="body" sz="quarter" idx="17" hasCustomPrompt="1"/>
          </p:nvPr>
        </p:nvSpPr>
        <p:spPr>
          <a:xfrm>
            <a:off x="6352188" y="2486202"/>
            <a:ext cx="4626293" cy="3325723"/>
          </a:xfrm>
          <a:prstGeom prst="rect">
            <a:avLst/>
          </a:prstGeom>
        </p:spPr>
        <p:txBody>
          <a:bodyPr/>
          <a:lstStyle>
            <a:lvl1pPr marL="0" indent="0">
              <a:lnSpc>
                <a:spcPct val="150000"/>
              </a:lnSpc>
              <a:spcBef>
                <a:spcPts val="0"/>
              </a:spcBef>
              <a:spcAft>
                <a:spcPts val="1200"/>
              </a:spcAft>
              <a:buFont typeface="Segoe UI Light" panose="020B0502040204020203" pitchFamily="34" charset="0"/>
              <a:buNone/>
              <a:defRPr sz="1400" spc="50" baseline="0"/>
            </a:lvl1pPr>
          </a:lstStyle>
          <a:p>
            <a:pPr lvl="0"/>
            <a:r>
              <a:rPr lang="en-US" dirty="0"/>
              <a:t>Click to add text</a:t>
            </a:r>
          </a:p>
        </p:txBody>
      </p:sp>
      <p:sp>
        <p:nvSpPr>
          <p:cNvPr id="4" name="Date Placeholder 3">
            <a:extLst>
              <a:ext uri="{FF2B5EF4-FFF2-40B4-BE49-F238E27FC236}">
                <a16:creationId xmlns:a16="http://schemas.microsoft.com/office/drawing/2014/main" id="{AE4E3392-5868-4F6C-BFCC-ECCB66A3B2CC}"/>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DED975EE-261C-47D3-A9E5-7401C706A46E}"/>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C727BB3A-38A2-4A8E-88C2-55FAE758D5AC}"/>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13891792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lumn 3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B3E9C-104B-4460-A48D-0C2C5329B84B}"/>
              </a:ext>
            </a:extLst>
          </p:cNvPr>
          <p:cNvSpPr>
            <a:spLocks noGrp="1"/>
          </p:cNvSpPr>
          <p:nvPr>
            <p:ph type="title" hasCustomPrompt="1"/>
          </p:nvPr>
        </p:nvSpPr>
        <p:spPr>
          <a:xfrm>
            <a:off x="838200" y="640431"/>
            <a:ext cx="10515600" cy="726137"/>
          </a:xfrm>
          <a:prstGeom prst="rect">
            <a:avLst/>
          </a:prstGeom>
        </p:spPr>
        <p:txBody>
          <a:bodyPr anchor="ctr"/>
          <a:lstStyle>
            <a:lvl1pPr algn="r">
              <a:defRPr sz="3200" cap="all" spc="200" baseline="0">
                <a:solidFill>
                  <a:schemeClr val="accent4"/>
                </a:solidFill>
              </a:defRPr>
            </a:lvl1pPr>
          </a:lstStyle>
          <a:p>
            <a:r>
              <a:rPr lang="en-US" dirty="0"/>
              <a:t>Click to add title</a:t>
            </a:r>
          </a:p>
        </p:txBody>
      </p:sp>
      <p:sp>
        <p:nvSpPr>
          <p:cNvPr id="11" name="Rectangle 10">
            <a:extLst>
              <a:ext uri="{FF2B5EF4-FFF2-40B4-BE49-F238E27FC236}">
                <a16:creationId xmlns:a16="http://schemas.microsoft.com/office/drawing/2014/main" id="{716DDC2F-7D33-44CF-9D9F-B342720BBC65}"/>
              </a:ext>
              <a:ext uri="{C183D7F6-B498-43B3-948B-1728B52AA6E4}">
                <adec:decorative xmlns:adec="http://schemas.microsoft.com/office/drawing/2017/decorative" xmlns="" val="1"/>
              </a:ext>
            </a:extLst>
          </p:cNvPr>
          <p:cNvSpPr/>
          <p:nvPr userDrawn="1"/>
        </p:nvSpPr>
        <p:spPr>
          <a:xfrm>
            <a:off x="-1" y="530240"/>
            <a:ext cx="12192000" cy="889369"/>
          </a:xfrm>
          <a:prstGeom prst="rect">
            <a:avLst/>
          </a:prstGeom>
          <a:solidFill>
            <a:schemeClr val="accent6">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4">
            <a:extLst>
              <a:ext uri="{FF2B5EF4-FFF2-40B4-BE49-F238E27FC236}">
                <a16:creationId xmlns:a16="http://schemas.microsoft.com/office/drawing/2014/main" id="{9A8189FC-92D4-447F-BE75-86F13BA33B6C}"/>
              </a:ext>
            </a:extLst>
          </p:cNvPr>
          <p:cNvSpPr>
            <a:spLocks noGrp="1"/>
          </p:cNvSpPr>
          <p:nvPr>
            <p:ph type="body" sz="quarter" idx="13" hasCustomPrompt="1"/>
          </p:nvPr>
        </p:nvSpPr>
        <p:spPr>
          <a:xfrm>
            <a:off x="483140" y="2063838"/>
            <a:ext cx="3515704" cy="422365"/>
          </a:xfrm>
          <a:prstGeom prst="rect">
            <a:avLst/>
          </a:prstGeom>
        </p:spPr>
        <p:txBody>
          <a:bodyPr>
            <a:noAutofit/>
          </a:bodyPr>
          <a:lstStyle>
            <a:lvl1pPr marL="0" indent="0" algn="l">
              <a:buNone/>
              <a:defRPr sz="2000" b="0" i="0" spc="200" baseline="0">
                <a:solidFill>
                  <a:schemeClr val="accent5"/>
                </a:solidFill>
              </a:defRPr>
            </a:lvl1pPr>
          </a:lstStyle>
          <a:p>
            <a:pPr lvl="0"/>
            <a:r>
              <a:rPr lang="en-US" dirty="0"/>
              <a:t>Click to add subtitle here </a:t>
            </a:r>
          </a:p>
        </p:txBody>
      </p:sp>
      <p:sp>
        <p:nvSpPr>
          <p:cNvPr id="14" name="Text Placeholder 17">
            <a:extLst>
              <a:ext uri="{FF2B5EF4-FFF2-40B4-BE49-F238E27FC236}">
                <a16:creationId xmlns:a16="http://schemas.microsoft.com/office/drawing/2014/main" id="{4FDAEC9F-05AF-4D5D-AD2C-537FF767ED6A}"/>
              </a:ext>
            </a:extLst>
          </p:cNvPr>
          <p:cNvSpPr>
            <a:spLocks noGrp="1"/>
          </p:cNvSpPr>
          <p:nvPr>
            <p:ph type="body" sz="quarter" idx="16" hasCustomPrompt="1"/>
          </p:nvPr>
        </p:nvSpPr>
        <p:spPr>
          <a:xfrm>
            <a:off x="482932" y="2523933"/>
            <a:ext cx="3515346" cy="3325723"/>
          </a:xfrm>
          <a:prstGeom prst="rect">
            <a:avLst/>
          </a:prstGeom>
        </p:spPr>
        <p:txBody>
          <a:bodyPr/>
          <a:lstStyle>
            <a:lvl1pPr marL="0" indent="0">
              <a:lnSpc>
                <a:spcPct val="150000"/>
              </a:lnSpc>
              <a:spcBef>
                <a:spcPts val="0"/>
              </a:spcBef>
              <a:spcAft>
                <a:spcPts val="1200"/>
              </a:spcAft>
              <a:buFont typeface="Segoe UI Light" panose="020B0502040204020203" pitchFamily="34" charset="0"/>
              <a:buNone/>
              <a:defRPr sz="1400" spc="50" baseline="0"/>
            </a:lvl1pPr>
          </a:lstStyle>
          <a:p>
            <a:pPr lvl="0"/>
            <a:r>
              <a:rPr lang="en-US" dirty="0"/>
              <a:t>Click to add text</a:t>
            </a:r>
          </a:p>
        </p:txBody>
      </p:sp>
      <p:sp>
        <p:nvSpPr>
          <p:cNvPr id="22" name="Text Placeholder 14">
            <a:extLst>
              <a:ext uri="{FF2B5EF4-FFF2-40B4-BE49-F238E27FC236}">
                <a16:creationId xmlns:a16="http://schemas.microsoft.com/office/drawing/2014/main" id="{2492CECA-D20C-47AF-A75A-44DFDE74D82D}"/>
              </a:ext>
            </a:extLst>
          </p:cNvPr>
          <p:cNvSpPr>
            <a:spLocks noGrp="1"/>
          </p:cNvSpPr>
          <p:nvPr>
            <p:ph type="body" sz="quarter" idx="17" hasCustomPrompt="1"/>
          </p:nvPr>
        </p:nvSpPr>
        <p:spPr>
          <a:xfrm>
            <a:off x="4329790" y="2063838"/>
            <a:ext cx="3515704" cy="422365"/>
          </a:xfrm>
          <a:prstGeom prst="rect">
            <a:avLst/>
          </a:prstGeom>
        </p:spPr>
        <p:txBody>
          <a:bodyPr>
            <a:noAutofit/>
          </a:bodyPr>
          <a:lstStyle>
            <a:lvl1pPr marL="0" indent="0" algn="l">
              <a:buNone/>
              <a:defRPr sz="2000" b="0" i="0" spc="200" baseline="0">
                <a:solidFill>
                  <a:schemeClr val="accent5"/>
                </a:solidFill>
              </a:defRPr>
            </a:lvl1pPr>
          </a:lstStyle>
          <a:p>
            <a:pPr lvl="0"/>
            <a:r>
              <a:rPr lang="en-US" dirty="0"/>
              <a:t>Click to add subtitle here </a:t>
            </a:r>
          </a:p>
        </p:txBody>
      </p:sp>
      <p:sp>
        <p:nvSpPr>
          <p:cNvPr id="23" name="Text Placeholder 17">
            <a:extLst>
              <a:ext uri="{FF2B5EF4-FFF2-40B4-BE49-F238E27FC236}">
                <a16:creationId xmlns:a16="http://schemas.microsoft.com/office/drawing/2014/main" id="{EEF915A4-555A-4718-876D-625A85FAB0C9}"/>
              </a:ext>
            </a:extLst>
          </p:cNvPr>
          <p:cNvSpPr>
            <a:spLocks noGrp="1"/>
          </p:cNvSpPr>
          <p:nvPr>
            <p:ph type="body" sz="quarter" idx="18" hasCustomPrompt="1"/>
          </p:nvPr>
        </p:nvSpPr>
        <p:spPr>
          <a:xfrm>
            <a:off x="4329582" y="2523933"/>
            <a:ext cx="3515346" cy="3325723"/>
          </a:xfrm>
          <a:prstGeom prst="rect">
            <a:avLst/>
          </a:prstGeom>
        </p:spPr>
        <p:txBody>
          <a:bodyPr/>
          <a:lstStyle>
            <a:lvl1pPr marL="0" indent="0">
              <a:lnSpc>
                <a:spcPct val="150000"/>
              </a:lnSpc>
              <a:spcBef>
                <a:spcPts val="0"/>
              </a:spcBef>
              <a:spcAft>
                <a:spcPts val="1200"/>
              </a:spcAft>
              <a:buFont typeface="Segoe UI Light" panose="020B0502040204020203" pitchFamily="34" charset="0"/>
              <a:buNone/>
              <a:defRPr sz="1400" spc="50" baseline="0"/>
            </a:lvl1pPr>
          </a:lstStyle>
          <a:p>
            <a:pPr lvl="0"/>
            <a:r>
              <a:rPr lang="en-US" dirty="0"/>
              <a:t>Click to add text</a:t>
            </a:r>
          </a:p>
        </p:txBody>
      </p:sp>
      <p:sp>
        <p:nvSpPr>
          <p:cNvPr id="26" name="Text Placeholder 14">
            <a:extLst>
              <a:ext uri="{FF2B5EF4-FFF2-40B4-BE49-F238E27FC236}">
                <a16:creationId xmlns:a16="http://schemas.microsoft.com/office/drawing/2014/main" id="{7458D237-AB82-4392-B182-AAF3694FDB1D}"/>
              </a:ext>
            </a:extLst>
          </p:cNvPr>
          <p:cNvSpPr>
            <a:spLocks noGrp="1"/>
          </p:cNvSpPr>
          <p:nvPr>
            <p:ph type="body" sz="quarter" idx="19" hasCustomPrompt="1"/>
          </p:nvPr>
        </p:nvSpPr>
        <p:spPr>
          <a:xfrm>
            <a:off x="8175874" y="2063838"/>
            <a:ext cx="3515704" cy="422365"/>
          </a:xfrm>
          <a:prstGeom prst="rect">
            <a:avLst/>
          </a:prstGeom>
        </p:spPr>
        <p:txBody>
          <a:bodyPr>
            <a:noAutofit/>
          </a:bodyPr>
          <a:lstStyle>
            <a:lvl1pPr marL="0" indent="0" algn="l">
              <a:buNone/>
              <a:defRPr sz="2000" b="0" i="0" spc="200" baseline="0">
                <a:solidFill>
                  <a:schemeClr val="accent5"/>
                </a:solidFill>
              </a:defRPr>
            </a:lvl1pPr>
          </a:lstStyle>
          <a:p>
            <a:pPr lvl="0"/>
            <a:r>
              <a:rPr lang="en-US" dirty="0"/>
              <a:t>Click to add subtitle here </a:t>
            </a:r>
          </a:p>
        </p:txBody>
      </p:sp>
      <p:sp>
        <p:nvSpPr>
          <p:cNvPr id="27" name="Text Placeholder 17">
            <a:extLst>
              <a:ext uri="{FF2B5EF4-FFF2-40B4-BE49-F238E27FC236}">
                <a16:creationId xmlns:a16="http://schemas.microsoft.com/office/drawing/2014/main" id="{AAA9CCE2-427A-46C0-A79B-0D01E8888EEB}"/>
              </a:ext>
            </a:extLst>
          </p:cNvPr>
          <p:cNvSpPr>
            <a:spLocks noGrp="1"/>
          </p:cNvSpPr>
          <p:nvPr>
            <p:ph type="body" sz="quarter" idx="20" hasCustomPrompt="1"/>
          </p:nvPr>
        </p:nvSpPr>
        <p:spPr>
          <a:xfrm>
            <a:off x="8175666" y="2523933"/>
            <a:ext cx="3515346" cy="3325723"/>
          </a:xfrm>
          <a:prstGeom prst="rect">
            <a:avLst/>
          </a:prstGeom>
        </p:spPr>
        <p:txBody>
          <a:bodyPr/>
          <a:lstStyle>
            <a:lvl1pPr marL="0" indent="0">
              <a:lnSpc>
                <a:spcPct val="150000"/>
              </a:lnSpc>
              <a:spcBef>
                <a:spcPts val="0"/>
              </a:spcBef>
              <a:spcAft>
                <a:spcPts val="1200"/>
              </a:spcAft>
              <a:buFont typeface="Segoe UI Light" panose="020B0502040204020203" pitchFamily="34" charset="0"/>
              <a:buNone/>
              <a:defRPr sz="1400" spc="50" baseline="0"/>
            </a:lvl1pPr>
          </a:lstStyle>
          <a:p>
            <a:pPr lvl="0"/>
            <a:r>
              <a:rPr lang="en-US" dirty="0"/>
              <a:t>Click to add text</a:t>
            </a:r>
          </a:p>
        </p:txBody>
      </p:sp>
      <p:sp>
        <p:nvSpPr>
          <p:cNvPr id="4" name="Date Placeholder 3">
            <a:extLst>
              <a:ext uri="{FF2B5EF4-FFF2-40B4-BE49-F238E27FC236}">
                <a16:creationId xmlns:a16="http://schemas.microsoft.com/office/drawing/2014/main" id="{235A30FE-146C-418D-B68F-9EBB829D029E}"/>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B6BCBBE8-05C6-4946-80F5-DE319A6FCE8D}"/>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722839E0-080F-4A5D-99FB-FD1917E7F5BF}"/>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3077888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C65D0-3E91-45C0-BC6C-CC7BFE58B0B9}"/>
              </a:ext>
            </a:extLst>
          </p:cNvPr>
          <p:cNvSpPr>
            <a:spLocks noGrp="1"/>
          </p:cNvSpPr>
          <p:nvPr>
            <p:ph type="title" hasCustomPrompt="1"/>
          </p:nvPr>
        </p:nvSpPr>
        <p:spPr>
          <a:xfrm>
            <a:off x="1574800" y="3429000"/>
            <a:ext cx="3097320" cy="978408"/>
          </a:xfrm>
          <a:prstGeom prst="rect">
            <a:avLst/>
          </a:prstGeom>
        </p:spPr>
        <p:txBody>
          <a:bodyPr anchor="ctr"/>
          <a:lstStyle>
            <a:lvl1pPr algn="l">
              <a:defRPr sz="3200" cap="all" spc="200" baseline="0">
                <a:solidFill>
                  <a:schemeClr val="accent4"/>
                </a:solidFill>
              </a:defRPr>
            </a:lvl1pPr>
          </a:lstStyle>
          <a:p>
            <a:r>
              <a:rPr lang="en-US" dirty="0"/>
              <a:t>Click to add title</a:t>
            </a:r>
          </a:p>
        </p:txBody>
      </p:sp>
      <p:sp>
        <p:nvSpPr>
          <p:cNvPr id="6" name="Picture Placeholder 5">
            <a:extLst>
              <a:ext uri="{FF2B5EF4-FFF2-40B4-BE49-F238E27FC236}">
                <a16:creationId xmlns:a16="http://schemas.microsoft.com/office/drawing/2014/main" id="{09651A5D-2C86-4900-A248-8559E39BDAC9}"/>
              </a:ext>
            </a:extLst>
          </p:cNvPr>
          <p:cNvSpPr>
            <a:spLocks noGrp="1"/>
          </p:cNvSpPr>
          <p:nvPr>
            <p:ph type="pic" sz="quarter" idx="13" hasCustomPrompt="1"/>
          </p:nvPr>
        </p:nvSpPr>
        <p:spPr>
          <a:xfrm>
            <a:off x="0" y="0"/>
            <a:ext cx="12192000" cy="2051050"/>
          </a:xfrm>
          <a:prstGeom prst="rect">
            <a:avLst/>
          </a:prstGeom>
        </p:spPr>
        <p:txBody>
          <a:bodyPr/>
          <a:lstStyle>
            <a:lvl1pPr marL="0" indent="0" algn="ctr">
              <a:buNone/>
              <a:defRPr spc="400" baseline="0"/>
            </a:lvl1pPr>
          </a:lstStyle>
          <a:p>
            <a:r>
              <a:rPr lang="en-US" dirty="0"/>
              <a:t>Click to add photo</a:t>
            </a:r>
          </a:p>
        </p:txBody>
      </p:sp>
      <p:sp>
        <p:nvSpPr>
          <p:cNvPr id="9" name="Text Placeholder 11">
            <a:extLst>
              <a:ext uri="{FF2B5EF4-FFF2-40B4-BE49-F238E27FC236}">
                <a16:creationId xmlns:a16="http://schemas.microsoft.com/office/drawing/2014/main" id="{D5F84479-AB5A-4587-BAAF-A05E52224B46}"/>
              </a:ext>
            </a:extLst>
          </p:cNvPr>
          <p:cNvSpPr>
            <a:spLocks noGrp="1"/>
          </p:cNvSpPr>
          <p:nvPr>
            <p:ph type="body" sz="quarter" idx="16" hasCustomPrompt="1"/>
          </p:nvPr>
        </p:nvSpPr>
        <p:spPr>
          <a:xfrm>
            <a:off x="6235700" y="2854660"/>
            <a:ext cx="4749800" cy="2129971"/>
          </a:xfrm>
          <a:prstGeom prst="rect">
            <a:avLst/>
          </a:prstGeom>
        </p:spPr>
        <p:txBody>
          <a:bodyPr/>
          <a:lstStyle>
            <a:lvl1pPr marL="0" indent="0" algn="l">
              <a:lnSpc>
                <a:spcPct val="150000"/>
              </a:lnSpc>
              <a:spcBef>
                <a:spcPts val="0"/>
              </a:spcBef>
              <a:buNone/>
              <a:defRPr sz="1400" cap="none" spc="50" baseline="0">
                <a:latin typeface="+mn-lt"/>
              </a:defRPr>
            </a:lvl1pPr>
          </a:lstStyle>
          <a:p>
            <a:pPr lvl="0"/>
            <a:r>
              <a:rPr lang="en-US" dirty="0"/>
              <a:t>Click to add text</a:t>
            </a:r>
          </a:p>
        </p:txBody>
      </p:sp>
      <p:sp>
        <p:nvSpPr>
          <p:cNvPr id="7" name="Picture Placeholder 5">
            <a:extLst>
              <a:ext uri="{FF2B5EF4-FFF2-40B4-BE49-F238E27FC236}">
                <a16:creationId xmlns:a16="http://schemas.microsoft.com/office/drawing/2014/main" id="{3D8D3253-3A08-4F2F-B6B3-607BBC6B33D7}"/>
              </a:ext>
            </a:extLst>
          </p:cNvPr>
          <p:cNvSpPr>
            <a:spLocks noGrp="1"/>
          </p:cNvSpPr>
          <p:nvPr>
            <p:ph type="pic" sz="quarter" idx="14" hasCustomPrompt="1"/>
          </p:nvPr>
        </p:nvSpPr>
        <p:spPr>
          <a:xfrm>
            <a:off x="0" y="5788241"/>
            <a:ext cx="12192000" cy="1069760"/>
          </a:xfrm>
          <a:prstGeom prst="rect">
            <a:avLst/>
          </a:prstGeom>
        </p:spPr>
        <p:txBody>
          <a:bodyPr/>
          <a:lstStyle>
            <a:lvl1pPr marL="0" indent="0" algn="ctr">
              <a:buNone/>
              <a:defRPr spc="400" baseline="0"/>
            </a:lvl1pPr>
          </a:lstStyle>
          <a:p>
            <a:r>
              <a:rPr lang="en-US" dirty="0"/>
              <a:t>Click to add photo</a:t>
            </a:r>
          </a:p>
        </p:txBody>
      </p:sp>
      <p:sp>
        <p:nvSpPr>
          <p:cNvPr id="3" name="Date Placeholder 2">
            <a:extLst>
              <a:ext uri="{FF2B5EF4-FFF2-40B4-BE49-F238E27FC236}">
                <a16:creationId xmlns:a16="http://schemas.microsoft.com/office/drawing/2014/main" id="{92B75CEA-DDFB-4C62-B83F-6A0B86FA74F7}"/>
              </a:ext>
            </a:extLst>
          </p:cNvPr>
          <p:cNvSpPr>
            <a:spLocks noGrp="1"/>
          </p:cNvSpPr>
          <p:nvPr>
            <p:ph type="dt" sz="half" idx="10"/>
          </p:nvPr>
        </p:nvSpPr>
        <p:spPr/>
        <p:txBody>
          <a:bodyPr/>
          <a:lstStyle>
            <a:lvl1pPr>
              <a:defRPr>
                <a:solidFill>
                  <a:schemeClr val="bg1"/>
                </a:solidFill>
                <a:effectLst>
                  <a:outerShdw blurRad="38100" dist="38100" dir="2700000" algn="tl">
                    <a:srgbClr val="000000">
                      <a:alpha val="43137"/>
                    </a:srgbClr>
                  </a:outerShdw>
                </a:effectLst>
              </a:defRPr>
            </a:lvl1pPr>
          </a:lstStyle>
          <a:p>
            <a:r>
              <a:rPr lang="en-US" dirty="0"/>
              <a:t>20XX</a:t>
            </a:r>
          </a:p>
        </p:txBody>
      </p:sp>
      <p:sp>
        <p:nvSpPr>
          <p:cNvPr id="4" name="Footer Placeholder 3">
            <a:extLst>
              <a:ext uri="{FF2B5EF4-FFF2-40B4-BE49-F238E27FC236}">
                <a16:creationId xmlns:a16="http://schemas.microsoft.com/office/drawing/2014/main" id="{5D425E30-50C5-42DD-911D-36C0E732E337}"/>
              </a:ext>
            </a:extLst>
          </p:cNvPr>
          <p:cNvSpPr>
            <a:spLocks noGrp="1"/>
          </p:cNvSpPr>
          <p:nvPr>
            <p:ph type="ftr" sz="quarter" idx="11"/>
          </p:nvPr>
        </p:nvSpPr>
        <p:spPr/>
        <p:txBody>
          <a:bodyPr/>
          <a:lstStyle>
            <a:lvl1pPr>
              <a:defRPr>
                <a:solidFill>
                  <a:schemeClr val="bg1"/>
                </a:solidFill>
                <a:effectLst>
                  <a:outerShdw blurRad="38100" dist="38100" dir="2700000" algn="tl">
                    <a:srgbClr val="000000">
                      <a:alpha val="43137"/>
                    </a:srgbClr>
                  </a:outerShdw>
                </a:effectLst>
              </a:defRPr>
            </a:lvl1pPr>
          </a:lstStyle>
          <a:p>
            <a:r>
              <a:rPr lang="en-US" dirty="0"/>
              <a:t>PRESENTATION TITLE</a:t>
            </a:r>
          </a:p>
        </p:txBody>
      </p:sp>
      <p:sp>
        <p:nvSpPr>
          <p:cNvPr id="5" name="Slide Number Placeholder 4">
            <a:extLst>
              <a:ext uri="{FF2B5EF4-FFF2-40B4-BE49-F238E27FC236}">
                <a16:creationId xmlns:a16="http://schemas.microsoft.com/office/drawing/2014/main" id="{6E88C855-986C-4539-81CE-5421C8EB71F7}"/>
              </a:ext>
            </a:extLst>
          </p:cNvPr>
          <p:cNvSpPr>
            <a:spLocks noGrp="1"/>
          </p:cNvSpPr>
          <p:nvPr>
            <p:ph type="sldNum" sz="quarter" idx="12"/>
          </p:nvPr>
        </p:nvSpPr>
        <p:spPr/>
        <p:txBody>
          <a:bodyPr/>
          <a:lstStyle>
            <a:lvl1pPr>
              <a:defRPr>
                <a:solidFill>
                  <a:schemeClr val="bg1"/>
                </a:solidFill>
                <a:effectLst>
                  <a:outerShdw blurRad="38100" dist="38100" dir="2700000" algn="tl">
                    <a:srgbClr val="000000">
                      <a:alpha val="43137"/>
                    </a:srgbClr>
                  </a:outerShdw>
                </a:effectLst>
              </a:defRPr>
            </a:lvl1pPr>
          </a:lstStyle>
          <a:p>
            <a:fld id="{F91729D4-A164-47A3-830D-E792BCE699E4}" type="slidenum">
              <a:rPr lang="en-US" smtClean="0"/>
              <a:pPr/>
              <a:t>‹#›</a:t>
            </a:fld>
            <a:endParaRPr lang="en-US" dirty="0"/>
          </a:p>
        </p:txBody>
      </p:sp>
    </p:spTree>
    <p:extLst>
      <p:ext uri="{BB962C8B-B14F-4D97-AF65-F5344CB8AC3E}">
        <p14:creationId xmlns:p14="http://schemas.microsoft.com/office/powerpoint/2010/main" val="2377239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8F63EB3-EB79-4150-A7A5-F675662724D7}"/>
              </a:ext>
            </a:extLst>
          </p:cNvPr>
          <p:cNvSpPr>
            <a:spLocks noGrp="1"/>
          </p:cNvSpPr>
          <p:nvPr>
            <p:ph type="title" hasCustomPrompt="1"/>
          </p:nvPr>
        </p:nvSpPr>
        <p:spPr>
          <a:xfrm>
            <a:off x="4073237" y="1096375"/>
            <a:ext cx="4045527" cy="1590790"/>
          </a:xfrm>
          <a:prstGeom prst="rect">
            <a:avLst/>
          </a:prstGeom>
        </p:spPr>
        <p:txBody>
          <a:bodyPr anchor="b"/>
          <a:lstStyle>
            <a:lvl1pPr>
              <a:defRPr sz="3200" cap="all" spc="200" baseline="0">
                <a:solidFill>
                  <a:schemeClr val="accent4"/>
                </a:solidFill>
              </a:defRPr>
            </a:lvl1pPr>
          </a:lstStyle>
          <a:p>
            <a:r>
              <a:rPr lang="en-US" dirty="0"/>
              <a:t>Click to add title</a:t>
            </a:r>
          </a:p>
        </p:txBody>
      </p:sp>
      <p:sp>
        <p:nvSpPr>
          <p:cNvPr id="6" name="Picture Placeholder 5">
            <a:extLst>
              <a:ext uri="{FF2B5EF4-FFF2-40B4-BE49-F238E27FC236}">
                <a16:creationId xmlns:a16="http://schemas.microsoft.com/office/drawing/2014/main" id="{289D0B50-E879-41B9-9B1B-EBB40605D1B7}"/>
              </a:ext>
            </a:extLst>
          </p:cNvPr>
          <p:cNvSpPr>
            <a:spLocks noGrp="1"/>
          </p:cNvSpPr>
          <p:nvPr>
            <p:ph type="pic" sz="quarter" idx="13" hasCustomPrompt="1"/>
          </p:nvPr>
        </p:nvSpPr>
        <p:spPr>
          <a:xfrm>
            <a:off x="0" y="951274"/>
            <a:ext cx="2743201" cy="4747564"/>
          </a:xfrm>
          <a:prstGeom prst="rect">
            <a:avLst/>
          </a:prstGeom>
        </p:spPr>
        <p:txBody>
          <a:bodyPr/>
          <a:lstStyle>
            <a:lvl1pPr marL="0" indent="0" algn="ctr">
              <a:buNone/>
              <a:defRPr spc="400" baseline="0"/>
            </a:lvl1pPr>
          </a:lstStyle>
          <a:p>
            <a:r>
              <a:rPr lang="en-US" dirty="0"/>
              <a:t>Click to add photo</a:t>
            </a:r>
          </a:p>
        </p:txBody>
      </p:sp>
      <p:sp>
        <p:nvSpPr>
          <p:cNvPr id="8" name="Text Placeholder 8">
            <a:extLst>
              <a:ext uri="{FF2B5EF4-FFF2-40B4-BE49-F238E27FC236}">
                <a16:creationId xmlns:a16="http://schemas.microsoft.com/office/drawing/2014/main" id="{EB4D3EE7-1F3B-4AAB-A04D-3162C35A1A90}"/>
              </a:ext>
            </a:extLst>
          </p:cNvPr>
          <p:cNvSpPr>
            <a:spLocks noGrp="1"/>
          </p:cNvSpPr>
          <p:nvPr>
            <p:ph type="body" sz="quarter" idx="16" hasCustomPrompt="1"/>
          </p:nvPr>
        </p:nvSpPr>
        <p:spPr>
          <a:xfrm>
            <a:off x="4107354" y="2910720"/>
            <a:ext cx="4011410" cy="2061261"/>
          </a:xfrm>
          <a:prstGeom prst="rect">
            <a:avLst/>
          </a:prstGeom>
        </p:spPr>
        <p:txBody>
          <a:bodyPr anchor="t"/>
          <a:lstStyle>
            <a:lvl1pPr marL="0" indent="0">
              <a:lnSpc>
                <a:spcPct val="200000"/>
              </a:lnSpc>
              <a:spcBef>
                <a:spcPts val="0"/>
              </a:spcBef>
              <a:buFont typeface="Segoe UI Light" panose="020B0502040204020203" pitchFamily="34" charset="0"/>
              <a:buNone/>
              <a:defRPr sz="2000" b="0" i="0" spc="200" baseline="0">
                <a:solidFill>
                  <a:schemeClr val="accent4"/>
                </a:solidFill>
              </a:defRPr>
            </a:lvl1pPr>
          </a:lstStyle>
          <a:p>
            <a:pPr lvl="0"/>
            <a:r>
              <a:rPr lang="en-US" dirty="0"/>
              <a:t>Click to add name</a:t>
            </a:r>
          </a:p>
        </p:txBody>
      </p:sp>
      <p:sp>
        <p:nvSpPr>
          <p:cNvPr id="9" name="Picture Placeholder 5">
            <a:extLst>
              <a:ext uri="{FF2B5EF4-FFF2-40B4-BE49-F238E27FC236}">
                <a16:creationId xmlns:a16="http://schemas.microsoft.com/office/drawing/2014/main" id="{2A57A12F-74B8-4CBC-816C-F2AC890D1B90}"/>
              </a:ext>
            </a:extLst>
          </p:cNvPr>
          <p:cNvSpPr>
            <a:spLocks noGrp="1"/>
          </p:cNvSpPr>
          <p:nvPr>
            <p:ph type="pic" sz="quarter" idx="17" hasCustomPrompt="1"/>
          </p:nvPr>
        </p:nvSpPr>
        <p:spPr>
          <a:xfrm>
            <a:off x="9448800" y="951274"/>
            <a:ext cx="2743200" cy="4747564"/>
          </a:xfrm>
          <a:prstGeom prst="rect">
            <a:avLst/>
          </a:prstGeom>
        </p:spPr>
        <p:txBody>
          <a:bodyPr/>
          <a:lstStyle>
            <a:lvl1pPr marL="0" indent="0" algn="ctr">
              <a:buNone/>
              <a:defRPr spc="400" baseline="0"/>
            </a:lvl1pPr>
          </a:lstStyle>
          <a:p>
            <a:r>
              <a:rPr lang="en-US" dirty="0"/>
              <a:t>Click to add photo</a:t>
            </a:r>
          </a:p>
        </p:txBody>
      </p:sp>
      <p:sp>
        <p:nvSpPr>
          <p:cNvPr id="3" name="Date Placeholder 2">
            <a:extLst>
              <a:ext uri="{FF2B5EF4-FFF2-40B4-BE49-F238E27FC236}">
                <a16:creationId xmlns:a16="http://schemas.microsoft.com/office/drawing/2014/main" id="{2A19A048-F803-428B-9A66-6DE56F4DE58E}"/>
              </a:ext>
            </a:extLst>
          </p:cNvPr>
          <p:cNvSpPr>
            <a:spLocks noGrp="1"/>
          </p:cNvSpPr>
          <p:nvPr>
            <p:ph type="dt" sz="half" idx="10"/>
          </p:nvPr>
        </p:nvSpPr>
        <p:spPr/>
        <p:txBody>
          <a:bodyPr/>
          <a:lstStyle/>
          <a:p>
            <a:r>
              <a:rPr lang="en-US" dirty="0"/>
              <a:t>20XX</a:t>
            </a:r>
          </a:p>
        </p:txBody>
      </p:sp>
      <p:sp>
        <p:nvSpPr>
          <p:cNvPr id="4" name="Footer Placeholder 3">
            <a:extLst>
              <a:ext uri="{FF2B5EF4-FFF2-40B4-BE49-F238E27FC236}">
                <a16:creationId xmlns:a16="http://schemas.microsoft.com/office/drawing/2014/main" id="{DB42CDA7-93A6-45DB-9062-E70E51ACB72C}"/>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B1F08F63-561A-455E-8ED8-20CCE58E722A}"/>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3549593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4C813-EE84-4C00-BDF7-2FD444FA42A0}"/>
              </a:ext>
            </a:extLst>
          </p:cNvPr>
          <p:cNvSpPr>
            <a:spLocks noGrp="1"/>
          </p:cNvSpPr>
          <p:nvPr>
            <p:ph type="title" hasCustomPrompt="1"/>
          </p:nvPr>
        </p:nvSpPr>
        <p:spPr>
          <a:xfrm>
            <a:off x="1401580" y="942423"/>
            <a:ext cx="4694420" cy="1124392"/>
          </a:xfrm>
          <a:prstGeom prst="rect">
            <a:avLst/>
          </a:prstGeom>
        </p:spPr>
        <p:txBody>
          <a:bodyPr anchor="b"/>
          <a:lstStyle>
            <a:lvl1pPr>
              <a:defRPr sz="3200" cap="all" spc="200" baseline="0">
                <a:solidFill>
                  <a:schemeClr val="accent4"/>
                </a:solidFill>
              </a:defRPr>
            </a:lvl1pPr>
          </a:lstStyle>
          <a:p>
            <a:r>
              <a:rPr lang="en-US" dirty="0"/>
              <a:t>CLICK TO add title</a:t>
            </a:r>
          </a:p>
        </p:txBody>
      </p:sp>
      <p:sp>
        <p:nvSpPr>
          <p:cNvPr id="9" name="Text Placeholder 11">
            <a:extLst>
              <a:ext uri="{FF2B5EF4-FFF2-40B4-BE49-F238E27FC236}">
                <a16:creationId xmlns:a16="http://schemas.microsoft.com/office/drawing/2014/main" id="{41FB44AB-9520-4C96-A83D-2FABD15CBE70}"/>
              </a:ext>
            </a:extLst>
          </p:cNvPr>
          <p:cNvSpPr>
            <a:spLocks noGrp="1"/>
          </p:cNvSpPr>
          <p:nvPr>
            <p:ph type="body" sz="quarter" idx="16" hasCustomPrompt="1"/>
          </p:nvPr>
        </p:nvSpPr>
        <p:spPr>
          <a:xfrm>
            <a:off x="1410587" y="2329867"/>
            <a:ext cx="4058872" cy="3156533"/>
          </a:xfrm>
          <a:prstGeom prst="rect">
            <a:avLst/>
          </a:prstGeom>
        </p:spPr>
        <p:txBody>
          <a:bodyPr/>
          <a:lstStyle>
            <a:lvl1pPr marL="0" indent="0" algn="l">
              <a:lnSpc>
                <a:spcPct val="200000"/>
              </a:lnSpc>
              <a:spcBef>
                <a:spcPts val="0"/>
              </a:spcBef>
              <a:buFont typeface="Segoe UI Light" panose="020B0502040204020203" pitchFamily="34" charset="0"/>
              <a:buNone/>
              <a:defRPr sz="2000" cap="none" spc="50" baseline="0">
                <a:solidFill>
                  <a:schemeClr val="accent4"/>
                </a:solidFill>
                <a:latin typeface="+mn-lt"/>
              </a:defRPr>
            </a:lvl1pPr>
          </a:lstStyle>
          <a:p>
            <a:pPr lvl="0"/>
            <a:r>
              <a:rPr lang="en-US" dirty="0"/>
              <a:t>Click to add text</a:t>
            </a:r>
          </a:p>
        </p:txBody>
      </p:sp>
      <p:sp>
        <p:nvSpPr>
          <p:cNvPr id="4" name="Date Placeholder 3">
            <a:extLst>
              <a:ext uri="{FF2B5EF4-FFF2-40B4-BE49-F238E27FC236}">
                <a16:creationId xmlns:a16="http://schemas.microsoft.com/office/drawing/2014/main" id="{3A6B1A04-4BA1-4FCF-B19E-6A052911CC21}"/>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C9DD33EA-800C-403C-867B-B4178A7C375B}"/>
              </a:ext>
            </a:extLst>
          </p:cNvPr>
          <p:cNvSpPr>
            <a:spLocks noGrp="1"/>
          </p:cNvSpPr>
          <p:nvPr>
            <p:ph type="ftr" sz="quarter" idx="11"/>
          </p:nvPr>
        </p:nvSpPr>
        <p:spPr/>
        <p:txBody>
          <a:bodyPr/>
          <a:lstStyle/>
          <a:p>
            <a:r>
              <a:rPr lang="en-US" dirty="0"/>
              <a:t>PRESENTATION TITLE</a:t>
            </a:r>
          </a:p>
        </p:txBody>
      </p:sp>
      <p:sp>
        <p:nvSpPr>
          <p:cNvPr id="7" name="Picture Placeholder 2">
            <a:extLst>
              <a:ext uri="{FF2B5EF4-FFF2-40B4-BE49-F238E27FC236}">
                <a16:creationId xmlns:a16="http://schemas.microsoft.com/office/drawing/2014/main" id="{0285C91D-2914-4BB9-A857-7DFA168C761F}"/>
              </a:ext>
            </a:extLst>
          </p:cNvPr>
          <p:cNvSpPr>
            <a:spLocks noGrp="1"/>
          </p:cNvSpPr>
          <p:nvPr>
            <p:ph type="pic" sz="quarter" idx="14" hasCustomPrompt="1"/>
          </p:nvPr>
        </p:nvSpPr>
        <p:spPr>
          <a:xfrm>
            <a:off x="7183361" y="0"/>
            <a:ext cx="3598052" cy="3258105"/>
          </a:xfrm>
          <a:prstGeom prst="rect">
            <a:avLst/>
          </a:prstGeom>
        </p:spPr>
        <p:txBody>
          <a:bodyPr/>
          <a:lstStyle>
            <a:lvl1pPr marL="0" indent="0" algn="ctr">
              <a:buNone/>
              <a:defRPr spc="400" baseline="0"/>
            </a:lvl1pPr>
          </a:lstStyle>
          <a:p>
            <a:r>
              <a:rPr lang="en-US" dirty="0"/>
              <a:t>Click to add photo</a:t>
            </a:r>
          </a:p>
        </p:txBody>
      </p:sp>
      <p:sp>
        <p:nvSpPr>
          <p:cNvPr id="3" name="Picture Placeholder 2">
            <a:extLst>
              <a:ext uri="{FF2B5EF4-FFF2-40B4-BE49-F238E27FC236}">
                <a16:creationId xmlns:a16="http://schemas.microsoft.com/office/drawing/2014/main" id="{C6896BB5-7888-43CA-A76C-BF7DE06DF2BD}"/>
              </a:ext>
            </a:extLst>
          </p:cNvPr>
          <p:cNvSpPr>
            <a:spLocks noGrp="1"/>
          </p:cNvSpPr>
          <p:nvPr>
            <p:ph type="pic" sz="quarter" idx="13" hasCustomPrompt="1"/>
          </p:nvPr>
        </p:nvSpPr>
        <p:spPr>
          <a:xfrm>
            <a:off x="7183361" y="3599895"/>
            <a:ext cx="3598052" cy="3258105"/>
          </a:xfrm>
          <a:prstGeom prst="rect">
            <a:avLst/>
          </a:prstGeom>
        </p:spPr>
        <p:txBody>
          <a:bodyPr/>
          <a:lstStyle>
            <a:lvl1pPr marL="0" indent="0" algn="ctr">
              <a:buNone/>
              <a:defRPr spc="400" baseline="0"/>
            </a:lvl1pPr>
          </a:lstStyle>
          <a:p>
            <a:r>
              <a:rPr lang="en-US" dirty="0"/>
              <a:t>Click to add photo</a:t>
            </a:r>
          </a:p>
        </p:txBody>
      </p:sp>
      <p:sp>
        <p:nvSpPr>
          <p:cNvPr id="6" name="Slide Number Placeholder 5">
            <a:extLst>
              <a:ext uri="{FF2B5EF4-FFF2-40B4-BE49-F238E27FC236}">
                <a16:creationId xmlns:a16="http://schemas.microsoft.com/office/drawing/2014/main" id="{26C8D158-80CE-4259-AE40-6EC8A072E290}"/>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3729022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EC8E4-E66E-43DD-B7F9-77510035ACC4}"/>
              </a:ext>
            </a:extLst>
          </p:cNvPr>
          <p:cNvSpPr>
            <a:spLocks noGrp="1"/>
          </p:cNvSpPr>
          <p:nvPr>
            <p:ph type="title" hasCustomPrompt="1"/>
          </p:nvPr>
        </p:nvSpPr>
        <p:spPr>
          <a:xfrm>
            <a:off x="6197600" y="2921000"/>
            <a:ext cx="4749800" cy="527050"/>
          </a:xfrm>
          <a:prstGeom prst="rect">
            <a:avLst/>
          </a:prstGeom>
        </p:spPr>
        <p:txBody>
          <a:bodyPr anchor="b"/>
          <a:lstStyle>
            <a:lvl1pPr>
              <a:defRPr sz="3200" cap="all" spc="200" baseline="0">
                <a:solidFill>
                  <a:schemeClr val="accent4"/>
                </a:solidFill>
              </a:defRPr>
            </a:lvl1pPr>
          </a:lstStyle>
          <a:p>
            <a:r>
              <a:rPr lang="en-US" dirty="0"/>
              <a:t>CLICK TO ADD TITLE</a:t>
            </a:r>
          </a:p>
        </p:txBody>
      </p:sp>
      <p:sp>
        <p:nvSpPr>
          <p:cNvPr id="9" name="Picture Placeholder 8">
            <a:extLst>
              <a:ext uri="{FF2B5EF4-FFF2-40B4-BE49-F238E27FC236}">
                <a16:creationId xmlns:a16="http://schemas.microsoft.com/office/drawing/2014/main" id="{3DA549A2-F99E-46CF-BFF2-0F2D5834E10E}"/>
              </a:ext>
            </a:extLst>
          </p:cNvPr>
          <p:cNvSpPr>
            <a:spLocks noGrp="1"/>
          </p:cNvSpPr>
          <p:nvPr>
            <p:ph type="pic" sz="quarter" idx="13" hasCustomPrompt="1"/>
          </p:nvPr>
        </p:nvSpPr>
        <p:spPr>
          <a:xfrm>
            <a:off x="838200" y="492125"/>
            <a:ext cx="4114800" cy="5372100"/>
          </a:xfrm>
          <a:prstGeom prst="rect">
            <a:avLst/>
          </a:prstGeom>
        </p:spPr>
        <p:txBody>
          <a:bodyPr/>
          <a:lstStyle>
            <a:lvl1pPr marL="0" indent="0">
              <a:buNone/>
              <a:defRPr spc="400" baseline="0"/>
            </a:lvl1pPr>
          </a:lstStyle>
          <a:p>
            <a:r>
              <a:rPr lang="en-US" dirty="0"/>
              <a:t>Click to add photo</a:t>
            </a:r>
          </a:p>
        </p:txBody>
      </p:sp>
      <p:sp>
        <p:nvSpPr>
          <p:cNvPr id="13" name="Text Placeholder 11">
            <a:extLst>
              <a:ext uri="{FF2B5EF4-FFF2-40B4-BE49-F238E27FC236}">
                <a16:creationId xmlns:a16="http://schemas.microsoft.com/office/drawing/2014/main" id="{8E76B184-0041-41D4-948C-64DE4AB097C0}"/>
              </a:ext>
            </a:extLst>
          </p:cNvPr>
          <p:cNvSpPr>
            <a:spLocks noGrp="1"/>
          </p:cNvSpPr>
          <p:nvPr>
            <p:ph type="body" sz="quarter" idx="15" hasCustomPrompt="1"/>
          </p:nvPr>
        </p:nvSpPr>
        <p:spPr>
          <a:xfrm>
            <a:off x="6197600" y="3429000"/>
            <a:ext cx="4749800" cy="2129971"/>
          </a:xfrm>
          <a:prstGeom prst="rect">
            <a:avLst/>
          </a:prstGeom>
        </p:spPr>
        <p:txBody>
          <a:bodyPr/>
          <a:lstStyle>
            <a:lvl1pPr marL="0" indent="0" algn="l">
              <a:lnSpc>
                <a:spcPct val="150000"/>
              </a:lnSpc>
              <a:spcBef>
                <a:spcPts val="0"/>
              </a:spcBef>
              <a:buNone/>
              <a:defRPr sz="1400" cap="none" spc="50" baseline="0">
                <a:latin typeface="+mn-lt"/>
              </a:defRPr>
            </a:lvl1pPr>
          </a:lstStyle>
          <a:p>
            <a:pPr lvl="0"/>
            <a:r>
              <a:rPr lang="en-US" dirty="0"/>
              <a:t>Click to add text</a:t>
            </a:r>
          </a:p>
        </p:txBody>
      </p:sp>
      <p:sp>
        <p:nvSpPr>
          <p:cNvPr id="4" name="Date Placeholder 3">
            <a:extLst>
              <a:ext uri="{FF2B5EF4-FFF2-40B4-BE49-F238E27FC236}">
                <a16:creationId xmlns:a16="http://schemas.microsoft.com/office/drawing/2014/main" id="{B89B09CA-52A5-4AB5-AF1F-8A21941819CE}"/>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6BF5B9A3-008F-4631-AAAD-66E8363F3C0F}"/>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84547ADF-979E-4B05-BD10-4C2F27964C58}"/>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2919361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imary Goals">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38C8EB8A-A968-4E47-AE69-9A01E7717EB1}"/>
              </a:ext>
            </a:extLst>
          </p:cNvPr>
          <p:cNvSpPr>
            <a:spLocks noGrp="1"/>
          </p:cNvSpPr>
          <p:nvPr>
            <p:ph type="pic" sz="quarter" idx="14" hasCustomPrompt="1"/>
          </p:nvPr>
        </p:nvSpPr>
        <p:spPr>
          <a:xfrm>
            <a:off x="598402" y="598401"/>
            <a:ext cx="9645056" cy="5661198"/>
          </a:xfrm>
          <a:prstGeom prst="rect">
            <a:avLst/>
          </a:prstGeom>
        </p:spPr>
        <p:txBody>
          <a:bodyPr/>
          <a:lstStyle>
            <a:lvl1pPr marL="0" indent="0" algn="ctr">
              <a:buNone/>
              <a:defRPr spc="400" baseline="0"/>
            </a:lvl1pPr>
          </a:lstStyle>
          <a:p>
            <a:r>
              <a:rPr lang="en-US" dirty="0"/>
              <a:t>Click to add photo</a:t>
            </a:r>
          </a:p>
        </p:txBody>
      </p:sp>
      <p:sp>
        <p:nvSpPr>
          <p:cNvPr id="2" name="Title 1">
            <a:extLst>
              <a:ext uri="{FF2B5EF4-FFF2-40B4-BE49-F238E27FC236}">
                <a16:creationId xmlns:a16="http://schemas.microsoft.com/office/drawing/2014/main" id="{85A198BF-0DCC-40E9-B9E5-892F3CCF5439}"/>
              </a:ext>
            </a:extLst>
          </p:cNvPr>
          <p:cNvSpPr>
            <a:spLocks noGrp="1"/>
          </p:cNvSpPr>
          <p:nvPr>
            <p:ph type="title" hasCustomPrompt="1"/>
          </p:nvPr>
        </p:nvSpPr>
        <p:spPr>
          <a:xfrm>
            <a:off x="6169978" y="3443968"/>
            <a:ext cx="6022021" cy="882499"/>
          </a:xfrm>
          <a:prstGeom prst="rect">
            <a:avLst/>
          </a:prstGeom>
          <a:solidFill>
            <a:schemeClr val="accent4">
              <a:alpha val="80000"/>
            </a:schemeClr>
          </a:solidFill>
        </p:spPr>
        <p:txBody>
          <a:bodyPr lIns="1371600" tIns="457200" anchor="ctr" anchorCtr="0"/>
          <a:lstStyle>
            <a:lvl1pPr>
              <a:defRPr sz="3200" cap="all" spc="200" baseline="0">
                <a:solidFill>
                  <a:schemeClr val="bg1"/>
                </a:solidFill>
              </a:defRPr>
            </a:lvl1pPr>
          </a:lstStyle>
          <a:p>
            <a:r>
              <a:rPr lang="en-US" dirty="0"/>
              <a:t>Click to add title</a:t>
            </a:r>
          </a:p>
        </p:txBody>
      </p:sp>
      <p:sp>
        <p:nvSpPr>
          <p:cNvPr id="9" name="Text Placeholder 11">
            <a:extLst>
              <a:ext uri="{FF2B5EF4-FFF2-40B4-BE49-F238E27FC236}">
                <a16:creationId xmlns:a16="http://schemas.microsoft.com/office/drawing/2014/main" id="{FAD04F8B-0B18-4B5F-B3A8-8EEDC439F5F5}"/>
              </a:ext>
            </a:extLst>
          </p:cNvPr>
          <p:cNvSpPr>
            <a:spLocks noGrp="1"/>
          </p:cNvSpPr>
          <p:nvPr>
            <p:ph type="body" sz="quarter" idx="16" hasCustomPrompt="1"/>
          </p:nvPr>
        </p:nvSpPr>
        <p:spPr>
          <a:xfrm>
            <a:off x="6169979" y="4326467"/>
            <a:ext cx="6022021" cy="830414"/>
          </a:xfrm>
          <a:prstGeom prst="rect">
            <a:avLst/>
          </a:prstGeom>
          <a:solidFill>
            <a:schemeClr val="accent4">
              <a:alpha val="80000"/>
            </a:schemeClr>
          </a:solidFill>
        </p:spPr>
        <p:txBody>
          <a:bodyPr lIns="1371600" bIns="365760" anchor="ctr"/>
          <a:lstStyle>
            <a:lvl1pPr marL="0" indent="0" algn="l">
              <a:buNone/>
              <a:defRPr sz="2000" i="0" cap="none" spc="200" baseline="0">
                <a:solidFill>
                  <a:schemeClr val="bg1"/>
                </a:solidFill>
                <a:latin typeface="+mj-lt"/>
              </a:defRPr>
            </a:lvl1pPr>
          </a:lstStyle>
          <a:p>
            <a:pPr lvl="0"/>
            <a:r>
              <a:rPr lang="en-US" dirty="0"/>
              <a:t>Click to add title</a:t>
            </a:r>
          </a:p>
        </p:txBody>
      </p:sp>
    </p:spTree>
    <p:extLst>
      <p:ext uri="{BB962C8B-B14F-4D97-AF65-F5344CB8AC3E}">
        <p14:creationId xmlns:p14="http://schemas.microsoft.com/office/powerpoint/2010/main" val="1593073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arterly Performan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EE33C-7BB8-4644-AC43-EAFCF071A501}"/>
              </a:ext>
            </a:extLst>
          </p:cNvPr>
          <p:cNvSpPr>
            <a:spLocks noGrp="1"/>
          </p:cNvSpPr>
          <p:nvPr>
            <p:ph type="title" hasCustomPrompt="1"/>
          </p:nvPr>
        </p:nvSpPr>
        <p:spPr>
          <a:xfrm>
            <a:off x="1109663" y="498928"/>
            <a:ext cx="9972675" cy="567873"/>
          </a:xfrm>
          <a:prstGeom prst="rect">
            <a:avLst/>
          </a:prstGeom>
        </p:spPr>
        <p:txBody>
          <a:bodyPr/>
          <a:lstStyle>
            <a:lvl1pPr algn="ctr">
              <a:defRPr sz="3200" cap="all" spc="200" baseline="0">
                <a:solidFill>
                  <a:schemeClr val="accent4"/>
                </a:solidFill>
              </a:defRPr>
            </a:lvl1pPr>
          </a:lstStyle>
          <a:p>
            <a:r>
              <a:rPr lang="en-US" dirty="0"/>
              <a:t>Click to add title</a:t>
            </a:r>
          </a:p>
        </p:txBody>
      </p:sp>
      <p:sp>
        <p:nvSpPr>
          <p:cNvPr id="7" name="Date Placeholder 6">
            <a:extLst>
              <a:ext uri="{FF2B5EF4-FFF2-40B4-BE49-F238E27FC236}">
                <a16:creationId xmlns:a16="http://schemas.microsoft.com/office/drawing/2014/main" id="{A36A6D30-3C9B-4105-8529-1FC3C4799157}"/>
              </a:ext>
            </a:extLst>
          </p:cNvPr>
          <p:cNvSpPr>
            <a:spLocks noGrp="1"/>
          </p:cNvSpPr>
          <p:nvPr>
            <p:ph type="dt" sz="half" idx="10"/>
          </p:nvPr>
        </p:nvSpPr>
        <p:spPr/>
        <p:txBody>
          <a:bodyPr/>
          <a:lstStyle/>
          <a:p>
            <a:r>
              <a:rPr lang="en-US" dirty="0"/>
              <a:t>20XX</a:t>
            </a:r>
          </a:p>
        </p:txBody>
      </p:sp>
      <p:sp>
        <p:nvSpPr>
          <p:cNvPr id="8" name="Footer Placeholder 7">
            <a:extLst>
              <a:ext uri="{FF2B5EF4-FFF2-40B4-BE49-F238E27FC236}">
                <a16:creationId xmlns:a16="http://schemas.microsoft.com/office/drawing/2014/main" id="{6F6CE03B-D3BE-49C6-B2A4-0E17803F19AE}"/>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3DEB961D-2B84-4E52-A71A-1C55CFFD8FFB}"/>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3367271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reas of Growt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AA794-F088-4753-95A0-021064EE61C0}"/>
              </a:ext>
            </a:extLst>
          </p:cNvPr>
          <p:cNvSpPr>
            <a:spLocks noGrp="1"/>
          </p:cNvSpPr>
          <p:nvPr>
            <p:ph type="title" hasCustomPrompt="1"/>
          </p:nvPr>
        </p:nvSpPr>
        <p:spPr>
          <a:xfrm>
            <a:off x="838200" y="494166"/>
            <a:ext cx="10515600" cy="567873"/>
          </a:xfrm>
          <a:prstGeom prst="rect">
            <a:avLst/>
          </a:prstGeom>
        </p:spPr>
        <p:txBody>
          <a:bodyPr/>
          <a:lstStyle>
            <a:lvl1pPr algn="ctr">
              <a:defRPr sz="3200" cap="all" spc="200" baseline="0">
                <a:solidFill>
                  <a:schemeClr val="accent4"/>
                </a:solidFill>
              </a:defRPr>
            </a:lvl1pPr>
          </a:lstStyle>
          <a:p>
            <a:r>
              <a:rPr lang="en-US" dirty="0"/>
              <a:t>Click to add title</a:t>
            </a:r>
          </a:p>
        </p:txBody>
      </p:sp>
      <p:sp>
        <p:nvSpPr>
          <p:cNvPr id="3" name="Date Placeholder 2">
            <a:extLst>
              <a:ext uri="{FF2B5EF4-FFF2-40B4-BE49-F238E27FC236}">
                <a16:creationId xmlns:a16="http://schemas.microsoft.com/office/drawing/2014/main" id="{57C3E83D-2F76-4F03-9EF6-81DED406531E}"/>
              </a:ext>
            </a:extLst>
          </p:cNvPr>
          <p:cNvSpPr>
            <a:spLocks noGrp="1"/>
          </p:cNvSpPr>
          <p:nvPr>
            <p:ph type="dt" sz="half" idx="10"/>
          </p:nvPr>
        </p:nvSpPr>
        <p:spPr/>
        <p:txBody>
          <a:bodyPr/>
          <a:lstStyle/>
          <a:p>
            <a:r>
              <a:rPr lang="en-US" dirty="0"/>
              <a:t>20XX</a:t>
            </a:r>
          </a:p>
        </p:txBody>
      </p:sp>
      <p:sp>
        <p:nvSpPr>
          <p:cNvPr id="4" name="Footer Placeholder 3">
            <a:extLst>
              <a:ext uri="{FF2B5EF4-FFF2-40B4-BE49-F238E27FC236}">
                <a16:creationId xmlns:a16="http://schemas.microsoft.com/office/drawing/2014/main" id="{D3D99F77-FE1A-4CD5-8B1C-50D8981A1EE1}"/>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C84CA1C4-7C3D-4FAE-B5FC-D235F6D9E1E8}"/>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1139488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8E96375-73CE-4ED7-90B6-293AB27ED0AD}"/>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pc="400" baseline="0"/>
            </a:lvl1pPr>
          </a:lstStyle>
          <a:p>
            <a:r>
              <a:rPr lang="en-US" dirty="0"/>
              <a:t>Click to add photo</a:t>
            </a:r>
          </a:p>
        </p:txBody>
      </p:sp>
      <p:sp>
        <p:nvSpPr>
          <p:cNvPr id="15" name="Title 14">
            <a:extLst>
              <a:ext uri="{FF2B5EF4-FFF2-40B4-BE49-F238E27FC236}">
                <a16:creationId xmlns:a16="http://schemas.microsoft.com/office/drawing/2014/main" id="{4E8AED7C-EFC3-4427-AD37-E7AA4AF0CF8C}"/>
              </a:ext>
            </a:extLst>
          </p:cNvPr>
          <p:cNvSpPr>
            <a:spLocks noGrp="1"/>
          </p:cNvSpPr>
          <p:nvPr>
            <p:ph type="title" hasCustomPrompt="1"/>
          </p:nvPr>
        </p:nvSpPr>
        <p:spPr>
          <a:xfrm>
            <a:off x="-1" y="1181910"/>
            <a:ext cx="12192000" cy="3352227"/>
          </a:xfrm>
          <a:custGeom>
            <a:avLst/>
            <a:gdLst>
              <a:gd name="connsiteX0" fmla="*/ 11721830 w 12192000"/>
              <a:gd name="connsiteY0" fmla="*/ 0 h 3352227"/>
              <a:gd name="connsiteX1" fmla="*/ 12192000 w 12192000"/>
              <a:gd name="connsiteY1" fmla="*/ 0 h 3352227"/>
              <a:gd name="connsiteX2" fmla="*/ 12192000 w 12192000"/>
              <a:gd name="connsiteY2" fmla="*/ 3352227 h 3352227"/>
              <a:gd name="connsiteX3" fmla="*/ 11721830 w 12192000"/>
              <a:gd name="connsiteY3" fmla="*/ 3352227 h 3352227"/>
              <a:gd name="connsiteX4" fmla="*/ 0 w 12192000"/>
              <a:gd name="connsiteY4" fmla="*/ 0 h 3352227"/>
              <a:gd name="connsiteX5" fmla="*/ 5525311 w 12192000"/>
              <a:gd name="connsiteY5" fmla="*/ 0 h 3352227"/>
              <a:gd name="connsiteX6" fmla="*/ 5525311 w 12192000"/>
              <a:gd name="connsiteY6" fmla="*/ 3352227 h 3352227"/>
              <a:gd name="connsiteX7" fmla="*/ 0 w 12192000"/>
              <a:gd name="connsiteY7" fmla="*/ 3352227 h 335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352227">
                <a:moveTo>
                  <a:pt x="11721830" y="0"/>
                </a:moveTo>
                <a:lnTo>
                  <a:pt x="12192000" y="0"/>
                </a:lnTo>
                <a:lnTo>
                  <a:pt x="12192000" y="3352227"/>
                </a:lnTo>
                <a:lnTo>
                  <a:pt x="11721830" y="3352227"/>
                </a:lnTo>
                <a:close/>
                <a:moveTo>
                  <a:pt x="0" y="0"/>
                </a:moveTo>
                <a:lnTo>
                  <a:pt x="5525311" y="0"/>
                </a:lnTo>
                <a:lnTo>
                  <a:pt x="5525311" y="3352227"/>
                </a:lnTo>
                <a:lnTo>
                  <a:pt x="0" y="3352227"/>
                </a:lnTo>
                <a:close/>
              </a:path>
            </a:pathLst>
          </a:custGeom>
          <a:solidFill>
            <a:schemeClr val="accent4">
              <a:lumMod val="20000"/>
              <a:lumOff val="80000"/>
              <a:alpha val="85000"/>
            </a:schemeClr>
          </a:solidFill>
        </p:spPr>
        <p:txBody>
          <a:bodyPr lIns="960120" rIns="7315200" anchor="b"/>
          <a:lstStyle>
            <a:lvl1pPr>
              <a:defRPr lang="en-US" sz="3200" cap="all" spc="200" baseline="0" dirty="0"/>
            </a:lvl1pPr>
          </a:lstStyle>
          <a:p>
            <a:pPr marL="0" lvl="0"/>
            <a:r>
              <a:rPr lang="en-US" dirty="0"/>
              <a:t>Click to add title</a:t>
            </a:r>
          </a:p>
        </p:txBody>
      </p:sp>
      <p:sp>
        <p:nvSpPr>
          <p:cNvPr id="16" name="Text Placeholder 15">
            <a:extLst>
              <a:ext uri="{FF2B5EF4-FFF2-40B4-BE49-F238E27FC236}">
                <a16:creationId xmlns:a16="http://schemas.microsoft.com/office/drawing/2014/main" id="{72FF0B66-A4D6-423A-AC8B-48E8CD7DF8B7}"/>
              </a:ext>
            </a:extLst>
          </p:cNvPr>
          <p:cNvSpPr>
            <a:spLocks noGrp="1"/>
          </p:cNvSpPr>
          <p:nvPr>
            <p:ph type="body" sz="quarter" idx="16" hasCustomPrompt="1"/>
          </p:nvPr>
        </p:nvSpPr>
        <p:spPr>
          <a:xfrm>
            <a:off x="-1" y="4534137"/>
            <a:ext cx="12192000" cy="1141953"/>
          </a:xfrm>
          <a:custGeom>
            <a:avLst/>
            <a:gdLst>
              <a:gd name="connsiteX0" fmla="*/ 11721830 w 12192000"/>
              <a:gd name="connsiteY0" fmla="*/ 1 h 1141953"/>
              <a:gd name="connsiteX1" fmla="*/ 12192000 w 12192000"/>
              <a:gd name="connsiteY1" fmla="*/ 1 h 1141953"/>
              <a:gd name="connsiteX2" fmla="*/ 12192000 w 12192000"/>
              <a:gd name="connsiteY2" fmla="*/ 1141953 h 1141953"/>
              <a:gd name="connsiteX3" fmla="*/ 11721830 w 12192000"/>
              <a:gd name="connsiteY3" fmla="*/ 1141953 h 1141953"/>
              <a:gd name="connsiteX4" fmla="*/ 0 w 12192000"/>
              <a:gd name="connsiteY4" fmla="*/ 0 h 1141953"/>
              <a:gd name="connsiteX5" fmla="*/ 5525311 w 12192000"/>
              <a:gd name="connsiteY5" fmla="*/ 0 h 1141953"/>
              <a:gd name="connsiteX6" fmla="*/ 5525311 w 12192000"/>
              <a:gd name="connsiteY6" fmla="*/ 1141952 h 1141953"/>
              <a:gd name="connsiteX7" fmla="*/ 0 w 12192000"/>
              <a:gd name="connsiteY7" fmla="*/ 1141952 h 1141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141953">
                <a:moveTo>
                  <a:pt x="11721830" y="1"/>
                </a:moveTo>
                <a:lnTo>
                  <a:pt x="12192000" y="1"/>
                </a:lnTo>
                <a:lnTo>
                  <a:pt x="12192000" y="1141953"/>
                </a:lnTo>
                <a:lnTo>
                  <a:pt x="11721830" y="1141953"/>
                </a:lnTo>
                <a:close/>
                <a:moveTo>
                  <a:pt x="0" y="0"/>
                </a:moveTo>
                <a:lnTo>
                  <a:pt x="5525311" y="0"/>
                </a:lnTo>
                <a:lnTo>
                  <a:pt x="5525311" y="1141952"/>
                </a:lnTo>
                <a:lnTo>
                  <a:pt x="0" y="1141952"/>
                </a:lnTo>
                <a:close/>
              </a:path>
            </a:pathLst>
          </a:custGeom>
          <a:solidFill>
            <a:schemeClr val="accent4">
              <a:lumMod val="20000"/>
              <a:lumOff val="80000"/>
              <a:alpha val="85000"/>
            </a:schemeClr>
          </a:solidFill>
        </p:spPr>
        <p:txBody>
          <a:bodyPr lIns="960120" tIns="137160" rIns="6400800" anchor="t"/>
          <a:lstStyle>
            <a:lvl1pPr marL="0" indent="0">
              <a:buNone/>
              <a:defRPr lang="en-US" sz="2000" b="0" i="0" spc="200" baseline="0" dirty="0">
                <a:solidFill>
                  <a:schemeClr val="accent5">
                    <a:lumMod val="50000"/>
                  </a:schemeClr>
                </a:solidFill>
              </a:defRPr>
            </a:lvl1pPr>
          </a:lstStyle>
          <a:p>
            <a:pPr marL="228600" lvl="0" indent="-228600"/>
            <a:r>
              <a:rPr lang="en-US" dirty="0"/>
              <a:t>Click to add name</a:t>
            </a:r>
          </a:p>
        </p:txBody>
      </p:sp>
      <p:sp>
        <p:nvSpPr>
          <p:cNvPr id="2" name="Date Placeholder 1">
            <a:extLst>
              <a:ext uri="{FF2B5EF4-FFF2-40B4-BE49-F238E27FC236}">
                <a16:creationId xmlns:a16="http://schemas.microsoft.com/office/drawing/2014/main" id="{AC52883E-0EA3-4DCA-BB78-AD84BBE53F80}"/>
              </a:ext>
            </a:extLst>
          </p:cNvPr>
          <p:cNvSpPr>
            <a:spLocks noGrp="1"/>
          </p:cNvSpPr>
          <p:nvPr>
            <p:ph type="dt" sz="half" idx="10"/>
          </p:nvPr>
        </p:nvSpPr>
        <p:spPr/>
        <p:txBody>
          <a:bodyPr/>
          <a:lstStyle>
            <a:lvl1pPr>
              <a:defRPr>
                <a:solidFill>
                  <a:schemeClr val="bg1"/>
                </a:solidFill>
                <a:effectLst>
                  <a:outerShdw blurRad="38100" dist="38100" dir="2700000" algn="tl">
                    <a:srgbClr val="000000">
                      <a:alpha val="43137"/>
                    </a:srgbClr>
                  </a:outerShdw>
                </a:effectLst>
              </a:defRPr>
            </a:lvl1pPr>
          </a:lstStyle>
          <a:p>
            <a:r>
              <a:rPr lang="en-US" dirty="0"/>
              <a:t>20XX</a:t>
            </a:r>
          </a:p>
        </p:txBody>
      </p:sp>
      <p:sp>
        <p:nvSpPr>
          <p:cNvPr id="3" name="Footer Placeholder 2">
            <a:extLst>
              <a:ext uri="{FF2B5EF4-FFF2-40B4-BE49-F238E27FC236}">
                <a16:creationId xmlns:a16="http://schemas.microsoft.com/office/drawing/2014/main" id="{C31860F9-7B15-486D-B68B-1D5E02F61DEA}"/>
              </a:ext>
            </a:extLst>
          </p:cNvPr>
          <p:cNvSpPr>
            <a:spLocks noGrp="1"/>
          </p:cNvSpPr>
          <p:nvPr>
            <p:ph type="ftr" sz="quarter" idx="11"/>
          </p:nvPr>
        </p:nvSpPr>
        <p:spPr/>
        <p:txBody>
          <a:bodyPr/>
          <a:lstStyle>
            <a:lvl1pPr>
              <a:defRPr>
                <a:solidFill>
                  <a:schemeClr val="bg1"/>
                </a:solidFill>
                <a:effectLst>
                  <a:outerShdw blurRad="38100" dist="38100" dir="2700000" algn="tl">
                    <a:srgbClr val="000000">
                      <a:alpha val="43137"/>
                    </a:srgbClr>
                  </a:outerShdw>
                </a:effectLst>
              </a:defRPr>
            </a:lvl1pPr>
          </a:lstStyle>
          <a:p>
            <a:r>
              <a:rPr lang="en-US" dirty="0"/>
              <a:t>PRESENTATION TITLE</a:t>
            </a:r>
          </a:p>
        </p:txBody>
      </p:sp>
      <p:sp>
        <p:nvSpPr>
          <p:cNvPr id="4" name="Slide Number Placeholder 3">
            <a:extLst>
              <a:ext uri="{FF2B5EF4-FFF2-40B4-BE49-F238E27FC236}">
                <a16:creationId xmlns:a16="http://schemas.microsoft.com/office/drawing/2014/main" id="{190B89DE-8ADC-4391-8EAF-C713EA69935F}"/>
              </a:ext>
            </a:extLst>
          </p:cNvPr>
          <p:cNvSpPr>
            <a:spLocks noGrp="1"/>
          </p:cNvSpPr>
          <p:nvPr>
            <p:ph type="sldNum" sz="quarter" idx="12"/>
          </p:nvPr>
        </p:nvSpPr>
        <p:spPr/>
        <p:txBody>
          <a:bodyPr/>
          <a:lstStyle>
            <a:lvl1pPr>
              <a:defRPr>
                <a:solidFill>
                  <a:schemeClr val="bg1"/>
                </a:solidFill>
                <a:effectLst>
                  <a:outerShdw blurRad="38100" dist="38100" dir="2700000" algn="tl">
                    <a:srgbClr val="000000">
                      <a:alpha val="43137"/>
                    </a:srgbClr>
                  </a:outerShdw>
                </a:effectLst>
              </a:defRPr>
            </a:lvl1pPr>
          </a:lstStyle>
          <a:p>
            <a:fld id="{F91729D4-A164-47A3-830D-E792BCE699E4}" type="slidenum">
              <a:rPr lang="en-US" smtClean="0"/>
              <a:pPr/>
              <a:t>‹#›</a:t>
            </a:fld>
            <a:endParaRPr lang="en-US" dirty="0"/>
          </a:p>
        </p:txBody>
      </p:sp>
    </p:spTree>
    <p:extLst>
      <p:ext uri="{BB962C8B-B14F-4D97-AF65-F5344CB8AC3E}">
        <p14:creationId xmlns:p14="http://schemas.microsoft.com/office/powerpoint/2010/main" val="58006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_4">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5886F38-E337-4504-BF25-D65176023E6B}"/>
              </a:ext>
              <a:ext uri="{C183D7F6-B498-43B3-948B-1728B52AA6E4}">
                <adec:decorative xmlns:adec="http://schemas.microsoft.com/office/drawing/2017/decorative" xmlns="" val="1"/>
              </a:ext>
            </a:extLst>
          </p:cNvPr>
          <p:cNvSpPr/>
          <p:nvPr userDrawn="1"/>
        </p:nvSpPr>
        <p:spPr>
          <a:xfrm>
            <a:off x="0" y="4274260"/>
            <a:ext cx="12192000" cy="2583739"/>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D93D2BF-453A-45BE-9E29-EC3F8D9F55CE}"/>
              </a:ext>
            </a:extLst>
          </p:cNvPr>
          <p:cNvSpPr>
            <a:spLocks noGrp="1"/>
          </p:cNvSpPr>
          <p:nvPr>
            <p:ph type="title" hasCustomPrompt="1"/>
          </p:nvPr>
        </p:nvSpPr>
        <p:spPr>
          <a:xfrm>
            <a:off x="999846" y="1487527"/>
            <a:ext cx="2581554" cy="1325563"/>
          </a:xfrm>
          <a:prstGeom prst="rect">
            <a:avLst/>
          </a:prstGeom>
        </p:spPr>
        <p:txBody>
          <a:bodyPr anchor="b"/>
          <a:lstStyle>
            <a:lvl1pPr algn="ctr">
              <a:defRPr sz="3200" cap="all" spc="200" baseline="0">
                <a:solidFill>
                  <a:schemeClr val="accent4"/>
                </a:solidFill>
              </a:defRPr>
            </a:lvl1pPr>
          </a:lstStyle>
          <a:p>
            <a:r>
              <a:rPr lang="en-US" dirty="0"/>
              <a:t>Click to add title</a:t>
            </a:r>
          </a:p>
        </p:txBody>
      </p:sp>
      <p:sp>
        <p:nvSpPr>
          <p:cNvPr id="51" name="Picture Placeholder 9">
            <a:extLst>
              <a:ext uri="{FF2B5EF4-FFF2-40B4-BE49-F238E27FC236}">
                <a16:creationId xmlns:a16="http://schemas.microsoft.com/office/drawing/2014/main" id="{C47B8159-559E-42C4-AA5B-7642DE427455}"/>
              </a:ext>
            </a:extLst>
          </p:cNvPr>
          <p:cNvSpPr>
            <a:spLocks noGrp="1"/>
          </p:cNvSpPr>
          <p:nvPr>
            <p:ph type="pic" sz="quarter" idx="23" hasCustomPrompt="1"/>
          </p:nvPr>
        </p:nvSpPr>
        <p:spPr>
          <a:xfrm>
            <a:off x="4793630" y="677419"/>
            <a:ext cx="2357652" cy="1622425"/>
          </a:xfrm>
          <a:prstGeom prst="rect">
            <a:avLst/>
          </a:prstGeom>
        </p:spPr>
        <p:txBody>
          <a:bodyPr/>
          <a:lstStyle>
            <a:lvl1pPr marL="0" indent="0" algn="ctr">
              <a:buNone/>
              <a:defRPr/>
            </a:lvl1pPr>
          </a:lstStyle>
          <a:p>
            <a:r>
              <a:rPr lang="en-US" dirty="0"/>
              <a:t>Click to add photo</a:t>
            </a:r>
          </a:p>
        </p:txBody>
      </p:sp>
      <p:sp>
        <p:nvSpPr>
          <p:cNvPr id="52" name="Text Placeholder 17">
            <a:extLst>
              <a:ext uri="{FF2B5EF4-FFF2-40B4-BE49-F238E27FC236}">
                <a16:creationId xmlns:a16="http://schemas.microsoft.com/office/drawing/2014/main" id="{9E9FA76D-767D-4F48-9238-F384F4D41696}"/>
              </a:ext>
            </a:extLst>
          </p:cNvPr>
          <p:cNvSpPr>
            <a:spLocks noGrp="1"/>
          </p:cNvSpPr>
          <p:nvPr>
            <p:ph type="body" sz="quarter" idx="24" hasCustomPrompt="1"/>
          </p:nvPr>
        </p:nvSpPr>
        <p:spPr>
          <a:xfrm>
            <a:off x="4793628" y="2299842"/>
            <a:ext cx="2357652" cy="475149"/>
          </a:xfrm>
          <a:prstGeom prst="rect">
            <a:avLst/>
          </a:prstGeom>
        </p:spPr>
        <p:txBody>
          <a:bodyPr anchor="b"/>
          <a:lstStyle>
            <a:lvl1pPr marL="0" indent="0" algn="ctr">
              <a:buNone/>
              <a:defRPr sz="1600" cap="all" spc="200" baseline="0">
                <a:solidFill>
                  <a:schemeClr val="accent4"/>
                </a:solidFill>
              </a:defRPr>
            </a:lvl1pPr>
          </a:lstStyle>
          <a:p>
            <a:pPr lvl="0"/>
            <a:r>
              <a:rPr lang="en-US" dirty="0"/>
              <a:t>Click to add name</a:t>
            </a:r>
          </a:p>
        </p:txBody>
      </p:sp>
      <p:sp>
        <p:nvSpPr>
          <p:cNvPr id="53" name="Text Placeholder 17">
            <a:extLst>
              <a:ext uri="{FF2B5EF4-FFF2-40B4-BE49-F238E27FC236}">
                <a16:creationId xmlns:a16="http://schemas.microsoft.com/office/drawing/2014/main" id="{40F2B787-B1D2-493C-ABA2-D6E69C4800D1}"/>
              </a:ext>
            </a:extLst>
          </p:cNvPr>
          <p:cNvSpPr>
            <a:spLocks noGrp="1"/>
          </p:cNvSpPr>
          <p:nvPr>
            <p:ph type="body" sz="quarter" idx="25" hasCustomPrompt="1"/>
          </p:nvPr>
        </p:nvSpPr>
        <p:spPr>
          <a:xfrm>
            <a:off x="4793628" y="2774990"/>
            <a:ext cx="2357652" cy="475147"/>
          </a:xfrm>
          <a:prstGeom prst="rect">
            <a:avLst/>
          </a:prstGeom>
        </p:spPr>
        <p:txBody>
          <a:bodyPr/>
          <a:lstStyle>
            <a:lvl1pPr marL="0" indent="0" algn="ctr">
              <a:buNone/>
              <a:defRPr sz="1200" b="0" i="0" cap="none" spc="200" baseline="0"/>
            </a:lvl1pPr>
          </a:lstStyle>
          <a:p>
            <a:pPr lvl="0"/>
            <a:r>
              <a:rPr lang="en-US" dirty="0"/>
              <a:t>Click to title</a:t>
            </a:r>
          </a:p>
        </p:txBody>
      </p:sp>
      <p:sp>
        <p:nvSpPr>
          <p:cNvPr id="54" name="Picture Placeholder 9">
            <a:extLst>
              <a:ext uri="{FF2B5EF4-FFF2-40B4-BE49-F238E27FC236}">
                <a16:creationId xmlns:a16="http://schemas.microsoft.com/office/drawing/2014/main" id="{7FCC4980-412C-49F7-BF30-8693DD9EAC03}"/>
              </a:ext>
            </a:extLst>
          </p:cNvPr>
          <p:cNvSpPr>
            <a:spLocks noGrp="1"/>
          </p:cNvSpPr>
          <p:nvPr>
            <p:ph type="pic" sz="quarter" idx="26" hasCustomPrompt="1"/>
          </p:nvPr>
        </p:nvSpPr>
        <p:spPr>
          <a:xfrm>
            <a:off x="7431774" y="677419"/>
            <a:ext cx="2357652" cy="1622425"/>
          </a:xfrm>
          <a:prstGeom prst="rect">
            <a:avLst/>
          </a:prstGeom>
        </p:spPr>
        <p:txBody>
          <a:bodyPr/>
          <a:lstStyle>
            <a:lvl1pPr marL="0" indent="0" algn="ctr">
              <a:buNone/>
              <a:defRPr/>
            </a:lvl1pPr>
          </a:lstStyle>
          <a:p>
            <a:r>
              <a:rPr lang="en-US" dirty="0"/>
              <a:t>Click to add photo</a:t>
            </a:r>
          </a:p>
        </p:txBody>
      </p:sp>
      <p:sp>
        <p:nvSpPr>
          <p:cNvPr id="55" name="Text Placeholder 17">
            <a:extLst>
              <a:ext uri="{FF2B5EF4-FFF2-40B4-BE49-F238E27FC236}">
                <a16:creationId xmlns:a16="http://schemas.microsoft.com/office/drawing/2014/main" id="{B9BD60DD-95CB-47D1-9C2F-5ACD38820662}"/>
              </a:ext>
            </a:extLst>
          </p:cNvPr>
          <p:cNvSpPr>
            <a:spLocks noGrp="1"/>
          </p:cNvSpPr>
          <p:nvPr>
            <p:ph type="body" sz="quarter" idx="27" hasCustomPrompt="1"/>
          </p:nvPr>
        </p:nvSpPr>
        <p:spPr>
          <a:xfrm>
            <a:off x="7431772" y="2299842"/>
            <a:ext cx="2357652" cy="475149"/>
          </a:xfrm>
          <a:prstGeom prst="rect">
            <a:avLst/>
          </a:prstGeom>
        </p:spPr>
        <p:txBody>
          <a:bodyPr anchor="b"/>
          <a:lstStyle>
            <a:lvl1pPr marL="0" indent="0" algn="ctr">
              <a:buNone/>
              <a:defRPr sz="1600" cap="all" spc="200" baseline="0">
                <a:solidFill>
                  <a:schemeClr val="accent4"/>
                </a:solidFill>
              </a:defRPr>
            </a:lvl1pPr>
          </a:lstStyle>
          <a:p>
            <a:pPr lvl="0"/>
            <a:r>
              <a:rPr lang="en-US" dirty="0"/>
              <a:t>Click to add name</a:t>
            </a:r>
          </a:p>
        </p:txBody>
      </p:sp>
      <p:sp>
        <p:nvSpPr>
          <p:cNvPr id="56" name="Text Placeholder 17">
            <a:extLst>
              <a:ext uri="{FF2B5EF4-FFF2-40B4-BE49-F238E27FC236}">
                <a16:creationId xmlns:a16="http://schemas.microsoft.com/office/drawing/2014/main" id="{19FF93B2-766D-4558-94BE-49F215C0FF7B}"/>
              </a:ext>
            </a:extLst>
          </p:cNvPr>
          <p:cNvSpPr>
            <a:spLocks noGrp="1"/>
          </p:cNvSpPr>
          <p:nvPr>
            <p:ph type="body" sz="quarter" idx="28" hasCustomPrompt="1"/>
          </p:nvPr>
        </p:nvSpPr>
        <p:spPr>
          <a:xfrm>
            <a:off x="7431772" y="2774990"/>
            <a:ext cx="2357652" cy="475147"/>
          </a:xfrm>
          <a:prstGeom prst="rect">
            <a:avLst/>
          </a:prstGeom>
        </p:spPr>
        <p:txBody>
          <a:bodyPr/>
          <a:lstStyle>
            <a:lvl1pPr marL="0" indent="0" algn="ctr">
              <a:buNone/>
              <a:defRPr sz="1200" b="0" i="0" cap="none" spc="200" baseline="0"/>
            </a:lvl1pPr>
          </a:lstStyle>
          <a:p>
            <a:pPr lvl="0"/>
            <a:r>
              <a:rPr lang="en-US" dirty="0"/>
              <a:t>Click to title</a:t>
            </a:r>
          </a:p>
        </p:txBody>
      </p:sp>
      <p:sp>
        <p:nvSpPr>
          <p:cNvPr id="57" name="Picture Placeholder 9">
            <a:extLst>
              <a:ext uri="{FF2B5EF4-FFF2-40B4-BE49-F238E27FC236}">
                <a16:creationId xmlns:a16="http://schemas.microsoft.com/office/drawing/2014/main" id="{F16F9FCC-4EE2-4D18-8257-694E9C80F547}"/>
              </a:ext>
            </a:extLst>
          </p:cNvPr>
          <p:cNvSpPr>
            <a:spLocks noGrp="1"/>
          </p:cNvSpPr>
          <p:nvPr>
            <p:ph type="pic" sz="quarter" idx="32" hasCustomPrompt="1"/>
          </p:nvPr>
        </p:nvSpPr>
        <p:spPr>
          <a:xfrm>
            <a:off x="4793630" y="3250138"/>
            <a:ext cx="2357652" cy="1622425"/>
          </a:xfrm>
          <a:prstGeom prst="rect">
            <a:avLst/>
          </a:prstGeom>
        </p:spPr>
        <p:txBody>
          <a:bodyPr/>
          <a:lstStyle>
            <a:lvl1pPr marL="0" indent="0" algn="ctr">
              <a:buNone/>
              <a:defRPr/>
            </a:lvl1pPr>
          </a:lstStyle>
          <a:p>
            <a:r>
              <a:rPr lang="en-US" dirty="0"/>
              <a:t>Click to add photo</a:t>
            </a:r>
          </a:p>
        </p:txBody>
      </p:sp>
      <p:sp>
        <p:nvSpPr>
          <p:cNvPr id="58" name="Text Placeholder 17">
            <a:extLst>
              <a:ext uri="{FF2B5EF4-FFF2-40B4-BE49-F238E27FC236}">
                <a16:creationId xmlns:a16="http://schemas.microsoft.com/office/drawing/2014/main" id="{F434B9BC-2EC7-4433-BAA8-039EB5BED5C0}"/>
              </a:ext>
            </a:extLst>
          </p:cNvPr>
          <p:cNvSpPr>
            <a:spLocks noGrp="1"/>
          </p:cNvSpPr>
          <p:nvPr>
            <p:ph type="body" sz="quarter" idx="33" hasCustomPrompt="1"/>
          </p:nvPr>
        </p:nvSpPr>
        <p:spPr>
          <a:xfrm>
            <a:off x="4793628" y="4872561"/>
            <a:ext cx="2357652" cy="475149"/>
          </a:xfrm>
          <a:prstGeom prst="rect">
            <a:avLst/>
          </a:prstGeom>
        </p:spPr>
        <p:txBody>
          <a:bodyPr anchor="b"/>
          <a:lstStyle>
            <a:lvl1pPr marL="0" indent="0" algn="ctr">
              <a:buNone/>
              <a:defRPr sz="1600" cap="all" spc="200" baseline="0">
                <a:solidFill>
                  <a:schemeClr val="accent4"/>
                </a:solidFill>
              </a:defRPr>
            </a:lvl1pPr>
          </a:lstStyle>
          <a:p>
            <a:pPr lvl="0"/>
            <a:r>
              <a:rPr lang="en-US" dirty="0"/>
              <a:t>Click to add name</a:t>
            </a:r>
          </a:p>
        </p:txBody>
      </p:sp>
      <p:sp>
        <p:nvSpPr>
          <p:cNvPr id="59" name="Text Placeholder 17">
            <a:extLst>
              <a:ext uri="{FF2B5EF4-FFF2-40B4-BE49-F238E27FC236}">
                <a16:creationId xmlns:a16="http://schemas.microsoft.com/office/drawing/2014/main" id="{6F08FB05-53FB-4C19-A35C-592C4DFDFF46}"/>
              </a:ext>
            </a:extLst>
          </p:cNvPr>
          <p:cNvSpPr>
            <a:spLocks noGrp="1"/>
          </p:cNvSpPr>
          <p:nvPr>
            <p:ph type="body" sz="quarter" idx="34" hasCustomPrompt="1"/>
          </p:nvPr>
        </p:nvSpPr>
        <p:spPr>
          <a:xfrm>
            <a:off x="4793628" y="5347709"/>
            <a:ext cx="2357652" cy="475147"/>
          </a:xfrm>
          <a:prstGeom prst="rect">
            <a:avLst/>
          </a:prstGeom>
        </p:spPr>
        <p:txBody>
          <a:bodyPr/>
          <a:lstStyle>
            <a:lvl1pPr marL="0" indent="0" algn="ctr">
              <a:lnSpc>
                <a:spcPct val="100000"/>
              </a:lnSpc>
              <a:spcBef>
                <a:spcPts val="0"/>
              </a:spcBef>
              <a:buNone/>
              <a:defRPr sz="1200" b="0" i="0" cap="none" spc="200" baseline="0"/>
            </a:lvl1pPr>
          </a:lstStyle>
          <a:p>
            <a:pPr lvl="0"/>
            <a:r>
              <a:rPr lang="en-US" dirty="0"/>
              <a:t>Click to title</a:t>
            </a:r>
          </a:p>
        </p:txBody>
      </p:sp>
      <p:sp>
        <p:nvSpPr>
          <p:cNvPr id="60" name="Picture Placeholder 9">
            <a:extLst>
              <a:ext uri="{FF2B5EF4-FFF2-40B4-BE49-F238E27FC236}">
                <a16:creationId xmlns:a16="http://schemas.microsoft.com/office/drawing/2014/main" id="{9589D7D2-07DF-415C-A139-E911869A1BCC}"/>
              </a:ext>
            </a:extLst>
          </p:cNvPr>
          <p:cNvSpPr>
            <a:spLocks noGrp="1"/>
          </p:cNvSpPr>
          <p:nvPr>
            <p:ph type="pic" sz="quarter" idx="35" hasCustomPrompt="1"/>
          </p:nvPr>
        </p:nvSpPr>
        <p:spPr>
          <a:xfrm>
            <a:off x="7431774" y="3250138"/>
            <a:ext cx="2357652" cy="1622425"/>
          </a:xfrm>
          <a:prstGeom prst="rect">
            <a:avLst/>
          </a:prstGeom>
        </p:spPr>
        <p:txBody>
          <a:bodyPr/>
          <a:lstStyle>
            <a:lvl1pPr marL="0" indent="0" algn="ctr">
              <a:buNone/>
              <a:defRPr/>
            </a:lvl1pPr>
          </a:lstStyle>
          <a:p>
            <a:r>
              <a:rPr lang="en-US" dirty="0"/>
              <a:t>Click to add photo</a:t>
            </a:r>
          </a:p>
        </p:txBody>
      </p:sp>
      <p:sp>
        <p:nvSpPr>
          <p:cNvPr id="61" name="Text Placeholder 17">
            <a:extLst>
              <a:ext uri="{FF2B5EF4-FFF2-40B4-BE49-F238E27FC236}">
                <a16:creationId xmlns:a16="http://schemas.microsoft.com/office/drawing/2014/main" id="{E622F2E3-2C07-4ABC-A803-40361BBB7386}"/>
              </a:ext>
            </a:extLst>
          </p:cNvPr>
          <p:cNvSpPr>
            <a:spLocks noGrp="1"/>
          </p:cNvSpPr>
          <p:nvPr>
            <p:ph type="body" sz="quarter" idx="36" hasCustomPrompt="1"/>
          </p:nvPr>
        </p:nvSpPr>
        <p:spPr>
          <a:xfrm>
            <a:off x="7431772" y="4872561"/>
            <a:ext cx="2357652" cy="475149"/>
          </a:xfrm>
          <a:prstGeom prst="rect">
            <a:avLst/>
          </a:prstGeom>
        </p:spPr>
        <p:txBody>
          <a:bodyPr anchor="b"/>
          <a:lstStyle>
            <a:lvl1pPr marL="0" indent="0" algn="ctr">
              <a:buNone/>
              <a:defRPr sz="1600" cap="all" spc="200" baseline="0">
                <a:solidFill>
                  <a:schemeClr val="accent4"/>
                </a:solidFill>
              </a:defRPr>
            </a:lvl1pPr>
          </a:lstStyle>
          <a:p>
            <a:pPr lvl="0"/>
            <a:r>
              <a:rPr lang="en-US" dirty="0"/>
              <a:t>Click to add name</a:t>
            </a:r>
          </a:p>
        </p:txBody>
      </p:sp>
      <p:sp>
        <p:nvSpPr>
          <p:cNvPr id="62" name="Text Placeholder 17">
            <a:extLst>
              <a:ext uri="{FF2B5EF4-FFF2-40B4-BE49-F238E27FC236}">
                <a16:creationId xmlns:a16="http://schemas.microsoft.com/office/drawing/2014/main" id="{B505FD93-2404-46B6-9EE0-9CABFC5233ED}"/>
              </a:ext>
            </a:extLst>
          </p:cNvPr>
          <p:cNvSpPr>
            <a:spLocks noGrp="1"/>
          </p:cNvSpPr>
          <p:nvPr>
            <p:ph type="body" sz="quarter" idx="37" hasCustomPrompt="1"/>
          </p:nvPr>
        </p:nvSpPr>
        <p:spPr>
          <a:xfrm>
            <a:off x="7431772" y="5347709"/>
            <a:ext cx="2357652" cy="475147"/>
          </a:xfrm>
          <a:prstGeom prst="rect">
            <a:avLst/>
          </a:prstGeom>
        </p:spPr>
        <p:txBody>
          <a:bodyPr/>
          <a:lstStyle>
            <a:lvl1pPr marL="0" indent="0" algn="ctr">
              <a:buNone/>
              <a:defRPr sz="1200" b="0" i="0" cap="none" spc="200" baseline="0"/>
            </a:lvl1pPr>
          </a:lstStyle>
          <a:p>
            <a:pPr lvl="0"/>
            <a:r>
              <a:rPr lang="en-US" dirty="0"/>
              <a:t>Click to title</a:t>
            </a:r>
          </a:p>
        </p:txBody>
      </p:sp>
      <p:sp>
        <p:nvSpPr>
          <p:cNvPr id="5" name="Date Placeholder 4">
            <a:extLst>
              <a:ext uri="{FF2B5EF4-FFF2-40B4-BE49-F238E27FC236}">
                <a16:creationId xmlns:a16="http://schemas.microsoft.com/office/drawing/2014/main" id="{5B91FF20-37AD-4448-896C-C37172D16263}"/>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376AF771-F500-4564-96BB-2AC1F13F9D36}"/>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9254F218-0E34-408C-AB25-76184E9ACC54}"/>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780753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_6">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5886F38-E337-4504-BF25-D65176023E6B}"/>
              </a:ext>
              <a:ext uri="{C183D7F6-B498-43B3-948B-1728B52AA6E4}">
                <adec:decorative xmlns:adec="http://schemas.microsoft.com/office/drawing/2017/decorative" xmlns="" val="1"/>
              </a:ext>
            </a:extLst>
          </p:cNvPr>
          <p:cNvSpPr/>
          <p:nvPr userDrawn="1"/>
        </p:nvSpPr>
        <p:spPr>
          <a:xfrm>
            <a:off x="0" y="4274260"/>
            <a:ext cx="12192000" cy="2583739"/>
          </a:xfrm>
          <a:prstGeom prst="rect">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50116A5-69B8-43BF-B141-AC2A4B6CEB97}"/>
              </a:ext>
            </a:extLst>
          </p:cNvPr>
          <p:cNvSpPr>
            <a:spLocks noGrp="1"/>
          </p:cNvSpPr>
          <p:nvPr>
            <p:ph type="title" hasCustomPrompt="1"/>
          </p:nvPr>
        </p:nvSpPr>
        <p:spPr>
          <a:xfrm>
            <a:off x="336217" y="1207697"/>
            <a:ext cx="2970156" cy="1622912"/>
          </a:xfrm>
          <a:prstGeom prst="rect">
            <a:avLst/>
          </a:prstGeom>
        </p:spPr>
        <p:txBody>
          <a:bodyPr anchor="b"/>
          <a:lstStyle>
            <a:lvl1pPr algn="ctr">
              <a:defRPr sz="3200" cap="all" spc="200" baseline="0">
                <a:solidFill>
                  <a:schemeClr val="accent4"/>
                </a:solidFill>
              </a:defRPr>
            </a:lvl1pPr>
          </a:lstStyle>
          <a:p>
            <a:r>
              <a:rPr lang="en-US" dirty="0"/>
              <a:t>Click to add title</a:t>
            </a:r>
          </a:p>
        </p:txBody>
      </p:sp>
      <p:sp>
        <p:nvSpPr>
          <p:cNvPr id="10" name="Picture Placeholder 9">
            <a:extLst>
              <a:ext uri="{FF2B5EF4-FFF2-40B4-BE49-F238E27FC236}">
                <a16:creationId xmlns:a16="http://schemas.microsoft.com/office/drawing/2014/main" id="{6D283EBF-8FBA-4A7A-9DCE-23E0BF7F6AAC}"/>
              </a:ext>
            </a:extLst>
          </p:cNvPr>
          <p:cNvSpPr>
            <a:spLocks noGrp="1"/>
          </p:cNvSpPr>
          <p:nvPr>
            <p:ph type="pic" sz="quarter" idx="15" hasCustomPrompt="1"/>
          </p:nvPr>
        </p:nvSpPr>
        <p:spPr>
          <a:xfrm>
            <a:off x="3780553" y="1153717"/>
            <a:ext cx="1412050" cy="1147276"/>
          </a:xfrm>
          <a:prstGeom prst="rect">
            <a:avLst/>
          </a:prstGeom>
        </p:spPr>
        <p:txBody>
          <a:bodyPr/>
          <a:lstStyle>
            <a:lvl1pPr marL="0" indent="0" algn="ctr">
              <a:buNone/>
              <a:defRPr/>
            </a:lvl1pPr>
          </a:lstStyle>
          <a:p>
            <a:r>
              <a:rPr lang="en-US" dirty="0"/>
              <a:t>Click to add photo</a:t>
            </a:r>
          </a:p>
        </p:txBody>
      </p:sp>
      <p:sp>
        <p:nvSpPr>
          <p:cNvPr id="18" name="Text Placeholder 17">
            <a:extLst>
              <a:ext uri="{FF2B5EF4-FFF2-40B4-BE49-F238E27FC236}">
                <a16:creationId xmlns:a16="http://schemas.microsoft.com/office/drawing/2014/main" id="{48D76D02-A6E3-446F-B85B-CAD9ED06415D}"/>
              </a:ext>
            </a:extLst>
          </p:cNvPr>
          <p:cNvSpPr>
            <a:spLocks noGrp="1"/>
          </p:cNvSpPr>
          <p:nvPr>
            <p:ph type="body" sz="quarter" idx="21" hasCustomPrompt="1"/>
          </p:nvPr>
        </p:nvSpPr>
        <p:spPr>
          <a:xfrm>
            <a:off x="3451733" y="2299842"/>
            <a:ext cx="2069690" cy="475149"/>
          </a:xfrm>
          <a:prstGeom prst="rect">
            <a:avLst/>
          </a:prstGeom>
        </p:spPr>
        <p:txBody>
          <a:bodyPr anchor="b"/>
          <a:lstStyle>
            <a:lvl1pPr marL="0" indent="0" algn="ctr">
              <a:buNone/>
              <a:defRPr sz="1400" cap="all" spc="200" baseline="0">
                <a:solidFill>
                  <a:schemeClr val="accent4"/>
                </a:solidFill>
              </a:defRPr>
            </a:lvl1pPr>
          </a:lstStyle>
          <a:p>
            <a:pPr lvl="0"/>
            <a:r>
              <a:rPr lang="en-US" dirty="0"/>
              <a:t>Click to add name</a:t>
            </a:r>
          </a:p>
        </p:txBody>
      </p:sp>
      <p:sp>
        <p:nvSpPr>
          <p:cNvPr id="19" name="Text Placeholder 17">
            <a:extLst>
              <a:ext uri="{FF2B5EF4-FFF2-40B4-BE49-F238E27FC236}">
                <a16:creationId xmlns:a16="http://schemas.microsoft.com/office/drawing/2014/main" id="{90954B1A-CAD7-4645-A1B3-1A5EFD54C975}"/>
              </a:ext>
            </a:extLst>
          </p:cNvPr>
          <p:cNvSpPr>
            <a:spLocks noGrp="1"/>
          </p:cNvSpPr>
          <p:nvPr>
            <p:ph type="body" sz="quarter" idx="22" hasCustomPrompt="1"/>
          </p:nvPr>
        </p:nvSpPr>
        <p:spPr>
          <a:xfrm>
            <a:off x="3451733" y="2774991"/>
            <a:ext cx="2069690" cy="672127"/>
          </a:xfrm>
          <a:prstGeom prst="rect">
            <a:avLst/>
          </a:prstGeom>
        </p:spPr>
        <p:txBody>
          <a:bodyPr/>
          <a:lstStyle>
            <a:lvl1pPr marL="0" indent="0" algn="ctr">
              <a:lnSpc>
                <a:spcPct val="100000"/>
              </a:lnSpc>
              <a:buNone/>
              <a:defRPr sz="1100" b="0" i="0" cap="none" spc="200" baseline="0"/>
            </a:lvl1pPr>
          </a:lstStyle>
          <a:p>
            <a:pPr lvl="0"/>
            <a:r>
              <a:rPr lang="en-US" dirty="0"/>
              <a:t>Click to add title</a:t>
            </a:r>
          </a:p>
        </p:txBody>
      </p:sp>
      <p:sp>
        <p:nvSpPr>
          <p:cNvPr id="28" name="Picture Placeholder 9">
            <a:extLst>
              <a:ext uri="{FF2B5EF4-FFF2-40B4-BE49-F238E27FC236}">
                <a16:creationId xmlns:a16="http://schemas.microsoft.com/office/drawing/2014/main" id="{D517EAC0-89E0-4247-B048-92F65C868A7E}"/>
              </a:ext>
            </a:extLst>
          </p:cNvPr>
          <p:cNvSpPr>
            <a:spLocks noGrp="1"/>
          </p:cNvSpPr>
          <p:nvPr>
            <p:ph type="pic" sz="quarter" idx="38" hasCustomPrompt="1"/>
          </p:nvPr>
        </p:nvSpPr>
        <p:spPr>
          <a:xfrm>
            <a:off x="5891925" y="1153717"/>
            <a:ext cx="1412050" cy="1147276"/>
          </a:xfrm>
          <a:prstGeom prst="rect">
            <a:avLst/>
          </a:prstGeom>
        </p:spPr>
        <p:txBody>
          <a:bodyPr/>
          <a:lstStyle>
            <a:lvl1pPr marL="0" indent="0" algn="ctr">
              <a:buNone/>
              <a:defRPr/>
            </a:lvl1pPr>
          </a:lstStyle>
          <a:p>
            <a:r>
              <a:rPr lang="en-US" dirty="0"/>
              <a:t>Click to add photo</a:t>
            </a:r>
          </a:p>
        </p:txBody>
      </p:sp>
      <p:sp>
        <p:nvSpPr>
          <p:cNvPr id="11" name="Text Placeholder 17">
            <a:extLst>
              <a:ext uri="{FF2B5EF4-FFF2-40B4-BE49-F238E27FC236}">
                <a16:creationId xmlns:a16="http://schemas.microsoft.com/office/drawing/2014/main" id="{7F5710E0-5399-4C8A-9D92-390195CB6F27}"/>
              </a:ext>
            </a:extLst>
          </p:cNvPr>
          <p:cNvSpPr>
            <a:spLocks noGrp="1"/>
          </p:cNvSpPr>
          <p:nvPr>
            <p:ph type="body" sz="quarter" idx="24" hasCustomPrompt="1"/>
          </p:nvPr>
        </p:nvSpPr>
        <p:spPr>
          <a:xfrm>
            <a:off x="5563105" y="2299842"/>
            <a:ext cx="2069690" cy="475149"/>
          </a:xfrm>
          <a:prstGeom prst="rect">
            <a:avLst/>
          </a:prstGeom>
        </p:spPr>
        <p:txBody>
          <a:bodyPr anchor="b"/>
          <a:lstStyle>
            <a:lvl1pPr marL="0" indent="0" algn="ctr">
              <a:buNone/>
              <a:defRPr sz="1400" cap="all" spc="200" baseline="0">
                <a:solidFill>
                  <a:schemeClr val="accent4"/>
                </a:solidFill>
              </a:defRPr>
            </a:lvl1pPr>
          </a:lstStyle>
          <a:p>
            <a:pPr lvl="0"/>
            <a:r>
              <a:rPr lang="en-US" dirty="0"/>
              <a:t>Click to add name</a:t>
            </a:r>
          </a:p>
        </p:txBody>
      </p:sp>
      <p:sp>
        <p:nvSpPr>
          <p:cNvPr id="12" name="Text Placeholder 17">
            <a:extLst>
              <a:ext uri="{FF2B5EF4-FFF2-40B4-BE49-F238E27FC236}">
                <a16:creationId xmlns:a16="http://schemas.microsoft.com/office/drawing/2014/main" id="{019883F1-27DD-46A1-AD71-3AE14256007E}"/>
              </a:ext>
            </a:extLst>
          </p:cNvPr>
          <p:cNvSpPr>
            <a:spLocks noGrp="1"/>
          </p:cNvSpPr>
          <p:nvPr>
            <p:ph type="body" sz="quarter" idx="25" hasCustomPrompt="1"/>
          </p:nvPr>
        </p:nvSpPr>
        <p:spPr>
          <a:xfrm>
            <a:off x="5563105" y="2774991"/>
            <a:ext cx="2069690" cy="672127"/>
          </a:xfrm>
          <a:prstGeom prst="rect">
            <a:avLst/>
          </a:prstGeom>
        </p:spPr>
        <p:txBody>
          <a:bodyPr/>
          <a:lstStyle>
            <a:lvl1pPr marL="0" indent="0" algn="ctr">
              <a:lnSpc>
                <a:spcPct val="100000"/>
              </a:lnSpc>
              <a:buNone/>
              <a:defRPr sz="1100" b="0" i="0" cap="none" spc="200" baseline="0"/>
            </a:lvl1pPr>
          </a:lstStyle>
          <a:p>
            <a:pPr lvl="0"/>
            <a:r>
              <a:rPr lang="en-US" dirty="0"/>
              <a:t>Click to add title</a:t>
            </a:r>
          </a:p>
        </p:txBody>
      </p:sp>
      <p:sp>
        <p:nvSpPr>
          <p:cNvPr id="29" name="Picture Placeholder 9">
            <a:extLst>
              <a:ext uri="{FF2B5EF4-FFF2-40B4-BE49-F238E27FC236}">
                <a16:creationId xmlns:a16="http://schemas.microsoft.com/office/drawing/2014/main" id="{7847BEB8-AC95-445E-AFB4-34B7658BB992}"/>
              </a:ext>
            </a:extLst>
          </p:cNvPr>
          <p:cNvSpPr>
            <a:spLocks noGrp="1"/>
          </p:cNvSpPr>
          <p:nvPr>
            <p:ph type="pic" sz="quarter" idx="39" hasCustomPrompt="1"/>
          </p:nvPr>
        </p:nvSpPr>
        <p:spPr>
          <a:xfrm>
            <a:off x="8003297" y="1153717"/>
            <a:ext cx="1412049" cy="1147276"/>
          </a:xfrm>
          <a:prstGeom prst="rect">
            <a:avLst/>
          </a:prstGeom>
        </p:spPr>
        <p:txBody>
          <a:bodyPr/>
          <a:lstStyle>
            <a:lvl1pPr marL="0" indent="0" algn="ctr">
              <a:buNone/>
              <a:defRPr/>
            </a:lvl1pPr>
          </a:lstStyle>
          <a:p>
            <a:r>
              <a:rPr lang="en-US" dirty="0"/>
              <a:t>Click to add photo</a:t>
            </a:r>
          </a:p>
        </p:txBody>
      </p:sp>
      <p:sp>
        <p:nvSpPr>
          <p:cNvPr id="14" name="Text Placeholder 17">
            <a:extLst>
              <a:ext uri="{FF2B5EF4-FFF2-40B4-BE49-F238E27FC236}">
                <a16:creationId xmlns:a16="http://schemas.microsoft.com/office/drawing/2014/main" id="{82B5CAB5-1932-4DC0-BBBD-8ABA7C5D5DED}"/>
              </a:ext>
            </a:extLst>
          </p:cNvPr>
          <p:cNvSpPr>
            <a:spLocks noGrp="1"/>
          </p:cNvSpPr>
          <p:nvPr>
            <p:ph type="body" sz="quarter" idx="27" hasCustomPrompt="1"/>
          </p:nvPr>
        </p:nvSpPr>
        <p:spPr>
          <a:xfrm>
            <a:off x="7674476" y="2299842"/>
            <a:ext cx="2069690" cy="475149"/>
          </a:xfrm>
          <a:prstGeom prst="rect">
            <a:avLst/>
          </a:prstGeom>
        </p:spPr>
        <p:txBody>
          <a:bodyPr anchor="b"/>
          <a:lstStyle>
            <a:lvl1pPr marL="0" indent="0" algn="ctr">
              <a:buNone/>
              <a:defRPr sz="1400" cap="all" spc="200" baseline="0">
                <a:solidFill>
                  <a:schemeClr val="accent4"/>
                </a:solidFill>
              </a:defRPr>
            </a:lvl1pPr>
          </a:lstStyle>
          <a:p>
            <a:pPr lvl="0"/>
            <a:r>
              <a:rPr lang="en-US" dirty="0"/>
              <a:t>Click to add name</a:t>
            </a:r>
          </a:p>
        </p:txBody>
      </p:sp>
      <p:sp>
        <p:nvSpPr>
          <p:cNvPr id="15" name="Text Placeholder 17">
            <a:extLst>
              <a:ext uri="{FF2B5EF4-FFF2-40B4-BE49-F238E27FC236}">
                <a16:creationId xmlns:a16="http://schemas.microsoft.com/office/drawing/2014/main" id="{E248F87C-2911-41CB-A4BD-6ECD4E13B8C6}"/>
              </a:ext>
            </a:extLst>
          </p:cNvPr>
          <p:cNvSpPr>
            <a:spLocks noGrp="1"/>
          </p:cNvSpPr>
          <p:nvPr>
            <p:ph type="body" sz="quarter" idx="28" hasCustomPrompt="1"/>
          </p:nvPr>
        </p:nvSpPr>
        <p:spPr>
          <a:xfrm>
            <a:off x="7674476" y="2774991"/>
            <a:ext cx="2069690" cy="672127"/>
          </a:xfrm>
          <a:prstGeom prst="rect">
            <a:avLst/>
          </a:prstGeom>
        </p:spPr>
        <p:txBody>
          <a:bodyPr/>
          <a:lstStyle>
            <a:lvl1pPr marL="0" indent="0" algn="ctr">
              <a:lnSpc>
                <a:spcPct val="100000"/>
              </a:lnSpc>
              <a:buNone/>
              <a:defRPr sz="1100" b="0" i="0" cap="none" spc="200" baseline="0"/>
            </a:lvl1pPr>
          </a:lstStyle>
          <a:p>
            <a:pPr lvl="0"/>
            <a:r>
              <a:rPr lang="en-US" dirty="0"/>
              <a:t>Click to add title</a:t>
            </a:r>
          </a:p>
        </p:txBody>
      </p:sp>
      <p:sp>
        <p:nvSpPr>
          <p:cNvPr id="37" name="Picture Placeholder 9">
            <a:extLst>
              <a:ext uri="{FF2B5EF4-FFF2-40B4-BE49-F238E27FC236}">
                <a16:creationId xmlns:a16="http://schemas.microsoft.com/office/drawing/2014/main" id="{7B6B3681-1E21-44DA-AADA-F5E638A87423}"/>
              </a:ext>
            </a:extLst>
          </p:cNvPr>
          <p:cNvSpPr>
            <a:spLocks noGrp="1"/>
          </p:cNvSpPr>
          <p:nvPr>
            <p:ph type="pic" sz="quarter" idx="47" hasCustomPrompt="1"/>
          </p:nvPr>
        </p:nvSpPr>
        <p:spPr>
          <a:xfrm>
            <a:off x="10114667" y="1153717"/>
            <a:ext cx="1412049" cy="1147276"/>
          </a:xfrm>
          <a:prstGeom prst="rect">
            <a:avLst/>
          </a:prstGeom>
        </p:spPr>
        <p:txBody>
          <a:bodyPr/>
          <a:lstStyle>
            <a:lvl1pPr marL="0" indent="0" algn="ctr">
              <a:buNone/>
              <a:defRPr/>
            </a:lvl1pPr>
          </a:lstStyle>
          <a:p>
            <a:r>
              <a:rPr lang="en-US" dirty="0"/>
              <a:t>Click to add photo</a:t>
            </a:r>
          </a:p>
        </p:txBody>
      </p:sp>
      <p:sp>
        <p:nvSpPr>
          <p:cNvPr id="33" name="Text Placeholder 17">
            <a:extLst>
              <a:ext uri="{FF2B5EF4-FFF2-40B4-BE49-F238E27FC236}">
                <a16:creationId xmlns:a16="http://schemas.microsoft.com/office/drawing/2014/main" id="{2D88AD4B-15C6-42C2-B9A5-BD645DA67D7E}"/>
              </a:ext>
            </a:extLst>
          </p:cNvPr>
          <p:cNvSpPr>
            <a:spLocks noGrp="1"/>
          </p:cNvSpPr>
          <p:nvPr>
            <p:ph type="body" sz="quarter" idx="43" hasCustomPrompt="1"/>
          </p:nvPr>
        </p:nvSpPr>
        <p:spPr>
          <a:xfrm>
            <a:off x="9785846" y="2299842"/>
            <a:ext cx="2069690" cy="475149"/>
          </a:xfrm>
          <a:prstGeom prst="rect">
            <a:avLst/>
          </a:prstGeom>
        </p:spPr>
        <p:txBody>
          <a:bodyPr anchor="b"/>
          <a:lstStyle>
            <a:lvl1pPr marL="0" indent="0" algn="ctr">
              <a:buNone/>
              <a:defRPr sz="1400" cap="all" spc="200" baseline="0">
                <a:solidFill>
                  <a:schemeClr val="accent4"/>
                </a:solidFill>
              </a:defRPr>
            </a:lvl1pPr>
          </a:lstStyle>
          <a:p>
            <a:pPr lvl="0"/>
            <a:r>
              <a:rPr lang="en-US" dirty="0"/>
              <a:t>Click to add name</a:t>
            </a:r>
          </a:p>
        </p:txBody>
      </p:sp>
      <p:sp>
        <p:nvSpPr>
          <p:cNvPr id="34" name="Text Placeholder 17">
            <a:extLst>
              <a:ext uri="{FF2B5EF4-FFF2-40B4-BE49-F238E27FC236}">
                <a16:creationId xmlns:a16="http://schemas.microsoft.com/office/drawing/2014/main" id="{D79E337C-DD94-4BC6-9F28-69AC04CD2B3E}"/>
              </a:ext>
            </a:extLst>
          </p:cNvPr>
          <p:cNvSpPr>
            <a:spLocks noGrp="1"/>
          </p:cNvSpPr>
          <p:nvPr>
            <p:ph type="body" sz="quarter" idx="44" hasCustomPrompt="1"/>
          </p:nvPr>
        </p:nvSpPr>
        <p:spPr>
          <a:xfrm>
            <a:off x="9785846" y="2774991"/>
            <a:ext cx="2069690" cy="672127"/>
          </a:xfrm>
          <a:prstGeom prst="rect">
            <a:avLst/>
          </a:prstGeom>
        </p:spPr>
        <p:txBody>
          <a:bodyPr/>
          <a:lstStyle>
            <a:lvl1pPr marL="0" indent="0" algn="ctr">
              <a:lnSpc>
                <a:spcPct val="100000"/>
              </a:lnSpc>
              <a:buNone/>
              <a:defRPr sz="1100" b="0" i="0" cap="none" spc="200" baseline="0"/>
            </a:lvl1pPr>
          </a:lstStyle>
          <a:p>
            <a:pPr lvl="0"/>
            <a:r>
              <a:rPr lang="en-US" dirty="0"/>
              <a:t>Click to add title</a:t>
            </a:r>
          </a:p>
        </p:txBody>
      </p:sp>
      <p:sp>
        <p:nvSpPr>
          <p:cNvPr id="30" name="Picture Placeholder 9">
            <a:extLst>
              <a:ext uri="{FF2B5EF4-FFF2-40B4-BE49-F238E27FC236}">
                <a16:creationId xmlns:a16="http://schemas.microsoft.com/office/drawing/2014/main" id="{B50A84FF-F66B-4AB8-837C-E3025F19E9C0}"/>
              </a:ext>
            </a:extLst>
          </p:cNvPr>
          <p:cNvSpPr>
            <a:spLocks noGrp="1"/>
          </p:cNvSpPr>
          <p:nvPr>
            <p:ph type="pic" sz="quarter" idx="40" hasCustomPrompt="1"/>
          </p:nvPr>
        </p:nvSpPr>
        <p:spPr>
          <a:xfrm>
            <a:off x="3780553" y="3614936"/>
            <a:ext cx="1412050" cy="1147276"/>
          </a:xfrm>
          <a:prstGeom prst="rect">
            <a:avLst/>
          </a:prstGeom>
        </p:spPr>
        <p:txBody>
          <a:bodyPr/>
          <a:lstStyle>
            <a:lvl1pPr marL="0" indent="0" algn="ctr">
              <a:buNone/>
              <a:defRPr/>
            </a:lvl1pPr>
          </a:lstStyle>
          <a:p>
            <a:r>
              <a:rPr lang="en-US" dirty="0"/>
              <a:t>Click to add photo</a:t>
            </a:r>
          </a:p>
        </p:txBody>
      </p:sp>
      <p:sp>
        <p:nvSpPr>
          <p:cNvPr id="17" name="Text Placeholder 17">
            <a:extLst>
              <a:ext uri="{FF2B5EF4-FFF2-40B4-BE49-F238E27FC236}">
                <a16:creationId xmlns:a16="http://schemas.microsoft.com/office/drawing/2014/main" id="{540D9937-87C5-40B3-86E6-F1CBFCA40CA0}"/>
              </a:ext>
            </a:extLst>
          </p:cNvPr>
          <p:cNvSpPr>
            <a:spLocks noGrp="1"/>
          </p:cNvSpPr>
          <p:nvPr>
            <p:ph type="body" sz="quarter" idx="30" hasCustomPrompt="1"/>
          </p:nvPr>
        </p:nvSpPr>
        <p:spPr>
          <a:xfrm>
            <a:off x="3451733" y="4767397"/>
            <a:ext cx="2069691" cy="476403"/>
          </a:xfrm>
          <a:prstGeom prst="rect">
            <a:avLst/>
          </a:prstGeom>
        </p:spPr>
        <p:txBody>
          <a:bodyPr anchor="b"/>
          <a:lstStyle>
            <a:lvl1pPr marL="0" indent="0" algn="ctr">
              <a:buNone/>
              <a:defRPr sz="1400" cap="all" spc="200" baseline="0">
                <a:solidFill>
                  <a:schemeClr val="accent4"/>
                </a:solidFill>
              </a:defRPr>
            </a:lvl1pPr>
          </a:lstStyle>
          <a:p>
            <a:pPr lvl="0"/>
            <a:r>
              <a:rPr lang="en-US" dirty="0"/>
              <a:t>Click to add name</a:t>
            </a:r>
          </a:p>
        </p:txBody>
      </p:sp>
      <p:sp>
        <p:nvSpPr>
          <p:cNvPr id="20" name="Text Placeholder 17">
            <a:extLst>
              <a:ext uri="{FF2B5EF4-FFF2-40B4-BE49-F238E27FC236}">
                <a16:creationId xmlns:a16="http://schemas.microsoft.com/office/drawing/2014/main" id="{C81570DE-3568-4F16-9DF8-269B29DDE60E}"/>
              </a:ext>
            </a:extLst>
          </p:cNvPr>
          <p:cNvSpPr>
            <a:spLocks noGrp="1"/>
          </p:cNvSpPr>
          <p:nvPr>
            <p:ph type="body" sz="quarter" idx="31" hasCustomPrompt="1"/>
          </p:nvPr>
        </p:nvSpPr>
        <p:spPr>
          <a:xfrm>
            <a:off x="3451733" y="5242840"/>
            <a:ext cx="2069691" cy="697196"/>
          </a:xfrm>
          <a:prstGeom prst="rect">
            <a:avLst/>
          </a:prstGeom>
        </p:spPr>
        <p:txBody>
          <a:bodyPr/>
          <a:lstStyle>
            <a:lvl1pPr marL="0" indent="0" algn="ctr">
              <a:lnSpc>
                <a:spcPct val="100000"/>
              </a:lnSpc>
              <a:buNone/>
              <a:defRPr sz="1100" b="0" i="0" cap="none" spc="200" baseline="0"/>
            </a:lvl1pPr>
          </a:lstStyle>
          <a:p>
            <a:pPr lvl="0"/>
            <a:r>
              <a:rPr lang="en-US" dirty="0"/>
              <a:t>Click to add title</a:t>
            </a:r>
          </a:p>
        </p:txBody>
      </p:sp>
      <p:sp>
        <p:nvSpPr>
          <p:cNvPr id="31" name="Picture Placeholder 9">
            <a:extLst>
              <a:ext uri="{FF2B5EF4-FFF2-40B4-BE49-F238E27FC236}">
                <a16:creationId xmlns:a16="http://schemas.microsoft.com/office/drawing/2014/main" id="{41C26642-ECFF-4F11-B242-BBBA5D672DA0}"/>
              </a:ext>
            </a:extLst>
          </p:cNvPr>
          <p:cNvSpPr>
            <a:spLocks noGrp="1"/>
          </p:cNvSpPr>
          <p:nvPr>
            <p:ph type="pic" sz="quarter" idx="41" hasCustomPrompt="1"/>
          </p:nvPr>
        </p:nvSpPr>
        <p:spPr>
          <a:xfrm>
            <a:off x="5891925" y="3614936"/>
            <a:ext cx="1412050" cy="1147276"/>
          </a:xfrm>
          <a:prstGeom prst="rect">
            <a:avLst/>
          </a:prstGeom>
        </p:spPr>
        <p:txBody>
          <a:bodyPr/>
          <a:lstStyle>
            <a:lvl1pPr marL="0" indent="0" algn="ctr">
              <a:buNone/>
              <a:defRPr/>
            </a:lvl1pPr>
          </a:lstStyle>
          <a:p>
            <a:r>
              <a:rPr lang="en-US" dirty="0"/>
              <a:t>Click to add photo</a:t>
            </a:r>
          </a:p>
        </p:txBody>
      </p:sp>
      <p:sp>
        <p:nvSpPr>
          <p:cNvPr id="22" name="Text Placeholder 17">
            <a:extLst>
              <a:ext uri="{FF2B5EF4-FFF2-40B4-BE49-F238E27FC236}">
                <a16:creationId xmlns:a16="http://schemas.microsoft.com/office/drawing/2014/main" id="{5E4E35F3-EC7A-489D-985F-0CA9F0402B0D}"/>
              </a:ext>
            </a:extLst>
          </p:cNvPr>
          <p:cNvSpPr>
            <a:spLocks noGrp="1"/>
          </p:cNvSpPr>
          <p:nvPr>
            <p:ph type="body" sz="quarter" idx="33" hasCustomPrompt="1"/>
          </p:nvPr>
        </p:nvSpPr>
        <p:spPr>
          <a:xfrm>
            <a:off x="5563105" y="4768651"/>
            <a:ext cx="2069691" cy="475149"/>
          </a:xfrm>
          <a:prstGeom prst="rect">
            <a:avLst/>
          </a:prstGeom>
        </p:spPr>
        <p:txBody>
          <a:bodyPr anchor="b"/>
          <a:lstStyle>
            <a:lvl1pPr marL="0" indent="0" algn="ctr">
              <a:buNone/>
              <a:defRPr sz="1400" cap="all" spc="200" baseline="0">
                <a:solidFill>
                  <a:schemeClr val="accent4"/>
                </a:solidFill>
              </a:defRPr>
            </a:lvl1pPr>
          </a:lstStyle>
          <a:p>
            <a:pPr lvl="0"/>
            <a:r>
              <a:rPr lang="en-US" dirty="0"/>
              <a:t>Click to add name</a:t>
            </a:r>
          </a:p>
        </p:txBody>
      </p:sp>
      <p:sp>
        <p:nvSpPr>
          <p:cNvPr id="23" name="Text Placeholder 17">
            <a:extLst>
              <a:ext uri="{FF2B5EF4-FFF2-40B4-BE49-F238E27FC236}">
                <a16:creationId xmlns:a16="http://schemas.microsoft.com/office/drawing/2014/main" id="{55AFBE6C-8E28-48EC-8798-5E463B8E47ED}"/>
              </a:ext>
            </a:extLst>
          </p:cNvPr>
          <p:cNvSpPr>
            <a:spLocks noGrp="1"/>
          </p:cNvSpPr>
          <p:nvPr>
            <p:ph type="body" sz="quarter" idx="34" hasCustomPrompt="1"/>
          </p:nvPr>
        </p:nvSpPr>
        <p:spPr>
          <a:xfrm>
            <a:off x="5563105" y="5243800"/>
            <a:ext cx="2069691" cy="695361"/>
          </a:xfrm>
          <a:prstGeom prst="rect">
            <a:avLst/>
          </a:prstGeom>
        </p:spPr>
        <p:txBody>
          <a:bodyPr/>
          <a:lstStyle>
            <a:lvl1pPr marL="0" indent="0" algn="ctr">
              <a:lnSpc>
                <a:spcPct val="100000"/>
              </a:lnSpc>
              <a:buNone/>
              <a:defRPr sz="1100" b="0" i="0" cap="none" spc="200" baseline="0"/>
            </a:lvl1pPr>
          </a:lstStyle>
          <a:p>
            <a:pPr lvl="0"/>
            <a:r>
              <a:rPr lang="en-US" dirty="0"/>
              <a:t>Click to add title</a:t>
            </a:r>
          </a:p>
        </p:txBody>
      </p:sp>
      <p:sp>
        <p:nvSpPr>
          <p:cNvPr id="32" name="Picture Placeholder 9">
            <a:extLst>
              <a:ext uri="{FF2B5EF4-FFF2-40B4-BE49-F238E27FC236}">
                <a16:creationId xmlns:a16="http://schemas.microsoft.com/office/drawing/2014/main" id="{BCC40003-8966-4A03-9C79-EB95966FFE0C}"/>
              </a:ext>
            </a:extLst>
          </p:cNvPr>
          <p:cNvSpPr>
            <a:spLocks noGrp="1"/>
          </p:cNvSpPr>
          <p:nvPr>
            <p:ph type="pic" sz="quarter" idx="42" hasCustomPrompt="1"/>
          </p:nvPr>
        </p:nvSpPr>
        <p:spPr>
          <a:xfrm>
            <a:off x="8003297" y="3614936"/>
            <a:ext cx="1412049" cy="1147276"/>
          </a:xfrm>
          <a:prstGeom prst="rect">
            <a:avLst/>
          </a:prstGeom>
        </p:spPr>
        <p:txBody>
          <a:bodyPr/>
          <a:lstStyle>
            <a:lvl1pPr marL="0" indent="0" algn="ctr">
              <a:buNone/>
              <a:defRPr/>
            </a:lvl1pPr>
          </a:lstStyle>
          <a:p>
            <a:r>
              <a:rPr lang="en-US" dirty="0"/>
              <a:t>Click to add photo</a:t>
            </a:r>
          </a:p>
        </p:txBody>
      </p:sp>
      <p:sp>
        <p:nvSpPr>
          <p:cNvPr id="25" name="Text Placeholder 17">
            <a:extLst>
              <a:ext uri="{FF2B5EF4-FFF2-40B4-BE49-F238E27FC236}">
                <a16:creationId xmlns:a16="http://schemas.microsoft.com/office/drawing/2014/main" id="{023FE51B-CC62-42E7-BCF7-123DB0B9244A}"/>
              </a:ext>
            </a:extLst>
          </p:cNvPr>
          <p:cNvSpPr>
            <a:spLocks noGrp="1"/>
          </p:cNvSpPr>
          <p:nvPr>
            <p:ph type="body" sz="quarter" idx="36" hasCustomPrompt="1"/>
          </p:nvPr>
        </p:nvSpPr>
        <p:spPr>
          <a:xfrm>
            <a:off x="7674476" y="4768651"/>
            <a:ext cx="2069690" cy="475149"/>
          </a:xfrm>
          <a:prstGeom prst="rect">
            <a:avLst/>
          </a:prstGeom>
        </p:spPr>
        <p:txBody>
          <a:bodyPr anchor="b"/>
          <a:lstStyle>
            <a:lvl1pPr marL="0" indent="0" algn="ctr">
              <a:buNone/>
              <a:defRPr sz="1400" cap="all" spc="200" baseline="0">
                <a:solidFill>
                  <a:schemeClr val="accent4"/>
                </a:solidFill>
              </a:defRPr>
            </a:lvl1pPr>
          </a:lstStyle>
          <a:p>
            <a:pPr lvl="0"/>
            <a:r>
              <a:rPr lang="en-US" dirty="0"/>
              <a:t>Click to add name</a:t>
            </a:r>
          </a:p>
        </p:txBody>
      </p:sp>
      <p:sp>
        <p:nvSpPr>
          <p:cNvPr id="26" name="Text Placeholder 17">
            <a:extLst>
              <a:ext uri="{FF2B5EF4-FFF2-40B4-BE49-F238E27FC236}">
                <a16:creationId xmlns:a16="http://schemas.microsoft.com/office/drawing/2014/main" id="{3CA6C07A-2E37-4897-AF99-5152B241E380}"/>
              </a:ext>
            </a:extLst>
          </p:cNvPr>
          <p:cNvSpPr>
            <a:spLocks noGrp="1"/>
          </p:cNvSpPr>
          <p:nvPr>
            <p:ph type="body" sz="quarter" idx="37" hasCustomPrompt="1"/>
          </p:nvPr>
        </p:nvSpPr>
        <p:spPr>
          <a:xfrm>
            <a:off x="7674476" y="5243800"/>
            <a:ext cx="2069690" cy="695361"/>
          </a:xfrm>
          <a:prstGeom prst="rect">
            <a:avLst/>
          </a:prstGeom>
        </p:spPr>
        <p:txBody>
          <a:bodyPr/>
          <a:lstStyle>
            <a:lvl1pPr marL="0" indent="0" algn="ctr">
              <a:lnSpc>
                <a:spcPct val="100000"/>
              </a:lnSpc>
              <a:buNone/>
              <a:defRPr sz="1100" b="0" i="0" cap="none" spc="200" baseline="0"/>
            </a:lvl1pPr>
          </a:lstStyle>
          <a:p>
            <a:pPr lvl="0"/>
            <a:r>
              <a:rPr lang="en-US" dirty="0"/>
              <a:t>Click to add title</a:t>
            </a:r>
          </a:p>
        </p:txBody>
      </p:sp>
      <p:sp>
        <p:nvSpPr>
          <p:cNvPr id="38" name="Picture Placeholder 9">
            <a:extLst>
              <a:ext uri="{FF2B5EF4-FFF2-40B4-BE49-F238E27FC236}">
                <a16:creationId xmlns:a16="http://schemas.microsoft.com/office/drawing/2014/main" id="{026B0125-C5D1-4397-BA37-9D1FCB7DA71E}"/>
              </a:ext>
            </a:extLst>
          </p:cNvPr>
          <p:cNvSpPr>
            <a:spLocks noGrp="1"/>
          </p:cNvSpPr>
          <p:nvPr>
            <p:ph type="pic" sz="quarter" idx="48" hasCustomPrompt="1"/>
          </p:nvPr>
        </p:nvSpPr>
        <p:spPr>
          <a:xfrm>
            <a:off x="10114667" y="3614936"/>
            <a:ext cx="1412049" cy="1147276"/>
          </a:xfrm>
          <a:prstGeom prst="rect">
            <a:avLst/>
          </a:prstGeom>
        </p:spPr>
        <p:txBody>
          <a:bodyPr/>
          <a:lstStyle>
            <a:lvl1pPr marL="0" indent="0" algn="ctr">
              <a:buNone/>
              <a:defRPr/>
            </a:lvl1pPr>
          </a:lstStyle>
          <a:p>
            <a:r>
              <a:rPr lang="en-US" dirty="0"/>
              <a:t>Click to add photo</a:t>
            </a:r>
          </a:p>
        </p:txBody>
      </p:sp>
      <p:sp>
        <p:nvSpPr>
          <p:cNvPr id="35" name="Text Placeholder 17">
            <a:extLst>
              <a:ext uri="{FF2B5EF4-FFF2-40B4-BE49-F238E27FC236}">
                <a16:creationId xmlns:a16="http://schemas.microsoft.com/office/drawing/2014/main" id="{A57BE95A-45E1-4F78-9162-0D9005657D71}"/>
              </a:ext>
            </a:extLst>
          </p:cNvPr>
          <p:cNvSpPr>
            <a:spLocks noGrp="1"/>
          </p:cNvSpPr>
          <p:nvPr>
            <p:ph type="body" sz="quarter" idx="45" hasCustomPrompt="1"/>
          </p:nvPr>
        </p:nvSpPr>
        <p:spPr>
          <a:xfrm>
            <a:off x="9785846" y="4768651"/>
            <a:ext cx="2069690" cy="475149"/>
          </a:xfrm>
          <a:prstGeom prst="rect">
            <a:avLst/>
          </a:prstGeom>
        </p:spPr>
        <p:txBody>
          <a:bodyPr anchor="b"/>
          <a:lstStyle>
            <a:lvl1pPr marL="0" indent="0" algn="ctr">
              <a:buNone/>
              <a:defRPr sz="1400" cap="all" spc="200" baseline="0">
                <a:solidFill>
                  <a:schemeClr val="accent4"/>
                </a:solidFill>
              </a:defRPr>
            </a:lvl1pPr>
          </a:lstStyle>
          <a:p>
            <a:pPr lvl="0"/>
            <a:r>
              <a:rPr lang="en-US" dirty="0"/>
              <a:t>Click to add name</a:t>
            </a:r>
          </a:p>
        </p:txBody>
      </p:sp>
      <p:sp>
        <p:nvSpPr>
          <p:cNvPr id="36" name="Text Placeholder 17">
            <a:extLst>
              <a:ext uri="{FF2B5EF4-FFF2-40B4-BE49-F238E27FC236}">
                <a16:creationId xmlns:a16="http://schemas.microsoft.com/office/drawing/2014/main" id="{EF2F2B86-E2A2-406A-9EED-2FBD66017988}"/>
              </a:ext>
            </a:extLst>
          </p:cNvPr>
          <p:cNvSpPr>
            <a:spLocks noGrp="1"/>
          </p:cNvSpPr>
          <p:nvPr>
            <p:ph type="body" sz="quarter" idx="46" hasCustomPrompt="1"/>
          </p:nvPr>
        </p:nvSpPr>
        <p:spPr>
          <a:xfrm>
            <a:off x="9785846" y="5243800"/>
            <a:ext cx="2069690" cy="695361"/>
          </a:xfrm>
          <a:prstGeom prst="rect">
            <a:avLst/>
          </a:prstGeom>
        </p:spPr>
        <p:txBody>
          <a:bodyPr/>
          <a:lstStyle>
            <a:lvl1pPr marL="0" indent="0" algn="ctr">
              <a:lnSpc>
                <a:spcPct val="100000"/>
              </a:lnSpc>
              <a:buNone/>
              <a:defRPr sz="1100" b="0" i="0" cap="none" spc="200" baseline="0"/>
            </a:lvl1pPr>
          </a:lstStyle>
          <a:p>
            <a:pPr lvl="0"/>
            <a:r>
              <a:rPr lang="en-US" dirty="0"/>
              <a:t>Click to add title</a:t>
            </a:r>
          </a:p>
        </p:txBody>
      </p:sp>
      <p:sp>
        <p:nvSpPr>
          <p:cNvPr id="5" name="Date Placeholder 4">
            <a:extLst>
              <a:ext uri="{FF2B5EF4-FFF2-40B4-BE49-F238E27FC236}">
                <a16:creationId xmlns:a16="http://schemas.microsoft.com/office/drawing/2014/main" id="{5B91FF20-37AD-4448-896C-C37172D16263}"/>
              </a:ext>
            </a:extLst>
          </p:cNvPr>
          <p:cNvSpPr>
            <a:spLocks noGrp="1"/>
          </p:cNvSpPr>
          <p:nvPr>
            <p:ph type="dt" sz="half" idx="10"/>
          </p:nvPr>
        </p:nvSpPr>
        <p:spPr/>
        <p:txBody>
          <a:bodyPr/>
          <a:lstStyle/>
          <a:p>
            <a:r>
              <a:rPr lang="en-US" dirty="0"/>
              <a:t>20XX</a:t>
            </a:r>
          </a:p>
        </p:txBody>
      </p:sp>
      <p:sp>
        <p:nvSpPr>
          <p:cNvPr id="6" name="Footer Placeholder 5">
            <a:extLst>
              <a:ext uri="{FF2B5EF4-FFF2-40B4-BE49-F238E27FC236}">
                <a16:creationId xmlns:a16="http://schemas.microsoft.com/office/drawing/2014/main" id="{376AF771-F500-4564-96BB-2AC1F13F9D36}"/>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9254F218-0E34-408C-AB25-76184E9ACC54}"/>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677729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3FB4E19-B10C-43FA-AB4B-5D0396BD64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cap="all" spc="150" baseline="0">
                <a:solidFill>
                  <a:schemeClr val="tx1">
                    <a:tint val="75000"/>
                  </a:schemeClr>
                </a:solidFill>
              </a:defRPr>
            </a:lvl1pPr>
          </a:lstStyle>
          <a:p>
            <a:r>
              <a:rPr lang="en-US" dirty="0"/>
              <a:t>20XX</a:t>
            </a:r>
          </a:p>
        </p:txBody>
      </p:sp>
      <p:sp>
        <p:nvSpPr>
          <p:cNvPr id="5" name="Footer Placeholder 4">
            <a:extLst>
              <a:ext uri="{FF2B5EF4-FFF2-40B4-BE49-F238E27FC236}">
                <a16:creationId xmlns:a16="http://schemas.microsoft.com/office/drawing/2014/main" id="{3E5C552B-0CAD-4920-B258-233A9F86DF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cap="all" spc="150" baseline="0">
                <a:solidFill>
                  <a:schemeClr val="tx1">
                    <a:tint val="75000"/>
                  </a:schemeClr>
                </a:solidFill>
              </a:defRPr>
            </a:lvl1pPr>
          </a:lstStyle>
          <a:p>
            <a:r>
              <a:rPr lang="en-US" dirty="0"/>
              <a:t>PRESENTATION TITLE</a:t>
            </a:r>
          </a:p>
        </p:txBody>
      </p:sp>
      <p:sp>
        <p:nvSpPr>
          <p:cNvPr id="6" name="Slide Number Placeholder 5">
            <a:extLst>
              <a:ext uri="{FF2B5EF4-FFF2-40B4-BE49-F238E27FC236}">
                <a16:creationId xmlns:a16="http://schemas.microsoft.com/office/drawing/2014/main" id="{CE983FFB-15A3-4B11-A130-4565577A3F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cap="all" spc="150" baseline="0">
                <a:solidFill>
                  <a:schemeClr val="tx1">
                    <a:tint val="75000"/>
                  </a:schemeClr>
                </a:solidFill>
              </a:defRPr>
            </a:lvl1pPr>
          </a:lstStyle>
          <a:p>
            <a:fld id="{F91729D4-A164-47A3-830D-E792BCE699E4}" type="slidenum">
              <a:rPr lang="en-US" smtClean="0"/>
              <a:pPr/>
              <a:t>‹#›</a:t>
            </a:fld>
            <a:endParaRPr lang="en-US" dirty="0"/>
          </a:p>
        </p:txBody>
      </p:sp>
    </p:spTree>
    <p:extLst>
      <p:ext uri="{BB962C8B-B14F-4D97-AF65-F5344CB8AC3E}">
        <p14:creationId xmlns:p14="http://schemas.microsoft.com/office/powerpoint/2010/main" val="35871090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2" r:id="rId7"/>
    <p:sldLayoutId id="2147483663" r:id="rId8"/>
    <p:sldLayoutId id="2147483656" r:id="rId9"/>
    <p:sldLayoutId id="2147483657" r:id="rId10"/>
    <p:sldLayoutId id="2147483664" r:id="rId11"/>
    <p:sldLayoutId id="2147483658" r:id="rId12"/>
    <p:sldLayoutId id="2147483659" r:id="rId13"/>
    <p:sldLayoutId id="2147483660" r:id="rId14"/>
    <p:sldLayoutId id="2147483661" r:id="rId15"/>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D64C50-A740-468A-8AB6-F949358D80A6}"/>
              </a:ext>
            </a:extLst>
          </p:cNvPr>
          <p:cNvSpPr>
            <a:spLocks noGrp="1"/>
          </p:cNvSpPr>
          <p:nvPr>
            <p:ph type="title"/>
          </p:nvPr>
        </p:nvSpPr>
        <p:spPr>
          <a:xfrm>
            <a:off x="1" y="947738"/>
            <a:ext cx="6696074" cy="3254492"/>
          </a:xfrm>
        </p:spPr>
        <p:txBody>
          <a:bodyPr/>
          <a:lstStyle/>
          <a:p>
            <a:pPr algn="ctr"/>
            <a:r>
              <a:rPr lang="en-US" b="1">
                <a:latin typeface="Times New Roman" panose="02020603050405020304" pitchFamily="18" charset="0"/>
                <a:cs typeface="Times New Roman" panose="02020603050405020304" pitchFamily="18" charset="0"/>
              </a:rPr>
              <a:t>BÀI </a:t>
            </a:r>
            <a:r>
              <a:rPr lang="en-US" b="1" smtClean="0">
                <a:latin typeface="Times New Roman" panose="02020603050405020304" pitchFamily="18" charset="0"/>
                <a:cs typeface="Times New Roman" panose="02020603050405020304" pitchFamily="18" charset="0"/>
              </a:rPr>
              <a:t>15</a:t>
            </a:r>
            <a:r>
              <a:rPr lang="en-US" b="1">
                <a:latin typeface="Times New Roman" panose="02020603050405020304" pitchFamily="18" charset="0"/>
                <a:cs typeface="Times New Roman" panose="02020603050405020304" pitchFamily="18" charset="0"/>
              </a:rPr>
              <a:t/>
            </a:r>
            <a:br>
              <a:rPr lang="en-US" b="1">
                <a:latin typeface="Times New Roman" panose="02020603050405020304" pitchFamily="18" charset="0"/>
                <a:cs typeface="Times New Roman" panose="02020603050405020304" pitchFamily="18" charset="0"/>
              </a:rPr>
            </a:br>
            <a:r>
              <a:rPr lang="en-US" b="1" smtClean="0">
                <a:latin typeface="Times New Roman" panose="02020603050405020304" pitchFamily="18" charset="0"/>
                <a:cs typeface="Times New Roman" panose="02020603050405020304" pitchFamily="18" charset="0"/>
              </a:rPr>
              <a:t>hoàn thiện hình ảnh đồ họa</a:t>
            </a:r>
            <a:endParaRPr lang="en-US" b="1" dirty="0">
              <a:latin typeface="Times New Roman" panose="02020603050405020304" pitchFamily="18" charset="0"/>
              <a:cs typeface="Times New Roman" panose="02020603050405020304" pitchFamily="18" charset="0"/>
            </a:endParaRPr>
          </a:p>
        </p:txBody>
      </p:sp>
      <p:sp>
        <p:nvSpPr>
          <p:cNvPr id="5" name="Text Placeholder 4">
            <a:extLst>
              <a:ext uri="{FF2B5EF4-FFF2-40B4-BE49-F238E27FC236}">
                <a16:creationId xmlns:a16="http://schemas.microsoft.com/office/drawing/2014/main" id="{28F94A06-38B8-4C8F-ABF0-FB763704D01F}"/>
              </a:ext>
            </a:extLst>
          </p:cNvPr>
          <p:cNvSpPr>
            <a:spLocks noGrp="1"/>
          </p:cNvSpPr>
          <p:nvPr>
            <p:ph type="body" sz="quarter" idx="10"/>
          </p:nvPr>
        </p:nvSpPr>
        <p:spPr>
          <a:xfrm>
            <a:off x="547091" y="4779050"/>
            <a:ext cx="5278514" cy="618142"/>
          </a:xfrm>
        </p:spPr>
        <p:txBody>
          <a:bodyPr/>
          <a:lstStyle/>
          <a:p>
            <a:pPr algn="ctr"/>
            <a:r>
              <a:rPr lang="en-US">
                <a:latin typeface="Times New Roman" panose="02020603050405020304" pitchFamily="18" charset="0"/>
                <a:cs typeface="Times New Roman" panose="02020603050405020304" pitchFamily="18" charset="0"/>
              </a:rPr>
              <a:t>GV. Hoàng Thị Thanh Tâm</a:t>
            </a:r>
            <a:endParaRPr lang="en-US" dirty="0">
              <a:latin typeface="Times New Roman" panose="02020603050405020304" pitchFamily="18" charset="0"/>
              <a:cs typeface="Times New Roman" panose="02020603050405020304" pitchFamily="18" charset="0"/>
            </a:endParaRPr>
          </a:p>
        </p:txBody>
      </p:sp>
      <p:pic>
        <p:nvPicPr>
          <p:cNvPr id="7" name="Picture Placeholder 6" descr="A picture containing sandy, distance">
            <a:extLst>
              <a:ext uri="{FF2B5EF4-FFF2-40B4-BE49-F238E27FC236}">
                <a16:creationId xmlns:a16="http://schemas.microsoft.com/office/drawing/2014/main" id="{5A492D51-4DBA-40BC-82AA-A33BD0D3F740}"/>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val="0"/>
              </a:ext>
            </a:extLst>
          </a:blip>
          <a:srcRect/>
          <a:stretch/>
        </p:blipFill>
        <p:spPr>
          <a:xfrm>
            <a:off x="8143875" y="947737"/>
            <a:ext cx="4048124" cy="4962525"/>
          </a:xfrm>
        </p:spPr>
      </p:pic>
      <p:sp>
        <p:nvSpPr>
          <p:cNvPr id="34" name="Rectangle 33">
            <a:extLst>
              <a:ext uri="{FF2B5EF4-FFF2-40B4-BE49-F238E27FC236}">
                <a16:creationId xmlns:a16="http://schemas.microsoft.com/office/drawing/2014/main" id="{106CDEB7-77E8-4351-9B76-07896E7317C0}"/>
              </a:ext>
              <a:ext uri="{C183D7F6-B498-43B3-948B-1728B52AA6E4}">
                <adec:decorative xmlns:adec="http://schemas.microsoft.com/office/drawing/2017/decorative" xmlns="" val="1"/>
              </a:ext>
            </a:extLst>
          </p:cNvPr>
          <p:cNvSpPr/>
          <p:nvPr/>
        </p:nvSpPr>
        <p:spPr>
          <a:xfrm>
            <a:off x="6696075" y="0"/>
            <a:ext cx="2895600"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72569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1960" y="251460"/>
            <a:ext cx="11193780" cy="6340197"/>
          </a:xfrm>
          <a:prstGeom prst="rect">
            <a:avLst/>
          </a:prstGeom>
        </p:spPr>
        <p:txBody>
          <a:bodyPr wrap="square">
            <a:spAutoFit/>
          </a:bodyPr>
          <a:lstStyle/>
          <a:p>
            <a:pPr algn="just">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Bước 3: </a:t>
            </a:r>
            <a:r>
              <a:rPr lang="en-US" sz="2800">
                <a:solidFill>
                  <a:srgbClr val="000000"/>
                </a:solidFill>
                <a:latin typeface="Times New Roman" panose="02020603050405020304" pitchFamily="18" charset="0"/>
                <a:ea typeface="Times New Roman" panose="02020603050405020304" pitchFamily="18" charset="0"/>
              </a:rPr>
              <a:t>Đề trang trí cho gáy sách (Hình 15.4c) ta có thể :</a:t>
            </a:r>
            <a:endParaRPr lang="en-US" sz="2800">
              <a:latin typeface="Times New Roman" panose="02020603050405020304" pitchFamily="18" charset="0"/>
              <a:ea typeface="Times New Roman" panose="02020603050405020304" pitchFamily="18" charset="0"/>
            </a:endParaRPr>
          </a:p>
          <a:p>
            <a:pPr algn="just">
              <a:spcBef>
                <a:spcPts val="600"/>
              </a:spcBef>
              <a:spcAft>
                <a:spcPts val="600"/>
              </a:spcAft>
            </a:pPr>
            <a:r>
              <a:rPr lang="en-US" sz="2800">
                <a:solidFill>
                  <a:srgbClr val="000000"/>
                </a:solidFill>
                <a:latin typeface="Times New Roman" panose="02020603050405020304" pitchFamily="18" charset="0"/>
                <a:ea typeface="Times New Roman" panose="02020603050405020304" pitchFamily="18" charset="0"/>
              </a:rPr>
              <a:t>+ Thêm các vạch phía trên và dưới (lưu ý làm hai khoảng mẫu đậm nhạt như bước 1 và 2)</a:t>
            </a:r>
            <a:endParaRPr lang="en-US" sz="2800">
              <a:latin typeface="Times New Roman" panose="02020603050405020304" pitchFamily="18" charset="0"/>
              <a:ea typeface="Times New Roman" panose="02020603050405020304" pitchFamily="18" charset="0"/>
            </a:endParaRPr>
          </a:p>
          <a:p>
            <a:pPr algn="just">
              <a:spcBef>
                <a:spcPts val="600"/>
              </a:spcBef>
              <a:spcAft>
                <a:spcPts val="600"/>
              </a:spcAft>
            </a:pPr>
            <a:r>
              <a:rPr lang="en-US" sz="2800" smtClean="0">
                <a:solidFill>
                  <a:srgbClr val="000000"/>
                </a:solidFill>
                <a:latin typeface="Times New Roman" panose="02020603050405020304" pitchFamily="18" charset="0"/>
                <a:ea typeface="Times New Roman" panose="02020603050405020304" pitchFamily="18" charset="0"/>
              </a:rPr>
              <a:t>+ </a:t>
            </a:r>
            <a:r>
              <a:rPr lang="en-US" sz="2800">
                <a:solidFill>
                  <a:srgbClr val="000000"/>
                </a:solidFill>
                <a:latin typeface="Times New Roman" panose="02020603050405020304" pitchFamily="18" charset="0"/>
                <a:ea typeface="Times New Roman" panose="02020603050405020304" pitchFamily="18" charset="0"/>
              </a:rPr>
              <a:t>Thêm dấu sao hoặc tròn cho những sách cùng bộ </a:t>
            </a:r>
            <a:endParaRPr lang="en-US" sz="2800">
              <a:latin typeface="Times New Roman" panose="02020603050405020304" pitchFamily="18" charset="0"/>
              <a:ea typeface="Times New Roman" panose="02020603050405020304" pitchFamily="18" charset="0"/>
            </a:endParaRPr>
          </a:p>
          <a:p>
            <a:pPr algn="just">
              <a:spcBef>
                <a:spcPts val="600"/>
              </a:spcBef>
              <a:spcAft>
                <a:spcPts val="600"/>
              </a:spcAft>
            </a:pPr>
            <a:r>
              <a:rPr lang="en-US" sz="2800">
                <a:solidFill>
                  <a:srgbClr val="000000"/>
                </a:solidFill>
                <a:latin typeface="Times New Roman" panose="02020603050405020304" pitchFamily="18" charset="0"/>
                <a:ea typeface="Times New Roman" panose="02020603050405020304" pitchFamily="18" charset="0"/>
              </a:rPr>
              <a:t>+ Thêm tên sách và quay dọc theo chiều gáy sách.</a:t>
            </a:r>
            <a:endParaRPr lang="en-US" sz="2800">
              <a:latin typeface="Times New Roman" panose="02020603050405020304" pitchFamily="18" charset="0"/>
              <a:ea typeface="Times New Roman" panose="02020603050405020304" pitchFamily="18" charset="0"/>
            </a:endParaRPr>
          </a:p>
          <a:p>
            <a:pPr algn="just">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Bước 4: </a:t>
            </a:r>
            <a:r>
              <a:rPr lang="en-US" sz="2800">
                <a:solidFill>
                  <a:srgbClr val="000000"/>
                </a:solidFill>
                <a:latin typeface="Times New Roman" panose="02020603050405020304" pitchFamily="18" charset="0"/>
                <a:ea typeface="Times New Roman" panose="02020603050405020304" pitchFamily="18" charset="0"/>
              </a:rPr>
              <a:t>Sắp xếp và tô màu cho phù hợp để hoàn thiện một quyển sách (Hình 15.4d). </a:t>
            </a:r>
            <a:endParaRPr lang="en-US" sz="2800">
              <a:latin typeface="Times New Roman" panose="02020603050405020304" pitchFamily="18" charset="0"/>
              <a:ea typeface="Times New Roman" panose="02020603050405020304" pitchFamily="18" charset="0"/>
            </a:endParaRPr>
          </a:p>
          <a:p>
            <a:pPr algn="just">
              <a:spcBef>
                <a:spcPts val="600"/>
              </a:spcBef>
              <a:spcAft>
                <a:spcPts val="600"/>
              </a:spcAft>
            </a:pPr>
            <a:r>
              <a:rPr lang="en-US" sz="2800">
                <a:solidFill>
                  <a:srgbClr val="000000"/>
                </a:solidFill>
                <a:latin typeface="Times New Roman" panose="02020603050405020304" pitchFamily="18" charset="0"/>
                <a:ea typeface="Times New Roman" panose="02020603050405020304" pitchFamily="18" charset="0"/>
              </a:rPr>
              <a:t>Sau đó sao chép các quyền sách và chỉnh sửa kích cỡ các hình chữ nhật, màu sắc và chi tiết trang trí để thu được các quyển sách khác nhau.</a:t>
            </a:r>
            <a:endParaRPr lang="en-US" sz="2800">
              <a:latin typeface="Times New Roman" panose="02020603050405020304" pitchFamily="18" charset="0"/>
              <a:ea typeface="Times New Roman" panose="02020603050405020304" pitchFamily="18" charset="0"/>
            </a:endParaRPr>
          </a:p>
          <a:p>
            <a:pPr algn="just">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rPr>
              <a:t>Bước 5: </a:t>
            </a:r>
            <a:r>
              <a:rPr lang="en-US" sz="2800">
                <a:solidFill>
                  <a:srgbClr val="000000"/>
                </a:solidFill>
                <a:latin typeface="Times New Roman" panose="02020603050405020304" pitchFamily="18" charset="0"/>
                <a:ea typeface="Times New Roman" panose="02020603050405020304" pitchFamily="18" charset="0"/>
              </a:rPr>
              <a:t>Về giá sách bằng hình chữ nhật nằm ngang và tô màu phù hợp. </a:t>
            </a:r>
            <a:endParaRPr lang="en-US" sz="2800">
              <a:latin typeface="Times New Roman" panose="02020603050405020304" pitchFamily="18" charset="0"/>
              <a:ea typeface="Times New Roman" panose="02020603050405020304" pitchFamily="18" charset="0"/>
            </a:endParaRPr>
          </a:p>
          <a:p>
            <a:pPr indent="304800" algn="just">
              <a:spcBef>
                <a:spcPts val="600"/>
              </a:spcBef>
              <a:spcAft>
                <a:spcPts val="600"/>
              </a:spcAft>
            </a:pPr>
            <a:r>
              <a:rPr lang="en-US" sz="2800">
                <a:solidFill>
                  <a:srgbClr val="000000"/>
                </a:solidFill>
                <a:latin typeface="Times New Roman" panose="02020603050405020304" pitchFamily="18" charset="0"/>
                <a:ea typeface="Times New Roman" panose="02020603050405020304" pitchFamily="18" charset="0"/>
              </a:rPr>
              <a:t>Xếp sách lên giá, quay một vài quyền để tạo cảm giác tự nhiên. Gom cụm cả phần giá sách và đặt lên trên phần nền.</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64395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8620" y="725716"/>
            <a:ext cx="5669280" cy="4462760"/>
          </a:xfrm>
          <a:prstGeom prst="rect">
            <a:avLst/>
          </a:prstGeom>
        </p:spPr>
        <p:txBody>
          <a:bodyPr wrap="square">
            <a:spAutoFit/>
          </a:bodyPr>
          <a:lstStyle/>
          <a:p>
            <a:pPr algn="just">
              <a:spcBef>
                <a:spcPts val="1200"/>
              </a:spcBef>
              <a:spcAft>
                <a:spcPts val="1200"/>
              </a:spcAft>
            </a:pPr>
            <a:r>
              <a:rPr lang="en-US" sz="2800" b="1">
                <a:solidFill>
                  <a:srgbClr val="FE00EF"/>
                </a:solidFill>
                <a:latin typeface="Times New Roman" panose="02020603050405020304" pitchFamily="18" charset="0"/>
                <a:ea typeface="Times New Roman" panose="02020603050405020304" pitchFamily="18" charset="0"/>
                <a:cs typeface="Times New Roman" panose="02020603050405020304" pitchFamily="18" charset="0"/>
              </a:rPr>
              <a:t>Nhiệm vụ 4</a:t>
            </a:r>
            <a:r>
              <a:rPr lang="vi-VN" sz="2800" b="1">
                <a:solidFill>
                  <a:srgbClr val="FE00E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Nhập các đoạn văn bản.</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b="1">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Hướng dẫn</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1: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Lần lượt nhập từng đoạn văn bản - mỗi nội dung là đối tượng khác nhau (Hình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15.5</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2: </a:t>
            </a:r>
            <a:r>
              <a:rPr lang="en-US" sz="2800">
                <a:latin typeface="Times New Roman" panose="02020603050405020304" pitchFamily="18" charset="0"/>
                <a:cs typeface="Times New Roman" panose="02020603050405020304" pitchFamily="18" charset="0"/>
              </a:rPr>
              <a:t>Định dạng cỡ chữ và màu sắc phù hợp, sau đó sắp xếp vào vị trí tương ứng</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Picture 4" descr="Graphical user interface, text, application, Word&#10;&#10;Description automatically generated"/>
          <p:cNvPicPr/>
          <p:nvPr/>
        </p:nvPicPr>
        <p:blipFill rotWithShape="1">
          <a:blip r:embed="rId2"/>
          <a:srcRect l="81721" t="33699" r="2545" b="42027"/>
          <a:stretch/>
        </p:blipFill>
        <p:spPr bwMode="auto">
          <a:xfrm>
            <a:off x="6408420" y="1500634"/>
            <a:ext cx="5783580" cy="382574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61140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4840" y="747236"/>
            <a:ext cx="4701540" cy="5632311"/>
          </a:xfrm>
          <a:prstGeom prst="rect">
            <a:avLst/>
          </a:prstGeom>
        </p:spPr>
        <p:txBody>
          <a:bodyPr wrap="square">
            <a:spAutoFit/>
          </a:bodyPr>
          <a:lstStyle/>
          <a:p>
            <a:pPr>
              <a:spcBef>
                <a:spcPts val="1200"/>
              </a:spcBef>
              <a:spcAft>
                <a:spcPts val="1200"/>
              </a:spcAft>
            </a:pPr>
            <a:r>
              <a:rPr lang="en-US" sz="2800" b="1">
                <a:solidFill>
                  <a:srgbClr val="FE00EF"/>
                </a:solidFill>
                <a:latin typeface="Times New Roman" panose="02020603050405020304" pitchFamily="18" charset="0"/>
                <a:ea typeface="Times New Roman" panose="02020603050405020304" pitchFamily="18" charset="0"/>
              </a:rPr>
              <a:t>Nhiệm vụ 5</a:t>
            </a:r>
            <a:r>
              <a:rPr lang="vi-VN" sz="2800" b="1">
                <a:solidFill>
                  <a:srgbClr val="FE00EF"/>
                </a:solidFill>
                <a:latin typeface="Times New Roman" panose="02020603050405020304" pitchFamily="18" charset="0"/>
                <a:ea typeface="Times New Roman" panose="02020603050405020304" pitchFamily="18" charset="0"/>
              </a:rPr>
              <a:t>:</a:t>
            </a:r>
            <a:r>
              <a:rPr lang="en-US" sz="2800">
                <a:solidFill>
                  <a:srgbClr val="000000"/>
                </a:solidFill>
                <a:latin typeface="Times New Roman" panose="02020603050405020304" pitchFamily="18" charset="0"/>
                <a:ea typeface="Times New Roman" panose="02020603050405020304" pitchFamily="18" charset="0"/>
              </a:rPr>
              <a:t> </a:t>
            </a:r>
            <a:r>
              <a:rPr lang="en-US" sz="2800" smtClean="0">
                <a:solidFill>
                  <a:srgbClr val="000000"/>
                </a:solidFill>
                <a:latin typeface="Times New Roman" panose="02020603050405020304" pitchFamily="18" charset="0"/>
                <a:ea typeface="Times New Roman" panose="02020603050405020304" pitchFamily="18" charset="0"/>
              </a:rPr>
              <a:t>Vẽ </a:t>
            </a:r>
            <a:r>
              <a:rPr lang="en-US" sz="2800">
                <a:solidFill>
                  <a:srgbClr val="000000"/>
                </a:solidFill>
                <a:latin typeface="Times New Roman" panose="02020603050405020304" pitchFamily="18" charset="0"/>
                <a:ea typeface="Times New Roman" panose="02020603050405020304" pitchFamily="18" charset="0"/>
              </a:rPr>
              <a:t>bóng hội thoại.</a:t>
            </a:r>
            <a:endParaRPr lang="en-US" sz="2800">
              <a:latin typeface="Times New Roman" panose="02020603050405020304" pitchFamily="18" charset="0"/>
              <a:ea typeface="Times New Roman" panose="02020603050405020304" pitchFamily="18" charset="0"/>
            </a:endParaRPr>
          </a:p>
          <a:p>
            <a:pPr>
              <a:spcBef>
                <a:spcPts val="1200"/>
              </a:spcBef>
              <a:spcAft>
                <a:spcPts val="1200"/>
              </a:spcAft>
            </a:pPr>
            <a:r>
              <a:rPr lang="en-US" sz="2800" b="1">
                <a:solidFill>
                  <a:srgbClr val="FFC000"/>
                </a:solidFill>
                <a:latin typeface="Times New Roman" panose="02020603050405020304" pitchFamily="18" charset="0"/>
                <a:ea typeface="Times New Roman" panose="02020603050405020304" pitchFamily="18" charset="0"/>
              </a:rPr>
              <a:t>Hướng dẫn</a:t>
            </a:r>
            <a:endParaRPr lang="en-US" sz="2800">
              <a:latin typeface="Times New Roman" panose="02020603050405020304" pitchFamily="18" charset="0"/>
              <a:ea typeface="Times New Roman" panose="02020603050405020304" pitchFamily="18" charset="0"/>
            </a:endParaRPr>
          </a:p>
          <a:p>
            <a:pPr>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rPr>
              <a:t>Bước 1: </a:t>
            </a:r>
            <a:r>
              <a:rPr lang="en-US" sz="2800">
                <a:solidFill>
                  <a:srgbClr val="000000"/>
                </a:solidFill>
                <a:latin typeface="Times New Roman" panose="02020603050405020304" pitchFamily="18" charset="0"/>
                <a:ea typeface="Times New Roman" panose="02020603050405020304" pitchFamily="18" charset="0"/>
              </a:rPr>
              <a:t>Vẽ hình elip và hình tam giác (Hình 15.6a). </a:t>
            </a:r>
            <a:endParaRPr lang="en-US" sz="2800">
              <a:latin typeface="Times New Roman" panose="02020603050405020304" pitchFamily="18" charset="0"/>
              <a:ea typeface="Times New Roman" panose="02020603050405020304" pitchFamily="18" charset="0"/>
            </a:endParaRPr>
          </a:p>
          <a:p>
            <a:pPr>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rPr>
              <a:t>Bước 2: </a:t>
            </a:r>
            <a:r>
              <a:rPr lang="en-US" sz="2800">
                <a:solidFill>
                  <a:srgbClr val="000000"/>
                </a:solidFill>
                <a:latin typeface="Times New Roman" panose="02020603050405020304" pitchFamily="18" charset="0"/>
                <a:ea typeface="Times New Roman" panose="02020603050405020304" pitchFamily="18" charset="0"/>
              </a:rPr>
              <a:t>Xếp hai hình chồng nhau và chọn Union (Hình 15.6b). </a:t>
            </a:r>
            <a:endParaRPr lang="en-US" sz="2800">
              <a:latin typeface="Times New Roman" panose="02020603050405020304" pitchFamily="18" charset="0"/>
              <a:ea typeface="Times New Roman" panose="02020603050405020304" pitchFamily="18" charset="0"/>
            </a:endParaRPr>
          </a:p>
          <a:p>
            <a:pPr>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rPr>
              <a:t>Bước 3: </a:t>
            </a:r>
            <a:r>
              <a:rPr lang="en-US" sz="2800">
                <a:solidFill>
                  <a:srgbClr val="000000"/>
                </a:solidFill>
                <a:latin typeface="Times New Roman" panose="02020603050405020304" pitchFamily="18" charset="0"/>
                <a:ea typeface="Times New Roman" panose="02020603050405020304" pitchFamily="18" charset="0"/>
              </a:rPr>
              <a:t>Có thể chỉnh lại như Hình 15.6c, tô màu phù hợp.</a:t>
            </a:r>
            <a:endParaRPr lang="en-US" sz="2800">
              <a:latin typeface="Times New Roman" panose="02020603050405020304" pitchFamily="18" charset="0"/>
              <a:ea typeface="Times New Roman" panose="02020603050405020304" pitchFamily="18" charset="0"/>
            </a:endParaRPr>
          </a:p>
        </p:txBody>
      </p:sp>
      <p:pic>
        <p:nvPicPr>
          <p:cNvPr id="4" name="Picture 3" descr="Graphical user interface, application, Word&#10;&#10;Description automatically generated"/>
          <p:cNvPicPr/>
          <p:nvPr/>
        </p:nvPicPr>
        <p:blipFill rotWithShape="1">
          <a:blip r:embed="rId2"/>
          <a:srcRect l="69198" t="41694" r="9924" b="47166"/>
          <a:stretch/>
        </p:blipFill>
        <p:spPr bwMode="auto">
          <a:xfrm>
            <a:off x="5741987" y="1016609"/>
            <a:ext cx="6450013" cy="2853284"/>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5741987" y="4660315"/>
            <a:ext cx="6096000" cy="1384995"/>
          </a:xfrm>
          <a:prstGeom prst="rect">
            <a:avLst/>
          </a:prstGeom>
        </p:spPr>
        <p:txBody>
          <a:bodyPr>
            <a:spAutoFit/>
          </a:bodyPr>
          <a:lstStyle/>
          <a:p>
            <a:pPr indent="304800" algn="just"/>
            <a:r>
              <a:rPr lang="en-US" sz="2800">
                <a:solidFill>
                  <a:srgbClr val="000000"/>
                </a:solidFill>
                <a:latin typeface="Times New Roman" panose="02020603050405020304" pitchFamily="18" charset="0"/>
                <a:ea typeface="Times New Roman" panose="02020603050405020304" pitchFamily="18" charset="0"/>
              </a:rPr>
              <a:t>Đặt bóng hội thoại vào vị trí và đặt các cụm chữ tương ứng vào bóng hội thoại và chỉnh lớp (layer) để hiển thị phù hợp.</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84075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73380" y="363915"/>
            <a:ext cx="6096000" cy="6494085"/>
          </a:xfrm>
          <a:prstGeom prst="rect">
            <a:avLst/>
          </a:prstGeom>
        </p:spPr>
        <p:txBody>
          <a:bodyPr>
            <a:spAutoFit/>
          </a:bodyPr>
          <a:lstStyle/>
          <a:p>
            <a:pPr algn="just">
              <a:spcBef>
                <a:spcPts val="1200"/>
              </a:spcBef>
              <a:spcAft>
                <a:spcPts val="1200"/>
              </a:spcAft>
            </a:pPr>
            <a:r>
              <a:rPr lang="vi-VN" sz="2800" b="1">
                <a:solidFill>
                  <a:srgbClr val="FE00EF"/>
                </a:solidFill>
                <a:latin typeface="Times New Roman" panose="02020603050405020304" pitchFamily="18" charset="0"/>
                <a:ea typeface="Times New Roman" panose="02020603050405020304" pitchFamily="18" charset="0"/>
              </a:rPr>
              <a:t>Nhiệm vụ 6: </a:t>
            </a:r>
            <a:r>
              <a:rPr lang="vi-VN" sz="2800">
                <a:latin typeface="Times New Roman" panose="02020603050405020304" pitchFamily="18" charset="0"/>
                <a:cs typeface="Times New Roman" panose="02020603050405020304" pitchFamily="18" charset="0"/>
              </a:rPr>
              <a:t>Vẽ đoạn nét đứt nằm giữa thời gian và địa điểm.</a:t>
            </a:r>
          </a:p>
          <a:p>
            <a:pPr>
              <a:spcBef>
                <a:spcPts val="1200"/>
              </a:spcBef>
              <a:spcAft>
                <a:spcPts val="1200"/>
              </a:spcAft>
            </a:pPr>
            <a:r>
              <a:rPr lang="vi-VN" sz="2800" b="1">
                <a:solidFill>
                  <a:srgbClr val="FFC000"/>
                </a:solidFill>
                <a:latin typeface="Times New Roman" panose="02020603050405020304" pitchFamily="18" charset="0"/>
                <a:ea typeface="Times New Roman" panose="02020603050405020304" pitchFamily="18" charset="0"/>
              </a:rPr>
              <a:t>Hướng dẫn.  </a:t>
            </a:r>
          </a:p>
          <a:p>
            <a:pPr algn="just">
              <a:spcBef>
                <a:spcPts val="1200"/>
              </a:spcBef>
              <a:spcAft>
                <a:spcPts val="1200"/>
              </a:spcAft>
            </a:pPr>
            <a:r>
              <a:rPr lang="vi-VN" sz="2800" i="1">
                <a:solidFill>
                  <a:srgbClr val="0070C0"/>
                </a:solidFill>
                <a:latin typeface="Times New Roman" panose="02020603050405020304" pitchFamily="18" charset="0"/>
                <a:cs typeface="Times New Roman" panose="02020603050405020304" pitchFamily="18" charset="0"/>
              </a:rPr>
              <a:t>Bước 1:</a:t>
            </a:r>
            <a:r>
              <a:rPr lang="vi-VN" sz="2800">
                <a:latin typeface="Times New Roman" panose="02020603050405020304" pitchFamily="18" charset="0"/>
                <a:cs typeface="Times New Roman" panose="02020603050405020304" pitchFamily="18" charset="0"/>
              </a:rPr>
              <a:t> Chọn công cụ </a:t>
            </a:r>
            <a:r>
              <a:rPr lang="vi-VN" sz="2800">
                <a:latin typeface="Times New Roman" panose="02020603050405020304" pitchFamily="18" charset="0"/>
                <a:cs typeface="Times New Roman" panose="02020603050405020304" pitchFamily="18" charset="0"/>
              </a:rPr>
              <a:t>Pen  </a:t>
            </a:r>
            <a:r>
              <a:rPr lang="en-US" sz="2800" smtClean="0">
                <a:latin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cs typeface="Times New Roman" panose="02020603050405020304" pitchFamily="18" charset="0"/>
              </a:rPr>
              <a:t> </a:t>
            </a:r>
            <a:r>
              <a:rPr lang="vi-VN" sz="2800">
                <a:latin typeface="Times New Roman" panose="02020603050405020304" pitchFamily="18" charset="0"/>
                <a:cs typeface="Times New Roman" panose="02020603050405020304" pitchFamily="18" charset="0"/>
              </a:rPr>
              <a:t>trên hộp công cụ. Vẽ đoạn thẳng đứng để tạo vách ngăn.</a:t>
            </a:r>
          </a:p>
          <a:p>
            <a:pPr algn="just">
              <a:spcBef>
                <a:spcPts val="1200"/>
              </a:spcBef>
              <a:spcAft>
                <a:spcPts val="1200"/>
              </a:spcAft>
            </a:pPr>
            <a:r>
              <a:rPr lang="vi-VN" sz="2800" i="1">
                <a:solidFill>
                  <a:srgbClr val="0070C0"/>
                </a:solidFill>
                <a:latin typeface="Times New Roman" panose="02020603050405020304" pitchFamily="18" charset="0"/>
                <a:cs typeface="Times New Roman" panose="02020603050405020304" pitchFamily="18" charset="0"/>
              </a:rPr>
              <a:t>Bước 2:</a:t>
            </a:r>
            <a:r>
              <a:rPr lang="vi-VN" sz="2800">
                <a:latin typeface="Times New Roman" panose="02020603050405020304" pitchFamily="18" charset="0"/>
                <a:cs typeface="Times New Roman" panose="02020603050405020304" pitchFamily="18" charset="0"/>
              </a:rPr>
              <a:t> Mở hộp thoại Fill and Stroke điều chỉnh lại độ dày Width là 1 và Dashes là kiểu nét đứt (Hình </a:t>
            </a:r>
            <a:r>
              <a:rPr lang="vi-VN" sz="2800">
                <a:latin typeface="Times New Roman" panose="02020603050405020304" pitchFamily="18" charset="0"/>
                <a:cs typeface="Times New Roman" panose="02020603050405020304" pitchFamily="18" charset="0"/>
              </a:rPr>
              <a:t>15.7</a:t>
            </a:r>
            <a:r>
              <a:rPr lang="vi-VN" sz="2800" smtClean="0">
                <a:latin typeface="Times New Roman" panose="02020603050405020304" pitchFamily="18" charset="0"/>
                <a:cs typeface="Times New Roman" panose="02020603050405020304" pitchFamily="18" charset="0"/>
              </a:rPr>
              <a:t>)</a:t>
            </a:r>
            <a:endParaRPr lang="en-US" sz="2800" smtClean="0">
              <a:latin typeface="Times New Roman" panose="02020603050405020304" pitchFamily="18" charset="0"/>
              <a:cs typeface="Times New Roman" panose="02020603050405020304" pitchFamily="18" charset="0"/>
            </a:endParaRPr>
          </a:p>
          <a:p>
            <a:pPr algn="just">
              <a:spcBef>
                <a:spcPts val="1200"/>
              </a:spcBef>
              <a:spcAft>
                <a:spcPts val="1200"/>
              </a:spcAft>
            </a:pPr>
            <a:r>
              <a:rPr lang="vi-VN" sz="2800" i="1">
                <a:solidFill>
                  <a:srgbClr val="0070C0"/>
                </a:solidFill>
                <a:latin typeface="Times New Roman" panose="02020603050405020304" pitchFamily="18" charset="0"/>
                <a:cs typeface="Times New Roman" panose="02020603050405020304" pitchFamily="18" charset="0"/>
              </a:rPr>
              <a:t>Bước 3: </a:t>
            </a:r>
            <a:r>
              <a:rPr lang="vi-VN" sz="2800">
                <a:latin typeface="Times New Roman" panose="02020603050405020304" pitchFamily="18" charset="0"/>
                <a:cs typeface="Times New Roman" panose="02020603050405020304" pitchFamily="18" charset="0"/>
              </a:rPr>
              <a:t>Điều chỉnh lại bố cục, đồi màu vẽ để thu được hình ảnh hoàn thiện như </a:t>
            </a:r>
            <a:r>
              <a:rPr lang="vi-VN" sz="2800">
                <a:latin typeface="Times New Roman" panose="02020603050405020304" pitchFamily="18" charset="0"/>
                <a:cs typeface="Times New Roman" panose="02020603050405020304" pitchFamily="18" charset="0"/>
              </a:rPr>
              <a:t>mẫu</a:t>
            </a:r>
            <a:r>
              <a:rPr lang="vi-VN" sz="2800" smtClean="0">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pic>
        <p:nvPicPr>
          <p:cNvPr id="13" name="Picture 12" descr="Graphical user interface, application, Word&#10;&#10;Description automatically generated"/>
          <p:cNvPicPr/>
          <p:nvPr/>
        </p:nvPicPr>
        <p:blipFill rotWithShape="1">
          <a:blip r:embed="rId2"/>
          <a:srcRect l="78881" t="62540" r="2808" b="21461"/>
          <a:stretch/>
        </p:blipFill>
        <p:spPr bwMode="auto">
          <a:xfrm>
            <a:off x="7109460" y="1645860"/>
            <a:ext cx="4897755" cy="3109020"/>
          </a:xfrm>
          <a:prstGeom prst="rect">
            <a:avLst/>
          </a:prstGeom>
          <a:ln>
            <a:noFill/>
          </a:ln>
          <a:extLst>
            <a:ext uri="{53640926-AAD7-44D8-BBD7-CCE9431645EC}">
              <a14:shadowObscured xmlns:a14="http://schemas.microsoft.com/office/drawing/2010/main"/>
            </a:ext>
          </a:extLst>
        </p:spPr>
      </p:pic>
      <p:pic>
        <p:nvPicPr>
          <p:cNvPr id="14" name="Picture 13" descr="Graphical user interface, application, Word&#10;&#10;Description automatically generated"/>
          <p:cNvPicPr/>
          <p:nvPr/>
        </p:nvPicPr>
        <p:blipFill rotWithShape="1">
          <a:blip r:embed="rId2"/>
          <a:srcRect l="73693" t="64824" r="24701" b="32461"/>
          <a:stretch/>
        </p:blipFill>
        <p:spPr bwMode="auto">
          <a:xfrm>
            <a:off x="4457700" y="2132647"/>
            <a:ext cx="588010" cy="56483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46943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33400" y="713433"/>
            <a:ext cx="6096000" cy="5503301"/>
          </a:xfrm>
          <a:prstGeom prst="rect">
            <a:avLst/>
          </a:prstGeom>
        </p:spPr>
        <p:txBody>
          <a:bodyPr>
            <a:spAutoFit/>
          </a:bodyPr>
          <a:lstStyle/>
          <a:p>
            <a:pPr algn="just">
              <a:spcBef>
                <a:spcPts val="600"/>
              </a:spcBef>
              <a:spcAft>
                <a:spcPts val="600"/>
              </a:spcAft>
            </a:pPr>
            <a:r>
              <a:rPr lang="vi-VN" sz="2800" b="1">
                <a:solidFill>
                  <a:srgbClr val="FE00EF"/>
                </a:solidFill>
                <a:latin typeface="Times New Roman" panose="02020603050405020304" pitchFamily="18" charset="0"/>
                <a:ea typeface="Times New Roman" panose="02020603050405020304" pitchFamily="18" charset="0"/>
              </a:rPr>
              <a:t>Nhiệm vụ 7. </a:t>
            </a:r>
            <a:r>
              <a:rPr lang="vi-VN" sz="2800">
                <a:latin typeface="Times New Roman" panose="02020603050405020304" pitchFamily="18" charset="0"/>
                <a:ea typeface="Times New Roman" panose="02020603050405020304" pitchFamily="18" charset="0"/>
                <a:cs typeface="Times New Roman" panose="02020603050405020304" pitchFamily="18" charset="0"/>
              </a:rPr>
              <a:t>Xuất sản phẩm hoàn thiện ra định dạng đồ họa điểm ảnh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vi-VN" sz="2800" b="1">
                <a:solidFill>
                  <a:srgbClr val="FFC000"/>
                </a:solidFill>
                <a:latin typeface="Times New Roman" panose="02020603050405020304" pitchFamily="18" charset="0"/>
                <a:ea typeface="Times New Roman" panose="02020603050405020304" pitchFamily="18" charset="0"/>
              </a:rPr>
              <a:t>Hướng dẫn:</a:t>
            </a:r>
            <a:endParaRPr lang="en-US" sz="2800" b="1">
              <a:solidFill>
                <a:srgbClr val="FFC000"/>
              </a:solidFill>
              <a:latin typeface="Times New Roman" panose="02020603050405020304" pitchFamily="18" charset="0"/>
              <a:ea typeface="Times New Roman" panose="02020603050405020304" pitchFamily="18" charset="0"/>
            </a:endParaRPr>
          </a:p>
          <a:p>
            <a:pPr algn="just">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Sau khi hoàn tất sản phẩm, ta có thể xuất ra tệp dạng đồ họa điểm ảnh để dẽ dàng sử dụng cho các mục đích khác bằng cách: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Chọn lệnh File/Export PNG Image. Cửa sổ thiết lập thông số sẽ xuất hiện như hình 15.8. </a:t>
            </a:r>
            <a:r>
              <a:rPr lang="en-US" sz="2800">
                <a:latin typeface="Times New Roman" panose="02020603050405020304" pitchFamily="18" charset="0"/>
                <a:ea typeface="Times New Roman" panose="02020603050405020304" pitchFamily="18" charset="0"/>
                <a:cs typeface="Times New Roman" panose="02020603050405020304" pitchFamily="18" charset="0"/>
              </a:rPr>
              <a:t>Các nội dung chính cần chú ý:</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13" name="Picture 12" descr="Graphical user interface, application, Word&#10;&#10;Description automatically generated"/>
          <p:cNvPicPr/>
          <p:nvPr/>
        </p:nvPicPr>
        <p:blipFill rotWithShape="1">
          <a:blip r:embed="rId2"/>
          <a:srcRect l="82363" t="30842" r="2220" b="26312"/>
          <a:stretch/>
        </p:blipFill>
        <p:spPr bwMode="auto">
          <a:xfrm>
            <a:off x="7064375" y="392799"/>
            <a:ext cx="4784725" cy="614456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40853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762000" y="1559253"/>
            <a:ext cx="10530840" cy="3600986"/>
          </a:xfrm>
          <a:prstGeom prst="rect">
            <a:avLst/>
          </a:prstGeom>
        </p:spPr>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Export area – Vùng xuất ảnh: thường dùng nhất là Page </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trang giấy </a:t>
            </a:r>
            <a:r>
              <a:rPr lang="en-US" sz="2800">
                <a:latin typeface="Times New Roman" panose="02020603050405020304" pitchFamily="18" charset="0"/>
                <a:ea typeface="Times New Roman" panose="02020603050405020304" pitchFamily="18" charset="0"/>
                <a:cs typeface="Times New Roman" panose="02020603050405020304" pitchFamily="18" charset="0"/>
              </a:rPr>
              <a:t>in được đóng khung và Selection </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chỉ </a:t>
            </a:r>
            <a:r>
              <a:rPr lang="en-US" sz="2800">
                <a:latin typeface="Times New Roman" panose="02020603050405020304" pitchFamily="18" charset="0"/>
                <a:ea typeface="Times New Roman" panose="02020603050405020304" pitchFamily="18" charset="0"/>
                <a:cs typeface="Times New Roman" panose="02020603050405020304" pitchFamily="18" charset="0"/>
              </a:rPr>
              <a:t>xuất tệp ảnh cho các đối tượng đang được chọn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Image size – Kích thước và độ phân giải của ảnh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Filename – Tên tệp và đường dẫn tới tệp.</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Sau khi thiết lập các thông số, chọn lệnh Export để xuất ra tệp PNG</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24720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4512296" y="617519"/>
            <a:ext cx="3121688" cy="743473"/>
          </a:xfrm>
          <a:prstGeom prst="rect">
            <a:avLst/>
          </a:prstGeom>
        </p:spPr>
        <p:txBody>
          <a:bodyPr wrap="none">
            <a:spAutoFit/>
          </a:bodyPr>
          <a:lstStyle/>
          <a:p>
            <a:pPr algn="just">
              <a:lnSpc>
                <a:spcPct val="115000"/>
              </a:lnSpc>
            </a:pPr>
            <a:r>
              <a:rPr lang="vi-VN" sz="40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LUYỆN TẬP</a:t>
            </a:r>
            <a:endParaRPr lang="en-US" sz="400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13" name="Rectangle 12"/>
          <p:cNvSpPr/>
          <p:nvPr/>
        </p:nvSpPr>
        <p:spPr>
          <a:xfrm>
            <a:off x="502920" y="2470671"/>
            <a:ext cx="5570220" cy="2123658"/>
          </a:xfrm>
          <a:prstGeom prst="rect">
            <a:avLst/>
          </a:prstGeom>
        </p:spPr>
        <p:txBody>
          <a:bodyPr wrap="square">
            <a:spAutoFit/>
          </a:bodyPr>
          <a:lstStyle/>
          <a:p>
            <a:pPr algn="just">
              <a:spcBef>
                <a:spcPts val="1200"/>
              </a:spcBef>
              <a:spcAft>
                <a:spcPts val="1200"/>
              </a:spcAft>
            </a:pPr>
            <a:r>
              <a:rPr lang="nl-NL" sz="2800">
                <a:latin typeface="Times New Roman" panose="02020603050405020304" pitchFamily="18" charset="0"/>
                <a:ea typeface="Times New Roman" panose="02020603050405020304" pitchFamily="18" charset="0"/>
                <a:cs typeface="Times New Roman" panose="02020603050405020304" pitchFamily="18" charset="0"/>
              </a:rPr>
              <a:t>1. Thiết kế một thiệp đơn giản (sinh nhật, tiệc Noel ...) (Hình 15.9)</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2</a:t>
            </a:r>
            <a:r>
              <a:rPr lang="nl-NL" sz="2800">
                <a:latin typeface="Times New Roman" panose="02020603050405020304" pitchFamily="18" charset="0"/>
                <a:ea typeface="Times New Roman" panose="02020603050405020304" pitchFamily="18" charset="0"/>
                <a:cs typeface="Times New Roman" panose="02020603050405020304" pitchFamily="18" charset="0"/>
              </a:rPr>
              <a:t>. Vẽ lại logo tiết kiệm điện nước như Hình 14.8b</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14" name="Picture 13" descr="Graphical user interface, text, application, Word&#10;&#10;Description automatically generated"/>
          <p:cNvPicPr/>
          <p:nvPr/>
        </p:nvPicPr>
        <p:blipFill rotWithShape="1">
          <a:blip r:embed="rId2"/>
          <a:srcRect l="61170" t="32555" r="3824" b="30886"/>
          <a:stretch/>
        </p:blipFill>
        <p:spPr bwMode="auto">
          <a:xfrm>
            <a:off x="6492240" y="1360992"/>
            <a:ext cx="5552765" cy="531412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81611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picture containing plant, grass, outdoor, sea, beach">
            <a:extLst>
              <a:ext uri="{FF2B5EF4-FFF2-40B4-BE49-F238E27FC236}">
                <a16:creationId xmlns:a16="http://schemas.microsoft.com/office/drawing/2014/main" id="{C22AFC99-B8B0-4D49-8242-D5D9E488CA02}"/>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0" y="0"/>
            <a:ext cx="12192000" cy="2051050"/>
          </a:xfrm>
        </p:spPr>
      </p:pic>
      <p:pic>
        <p:nvPicPr>
          <p:cNvPr id="21" name="Picture Placeholder 20" descr="Close up of grass">
            <a:extLst>
              <a:ext uri="{FF2B5EF4-FFF2-40B4-BE49-F238E27FC236}">
                <a16:creationId xmlns:a16="http://schemas.microsoft.com/office/drawing/2014/main" id="{B6A72E84-A1D7-4314-81A0-543131AE3C01}"/>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a:stretch/>
        </p:blipFill>
        <p:spPr>
          <a:xfrm>
            <a:off x="0" y="5788025"/>
            <a:ext cx="12192000" cy="1069975"/>
          </a:xfrm>
        </p:spPr>
      </p:pic>
      <p:sp>
        <p:nvSpPr>
          <p:cNvPr id="2" name="Date Placeholder 1">
            <a:extLst>
              <a:ext uri="{FF2B5EF4-FFF2-40B4-BE49-F238E27FC236}">
                <a16:creationId xmlns:a16="http://schemas.microsoft.com/office/drawing/2014/main" id="{1F833371-4220-48C3-A3E1-5EA18D50C48F}"/>
              </a:ext>
            </a:extLst>
          </p:cNvPr>
          <p:cNvSpPr>
            <a:spLocks noGrp="1"/>
          </p:cNvSpPr>
          <p:nvPr>
            <p:ph type="dt" sz="half" idx="10"/>
          </p:nvPr>
        </p:nvSpPr>
        <p:spPr>
          <a:xfrm>
            <a:off x="838200" y="6356350"/>
            <a:ext cx="2743200" cy="365125"/>
          </a:xfrm>
        </p:spPr>
        <p:txBody>
          <a:bodyPr/>
          <a:lstStyle/>
          <a:p>
            <a:r>
              <a:rPr lang="en-US" dirty="0"/>
              <a:t>20XX</a:t>
            </a:r>
          </a:p>
        </p:txBody>
      </p:sp>
      <p:sp>
        <p:nvSpPr>
          <p:cNvPr id="3" name="Footer Placeholder 2">
            <a:extLst>
              <a:ext uri="{FF2B5EF4-FFF2-40B4-BE49-F238E27FC236}">
                <a16:creationId xmlns:a16="http://schemas.microsoft.com/office/drawing/2014/main" id="{43BCDDBD-4C85-4716-86C0-5D527FE8BBF0}"/>
              </a:ext>
            </a:extLst>
          </p:cNvPr>
          <p:cNvSpPr>
            <a:spLocks noGrp="1"/>
          </p:cNvSpPr>
          <p:nvPr>
            <p:ph type="ftr" sz="quarter" idx="11"/>
          </p:nvPr>
        </p:nvSpPr>
        <p:spPr>
          <a:xfrm>
            <a:off x="4038600" y="6356350"/>
            <a:ext cx="4114800" cy="365125"/>
          </a:xfrm>
        </p:spPr>
        <p:txBody>
          <a:bodyPr/>
          <a:lstStyle/>
          <a:p>
            <a:r>
              <a:rPr lang="en-US" dirty="0"/>
              <a:t>PRESENTATION TITLE</a:t>
            </a:r>
          </a:p>
        </p:txBody>
      </p:sp>
      <p:sp>
        <p:nvSpPr>
          <p:cNvPr id="4" name="Slide Number Placeholder 3">
            <a:extLst>
              <a:ext uri="{FF2B5EF4-FFF2-40B4-BE49-F238E27FC236}">
                <a16:creationId xmlns:a16="http://schemas.microsoft.com/office/drawing/2014/main" id="{6F496E66-3A4B-4617-8D7C-D91AD3541F15}"/>
              </a:ext>
            </a:extLst>
          </p:cNvPr>
          <p:cNvSpPr>
            <a:spLocks noGrp="1"/>
          </p:cNvSpPr>
          <p:nvPr>
            <p:ph type="sldNum" sz="quarter" idx="12"/>
          </p:nvPr>
        </p:nvSpPr>
        <p:spPr>
          <a:xfrm>
            <a:off x="8610600" y="6356350"/>
            <a:ext cx="2743200" cy="365125"/>
          </a:xfrm>
        </p:spPr>
        <p:txBody>
          <a:bodyPr/>
          <a:lstStyle/>
          <a:p>
            <a:fld id="{F91729D4-A164-47A3-830D-E792BCE699E4}" type="slidenum">
              <a:rPr lang="en-US" smtClean="0"/>
              <a:pPr/>
              <a:t>17</a:t>
            </a:fld>
            <a:endParaRPr lang="en-US" dirty="0"/>
          </a:p>
        </p:txBody>
      </p:sp>
      <p:sp>
        <p:nvSpPr>
          <p:cNvPr id="14" name="TextBox 13">
            <a:extLst>
              <a:ext uri="{FF2B5EF4-FFF2-40B4-BE49-F238E27FC236}">
                <a16:creationId xmlns:a16="http://schemas.microsoft.com/office/drawing/2014/main" id="{CA3A20D0-97E7-4EC4-A8E2-9D1E3C9882DE}"/>
              </a:ext>
            </a:extLst>
          </p:cNvPr>
          <p:cNvSpPr txBox="1"/>
          <p:nvPr/>
        </p:nvSpPr>
        <p:spPr>
          <a:xfrm>
            <a:off x="483326" y="3021261"/>
            <a:ext cx="11225348" cy="1655068"/>
          </a:xfrm>
          <a:prstGeom prst="rect">
            <a:avLst/>
          </a:prstGeom>
          <a:noFill/>
        </p:spPr>
        <p:txBody>
          <a:bodyPr wrap="square">
            <a:spAutoFit/>
          </a:bodyPr>
          <a:lstStyle/>
          <a:p>
            <a:pPr marR="0" lvl="0" algn="ctr">
              <a:lnSpc>
                <a:spcPct val="115000"/>
              </a:lnSpc>
              <a:spcBef>
                <a:spcPts val="0"/>
              </a:spcBef>
              <a:spcAft>
                <a:spcPts val="0"/>
              </a:spcAft>
            </a:pPr>
            <a:r>
              <a:rPr lang="en-US" sz="9600" b="1" smtClean="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THANK YOU</a:t>
            </a:r>
            <a:endParaRPr lang="en-US" sz="9600" b="1">
              <a:solidFill>
                <a:srgbClr val="C00000"/>
              </a:solidFill>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21790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1F92B90-FD10-47FA-922C-60FD7F0ED4A6}"/>
              </a:ext>
            </a:extLst>
          </p:cNvPr>
          <p:cNvSpPr>
            <a:spLocks noGrp="1"/>
          </p:cNvSpPr>
          <p:nvPr>
            <p:ph type="title"/>
          </p:nvPr>
        </p:nvSpPr>
        <p:spPr>
          <a:xfrm>
            <a:off x="4073237" y="1096375"/>
            <a:ext cx="4045527" cy="1590790"/>
          </a:xfrm>
        </p:spPr>
        <p:txBody>
          <a:bodyPr/>
          <a:lstStyle/>
          <a:p>
            <a:r>
              <a:rPr lang="en-US" dirty="0"/>
              <a:t>Thank you</a:t>
            </a:r>
          </a:p>
        </p:txBody>
      </p:sp>
      <p:pic>
        <p:nvPicPr>
          <p:cNvPr id="13" name="Picture Placeholder 12" descr="Sand, sea, beach, grass">
            <a:extLst>
              <a:ext uri="{FF2B5EF4-FFF2-40B4-BE49-F238E27FC236}">
                <a16:creationId xmlns:a16="http://schemas.microsoft.com/office/drawing/2014/main" id="{681D276C-2EB5-4A5D-AD46-BA67480003A1}"/>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a:stretch/>
        </p:blipFill>
        <p:spPr>
          <a:xfrm>
            <a:off x="0" y="951274"/>
            <a:ext cx="2743201" cy="4747564"/>
          </a:xfrm>
        </p:spPr>
      </p:pic>
      <p:sp>
        <p:nvSpPr>
          <p:cNvPr id="10" name="Text Placeholder 9">
            <a:extLst>
              <a:ext uri="{FF2B5EF4-FFF2-40B4-BE49-F238E27FC236}">
                <a16:creationId xmlns:a16="http://schemas.microsoft.com/office/drawing/2014/main" id="{96493815-2B96-4CA9-8D15-F0EB9A1557C5}"/>
              </a:ext>
            </a:extLst>
          </p:cNvPr>
          <p:cNvSpPr>
            <a:spLocks noGrp="1"/>
          </p:cNvSpPr>
          <p:nvPr>
            <p:ph type="body" sz="quarter" idx="16"/>
          </p:nvPr>
        </p:nvSpPr>
        <p:spPr>
          <a:xfrm>
            <a:off x="4107354" y="2910720"/>
            <a:ext cx="4011410" cy="2061261"/>
          </a:xfrm>
        </p:spPr>
        <p:txBody>
          <a:bodyPr/>
          <a:lstStyle/>
          <a:p>
            <a:r>
              <a:rPr lang="en-US" dirty="0"/>
              <a:t>Mirjam Nilsson​​</a:t>
            </a:r>
          </a:p>
          <a:p>
            <a:r>
              <a:rPr lang="en-US" dirty="0"/>
              <a:t>mirjam@contoso.com​</a:t>
            </a:r>
          </a:p>
          <a:p>
            <a:r>
              <a:rPr lang="en-US" dirty="0"/>
              <a:t>www.contoso.com​</a:t>
            </a:r>
          </a:p>
        </p:txBody>
      </p:sp>
      <p:pic>
        <p:nvPicPr>
          <p:cNvPr id="15" name="Picture Placeholder 14" descr="Close up of bird eye">
            <a:extLst>
              <a:ext uri="{FF2B5EF4-FFF2-40B4-BE49-F238E27FC236}">
                <a16:creationId xmlns:a16="http://schemas.microsoft.com/office/drawing/2014/main" id="{EDC61EE9-9548-4422-9A3B-8519063F0199}"/>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val="0"/>
              </a:ext>
            </a:extLst>
          </a:blip>
          <a:srcRect/>
          <a:stretch/>
        </p:blipFill>
        <p:spPr>
          <a:xfrm>
            <a:off x="9448800" y="951274"/>
            <a:ext cx="2743200" cy="4747564"/>
          </a:xfrm>
        </p:spPr>
      </p:pic>
      <p:sp>
        <p:nvSpPr>
          <p:cNvPr id="2" name="Date Placeholder 1">
            <a:extLst>
              <a:ext uri="{FF2B5EF4-FFF2-40B4-BE49-F238E27FC236}">
                <a16:creationId xmlns:a16="http://schemas.microsoft.com/office/drawing/2014/main" id="{2C8D6180-8574-4A09-9CF3-5DBA4B97A637}"/>
              </a:ext>
            </a:extLst>
          </p:cNvPr>
          <p:cNvSpPr>
            <a:spLocks noGrp="1"/>
          </p:cNvSpPr>
          <p:nvPr>
            <p:ph type="dt" sz="half" idx="10"/>
          </p:nvPr>
        </p:nvSpPr>
        <p:spPr>
          <a:xfrm>
            <a:off x="838200" y="6356350"/>
            <a:ext cx="2743200" cy="365125"/>
          </a:xfrm>
        </p:spPr>
        <p:txBody>
          <a:bodyPr/>
          <a:lstStyle/>
          <a:p>
            <a:r>
              <a:rPr lang="en-US" dirty="0"/>
              <a:t>20XX</a:t>
            </a:r>
          </a:p>
        </p:txBody>
      </p:sp>
      <p:sp>
        <p:nvSpPr>
          <p:cNvPr id="3" name="Footer Placeholder 2">
            <a:extLst>
              <a:ext uri="{FF2B5EF4-FFF2-40B4-BE49-F238E27FC236}">
                <a16:creationId xmlns:a16="http://schemas.microsoft.com/office/drawing/2014/main" id="{8B36962E-1AC0-4AE8-9E04-6FECBB97FBF5}"/>
              </a:ext>
            </a:extLst>
          </p:cNvPr>
          <p:cNvSpPr>
            <a:spLocks noGrp="1"/>
          </p:cNvSpPr>
          <p:nvPr>
            <p:ph type="ftr" sz="quarter" idx="11"/>
          </p:nvPr>
        </p:nvSpPr>
        <p:spPr>
          <a:xfrm>
            <a:off x="4038600" y="6356350"/>
            <a:ext cx="4114800" cy="365125"/>
          </a:xfrm>
        </p:spPr>
        <p:txBody>
          <a:bodyPr/>
          <a:lstStyle/>
          <a:p>
            <a:r>
              <a:rPr lang="en-US" dirty="0"/>
              <a:t>PRESENTATION TITLE</a:t>
            </a:r>
          </a:p>
        </p:txBody>
      </p:sp>
      <p:sp>
        <p:nvSpPr>
          <p:cNvPr id="4" name="Slide Number Placeholder 3">
            <a:extLst>
              <a:ext uri="{FF2B5EF4-FFF2-40B4-BE49-F238E27FC236}">
                <a16:creationId xmlns:a16="http://schemas.microsoft.com/office/drawing/2014/main" id="{0C5EF685-39C2-409F-97E3-2C4713F25B8D}"/>
              </a:ext>
            </a:extLst>
          </p:cNvPr>
          <p:cNvSpPr>
            <a:spLocks noGrp="1"/>
          </p:cNvSpPr>
          <p:nvPr>
            <p:ph type="sldNum" sz="quarter" idx="12"/>
          </p:nvPr>
        </p:nvSpPr>
        <p:spPr>
          <a:xfrm>
            <a:off x="8610600" y="6356350"/>
            <a:ext cx="2743200" cy="365125"/>
          </a:xfrm>
        </p:spPr>
        <p:txBody>
          <a:bodyPr/>
          <a:lstStyle/>
          <a:p>
            <a:fld id="{F91729D4-A164-47A3-830D-E792BCE699E4}" type="slidenum">
              <a:rPr lang="en-US" smtClean="0"/>
              <a:pPr/>
              <a:t>18</a:t>
            </a:fld>
            <a:endParaRPr lang="en-US" dirty="0"/>
          </a:p>
        </p:txBody>
      </p:sp>
    </p:spTree>
    <p:extLst>
      <p:ext uri="{BB962C8B-B14F-4D97-AF65-F5344CB8AC3E}">
        <p14:creationId xmlns:p14="http://schemas.microsoft.com/office/powerpoint/2010/main" val="2134003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p:cNvSpPr/>
          <p:nvPr/>
        </p:nvSpPr>
        <p:spPr>
          <a:xfrm>
            <a:off x="822960" y="419981"/>
            <a:ext cx="10561320" cy="6132743"/>
          </a:xfrm>
          <a:prstGeom prst="flowChartAlternateProcess">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lnSpc>
                <a:spcPct val="115000"/>
              </a:lnSpc>
            </a:pPr>
            <a:r>
              <a:rPr lang="nl-NL" sz="2800">
                <a:latin typeface="Times New Roman" panose="02020603050405020304" pitchFamily="18" charset="0"/>
                <a:ea typeface="Times New Roman" panose="02020603050405020304" pitchFamily="18" charset="0"/>
                <a:cs typeface="Times New Roman" panose="02020603050405020304" pitchFamily="18" charset="0"/>
              </a:rPr>
              <a:t>Em được giao nhiệm vụ thiết kế tờ rơi quảng bá cho Hội chợ sách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nl-NL" sz="2800">
                <a:latin typeface="Times New Roman" panose="02020603050405020304" pitchFamily="18" charset="0"/>
                <a:ea typeface="Times New Roman" panose="02020603050405020304" pitchFamily="18" charset="0"/>
                <a:cs typeface="Times New Roman" panose="02020603050405020304" pitchFamily="18" charset="0"/>
              </a:rPr>
              <a:t>Thảo luận theo nhóm đề trả lời các câu hỏi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nl-NL" sz="2800">
                <a:latin typeface="Times New Roman" panose="02020603050405020304" pitchFamily="18" charset="0"/>
                <a:ea typeface="Times New Roman" panose="02020603050405020304" pitchFamily="18" charset="0"/>
                <a:cs typeface="Times New Roman" panose="02020603050405020304" pitchFamily="18" charset="0"/>
              </a:rPr>
              <a:t>– Tờ rơi cho Hội chợ sách cần cung cấp cho người xem những thông tin gi?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nl-NL" sz="2800">
                <a:latin typeface="Times New Roman" panose="02020603050405020304" pitchFamily="18" charset="0"/>
                <a:ea typeface="Times New Roman" panose="02020603050405020304" pitchFamily="18" charset="0"/>
                <a:cs typeface="Times New Roman" panose="02020603050405020304" pitchFamily="18" charset="0"/>
              </a:rPr>
              <a:t>– Xếp thứ tự độ quan trọng của các thông tin mà nhóm đã chọn.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nl-NL" sz="2800">
                <a:latin typeface="Times New Roman" panose="02020603050405020304" pitchFamily="18" charset="0"/>
                <a:ea typeface="Times New Roman" panose="02020603050405020304" pitchFamily="18" charset="0"/>
                <a:cs typeface="Times New Roman" panose="02020603050405020304" pitchFamily="18" charset="0"/>
              </a:rPr>
              <a:t>– Đề phù hợp với nội dung là Hội chợ sách, nên có những hình ảnh </a:t>
            </a:r>
            <a:r>
              <a:rPr lang="nl-NL" sz="2800">
                <a:latin typeface="Times New Roman" panose="02020603050405020304" pitchFamily="18" charset="0"/>
                <a:ea typeface="Times New Roman" panose="02020603050405020304" pitchFamily="18" charset="0"/>
                <a:cs typeface="Times New Roman" panose="02020603050405020304" pitchFamily="18" charset="0"/>
              </a:rPr>
              <a:t>minh </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họa </a:t>
            </a:r>
            <a:r>
              <a:rPr lang="nl-NL" sz="2800">
                <a:latin typeface="Times New Roman" panose="02020603050405020304" pitchFamily="18" charset="0"/>
                <a:ea typeface="Times New Roman" panose="02020603050405020304" pitchFamily="18" charset="0"/>
                <a:cs typeface="Times New Roman" panose="02020603050405020304" pitchFamily="18" charset="0"/>
              </a:rPr>
              <a:t>gì?</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nl-NL" sz="2800">
                <a:latin typeface="Times New Roman" panose="02020603050405020304" pitchFamily="18" charset="0"/>
                <a:ea typeface="Times New Roman" panose="02020603050405020304" pitchFamily="18" charset="0"/>
                <a:cs typeface="Times New Roman" panose="02020603050405020304" pitchFamily="18" charset="0"/>
              </a:rPr>
              <a:t>– Phân loại các nhóm đối tượng tạo nên tờ rơi.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nl-NL" sz="2800">
                <a:latin typeface="Times New Roman" panose="02020603050405020304" pitchFamily="18" charset="0"/>
                <a:ea typeface="Times New Roman" panose="02020603050405020304" pitchFamily="18" charset="0"/>
                <a:cs typeface="Times New Roman" panose="02020603050405020304" pitchFamily="18" charset="0"/>
              </a:rPr>
              <a:t>Tờ rơi cần được thiết kế sáng sủa, dễ nắm bắt thông tin. Trong bài thực hành này, chúng ta sẽ tiến hành thiết kế tờ rơi cho Hội chợ sách theo mẫu Hình 15.1</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60042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42074A-2A66-40C8-BA9E-4C97B6C2C810}"/>
              </a:ext>
            </a:extLst>
          </p:cNvPr>
          <p:cNvSpPr>
            <a:spLocks noGrp="1"/>
          </p:cNvSpPr>
          <p:nvPr>
            <p:ph type="dt" sz="half" idx="10"/>
          </p:nvPr>
        </p:nvSpPr>
        <p:spPr>
          <a:xfrm>
            <a:off x="838200" y="6356350"/>
            <a:ext cx="2743200" cy="365125"/>
          </a:xfrm>
        </p:spPr>
        <p:txBody>
          <a:bodyPr/>
          <a:lstStyle/>
          <a:p>
            <a:r>
              <a:rPr lang="en-US" dirty="0"/>
              <a:t>20XX</a:t>
            </a:r>
          </a:p>
        </p:txBody>
      </p:sp>
      <p:sp>
        <p:nvSpPr>
          <p:cNvPr id="4" name="Slide Number Placeholder 3">
            <a:extLst>
              <a:ext uri="{FF2B5EF4-FFF2-40B4-BE49-F238E27FC236}">
                <a16:creationId xmlns:a16="http://schemas.microsoft.com/office/drawing/2014/main" id="{38202679-6595-4663-A854-969937BBADAB}"/>
              </a:ext>
            </a:extLst>
          </p:cNvPr>
          <p:cNvSpPr>
            <a:spLocks noGrp="1"/>
          </p:cNvSpPr>
          <p:nvPr>
            <p:ph type="sldNum" sz="quarter" idx="12"/>
          </p:nvPr>
        </p:nvSpPr>
        <p:spPr>
          <a:xfrm>
            <a:off x="8610600" y="6356350"/>
            <a:ext cx="2743200" cy="365125"/>
          </a:xfrm>
        </p:spPr>
        <p:txBody>
          <a:bodyPr/>
          <a:lstStyle/>
          <a:p>
            <a:fld id="{F91729D4-A164-47A3-830D-E792BCE699E4}" type="slidenum">
              <a:rPr lang="en-US" smtClean="0"/>
              <a:pPr/>
              <a:t>3</a:t>
            </a:fld>
            <a:endParaRPr lang="en-US" dirty="0"/>
          </a:p>
        </p:txBody>
      </p:sp>
      <p:sp>
        <p:nvSpPr>
          <p:cNvPr id="52" name="Rectangle 51">
            <a:extLst>
              <a:ext uri="{FF2B5EF4-FFF2-40B4-BE49-F238E27FC236}">
                <a16:creationId xmlns:a16="http://schemas.microsoft.com/office/drawing/2014/main" id="{CB5CC355-F6A6-4B5D-BE90-7C2313A8123B}"/>
              </a:ext>
              <a:ext uri="{C183D7F6-B498-43B3-948B-1728B52AA6E4}">
                <adec:decorative xmlns:adec="http://schemas.microsoft.com/office/drawing/2017/decorative" xmlns="" val="1"/>
              </a:ext>
            </a:extLst>
          </p:cNvPr>
          <p:cNvSpPr/>
          <p:nvPr/>
        </p:nvSpPr>
        <p:spPr>
          <a:xfrm>
            <a:off x="1720850" y="0"/>
            <a:ext cx="2349500" cy="993775"/>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Graphical user interface, application, Word&#10;&#10;Description automatically generated"/>
          <p:cNvPicPr/>
          <p:nvPr/>
        </p:nvPicPr>
        <p:blipFill rotWithShape="1">
          <a:blip r:embed="rId2"/>
          <a:srcRect l="80918" t="36269" r="3024" b="26030"/>
          <a:stretch/>
        </p:blipFill>
        <p:spPr bwMode="auto">
          <a:xfrm>
            <a:off x="1033054" y="591228"/>
            <a:ext cx="3725091" cy="5944235"/>
          </a:xfrm>
          <a:prstGeom prst="rect">
            <a:avLst/>
          </a:prstGeom>
          <a:ln>
            <a:noFill/>
          </a:ln>
          <a:extLst>
            <a:ext uri="{53640926-AAD7-44D8-BBD7-CCE9431645EC}">
              <a14:shadowObscured xmlns:a14="http://schemas.microsoft.com/office/drawing/2010/main"/>
            </a:ext>
          </a:extLst>
        </p:spPr>
      </p:pic>
      <p:sp>
        <p:nvSpPr>
          <p:cNvPr id="6" name="Rectangle 5"/>
          <p:cNvSpPr/>
          <p:nvPr/>
        </p:nvSpPr>
        <p:spPr>
          <a:xfrm>
            <a:off x="4932861" y="496887"/>
            <a:ext cx="7068639" cy="6038576"/>
          </a:xfrm>
          <a:prstGeom prst="rect">
            <a:avLst/>
          </a:prstGeom>
        </p:spPr>
        <p:txBody>
          <a:bodyPr wrap="square">
            <a:spAutoFit/>
          </a:bodyPr>
          <a:lstStyle/>
          <a:p>
            <a:pPr algn="just">
              <a:lnSpc>
                <a:spcPct val="115000"/>
              </a:lnSpc>
            </a:pPr>
            <a:r>
              <a:rPr lang="nl-NL"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Hướng dẫn thực hiện: </a:t>
            </a:r>
            <a:r>
              <a:rPr lang="nl-NL" sz="2800">
                <a:latin typeface="Times New Roman" panose="02020603050405020304" pitchFamily="18" charset="0"/>
                <a:ea typeface="Times New Roman" panose="02020603050405020304" pitchFamily="18" charset="0"/>
                <a:cs typeface="Times New Roman" panose="02020603050405020304" pitchFamily="18" charset="0"/>
              </a:rPr>
              <a:t>Hình vẽ gồm một số thành phần, ta sẽ chia nhỏ thành các nhóm đối </a:t>
            </a:r>
            <a:r>
              <a:rPr lang="nl-NL" sz="2800">
                <a:latin typeface="Times New Roman" panose="02020603050405020304" pitchFamily="18" charset="0"/>
                <a:ea typeface="Times New Roman" panose="02020603050405020304" pitchFamily="18" charset="0"/>
                <a:cs typeface="Times New Roman" panose="02020603050405020304" pitchFamily="18" charset="0"/>
              </a:rPr>
              <a:t>tượng </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để </a:t>
            </a:r>
            <a:r>
              <a:rPr lang="nl-NL" sz="2800">
                <a:latin typeface="Times New Roman" panose="02020603050405020304" pitchFamily="18" charset="0"/>
                <a:ea typeface="Times New Roman" panose="02020603050405020304" pitchFamily="18" charset="0"/>
                <a:cs typeface="Times New Roman" panose="02020603050405020304" pitchFamily="18" charset="0"/>
              </a:rPr>
              <a:t>vẽ, sau đó sắp xếp các đối tượng vào vị trí phù hợp và chỉnh sửa màu sắc (nếu cần).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nl-NL" sz="2800">
                <a:latin typeface="Times New Roman" panose="02020603050405020304" pitchFamily="18" charset="0"/>
                <a:ea typeface="Times New Roman" panose="02020603050405020304" pitchFamily="18" charset="0"/>
                <a:cs typeface="Times New Roman" panose="02020603050405020304" pitchFamily="18" charset="0"/>
              </a:rPr>
              <a:t>Các nhóm đối tượng cần vẽ: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nl-NL" sz="2800">
                <a:latin typeface="Times New Roman" panose="02020603050405020304" pitchFamily="18" charset="0"/>
                <a:ea typeface="Times New Roman" panose="02020603050405020304" pitchFamily="18" charset="0"/>
                <a:cs typeface="Times New Roman" panose="02020603050405020304" pitchFamily="18" charset="0"/>
              </a:rPr>
              <a:t>1. Nền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nl-NL" sz="2800">
                <a:latin typeface="Times New Roman" panose="02020603050405020304" pitchFamily="18" charset="0"/>
                <a:ea typeface="Times New Roman" panose="02020603050405020304" pitchFamily="18" charset="0"/>
                <a:cs typeface="Times New Roman" panose="02020603050405020304" pitchFamily="18" charset="0"/>
              </a:rPr>
              <a:t>2. Dây cờ tam giác.</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nl-NL" sz="2800">
                <a:latin typeface="Times New Roman" panose="02020603050405020304" pitchFamily="18" charset="0"/>
                <a:ea typeface="Times New Roman" panose="02020603050405020304" pitchFamily="18" charset="0"/>
                <a:cs typeface="Times New Roman" panose="02020603050405020304" pitchFamily="18" charset="0"/>
              </a:rPr>
              <a:t>3. Sách và giá sách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nl-NL" sz="2800">
                <a:latin typeface="Times New Roman" panose="02020603050405020304" pitchFamily="18" charset="0"/>
                <a:ea typeface="Times New Roman" panose="02020603050405020304" pitchFamily="18" charset="0"/>
                <a:cs typeface="Times New Roman" panose="02020603050405020304" pitchFamily="18" charset="0"/>
              </a:rPr>
              <a:t>4. Các đoạn văn bản.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en-US" sz="2800">
                <a:latin typeface="Times New Roman" panose="02020603050405020304" pitchFamily="18" charset="0"/>
                <a:ea typeface="Times New Roman" panose="02020603050405020304" pitchFamily="18" charset="0"/>
                <a:cs typeface="Times New Roman" panose="02020603050405020304" pitchFamily="18" charset="0"/>
              </a:rPr>
              <a:t>5. Hai hộp thoại bong bóng.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en-US" sz="2800">
                <a:latin typeface="Times New Roman" panose="02020603050405020304" pitchFamily="18" charset="0"/>
                <a:ea typeface="Times New Roman" panose="02020603050405020304" pitchFamily="18" charset="0"/>
                <a:cs typeface="Times New Roman" panose="02020603050405020304" pitchFamily="18" charset="0"/>
              </a:rPr>
              <a:t>6. Đoạn nét đứt nằm giữa thời gian và địa điểm.</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en-US" sz="2800">
                <a:latin typeface="Times New Roman" panose="02020603050405020304" pitchFamily="18" charset="0"/>
                <a:ea typeface="Times New Roman" panose="02020603050405020304" pitchFamily="18" charset="0"/>
                <a:cs typeface="Times New Roman" panose="02020603050405020304" pitchFamily="18" charset="0"/>
              </a:rPr>
              <a:t>Ta sẽ tiến hành vẽ từng đối tượng.</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79905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1520" y="352893"/>
            <a:ext cx="10652760" cy="6186309"/>
          </a:xfrm>
          <a:prstGeom prst="rect">
            <a:avLst/>
          </a:prstGeom>
        </p:spPr>
        <p:txBody>
          <a:bodyPr wrap="square">
            <a:spAutoFit/>
          </a:bodyPr>
          <a:lstStyle/>
          <a:p>
            <a:pPr>
              <a:spcBef>
                <a:spcPts val="600"/>
              </a:spcBef>
              <a:spcAft>
                <a:spcPts val="6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1.</a:t>
            </a:r>
            <a:r>
              <a:rPr lang="en-US" sz="2800">
                <a:latin typeface="Times New Roman" panose="02020603050405020304" pitchFamily="18" charset="0"/>
                <a:ea typeface="Times New Roman" panose="02020603050405020304" pitchFamily="18" charset="0"/>
                <a:cs typeface="Times New Roman" panose="02020603050405020304" pitchFamily="18" charset="0"/>
              </a:rPr>
              <a:t> Vẽ nền.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en-US" sz="2800">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Hướng dẫn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en-US" sz="2800" i="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a:t>
            </a: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2800">
                <a:latin typeface="Times New Roman" panose="02020603050405020304" pitchFamily="18" charset="0"/>
                <a:ea typeface="Times New Roman" panose="02020603050405020304" pitchFamily="18" charset="0"/>
                <a:cs typeface="Times New Roman" panose="02020603050405020304" pitchFamily="18" charset="0"/>
              </a:rPr>
              <a:t>Vẽ một hình chữ nhật màu xanh (Hình 15.2a)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cs typeface="Times New Roman" panose="02020603050405020304" pitchFamily="18" charset="0"/>
              </a:rPr>
              <a:t>Vẽ một hình tam giác rồi </a:t>
            </a:r>
            <a:r>
              <a:rPr lang="en-US" sz="2800" b="1">
                <a:latin typeface="Times New Roman" panose="02020603050405020304" pitchFamily="18" charset="0"/>
                <a:ea typeface="Times New Roman" panose="02020603050405020304" pitchFamily="18" charset="0"/>
                <a:cs typeface="Times New Roman" panose="02020603050405020304" pitchFamily="18" charset="0"/>
              </a:rPr>
              <a:t>Duplicate</a:t>
            </a:r>
            <a:r>
              <a:rPr lang="en-US" sz="2800">
                <a:latin typeface="Times New Roman" panose="02020603050405020304" pitchFamily="18" charset="0"/>
                <a:ea typeface="Times New Roman" panose="02020603050405020304" pitchFamily="18" charset="0"/>
                <a:cs typeface="Times New Roman" panose="02020603050405020304" pitchFamily="18" charset="0"/>
              </a:rPr>
              <a:t> và dịch chuyển sang bên cạnh để tạo ra một dây tam giác (Hình 15.2b). </a:t>
            </a:r>
            <a:r>
              <a:rPr lang="en-US" sz="2800" b="1">
                <a:latin typeface="Times New Roman" panose="02020603050405020304" pitchFamily="18" charset="0"/>
                <a:ea typeface="Times New Roman" panose="02020603050405020304" pitchFamily="18" charset="0"/>
                <a:cs typeface="Times New Roman" panose="02020603050405020304" pitchFamily="18" charset="0"/>
              </a:rPr>
              <a:t>Duplicate</a:t>
            </a:r>
            <a:r>
              <a:rPr lang="en-US" sz="2800">
                <a:latin typeface="Times New Roman" panose="02020603050405020304" pitchFamily="18" charset="0"/>
                <a:ea typeface="Times New Roman" panose="02020603050405020304" pitchFamily="18" charset="0"/>
                <a:cs typeface="Times New Roman" panose="02020603050405020304" pitchFamily="18" charset="0"/>
              </a:rPr>
              <a:t> cả dây để thu được hai dây tam giác, để riêng một dây cho phần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3: </a:t>
            </a:r>
            <a:r>
              <a:rPr lang="en-US" sz="2800">
                <a:latin typeface="Times New Roman" panose="02020603050405020304" pitchFamily="18" charset="0"/>
                <a:ea typeface="Times New Roman" panose="02020603050405020304" pitchFamily="18" charset="0"/>
                <a:cs typeface="Times New Roman" panose="02020603050405020304" pitchFamily="18" charset="0"/>
              </a:rPr>
              <a:t>Chọn tất cả các tam giác trong dây ban đầu và thực hiện Union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4: </a:t>
            </a:r>
            <a:r>
              <a:rPr lang="en-US" sz="2800">
                <a:latin typeface="Times New Roman" panose="02020603050405020304" pitchFamily="18" charset="0"/>
                <a:ea typeface="Times New Roman" panose="02020603050405020304" pitchFamily="18" charset="0"/>
                <a:cs typeface="Times New Roman" panose="02020603050405020304" pitchFamily="18" charset="0"/>
              </a:rPr>
              <a:t>Xét dây tam giác đã Union vào trên đỉnh của hình chữ nhật và thực hiện </a:t>
            </a:r>
            <a:r>
              <a:rPr lang="en-US" sz="2800" b="1">
                <a:latin typeface="Times New Roman" panose="02020603050405020304" pitchFamily="18" charset="0"/>
                <a:ea typeface="Times New Roman" panose="02020603050405020304" pitchFamily="18" charset="0"/>
                <a:cs typeface="Times New Roman" panose="02020603050405020304" pitchFamily="18" charset="0"/>
              </a:rPr>
              <a:t>Diffirence</a:t>
            </a:r>
            <a:r>
              <a:rPr lang="en-US" sz="2800">
                <a:latin typeface="Times New Roman" panose="02020603050405020304" pitchFamily="18" charset="0"/>
                <a:ea typeface="Times New Roman" panose="02020603050405020304" pitchFamily="18" charset="0"/>
                <a:cs typeface="Times New Roman" panose="02020603050405020304" pitchFamily="18" charset="0"/>
              </a:rPr>
              <a:t> (Hình 15.2c)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5: </a:t>
            </a:r>
            <a:r>
              <a:rPr lang="en-US" sz="2800">
                <a:latin typeface="Times New Roman" panose="02020603050405020304" pitchFamily="18" charset="0"/>
                <a:ea typeface="Times New Roman" panose="02020603050405020304" pitchFamily="18" charset="0"/>
                <a:cs typeface="Times New Roman" panose="02020603050405020304" pitchFamily="18" charset="0"/>
              </a:rPr>
              <a:t>Vẽ hình chữ nhật màu vàng có chiều rộng bằng chiều rộng của hình chữ nhật xanh (Hình 15.2d) và đưa kết quả bước 4 vào phía dưới (Hình 15.2e)</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9313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 Word&#10;&#10;Description automatically generated"/>
          <p:cNvPicPr/>
          <p:nvPr/>
        </p:nvPicPr>
        <p:blipFill rotWithShape="1">
          <a:blip r:embed="rId2"/>
          <a:srcRect l="62615" t="45691" r="3180" b="22318"/>
          <a:stretch/>
        </p:blipFill>
        <p:spPr bwMode="auto">
          <a:xfrm>
            <a:off x="1463040" y="777240"/>
            <a:ext cx="9738359" cy="51663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8866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0560" y="462125"/>
            <a:ext cx="10507980" cy="5940088"/>
          </a:xfrm>
          <a:prstGeom prst="rect">
            <a:avLst/>
          </a:prstGeom>
        </p:spPr>
        <p:txBody>
          <a:bodyPr wrap="square">
            <a:spAutoFit/>
          </a:bodyPr>
          <a:lstStyle/>
          <a:p>
            <a:pPr>
              <a:spcBef>
                <a:spcPts val="1200"/>
              </a:spcBef>
              <a:spcAft>
                <a:spcPts val="12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2. </a:t>
            </a:r>
            <a:r>
              <a:rPr lang="en-US" sz="2800">
                <a:latin typeface="Times New Roman" panose="02020603050405020304" pitchFamily="18" charset="0"/>
                <a:ea typeface="Times New Roman" panose="02020603050405020304" pitchFamily="18" charset="0"/>
                <a:cs typeface="Times New Roman" panose="02020603050405020304" pitchFamily="18" charset="0"/>
              </a:rPr>
              <a:t>Vẽ dây cờ tam giác</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Hướng dẫn: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1: </a:t>
            </a:r>
            <a:r>
              <a:rPr lang="en-US" sz="2800">
                <a:latin typeface="Times New Roman" panose="02020603050405020304" pitchFamily="18" charset="0"/>
                <a:ea typeface="Times New Roman" panose="02020603050405020304" pitchFamily="18" charset="0"/>
                <a:cs typeface="Times New Roman" panose="02020603050405020304" pitchFamily="18" charset="0"/>
              </a:rPr>
              <a:t>Cắt một số tam giác từ dây tam giác để riêng trong nhiệm vụ 1 (Hình 15.3a)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2: </a:t>
            </a:r>
            <a:r>
              <a:rPr lang="en-US" sz="2800">
                <a:latin typeface="Times New Roman" panose="02020603050405020304" pitchFamily="18" charset="0"/>
                <a:ea typeface="Times New Roman" panose="02020603050405020304" pitchFamily="18" charset="0"/>
                <a:cs typeface="Times New Roman" panose="02020603050405020304" pitchFamily="18" charset="0"/>
              </a:rPr>
              <a:t>Nhóm các tam giác lại bằng lệnh Group, sau đó thực hiện co dãn để được dây tam giác lớn hơn và có kích thước vừa khung đã vẽ (Hình 15.3b)</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Bước 3: </a:t>
            </a:r>
            <a:r>
              <a:rPr lang="en-US" sz="2800">
                <a:latin typeface="Times New Roman" panose="02020603050405020304" pitchFamily="18" charset="0"/>
                <a:ea typeface="Times New Roman" panose="02020603050405020304" pitchFamily="18" charset="0"/>
                <a:cs typeface="Times New Roman" panose="02020603050405020304" pitchFamily="18" charset="0"/>
              </a:rPr>
              <a:t>Bỏ nhóm dây tam giác bằng lệnh Ungroup và tô màu phù hợp (Hình 15.3c)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a:latin typeface="Times New Roman" panose="02020603050405020304" pitchFamily="18" charset="0"/>
                <a:ea typeface="Times New Roman" panose="02020603050405020304" pitchFamily="18" charset="0"/>
              </a:rPr>
              <a:t>    Xếp dây tam giác lên trên cùng của cụm nền tờ rơi.</a:t>
            </a:r>
            <a:endParaRPr lang="en-US" sz="2800"/>
          </a:p>
        </p:txBody>
      </p:sp>
    </p:spTree>
    <p:extLst>
      <p:ext uri="{BB962C8B-B14F-4D97-AF65-F5344CB8AC3E}">
        <p14:creationId xmlns:p14="http://schemas.microsoft.com/office/powerpoint/2010/main" val="604245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 Word&#10;&#10;Description automatically generated"/>
          <p:cNvPicPr/>
          <p:nvPr/>
        </p:nvPicPr>
        <p:blipFill rotWithShape="1">
          <a:blip r:embed="rId2"/>
          <a:srcRect l="84450" t="33412" r="2698" b="45728"/>
          <a:stretch/>
        </p:blipFill>
        <p:spPr bwMode="auto">
          <a:xfrm>
            <a:off x="3131820" y="792480"/>
            <a:ext cx="5601017" cy="50596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88807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160" y="763399"/>
            <a:ext cx="10279380" cy="4893647"/>
          </a:xfrm>
          <a:prstGeom prst="rect">
            <a:avLst/>
          </a:prstGeom>
        </p:spPr>
        <p:txBody>
          <a:bodyPr wrap="square">
            <a:spAutoFit/>
          </a:bodyPr>
          <a:lstStyle/>
          <a:p>
            <a:pPr algn="just">
              <a:spcBef>
                <a:spcPts val="1200"/>
              </a:spcBef>
              <a:spcAft>
                <a:spcPts val="1200"/>
              </a:spcAft>
            </a:pPr>
            <a:r>
              <a:rPr lang="vi-VN" sz="2800">
                <a:solidFill>
                  <a:srgbClr val="7030A0"/>
                </a:solidFill>
                <a:latin typeface="Times New Roman" panose="02020603050405020304" pitchFamily="18" charset="0"/>
                <a:cs typeface="Times New Roman" panose="02020603050405020304" pitchFamily="18" charset="0"/>
              </a:rPr>
              <a:t>Nhiệm vụ 3. </a:t>
            </a:r>
            <a:r>
              <a:rPr lang="vi-VN" sz="2800">
                <a:latin typeface="Times New Roman" panose="02020603050405020304" pitchFamily="18" charset="0"/>
                <a:cs typeface="Times New Roman" panose="02020603050405020304" pitchFamily="18" charset="0"/>
              </a:rPr>
              <a:t>Vẽ sách và giá sách</a:t>
            </a:r>
          </a:p>
          <a:p>
            <a:pPr algn="just">
              <a:spcBef>
                <a:spcPts val="1200"/>
              </a:spcBef>
              <a:spcAft>
                <a:spcPts val="1200"/>
              </a:spcAft>
            </a:pPr>
            <a:r>
              <a:rPr lang="vi-VN" sz="2800" b="1">
                <a:solidFill>
                  <a:srgbClr val="E6B146"/>
                </a:solidFill>
                <a:latin typeface="Times New Roman" panose="02020603050405020304" pitchFamily="18" charset="0"/>
                <a:cs typeface="Times New Roman" panose="02020603050405020304" pitchFamily="18" charset="0"/>
              </a:rPr>
              <a:t>Hướng dẫn.</a:t>
            </a:r>
          </a:p>
          <a:p>
            <a:pPr algn="just">
              <a:spcBef>
                <a:spcPts val="1200"/>
              </a:spcBef>
              <a:spcAft>
                <a:spcPts val="1200"/>
              </a:spcAft>
            </a:pPr>
            <a:r>
              <a:rPr lang="vi-VN" sz="2800" i="1">
                <a:solidFill>
                  <a:srgbClr val="0070C0"/>
                </a:solidFill>
                <a:latin typeface="Times New Roman" panose="02020603050405020304" pitchFamily="18" charset="0"/>
                <a:cs typeface="Times New Roman" panose="02020603050405020304" pitchFamily="18" charset="0"/>
              </a:rPr>
              <a:t>Bước 1:</a:t>
            </a:r>
            <a:r>
              <a:rPr lang="vi-VN" sz="2800">
                <a:latin typeface="Times New Roman" panose="02020603050405020304" pitchFamily="18" charset="0"/>
                <a:cs typeface="Times New Roman" panose="02020603050405020304" pitchFamily="18" charset="0"/>
              </a:rPr>
              <a:t> Vẽ một hình chữ nhật để làm gáy sách (chiều dài tương ứng với độ cao của quyển sách, chiều rộng tương ứng với độ dày (Hình 15.4a)	</a:t>
            </a:r>
          </a:p>
          <a:p>
            <a:pPr algn="just">
              <a:spcBef>
                <a:spcPts val="1200"/>
              </a:spcBef>
              <a:spcAft>
                <a:spcPts val="1200"/>
              </a:spcAft>
            </a:pPr>
            <a:r>
              <a:rPr lang="vi-VN" sz="2800" i="1">
                <a:solidFill>
                  <a:srgbClr val="0070C0"/>
                </a:solidFill>
                <a:latin typeface="Times New Roman" panose="02020603050405020304" pitchFamily="18" charset="0"/>
                <a:cs typeface="Times New Roman" panose="02020603050405020304" pitchFamily="18" charset="0"/>
              </a:rPr>
              <a:t>Bước 2: </a:t>
            </a:r>
            <a:r>
              <a:rPr lang="vi-VN" sz="2800">
                <a:latin typeface="Times New Roman" panose="02020603050405020304" pitchFamily="18" charset="0"/>
                <a:cs typeface="Times New Roman" panose="02020603050405020304" pitchFamily="18" charset="0"/>
              </a:rPr>
              <a:t>Để gáy sách có độ cong ở mép ta sẽ thêm một hình chữ nhật có chiều cao bằng hình trên, chiều rộng tương ứng với đoạn ria và tô màu chuyển sắc sao cho màu ở rìa ngoài đậm hơn và màu phía trong bằng với màu tô gáy sách phía trên (Hình 15.4b)</a:t>
            </a:r>
          </a:p>
        </p:txBody>
      </p:sp>
    </p:spTree>
    <p:extLst>
      <p:ext uri="{BB962C8B-B14F-4D97-AF65-F5344CB8AC3E}">
        <p14:creationId xmlns:p14="http://schemas.microsoft.com/office/powerpoint/2010/main" val="1941567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Word&#10;&#10;Description automatically generated"/>
          <p:cNvPicPr/>
          <p:nvPr/>
        </p:nvPicPr>
        <p:blipFill rotWithShape="1">
          <a:blip r:embed="rId2"/>
          <a:srcRect l="83326" t="32270" r="2862" b="46305"/>
          <a:stretch/>
        </p:blipFill>
        <p:spPr bwMode="auto">
          <a:xfrm>
            <a:off x="3177540" y="760730"/>
            <a:ext cx="5530215" cy="53200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0385901"/>
      </p:ext>
    </p:extLst>
  </p:cSld>
  <p:clrMapOvr>
    <a:masterClrMapping/>
  </p:clrMapOvr>
</p:sld>
</file>

<file path=ppt/theme/theme1.xml><?xml version="1.0" encoding="utf-8"?>
<a:theme xmlns:a="http://schemas.openxmlformats.org/drawingml/2006/main" name="Office Theme">
  <a:themeElements>
    <a:clrScheme name="Custom 17">
      <a:dk1>
        <a:sysClr val="windowText" lastClr="000000"/>
      </a:dk1>
      <a:lt1>
        <a:sysClr val="window" lastClr="FFFFFF"/>
      </a:lt1>
      <a:dk2>
        <a:srgbClr val="44546A"/>
      </a:dk2>
      <a:lt2>
        <a:srgbClr val="E7E6E6"/>
      </a:lt2>
      <a:accent1>
        <a:srgbClr val="BED6DA"/>
      </a:accent1>
      <a:accent2>
        <a:srgbClr val="3E7090"/>
      </a:accent2>
      <a:accent3>
        <a:srgbClr val="93A5A8"/>
      </a:accent3>
      <a:accent4>
        <a:srgbClr val="627272"/>
      </a:accent4>
      <a:accent5>
        <a:srgbClr val="BDA07D"/>
      </a:accent5>
      <a:accent6>
        <a:srgbClr val="D8CAB7"/>
      </a:accent6>
      <a:hlink>
        <a:srgbClr val="0563C1"/>
      </a:hlink>
      <a:folHlink>
        <a:srgbClr val="954F72"/>
      </a:folHlink>
    </a:clrScheme>
    <a:fontScheme name="Custom 2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astal_Presentation_TM33468121_Win32_JC_SL_v3" id="{EB91EBED-606F-4526-98F2-0BC37D122083}" vid="{0066A017-97AF-4FCB-BD31-68FEF3C011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D0C81F5-4E08-4068-8DC9-6D21305E57B8}">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2119E3DC-63DC-4703-A1A6-A21819296CF6}">
  <ds:schemaRefs>
    <ds:schemaRef ds:uri="http://schemas.microsoft.com/sharepoint/v3/contenttype/forms"/>
  </ds:schemaRefs>
</ds:datastoreItem>
</file>

<file path=customXml/itemProps3.xml><?xml version="1.0" encoding="utf-8"?>
<ds:datastoreItem xmlns:ds="http://schemas.openxmlformats.org/officeDocument/2006/customXml" ds:itemID="{3E84E3F0-7763-473A-A672-F70F538DAC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Coastal presentation</Template>
  <TotalTime>84</TotalTime>
  <Words>1146</Words>
  <Application>Microsoft Office PowerPoint</Application>
  <PresentationFormat>Widescreen</PresentationFormat>
  <Paragraphs>82</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Segoe UI</vt:lpstr>
      <vt:lpstr>Segoe UI Light</vt:lpstr>
      <vt:lpstr>Times New Roman</vt:lpstr>
      <vt:lpstr>Office Theme</vt:lpstr>
      <vt:lpstr>BÀI 15 hoàn thiện hình ảnh đồ họa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HoangThanh Tam</dc:creator>
  <cp:lastModifiedBy>admin</cp:lastModifiedBy>
  <cp:revision>9</cp:revision>
  <dcterms:created xsi:type="dcterms:W3CDTF">2022-02-17T15:40:32Z</dcterms:created>
  <dcterms:modified xsi:type="dcterms:W3CDTF">2022-03-28T15:24:20Z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