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1.xml" ContentType="application/vnd.openxmlformats-officedocument.presentationml.tags+xml"/>
  <Override PartName="/ppt/notesSlides/notesSlide6.xml" ContentType="application/vnd.openxmlformats-officedocument.presentationml.notesSlide+xml"/>
  <Override PartName="/ppt/tags/tag2.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ink/ink1.xml" ContentType="application/inkml+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36"/>
  </p:notesMasterIdLst>
  <p:sldIdLst>
    <p:sldId id="306" r:id="rId3"/>
    <p:sldId id="307" r:id="rId4"/>
    <p:sldId id="308" r:id="rId5"/>
    <p:sldId id="274" r:id="rId6"/>
    <p:sldId id="1777" r:id="rId7"/>
    <p:sldId id="1778" r:id="rId8"/>
    <p:sldId id="1779" r:id="rId9"/>
    <p:sldId id="309" r:id="rId10"/>
    <p:sldId id="259" r:id="rId11"/>
    <p:sldId id="1780" r:id="rId12"/>
    <p:sldId id="1781" r:id="rId13"/>
    <p:sldId id="1782" r:id="rId14"/>
    <p:sldId id="317" r:id="rId15"/>
    <p:sldId id="277" r:id="rId16"/>
    <p:sldId id="313" r:id="rId17"/>
    <p:sldId id="1783" r:id="rId18"/>
    <p:sldId id="1784" r:id="rId19"/>
    <p:sldId id="1785" r:id="rId20"/>
    <p:sldId id="1786" r:id="rId21"/>
    <p:sldId id="1787" r:id="rId22"/>
    <p:sldId id="1788" r:id="rId23"/>
    <p:sldId id="1776" r:id="rId24"/>
    <p:sldId id="1792" r:id="rId25"/>
    <p:sldId id="1793" r:id="rId26"/>
    <p:sldId id="1794" r:id="rId27"/>
    <p:sldId id="1791" r:id="rId28"/>
    <p:sldId id="1795" r:id="rId29"/>
    <p:sldId id="1796" r:id="rId30"/>
    <p:sldId id="1789" r:id="rId31"/>
    <p:sldId id="1798" r:id="rId32"/>
    <p:sldId id="1797" r:id="rId33"/>
    <p:sldId id="1799" r:id="rId34"/>
    <p:sldId id="320" r:id="rId35"/>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66"/>
    <a:srgbClr val="FF99FF"/>
    <a:srgbClr val="00FF00"/>
    <a:srgbClr val="99CCFF"/>
    <a:srgbClr val="FFFF66"/>
    <a:srgbClr val="66FFFF"/>
    <a:srgbClr val="66FF66"/>
    <a:srgbClr val="FF99CC"/>
    <a:srgbClr val="FFFFCC"/>
    <a:srgbClr val="6EAA6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93" autoAdjust="0"/>
    <p:restoredTop sz="96314" autoAdjust="0"/>
  </p:normalViewPr>
  <p:slideViewPr>
    <p:cSldViewPr snapToGrid="0">
      <p:cViewPr varScale="1">
        <p:scale>
          <a:sx n="65" d="100"/>
          <a:sy n="65" d="100"/>
        </p:scale>
        <p:origin x="906" y="60"/>
      </p:cViewPr>
      <p:guideLst>
        <p:guide orient="horz" pos="2160"/>
        <p:guide pos="3840"/>
      </p:guideLst>
    </p:cSldViewPr>
  </p:slideViewPr>
  <p:notesTextViewPr>
    <p:cViewPr>
      <p:scale>
        <a:sx n="1" d="1"/>
        <a:sy n="1" d="1"/>
      </p:scale>
      <p:origin x="0" y="0"/>
    </p:cViewPr>
  </p:notesTextViewPr>
  <p:sorterViewPr>
    <p:cViewPr>
      <p:scale>
        <a:sx n="100" d="100"/>
        <a:sy n="100" d="100"/>
      </p:scale>
      <p:origin x="0" y="-15735"/>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2-01-17T14:42:59.273"/>
    </inkml:context>
    <inkml:brush xml:id="br0">
      <inkml:brushProperty name="width" value="0.07056" units="cm"/>
      <inkml:brushProperty name="height" value="0.07056" units="cm"/>
      <inkml:brushProperty name="color" value="#FFC681"/>
    </inkml:brush>
  </inkml:definitions>
  <inkml:trace contextRef="#ctx0" brushRef="#br0">0 2325 5672 0 0,'0'0'3578'0'0,"11"-5"-2895"0"0,43-26 793 0 0,-29 10-427 0 0,-9 6-854 0 0,27-20-24 0 0,-7 13 333 0 0,-2-2 148 0 0,48-38 31 0 0,-63 48-586 0 0,1-3 25 0 0,2-2-23 0 0,51-33 483 0 0,4-3-417 0 0,-58 41-312 0 0,-12 10 137 0 0,2-2 70 0 0,0-1 0 0 0,0 1 0 0 0,1 1 0 0 0,13-6 1 0 0,-22 10-55 0 0,0 1 1 0 0,0 0-1 0 0,0-1 1 0 0,0 1 0 0 0,0 0 0 0 0,0-1 0 0 0,-1 1 0 0 0,1-1-1 0 0,0 1 1 0 0,1-1 0 0 0,-1 1 0 0 0,0-1 0 0 0,-1 1 0 0 0,1-1-1 0 0,0 0 1 0 0,-1 0 0 0 0,1 1 0 0 0,0-1 0 0 0,0-1 0 0 0,0 0 57 0 0,0 2 0 0 0,7-3-31 0 0,-2 1-29 0 0,1 0-1 0 0,-1 0 1 0 0,0-1 0 0 0,0 0 0 0 0,0 0 0 0 0,0 0 0 0 0,10-8 0 0 0,-10 7 8 0 0,-1 0 0 0 0,1 1 1 0 0,0 0-1 0 0,0 0 1 0 0,0 0-1 0 0,1 0 1 0 0,7-1-1 0 0,-5 1 38 0 0,1 0 0 0 0,-1-1-1 0 0,14-8 1 0 0,11-4 67 0 0,-30 14-95 0 0,0 0-1 0 0,0 0 0 0 0,0 0 1 0 0,0 1-1 0 0,5-1 0 0 0,12-5 15 0 0,15-11 136 0 0,-35 17-164 0 0,1 1-1 0 0,0-1 0 0 0,0 1 0 0 0,0-1 1 0 0,-1 0-1 0 0,1 0 0 0 0,0 0 0 0 0,-1 0 1 0 0,1 0-1 0 0,0 0 0 0 0,-1 0 0 0 0,0 0 1 0 0,1-1-1 0 0,1-1 0 0 0,3-4 24 0 0,39-19-8 0 0,6-1 84 0 0,50-27 31 0 0,-85 49-115 0 0,-13 4-17 0 0,-1 0 1 0 0,0 1-1 0 0,0-1 1 0 0,0 0-1 0 0,1 0 1 0 0,-1 0 0 0 0,2-2-1 0 0,4-2 26 0 0,-1 0 0 0 0,1 0 0 0 0,14-6 0 0 0,40-20 101 0 0,-53 27-119 0 0,-1-1 0 0 0,17-9 0 0 0,-17 9 67 0 0,0 0-1 0 0,17-7 0 0 0,-10 5-98 0 0,-12 5-21 0 0,1 0 0 0 0,0 0 0 0 0,1 1-1 0 0,-1-1 1 0 0,8-1 0 0 0,-10 3 37 0 0,0-1 0 0 0,1 0 1 0 0,-1 0-1 0 0,0 0 0 0 0,0 0 1 0 0,0 0-1 0 0,0 0 0 0 0,3-3 1 0 0,12-6 14 0 0,-4 4 87 0 0,5-3-60 0 0,0 2 0 0 0,23-7 0 0 0,-8 3-38 0 0,3 0 60 0 0,-19 8-1 0 0,0-2 0 0 0,0 0 0 0 0,22-10 0 0 0,-39 15-61 0 0,8-4 37 0 0,-5 3-19 0 0,0-1-1 0 0,1 1 1 0 0,-1-1-1 0 0,0 1 1 0 0,1 0 0 0 0,-1 1-1 0 0,5-2 1 0 0,30-13 46 0 0,-14 6-47 0 0,-18 8-6 0 0,1-1 1 0 0,-1-1 0 0 0,1 1-1 0 0,-1-1 1 0 0,9-6-1 0 0,42-21 121 0 0,-50 26-111 0 0,0 1-1 0 0,13-5 1 0 0,1 0-8 0 0,9-1 42 0 0,-25 7-45 0 0,1 1-1 0 0,-1-1 1 0 0,0 0 0 0 0,0 0 0 0 0,7-3-1 0 0,-4 0 5 0 0,1 2 0 0 0,0-1 0 0 0,-1 1 0 0 0,1 0-1 0 0,11-1 1 0 0,-6 1 28 0 0,21-8 0 0 0,-21 6-1 0 0,0 1 1 0 0,26-4-1 0 0,-32 7-36 0 0,4-5 47 0 0,-11 5-51 0 0,0 0 1 0 0,0 1-1 0 0,0-1 1 0 0,0 0-1 0 0,1 1 0 0 0,-1-1 1 0 0,0 1-1 0 0,0 0 0 0 0,0-1 1 0 0,1 1-1 0 0,-1 0 0 0 0,0 0 1 0 0,2-1-1 0 0,9 0 10 0 0,-1 0-1 0 0,-1-1 0 0 0,1 0 1 0 0,19-8-1 0 0,2 0-9 0 0,31-12 63 0 0,-20 7-42 0 0,-24 8 1 0 0,0 0 0 0 0,33-5 0 0 0,-20 3 318 0 0,7-1-205 0 0,-26 8-183 0 0,-1-1-1 0 0,1-1 0 0 0,12-5 0 0 0,-11 4 157 0 0,25-6 0 0 0,-8 5-322 0 0,-18 2 189 0 0,0 2 1 0 0,0-1 0 0 0,20 1-1 0 0,28-4 24 0 0,30-3 12 0 0,-4 2 126 0 0,1 1-80 0 0,100-3 70 0 0,-71 18 96 0 0,-105-9-210 0 0,12 0 47 0 0,43 4 0 0 0,24 2-61 0 0,-58-3 11 0 0,42 2 128 0 0,81-5 159 0 0,-85-5-215 0 0,180 5 162 0 0,-190 5-191 0 0,24-1-44 0 0,-70-3-10 0 0,-2 0 0 0 0,19 5 0 0 0,1 0 54 0 0,-9-2-49 0 0,25 8 0 0 0,-29-6-5 0 0,52 8 64 0 0,8-1-64 0 0,-40-5 0 0 0,-21-5 0 0 0,38 12 0 0 0,55 16 0 0 0,-82-22 0 0 0,-22-7 0 0 0,0 1 0 0 0,14 5 0 0 0,-13-4 0 0 0,2 0 0 0 0,-1-2 0 0 0,0 1 0 0 0,1-1 0 0 0,15 1 0 0 0,13 3 0 0 0,90 25 0 0 0,-115-28 0 0 0,23 9 0 0 0,-26-8 0 0 0,0 0 0 0 0,0-1 0 0 0,21 3 0 0 0,-5-2 34 0 0,39 10 0 0 0,-31-5 16 0 0,-19-5-47 0 0,-1 1 1 0 0,15 8-1 0 0,-18-8 0 0 0,0 0 0 0 0,1-1 0 0 0,15 4 0 0 0,48 9 181 0 0,-18-3-229 0 0,-26-5 38 0 0,-24-6 111 0 0,1-1 0 0 0,17 3 0 0 0,16 2 54 0 0,-29-4-161 0 0,21 2 0 0 0,-4-1 3 0 0,40 10 0 0 0,-24-3 0 0 0,76 20 0 0 0,-73-18 0 0 0,14 2 0 0 0,-16-3 0 0 0,17 6-193 0 0,0 0 25 0 0,-54-16 213 0 0,-8-2-23 0 0,1 0-1 0 0,-1 0 1 0 0,1 1 0 0 0,-1-1 0 0 0,1 1 0 0 0,-1 0 0 0 0,0 0-1 0 0,5 2 1 0 0,-2-1 0 0 0,-1 0 0 0 0,2 0-1 0 0,-1-1 1 0 0,0 1-1 0 0,7 0 1 0 0,12 4-24 0 0,103 26-430 0 0,-46-14 408 0 0,-45-8 20 0 0,-16-4 120 0 0,-1-1 0 0 0,30 4 0 0 0,-28-7-78 0 0,-1 1-1 0 0,30 7 0 0 0,1 0-36 0 0,-33-8-7 0 0,26 8 1 0 0,44 13-377 0 0,-60-16 382 0 0,33 3 0 0 0,10 3 0 0 0,-7-3 19 0 0,35 9 294 0 0,-57-12-309 0 0,-1-2 50 0 0,14 2-49 0 0,87-2 0 0 0,-94-1-5 0 0,-34-3 0 0 0,-1 0 0 0 0,1-1 0 0 0,16-1 0 0 0,157-7 54 0 0,-164 7-2 0 0,32-6 1 0 0,-16 2 2 0 0,-19 3-9 0 0,74-11 122 0 0,1 1 26 0 0,-86 10-181 0 0,1 1-1 0 0,0 1 1 0 0,11 0 0 0 0,16-1 10 0 0,21-5 41 0 0,13 2 0 0 0,-63 3-64 0 0,-1 0 0 0 0,2 0 0 0 0,7-3 0 0 0,9-1 0 0 0,59-15 75 0 0,11-3 57 0 0,-87 21-98 0 0,1 0 0 0 0,0-1 0 0 0,-1 0 0 0 0,0 0 0 0 0,12-7 0 0 0,-8 4 15 0 0,22-8-1 0 0,12-4 24 0 0,-38 16-2 0 0,0-2-1 0 0,0 1 1 0 0,13-9-1 0 0,15-6 195 0 0,47-20-310 0 0,42-15 58 0 0,-68 27 107 0 0,-38 17-110 0 0,13-9-98 0 0,-25 13 41 0 0,2 1 0 0 0,-2-1 1 0 0,11-3-1 0 0,29-13 49 0 0,-22 8 166 0 0,82-43-361 0 0,-7 6 376 0 0,-62 34-250 0 0,-8 3 0 0 0,42-24 0 0 0,-56 28 112 0 0,21-8-1 0 0,-19 9 29 0 0,22-13 0 0 0,25-13 25 0 0,-25 17-97 0 0,-2 2 0 0 0,9-4 0 0 0,-35 15 0 0 0,0-1 0 0 0,-1 0 0 0 0,14-7 0 0 0,-18 8 0 0 0,1 0 0 0 0,14-5 0 0 0,13-5 0 0 0,-29 10 0 0 0,4-2 0 0 0,-1 1 0 0 0,1 1 0 0 0,20-8 0 0 0,-17 8 0 0 0,1-1 0 0 0,24-13 0 0 0,9-3 0 0 0,28-2-214 0 0,-44 13 138 0 0,48-21 278 0 0,28-14-202 0 0,-76 33 0 0 0,33-10 0 0 0,-33 12 0 0 0,117-36 72 0 0,-67 24-72 0 0,-56 14-23 0 0,14-6-152 0 0,66-30 85 0 0,-89 37 90 0 0,23-6 0 0 0,-2 1 0 0 0,106-36 182 0 0,-56 26-172 0 0,-70 17 8 0 0,1 0 0 0 0,-1 1 0 0 0,25-2 0 0 0,-14 3-18 0 0,43-12 0 0 0,-41 8 0 0 0,10-2-12 0 0,114-22-152 0 0,-130 26 109 0 0,-18 4 47 0 0,2-1 0 0 0,-1 1-1 0 0,9 0 1 0 0,-3 0 8 0 0,-1 0 0 0 0,1-1 0 0 0,14-4 0 0 0,14-2 0 0 0,-34 7 9 0 0,1-1-1 0 0,-2 0 1 0 0,8-2-1 0 0,14-5 33 0 0,85-9 130 0 0,-18 6-161 0 0,-53 10-12 0 0,-34 3 5 0 0,1-1 0 0 0,-1-1 1 0 0,16-2-1 0 0,2-1 11 0 0,-2 1 0 0 0,47 0 0 0 0,3 1-3 0 0,24 0-9 0 0,-53 3-14 0 0,92 7 126 0 0,-93-4-34 0 0,1 1-69 0 0,-1-2 41 0 0,-29-1-59 0 0,32-1 1 0 0,-31-1 2 0 0,-1 1 0 0 0,1 0 0 0 0,22 5 0 0 0,-20-3 7 0 0,37 2 0 0 0,-42-5-3 0 0,0 0 0 0 0,0 1 0 0 0,19 4 0 0 0,85 20 0 0 0,-103-22 0 0 0,23 1 0 0 0,-24-3 0 0 0,25 6 0 0 0,110 29 15 0 0,-77-20 58 0 0,31 6-73 0 0,-72-13 1 0 0,56 14 9 0 0,-19-9 43 0 0,-61-12-46 0 0,1-1 0 0 0,0 1 0 0 0,8 2 0 0 0,12 5 49 0 0,207 27 28 0 0,-132-23-100 0 0,-8 4 45 0 0,-44-7-4 0 0,27 10-14 0 0,-2-1-12 0 0,-25-4 57 0 0,-5-2 14 0 0,-17-8-60 0 0,-13-3-10 0 0,-1 1 0 0 0,0 1 0 0 0,24 8 0 0 0,10 5 0 0 0,-3-2 0 0 0,-22-7 0 0 0,35 8 0 0 0,12 4 0 0 0,-28-5 0 0 0,63 15 0 0 0,-37-10 0 0 0,-17-4 0 0 0,64 21 0 0 0,-32-6 11 0 0,-1 3 54 0 0,23 1-15 0 0,-50-17-16 0 0,-28-9 30 0 0,50 10 0 0 0,-64-16-39 0 0,0 1 0 0 0,23 10-1 0 0,-11-4 14 0 0,55 15 163 0 0,18 7-419 0 0,-86-27 434 0 0,0-2-1 0 0,22 5 1 0 0,-20-5-95 0 0,24 7 0 0 0,114 39-121 0 0,-125-36 0 0 0,-20-9 0 0 0,0-1 0 0 0,0 0 0 0 0,15 5 0 0 0,46 14 0 0 0,-53-18 69 0 0,-1 1 1 0 0,17 7-1 0 0,23 8 19 0 0,-20-7-88 0 0,-28-10 0 0 0,0 0 0 0 0,0-1 0 0 0,9 3 0 0 0,195 53 0 0 0,-147-38 0 0 0,6 0 0 0 0,-28-7 56 0 0,-34-10-52 0 0,1 0 0 0 0,0-1 0 0 0,15 3 0 0 0,-6-2 9 0 0,29 7 0 0 0,-33-6-3 0 0,0 0-1 0 0,2-1 1 0 0,25 1-1 0 0,-26-3 1 0 0,0 0 0 0 0,21 6-1 0 0,-22-5 6 0 0,1 1 1 0 0,23 0-1 0 0,-20-2-1 0 0,0 1 1 0 0,0 1 0 0 0,16 4-1 0 0,16 3 45 0 0,98 13 5 0 0,-114-19-64 0 0,42 0 0 0 0,-5 1 64 0 0,-56-5-64 0 0,9 1 0 0 0,44-6 0 0 0,-44 3 11 0 0,0 1-1 0 0,31 2 1 0 0,-9 0 11 0 0,-21-1 63 0 0,182-8 64 0 0,-139 5-152 0 0,-51 3 17 0 0,1 0 0 0 0,0-1 0 0 0,19-4 1 0 0,-25 3-12 0 0,2 1 0 0 0,-2 0 1 0 0,13 0-1 0 0,-13 1-4 0 0,0 0 0 0 0,0-1 1 0 0,15-2-1 0 0,37-8 1 0 0,8-1 0 0 0,-23 5-20 0 0,-1 1-13 0 0,110-20 238 0 0,-133 24-205 0 0,8-1 0 0 0,-14-1-52 0 0,28-2-1 0 0,8-2-47 0 0,8-2 89 0 0,-7-3 11 0 0,-9 6 0 0 0,0-2 0 0 0,71-23 0 0 0,-98 23-1 0 0,10-1 24 0 0,-8 5 128 0 0,20-9 1 0 0,-8 3-130 0 0,-2-2 29 0 0,-22 9-50 0 0,0 1 0 0 0,14-5-1 0 0,-10 5 0 0 0,22-10 0 0 0,10-2 0 0 0,-33 11 16 0 0,23-9 0 0 0,-22 7 0 0 0,23-6 0 0 0,45-16-16 0 0,-55 18 0 0 0,49-20 0 0 0,-62 25 13 0 0,-3 0 1 0 0,16-10-1 0 0,7-4 11 0 0,-24 14-24 0 0,-1 1 0 0 0,11-10 0 0 0,-14 10 0 0 0,1 0 0 0 0,0 0 0 0 0,0 0 0 0 0,0 1 0 0 0,11-4 0 0 0,9-3 0 0 0,0-1 0 0 0,40-23 0 0 0,0-1 0 0 0,-26 17 0 0 0,-8 4 0 0 0,34-21 0 0 0,-47 23 0 0 0,-2 2 0 0 0,22-12 0 0 0,-12 11 182 0 0,36-9 0 0 0,-26 9-121 0 0,-9-1-213 0 0,-23 9 103 0 0,2 0 0 0 0,-2 1 0 0 0,12-4 0 0 0,-4 3 40 0 0,0-2 0 0 0,18-7 0 0 0,5-3 102 0 0,30-17 276 0 0,40-17-369 0 0,-33 17 0 0 0,1 5 1 0 0,-42 16-15 0 0,89-27-211 0 0,5-2 7 0 0,-108 33 218 0 0,22-8 0 0 0,69-16 369 0 0,-88 25-484 0 0,40-15 0 0 0,-12 3 397 0 0,-18 7-328 0 0,81-22-329 0 0,-41 10 375 0 0,33-3 0 0 0,-88 21 0 0 0,159-35 0 0 0,-93 17 87 0 0,-66 20-1 0 0,-10 3-45 0 0,-1-1 1 0 0,1-1-1 0 0,0 1 1 0 0,0-1-1 0 0,6-3 0 0 0,-7 3-70 0 0,0 0-1 0 0,0 1 0 0 0,0-1 1 0 0,0 1-1 0 0,6 0 0 0 0,18-6-192 0 0,-19 4 214 0 0,-1 1-1 0 0,17-3 0 0 0,18-4 14 0 0,-33 7-5 0 0,-1 0 0 0 0,16-1 0 0 0,17-3 0 0 0,23-7 0 0 0,-10 0 0 0 0,-15 8 0 0 0,-33 3 3 0 0,0 1 0 0 0,0 0 0 0 0,0 0 0 0 0,9 1 0 0 0,-3-2 182 0 0,15-3-32 0 0,14-2-402 0 0,-14 2 414 0 0,51-2 1 0 0,-70 6-238 0 0,0 0 1 0 0,12-3-1 0 0,4 0-20 0 0,18-5 92 0 0,-30 8 48 0 0,-2 0 0 0 0,1 0 0 0 0,-1-2 0 0 0,16-3 0 0 0,-22 5-48 0 0,1 0 0 0 0,-1 0 0 0 0,13 0 0 0 0,13-1 0 0 0,1-3 32 0 0,61-2 0 0 0,-43 2-32 0 0,63 5-96 0 0,-83-1 96 0 0,-17 0 0 0 0,28 2 0 0 0,-35-1 0 0 0,0 0 0 0 0,0 0 0 0 0,-1-1 0 0 0,14-2 0 0 0,18-2 53 0 0,59-2 115 0 0,-74 4-108 0 0,-20 2-69 0 0,1 1 0 0 0,-1-1 1 0 0,1 1-1 0 0,-1 0 0 0 0,7 0 0 0 0,-6 1-4 0 0,0 0 0 0 0,-1-1 0 0 0,1 1 1 0 0,0-1-1 0 0,0 0 0 0 0,0 0 0 0 0,0-1 0 0 0,8-1 0 0 0,-1 1 36 0 0,-1 0 1 0 0,1 1-1 0 0,16 1 0 0 0,0-1 28 0 0,29 6 13 0 0,-37-6-64 0 0,41-6 0 0 0,-37 3 0 0 0,-6 1 0 0 0,18-2 0 0 0,72 0 0 0 0,-94 4 0 0 0,2 0 0 0 0,-1 0 0 0 0,19 3 0 0 0,-29-2-22 0 0,1-1 1 0 0,0 0-1 0 0,0 0 1 0 0,0-1-1 0 0,-1 0 0 0 0,9-2 1 0 0,16-1 140 0 0,-11 3-59 0 0,7 1-145 0 0,3 2 87 0 0,-4-3 106 0 0,26 1-97 0 0,5 0-11 0 0,-31-3 0 0 0,-8 0 0 0 0,-13 3 0 0 0,30 2 0 0 0,-21-2 0 0 0,2 0 0 0 0,-3 0 0 0 0,0-1 0 0 0,10-2 0 0 0,-19 3 0 0 0,14 0 0 0 0,-5-1 0 0 0,0-2 0 0 0,2 2 0 0 0,2 0-28 0 0,-15 0-39 0 0,-1 1 14 0 0,5-1 3 0 0,35 0 0 0 0,-31 1 39 0 0,-6 0-65 0 0,3-12-1046 0 0,-4 11 949 0 0,0-1 1 0 0,0 1-1 0 0,0 0 0 0 0,-1-1 1 0 0,1 1-1 0 0,0-1 0 0 0,-1 0 1 0 0,0 1-1 0 0,1-1 0 0 0,-1 0 1 0 0,0 1-1 0 0,0-1 0 0 0,0 1 1 0 0,0-1-1 0 0,0 0 0 0 0,0 1 1 0 0,0-1-1 0 0,-1 0 0 0 0,0-1 1 0 0,-4-15-1286 0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5DC955-B7F7-4C94-80BE-70CCBD70EB3D}" type="datetimeFigureOut">
              <a:rPr lang="zh-CN" altLang="en-US" smtClean="0"/>
              <a:t>2022/12/6</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9EC4AB-6B0F-46CA-8F5D-6CB85C61C598}" type="slidenum">
              <a:rPr lang="zh-CN" altLang="en-US" smtClean="0"/>
              <a:t>‹#›</a:t>
            </a:fld>
            <a:endParaRPr lang="zh-CN" altLang="en-US"/>
          </a:p>
        </p:txBody>
      </p:sp>
    </p:spTree>
    <p:extLst>
      <p:ext uri="{BB962C8B-B14F-4D97-AF65-F5344CB8AC3E}">
        <p14:creationId xmlns:p14="http://schemas.microsoft.com/office/powerpoint/2010/main" val="5615875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D9EC4AB-6B0F-46CA-8F5D-6CB85C61C598}" type="slidenum">
              <a:rPr lang="zh-CN" altLang="en-US" smtClean="0"/>
              <a:t>1</a:t>
            </a:fld>
            <a:endParaRPr lang="zh-CN" altLang="en-US"/>
          </a:p>
        </p:txBody>
      </p:sp>
    </p:spTree>
    <p:extLst>
      <p:ext uri="{BB962C8B-B14F-4D97-AF65-F5344CB8AC3E}">
        <p14:creationId xmlns:p14="http://schemas.microsoft.com/office/powerpoint/2010/main" val="2919963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5"/>
          </p:nvPr>
        </p:nvSpPr>
        <p:spPr/>
        <p:txBody>
          <a:bodyPr/>
          <a:lstStyle/>
          <a:p>
            <a:fld id="{2D9EC4AB-6B0F-46CA-8F5D-6CB85C61C598}" type="slidenum">
              <a:rPr lang="zh-CN" altLang="en-US" smtClean="0"/>
              <a:t>11</a:t>
            </a:fld>
            <a:endParaRPr lang="zh-CN" altLang="en-US"/>
          </a:p>
        </p:txBody>
      </p:sp>
    </p:spTree>
    <p:extLst>
      <p:ext uri="{BB962C8B-B14F-4D97-AF65-F5344CB8AC3E}">
        <p14:creationId xmlns:p14="http://schemas.microsoft.com/office/powerpoint/2010/main" val="9270152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5"/>
          </p:nvPr>
        </p:nvSpPr>
        <p:spPr/>
        <p:txBody>
          <a:bodyPr/>
          <a:lstStyle/>
          <a:p>
            <a:fld id="{2D9EC4AB-6B0F-46CA-8F5D-6CB85C61C598}" type="slidenum">
              <a:rPr lang="zh-CN" altLang="en-US" smtClean="0"/>
              <a:t>12</a:t>
            </a:fld>
            <a:endParaRPr lang="zh-CN" altLang="en-US"/>
          </a:p>
        </p:txBody>
      </p:sp>
    </p:spTree>
    <p:extLst>
      <p:ext uri="{BB962C8B-B14F-4D97-AF65-F5344CB8AC3E}">
        <p14:creationId xmlns:p14="http://schemas.microsoft.com/office/powerpoint/2010/main" val="40934528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D9EC4AB-6B0F-46CA-8F5D-6CB85C61C598}" type="slidenum">
              <a:rPr lang="zh-CN" altLang="en-US" smtClean="0"/>
              <a:t>13</a:t>
            </a:fld>
            <a:endParaRPr lang="zh-CN" altLang="en-US"/>
          </a:p>
        </p:txBody>
      </p:sp>
    </p:spTree>
    <p:extLst>
      <p:ext uri="{BB962C8B-B14F-4D97-AF65-F5344CB8AC3E}">
        <p14:creationId xmlns:p14="http://schemas.microsoft.com/office/powerpoint/2010/main" val="21462044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(1) (2) (3) (4)</a:t>
            </a:r>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CB6C89-D08C-4BD6-90F7-617B06D7DB60}"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231087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(1) (3) (5)</a:t>
            </a:r>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CB6C89-D08C-4BD6-90F7-617B06D7DB60}"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42146883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(2) (3) </a:t>
            </a:r>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CB6C89-D08C-4BD6-90F7-617B06D7DB60}"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30482252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CB6C89-D08C-4BD6-90F7-617B06D7DB60}"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8045910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1,2,4,6</a:t>
            </a:r>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CB6C89-D08C-4BD6-90F7-617B06D7DB60}"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28871969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4,5</a:t>
            </a:r>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CB6C89-D08C-4BD6-90F7-617B06D7DB60}"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2304784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CB6C89-D08C-4BD6-90F7-617B06D7DB60}"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5328906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D9EC4AB-6B0F-46CA-8F5D-6CB85C61C598}" type="slidenum">
              <a:rPr lang="zh-CN" altLang="en-US" smtClean="0"/>
              <a:t>2</a:t>
            </a:fld>
            <a:endParaRPr lang="zh-CN" altLang="en-US"/>
          </a:p>
        </p:txBody>
      </p:sp>
    </p:spTree>
    <p:extLst>
      <p:ext uri="{BB962C8B-B14F-4D97-AF65-F5344CB8AC3E}">
        <p14:creationId xmlns:p14="http://schemas.microsoft.com/office/powerpoint/2010/main" val="24336574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CB6C89-D08C-4BD6-90F7-617B06D7DB60}"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267024141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68F1ADB-5708-424B-B98F-4FE8806552F9}"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17549311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68F1ADB-5708-424B-B98F-4FE8806552F9}"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100701307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68F1ADB-5708-424B-B98F-4FE8806552F9}"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173839572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68F1ADB-5708-424B-B98F-4FE8806552F9}"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372936144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68F1ADB-5708-424B-B98F-4FE8806552F9}"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336348028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68F1ADB-5708-424B-B98F-4FE8806552F9}"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107080390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68F1ADB-5708-424B-B98F-4FE8806552F9}"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318860097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68F1ADB-5708-424B-B98F-4FE8806552F9}"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219409264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68F1ADB-5708-424B-B98F-4FE8806552F9}"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42440617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D9EC4AB-6B0F-46CA-8F5D-6CB85C61C598}" type="slidenum">
              <a:rPr lang="zh-CN" altLang="en-US" smtClean="0"/>
              <a:t>3</a:t>
            </a:fld>
            <a:endParaRPr lang="zh-CN" altLang="en-US"/>
          </a:p>
        </p:txBody>
      </p:sp>
    </p:spTree>
    <p:extLst>
      <p:ext uri="{BB962C8B-B14F-4D97-AF65-F5344CB8AC3E}">
        <p14:creationId xmlns:p14="http://schemas.microsoft.com/office/powerpoint/2010/main" val="374900114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68F1ADB-5708-424B-B98F-4FE8806552F9}"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320473436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68F1ADB-5708-424B-B98F-4FE8806552F9}"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238842807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D9EC4AB-6B0F-46CA-8F5D-6CB85C61C598}" type="slidenum">
              <a:rPr lang="zh-CN" altLang="en-US" smtClean="0"/>
              <a:t>33</a:t>
            </a:fld>
            <a:endParaRPr lang="zh-CN" altLang="en-US"/>
          </a:p>
        </p:txBody>
      </p:sp>
    </p:spTree>
    <p:extLst>
      <p:ext uri="{BB962C8B-B14F-4D97-AF65-F5344CB8AC3E}">
        <p14:creationId xmlns:p14="http://schemas.microsoft.com/office/powerpoint/2010/main" val="37109644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68F1ADB-5708-424B-B98F-4FE8806552F9}"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8874306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68F1ADB-5708-424B-B98F-4FE8806552F9}"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36666750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D9EC4AB-6B0F-46CA-8F5D-6CB85C61C598}" type="slidenum">
              <a:rPr lang="zh-CN" altLang="en-US" smtClean="0"/>
              <a:t>6</a:t>
            </a:fld>
            <a:endParaRPr lang="zh-CN" altLang="en-US"/>
          </a:p>
        </p:txBody>
      </p:sp>
    </p:spTree>
    <p:extLst>
      <p:ext uri="{BB962C8B-B14F-4D97-AF65-F5344CB8AC3E}">
        <p14:creationId xmlns:p14="http://schemas.microsoft.com/office/powerpoint/2010/main" val="31510004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D9EC4AB-6B0F-46CA-8F5D-6CB85C61C598}" type="slidenum">
              <a:rPr lang="zh-CN" altLang="en-US" smtClean="0"/>
              <a:t>7</a:t>
            </a:fld>
            <a:endParaRPr lang="zh-CN" altLang="en-US"/>
          </a:p>
        </p:txBody>
      </p:sp>
    </p:spTree>
    <p:extLst>
      <p:ext uri="{BB962C8B-B14F-4D97-AF65-F5344CB8AC3E}">
        <p14:creationId xmlns:p14="http://schemas.microsoft.com/office/powerpoint/2010/main" val="25101888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5"/>
          </p:nvPr>
        </p:nvSpPr>
        <p:spPr/>
        <p:txBody>
          <a:bodyPr/>
          <a:lstStyle/>
          <a:p>
            <a:fld id="{2D9EC4AB-6B0F-46CA-8F5D-6CB85C61C598}" type="slidenum">
              <a:rPr lang="zh-CN" altLang="en-US" smtClean="0"/>
              <a:t>9</a:t>
            </a:fld>
            <a:endParaRPr lang="zh-CN" altLang="en-US"/>
          </a:p>
        </p:txBody>
      </p:sp>
    </p:spTree>
    <p:extLst>
      <p:ext uri="{BB962C8B-B14F-4D97-AF65-F5344CB8AC3E}">
        <p14:creationId xmlns:p14="http://schemas.microsoft.com/office/powerpoint/2010/main" val="3715510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5"/>
          </p:nvPr>
        </p:nvSpPr>
        <p:spPr/>
        <p:txBody>
          <a:bodyPr/>
          <a:lstStyle/>
          <a:p>
            <a:fld id="{2D9EC4AB-6B0F-46CA-8F5D-6CB85C61C598}" type="slidenum">
              <a:rPr lang="zh-CN" altLang="en-US" smtClean="0"/>
              <a:t>10</a:t>
            </a:fld>
            <a:endParaRPr lang="zh-CN" altLang="en-US"/>
          </a:p>
        </p:txBody>
      </p:sp>
    </p:spTree>
    <p:extLst>
      <p:ext uri="{BB962C8B-B14F-4D97-AF65-F5344CB8AC3E}">
        <p14:creationId xmlns:p14="http://schemas.microsoft.com/office/powerpoint/2010/main" val="32542715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hyperlink" Target="http://www.1ppt.com/moban/"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C4AB86E-B361-4D4C-84FB-3A5382FBD4B6}"/>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14AAC9EE-C067-4E5C-BCCB-C03E48E9AFD7}"/>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p>
        </p:txBody>
      </p:sp>
      <p:sp>
        <p:nvSpPr>
          <p:cNvPr id="4" name="日期占位符 3">
            <a:extLst>
              <a:ext uri="{FF2B5EF4-FFF2-40B4-BE49-F238E27FC236}">
                <a16:creationId xmlns:a16="http://schemas.microsoft.com/office/drawing/2014/main" id="{89CF3AC9-A638-4E71-AAEA-97924935BA88}"/>
              </a:ext>
            </a:extLst>
          </p:cNvPr>
          <p:cNvSpPr>
            <a:spLocks noGrp="1"/>
          </p:cNvSpPr>
          <p:nvPr>
            <p:ph type="dt" sz="half" idx="10"/>
          </p:nvPr>
        </p:nvSpPr>
        <p:spPr>
          <a:xfrm>
            <a:off x="838200" y="6356350"/>
            <a:ext cx="2743200" cy="365125"/>
          </a:xfrm>
          <a:prstGeom prst="rect">
            <a:avLst/>
          </a:prstGeom>
        </p:spPr>
        <p:txBody>
          <a:bodyPr/>
          <a:lstStyle/>
          <a:p>
            <a:fld id="{5069528B-915A-498E-AEFB-8D8C45C85529}" type="datetimeFigureOut">
              <a:rPr lang="zh-CN" altLang="en-US" smtClean="0"/>
              <a:t>2022/12/6</a:t>
            </a:fld>
            <a:endParaRPr lang="zh-CN" altLang="en-US"/>
          </a:p>
        </p:txBody>
      </p:sp>
      <p:sp>
        <p:nvSpPr>
          <p:cNvPr id="5" name="页脚占位符 4">
            <a:extLst>
              <a:ext uri="{FF2B5EF4-FFF2-40B4-BE49-F238E27FC236}">
                <a16:creationId xmlns:a16="http://schemas.microsoft.com/office/drawing/2014/main" id="{B32374FD-D250-44D2-8197-7FC223F42BAC}"/>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a:extLst>
              <a:ext uri="{FF2B5EF4-FFF2-40B4-BE49-F238E27FC236}">
                <a16:creationId xmlns:a16="http://schemas.microsoft.com/office/drawing/2014/main" id="{2364CE3A-111C-4F15-858C-40291B40EEAB}"/>
              </a:ext>
            </a:extLst>
          </p:cNvPr>
          <p:cNvSpPr>
            <a:spLocks noGrp="1"/>
          </p:cNvSpPr>
          <p:nvPr>
            <p:ph type="sldNum" sz="quarter" idx="12"/>
          </p:nvPr>
        </p:nvSpPr>
        <p:spPr>
          <a:xfrm>
            <a:off x="8610600" y="6356350"/>
            <a:ext cx="2743200" cy="365125"/>
          </a:xfrm>
          <a:prstGeom prst="rect">
            <a:avLst/>
          </a:prstGeom>
        </p:spPr>
        <p:txBody>
          <a:bodyPr/>
          <a:lstStyle/>
          <a:p>
            <a:fld id="{BA8526AE-E89F-4FF3-A731-52F5B912367D}" type="slidenum">
              <a:rPr lang="zh-CN" altLang="en-US" smtClean="0"/>
              <a:t>‹#›</a:t>
            </a:fld>
            <a:endParaRPr lang="zh-CN" altLang="en-US"/>
          </a:p>
        </p:txBody>
      </p:sp>
    </p:spTree>
    <p:extLst>
      <p:ext uri="{BB962C8B-B14F-4D97-AF65-F5344CB8AC3E}">
        <p14:creationId xmlns:p14="http://schemas.microsoft.com/office/powerpoint/2010/main" val="32135778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0">
        <p15:prstTrans prst="pageCurlDouble"/>
      </p:transition>
    </mc:Choice>
    <mc:Fallback xmlns="">
      <p:transition spd="slow" advTm="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4B52582-3AC2-4C59-A2C6-A18728F2E04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DC13E2D5-054F-47C7-95C4-D7226D95C946}"/>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6F268E3C-43C9-43BF-BC25-25A5B6AC5702}"/>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A0C1FD78-7658-41D3-8414-23AFF99D1B55}"/>
              </a:ext>
            </a:extLst>
          </p:cNvPr>
          <p:cNvSpPr>
            <a:spLocks noGrp="1"/>
          </p:cNvSpPr>
          <p:nvPr>
            <p:ph type="dt" sz="half" idx="10"/>
          </p:nvPr>
        </p:nvSpPr>
        <p:spPr>
          <a:xfrm>
            <a:off x="838200" y="6356350"/>
            <a:ext cx="2743200" cy="365125"/>
          </a:xfrm>
          <a:prstGeom prst="rect">
            <a:avLst/>
          </a:prstGeom>
        </p:spPr>
        <p:txBody>
          <a:bodyPr/>
          <a:lstStyle/>
          <a:p>
            <a:fld id="{5069528B-915A-498E-AEFB-8D8C45C85529}" type="datetimeFigureOut">
              <a:rPr lang="zh-CN" altLang="en-US" smtClean="0"/>
              <a:t>2022/12/6</a:t>
            </a:fld>
            <a:endParaRPr lang="zh-CN" altLang="en-US"/>
          </a:p>
        </p:txBody>
      </p:sp>
      <p:sp>
        <p:nvSpPr>
          <p:cNvPr id="6" name="页脚占位符 5">
            <a:extLst>
              <a:ext uri="{FF2B5EF4-FFF2-40B4-BE49-F238E27FC236}">
                <a16:creationId xmlns:a16="http://schemas.microsoft.com/office/drawing/2014/main" id="{D810F65A-A5F7-4B1B-981C-849D41D44FC4}"/>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7" name="灯片编号占位符 6">
            <a:extLst>
              <a:ext uri="{FF2B5EF4-FFF2-40B4-BE49-F238E27FC236}">
                <a16:creationId xmlns:a16="http://schemas.microsoft.com/office/drawing/2014/main" id="{3F563BC1-BB88-4DF5-968B-1C71181E3A88}"/>
              </a:ext>
            </a:extLst>
          </p:cNvPr>
          <p:cNvSpPr>
            <a:spLocks noGrp="1"/>
          </p:cNvSpPr>
          <p:nvPr>
            <p:ph type="sldNum" sz="quarter" idx="12"/>
          </p:nvPr>
        </p:nvSpPr>
        <p:spPr>
          <a:xfrm>
            <a:off x="8610600" y="6356350"/>
            <a:ext cx="2743200" cy="365125"/>
          </a:xfrm>
          <a:prstGeom prst="rect">
            <a:avLst/>
          </a:prstGeom>
        </p:spPr>
        <p:txBody>
          <a:bodyPr/>
          <a:lstStyle/>
          <a:p>
            <a:fld id="{BA8526AE-E89F-4FF3-A731-52F5B912367D}" type="slidenum">
              <a:rPr lang="zh-CN" altLang="en-US" smtClean="0"/>
              <a:t>‹#›</a:t>
            </a:fld>
            <a:endParaRPr lang="zh-CN" altLang="en-US"/>
          </a:p>
        </p:txBody>
      </p:sp>
    </p:spTree>
    <p:extLst>
      <p:ext uri="{BB962C8B-B14F-4D97-AF65-F5344CB8AC3E}">
        <p14:creationId xmlns:p14="http://schemas.microsoft.com/office/powerpoint/2010/main" val="7068362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0">
        <p15:prstTrans prst="pageCurlDouble"/>
      </p:transition>
    </mc:Choice>
    <mc:Fallback xmlns="">
      <p:transition spd="slow" advTm="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29B7509-7D14-4477-B771-537EF3E2EA9E}"/>
              </a:ext>
            </a:extLst>
          </p:cNvPr>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22A61244-D536-4844-8924-366D446D9BDB}"/>
              </a:ext>
            </a:extLst>
          </p:cNvPr>
          <p:cNvSpPr>
            <a:spLocks noGrp="1"/>
          </p:cNvSpPr>
          <p:nvPr>
            <p:ph type="body" orient="vert" idx="1"/>
          </p:nvPr>
        </p:nvSpPr>
        <p:spPr>
          <a:xfrm>
            <a:off x="838200" y="1825625"/>
            <a:ext cx="10515600" cy="4351338"/>
          </a:xfrm>
          <a:prstGeom prst="rect">
            <a:avLst/>
          </a:prstGeo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B5857F77-4F56-4AD4-B93A-F026D80DED77}"/>
              </a:ext>
            </a:extLst>
          </p:cNvPr>
          <p:cNvSpPr>
            <a:spLocks noGrp="1"/>
          </p:cNvSpPr>
          <p:nvPr>
            <p:ph type="dt" sz="half" idx="10"/>
          </p:nvPr>
        </p:nvSpPr>
        <p:spPr>
          <a:xfrm>
            <a:off x="838200" y="6356350"/>
            <a:ext cx="2743200" cy="365125"/>
          </a:xfrm>
          <a:prstGeom prst="rect">
            <a:avLst/>
          </a:prstGeom>
        </p:spPr>
        <p:txBody>
          <a:bodyPr/>
          <a:lstStyle/>
          <a:p>
            <a:fld id="{5069528B-915A-498E-AEFB-8D8C45C85529}" type="datetimeFigureOut">
              <a:rPr lang="zh-CN" altLang="en-US" smtClean="0"/>
              <a:t>2022/12/6</a:t>
            </a:fld>
            <a:endParaRPr lang="zh-CN" altLang="en-US"/>
          </a:p>
        </p:txBody>
      </p:sp>
      <p:sp>
        <p:nvSpPr>
          <p:cNvPr id="5" name="页脚占位符 4">
            <a:extLst>
              <a:ext uri="{FF2B5EF4-FFF2-40B4-BE49-F238E27FC236}">
                <a16:creationId xmlns:a16="http://schemas.microsoft.com/office/drawing/2014/main" id="{6A2F8E1D-8CF9-4863-A2A1-AD452060B839}"/>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a:extLst>
              <a:ext uri="{FF2B5EF4-FFF2-40B4-BE49-F238E27FC236}">
                <a16:creationId xmlns:a16="http://schemas.microsoft.com/office/drawing/2014/main" id="{A577F61C-918D-4ED7-BD79-9E6C3246EE63}"/>
              </a:ext>
            </a:extLst>
          </p:cNvPr>
          <p:cNvSpPr>
            <a:spLocks noGrp="1"/>
          </p:cNvSpPr>
          <p:nvPr>
            <p:ph type="sldNum" sz="quarter" idx="12"/>
          </p:nvPr>
        </p:nvSpPr>
        <p:spPr>
          <a:xfrm>
            <a:off x="8610600" y="6356350"/>
            <a:ext cx="2743200" cy="365125"/>
          </a:xfrm>
          <a:prstGeom prst="rect">
            <a:avLst/>
          </a:prstGeom>
        </p:spPr>
        <p:txBody>
          <a:bodyPr/>
          <a:lstStyle/>
          <a:p>
            <a:fld id="{BA8526AE-E89F-4FF3-A731-52F5B912367D}" type="slidenum">
              <a:rPr lang="zh-CN" altLang="en-US" smtClean="0"/>
              <a:t>‹#›</a:t>
            </a:fld>
            <a:endParaRPr lang="zh-CN" altLang="en-US"/>
          </a:p>
        </p:txBody>
      </p:sp>
    </p:spTree>
    <p:extLst>
      <p:ext uri="{BB962C8B-B14F-4D97-AF65-F5344CB8AC3E}">
        <p14:creationId xmlns:p14="http://schemas.microsoft.com/office/powerpoint/2010/main" val="5913993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0">
        <p15:prstTrans prst="pageCurlDouble"/>
      </p:transition>
    </mc:Choice>
    <mc:Fallback xmlns="">
      <p:transition spd="slow" advTm="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D0A56E1A-4762-4A6E-A753-082112961414}"/>
              </a:ext>
            </a:extLst>
          </p:cNvPr>
          <p:cNvSpPr>
            <a:spLocks noGrp="1"/>
          </p:cNvSpPr>
          <p:nvPr>
            <p:ph type="title" orient="vert"/>
          </p:nvPr>
        </p:nvSpPr>
        <p:spPr>
          <a:xfrm>
            <a:off x="8724900" y="365125"/>
            <a:ext cx="2628900" cy="5811838"/>
          </a:xfrm>
          <a:prstGeom prst="rect">
            <a:avLst/>
          </a:prstGeo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114E83A3-A86C-4D2F-B591-2CB8A61E6E65}"/>
              </a:ext>
            </a:extLst>
          </p:cNvPr>
          <p:cNvSpPr>
            <a:spLocks noGrp="1"/>
          </p:cNvSpPr>
          <p:nvPr>
            <p:ph type="body" orient="vert" idx="1"/>
          </p:nvPr>
        </p:nvSpPr>
        <p:spPr>
          <a:xfrm>
            <a:off x="838200" y="365125"/>
            <a:ext cx="7734300" cy="5811838"/>
          </a:xfrm>
          <a:prstGeom prst="rect">
            <a:avLst/>
          </a:prstGeo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67C5D5BC-DA46-4E42-95C3-FB8B901C4A27}"/>
              </a:ext>
            </a:extLst>
          </p:cNvPr>
          <p:cNvSpPr>
            <a:spLocks noGrp="1"/>
          </p:cNvSpPr>
          <p:nvPr>
            <p:ph type="dt" sz="half" idx="10"/>
          </p:nvPr>
        </p:nvSpPr>
        <p:spPr>
          <a:xfrm>
            <a:off x="838200" y="6356350"/>
            <a:ext cx="2743200" cy="365125"/>
          </a:xfrm>
          <a:prstGeom prst="rect">
            <a:avLst/>
          </a:prstGeom>
        </p:spPr>
        <p:txBody>
          <a:bodyPr/>
          <a:lstStyle/>
          <a:p>
            <a:fld id="{5069528B-915A-498E-AEFB-8D8C45C85529}" type="datetimeFigureOut">
              <a:rPr lang="zh-CN" altLang="en-US" smtClean="0"/>
              <a:t>2022/12/6</a:t>
            </a:fld>
            <a:endParaRPr lang="zh-CN" altLang="en-US"/>
          </a:p>
        </p:txBody>
      </p:sp>
      <p:sp>
        <p:nvSpPr>
          <p:cNvPr id="5" name="页脚占位符 4">
            <a:extLst>
              <a:ext uri="{FF2B5EF4-FFF2-40B4-BE49-F238E27FC236}">
                <a16:creationId xmlns:a16="http://schemas.microsoft.com/office/drawing/2014/main" id="{C61FBD98-8A7B-46FA-BE57-E303BEC9C1B9}"/>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a:extLst>
              <a:ext uri="{FF2B5EF4-FFF2-40B4-BE49-F238E27FC236}">
                <a16:creationId xmlns:a16="http://schemas.microsoft.com/office/drawing/2014/main" id="{57F38E34-C8CC-4592-80B8-54CCC6C7EC8B}"/>
              </a:ext>
            </a:extLst>
          </p:cNvPr>
          <p:cNvSpPr>
            <a:spLocks noGrp="1"/>
          </p:cNvSpPr>
          <p:nvPr>
            <p:ph type="sldNum" sz="quarter" idx="12"/>
          </p:nvPr>
        </p:nvSpPr>
        <p:spPr>
          <a:xfrm>
            <a:off x="8610600" y="6356350"/>
            <a:ext cx="2743200" cy="365125"/>
          </a:xfrm>
          <a:prstGeom prst="rect">
            <a:avLst/>
          </a:prstGeom>
        </p:spPr>
        <p:txBody>
          <a:bodyPr/>
          <a:lstStyle/>
          <a:p>
            <a:fld id="{BA8526AE-E89F-4FF3-A731-52F5B912367D}" type="slidenum">
              <a:rPr lang="zh-CN" altLang="en-US" smtClean="0"/>
              <a:t>‹#›</a:t>
            </a:fld>
            <a:endParaRPr lang="zh-CN" altLang="en-US"/>
          </a:p>
        </p:txBody>
      </p:sp>
    </p:spTree>
    <p:extLst>
      <p:ext uri="{BB962C8B-B14F-4D97-AF65-F5344CB8AC3E}">
        <p14:creationId xmlns:p14="http://schemas.microsoft.com/office/powerpoint/2010/main" val="22238439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0">
        <p15:prstTrans prst="pageCurlDouble"/>
      </p:transition>
    </mc:Choice>
    <mc:Fallback xmlns="">
      <p:transition spd="slow" advTm="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p>
        </p:txBody>
      </p:sp>
      <p:sp>
        <p:nvSpPr>
          <p:cNvPr id="3" name="竖排文字占位符 2"/>
          <p:cNvSpPr>
            <a:spLocks noGrp="1"/>
          </p:cNvSpPr>
          <p:nvPr>
            <p:ph type="body" orient="vert" idx="1"/>
          </p:nvPr>
        </p:nvSpPr>
        <p:spPr>
          <a:xfrm>
            <a:off x="609600" y="1600201"/>
            <a:ext cx="10972800" cy="4525963"/>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609600" y="6356351"/>
            <a:ext cx="2844800" cy="365125"/>
          </a:xfrm>
          <a:prstGeom prst="rect">
            <a:avLst/>
          </a:prstGeom>
        </p:spPr>
        <p:txBody>
          <a:bodyPr/>
          <a:lstStyle/>
          <a:p>
            <a:fld id="{2E3AAC11-D570-4EA9-AFC0-30FB72BA45EB}" type="datetimeFigureOut">
              <a:rPr lang="zh-CN" altLang="en-US" smtClean="0">
                <a:solidFill>
                  <a:prstClr val="black"/>
                </a:solidFill>
              </a:rPr>
              <a:pPr/>
              <a:t>2022/12/6</a:t>
            </a:fld>
            <a:endParaRPr lang="zh-CN" altLang="en-US">
              <a:solidFill>
                <a:prstClr val="black"/>
              </a:solidFill>
            </a:endParaRPr>
          </a:p>
        </p:txBody>
      </p:sp>
      <p:sp>
        <p:nvSpPr>
          <p:cNvPr id="5" name="页脚占位符 4"/>
          <p:cNvSpPr>
            <a:spLocks noGrp="1"/>
          </p:cNvSpPr>
          <p:nvPr>
            <p:ph type="ftr" sz="quarter" idx="11"/>
          </p:nvPr>
        </p:nvSpPr>
        <p:spPr>
          <a:xfrm>
            <a:off x="4165600" y="6356351"/>
            <a:ext cx="3860800" cy="365125"/>
          </a:xfrm>
          <a:prstGeom prst="rect">
            <a:avLst/>
          </a:prstGeom>
        </p:spPr>
        <p:txBody>
          <a:bodyPr/>
          <a:lstStyle/>
          <a:p>
            <a:endParaRPr lang="zh-CN" altLang="en-US">
              <a:solidFill>
                <a:prstClr val="black"/>
              </a:solidFill>
            </a:endParaRPr>
          </a:p>
        </p:txBody>
      </p:sp>
      <p:sp>
        <p:nvSpPr>
          <p:cNvPr id="6" name="灯片编号占位符 5"/>
          <p:cNvSpPr>
            <a:spLocks noGrp="1"/>
          </p:cNvSpPr>
          <p:nvPr>
            <p:ph type="sldNum" sz="quarter" idx="12"/>
          </p:nvPr>
        </p:nvSpPr>
        <p:spPr>
          <a:xfrm>
            <a:off x="8737600" y="6356351"/>
            <a:ext cx="2844800" cy="365125"/>
          </a:xfrm>
          <a:prstGeom prst="rect">
            <a:avLst/>
          </a:prstGeom>
        </p:spPr>
        <p:txBody>
          <a:bodyPr/>
          <a:lstStyle/>
          <a:p>
            <a:fld id="{55ECCFAA-F4FB-487C-9F1E-C8836D0C3DC9}" type="slidenum">
              <a:rPr lang="zh-CN" altLang="en-US" smtClean="0">
                <a:solidFill>
                  <a:prstClr val="black"/>
                </a:solidFill>
              </a:rPr>
              <a:pPr/>
              <a:t>‹#›</a:t>
            </a:fld>
            <a:endParaRPr lang="zh-CN" altLang="en-US">
              <a:solidFill>
                <a:prstClr val="black"/>
              </a:solidFill>
            </a:endParaRPr>
          </a:p>
        </p:txBody>
      </p:sp>
    </p:spTree>
    <p:extLst>
      <p:ext uri="{BB962C8B-B14F-4D97-AF65-F5344CB8AC3E}">
        <p14:creationId xmlns:p14="http://schemas.microsoft.com/office/powerpoint/2010/main" val="18519475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9"/>
            <a:ext cx="2743200" cy="5851525"/>
          </a:xfrm>
          <a:prstGeom prst="rect">
            <a:avLst/>
          </a:prstGeo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09600" y="274639"/>
            <a:ext cx="8026400" cy="5851525"/>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609600" y="6356351"/>
            <a:ext cx="2844800" cy="365125"/>
          </a:xfrm>
          <a:prstGeom prst="rect">
            <a:avLst/>
          </a:prstGeom>
        </p:spPr>
        <p:txBody>
          <a:bodyPr/>
          <a:lstStyle/>
          <a:p>
            <a:fld id="{2E3AAC11-D570-4EA9-AFC0-30FB72BA45EB}" type="datetimeFigureOut">
              <a:rPr lang="zh-CN" altLang="en-US" smtClean="0">
                <a:solidFill>
                  <a:prstClr val="black"/>
                </a:solidFill>
              </a:rPr>
              <a:pPr/>
              <a:t>2022/12/6</a:t>
            </a:fld>
            <a:endParaRPr lang="zh-CN" altLang="en-US">
              <a:solidFill>
                <a:prstClr val="black"/>
              </a:solidFill>
            </a:endParaRPr>
          </a:p>
        </p:txBody>
      </p:sp>
      <p:sp>
        <p:nvSpPr>
          <p:cNvPr id="5" name="页脚占位符 4"/>
          <p:cNvSpPr>
            <a:spLocks noGrp="1"/>
          </p:cNvSpPr>
          <p:nvPr>
            <p:ph type="ftr" sz="quarter" idx="11"/>
          </p:nvPr>
        </p:nvSpPr>
        <p:spPr>
          <a:xfrm>
            <a:off x="4165600" y="6356351"/>
            <a:ext cx="3860800" cy="365125"/>
          </a:xfrm>
          <a:prstGeom prst="rect">
            <a:avLst/>
          </a:prstGeom>
        </p:spPr>
        <p:txBody>
          <a:bodyPr/>
          <a:lstStyle/>
          <a:p>
            <a:endParaRPr lang="zh-CN" altLang="en-US">
              <a:solidFill>
                <a:prstClr val="black"/>
              </a:solidFill>
            </a:endParaRPr>
          </a:p>
        </p:txBody>
      </p:sp>
      <p:sp>
        <p:nvSpPr>
          <p:cNvPr id="6" name="灯片编号占位符 5"/>
          <p:cNvSpPr>
            <a:spLocks noGrp="1"/>
          </p:cNvSpPr>
          <p:nvPr>
            <p:ph type="sldNum" sz="quarter" idx="12"/>
          </p:nvPr>
        </p:nvSpPr>
        <p:spPr>
          <a:xfrm>
            <a:off x="8737600" y="6356351"/>
            <a:ext cx="2844800" cy="365125"/>
          </a:xfrm>
          <a:prstGeom prst="rect">
            <a:avLst/>
          </a:prstGeom>
        </p:spPr>
        <p:txBody>
          <a:bodyPr/>
          <a:lstStyle/>
          <a:p>
            <a:fld id="{55ECCFAA-F4FB-487C-9F1E-C8836D0C3DC9}" type="slidenum">
              <a:rPr lang="zh-CN" altLang="en-US" smtClean="0">
                <a:solidFill>
                  <a:prstClr val="black"/>
                </a:solidFill>
              </a:rPr>
              <a:pPr/>
              <a:t>‹#›</a:t>
            </a:fld>
            <a:endParaRPr lang="zh-CN" altLang="en-US">
              <a:solidFill>
                <a:prstClr val="black"/>
              </a:solidFill>
            </a:endParaRPr>
          </a:p>
        </p:txBody>
      </p:sp>
    </p:spTree>
    <p:extLst>
      <p:ext uri="{BB962C8B-B14F-4D97-AF65-F5344CB8AC3E}">
        <p14:creationId xmlns:p14="http://schemas.microsoft.com/office/powerpoint/2010/main" val="13181138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extLst>
      <p:ext uri="{BB962C8B-B14F-4D97-AF65-F5344CB8AC3E}">
        <p14:creationId xmlns:p14="http://schemas.microsoft.com/office/powerpoint/2010/main" val="3906798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64BC2B6-E271-4AC3-9597-19CEA950486F}"/>
              </a:ext>
            </a:extLst>
          </p:cNvPr>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3730E758-D719-4463-95CC-82FD01AA873B}"/>
              </a:ext>
            </a:extLst>
          </p:cNvPr>
          <p:cNvSpPr>
            <a:spLocks noGrp="1"/>
          </p:cNvSpPr>
          <p:nvPr>
            <p:ph idx="1"/>
          </p:nvPr>
        </p:nvSpPr>
        <p:spPr>
          <a:xfrm>
            <a:off x="838200" y="1825625"/>
            <a:ext cx="10515600" cy="4351338"/>
          </a:xfrm>
          <a:prstGeom prst="rect">
            <a:avLst/>
          </a:prstGeo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72DEB7A2-3121-4E35-B3E8-A7D380302FDD}"/>
              </a:ext>
            </a:extLst>
          </p:cNvPr>
          <p:cNvSpPr>
            <a:spLocks noGrp="1"/>
          </p:cNvSpPr>
          <p:nvPr>
            <p:ph type="dt" sz="half" idx="10"/>
          </p:nvPr>
        </p:nvSpPr>
        <p:spPr>
          <a:xfrm>
            <a:off x="838200" y="6356350"/>
            <a:ext cx="2743200" cy="365125"/>
          </a:xfrm>
          <a:prstGeom prst="rect">
            <a:avLst/>
          </a:prstGeom>
        </p:spPr>
        <p:txBody>
          <a:bodyPr/>
          <a:lstStyle/>
          <a:p>
            <a:fld id="{5069528B-915A-498E-AEFB-8D8C45C85529}" type="datetimeFigureOut">
              <a:rPr lang="zh-CN" altLang="en-US" smtClean="0"/>
              <a:t>2022/12/6</a:t>
            </a:fld>
            <a:endParaRPr lang="zh-CN" altLang="en-US"/>
          </a:p>
        </p:txBody>
      </p:sp>
      <p:sp>
        <p:nvSpPr>
          <p:cNvPr id="5" name="页脚占位符 4">
            <a:extLst>
              <a:ext uri="{FF2B5EF4-FFF2-40B4-BE49-F238E27FC236}">
                <a16:creationId xmlns:a16="http://schemas.microsoft.com/office/drawing/2014/main" id="{C6BF3386-F86C-4362-9B48-883159FCC8E4}"/>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a:extLst>
              <a:ext uri="{FF2B5EF4-FFF2-40B4-BE49-F238E27FC236}">
                <a16:creationId xmlns:a16="http://schemas.microsoft.com/office/drawing/2014/main" id="{D9C86D2D-AB91-47E8-A6F0-6BA72F4E4F61}"/>
              </a:ext>
            </a:extLst>
          </p:cNvPr>
          <p:cNvSpPr>
            <a:spLocks noGrp="1"/>
          </p:cNvSpPr>
          <p:nvPr>
            <p:ph type="sldNum" sz="quarter" idx="12"/>
          </p:nvPr>
        </p:nvSpPr>
        <p:spPr>
          <a:xfrm>
            <a:off x="8610600" y="6356350"/>
            <a:ext cx="2743200" cy="365125"/>
          </a:xfrm>
          <a:prstGeom prst="rect">
            <a:avLst/>
          </a:prstGeom>
        </p:spPr>
        <p:txBody>
          <a:bodyPr/>
          <a:lstStyle/>
          <a:p>
            <a:fld id="{BA8526AE-E89F-4FF3-A731-52F5B912367D}" type="slidenum">
              <a:rPr lang="zh-CN" altLang="en-US" smtClean="0"/>
              <a:t>‹#›</a:t>
            </a:fld>
            <a:endParaRPr lang="zh-CN" altLang="en-US"/>
          </a:p>
        </p:txBody>
      </p:sp>
    </p:spTree>
    <p:extLst>
      <p:ext uri="{BB962C8B-B14F-4D97-AF65-F5344CB8AC3E}">
        <p14:creationId xmlns:p14="http://schemas.microsoft.com/office/powerpoint/2010/main" val="39974002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0">
        <p15:prstTrans prst="pageCurlDouble"/>
      </p:transition>
    </mc:Choice>
    <mc:Fallback xmlns="">
      <p:transition spd="slow" advTm="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6076E77-B2A8-48A7-ADC9-EA90A2245B08}"/>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6EC7FA90-A584-420A-82AB-7FE23A26523F}"/>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a:extLst>
              <a:ext uri="{FF2B5EF4-FFF2-40B4-BE49-F238E27FC236}">
                <a16:creationId xmlns:a16="http://schemas.microsoft.com/office/drawing/2014/main" id="{8D67D9C6-8807-41E9-8E73-11F76C2C0BD1}"/>
              </a:ext>
            </a:extLst>
          </p:cNvPr>
          <p:cNvSpPr>
            <a:spLocks noGrp="1"/>
          </p:cNvSpPr>
          <p:nvPr>
            <p:ph type="dt" sz="half" idx="10"/>
          </p:nvPr>
        </p:nvSpPr>
        <p:spPr>
          <a:xfrm>
            <a:off x="838200" y="6356350"/>
            <a:ext cx="2743200" cy="365125"/>
          </a:xfrm>
          <a:prstGeom prst="rect">
            <a:avLst/>
          </a:prstGeom>
        </p:spPr>
        <p:txBody>
          <a:bodyPr/>
          <a:lstStyle/>
          <a:p>
            <a:fld id="{5069528B-915A-498E-AEFB-8D8C45C85529}" type="datetimeFigureOut">
              <a:rPr lang="zh-CN" altLang="en-US" smtClean="0"/>
              <a:t>2022/12/6</a:t>
            </a:fld>
            <a:endParaRPr lang="zh-CN" altLang="en-US"/>
          </a:p>
        </p:txBody>
      </p:sp>
      <p:sp>
        <p:nvSpPr>
          <p:cNvPr id="5" name="页脚占位符 4">
            <a:extLst>
              <a:ext uri="{FF2B5EF4-FFF2-40B4-BE49-F238E27FC236}">
                <a16:creationId xmlns:a16="http://schemas.microsoft.com/office/drawing/2014/main" id="{E80DC700-4B84-46D9-8AC4-B779FD1C37DB}"/>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a:extLst>
              <a:ext uri="{FF2B5EF4-FFF2-40B4-BE49-F238E27FC236}">
                <a16:creationId xmlns:a16="http://schemas.microsoft.com/office/drawing/2014/main" id="{6759FDBB-2104-4171-8363-7B31106CC0C3}"/>
              </a:ext>
            </a:extLst>
          </p:cNvPr>
          <p:cNvSpPr>
            <a:spLocks noGrp="1"/>
          </p:cNvSpPr>
          <p:nvPr>
            <p:ph type="sldNum" sz="quarter" idx="12"/>
          </p:nvPr>
        </p:nvSpPr>
        <p:spPr>
          <a:xfrm>
            <a:off x="8610600" y="6356350"/>
            <a:ext cx="2743200" cy="365125"/>
          </a:xfrm>
          <a:prstGeom prst="rect">
            <a:avLst/>
          </a:prstGeom>
        </p:spPr>
        <p:txBody>
          <a:bodyPr/>
          <a:lstStyle/>
          <a:p>
            <a:fld id="{BA8526AE-E89F-4FF3-A731-52F5B912367D}" type="slidenum">
              <a:rPr lang="zh-CN" altLang="en-US" smtClean="0"/>
              <a:t>‹#›</a:t>
            </a:fld>
            <a:endParaRPr lang="zh-CN" altLang="en-US"/>
          </a:p>
        </p:txBody>
      </p:sp>
    </p:spTree>
    <p:extLst>
      <p:ext uri="{BB962C8B-B14F-4D97-AF65-F5344CB8AC3E}">
        <p14:creationId xmlns:p14="http://schemas.microsoft.com/office/powerpoint/2010/main" val="20106230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0">
        <p15:prstTrans prst="pageCurlDouble"/>
      </p:transition>
    </mc:Choice>
    <mc:Fallback xmlns="">
      <p:transition spd="slow" advTm="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74EDC99-FCE4-4854-B90F-73DB6AAD9E00}"/>
              </a:ext>
            </a:extLst>
          </p:cNvPr>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A79D5CAE-F467-49BD-9380-9B4ECFC2DD84}"/>
              </a:ext>
            </a:extLst>
          </p:cNvPr>
          <p:cNvSpPr>
            <a:spLocks noGrp="1"/>
          </p:cNvSpPr>
          <p:nvPr>
            <p:ph sz="half" idx="1"/>
          </p:nvPr>
        </p:nvSpPr>
        <p:spPr>
          <a:xfrm>
            <a:off x="838200" y="1825625"/>
            <a:ext cx="5181600" cy="4351338"/>
          </a:xfrm>
          <a:prstGeom prst="rect">
            <a:avLst/>
          </a:prstGeo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a:extLst>
              <a:ext uri="{FF2B5EF4-FFF2-40B4-BE49-F238E27FC236}">
                <a16:creationId xmlns:a16="http://schemas.microsoft.com/office/drawing/2014/main" id="{3230AC04-0B78-4444-88A3-B51059571803}"/>
              </a:ext>
            </a:extLst>
          </p:cNvPr>
          <p:cNvSpPr>
            <a:spLocks noGrp="1"/>
          </p:cNvSpPr>
          <p:nvPr>
            <p:ph sz="half" idx="2"/>
          </p:nvPr>
        </p:nvSpPr>
        <p:spPr>
          <a:xfrm>
            <a:off x="6172200" y="1825625"/>
            <a:ext cx="5181600" cy="4351338"/>
          </a:xfrm>
          <a:prstGeom prst="rect">
            <a:avLst/>
          </a:prstGeo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a:extLst>
              <a:ext uri="{FF2B5EF4-FFF2-40B4-BE49-F238E27FC236}">
                <a16:creationId xmlns:a16="http://schemas.microsoft.com/office/drawing/2014/main" id="{25CBCE0E-217F-4B77-9BCA-9A74EE5EFB4C}"/>
              </a:ext>
            </a:extLst>
          </p:cNvPr>
          <p:cNvSpPr>
            <a:spLocks noGrp="1"/>
          </p:cNvSpPr>
          <p:nvPr>
            <p:ph type="dt" sz="half" idx="10"/>
          </p:nvPr>
        </p:nvSpPr>
        <p:spPr>
          <a:xfrm>
            <a:off x="838200" y="6356350"/>
            <a:ext cx="2743200" cy="365125"/>
          </a:xfrm>
          <a:prstGeom prst="rect">
            <a:avLst/>
          </a:prstGeom>
        </p:spPr>
        <p:txBody>
          <a:bodyPr/>
          <a:lstStyle/>
          <a:p>
            <a:fld id="{5069528B-915A-498E-AEFB-8D8C45C85529}" type="datetimeFigureOut">
              <a:rPr lang="zh-CN" altLang="en-US" smtClean="0"/>
              <a:t>2022/12/6</a:t>
            </a:fld>
            <a:endParaRPr lang="zh-CN" altLang="en-US"/>
          </a:p>
        </p:txBody>
      </p:sp>
      <p:sp>
        <p:nvSpPr>
          <p:cNvPr id="6" name="页脚占位符 5">
            <a:extLst>
              <a:ext uri="{FF2B5EF4-FFF2-40B4-BE49-F238E27FC236}">
                <a16:creationId xmlns:a16="http://schemas.microsoft.com/office/drawing/2014/main" id="{044D6514-35E6-49B6-8CD6-B69DFB48A008}"/>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7" name="灯片编号占位符 6">
            <a:extLst>
              <a:ext uri="{FF2B5EF4-FFF2-40B4-BE49-F238E27FC236}">
                <a16:creationId xmlns:a16="http://schemas.microsoft.com/office/drawing/2014/main" id="{DA669BE7-4CC3-47F7-810F-9A7A02ED2050}"/>
              </a:ext>
            </a:extLst>
          </p:cNvPr>
          <p:cNvSpPr>
            <a:spLocks noGrp="1"/>
          </p:cNvSpPr>
          <p:nvPr>
            <p:ph type="sldNum" sz="quarter" idx="12"/>
          </p:nvPr>
        </p:nvSpPr>
        <p:spPr>
          <a:xfrm>
            <a:off x="8610600" y="6356350"/>
            <a:ext cx="2743200" cy="365125"/>
          </a:xfrm>
          <a:prstGeom prst="rect">
            <a:avLst/>
          </a:prstGeom>
        </p:spPr>
        <p:txBody>
          <a:bodyPr/>
          <a:lstStyle/>
          <a:p>
            <a:fld id="{BA8526AE-E89F-4FF3-A731-52F5B912367D}" type="slidenum">
              <a:rPr lang="zh-CN" altLang="en-US" smtClean="0"/>
              <a:t>‹#›</a:t>
            </a:fld>
            <a:endParaRPr lang="zh-CN" altLang="en-US"/>
          </a:p>
        </p:txBody>
      </p:sp>
    </p:spTree>
    <p:extLst>
      <p:ext uri="{BB962C8B-B14F-4D97-AF65-F5344CB8AC3E}">
        <p14:creationId xmlns:p14="http://schemas.microsoft.com/office/powerpoint/2010/main" val="13983266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0">
        <p15:prstTrans prst="pageCurlDouble"/>
      </p:transition>
    </mc:Choice>
    <mc:Fallback xmlns="">
      <p:transition spd="slow" advTm="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A4DF3E7-D03F-4E67-93F2-5AFD49280E77}"/>
              </a:ext>
            </a:extLst>
          </p:cNvPr>
          <p:cNvSpPr>
            <a:spLocks noGrp="1"/>
          </p:cNvSpPr>
          <p:nvPr>
            <p:ph type="title"/>
          </p:nvPr>
        </p:nvSpPr>
        <p:spPr>
          <a:xfrm>
            <a:off x="839788" y="365125"/>
            <a:ext cx="10515600" cy="1325563"/>
          </a:xfrm>
          <a:prstGeom prst="rect">
            <a:avLst/>
          </a:prstGeo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A690BF42-FCF0-4BA0-BC26-A425858F677C}"/>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a:extLst>
              <a:ext uri="{FF2B5EF4-FFF2-40B4-BE49-F238E27FC236}">
                <a16:creationId xmlns:a16="http://schemas.microsoft.com/office/drawing/2014/main" id="{EDB01062-7641-4C4B-ABC9-59EEE1E52ED8}"/>
              </a:ext>
            </a:extLst>
          </p:cNvPr>
          <p:cNvSpPr>
            <a:spLocks noGrp="1"/>
          </p:cNvSpPr>
          <p:nvPr>
            <p:ph sz="half" idx="2"/>
          </p:nvPr>
        </p:nvSpPr>
        <p:spPr>
          <a:xfrm>
            <a:off x="839788" y="2505075"/>
            <a:ext cx="5157787" cy="3684588"/>
          </a:xfrm>
          <a:prstGeom prst="rect">
            <a:avLst/>
          </a:prstGeo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a:extLst>
              <a:ext uri="{FF2B5EF4-FFF2-40B4-BE49-F238E27FC236}">
                <a16:creationId xmlns:a16="http://schemas.microsoft.com/office/drawing/2014/main" id="{4C78343B-137F-4025-A462-C9BF62F22BB6}"/>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a:extLst>
              <a:ext uri="{FF2B5EF4-FFF2-40B4-BE49-F238E27FC236}">
                <a16:creationId xmlns:a16="http://schemas.microsoft.com/office/drawing/2014/main" id="{CCB50F24-52BE-4106-B887-1D431AFE45BD}"/>
              </a:ext>
            </a:extLst>
          </p:cNvPr>
          <p:cNvSpPr>
            <a:spLocks noGrp="1"/>
          </p:cNvSpPr>
          <p:nvPr>
            <p:ph sz="quarter" idx="4"/>
          </p:nvPr>
        </p:nvSpPr>
        <p:spPr>
          <a:xfrm>
            <a:off x="6172200" y="2505075"/>
            <a:ext cx="5183188" cy="3684588"/>
          </a:xfrm>
          <a:prstGeom prst="rect">
            <a:avLst/>
          </a:prstGeo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a:extLst>
              <a:ext uri="{FF2B5EF4-FFF2-40B4-BE49-F238E27FC236}">
                <a16:creationId xmlns:a16="http://schemas.microsoft.com/office/drawing/2014/main" id="{7B0455D4-6FC9-4EF4-8B44-60029186D3BA}"/>
              </a:ext>
            </a:extLst>
          </p:cNvPr>
          <p:cNvSpPr>
            <a:spLocks noGrp="1"/>
          </p:cNvSpPr>
          <p:nvPr>
            <p:ph type="dt" sz="half" idx="10"/>
          </p:nvPr>
        </p:nvSpPr>
        <p:spPr>
          <a:xfrm>
            <a:off x="838200" y="6356350"/>
            <a:ext cx="2743200" cy="365125"/>
          </a:xfrm>
          <a:prstGeom prst="rect">
            <a:avLst/>
          </a:prstGeom>
        </p:spPr>
        <p:txBody>
          <a:bodyPr/>
          <a:lstStyle/>
          <a:p>
            <a:fld id="{5069528B-915A-498E-AEFB-8D8C45C85529}" type="datetimeFigureOut">
              <a:rPr lang="zh-CN" altLang="en-US" smtClean="0"/>
              <a:t>2022/12/6</a:t>
            </a:fld>
            <a:endParaRPr lang="zh-CN" altLang="en-US"/>
          </a:p>
        </p:txBody>
      </p:sp>
      <p:sp>
        <p:nvSpPr>
          <p:cNvPr id="8" name="页脚占位符 7">
            <a:extLst>
              <a:ext uri="{FF2B5EF4-FFF2-40B4-BE49-F238E27FC236}">
                <a16:creationId xmlns:a16="http://schemas.microsoft.com/office/drawing/2014/main" id="{3B308584-21F5-4108-BD24-19F602584B83}"/>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9" name="灯片编号占位符 8">
            <a:extLst>
              <a:ext uri="{FF2B5EF4-FFF2-40B4-BE49-F238E27FC236}">
                <a16:creationId xmlns:a16="http://schemas.microsoft.com/office/drawing/2014/main" id="{59AAC0E4-29DB-4BCE-A39F-CF9EFD308AC2}"/>
              </a:ext>
            </a:extLst>
          </p:cNvPr>
          <p:cNvSpPr>
            <a:spLocks noGrp="1"/>
          </p:cNvSpPr>
          <p:nvPr>
            <p:ph type="sldNum" sz="quarter" idx="12"/>
          </p:nvPr>
        </p:nvSpPr>
        <p:spPr>
          <a:xfrm>
            <a:off x="8610600" y="6356350"/>
            <a:ext cx="2743200" cy="365125"/>
          </a:xfrm>
          <a:prstGeom prst="rect">
            <a:avLst/>
          </a:prstGeom>
        </p:spPr>
        <p:txBody>
          <a:bodyPr/>
          <a:lstStyle/>
          <a:p>
            <a:fld id="{BA8526AE-E89F-4FF3-A731-52F5B912367D}" type="slidenum">
              <a:rPr lang="zh-CN" altLang="en-US" smtClean="0"/>
              <a:t>‹#›</a:t>
            </a:fld>
            <a:endParaRPr lang="zh-CN" altLang="en-US"/>
          </a:p>
        </p:txBody>
      </p:sp>
    </p:spTree>
    <p:extLst>
      <p:ext uri="{BB962C8B-B14F-4D97-AF65-F5344CB8AC3E}">
        <p14:creationId xmlns:p14="http://schemas.microsoft.com/office/powerpoint/2010/main" val="2516549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0">
        <p15:prstTrans prst="pageCurlDouble"/>
      </p:transition>
    </mc:Choice>
    <mc:Fallback xmlns="">
      <p:transition spd="slow" advTm="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1_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A4DF3E7-D03F-4E67-93F2-5AFD49280E77}"/>
              </a:ext>
            </a:extLst>
          </p:cNvPr>
          <p:cNvSpPr>
            <a:spLocks noGrp="1"/>
          </p:cNvSpPr>
          <p:nvPr>
            <p:ph type="title"/>
          </p:nvPr>
        </p:nvSpPr>
        <p:spPr>
          <a:xfrm>
            <a:off x="839788" y="365125"/>
            <a:ext cx="10515600" cy="1325563"/>
          </a:xfrm>
          <a:prstGeom prst="rect">
            <a:avLst/>
          </a:prstGeo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A690BF42-FCF0-4BA0-BC26-A425858F677C}"/>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a:extLst>
              <a:ext uri="{FF2B5EF4-FFF2-40B4-BE49-F238E27FC236}">
                <a16:creationId xmlns:a16="http://schemas.microsoft.com/office/drawing/2014/main" id="{EDB01062-7641-4C4B-ABC9-59EEE1E52ED8}"/>
              </a:ext>
            </a:extLst>
          </p:cNvPr>
          <p:cNvSpPr>
            <a:spLocks noGrp="1"/>
          </p:cNvSpPr>
          <p:nvPr>
            <p:ph sz="half" idx="2"/>
          </p:nvPr>
        </p:nvSpPr>
        <p:spPr>
          <a:xfrm>
            <a:off x="839788" y="2505075"/>
            <a:ext cx="5157787" cy="3684588"/>
          </a:xfrm>
          <a:prstGeom prst="rect">
            <a:avLst/>
          </a:prstGeo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a:extLst>
              <a:ext uri="{FF2B5EF4-FFF2-40B4-BE49-F238E27FC236}">
                <a16:creationId xmlns:a16="http://schemas.microsoft.com/office/drawing/2014/main" id="{4C78343B-137F-4025-A462-C9BF62F22BB6}"/>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a:extLst>
              <a:ext uri="{FF2B5EF4-FFF2-40B4-BE49-F238E27FC236}">
                <a16:creationId xmlns:a16="http://schemas.microsoft.com/office/drawing/2014/main" id="{CCB50F24-52BE-4106-B887-1D431AFE45BD}"/>
              </a:ext>
            </a:extLst>
          </p:cNvPr>
          <p:cNvSpPr>
            <a:spLocks noGrp="1"/>
          </p:cNvSpPr>
          <p:nvPr>
            <p:ph sz="quarter" idx="4"/>
          </p:nvPr>
        </p:nvSpPr>
        <p:spPr>
          <a:xfrm>
            <a:off x="6172200" y="2505075"/>
            <a:ext cx="5183188" cy="3684588"/>
          </a:xfrm>
          <a:prstGeom prst="rect">
            <a:avLst/>
          </a:prstGeo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a:extLst>
              <a:ext uri="{FF2B5EF4-FFF2-40B4-BE49-F238E27FC236}">
                <a16:creationId xmlns:a16="http://schemas.microsoft.com/office/drawing/2014/main" id="{7B0455D4-6FC9-4EF4-8B44-60029186D3BA}"/>
              </a:ext>
            </a:extLst>
          </p:cNvPr>
          <p:cNvSpPr>
            <a:spLocks noGrp="1"/>
          </p:cNvSpPr>
          <p:nvPr>
            <p:ph type="dt" sz="half" idx="10"/>
          </p:nvPr>
        </p:nvSpPr>
        <p:spPr>
          <a:xfrm>
            <a:off x="838200" y="6356350"/>
            <a:ext cx="2743200" cy="365125"/>
          </a:xfrm>
          <a:prstGeom prst="rect">
            <a:avLst/>
          </a:prstGeom>
        </p:spPr>
        <p:txBody>
          <a:bodyPr/>
          <a:lstStyle/>
          <a:p>
            <a:fld id="{5069528B-915A-498E-AEFB-8D8C45C85529}" type="datetimeFigureOut">
              <a:rPr lang="zh-CN" altLang="en-US" smtClean="0"/>
              <a:t>2022/12/6</a:t>
            </a:fld>
            <a:endParaRPr lang="zh-CN" altLang="en-US"/>
          </a:p>
        </p:txBody>
      </p:sp>
      <p:sp>
        <p:nvSpPr>
          <p:cNvPr id="8" name="页脚占位符 7">
            <a:extLst>
              <a:ext uri="{FF2B5EF4-FFF2-40B4-BE49-F238E27FC236}">
                <a16:creationId xmlns:a16="http://schemas.microsoft.com/office/drawing/2014/main" id="{3B308584-21F5-4108-BD24-19F602584B83}"/>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9" name="灯片编号占位符 8">
            <a:extLst>
              <a:ext uri="{FF2B5EF4-FFF2-40B4-BE49-F238E27FC236}">
                <a16:creationId xmlns:a16="http://schemas.microsoft.com/office/drawing/2014/main" id="{59AAC0E4-29DB-4BCE-A39F-CF9EFD308AC2}"/>
              </a:ext>
            </a:extLst>
          </p:cNvPr>
          <p:cNvSpPr>
            <a:spLocks noGrp="1"/>
          </p:cNvSpPr>
          <p:nvPr>
            <p:ph type="sldNum" sz="quarter" idx="12"/>
          </p:nvPr>
        </p:nvSpPr>
        <p:spPr>
          <a:xfrm>
            <a:off x="8610600" y="6356350"/>
            <a:ext cx="2743200" cy="365125"/>
          </a:xfrm>
          <a:prstGeom prst="rect">
            <a:avLst/>
          </a:prstGeom>
        </p:spPr>
        <p:txBody>
          <a:bodyPr/>
          <a:lstStyle/>
          <a:p>
            <a:fld id="{BA8526AE-E89F-4FF3-A731-52F5B912367D}" type="slidenum">
              <a:rPr lang="zh-CN" altLang="en-US" smtClean="0"/>
              <a:t>‹#›</a:t>
            </a:fld>
            <a:endParaRPr lang="zh-CN" altLang="en-US"/>
          </a:p>
        </p:txBody>
      </p:sp>
      <p:sp>
        <p:nvSpPr>
          <p:cNvPr id="11" name="TextBox 10"/>
          <p:cNvSpPr txBox="1"/>
          <p:nvPr userDrawn="1"/>
        </p:nvSpPr>
        <p:spPr>
          <a:xfrm>
            <a:off x="1475905" y="6739570"/>
            <a:ext cx="1800200" cy="118430"/>
          </a:xfrm>
          <a:prstGeom prst="rect">
            <a:avLst/>
          </a:prstGeom>
          <a:noFill/>
        </p:spPr>
        <p:txBody>
          <a:bodyPr wrap="square" rtlCol="0">
            <a:spAutoFit/>
          </a:bodyPr>
          <a:lstStyle/>
          <a:p>
            <a:pPr marL="0" marR="0" lvl="0" indent="0" defTabSz="914400" eaLnBrk="1" fontAlgn="auto" latinLnBrk="0" hangingPunct="1">
              <a:lnSpc>
                <a:spcPct val="2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prstClr val="black"/>
                </a:solidFill>
                <a:effectLst/>
                <a:uLnTx/>
                <a:uFillTx/>
                <a:hlinkClick r:id="rId2"/>
              </a:rPr>
              <a:t>PPT</a:t>
            </a:r>
            <a:r>
              <a:rPr kumimoji="0" lang="zh-CN" altLang="en-US" sz="100" b="0" i="0" u="none" strike="noStrike" kern="0" cap="none" spc="0" normalizeH="0" baseline="0" noProof="0" dirty="0">
                <a:ln>
                  <a:noFill/>
                </a:ln>
                <a:solidFill>
                  <a:prstClr val="black"/>
                </a:solidFill>
                <a:effectLst/>
                <a:uLnTx/>
                <a:uFillTx/>
                <a:hlinkClick r:id="rId2"/>
              </a:rPr>
              <a:t>模板</a:t>
            </a:r>
            <a:r>
              <a:rPr kumimoji="0" lang="zh-CN" altLang="en-US" sz="100" b="0" i="0" u="none" strike="noStrike" kern="0" cap="none" spc="0" normalizeH="0" baseline="0" noProof="0" dirty="0">
                <a:ln>
                  <a:noFill/>
                </a:ln>
                <a:solidFill>
                  <a:prstClr val="black"/>
                </a:solidFill>
                <a:effectLst/>
                <a:uLnTx/>
                <a:uFillTx/>
              </a:rPr>
              <a:t> </a:t>
            </a:r>
            <a:r>
              <a:rPr kumimoji="0" lang="en-US" altLang="zh-CN" sz="100" b="0" i="0" u="none" strike="noStrike" kern="0" cap="none" spc="0" normalizeH="0" baseline="0" noProof="0" dirty="0">
                <a:ln>
                  <a:noFill/>
                </a:ln>
                <a:solidFill>
                  <a:prstClr val="black"/>
                </a:solidFill>
                <a:effectLst/>
                <a:uLnTx/>
                <a:uFillTx/>
              </a:rPr>
              <a:t>http://www.1ppt.com/moban/</a:t>
            </a:r>
            <a:r>
              <a:rPr kumimoji="0" lang="zh-CN" altLang="en-US" sz="100" b="0" i="0" u="none" strike="noStrike" kern="0" cap="none" spc="0" normalizeH="0" baseline="0" noProof="0" dirty="0">
                <a:ln>
                  <a:noFill/>
                </a:ln>
                <a:solidFill>
                  <a:prstClr val="black"/>
                </a:solidFill>
                <a:effectLst/>
                <a:uLnTx/>
                <a:uFillTx/>
              </a:rPr>
              <a:t> </a:t>
            </a:r>
            <a:endParaRPr kumimoji="0" lang="en-US" altLang="zh-CN" sz="100" b="0" i="0" u="none" strike="noStrike" kern="0" cap="none" spc="0" normalizeH="0" baseline="0" noProof="0" dirty="0">
              <a:ln>
                <a:noFill/>
              </a:ln>
              <a:solidFill>
                <a:prstClr val="black"/>
              </a:solidFill>
              <a:effectLst/>
              <a:uLnTx/>
              <a:uFillTx/>
            </a:endParaRPr>
          </a:p>
        </p:txBody>
      </p:sp>
    </p:spTree>
    <p:extLst>
      <p:ext uri="{BB962C8B-B14F-4D97-AF65-F5344CB8AC3E}">
        <p14:creationId xmlns:p14="http://schemas.microsoft.com/office/powerpoint/2010/main" val="1472803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0">
        <p15:prstTrans prst="pageCurlDouble"/>
      </p:transition>
    </mc:Choice>
    <mc:Fallback xmlns="">
      <p:transition spd="slow" advTm="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07E5E9F-960F-494A-AA2E-316F1151994A}"/>
              </a:ext>
            </a:extLst>
          </p:cNvPr>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D3F6EE9E-6DFC-4C2B-8FAB-1C555AC3E3F6}"/>
              </a:ext>
            </a:extLst>
          </p:cNvPr>
          <p:cNvSpPr>
            <a:spLocks noGrp="1"/>
          </p:cNvSpPr>
          <p:nvPr>
            <p:ph type="dt" sz="half" idx="10"/>
          </p:nvPr>
        </p:nvSpPr>
        <p:spPr>
          <a:xfrm>
            <a:off x="838200" y="6356350"/>
            <a:ext cx="2743200" cy="365125"/>
          </a:xfrm>
          <a:prstGeom prst="rect">
            <a:avLst/>
          </a:prstGeom>
        </p:spPr>
        <p:txBody>
          <a:bodyPr/>
          <a:lstStyle/>
          <a:p>
            <a:fld id="{5069528B-915A-498E-AEFB-8D8C45C85529}" type="datetimeFigureOut">
              <a:rPr lang="zh-CN" altLang="en-US" smtClean="0"/>
              <a:t>2022/12/6</a:t>
            </a:fld>
            <a:endParaRPr lang="zh-CN" altLang="en-US"/>
          </a:p>
        </p:txBody>
      </p:sp>
      <p:sp>
        <p:nvSpPr>
          <p:cNvPr id="4" name="页脚占位符 3">
            <a:extLst>
              <a:ext uri="{FF2B5EF4-FFF2-40B4-BE49-F238E27FC236}">
                <a16:creationId xmlns:a16="http://schemas.microsoft.com/office/drawing/2014/main" id="{186CFDD1-54DB-4823-93DE-A832E66743F1}"/>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5" name="灯片编号占位符 4">
            <a:extLst>
              <a:ext uri="{FF2B5EF4-FFF2-40B4-BE49-F238E27FC236}">
                <a16:creationId xmlns:a16="http://schemas.microsoft.com/office/drawing/2014/main" id="{27BC88A6-EE41-4585-8DD2-56BEB890BA9D}"/>
              </a:ext>
            </a:extLst>
          </p:cNvPr>
          <p:cNvSpPr>
            <a:spLocks noGrp="1"/>
          </p:cNvSpPr>
          <p:nvPr>
            <p:ph type="sldNum" sz="quarter" idx="12"/>
          </p:nvPr>
        </p:nvSpPr>
        <p:spPr>
          <a:xfrm>
            <a:off x="8610600" y="6356350"/>
            <a:ext cx="2743200" cy="365125"/>
          </a:xfrm>
          <a:prstGeom prst="rect">
            <a:avLst/>
          </a:prstGeom>
        </p:spPr>
        <p:txBody>
          <a:bodyPr/>
          <a:lstStyle/>
          <a:p>
            <a:fld id="{BA8526AE-E89F-4FF3-A731-52F5B912367D}" type="slidenum">
              <a:rPr lang="zh-CN" altLang="en-US" smtClean="0"/>
              <a:t>‹#›</a:t>
            </a:fld>
            <a:endParaRPr lang="zh-CN" altLang="en-US"/>
          </a:p>
        </p:txBody>
      </p:sp>
    </p:spTree>
    <p:extLst>
      <p:ext uri="{BB962C8B-B14F-4D97-AF65-F5344CB8AC3E}">
        <p14:creationId xmlns:p14="http://schemas.microsoft.com/office/powerpoint/2010/main" val="38062163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0">
        <p15:prstTrans prst="pageCurlDouble"/>
      </p:transition>
    </mc:Choice>
    <mc:Fallback xmlns="">
      <p:transition spd="slow" advTm="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B29F27F5-6840-4E83-A169-D1EFBCD2EA07}"/>
              </a:ext>
            </a:extLst>
          </p:cNvPr>
          <p:cNvSpPr>
            <a:spLocks noGrp="1"/>
          </p:cNvSpPr>
          <p:nvPr>
            <p:ph type="dt" sz="half" idx="10"/>
          </p:nvPr>
        </p:nvSpPr>
        <p:spPr>
          <a:xfrm>
            <a:off x="838200" y="6356350"/>
            <a:ext cx="2743200" cy="365125"/>
          </a:xfrm>
          <a:prstGeom prst="rect">
            <a:avLst/>
          </a:prstGeom>
        </p:spPr>
        <p:txBody>
          <a:bodyPr/>
          <a:lstStyle/>
          <a:p>
            <a:fld id="{5069528B-915A-498E-AEFB-8D8C45C85529}" type="datetimeFigureOut">
              <a:rPr lang="zh-CN" altLang="en-US" smtClean="0"/>
              <a:t>2022/12/6</a:t>
            </a:fld>
            <a:endParaRPr lang="zh-CN" altLang="en-US"/>
          </a:p>
        </p:txBody>
      </p:sp>
      <p:sp>
        <p:nvSpPr>
          <p:cNvPr id="3" name="页脚占位符 2">
            <a:extLst>
              <a:ext uri="{FF2B5EF4-FFF2-40B4-BE49-F238E27FC236}">
                <a16:creationId xmlns:a16="http://schemas.microsoft.com/office/drawing/2014/main" id="{B52C18D8-A204-4D5F-B9B9-9B6951DBB522}"/>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4" name="灯片编号占位符 3">
            <a:extLst>
              <a:ext uri="{FF2B5EF4-FFF2-40B4-BE49-F238E27FC236}">
                <a16:creationId xmlns:a16="http://schemas.microsoft.com/office/drawing/2014/main" id="{A2B19C69-3441-488A-BF2E-45E5F5CE8335}"/>
              </a:ext>
            </a:extLst>
          </p:cNvPr>
          <p:cNvSpPr>
            <a:spLocks noGrp="1"/>
          </p:cNvSpPr>
          <p:nvPr>
            <p:ph type="sldNum" sz="quarter" idx="12"/>
          </p:nvPr>
        </p:nvSpPr>
        <p:spPr>
          <a:xfrm>
            <a:off x="8610600" y="6356350"/>
            <a:ext cx="2743200" cy="365125"/>
          </a:xfrm>
          <a:prstGeom prst="rect">
            <a:avLst/>
          </a:prstGeom>
        </p:spPr>
        <p:txBody>
          <a:bodyPr/>
          <a:lstStyle/>
          <a:p>
            <a:fld id="{BA8526AE-E89F-4FF3-A731-52F5B912367D}" type="slidenum">
              <a:rPr lang="zh-CN" altLang="en-US" smtClean="0"/>
              <a:t>‹#›</a:t>
            </a:fld>
            <a:endParaRPr lang="zh-CN" altLang="en-US"/>
          </a:p>
        </p:txBody>
      </p:sp>
    </p:spTree>
    <p:extLst>
      <p:ext uri="{BB962C8B-B14F-4D97-AF65-F5344CB8AC3E}">
        <p14:creationId xmlns:p14="http://schemas.microsoft.com/office/powerpoint/2010/main" val="25074305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0">
        <p15:prstTrans prst="pageCurlDouble"/>
      </p:transition>
    </mc:Choice>
    <mc:Fallback xmlns="">
      <p:transition spd="slow" advTm="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5CC5671-BCAE-4A3A-A91D-300BB1F10E9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0DACA731-A69E-46A6-B8E3-FCA03310D1F9}"/>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a:extLst>
              <a:ext uri="{FF2B5EF4-FFF2-40B4-BE49-F238E27FC236}">
                <a16:creationId xmlns:a16="http://schemas.microsoft.com/office/drawing/2014/main" id="{35F1C203-D855-4B3C-937A-83E2D205EC67}"/>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CD5FFCF8-A280-4479-B1C2-35D934192EE1}"/>
              </a:ext>
            </a:extLst>
          </p:cNvPr>
          <p:cNvSpPr>
            <a:spLocks noGrp="1"/>
          </p:cNvSpPr>
          <p:nvPr>
            <p:ph type="dt" sz="half" idx="10"/>
          </p:nvPr>
        </p:nvSpPr>
        <p:spPr>
          <a:xfrm>
            <a:off x="838200" y="6356350"/>
            <a:ext cx="2743200" cy="365125"/>
          </a:xfrm>
          <a:prstGeom prst="rect">
            <a:avLst/>
          </a:prstGeom>
        </p:spPr>
        <p:txBody>
          <a:bodyPr/>
          <a:lstStyle/>
          <a:p>
            <a:fld id="{5069528B-915A-498E-AEFB-8D8C45C85529}" type="datetimeFigureOut">
              <a:rPr lang="zh-CN" altLang="en-US" smtClean="0"/>
              <a:t>2022/12/6</a:t>
            </a:fld>
            <a:endParaRPr lang="zh-CN" altLang="en-US"/>
          </a:p>
        </p:txBody>
      </p:sp>
      <p:sp>
        <p:nvSpPr>
          <p:cNvPr id="6" name="页脚占位符 5">
            <a:extLst>
              <a:ext uri="{FF2B5EF4-FFF2-40B4-BE49-F238E27FC236}">
                <a16:creationId xmlns:a16="http://schemas.microsoft.com/office/drawing/2014/main" id="{844AF487-AADC-40E2-BB0A-F8CF13626BD8}"/>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7" name="灯片编号占位符 6">
            <a:extLst>
              <a:ext uri="{FF2B5EF4-FFF2-40B4-BE49-F238E27FC236}">
                <a16:creationId xmlns:a16="http://schemas.microsoft.com/office/drawing/2014/main" id="{6836D333-74F0-44EE-8F96-3D17299C8A20}"/>
              </a:ext>
            </a:extLst>
          </p:cNvPr>
          <p:cNvSpPr>
            <a:spLocks noGrp="1"/>
          </p:cNvSpPr>
          <p:nvPr>
            <p:ph type="sldNum" sz="quarter" idx="12"/>
          </p:nvPr>
        </p:nvSpPr>
        <p:spPr>
          <a:xfrm>
            <a:off x="8610600" y="6356350"/>
            <a:ext cx="2743200" cy="365125"/>
          </a:xfrm>
          <a:prstGeom prst="rect">
            <a:avLst/>
          </a:prstGeom>
        </p:spPr>
        <p:txBody>
          <a:bodyPr/>
          <a:lstStyle/>
          <a:p>
            <a:fld id="{BA8526AE-E89F-4FF3-A731-52F5B912367D}" type="slidenum">
              <a:rPr lang="zh-CN" altLang="en-US" smtClean="0"/>
              <a:t>‹#›</a:t>
            </a:fld>
            <a:endParaRPr lang="zh-CN" altLang="en-US"/>
          </a:p>
        </p:txBody>
      </p:sp>
    </p:spTree>
    <p:extLst>
      <p:ext uri="{BB962C8B-B14F-4D97-AF65-F5344CB8AC3E}">
        <p14:creationId xmlns:p14="http://schemas.microsoft.com/office/powerpoint/2010/main" val="17649271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0">
        <p15:prstTrans prst="pageCurlDouble"/>
      </p:transition>
    </mc:Choice>
    <mc:Fallback xmlns="">
      <p:transition spd="slow" advTm="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0F4EF455-73CA-47E6-BC8D-F0501713F068}"/>
              </a:ext>
            </a:extLst>
          </p:cNvPr>
          <p:cNvSpPr/>
          <p:nvPr userDrawn="1"/>
        </p:nvSpPr>
        <p:spPr>
          <a:xfrm>
            <a:off x="276181" y="762000"/>
            <a:ext cx="11677650" cy="58482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阿里巴巴普惠体 2.0 55 Regular" panose="00020600040101010101" pitchFamily="18" charset="-122"/>
              <a:ea typeface="阿里巴巴普惠体 2.0 55 Regular" panose="00020600040101010101" pitchFamily="18" charset="-122"/>
              <a:cs typeface="阿里巴巴普惠体 2.0 55 Regular" panose="00020600040101010101" pitchFamily="18" charset="-122"/>
              <a:sym typeface="阿里巴巴普惠体 2.0 55 Regular" panose="00020600040101010101" pitchFamily="18" charset="-122"/>
            </a:endParaRPr>
          </a:p>
        </p:txBody>
      </p:sp>
      <p:grpSp>
        <p:nvGrpSpPr>
          <p:cNvPr id="3" name="组合 2"/>
          <p:cNvGrpSpPr/>
          <p:nvPr userDrawn="1"/>
        </p:nvGrpSpPr>
        <p:grpSpPr>
          <a:xfrm rot="20593956">
            <a:off x="327257" y="339331"/>
            <a:ext cx="867849" cy="679794"/>
            <a:chOff x="715735" y="406400"/>
            <a:chExt cx="10666456" cy="6478023"/>
          </a:xfrm>
        </p:grpSpPr>
        <p:sp>
          <p:nvSpPr>
            <p:cNvPr id="4" name="矩形 3">
              <a:extLst>
                <a:ext uri="{FF2B5EF4-FFF2-40B4-BE49-F238E27FC236}">
                  <a16:creationId xmlns:a16="http://schemas.microsoft.com/office/drawing/2014/main" id="{B28F5821-E830-4FF8-9090-3D9F7212752C}"/>
                </a:ext>
              </a:extLst>
            </p:cNvPr>
            <p:cNvSpPr/>
            <p:nvPr/>
          </p:nvSpPr>
          <p:spPr>
            <a:xfrm>
              <a:off x="1081984" y="406400"/>
              <a:ext cx="10300207" cy="6134600"/>
            </a:xfrm>
            <a:prstGeom prst="rect">
              <a:avLst/>
            </a:prstGeom>
            <a:noFill/>
            <a:ln w="1270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阿里巴巴普惠体 2.0 55 Regular" panose="00020600040101010101" pitchFamily="18" charset="-122"/>
                <a:ea typeface="阿里巴巴普惠体 2.0 55 Regular" panose="00020600040101010101" pitchFamily="18" charset="-122"/>
                <a:cs typeface="阿里巴巴普惠体 2.0 55 Regular" panose="00020600040101010101" pitchFamily="18" charset="-122"/>
                <a:sym typeface="阿里巴巴普惠体 2.0 55 Regular" panose="00020600040101010101" pitchFamily="18" charset="-122"/>
              </a:endParaRPr>
            </a:p>
          </p:txBody>
        </p:sp>
        <p:sp>
          <p:nvSpPr>
            <p:cNvPr id="5" name="矩形 4">
              <a:extLst>
                <a:ext uri="{FF2B5EF4-FFF2-40B4-BE49-F238E27FC236}">
                  <a16:creationId xmlns:a16="http://schemas.microsoft.com/office/drawing/2014/main" id="{B28F5821-E830-4FF8-9090-3D9F7212752C}"/>
                </a:ext>
              </a:extLst>
            </p:cNvPr>
            <p:cNvSpPr/>
            <p:nvPr/>
          </p:nvSpPr>
          <p:spPr>
            <a:xfrm rot="21441395">
              <a:off x="715735" y="522790"/>
              <a:ext cx="10567451" cy="6361633"/>
            </a:xfrm>
            <a:prstGeom prst="rect">
              <a:avLst/>
            </a:prstGeom>
            <a:noFill/>
            <a:ln w="127000">
              <a:solidFill>
                <a:srgbClr val="6EAA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阿里巴巴普惠体 2.0 55 Regular" panose="00020600040101010101" pitchFamily="18" charset="-122"/>
                <a:ea typeface="阿里巴巴普惠体 2.0 55 Regular" panose="00020600040101010101" pitchFamily="18" charset="-122"/>
                <a:cs typeface="阿里巴巴普惠体 2.0 55 Regular" panose="00020600040101010101" pitchFamily="18" charset="-122"/>
                <a:sym typeface="阿里巴巴普惠体 2.0 55 Regular" panose="00020600040101010101" pitchFamily="18" charset="-122"/>
              </a:endParaRPr>
            </a:p>
          </p:txBody>
        </p:sp>
      </p:grpSp>
      <p:pic>
        <p:nvPicPr>
          <p:cNvPr id="7" name="图片 6"/>
          <p:cNvPicPr>
            <a:picLocks noChangeAspect="1"/>
          </p:cNvPicPr>
          <p:nvPr userDrawn="1"/>
        </p:nvPicPr>
        <p:blipFill rotWithShape="1">
          <a:blip r:embed="rId14" cstate="screen">
            <a:extLst>
              <a:ext uri="{28A0092B-C50C-407E-A947-70E740481C1C}">
                <a14:useLocalDpi xmlns:a14="http://schemas.microsoft.com/office/drawing/2010/main"/>
              </a:ext>
            </a:extLst>
          </a:blip>
          <a:srcRect/>
          <a:stretch/>
        </p:blipFill>
        <p:spPr>
          <a:xfrm>
            <a:off x="10801713" y="4769215"/>
            <a:ext cx="1390287" cy="2088785"/>
          </a:xfrm>
          <a:prstGeom prst="rect">
            <a:avLst/>
          </a:prstGeom>
        </p:spPr>
      </p:pic>
    </p:spTree>
    <p:extLst>
      <p:ext uri="{BB962C8B-B14F-4D97-AF65-F5344CB8AC3E}">
        <p14:creationId xmlns:p14="http://schemas.microsoft.com/office/powerpoint/2010/main" val="18580844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60" r:id="rId6"/>
    <p:sldLayoutId id="2147483654" r:id="rId7"/>
    <p:sldLayoutId id="2147483655" r:id="rId8"/>
    <p:sldLayoutId id="2147483656" r:id="rId9"/>
    <p:sldLayoutId id="2147483657" r:id="rId10"/>
    <p:sldLayoutId id="2147483658" r:id="rId11"/>
    <p:sldLayoutId id="2147483659" r:id="rId12"/>
  </p:sldLayoutIdLst>
  <mc:AlternateContent xmlns:mc="http://schemas.openxmlformats.org/markup-compatibility/2006" xmlns:p15="http://schemas.microsoft.com/office/powerpoint/2012/main">
    <mc:Choice Requires="p15">
      <p:transition xmlns:p14="http://schemas.microsoft.com/office/powerpoint/2010/main" spd="slow" p14:dur="1250" advTm="0">
        <p15:prstTrans prst="pageCurlDouble"/>
      </p:transition>
    </mc:Choice>
    <mc:Fallback xmlns="">
      <p:transition spd="slow" advTm="0">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4141319"/>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17.xml"/><Relationship Id="rId1" Type="http://schemas.openxmlformats.org/officeDocument/2006/relationships/slideLayout" Target="../slideLayouts/slideLayout8.xml"/><Relationship Id="rId4" Type="http://schemas.openxmlformats.org/officeDocument/2006/relationships/image" Target="../media/image6.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8.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hyperlink" Target="https://www.freeppt7.com/"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xml"/><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2.xml"/><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6" name="组合 5"/>
          <p:cNvGrpSpPr/>
          <p:nvPr/>
        </p:nvGrpSpPr>
        <p:grpSpPr>
          <a:xfrm rot="187545">
            <a:off x="548057" y="670231"/>
            <a:ext cx="11056581" cy="5657897"/>
            <a:chOff x="715735" y="406400"/>
            <a:chExt cx="10666456" cy="6478023"/>
          </a:xfrm>
        </p:grpSpPr>
        <p:sp>
          <p:nvSpPr>
            <p:cNvPr id="11" name="矩形 10">
              <a:extLst>
                <a:ext uri="{FF2B5EF4-FFF2-40B4-BE49-F238E27FC236}">
                  <a16:creationId xmlns:a16="http://schemas.microsoft.com/office/drawing/2014/main" id="{B28F5821-E830-4FF8-9090-3D9F7212752C}"/>
                </a:ext>
              </a:extLst>
            </p:cNvPr>
            <p:cNvSpPr/>
            <p:nvPr/>
          </p:nvSpPr>
          <p:spPr>
            <a:xfrm>
              <a:off x="1081984" y="406400"/>
              <a:ext cx="10300207" cy="6134600"/>
            </a:xfrm>
            <a:prstGeom prst="rect">
              <a:avLst/>
            </a:prstGeom>
            <a:noFill/>
            <a:ln w="1270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0" name="矩形 9">
              <a:extLst>
                <a:ext uri="{FF2B5EF4-FFF2-40B4-BE49-F238E27FC236}">
                  <a16:creationId xmlns:a16="http://schemas.microsoft.com/office/drawing/2014/main" id="{B28F5821-E830-4FF8-9090-3D9F7212752C}"/>
                </a:ext>
              </a:extLst>
            </p:cNvPr>
            <p:cNvSpPr/>
            <p:nvPr/>
          </p:nvSpPr>
          <p:spPr>
            <a:xfrm rot="21441395">
              <a:off x="715735" y="522790"/>
              <a:ext cx="10567451" cy="6361633"/>
            </a:xfrm>
            <a:prstGeom prst="rect">
              <a:avLst/>
            </a:prstGeom>
            <a:noFill/>
            <a:ln w="1270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pic>
        <p:nvPicPr>
          <p:cNvPr id="9" name="图片 8"/>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183438" y="437750"/>
            <a:ext cx="3403667" cy="5848750"/>
          </a:xfrm>
          <a:prstGeom prst="rect">
            <a:avLst/>
          </a:prstGeom>
        </p:spPr>
      </p:pic>
      <p:sp>
        <p:nvSpPr>
          <p:cNvPr id="13" name="文本框 12">
            <a:extLst>
              <a:ext uri="{FF2B5EF4-FFF2-40B4-BE49-F238E27FC236}">
                <a16:creationId xmlns:a16="http://schemas.microsoft.com/office/drawing/2014/main" id="{668E96F4-C914-42FC-B7EB-D36B16EDE656}"/>
              </a:ext>
            </a:extLst>
          </p:cNvPr>
          <p:cNvSpPr txBox="1"/>
          <p:nvPr/>
        </p:nvSpPr>
        <p:spPr>
          <a:xfrm>
            <a:off x="1629022" y="3522063"/>
            <a:ext cx="6560964" cy="923330"/>
          </a:xfrm>
          <a:prstGeom prst="rect">
            <a:avLst/>
          </a:prstGeom>
          <a:noFill/>
        </p:spPr>
        <p:txBody>
          <a:bodyPr wrap="square" rtlCol="0">
            <a:spAutoFit/>
          </a:bodyPr>
          <a:lstStyle/>
          <a:p>
            <a:pPr algn="r"/>
            <a:r>
              <a:rPr lang="en-US" altLang="zh-CN" sz="5400" b="1" dirty="0">
                <a:solidFill>
                  <a:srgbClr val="00FF00"/>
                </a:solidFill>
                <a:latin typeface="Times New Roman" panose="02020603050405020304" pitchFamily="18" charset="0"/>
                <a:ea typeface="方正正黑简体" panose="02000000000000000000" pitchFamily="2" charset="-122"/>
                <a:cs typeface="Times New Roman" panose="02020603050405020304" pitchFamily="18" charset="0"/>
                <a:sym typeface="+mn-lt"/>
              </a:rPr>
              <a:t>ÔN TẬP CHƯƠNG 2</a:t>
            </a:r>
            <a:endParaRPr lang="zh-CN" altLang="en-US" sz="5400" b="1" dirty="0">
              <a:solidFill>
                <a:srgbClr val="00FF00"/>
              </a:solidFill>
              <a:latin typeface="Times New Roman" panose="02020603050405020304" pitchFamily="18" charset="0"/>
              <a:ea typeface="方正正黑简体" panose="02000000000000000000" pitchFamily="2" charset="-122"/>
              <a:cs typeface="Times New Roman" panose="02020603050405020304" pitchFamily="18" charset="0"/>
              <a:sym typeface="+mn-lt"/>
            </a:endParaRPr>
          </a:p>
        </p:txBody>
      </p:sp>
      <p:grpSp>
        <p:nvGrpSpPr>
          <p:cNvPr id="14" name="组合 13"/>
          <p:cNvGrpSpPr/>
          <p:nvPr/>
        </p:nvGrpSpPr>
        <p:grpSpPr>
          <a:xfrm>
            <a:off x="2574195" y="3045422"/>
            <a:ext cx="4168140" cy="158550"/>
            <a:chOff x="4244339" y="2791422"/>
            <a:chExt cx="4168140" cy="158550"/>
          </a:xfrm>
        </p:grpSpPr>
        <p:sp>
          <p:nvSpPr>
            <p:cNvPr id="15" name="矩形 14"/>
            <p:cNvSpPr/>
            <p:nvPr/>
          </p:nvSpPr>
          <p:spPr>
            <a:xfrm rot="2700000">
              <a:off x="6258025" y="2791422"/>
              <a:ext cx="158550" cy="158550"/>
            </a:xfrm>
            <a:prstGeom prst="rect">
              <a:avLst/>
            </a:prstGeom>
            <a:noFill/>
            <a:ln>
              <a:solidFill>
                <a:srgbClr val="6EAA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cxnSp>
          <p:nvCxnSpPr>
            <p:cNvPr id="16" name="直接连接符 15"/>
            <p:cNvCxnSpPr/>
            <p:nvPr/>
          </p:nvCxnSpPr>
          <p:spPr>
            <a:xfrm>
              <a:off x="4244339" y="2870697"/>
              <a:ext cx="185166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a:off x="6560819" y="2870697"/>
              <a:ext cx="185166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sp>
        <p:nvSpPr>
          <p:cNvPr id="18" name="矩形 17"/>
          <p:cNvSpPr/>
          <p:nvPr/>
        </p:nvSpPr>
        <p:spPr>
          <a:xfrm>
            <a:off x="3948609" y="2087753"/>
            <a:ext cx="1661317" cy="823752"/>
          </a:xfrm>
          <a:prstGeom prst="rect">
            <a:avLst/>
          </a:prstGeom>
        </p:spPr>
        <p:txBody>
          <a:bodyPr wrap="square">
            <a:spAutoFit/>
          </a:bodyPr>
          <a:lstStyle/>
          <a:p>
            <a:pPr algn="dist">
              <a:lnSpc>
                <a:spcPct val="150000"/>
              </a:lnSpc>
            </a:pPr>
            <a:r>
              <a:rPr lang="en-US" altLang="zh-CN" sz="3600" b="1" i="1" u="sng" dirty="0" err="1">
                <a:solidFill>
                  <a:srgbClr val="00FF00"/>
                </a:solidFill>
                <a:latin typeface="Times New Roman" panose="02020603050405020304" pitchFamily="18" charset="0"/>
                <a:cs typeface="Times New Roman" panose="02020603050405020304" pitchFamily="18" charset="0"/>
                <a:sym typeface="+mn-lt"/>
              </a:rPr>
              <a:t>Bài</a:t>
            </a:r>
            <a:r>
              <a:rPr lang="en-US" altLang="zh-CN" sz="3600" b="1" i="1" u="sng" dirty="0">
                <a:solidFill>
                  <a:srgbClr val="00FF00"/>
                </a:solidFill>
                <a:latin typeface="Times New Roman" panose="02020603050405020304" pitchFamily="18" charset="0"/>
                <a:cs typeface="Times New Roman" panose="02020603050405020304" pitchFamily="18" charset="0"/>
                <a:sym typeface="+mn-lt"/>
              </a:rPr>
              <a:t> 9:</a:t>
            </a:r>
          </a:p>
        </p:txBody>
      </p:sp>
    </p:spTree>
    <p:extLst>
      <p:ext uri="{BB962C8B-B14F-4D97-AF65-F5344CB8AC3E}">
        <p14:creationId xmlns:p14="http://schemas.microsoft.com/office/powerpoint/2010/main" val="198318692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矩形 32"/>
          <p:cNvSpPr/>
          <p:nvPr/>
        </p:nvSpPr>
        <p:spPr>
          <a:xfrm>
            <a:off x="1409187" y="116988"/>
            <a:ext cx="1914307" cy="646331"/>
          </a:xfrm>
          <a:prstGeom prst="rect">
            <a:avLst/>
          </a:prstGeom>
        </p:spPr>
        <p:txBody>
          <a:bodyPr wrap="none">
            <a:spAutoFit/>
          </a:bodyPr>
          <a:lstStyle/>
          <a:p>
            <a:pPr algn="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Mở</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rộng</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34" name="文本框 33"/>
          <p:cNvSpPr txBox="1"/>
          <p:nvPr/>
        </p:nvSpPr>
        <p:spPr>
          <a:xfrm>
            <a:off x="450967" y="379828"/>
            <a:ext cx="674447" cy="646331"/>
          </a:xfrm>
          <a:prstGeom prst="rect">
            <a:avLst/>
          </a:prstGeom>
          <a:noFill/>
        </p:spPr>
        <p:txBody>
          <a:bodyPr wrap="square" rtlCol="0">
            <a:spAutoFit/>
          </a:bodyPr>
          <a:lstStyle/>
          <a:p>
            <a:r>
              <a:rPr lang="en-US" altLang="zh-CN" sz="3600" b="1" dirty="0">
                <a:solidFill>
                  <a:schemeClr val="accent2"/>
                </a:solidFill>
                <a:latin typeface="Times New Roman" panose="02020603050405020304" pitchFamily="18" charset="0"/>
                <a:cs typeface="Times New Roman" panose="02020603050405020304" pitchFamily="18" charset="0"/>
                <a:sym typeface="+mn-lt"/>
              </a:rPr>
              <a:t>05</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graphicFrame>
        <p:nvGraphicFramePr>
          <p:cNvPr id="4" name="Table 3">
            <a:extLst>
              <a:ext uri="{FF2B5EF4-FFF2-40B4-BE49-F238E27FC236}">
                <a16:creationId xmlns:a16="http://schemas.microsoft.com/office/drawing/2014/main" id="{793FCDD6-9DDC-41C4-90BD-25E2D5842400}"/>
              </a:ext>
            </a:extLst>
          </p:cNvPr>
          <p:cNvGraphicFramePr>
            <a:graphicFrameLocks noGrp="1"/>
          </p:cNvGraphicFramePr>
          <p:nvPr>
            <p:extLst>
              <p:ext uri="{D42A27DB-BD31-4B8C-83A1-F6EECF244321}">
                <p14:modId xmlns:p14="http://schemas.microsoft.com/office/powerpoint/2010/main" val="2851230074"/>
              </p:ext>
            </p:extLst>
          </p:nvPr>
        </p:nvGraphicFramePr>
        <p:xfrm>
          <a:off x="788190" y="1552505"/>
          <a:ext cx="10958285" cy="3958002"/>
        </p:xfrm>
        <a:graphic>
          <a:graphicData uri="http://schemas.openxmlformats.org/drawingml/2006/table">
            <a:tbl>
              <a:tblPr firstRow="1" firstCol="1" lastRow="1" lastCol="1" bandRow="1" bandCol="1">
                <a:tableStyleId>{912C8C85-51F0-491E-9774-3900AFEF0FD7}</a:tableStyleId>
              </a:tblPr>
              <a:tblGrid>
                <a:gridCol w="2375924">
                  <a:extLst>
                    <a:ext uri="{9D8B030D-6E8A-4147-A177-3AD203B41FA5}">
                      <a16:colId xmlns:a16="http://schemas.microsoft.com/office/drawing/2014/main" val="2593002883"/>
                    </a:ext>
                  </a:extLst>
                </a:gridCol>
                <a:gridCol w="1190172">
                  <a:extLst>
                    <a:ext uri="{9D8B030D-6E8A-4147-A177-3AD203B41FA5}">
                      <a16:colId xmlns:a16="http://schemas.microsoft.com/office/drawing/2014/main" val="2175980638"/>
                    </a:ext>
                  </a:extLst>
                </a:gridCol>
                <a:gridCol w="1304253">
                  <a:extLst>
                    <a:ext uri="{9D8B030D-6E8A-4147-A177-3AD203B41FA5}">
                      <a16:colId xmlns:a16="http://schemas.microsoft.com/office/drawing/2014/main" val="4250866362"/>
                    </a:ext>
                  </a:extLst>
                </a:gridCol>
                <a:gridCol w="1116122">
                  <a:extLst>
                    <a:ext uri="{9D8B030D-6E8A-4147-A177-3AD203B41FA5}">
                      <a16:colId xmlns:a16="http://schemas.microsoft.com/office/drawing/2014/main" val="4198168931"/>
                    </a:ext>
                  </a:extLst>
                </a:gridCol>
                <a:gridCol w="1217587">
                  <a:extLst>
                    <a:ext uri="{9D8B030D-6E8A-4147-A177-3AD203B41FA5}">
                      <a16:colId xmlns:a16="http://schemas.microsoft.com/office/drawing/2014/main" val="1948998666"/>
                    </a:ext>
                  </a:extLst>
                </a:gridCol>
                <a:gridCol w="1319053">
                  <a:extLst>
                    <a:ext uri="{9D8B030D-6E8A-4147-A177-3AD203B41FA5}">
                      <a16:colId xmlns:a16="http://schemas.microsoft.com/office/drawing/2014/main" val="1869254142"/>
                    </a:ext>
                  </a:extLst>
                </a:gridCol>
                <a:gridCol w="1217587">
                  <a:extLst>
                    <a:ext uri="{9D8B030D-6E8A-4147-A177-3AD203B41FA5}">
                      <a16:colId xmlns:a16="http://schemas.microsoft.com/office/drawing/2014/main" val="2614353420"/>
                    </a:ext>
                  </a:extLst>
                </a:gridCol>
                <a:gridCol w="1217587">
                  <a:extLst>
                    <a:ext uri="{9D8B030D-6E8A-4147-A177-3AD203B41FA5}">
                      <a16:colId xmlns:a16="http://schemas.microsoft.com/office/drawing/2014/main" val="3576627222"/>
                    </a:ext>
                  </a:extLst>
                </a:gridCol>
              </a:tblGrid>
              <a:tr h="1313720">
                <a:tc>
                  <a:txBody>
                    <a:bodyPr/>
                    <a:lstStyle/>
                    <a:p>
                      <a:pPr marL="552450" marR="546100" algn="ctr">
                        <a:lnSpc>
                          <a:spcPct val="100000"/>
                        </a:lnSpc>
                        <a:spcBef>
                          <a:spcPts val="915"/>
                        </a:spcBef>
                        <a:spcAft>
                          <a:spcPts val="0"/>
                        </a:spcAft>
                      </a:pPr>
                      <a:r>
                        <a:rPr lang="en-US" sz="2800" dirty="0" err="1">
                          <a:effectLst/>
                          <a:latin typeface="Times New Roman" panose="02020603050405020304" pitchFamily="18" charset="0"/>
                          <a:cs typeface="Times New Roman" panose="02020603050405020304" pitchFamily="18" charset="0"/>
                        </a:rPr>
                        <a:t>Nội</a:t>
                      </a:r>
                      <a:r>
                        <a:rPr lang="en-US" sz="2800" dirty="0">
                          <a:effectLst/>
                          <a:latin typeface="Times New Roman" panose="02020603050405020304" pitchFamily="18" charset="0"/>
                          <a:cs typeface="Times New Roman" panose="02020603050405020304" pitchFamily="18" charset="0"/>
                        </a:rPr>
                        <a:t> dung</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260985" marR="255270" algn="ctr">
                        <a:lnSpc>
                          <a:spcPct val="100000"/>
                        </a:lnSpc>
                        <a:spcBef>
                          <a:spcPts val="895"/>
                        </a:spcBef>
                        <a:spcAft>
                          <a:spcPts val="0"/>
                        </a:spcAft>
                      </a:pPr>
                      <a:r>
                        <a:rPr lang="en-US" sz="2800">
                          <a:effectLst/>
                          <a:latin typeface="Times New Roman" panose="02020603050405020304" pitchFamily="18" charset="0"/>
                          <a:cs typeface="Times New Roman" panose="02020603050405020304" pitchFamily="18" charset="0"/>
                        </a:rPr>
                        <a:t>I</a:t>
                      </a:r>
                      <a:r>
                        <a:rPr lang="en-US" sz="2800" baseline="-25000">
                          <a:effectLst/>
                          <a:latin typeface="Times New Roman" panose="02020603050405020304" pitchFamily="18" charset="0"/>
                          <a:cs typeface="Times New Roman" panose="02020603050405020304" pitchFamily="18" charset="0"/>
                        </a:rPr>
                        <a:t>1</a:t>
                      </a:r>
                      <a:endParaRPr lang="vi-VN"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27000" algn="ctr">
                        <a:lnSpc>
                          <a:spcPct val="100000"/>
                        </a:lnSpc>
                        <a:spcBef>
                          <a:spcPts val="915"/>
                        </a:spcBef>
                        <a:spcAft>
                          <a:spcPts val="0"/>
                        </a:spcAft>
                      </a:pPr>
                      <a:r>
                        <a:rPr lang="en-US" sz="2800" dirty="0">
                          <a:effectLst/>
                          <a:latin typeface="Times New Roman" panose="02020603050405020304" pitchFamily="18" charset="0"/>
                          <a:cs typeface="Times New Roman" panose="02020603050405020304" pitchFamily="18" charset="0"/>
                        </a:rPr>
                        <a:t>BKNT</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78435" algn="ctr">
                        <a:lnSpc>
                          <a:spcPct val="100000"/>
                        </a:lnSpc>
                        <a:spcBef>
                          <a:spcPts val="915"/>
                        </a:spcBef>
                        <a:spcAft>
                          <a:spcPts val="0"/>
                        </a:spcAft>
                      </a:pPr>
                      <a:r>
                        <a:rPr lang="en-US" sz="2800">
                          <a:effectLst/>
                          <a:latin typeface="Times New Roman" panose="02020603050405020304" pitchFamily="18" charset="0"/>
                          <a:cs typeface="Times New Roman" panose="02020603050405020304" pitchFamily="18" charset="0"/>
                        </a:rPr>
                        <a:t>ĐÂĐ</a:t>
                      </a:r>
                      <a:endParaRPr lang="vi-VN"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283210" marR="149225" indent="-100965" algn="ctr">
                        <a:lnSpc>
                          <a:spcPct val="100000"/>
                        </a:lnSpc>
                        <a:spcBef>
                          <a:spcPts val="290"/>
                        </a:spcBef>
                        <a:spcAft>
                          <a:spcPts val="0"/>
                        </a:spcAft>
                      </a:pPr>
                      <a:r>
                        <a:rPr lang="en-US" sz="2800">
                          <a:effectLst/>
                          <a:latin typeface="Times New Roman" panose="02020603050405020304" pitchFamily="18" charset="0"/>
                          <a:cs typeface="Times New Roman" panose="02020603050405020304" pitchFamily="18" charset="0"/>
                        </a:rPr>
                        <a:t>Tính KL</a:t>
                      </a:r>
                      <a:endParaRPr lang="vi-VN"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286385" marR="153670" indent="-104140" algn="ctr">
                        <a:lnSpc>
                          <a:spcPct val="100000"/>
                        </a:lnSpc>
                        <a:spcBef>
                          <a:spcPts val="290"/>
                        </a:spcBef>
                        <a:spcAft>
                          <a:spcPts val="0"/>
                        </a:spcAft>
                      </a:pPr>
                      <a:r>
                        <a:rPr lang="en-US" sz="2800">
                          <a:effectLst/>
                          <a:latin typeface="Times New Roman" panose="02020603050405020304" pitchFamily="18" charset="0"/>
                          <a:cs typeface="Times New Roman" panose="02020603050405020304" pitchFamily="18" charset="0"/>
                        </a:rPr>
                        <a:t>Tính PK</a:t>
                      </a:r>
                      <a:endParaRPr lang="vi-VN"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90170" algn="ctr">
                        <a:lnSpc>
                          <a:spcPct val="100000"/>
                        </a:lnSpc>
                        <a:spcBef>
                          <a:spcPts val="915"/>
                        </a:spcBef>
                        <a:spcAft>
                          <a:spcPts val="0"/>
                        </a:spcAft>
                      </a:pPr>
                      <a:r>
                        <a:rPr lang="en-US" sz="2800" dirty="0" err="1">
                          <a:effectLst/>
                          <a:latin typeface="Times New Roman" panose="02020603050405020304" pitchFamily="18" charset="0"/>
                          <a:cs typeface="Times New Roman" panose="02020603050405020304" pitchFamily="18" charset="0"/>
                        </a:rPr>
                        <a:t>Tính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basơ</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220345" marR="171450" indent="-30480" algn="ctr">
                        <a:lnSpc>
                          <a:spcPct val="100000"/>
                        </a:lnSpc>
                        <a:spcBef>
                          <a:spcPts val="290"/>
                        </a:spcBef>
                        <a:spcAft>
                          <a:spcPts val="0"/>
                        </a:spcAft>
                      </a:pPr>
                      <a:r>
                        <a:rPr lang="en-US" sz="2800" dirty="0" err="1">
                          <a:effectLst/>
                          <a:latin typeface="Times New Roman" panose="02020603050405020304" pitchFamily="18" charset="0"/>
                          <a:cs typeface="Times New Roman" panose="02020603050405020304" pitchFamily="18" charset="0"/>
                        </a:rPr>
                        <a:t>Tính</a:t>
                      </a:r>
                      <a:r>
                        <a:rPr lang="en-US" sz="2800" dirty="0">
                          <a:effectLst/>
                          <a:latin typeface="Times New Roman" panose="02020603050405020304" pitchFamily="18" charset="0"/>
                          <a:cs typeface="Times New Roman" panose="02020603050405020304" pitchFamily="18" charset="0"/>
                        </a:rPr>
                        <a:t> acid</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708367794"/>
                  </a:ext>
                </a:extLst>
              </a:tr>
              <a:tr h="1311614">
                <a:tc>
                  <a:txBody>
                    <a:bodyPr/>
                    <a:lstStyle/>
                    <a:p>
                      <a:pPr marL="67945" algn="ctr">
                        <a:lnSpc>
                          <a:spcPct val="100000"/>
                        </a:lnSpc>
                      </a:pPr>
                      <a:r>
                        <a:rPr lang="en-US" sz="2800" dirty="0">
                          <a:effectLst/>
                          <a:latin typeface="Times New Roman" panose="02020603050405020304" pitchFamily="18" charset="0"/>
                          <a:cs typeface="Times New Roman" panose="02020603050405020304" pitchFamily="18" charset="0"/>
                        </a:rPr>
                        <a:t>Chu </a:t>
                      </a:r>
                      <a:r>
                        <a:rPr lang="en-US" sz="2800" dirty="0" err="1">
                          <a:effectLst/>
                          <a:latin typeface="Times New Roman" panose="02020603050405020304" pitchFamily="18" charset="0"/>
                          <a:cs typeface="Times New Roman" panose="02020603050405020304" pitchFamily="18" charset="0"/>
                        </a:rPr>
                        <a:t>kì</a:t>
                      </a:r>
                      <a:r>
                        <a:rPr lang="en-US" sz="2800" dirty="0">
                          <a:effectLst/>
                          <a:latin typeface="Times New Roman" panose="02020603050405020304" pitchFamily="18" charset="0"/>
                          <a:cs typeface="Times New Roman" panose="02020603050405020304" pitchFamily="18" charset="0"/>
                        </a:rPr>
                        <a:t> </a:t>
                      </a:r>
                    </a:p>
                    <a:p>
                      <a:pPr marL="67945" algn="ctr">
                        <a:lnSpc>
                          <a:spcPct val="100000"/>
                        </a:lnSpc>
                      </a:pPr>
                      <a:r>
                        <a:rPr lang="en-US" sz="2800" dirty="0">
                          <a:effectLst/>
                          <a:latin typeface="Times New Roman" panose="02020603050405020304" pitchFamily="18" charset="0"/>
                          <a:cs typeface="Times New Roman" panose="02020603050405020304" pitchFamily="18" charset="0"/>
                        </a:rPr>
                        <a:t>(</a:t>
                      </a:r>
                      <a:r>
                        <a:rPr lang="en-US" sz="2800" dirty="0" err="1">
                          <a:effectLst/>
                          <a:latin typeface="Times New Roman" panose="02020603050405020304" pitchFamily="18" charset="0"/>
                          <a:cs typeface="Times New Roman" panose="02020603050405020304" pitchFamily="18" charset="0"/>
                        </a:rPr>
                        <a:t>trái</a:t>
                      </a:r>
                      <a:r>
                        <a:rPr lang="en-US" sz="2800" dirty="0">
                          <a:effectLst/>
                          <a:latin typeface="Times New Roman" panose="02020603050405020304" pitchFamily="18" charset="0"/>
                          <a:cs typeface="Times New Roman" panose="02020603050405020304" pitchFamily="18" charset="0"/>
                        </a:rPr>
                        <a:t> </a:t>
                      </a:r>
                      <a:r>
                        <a:rPr lang="en-US" sz="2800" dirty="0">
                          <a:effectLst/>
                          <a:latin typeface="Arial" panose="020B0604020202020204" pitchFamily="34" charset="0"/>
                          <a:cs typeface="Arial" panose="020B0604020202020204" pitchFamily="34" charset="0"/>
                        </a:rPr>
                        <a:t>→ </a:t>
                      </a:r>
                      <a:r>
                        <a:rPr lang="en-US" sz="2800" dirty="0" err="1">
                          <a:effectLst/>
                          <a:latin typeface="Times New Roman" panose="02020603050405020304" pitchFamily="18" charset="0"/>
                          <a:cs typeface="Times New Roman" panose="02020603050405020304" pitchFamily="18" charset="0"/>
                        </a:rPr>
                        <a:t>phải</a:t>
                      </a:r>
                      <a:r>
                        <a:rPr lang="en-US" sz="2800" dirty="0">
                          <a:effectLst/>
                          <a:latin typeface="Times New Roman" panose="02020603050405020304" pitchFamily="18" charset="0"/>
                          <a:cs typeface="Times New Roman" panose="02020603050405020304" pitchFamily="18" charset="0"/>
                        </a:rPr>
                        <a:t>)</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27000" algn="ctr">
                        <a:lnSpc>
                          <a:spcPct val="100000"/>
                        </a:lnSpc>
                        <a:spcBef>
                          <a:spcPts val="25"/>
                        </a:spcBef>
                      </a:pPr>
                      <a:r>
                        <a:rPr lang="en-US" sz="2800" dirty="0">
                          <a:effectLst/>
                          <a:latin typeface="Times New Roman" panose="02020603050405020304" pitchFamily="18" charset="0"/>
                          <a:cs typeface="Times New Roman" panose="02020603050405020304" pitchFamily="18" charset="0"/>
                        </a:rPr>
                        <a:t> </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28575" algn="ctr">
                        <a:lnSpc>
                          <a:spcPct val="100000"/>
                        </a:lnSpc>
                      </a:pP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27000" algn="ctr">
                        <a:lnSpc>
                          <a:spcPct val="100000"/>
                        </a:lnSpc>
                        <a:spcBef>
                          <a:spcPts val="40"/>
                        </a:spcBef>
                      </a:pPr>
                      <a:r>
                        <a:rPr lang="en-US" sz="2800">
                          <a:effectLst/>
                          <a:latin typeface="Times New Roman" panose="02020603050405020304" pitchFamily="18" charset="0"/>
                          <a:cs typeface="Times New Roman" panose="02020603050405020304" pitchFamily="18" charset="0"/>
                        </a:rPr>
                        <a:t> </a:t>
                      </a:r>
                      <a:endParaRPr lang="vi-VN"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27000" algn="ctr">
                        <a:lnSpc>
                          <a:spcPct val="100000"/>
                        </a:lnSpc>
                        <a:spcBef>
                          <a:spcPts val="10"/>
                        </a:spcBef>
                      </a:pPr>
                      <a:r>
                        <a:rPr lang="en-US" sz="2800">
                          <a:effectLst/>
                          <a:latin typeface="Times New Roman" panose="02020603050405020304" pitchFamily="18" charset="0"/>
                          <a:cs typeface="Times New Roman" panose="02020603050405020304" pitchFamily="18" charset="0"/>
                        </a:rPr>
                        <a:t> </a:t>
                      </a:r>
                      <a:endParaRPr lang="vi-VN"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27000" algn="ctr">
                        <a:lnSpc>
                          <a:spcPct val="100000"/>
                        </a:lnSpc>
                        <a:spcBef>
                          <a:spcPts val="25"/>
                        </a:spcBef>
                      </a:pPr>
                      <a:r>
                        <a:rPr lang="en-US" sz="2800" dirty="0">
                          <a:effectLst/>
                          <a:latin typeface="Times New Roman" panose="02020603050405020304" pitchFamily="18" charset="0"/>
                          <a:cs typeface="Times New Roman" panose="02020603050405020304" pitchFamily="18" charset="0"/>
                        </a:rPr>
                        <a:t> </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27000" algn="ctr">
                        <a:lnSpc>
                          <a:spcPct val="100000"/>
                        </a:lnSpc>
                        <a:spcBef>
                          <a:spcPts val="20"/>
                        </a:spcBef>
                      </a:pPr>
                      <a:r>
                        <a:rPr lang="en-US" sz="2800">
                          <a:effectLst/>
                          <a:latin typeface="Times New Roman" panose="02020603050405020304" pitchFamily="18" charset="0"/>
                          <a:cs typeface="Times New Roman" panose="02020603050405020304" pitchFamily="18" charset="0"/>
                        </a:rPr>
                        <a:t> </a:t>
                      </a:r>
                      <a:endParaRPr lang="vi-VN"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27000" algn="ctr">
                        <a:lnSpc>
                          <a:spcPct val="100000"/>
                        </a:lnSpc>
                        <a:spcBef>
                          <a:spcPts val="40"/>
                        </a:spcBef>
                      </a:pPr>
                      <a:r>
                        <a:rPr lang="en-US" sz="2800">
                          <a:effectLst/>
                          <a:latin typeface="Times New Roman" panose="02020603050405020304" pitchFamily="18" charset="0"/>
                          <a:cs typeface="Times New Roman" panose="02020603050405020304" pitchFamily="18" charset="0"/>
                        </a:rPr>
                        <a:t> </a:t>
                      </a:r>
                      <a:endParaRPr lang="vi-VN"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3277595246"/>
                  </a:ext>
                </a:extLst>
              </a:tr>
              <a:tr h="1332668">
                <a:tc>
                  <a:txBody>
                    <a:bodyPr/>
                    <a:lstStyle/>
                    <a:p>
                      <a:pPr marL="67945" algn="ctr">
                        <a:lnSpc>
                          <a:spcPct val="100000"/>
                        </a:lnSpc>
                      </a:pPr>
                      <a:r>
                        <a:rPr lang="en-US" sz="2800" dirty="0" err="1">
                          <a:effectLst/>
                          <a:latin typeface="Times New Roman" panose="02020603050405020304" pitchFamily="18" charset="0"/>
                          <a:cs typeface="Times New Roman" panose="02020603050405020304" pitchFamily="18" charset="0"/>
                        </a:rPr>
                        <a:t>Nhóm</a:t>
                      </a:r>
                      <a:r>
                        <a:rPr lang="en-US" sz="2800" dirty="0">
                          <a:effectLst/>
                          <a:latin typeface="Times New Roman" panose="02020603050405020304" pitchFamily="18" charset="0"/>
                          <a:cs typeface="Times New Roman" panose="02020603050405020304" pitchFamily="18" charset="0"/>
                        </a:rPr>
                        <a:t> A </a:t>
                      </a:r>
                    </a:p>
                    <a:p>
                      <a:pPr marL="67945" algn="ctr">
                        <a:lnSpc>
                          <a:spcPct val="100000"/>
                        </a:lnSpc>
                      </a:pPr>
                      <a:r>
                        <a:rPr lang="en-US" sz="2800" dirty="0">
                          <a:effectLst/>
                          <a:latin typeface="Times New Roman" panose="02020603050405020304" pitchFamily="18" charset="0"/>
                          <a:cs typeface="Times New Roman" panose="02020603050405020304" pitchFamily="18" charset="0"/>
                        </a:rPr>
                        <a:t>(</a:t>
                      </a:r>
                      <a:r>
                        <a:rPr lang="en-US" sz="2800" dirty="0" err="1">
                          <a:effectLst/>
                          <a:latin typeface="Times New Roman" panose="02020603050405020304" pitchFamily="18" charset="0"/>
                          <a:cs typeface="Times New Roman" panose="02020603050405020304" pitchFamily="18" charset="0"/>
                        </a:rPr>
                        <a:t>trên</a:t>
                      </a:r>
                      <a:r>
                        <a:rPr lang="en-US" sz="2800" dirty="0">
                          <a:effectLst/>
                          <a:latin typeface="Times New Roman" panose="02020603050405020304" pitchFamily="18" charset="0"/>
                          <a:cs typeface="Times New Roman" panose="02020603050405020304" pitchFamily="18" charset="0"/>
                        </a:rPr>
                        <a:t> </a:t>
                      </a:r>
                      <a:r>
                        <a:rPr lang="en-US" sz="2800" dirty="0">
                          <a:effectLst/>
                          <a:latin typeface="Arial" panose="020B0604020202020204" pitchFamily="34" charset="0"/>
                          <a:cs typeface="Arial" panose="020B0604020202020204" pitchFamily="34" charset="0"/>
                        </a:rPr>
                        <a:t>→ </a:t>
                      </a:r>
                      <a:r>
                        <a:rPr lang="en-US" sz="2800" dirty="0" err="1">
                          <a:effectLst/>
                          <a:latin typeface="Times New Roman" panose="02020603050405020304" pitchFamily="18" charset="0"/>
                          <a:cs typeface="Times New Roman" panose="02020603050405020304" pitchFamily="18" charset="0"/>
                        </a:rPr>
                        <a:t>dưới</a:t>
                      </a:r>
                      <a:r>
                        <a:rPr lang="en-US" sz="2800" dirty="0">
                          <a:effectLst/>
                          <a:latin typeface="Times New Roman" panose="02020603050405020304" pitchFamily="18" charset="0"/>
                          <a:cs typeface="Times New Roman" panose="02020603050405020304" pitchFamily="18" charset="0"/>
                        </a:rPr>
                        <a:t>)</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27000" algn="ctr">
                        <a:lnSpc>
                          <a:spcPct val="100000"/>
                        </a:lnSpc>
                        <a:spcBef>
                          <a:spcPts val="15"/>
                        </a:spcBef>
                      </a:pPr>
                      <a:r>
                        <a:rPr lang="en-US" sz="2800" dirty="0">
                          <a:effectLst/>
                          <a:latin typeface="Times New Roman" panose="02020603050405020304" pitchFamily="18" charset="0"/>
                          <a:cs typeface="Times New Roman" panose="02020603050405020304" pitchFamily="18" charset="0"/>
                        </a:rPr>
                        <a:t> </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27000" algn="ctr">
                        <a:lnSpc>
                          <a:spcPct val="100000"/>
                        </a:lnSpc>
                        <a:spcBef>
                          <a:spcPts val="50"/>
                        </a:spcBef>
                      </a:pPr>
                      <a:r>
                        <a:rPr lang="en-US" sz="2800" dirty="0">
                          <a:effectLst/>
                          <a:latin typeface="Times New Roman" panose="02020603050405020304" pitchFamily="18" charset="0"/>
                          <a:cs typeface="Times New Roman" panose="02020603050405020304" pitchFamily="18" charset="0"/>
                        </a:rPr>
                        <a:t> </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27000" algn="ctr">
                        <a:lnSpc>
                          <a:spcPct val="100000"/>
                        </a:lnSpc>
                        <a:spcBef>
                          <a:spcPts val="15"/>
                        </a:spcBef>
                      </a:pPr>
                      <a:r>
                        <a:rPr lang="en-US" sz="2800" dirty="0">
                          <a:effectLst/>
                          <a:latin typeface="Times New Roman" panose="02020603050405020304" pitchFamily="18" charset="0"/>
                          <a:cs typeface="Times New Roman" panose="02020603050405020304" pitchFamily="18" charset="0"/>
                        </a:rPr>
                        <a:t> </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27000" algn="ctr">
                        <a:lnSpc>
                          <a:spcPct val="100000"/>
                        </a:lnSpc>
                        <a:spcBef>
                          <a:spcPts val="10"/>
                        </a:spcBef>
                      </a:pPr>
                      <a:r>
                        <a:rPr lang="en-US" sz="2800" dirty="0">
                          <a:effectLst/>
                          <a:latin typeface="Times New Roman" panose="02020603050405020304" pitchFamily="18" charset="0"/>
                          <a:cs typeface="Times New Roman" panose="02020603050405020304" pitchFamily="18" charset="0"/>
                        </a:rPr>
                        <a:t> </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27000" algn="ctr">
                        <a:lnSpc>
                          <a:spcPct val="100000"/>
                        </a:lnSpc>
                        <a:spcBef>
                          <a:spcPts val="35"/>
                        </a:spcBef>
                      </a:pPr>
                      <a:r>
                        <a:rPr lang="en-US" sz="2800" dirty="0">
                          <a:effectLst/>
                          <a:latin typeface="Times New Roman" panose="02020603050405020304" pitchFamily="18" charset="0"/>
                          <a:cs typeface="Times New Roman" panose="02020603050405020304" pitchFamily="18" charset="0"/>
                        </a:rPr>
                        <a:t> </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27000" algn="ctr">
                        <a:lnSpc>
                          <a:spcPct val="100000"/>
                        </a:lnSpc>
                        <a:spcBef>
                          <a:spcPts val="30"/>
                        </a:spcBef>
                      </a:pPr>
                      <a:r>
                        <a:rPr lang="en-US" sz="2800" dirty="0">
                          <a:effectLst/>
                          <a:latin typeface="Times New Roman" panose="02020603050405020304" pitchFamily="18" charset="0"/>
                          <a:cs typeface="Times New Roman" panose="02020603050405020304" pitchFamily="18" charset="0"/>
                        </a:rPr>
                        <a:t> </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27000" algn="ctr">
                        <a:lnSpc>
                          <a:spcPct val="100000"/>
                        </a:lnSpc>
                        <a:spcBef>
                          <a:spcPts val="30"/>
                        </a:spcBef>
                      </a:pPr>
                      <a:r>
                        <a:rPr lang="en-US" sz="2800" dirty="0">
                          <a:effectLst/>
                          <a:latin typeface="Times New Roman" panose="02020603050405020304" pitchFamily="18" charset="0"/>
                          <a:cs typeface="Times New Roman" panose="02020603050405020304" pitchFamily="18" charset="0"/>
                        </a:rPr>
                        <a:t> </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2423256062"/>
                  </a:ext>
                </a:extLst>
              </a:tr>
            </a:tbl>
          </a:graphicData>
        </a:graphic>
      </p:graphicFrame>
      <p:grpSp>
        <p:nvGrpSpPr>
          <p:cNvPr id="19" name="Group 15">
            <a:extLst>
              <a:ext uri="{FF2B5EF4-FFF2-40B4-BE49-F238E27FC236}">
                <a16:creationId xmlns:a16="http://schemas.microsoft.com/office/drawing/2014/main" id="{2FD05D26-E578-44FB-96CA-03D30360B7B5}"/>
              </a:ext>
            </a:extLst>
          </p:cNvPr>
          <p:cNvGrpSpPr>
            <a:grpSpLocks/>
          </p:cNvGrpSpPr>
          <p:nvPr/>
        </p:nvGrpSpPr>
        <p:grpSpPr bwMode="auto">
          <a:xfrm>
            <a:off x="3152548" y="2989943"/>
            <a:ext cx="1085623" cy="1140280"/>
            <a:chOff x="0" y="0"/>
            <a:chExt cx="904" cy="547"/>
          </a:xfrm>
          <a:solidFill>
            <a:srgbClr val="FF0000"/>
          </a:solidFill>
        </p:grpSpPr>
        <p:sp>
          <p:nvSpPr>
            <p:cNvPr id="23" name="AutoShape 16">
              <a:extLst>
                <a:ext uri="{FF2B5EF4-FFF2-40B4-BE49-F238E27FC236}">
                  <a16:creationId xmlns:a16="http://schemas.microsoft.com/office/drawing/2014/main" id="{43D5C0C3-11A9-4263-8FE7-026D9C8EDC43}"/>
                </a:ext>
              </a:extLst>
            </p:cNvPr>
            <p:cNvSpPr>
              <a:spLocks/>
            </p:cNvSpPr>
            <p:nvPr/>
          </p:nvSpPr>
          <p:spPr bwMode="auto">
            <a:xfrm>
              <a:off x="0" y="0"/>
              <a:ext cx="904" cy="547"/>
            </a:xfrm>
            <a:custGeom>
              <a:avLst/>
              <a:gdLst>
                <a:gd name="T0" fmla="*/ 797 w 904"/>
                <a:gd name="T1" fmla="*/ 55 h 547"/>
                <a:gd name="T2" fmla="*/ 770 w 904"/>
                <a:gd name="T3" fmla="*/ 10 h 547"/>
                <a:gd name="T4" fmla="*/ 904 w 904"/>
                <a:gd name="T5" fmla="*/ 0 h 547"/>
                <a:gd name="T6" fmla="*/ 878 w 904"/>
                <a:gd name="T7" fmla="*/ 40 h 547"/>
                <a:gd name="T8" fmla="*/ 823 w 904"/>
                <a:gd name="T9" fmla="*/ 40 h 547"/>
                <a:gd name="T10" fmla="*/ 797 w 904"/>
                <a:gd name="T11" fmla="*/ 55 h 547"/>
                <a:gd name="T12" fmla="*/ 805 w 904"/>
                <a:gd name="T13" fmla="*/ 68 h 547"/>
                <a:gd name="T14" fmla="*/ 797 w 904"/>
                <a:gd name="T15" fmla="*/ 55 h 547"/>
                <a:gd name="T16" fmla="*/ 823 w 904"/>
                <a:gd name="T17" fmla="*/ 40 h 547"/>
                <a:gd name="T18" fmla="*/ 831 w 904"/>
                <a:gd name="T19" fmla="*/ 53 h 547"/>
                <a:gd name="T20" fmla="*/ 805 w 904"/>
                <a:gd name="T21" fmla="*/ 68 h 547"/>
                <a:gd name="T22" fmla="*/ 832 w 904"/>
                <a:gd name="T23" fmla="*/ 113 h 547"/>
                <a:gd name="T24" fmla="*/ 805 w 904"/>
                <a:gd name="T25" fmla="*/ 68 h 547"/>
                <a:gd name="T26" fmla="*/ 831 w 904"/>
                <a:gd name="T27" fmla="*/ 53 h 547"/>
                <a:gd name="T28" fmla="*/ 823 w 904"/>
                <a:gd name="T29" fmla="*/ 40 h 547"/>
                <a:gd name="T30" fmla="*/ 878 w 904"/>
                <a:gd name="T31" fmla="*/ 40 h 547"/>
                <a:gd name="T32" fmla="*/ 832 w 904"/>
                <a:gd name="T33" fmla="*/ 113 h 547"/>
                <a:gd name="T34" fmla="*/ 8 w 904"/>
                <a:gd name="T35" fmla="*/ 546 h 547"/>
                <a:gd name="T36" fmla="*/ 0 w 904"/>
                <a:gd name="T37" fmla="*/ 534 h 547"/>
                <a:gd name="T38" fmla="*/ 797 w 904"/>
                <a:gd name="T39" fmla="*/ 55 h 547"/>
                <a:gd name="T40" fmla="*/ 805 w 904"/>
                <a:gd name="T41" fmla="*/ 68 h 547"/>
                <a:gd name="T42" fmla="*/ 8 w 904"/>
                <a:gd name="T43" fmla="*/ 546 h 5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04" h="547">
                  <a:moveTo>
                    <a:pt x="797" y="55"/>
                  </a:moveTo>
                  <a:lnTo>
                    <a:pt x="770" y="10"/>
                  </a:lnTo>
                  <a:lnTo>
                    <a:pt x="904" y="0"/>
                  </a:lnTo>
                  <a:lnTo>
                    <a:pt x="878" y="40"/>
                  </a:lnTo>
                  <a:lnTo>
                    <a:pt x="823" y="40"/>
                  </a:lnTo>
                  <a:lnTo>
                    <a:pt x="797" y="55"/>
                  </a:lnTo>
                  <a:close/>
                  <a:moveTo>
                    <a:pt x="805" y="68"/>
                  </a:moveTo>
                  <a:lnTo>
                    <a:pt x="797" y="55"/>
                  </a:lnTo>
                  <a:lnTo>
                    <a:pt x="823" y="40"/>
                  </a:lnTo>
                  <a:lnTo>
                    <a:pt x="831" y="53"/>
                  </a:lnTo>
                  <a:lnTo>
                    <a:pt x="805" y="68"/>
                  </a:lnTo>
                  <a:close/>
                  <a:moveTo>
                    <a:pt x="832" y="113"/>
                  </a:moveTo>
                  <a:lnTo>
                    <a:pt x="805" y="68"/>
                  </a:lnTo>
                  <a:lnTo>
                    <a:pt x="831" y="53"/>
                  </a:lnTo>
                  <a:lnTo>
                    <a:pt x="823" y="40"/>
                  </a:lnTo>
                  <a:lnTo>
                    <a:pt x="878" y="40"/>
                  </a:lnTo>
                  <a:lnTo>
                    <a:pt x="832" y="113"/>
                  </a:lnTo>
                  <a:close/>
                  <a:moveTo>
                    <a:pt x="8" y="546"/>
                  </a:moveTo>
                  <a:lnTo>
                    <a:pt x="0" y="534"/>
                  </a:lnTo>
                  <a:lnTo>
                    <a:pt x="797" y="55"/>
                  </a:lnTo>
                  <a:lnTo>
                    <a:pt x="805" y="68"/>
                  </a:lnTo>
                  <a:lnTo>
                    <a:pt x="8" y="5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vi-VN"/>
            </a:p>
          </p:txBody>
        </p:sp>
      </p:grpSp>
      <p:grpSp>
        <p:nvGrpSpPr>
          <p:cNvPr id="28" name="Group 9">
            <a:extLst>
              <a:ext uri="{FF2B5EF4-FFF2-40B4-BE49-F238E27FC236}">
                <a16:creationId xmlns:a16="http://schemas.microsoft.com/office/drawing/2014/main" id="{1EBA3B35-29BC-4CEC-ACDA-1649F9D12262}"/>
              </a:ext>
            </a:extLst>
          </p:cNvPr>
          <p:cNvGrpSpPr>
            <a:grpSpLocks/>
          </p:cNvGrpSpPr>
          <p:nvPr/>
        </p:nvGrpSpPr>
        <p:grpSpPr bwMode="auto">
          <a:xfrm>
            <a:off x="4418181" y="2989943"/>
            <a:ext cx="1213362" cy="1140280"/>
            <a:chOff x="0" y="0"/>
            <a:chExt cx="904" cy="547"/>
          </a:xfrm>
          <a:solidFill>
            <a:srgbClr val="FF0000"/>
          </a:solidFill>
        </p:grpSpPr>
        <p:sp>
          <p:nvSpPr>
            <p:cNvPr id="29" name="AutoShape 10">
              <a:extLst>
                <a:ext uri="{FF2B5EF4-FFF2-40B4-BE49-F238E27FC236}">
                  <a16:creationId xmlns:a16="http://schemas.microsoft.com/office/drawing/2014/main" id="{95C76AAA-1A13-49D2-AE3A-CBAAFE7999ED}"/>
                </a:ext>
              </a:extLst>
            </p:cNvPr>
            <p:cNvSpPr>
              <a:spLocks/>
            </p:cNvSpPr>
            <p:nvPr/>
          </p:nvSpPr>
          <p:spPr bwMode="auto">
            <a:xfrm>
              <a:off x="0" y="0"/>
              <a:ext cx="904" cy="547"/>
            </a:xfrm>
            <a:custGeom>
              <a:avLst/>
              <a:gdLst>
                <a:gd name="T0" fmla="*/ 797 w 904"/>
                <a:gd name="T1" fmla="*/ 491 h 547"/>
                <a:gd name="T2" fmla="*/ 0 w 904"/>
                <a:gd name="T3" fmla="*/ 13 h 547"/>
                <a:gd name="T4" fmla="*/ 8 w 904"/>
                <a:gd name="T5" fmla="*/ 0 h 547"/>
                <a:gd name="T6" fmla="*/ 805 w 904"/>
                <a:gd name="T7" fmla="*/ 478 h 547"/>
                <a:gd name="T8" fmla="*/ 797 w 904"/>
                <a:gd name="T9" fmla="*/ 491 h 547"/>
                <a:gd name="T10" fmla="*/ 878 w 904"/>
                <a:gd name="T11" fmla="*/ 507 h 547"/>
                <a:gd name="T12" fmla="*/ 823 w 904"/>
                <a:gd name="T13" fmla="*/ 507 h 547"/>
                <a:gd name="T14" fmla="*/ 831 w 904"/>
                <a:gd name="T15" fmla="*/ 494 h 547"/>
                <a:gd name="T16" fmla="*/ 805 w 904"/>
                <a:gd name="T17" fmla="*/ 478 h 547"/>
                <a:gd name="T18" fmla="*/ 832 w 904"/>
                <a:gd name="T19" fmla="*/ 433 h 547"/>
                <a:gd name="T20" fmla="*/ 878 w 904"/>
                <a:gd name="T21" fmla="*/ 507 h 547"/>
                <a:gd name="T22" fmla="*/ 823 w 904"/>
                <a:gd name="T23" fmla="*/ 507 h 547"/>
                <a:gd name="T24" fmla="*/ 797 w 904"/>
                <a:gd name="T25" fmla="*/ 491 h 547"/>
                <a:gd name="T26" fmla="*/ 805 w 904"/>
                <a:gd name="T27" fmla="*/ 478 h 547"/>
                <a:gd name="T28" fmla="*/ 831 w 904"/>
                <a:gd name="T29" fmla="*/ 494 h 547"/>
                <a:gd name="T30" fmla="*/ 823 w 904"/>
                <a:gd name="T31" fmla="*/ 507 h 547"/>
                <a:gd name="T32" fmla="*/ 904 w 904"/>
                <a:gd name="T33" fmla="*/ 546 h 547"/>
                <a:gd name="T34" fmla="*/ 770 w 904"/>
                <a:gd name="T35" fmla="*/ 536 h 547"/>
                <a:gd name="T36" fmla="*/ 797 w 904"/>
                <a:gd name="T37" fmla="*/ 491 h 547"/>
                <a:gd name="T38" fmla="*/ 823 w 904"/>
                <a:gd name="T39" fmla="*/ 507 h 547"/>
                <a:gd name="T40" fmla="*/ 878 w 904"/>
                <a:gd name="T41" fmla="*/ 507 h 547"/>
                <a:gd name="T42" fmla="*/ 904 w 904"/>
                <a:gd name="T43" fmla="*/ 546 h 5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04" h="547">
                  <a:moveTo>
                    <a:pt x="797" y="491"/>
                  </a:moveTo>
                  <a:lnTo>
                    <a:pt x="0" y="13"/>
                  </a:lnTo>
                  <a:lnTo>
                    <a:pt x="8" y="0"/>
                  </a:lnTo>
                  <a:lnTo>
                    <a:pt x="805" y="478"/>
                  </a:lnTo>
                  <a:lnTo>
                    <a:pt x="797" y="491"/>
                  </a:lnTo>
                  <a:close/>
                  <a:moveTo>
                    <a:pt x="878" y="507"/>
                  </a:moveTo>
                  <a:lnTo>
                    <a:pt x="823" y="507"/>
                  </a:lnTo>
                  <a:lnTo>
                    <a:pt x="831" y="494"/>
                  </a:lnTo>
                  <a:lnTo>
                    <a:pt x="805" y="478"/>
                  </a:lnTo>
                  <a:lnTo>
                    <a:pt x="832" y="433"/>
                  </a:lnTo>
                  <a:lnTo>
                    <a:pt x="878" y="507"/>
                  </a:lnTo>
                  <a:close/>
                  <a:moveTo>
                    <a:pt x="823" y="507"/>
                  </a:moveTo>
                  <a:lnTo>
                    <a:pt x="797" y="491"/>
                  </a:lnTo>
                  <a:lnTo>
                    <a:pt x="805" y="478"/>
                  </a:lnTo>
                  <a:lnTo>
                    <a:pt x="831" y="494"/>
                  </a:lnTo>
                  <a:lnTo>
                    <a:pt x="823" y="507"/>
                  </a:lnTo>
                  <a:close/>
                  <a:moveTo>
                    <a:pt x="904" y="546"/>
                  </a:moveTo>
                  <a:lnTo>
                    <a:pt x="770" y="536"/>
                  </a:lnTo>
                  <a:lnTo>
                    <a:pt x="797" y="491"/>
                  </a:lnTo>
                  <a:lnTo>
                    <a:pt x="823" y="507"/>
                  </a:lnTo>
                  <a:lnTo>
                    <a:pt x="878" y="507"/>
                  </a:lnTo>
                  <a:lnTo>
                    <a:pt x="904" y="5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vi-VN"/>
            </a:p>
          </p:txBody>
        </p:sp>
      </p:grpSp>
      <p:grpSp>
        <p:nvGrpSpPr>
          <p:cNvPr id="41" name="Group 15">
            <a:extLst>
              <a:ext uri="{FF2B5EF4-FFF2-40B4-BE49-F238E27FC236}">
                <a16:creationId xmlns:a16="http://schemas.microsoft.com/office/drawing/2014/main" id="{764AB203-4E45-481D-B75A-5D783256BEAC}"/>
              </a:ext>
            </a:extLst>
          </p:cNvPr>
          <p:cNvGrpSpPr>
            <a:grpSpLocks/>
          </p:cNvGrpSpPr>
          <p:nvPr/>
        </p:nvGrpSpPr>
        <p:grpSpPr bwMode="auto">
          <a:xfrm>
            <a:off x="5721461" y="2989942"/>
            <a:ext cx="952105" cy="1082223"/>
            <a:chOff x="0" y="0"/>
            <a:chExt cx="904" cy="547"/>
          </a:xfrm>
          <a:solidFill>
            <a:srgbClr val="FF0000"/>
          </a:solidFill>
        </p:grpSpPr>
        <p:sp>
          <p:nvSpPr>
            <p:cNvPr id="42" name="AutoShape 16">
              <a:extLst>
                <a:ext uri="{FF2B5EF4-FFF2-40B4-BE49-F238E27FC236}">
                  <a16:creationId xmlns:a16="http://schemas.microsoft.com/office/drawing/2014/main" id="{0E93D372-15A1-44C4-A026-9909B1C4F3E1}"/>
                </a:ext>
              </a:extLst>
            </p:cNvPr>
            <p:cNvSpPr>
              <a:spLocks/>
            </p:cNvSpPr>
            <p:nvPr/>
          </p:nvSpPr>
          <p:spPr bwMode="auto">
            <a:xfrm>
              <a:off x="0" y="0"/>
              <a:ext cx="904" cy="547"/>
            </a:xfrm>
            <a:custGeom>
              <a:avLst/>
              <a:gdLst>
                <a:gd name="T0" fmla="*/ 797 w 904"/>
                <a:gd name="T1" fmla="*/ 55 h 547"/>
                <a:gd name="T2" fmla="*/ 770 w 904"/>
                <a:gd name="T3" fmla="*/ 10 h 547"/>
                <a:gd name="T4" fmla="*/ 904 w 904"/>
                <a:gd name="T5" fmla="*/ 0 h 547"/>
                <a:gd name="T6" fmla="*/ 878 w 904"/>
                <a:gd name="T7" fmla="*/ 40 h 547"/>
                <a:gd name="T8" fmla="*/ 823 w 904"/>
                <a:gd name="T9" fmla="*/ 40 h 547"/>
                <a:gd name="T10" fmla="*/ 797 w 904"/>
                <a:gd name="T11" fmla="*/ 55 h 547"/>
                <a:gd name="T12" fmla="*/ 805 w 904"/>
                <a:gd name="T13" fmla="*/ 68 h 547"/>
                <a:gd name="T14" fmla="*/ 797 w 904"/>
                <a:gd name="T15" fmla="*/ 55 h 547"/>
                <a:gd name="T16" fmla="*/ 823 w 904"/>
                <a:gd name="T17" fmla="*/ 40 h 547"/>
                <a:gd name="T18" fmla="*/ 831 w 904"/>
                <a:gd name="T19" fmla="*/ 53 h 547"/>
                <a:gd name="T20" fmla="*/ 805 w 904"/>
                <a:gd name="T21" fmla="*/ 68 h 547"/>
                <a:gd name="T22" fmla="*/ 832 w 904"/>
                <a:gd name="T23" fmla="*/ 113 h 547"/>
                <a:gd name="T24" fmla="*/ 805 w 904"/>
                <a:gd name="T25" fmla="*/ 68 h 547"/>
                <a:gd name="T26" fmla="*/ 831 w 904"/>
                <a:gd name="T27" fmla="*/ 53 h 547"/>
                <a:gd name="T28" fmla="*/ 823 w 904"/>
                <a:gd name="T29" fmla="*/ 40 h 547"/>
                <a:gd name="T30" fmla="*/ 878 w 904"/>
                <a:gd name="T31" fmla="*/ 40 h 547"/>
                <a:gd name="T32" fmla="*/ 832 w 904"/>
                <a:gd name="T33" fmla="*/ 113 h 547"/>
                <a:gd name="T34" fmla="*/ 8 w 904"/>
                <a:gd name="T35" fmla="*/ 546 h 547"/>
                <a:gd name="T36" fmla="*/ 0 w 904"/>
                <a:gd name="T37" fmla="*/ 534 h 547"/>
                <a:gd name="T38" fmla="*/ 797 w 904"/>
                <a:gd name="T39" fmla="*/ 55 h 547"/>
                <a:gd name="T40" fmla="*/ 805 w 904"/>
                <a:gd name="T41" fmla="*/ 68 h 547"/>
                <a:gd name="T42" fmla="*/ 8 w 904"/>
                <a:gd name="T43" fmla="*/ 546 h 5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04" h="547">
                  <a:moveTo>
                    <a:pt x="797" y="55"/>
                  </a:moveTo>
                  <a:lnTo>
                    <a:pt x="770" y="10"/>
                  </a:lnTo>
                  <a:lnTo>
                    <a:pt x="904" y="0"/>
                  </a:lnTo>
                  <a:lnTo>
                    <a:pt x="878" y="40"/>
                  </a:lnTo>
                  <a:lnTo>
                    <a:pt x="823" y="40"/>
                  </a:lnTo>
                  <a:lnTo>
                    <a:pt x="797" y="55"/>
                  </a:lnTo>
                  <a:close/>
                  <a:moveTo>
                    <a:pt x="805" y="68"/>
                  </a:moveTo>
                  <a:lnTo>
                    <a:pt x="797" y="55"/>
                  </a:lnTo>
                  <a:lnTo>
                    <a:pt x="823" y="40"/>
                  </a:lnTo>
                  <a:lnTo>
                    <a:pt x="831" y="53"/>
                  </a:lnTo>
                  <a:lnTo>
                    <a:pt x="805" y="68"/>
                  </a:lnTo>
                  <a:close/>
                  <a:moveTo>
                    <a:pt x="832" y="113"/>
                  </a:moveTo>
                  <a:lnTo>
                    <a:pt x="805" y="68"/>
                  </a:lnTo>
                  <a:lnTo>
                    <a:pt x="831" y="53"/>
                  </a:lnTo>
                  <a:lnTo>
                    <a:pt x="823" y="40"/>
                  </a:lnTo>
                  <a:lnTo>
                    <a:pt x="878" y="40"/>
                  </a:lnTo>
                  <a:lnTo>
                    <a:pt x="832" y="113"/>
                  </a:lnTo>
                  <a:close/>
                  <a:moveTo>
                    <a:pt x="8" y="546"/>
                  </a:moveTo>
                  <a:lnTo>
                    <a:pt x="0" y="534"/>
                  </a:lnTo>
                  <a:lnTo>
                    <a:pt x="797" y="55"/>
                  </a:lnTo>
                  <a:lnTo>
                    <a:pt x="805" y="68"/>
                  </a:lnTo>
                  <a:lnTo>
                    <a:pt x="8" y="5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vi-VN"/>
            </a:p>
          </p:txBody>
        </p:sp>
      </p:grpSp>
      <p:grpSp>
        <p:nvGrpSpPr>
          <p:cNvPr id="43" name="Group 9">
            <a:extLst>
              <a:ext uri="{FF2B5EF4-FFF2-40B4-BE49-F238E27FC236}">
                <a16:creationId xmlns:a16="http://schemas.microsoft.com/office/drawing/2014/main" id="{3CE2EFBE-D90A-41C0-9385-AB56B02FCDAD}"/>
              </a:ext>
            </a:extLst>
          </p:cNvPr>
          <p:cNvGrpSpPr>
            <a:grpSpLocks/>
          </p:cNvGrpSpPr>
          <p:nvPr/>
        </p:nvGrpSpPr>
        <p:grpSpPr bwMode="auto">
          <a:xfrm>
            <a:off x="6807084" y="2931886"/>
            <a:ext cx="1146747" cy="1140280"/>
            <a:chOff x="0" y="0"/>
            <a:chExt cx="904" cy="547"/>
          </a:xfrm>
          <a:solidFill>
            <a:srgbClr val="FF0000"/>
          </a:solidFill>
        </p:grpSpPr>
        <p:sp>
          <p:nvSpPr>
            <p:cNvPr id="44" name="AutoShape 10">
              <a:extLst>
                <a:ext uri="{FF2B5EF4-FFF2-40B4-BE49-F238E27FC236}">
                  <a16:creationId xmlns:a16="http://schemas.microsoft.com/office/drawing/2014/main" id="{773B18FE-9DC5-4226-97C2-3F5CD12F3AC0}"/>
                </a:ext>
              </a:extLst>
            </p:cNvPr>
            <p:cNvSpPr>
              <a:spLocks/>
            </p:cNvSpPr>
            <p:nvPr/>
          </p:nvSpPr>
          <p:spPr bwMode="auto">
            <a:xfrm>
              <a:off x="0" y="0"/>
              <a:ext cx="904" cy="547"/>
            </a:xfrm>
            <a:custGeom>
              <a:avLst/>
              <a:gdLst>
                <a:gd name="T0" fmla="*/ 797 w 904"/>
                <a:gd name="T1" fmla="*/ 491 h 547"/>
                <a:gd name="T2" fmla="*/ 0 w 904"/>
                <a:gd name="T3" fmla="*/ 13 h 547"/>
                <a:gd name="T4" fmla="*/ 8 w 904"/>
                <a:gd name="T5" fmla="*/ 0 h 547"/>
                <a:gd name="T6" fmla="*/ 805 w 904"/>
                <a:gd name="T7" fmla="*/ 478 h 547"/>
                <a:gd name="T8" fmla="*/ 797 w 904"/>
                <a:gd name="T9" fmla="*/ 491 h 547"/>
                <a:gd name="T10" fmla="*/ 878 w 904"/>
                <a:gd name="T11" fmla="*/ 507 h 547"/>
                <a:gd name="T12" fmla="*/ 823 w 904"/>
                <a:gd name="T13" fmla="*/ 507 h 547"/>
                <a:gd name="T14" fmla="*/ 831 w 904"/>
                <a:gd name="T15" fmla="*/ 494 h 547"/>
                <a:gd name="T16" fmla="*/ 805 w 904"/>
                <a:gd name="T17" fmla="*/ 478 h 547"/>
                <a:gd name="T18" fmla="*/ 832 w 904"/>
                <a:gd name="T19" fmla="*/ 433 h 547"/>
                <a:gd name="T20" fmla="*/ 878 w 904"/>
                <a:gd name="T21" fmla="*/ 507 h 547"/>
                <a:gd name="T22" fmla="*/ 823 w 904"/>
                <a:gd name="T23" fmla="*/ 507 h 547"/>
                <a:gd name="T24" fmla="*/ 797 w 904"/>
                <a:gd name="T25" fmla="*/ 491 h 547"/>
                <a:gd name="T26" fmla="*/ 805 w 904"/>
                <a:gd name="T27" fmla="*/ 478 h 547"/>
                <a:gd name="T28" fmla="*/ 831 w 904"/>
                <a:gd name="T29" fmla="*/ 494 h 547"/>
                <a:gd name="T30" fmla="*/ 823 w 904"/>
                <a:gd name="T31" fmla="*/ 507 h 547"/>
                <a:gd name="T32" fmla="*/ 904 w 904"/>
                <a:gd name="T33" fmla="*/ 546 h 547"/>
                <a:gd name="T34" fmla="*/ 770 w 904"/>
                <a:gd name="T35" fmla="*/ 536 h 547"/>
                <a:gd name="T36" fmla="*/ 797 w 904"/>
                <a:gd name="T37" fmla="*/ 491 h 547"/>
                <a:gd name="T38" fmla="*/ 823 w 904"/>
                <a:gd name="T39" fmla="*/ 507 h 547"/>
                <a:gd name="T40" fmla="*/ 878 w 904"/>
                <a:gd name="T41" fmla="*/ 507 h 547"/>
                <a:gd name="T42" fmla="*/ 904 w 904"/>
                <a:gd name="T43" fmla="*/ 546 h 5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04" h="547">
                  <a:moveTo>
                    <a:pt x="797" y="491"/>
                  </a:moveTo>
                  <a:lnTo>
                    <a:pt x="0" y="13"/>
                  </a:lnTo>
                  <a:lnTo>
                    <a:pt x="8" y="0"/>
                  </a:lnTo>
                  <a:lnTo>
                    <a:pt x="805" y="478"/>
                  </a:lnTo>
                  <a:lnTo>
                    <a:pt x="797" y="491"/>
                  </a:lnTo>
                  <a:close/>
                  <a:moveTo>
                    <a:pt x="878" y="507"/>
                  </a:moveTo>
                  <a:lnTo>
                    <a:pt x="823" y="507"/>
                  </a:lnTo>
                  <a:lnTo>
                    <a:pt x="831" y="494"/>
                  </a:lnTo>
                  <a:lnTo>
                    <a:pt x="805" y="478"/>
                  </a:lnTo>
                  <a:lnTo>
                    <a:pt x="832" y="433"/>
                  </a:lnTo>
                  <a:lnTo>
                    <a:pt x="878" y="507"/>
                  </a:lnTo>
                  <a:close/>
                  <a:moveTo>
                    <a:pt x="823" y="507"/>
                  </a:moveTo>
                  <a:lnTo>
                    <a:pt x="797" y="491"/>
                  </a:lnTo>
                  <a:lnTo>
                    <a:pt x="805" y="478"/>
                  </a:lnTo>
                  <a:lnTo>
                    <a:pt x="831" y="494"/>
                  </a:lnTo>
                  <a:lnTo>
                    <a:pt x="823" y="507"/>
                  </a:lnTo>
                  <a:close/>
                  <a:moveTo>
                    <a:pt x="904" y="546"/>
                  </a:moveTo>
                  <a:lnTo>
                    <a:pt x="770" y="536"/>
                  </a:lnTo>
                  <a:lnTo>
                    <a:pt x="797" y="491"/>
                  </a:lnTo>
                  <a:lnTo>
                    <a:pt x="823" y="507"/>
                  </a:lnTo>
                  <a:lnTo>
                    <a:pt x="878" y="507"/>
                  </a:lnTo>
                  <a:lnTo>
                    <a:pt x="904" y="5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vi-VN"/>
            </a:p>
          </p:txBody>
        </p:sp>
      </p:grpSp>
      <p:grpSp>
        <p:nvGrpSpPr>
          <p:cNvPr id="45" name="Group 15">
            <a:extLst>
              <a:ext uri="{FF2B5EF4-FFF2-40B4-BE49-F238E27FC236}">
                <a16:creationId xmlns:a16="http://schemas.microsoft.com/office/drawing/2014/main" id="{899BC739-FBD4-415B-A724-4CF5F3085E09}"/>
              </a:ext>
            </a:extLst>
          </p:cNvPr>
          <p:cNvGrpSpPr>
            <a:grpSpLocks/>
          </p:cNvGrpSpPr>
          <p:nvPr/>
        </p:nvGrpSpPr>
        <p:grpSpPr bwMode="auto">
          <a:xfrm>
            <a:off x="8071187" y="2931886"/>
            <a:ext cx="1216197" cy="1198337"/>
            <a:chOff x="0" y="0"/>
            <a:chExt cx="904" cy="547"/>
          </a:xfrm>
          <a:solidFill>
            <a:srgbClr val="FF0000"/>
          </a:solidFill>
        </p:grpSpPr>
        <p:sp>
          <p:nvSpPr>
            <p:cNvPr id="46" name="AutoShape 16">
              <a:extLst>
                <a:ext uri="{FF2B5EF4-FFF2-40B4-BE49-F238E27FC236}">
                  <a16:creationId xmlns:a16="http://schemas.microsoft.com/office/drawing/2014/main" id="{C57B06D8-93C9-449F-87F4-1EE0C18B4EE4}"/>
                </a:ext>
              </a:extLst>
            </p:cNvPr>
            <p:cNvSpPr>
              <a:spLocks/>
            </p:cNvSpPr>
            <p:nvPr/>
          </p:nvSpPr>
          <p:spPr bwMode="auto">
            <a:xfrm>
              <a:off x="0" y="0"/>
              <a:ext cx="904" cy="547"/>
            </a:xfrm>
            <a:custGeom>
              <a:avLst/>
              <a:gdLst>
                <a:gd name="T0" fmla="*/ 797 w 904"/>
                <a:gd name="T1" fmla="*/ 55 h 547"/>
                <a:gd name="T2" fmla="*/ 770 w 904"/>
                <a:gd name="T3" fmla="*/ 10 h 547"/>
                <a:gd name="T4" fmla="*/ 904 w 904"/>
                <a:gd name="T5" fmla="*/ 0 h 547"/>
                <a:gd name="T6" fmla="*/ 878 w 904"/>
                <a:gd name="T7" fmla="*/ 40 h 547"/>
                <a:gd name="T8" fmla="*/ 823 w 904"/>
                <a:gd name="T9" fmla="*/ 40 h 547"/>
                <a:gd name="T10" fmla="*/ 797 w 904"/>
                <a:gd name="T11" fmla="*/ 55 h 547"/>
                <a:gd name="T12" fmla="*/ 805 w 904"/>
                <a:gd name="T13" fmla="*/ 68 h 547"/>
                <a:gd name="T14" fmla="*/ 797 w 904"/>
                <a:gd name="T15" fmla="*/ 55 h 547"/>
                <a:gd name="T16" fmla="*/ 823 w 904"/>
                <a:gd name="T17" fmla="*/ 40 h 547"/>
                <a:gd name="T18" fmla="*/ 831 w 904"/>
                <a:gd name="T19" fmla="*/ 53 h 547"/>
                <a:gd name="T20" fmla="*/ 805 w 904"/>
                <a:gd name="T21" fmla="*/ 68 h 547"/>
                <a:gd name="T22" fmla="*/ 832 w 904"/>
                <a:gd name="T23" fmla="*/ 113 h 547"/>
                <a:gd name="T24" fmla="*/ 805 w 904"/>
                <a:gd name="T25" fmla="*/ 68 h 547"/>
                <a:gd name="T26" fmla="*/ 831 w 904"/>
                <a:gd name="T27" fmla="*/ 53 h 547"/>
                <a:gd name="T28" fmla="*/ 823 w 904"/>
                <a:gd name="T29" fmla="*/ 40 h 547"/>
                <a:gd name="T30" fmla="*/ 878 w 904"/>
                <a:gd name="T31" fmla="*/ 40 h 547"/>
                <a:gd name="T32" fmla="*/ 832 w 904"/>
                <a:gd name="T33" fmla="*/ 113 h 547"/>
                <a:gd name="T34" fmla="*/ 8 w 904"/>
                <a:gd name="T35" fmla="*/ 546 h 547"/>
                <a:gd name="T36" fmla="*/ 0 w 904"/>
                <a:gd name="T37" fmla="*/ 534 h 547"/>
                <a:gd name="T38" fmla="*/ 797 w 904"/>
                <a:gd name="T39" fmla="*/ 55 h 547"/>
                <a:gd name="T40" fmla="*/ 805 w 904"/>
                <a:gd name="T41" fmla="*/ 68 h 547"/>
                <a:gd name="T42" fmla="*/ 8 w 904"/>
                <a:gd name="T43" fmla="*/ 546 h 5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04" h="547">
                  <a:moveTo>
                    <a:pt x="797" y="55"/>
                  </a:moveTo>
                  <a:lnTo>
                    <a:pt x="770" y="10"/>
                  </a:lnTo>
                  <a:lnTo>
                    <a:pt x="904" y="0"/>
                  </a:lnTo>
                  <a:lnTo>
                    <a:pt x="878" y="40"/>
                  </a:lnTo>
                  <a:lnTo>
                    <a:pt x="823" y="40"/>
                  </a:lnTo>
                  <a:lnTo>
                    <a:pt x="797" y="55"/>
                  </a:lnTo>
                  <a:close/>
                  <a:moveTo>
                    <a:pt x="805" y="68"/>
                  </a:moveTo>
                  <a:lnTo>
                    <a:pt x="797" y="55"/>
                  </a:lnTo>
                  <a:lnTo>
                    <a:pt x="823" y="40"/>
                  </a:lnTo>
                  <a:lnTo>
                    <a:pt x="831" y="53"/>
                  </a:lnTo>
                  <a:lnTo>
                    <a:pt x="805" y="68"/>
                  </a:lnTo>
                  <a:close/>
                  <a:moveTo>
                    <a:pt x="832" y="113"/>
                  </a:moveTo>
                  <a:lnTo>
                    <a:pt x="805" y="68"/>
                  </a:lnTo>
                  <a:lnTo>
                    <a:pt x="831" y="53"/>
                  </a:lnTo>
                  <a:lnTo>
                    <a:pt x="823" y="40"/>
                  </a:lnTo>
                  <a:lnTo>
                    <a:pt x="878" y="40"/>
                  </a:lnTo>
                  <a:lnTo>
                    <a:pt x="832" y="113"/>
                  </a:lnTo>
                  <a:close/>
                  <a:moveTo>
                    <a:pt x="8" y="546"/>
                  </a:moveTo>
                  <a:lnTo>
                    <a:pt x="0" y="534"/>
                  </a:lnTo>
                  <a:lnTo>
                    <a:pt x="797" y="55"/>
                  </a:lnTo>
                  <a:lnTo>
                    <a:pt x="805" y="68"/>
                  </a:lnTo>
                  <a:lnTo>
                    <a:pt x="8" y="5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vi-VN"/>
            </a:p>
          </p:txBody>
        </p:sp>
      </p:grpSp>
      <p:grpSp>
        <p:nvGrpSpPr>
          <p:cNvPr id="47" name="Group 9">
            <a:extLst>
              <a:ext uri="{FF2B5EF4-FFF2-40B4-BE49-F238E27FC236}">
                <a16:creationId xmlns:a16="http://schemas.microsoft.com/office/drawing/2014/main" id="{91CDC989-A8D3-4260-B2A6-49B1F1937B0B}"/>
              </a:ext>
            </a:extLst>
          </p:cNvPr>
          <p:cNvGrpSpPr>
            <a:grpSpLocks/>
          </p:cNvGrpSpPr>
          <p:nvPr/>
        </p:nvGrpSpPr>
        <p:grpSpPr bwMode="auto">
          <a:xfrm>
            <a:off x="9351452" y="2931884"/>
            <a:ext cx="1146747" cy="1140281"/>
            <a:chOff x="0" y="0"/>
            <a:chExt cx="904" cy="547"/>
          </a:xfrm>
          <a:solidFill>
            <a:srgbClr val="FF0000"/>
          </a:solidFill>
        </p:grpSpPr>
        <p:sp>
          <p:nvSpPr>
            <p:cNvPr id="48" name="AutoShape 10">
              <a:extLst>
                <a:ext uri="{FF2B5EF4-FFF2-40B4-BE49-F238E27FC236}">
                  <a16:creationId xmlns:a16="http://schemas.microsoft.com/office/drawing/2014/main" id="{50AA7710-40EA-42E6-9F01-05B046CD8494}"/>
                </a:ext>
              </a:extLst>
            </p:cNvPr>
            <p:cNvSpPr>
              <a:spLocks/>
            </p:cNvSpPr>
            <p:nvPr/>
          </p:nvSpPr>
          <p:spPr bwMode="auto">
            <a:xfrm>
              <a:off x="0" y="0"/>
              <a:ext cx="904" cy="547"/>
            </a:xfrm>
            <a:custGeom>
              <a:avLst/>
              <a:gdLst>
                <a:gd name="T0" fmla="*/ 797 w 904"/>
                <a:gd name="T1" fmla="*/ 491 h 547"/>
                <a:gd name="T2" fmla="*/ 0 w 904"/>
                <a:gd name="T3" fmla="*/ 13 h 547"/>
                <a:gd name="T4" fmla="*/ 8 w 904"/>
                <a:gd name="T5" fmla="*/ 0 h 547"/>
                <a:gd name="T6" fmla="*/ 805 w 904"/>
                <a:gd name="T7" fmla="*/ 478 h 547"/>
                <a:gd name="T8" fmla="*/ 797 w 904"/>
                <a:gd name="T9" fmla="*/ 491 h 547"/>
                <a:gd name="T10" fmla="*/ 878 w 904"/>
                <a:gd name="T11" fmla="*/ 507 h 547"/>
                <a:gd name="T12" fmla="*/ 823 w 904"/>
                <a:gd name="T13" fmla="*/ 507 h 547"/>
                <a:gd name="T14" fmla="*/ 831 w 904"/>
                <a:gd name="T15" fmla="*/ 494 h 547"/>
                <a:gd name="T16" fmla="*/ 805 w 904"/>
                <a:gd name="T17" fmla="*/ 478 h 547"/>
                <a:gd name="T18" fmla="*/ 832 w 904"/>
                <a:gd name="T19" fmla="*/ 433 h 547"/>
                <a:gd name="T20" fmla="*/ 878 w 904"/>
                <a:gd name="T21" fmla="*/ 507 h 547"/>
                <a:gd name="T22" fmla="*/ 823 w 904"/>
                <a:gd name="T23" fmla="*/ 507 h 547"/>
                <a:gd name="T24" fmla="*/ 797 w 904"/>
                <a:gd name="T25" fmla="*/ 491 h 547"/>
                <a:gd name="T26" fmla="*/ 805 w 904"/>
                <a:gd name="T27" fmla="*/ 478 h 547"/>
                <a:gd name="T28" fmla="*/ 831 w 904"/>
                <a:gd name="T29" fmla="*/ 494 h 547"/>
                <a:gd name="T30" fmla="*/ 823 w 904"/>
                <a:gd name="T31" fmla="*/ 507 h 547"/>
                <a:gd name="T32" fmla="*/ 904 w 904"/>
                <a:gd name="T33" fmla="*/ 546 h 547"/>
                <a:gd name="T34" fmla="*/ 770 w 904"/>
                <a:gd name="T35" fmla="*/ 536 h 547"/>
                <a:gd name="T36" fmla="*/ 797 w 904"/>
                <a:gd name="T37" fmla="*/ 491 h 547"/>
                <a:gd name="T38" fmla="*/ 823 w 904"/>
                <a:gd name="T39" fmla="*/ 507 h 547"/>
                <a:gd name="T40" fmla="*/ 878 w 904"/>
                <a:gd name="T41" fmla="*/ 507 h 547"/>
                <a:gd name="T42" fmla="*/ 904 w 904"/>
                <a:gd name="T43" fmla="*/ 546 h 5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04" h="547">
                  <a:moveTo>
                    <a:pt x="797" y="491"/>
                  </a:moveTo>
                  <a:lnTo>
                    <a:pt x="0" y="13"/>
                  </a:lnTo>
                  <a:lnTo>
                    <a:pt x="8" y="0"/>
                  </a:lnTo>
                  <a:lnTo>
                    <a:pt x="805" y="478"/>
                  </a:lnTo>
                  <a:lnTo>
                    <a:pt x="797" y="491"/>
                  </a:lnTo>
                  <a:close/>
                  <a:moveTo>
                    <a:pt x="878" y="507"/>
                  </a:moveTo>
                  <a:lnTo>
                    <a:pt x="823" y="507"/>
                  </a:lnTo>
                  <a:lnTo>
                    <a:pt x="831" y="494"/>
                  </a:lnTo>
                  <a:lnTo>
                    <a:pt x="805" y="478"/>
                  </a:lnTo>
                  <a:lnTo>
                    <a:pt x="832" y="433"/>
                  </a:lnTo>
                  <a:lnTo>
                    <a:pt x="878" y="507"/>
                  </a:lnTo>
                  <a:close/>
                  <a:moveTo>
                    <a:pt x="823" y="507"/>
                  </a:moveTo>
                  <a:lnTo>
                    <a:pt x="797" y="491"/>
                  </a:lnTo>
                  <a:lnTo>
                    <a:pt x="805" y="478"/>
                  </a:lnTo>
                  <a:lnTo>
                    <a:pt x="831" y="494"/>
                  </a:lnTo>
                  <a:lnTo>
                    <a:pt x="823" y="507"/>
                  </a:lnTo>
                  <a:close/>
                  <a:moveTo>
                    <a:pt x="904" y="546"/>
                  </a:moveTo>
                  <a:lnTo>
                    <a:pt x="770" y="536"/>
                  </a:lnTo>
                  <a:lnTo>
                    <a:pt x="797" y="491"/>
                  </a:lnTo>
                  <a:lnTo>
                    <a:pt x="823" y="507"/>
                  </a:lnTo>
                  <a:lnTo>
                    <a:pt x="878" y="507"/>
                  </a:lnTo>
                  <a:lnTo>
                    <a:pt x="904" y="5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vi-VN"/>
            </a:p>
          </p:txBody>
        </p:sp>
      </p:grpSp>
      <p:grpSp>
        <p:nvGrpSpPr>
          <p:cNvPr id="49" name="Group 15">
            <a:extLst>
              <a:ext uri="{FF2B5EF4-FFF2-40B4-BE49-F238E27FC236}">
                <a16:creationId xmlns:a16="http://schemas.microsoft.com/office/drawing/2014/main" id="{B9430B88-9CD2-41F8-BC75-48D96C56B2A4}"/>
              </a:ext>
            </a:extLst>
          </p:cNvPr>
          <p:cNvGrpSpPr>
            <a:grpSpLocks/>
          </p:cNvGrpSpPr>
          <p:nvPr/>
        </p:nvGrpSpPr>
        <p:grpSpPr bwMode="auto">
          <a:xfrm>
            <a:off x="10588117" y="2931885"/>
            <a:ext cx="1062320" cy="1169310"/>
            <a:chOff x="0" y="0"/>
            <a:chExt cx="904" cy="547"/>
          </a:xfrm>
          <a:solidFill>
            <a:srgbClr val="FF0000"/>
          </a:solidFill>
        </p:grpSpPr>
        <p:sp>
          <p:nvSpPr>
            <p:cNvPr id="50" name="AutoShape 16">
              <a:extLst>
                <a:ext uri="{FF2B5EF4-FFF2-40B4-BE49-F238E27FC236}">
                  <a16:creationId xmlns:a16="http://schemas.microsoft.com/office/drawing/2014/main" id="{34B5475B-AE89-415D-A3FD-9D2D7DA2BF53}"/>
                </a:ext>
              </a:extLst>
            </p:cNvPr>
            <p:cNvSpPr>
              <a:spLocks/>
            </p:cNvSpPr>
            <p:nvPr/>
          </p:nvSpPr>
          <p:spPr bwMode="auto">
            <a:xfrm>
              <a:off x="0" y="0"/>
              <a:ext cx="904" cy="547"/>
            </a:xfrm>
            <a:custGeom>
              <a:avLst/>
              <a:gdLst>
                <a:gd name="T0" fmla="*/ 797 w 904"/>
                <a:gd name="T1" fmla="*/ 55 h 547"/>
                <a:gd name="T2" fmla="*/ 770 w 904"/>
                <a:gd name="T3" fmla="*/ 10 h 547"/>
                <a:gd name="T4" fmla="*/ 904 w 904"/>
                <a:gd name="T5" fmla="*/ 0 h 547"/>
                <a:gd name="T6" fmla="*/ 878 w 904"/>
                <a:gd name="T7" fmla="*/ 40 h 547"/>
                <a:gd name="T8" fmla="*/ 823 w 904"/>
                <a:gd name="T9" fmla="*/ 40 h 547"/>
                <a:gd name="T10" fmla="*/ 797 w 904"/>
                <a:gd name="T11" fmla="*/ 55 h 547"/>
                <a:gd name="T12" fmla="*/ 805 w 904"/>
                <a:gd name="T13" fmla="*/ 68 h 547"/>
                <a:gd name="T14" fmla="*/ 797 w 904"/>
                <a:gd name="T15" fmla="*/ 55 h 547"/>
                <a:gd name="T16" fmla="*/ 823 w 904"/>
                <a:gd name="T17" fmla="*/ 40 h 547"/>
                <a:gd name="T18" fmla="*/ 831 w 904"/>
                <a:gd name="T19" fmla="*/ 53 h 547"/>
                <a:gd name="T20" fmla="*/ 805 w 904"/>
                <a:gd name="T21" fmla="*/ 68 h 547"/>
                <a:gd name="T22" fmla="*/ 832 w 904"/>
                <a:gd name="T23" fmla="*/ 113 h 547"/>
                <a:gd name="T24" fmla="*/ 805 w 904"/>
                <a:gd name="T25" fmla="*/ 68 h 547"/>
                <a:gd name="T26" fmla="*/ 831 w 904"/>
                <a:gd name="T27" fmla="*/ 53 h 547"/>
                <a:gd name="T28" fmla="*/ 823 w 904"/>
                <a:gd name="T29" fmla="*/ 40 h 547"/>
                <a:gd name="T30" fmla="*/ 878 w 904"/>
                <a:gd name="T31" fmla="*/ 40 h 547"/>
                <a:gd name="T32" fmla="*/ 832 w 904"/>
                <a:gd name="T33" fmla="*/ 113 h 547"/>
                <a:gd name="T34" fmla="*/ 8 w 904"/>
                <a:gd name="T35" fmla="*/ 546 h 547"/>
                <a:gd name="T36" fmla="*/ 0 w 904"/>
                <a:gd name="T37" fmla="*/ 534 h 547"/>
                <a:gd name="T38" fmla="*/ 797 w 904"/>
                <a:gd name="T39" fmla="*/ 55 h 547"/>
                <a:gd name="T40" fmla="*/ 805 w 904"/>
                <a:gd name="T41" fmla="*/ 68 h 547"/>
                <a:gd name="T42" fmla="*/ 8 w 904"/>
                <a:gd name="T43" fmla="*/ 546 h 5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04" h="547">
                  <a:moveTo>
                    <a:pt x="797" y="55"/>
                  </a:moveTo>
                  <a:lnTo>
                    <a:pt x="770" y="10"/>
                  </a:lnTo>
                  <a:lnTo>
                    <a:pt x="904" y="0"/>
                  </a:lnTo>
                  <a:lnTo>
                    <a:pt x="878" y="40"/>
                  </a:lnTo>
                  <a:lnTo>
                    <a:pt x="823" y="40"/>
                  </a:lnTo>
                  <a:lnTo>
                    <a:pt x="797" y="55"/>
                  </a:lnTo>
                  <a:close/>
                  <a:moveTo>
                    <a:pt x="805" y="68"/>
                  </a:moveTo>
                  <a:lnTo>
                    <a:pt x="797" y="55"/>
                  </a:lnTo>
                  <a:lnTo>
                    <a:pt x="823" y="40"/>
                  </a:lnTo>
                  <a:lnTo>
                    <a:pt x="831" y="53"/>
                  </a:lnTo>
                  <a:lnTo>
                    <a:pt x="805" y="68"/>
                  </a:lnTo>
                  <a:close/>
                  <a:moveTo>
                    <a:pt x="832" y="113"/>
                  </a:moveTo>
                  <a:lnTo>
                    <a:pt x="805" y="68"/>
                  </a:lnTo>
                  <a:lnTo>
                    <a:pt x="831" y="53"/>
                  </a:lnTo>
                  <a:lnTo>
                    <a:pt x="823" y="40"/>
                  </a:lnTo>
                  <a:lnTo>
                    <a:pt x="878" y="40"/>
                  </a:lnTo>
                  <a:lnTo>
                    <a:pt x="832" y="113"/>
                  </a:lnTo>
                  <a:close/>
                  <a:moveTo>
                    <a:pt x="8" y="546"/>
                  </a:moveTo>
                  <a:lnTo>
                    <a:pt x="0" y="534"/>
                  </a:lnTo>
                  <a:lnTo>
                    <a:pt x="797" y="55"/>
                  </a:lnTo>
                  <a:lnTo>
                    <a:pt x="805" y="68"/>
                  </a:lnTo>
                  <a:lnTo>
                    <a:pt x="8" y="5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vi-VN"/>
            </a:p>
          </p:txBody>
        </p:sp>
      </p:grpSp>
      <p:grpSp>
        <p:nvGrpSpPr>
          <p:cNvPr id="51" name="Group 9">
            <a:extLst>
              <a:ext uri="{FF2B5EF4-FFF2-40B4-BE49-F238E27FC236}">
                <a16:creationId xmlns:a16="http://schemas.microsoft.com/office/drawing/2014/main" id="{454FD55B-31FC-4BC9-ADF9-7D93615E003C}"/>
              </a:ext>
            </a:extLst>
          </p:cNvPr>
          <p:cNvGrpSpPr>
            <a:grpSpLocks/>
          </p:cNvGrpSpPr>
          <p:nvPr/>
        </p:nvGrpSpPr>
        <p:grpSpPr bwMode="auto">
          <a:xfrm>
            <a:off x="3153745" y="4262279"/>
            <a:ext cx="1146747" cy="1140280"/>
            <a:chOff x="0" y="0"/>
            <a:chExt cx="904" cy="547"/>
          </a:xfrm>
          <a:solidFill>
            <a:srgbClr val="00B0F0"/>
          </a:solidFill>
        </p:grpSpPr>
        <p:sp>
          <p:nvSpPr>
            <p:cNvPr id="52" name="AutoShape 10">
              <a:extLst>
                <a:ext uri="{FF2B5EF4-FFF2-40B4-BE49-F238E27FC236}">
                  <a16:creationId xmlns:a16="http://schemas.microsoft.com/office/drawing/2014/main" id="{0427CA58-9082-4C05-9214-0A4A515B59FE}"/>
                </a:ext>
              </a:extLst>
            </p:cNvPr>
            <p:cNvSpPr>
              <a:spLocks/>
            </p:cNvSpPr>
            <p:nvPr/>
          </p:nvSpPr>
          <p:spPr bwMode="auto">
            <a:xfrm>
              <a:off x="0" y="0"/>
              <a:ext cx="904" cy="547"/>
            </a:xfrm>
            <a:custGeom>
              <a:avLst/>
              <a:gdLst>
                <a:gd name="T0" fmla="*/ 797 w 904"/>
                <a:gd name="T1" fmla="*/ 491 h 547"/>
                <a:gd name="T2" fmla="*/ 0 w 904"/>
                <a:gd name="T3" fmla="*/ 13 h 547"/>
                <a:gd name="T4" fmla="*/ 8 w 904"/>
                <a:gd name="T5" fmla="*/ 0 h 547"/>
                <a:gd name="T6" fmla="*/ 805 w 904"/>
                <a:gd name="T7" fmla="*/ 478 h 547"/>
                <a:gd name="T8" fmla="*/ 797 w 904"/>
                <a:gd name="T9" fmla="*/ 491 h 547"/>
                <a:gd name="T10" fmla="*/ 878 w 904"/>
                <a:gd name="T11" fmla="*/ 507 h 547"/>
                <a:gd name="T12" fmla="*/ 823 w 904"/>
                <a:gd name="T13" fmla="*/ 507 h 547"/>
                <a:gd name="T14" fmla="*/ 831 w 904"/>
                <a:gd name="T15" fmla="*/ 494 h 547"/>
                <a:gd name="T16" fmla="*/ 805 w 904"/>
                <a:gd name="T17" fmla="*/ 478 h 547"/>
                <a:gd name="T18" fmla="*/ 832 w 904"/>
                <a:gd name="T19" fmla="*/ 433 h 547"/>
                <a:gd name="T20" fmla="*/ 878 w 904"/>
                <a:gd name="T21" fmla="*/ 507 h 547"/>
                <a:gd name="T22" fmla="*/ 823 w 904"/>
                <a:gd name="T23" fmla="*/ 507 h 547"/>
                <a:gd name="T24" fmla="*/ 797 w 904"/>
                <a:gd name="T25" fmla="*/ 491 h 547"/>
                <a:gd name="T26" fmla="*/ 805 w 904"/>
                <a:gd name="T27" fmla="*/ 478 h 547"/>
                <a:gd name="T28" fmla="*/ 831 w 904"/>
                <a:gd name="T29" fmla="*/ 494 h 547"/>
                <a:gd name="T30" fmla="*/ 823 w 904"/>
                <a:gd name="T31" fmla="*/ 507 h 547"/>
                <a:gd name="T32" fmla="*/ 904 w 904"/>
                <a:gd name="T33" fmla="*/ 546 h 547"/>
                <a:gd name="T34" fmla="*/ 770 w 904"/>
                <a:gd name="T35" fmla="*/ 536 h 547"/>
                <a:gd name="T36" fmla="*/ 797 w 904"/>
                <a:gd name="T37" fmla="*/ 491 h 547"/>
                <a:gd name="T38" fmla="*/ 823 w 904"/>
                <a:gd name="T39" fmla="*/ 507 h 547"/>
                <a:gd name="T40" fmla="*/ 878 w 904"/>
                <a:gd name="T41" fmla="*/ 507 h 547"/>
                <a:gd name="T42" fmla="*/ 904 w 904"/>
                <a:gd name="T43" fmla="*/ 546 h 5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04" h="547">
                  <a:moveTo>
                    <a:pt x="797" y="491"/>
                  </a:moveTo>
                  <a:lnTo>
                    <a:pt x="0" y="13"/>
                  </a:lnTo>
                  <a:lnTo>
                    <a:pt x="8" y="0"/>
                  </a:lnTo>
                  <a:lnTo>
                    <a:pt x="805" y="478"/>
                  </a:lnTo>
                  <a:lnTo>
                    <a:pt x="797" y="491"/>
                  </a:lnTo>
                  <a:close/>
                  <a:moveTo>
                    <a:pt x="878" y="507"/>
                  </a:moveTo>
                  <a:lnTo>
                    <a:pt x="823" y="507"/>
                  </a:lnTo>
                  <a:lnTo>
                    <a:pt x="831" y="494"/>
                  </a:lnTo>
                  <a:lnTo>
                    <a:pt x="805" y="478"/>
                  </a:lnTo>
                  <a:lnTo>
                    <a:pt x="832" y="433"/>
                  </a:lnTo>
                  <a:lnTo>
                    <a:pt x="878" y="507"/>
                  </a:lnTo>
                  <a:close/>
                  <a:moveTo>
                    <a:pt x="823" y="507"/>
                  </a:moveTo>
                  <a:lnTo>
                    <a:pt x="797" y="491"/>
                  </a:lnTo>
                  <a:lnTo>
                    <a:pt x="805" y="478"/>
                  </a:lnTo>
                  <a:lnTo>
                    <a:pt x="831" y="494"/>
                  </a:lnTo>
                  <a:lnTo>
                    <a:pt x="823" y="507"/>
                  </a:lnTo>
                  <a:close/>
                  <a:moveTo>
                    <a:pt x="904" y="546"/>
                  </a:moveTo>
                  <a:lnTo>
                    <a:pt x="770" y="536"/>
                  </a:lnTo>
                  <a:lnTo>
                    <a:pt x="797" y="491"/>
                  </a:lnTo>
                  <a:lnTo>
                    <a:pt x="823" y="507"/>
                  </a:lnTo>
                  <a:lnTo>
                    <a:pt x="878" y="507"/>
                  </a:lnTo>
                  <a:lnTo>
                    <a:pt x="904" y="5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vi-VN"/>
            </a:p>
          </p:txBody>
        </p:sp>
      </p:grpSp>
      <p:grpSp>
        <p:nvGrpSpPr>
          <p:cNvPr id="53" name="Group 15">
            <a:extLst>
              <a:ext uri="{FF2B5EF4-FFF2-40B4-BE49-F238E27FC236}">
                <a16:creationId xmlns:a16="http://schemas.microsoft.com/office/drawing/2014/main" id="{E3EE81D1-6D05-4008-A26E-B68752379848}"/>
              </a:ext>
            </a:extLst>
          </p:cNvPr>
          <p:cNvGrpSpPr>
            <a:grpSpLocks/>
          </p:cNvGrpSpPr>
          <p:nvPr/>
        </p:nvGrpSpPr>
        <p:grpSpPr bwMode="auto">
          <a:xfrm>
            <a:off x="4482050" y="4290561"/>
            <a:ext cx="1085623" cy="1140280"/>
            <a:chOff x="0" y="0"/>
            <a:chExt cx="904" cy="547"/>
          </a:xfrm>
          <a:solidFill>
            <a:srgbClr val="00B0F0"/>
          </a:solidFill>
        </p:grpSpPr>
        <p:sp>
          <p:nvSpPr>
            <p:cNvPr id="54" name="AutoShape 16">
              <a:extLst>
                <a:ext uri="{FF2B5EF4-FFF2-40B4-BE49-F238E27FC236}">
                  <a16:creationId xmlns:a16="http://schemas.microsoft.com/office/drawing/2014/main" id="{30BA22EF-1BEB-4B6B-B4AE-F40D2FD9BC5B}"/>
                </a:ext>
              </a:extLst>
            </p:cNvPr>
            <p:cNvSpPr>
              <a:spLocks/>
            </p:cNvSpPr>
            <p:nvPr/>
          </p:nvSpPr>
          <p:spPr bwMode="auto">
            <a:xfrm>
              <a:off x="0" y="0"/>
              <a:ext cx="904" cy="547"/>
            </a:xfrm>
            <a:custGeom>
              <a:avLst/>
              <a:gdLst>
                <a:gd name="T0" fmla="*/ 797 w 904"/>
                <a:gd name="T1" fmla="*/ 55 h 547"/>
                <a:gd name="T2" fmla="*/ 770 w 904"/>
                <a:gd name="T3" fmla="*/ 10 h 547"/>
                <a:gd name="T4" fmla="*/ 904 w 904"/>
                <a:gd name="T5" fmla="*/ 0 h 547"/>
                <a:gd name="T6" fmla="*/ 878 w 904"/>
                <a:gd name="T7" fmla="*/ 40 h 547"/>
                <a:gd name="T8" fmla="*/ 823 w 904"/>
                <a:gd name="T9" fmla="*/ 40 h 547"/>
                <a:gd name="T10" fmla="*/ 797 w 904"/>
                <a:gd name="T11" fmla="*/ 55 h 547"/>
                <a:gd name="T12" fmla="*/ 805 w 904"/>
                <a:gd name="T13" fmla="*/ 68 h 547"/>
                <a:gd name="T14" fmla="*/ 797 w 904"/>
                <a:gd name="T15" fmla="*/ 55 h 547"/>
                <a:gd name="T16" fmla="*/ 823 w 904"/>
                <a:gd name="T17" fmla="*/ 40 h 547"/>
                <a:gd name="T18" fmla="*/ 831 w 904"/>
                <a:gd name="T19" fmla="*/ 53 h 547"/>
                <a:gd name="T20" fmla="*/ 805 w 904"/>
                <a:gd name="T21" fmla="*/ 68 h 547"/>
                <a:gd name="T22" fmla="*/ 832 w 904"/>
                <a:gd name="T23" fmla="*/ 113 h 547"/>
                <a:gd name="T24" fmla="*/ 805 w 904"/>
                <a:gd name="T25" fmla="*/ 68 h 547"/>
                <a:gd name="T26" fmla="*/ 831 w 904"/>
                <a:gd name="T27" fmla="*/ 53 h 547"/>
                <a:gd name="T28" fmla="*/ 823 w 904"/>
                <a:gd name="T29" fmla="*/ 40 h 547"/>
                <a:gd name="T30" fmla="*/ 878 w 904"/>
                <a:gd name="T31" fmla="*/ 40 h 547"/>
                <a:gd name="T32" fmla="*/ 832 w 904"/>
                <a:gd name="T33" fmla="*/ 113 h 547"/>
                <a:gd name="T34" fmla="*/ 8 w 904"/>
                <a:gd name="T35" fmla="*/ 546 h 547"/>
                <a:gd name="T36" fmla="*/ 0 w 904"/>
                <a:gd name="T37" fmla="*/ 534 h 547"/>
                <a:gd name="T38" fmla="*/ 797 w 904"/>
                <a:gd name="T39" fmla="*/ 55 h 547"/>
                <a:gd name="T40" fmla="*/ 805 w 904"/>
                <a:gd name="T41" fmla="*/ 68 h 547"/>
                <a:gd name="T42" fmla="*/ 8 w 904"/>
                <a:gd name="T43" fmla="*/ 546 h 5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04" h="547">
                  <a:moveTo>
                    <a:pt x="797" y="55"/>
                  </a:moveTo>
                  <a:lnTo>
                    <a:pt x="770" y="10"/>
                  </a:lnTo>
                  <a:lnTo>
                    <a:pt x="904" y="0"/>
                  </a:lnTo>
                  <a:lnTo>
                    <a:pt x="878" y="40"/>
                  </a:lnTo>
                  <a:lnTo>
                    <a:pt x="823" y="40"/>
                  </a:lnTo>
                  <a:lnTo>
                    <a:pt x="797" y="55"/>
                  </a:lnTo>
                  <a:close/>
                  <a:moveTo>
                    <a:pt x="805" y="68"/>
                  </a:moveTo>
                  <a:lnTo>
                    <a:pt x="797" y="55"/>
                  </a:lnTo>
                  <a:lnTo>
                    <a:pt x="823" y="40"/>
                  </a:lnTo>
                  <a:lnTo>
                    <a:pt x="831" y="53"/>
                  </a:lnTo>
                  <a:lnTo>
                    <a:pt x="805" y="68"/>
                  </a:lnTo>
                  <a:close/>
                  <a:moveTo>
                    <a:pt x="832" y="113"/>
                  </a:moveTo>
                  <a:lnTo>
                    <a:pt x="805" y="68"/>
                  </a:lnTo>
                  <a:lnTo>
                    <a:pt x="831" y="53"/>
                  </a:lnTo>
                  <a:lnTo>
                    <a:pt x="823" y="40"/>
                  </a:lnTo>
                  <a:lnTo>
                    <a:pt x="878" y="40"/>
                  </a:lnTo>
                  <a:lnTo>
                    <a:pt x="832" y="113"/>
                  </a:lnTo>
                  <a:close/>
                  <a:moveTo>
                    <a:pt x="8" y="546"/>
                  </a:moveTo>
                  <a:lnTo>
                    <a:pt x="0" y="534"/>
                  </a:lnTo>
                  <a:lnTo>
                    <a:pt x="797" y="55"/>
                  </a:lnTo>
                  <a:lnTo>
                    <a:pt x="805" y="68"/>
                  </a:lnTo>
                  <a:lnTo>
                    <a:pt x="8" y="5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vi-VN"/>
            </a:p>
          </p:txBody>
        </p:sp>
      </p:grpSp>
      <p:grpSp>
        <p:nvGrpSpPr>
          <p:cNvPr id="55" name="Group 9">
            <a:extLst>
              <a:ext uri="{FF2B5EF4-FFF2-40B4-BE49-F238E27FC236}">
                <a16:creationId xmlns:a16="http://schemas.microsoft.com/office/drawing/2014/main" id="{51F4781A-D93C-4741-B713-02E834B0069A}"/>
              </a:ext>
            </a:extLst>
          </p:cNvPr>
          <p:cNvGrpSpPr>
            <a:grpSpLocks/>
          </p:cNvGrpSpPr>
          <p:nvPr/>
        </p:nvGrpSpPr>
        <p:grpSpPr bwMode="auto">
          <a:xfrm>
            <a:off x="5702825" y="4320987"/>
            <a:ext cx="970742" cy="1109854"/>
            <a:chOff x="0" y="0"/>
            <a:chExt cx="904" cy="547"/>
          </a:xfrm>
          <a:solidFill>
            <a:srgbClr val="00B0F0"/>
          </a:solidFill>
        </p:grpSpPr>
        <p:sp>
          <p:nvSpPr>
            <p:cNvPr id="56" name="AutoShape 10">
              <a:extLst>
                <a:ext uri="{FF2B5EF4-FFF2-40B4-BE49-F238E27FC236}">
                  <a16:creationId xmlns:a16="http://schemas.microsoft.com/office/drawing/2014/main" id="{0B221C21-4D3F-455D-8175-143D3318987B}"/>
                </a:ext>
              </a:extLst>
            </p:cNvPr>
            <p:cNvSpPr>
              <a:spLocks/>
            </p:cNvSpPr>
            <p:nvPr/>
          </p:nvSpPr>
          <p:spPr bwMode="auto">
            <a:xfrm>
              <a:off x="0" y="0"/>
              <a:ext cx="904" cy="547"/>
            </a:xfrm>
            <a:custGeom>
              <a:avLst/>
              <a:gdLst>
                <a:gd name="T0" fmla="*/ 797 w 904"/>
                <a:gd name="T1" fmla="*/ 491 h 547"/>
                <a:gd name="T2" fmla="*/ 0 w 904"/>
                <a:gd name="T3" fmla="*/ 13 h 547"/>
                <a:gd name="T4" fmla="*/ 8 w 904"/>
                <a:gd name="T5" fmla="*/ 0 h 547"/>
                <a:gd name="T6" fmla="*/ 805 w 904"/>
                <a:gd name="T7" fmla="*/ 478 h 547"/>
                <a:gd name="T8" fmla="*/ 797 w 904"/>
                <a:gd name="T9" fmla="*/ 491 h 547"/>
                <a:gd name="T10" fmla="*/ 878 w 904"/>
                <a:gd name="T11" fmla="*/ 507 h 547"/>
                <a:gd name="T12" fmla="*/ 823 w 904"/>
                <a:gd name="T13" fmla="*/ 507 h 547"/>
                <a:gd name="T14" fmla="*/ 831 w 904"/>
                <a:gd name="T15" fmla="*/ 494 h 547"/>
                <a:gd name="T16" fmla="*/ 805 w 904"/>
                <a:gd name="T17" fmla="*/ 478 h 547"/>
                <a:gd name="T18" fmla="*/ 832 w 904"/>
                <a:gd name="T19" fmla="*/ 433 h 547"/>
                <a:gd name="T20" fmla="*/ 878 w 904"/>
                <a:gd name="T21" fmla="*/ 507 h 547"/>
                <a:gd name="T22" fmla="*/ 823 w 904"/>
                <a:gd name="T23" fmla="*/ 507 h 547"/>
                <a:gd name="T24" fmla="*/ 797 w 904"/>
                <a:gd name="T25" fmla="*/ 491 h 547"/>
                <a:gd name="T26" fmla="*/ 805 w 904"/>
                <a:gd name="T27" fmla="*/ 478 h 547"/>
                <a:gd name="T28" fmla="*/ 831 w 904"/>
                <a:gd name="T29" fmla="*/ 494 h 547"/>
                <a:gd name="T30" fmla="*/ 823 w 904"/>
                <a:gd name="T31" fmla="*/ 507 h 547"/>
                <a:gd name="T32" fmla="*/ 904 w 904"/>
                <a:gd name="T33" fmla="*/ 546 h 547"/>
                <a:gd name="T34" fmla="*/ 770 w 904"/>
                <a:gd name="T35" fmla="*/ 536 h 547"/>
                <a:gd name="T36" fmla="*/ 797 w 904"/>
                <a:gd name="T37" fmla="*/ 491 h 547"/>
                <a:gd name="T38" fmla="*/ 823 w 904"/>
                <a:gd name="T39" fmla="*/ 507 h 547"/>
                <a:gd name="T40" fmla="*/ 878 w 904"/>
                <a:gd name="T41" fmla="*/ 507 h 547"/>
                <a:gd name="T42" fmla="*/ 904 w 904"/>
                <a:gd name="T43" fmla="*/ 546 h 5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04" h="547">
                  <a:moveTo>
                    <a:pt x="797" y="491"/>
                  </a:moveTo>
                  <a:lnTo>
                    <a:pt x="0" y="13"/>
                  </a:lnTo>
                  <a:lnTo>
                    <a:pt x="8" y="0"/>
                  </a:lnTo>
                  <a:lnTo>
                    <a:pt x="805" y="478"/>
                  </a:lnTo>
                  <a:lnTo>
                    <a:pt x="797" y="491"/>
                  </a:lnTo>
                  <a:close/>
                  <a:moveTo>
                    <a:pt x="878" y="507"/>
                  </a:moveTo>
                  <a:lnTo>
                    <a:pt x="823" y="507"/>
                  </a:lnTo>
                  <a:lnTo>
                    <a:pt x="831" y="494"/>
                  </a:lnTo>
                  <a:lnTo>
                    <a:pt x="805" y="478"/>
                  </a:lnTo>
                  <a:lnTo>
                    <a:pt x="832" y="433"/>
                  </a:lnTo>
                  <a:lnTo>
                    <a:pt x="878" y="507"/>
                  </a:lnTo>
                  <a:close/>
                  <a:moveTo>
                    <a:pt x="823" y="507"/>
                  </a:moveTo>
                  <a:lnTo>
                    <a:pt x="797" y="491"/>
                  </a:lnTo>
                  <a:lnTo>
                    <a:pt x="805" y="478"/>
                  </a:lnTo>
                  <a:lnTo>
                    <a:pt x="831" y="494"/>
                  </a:lnTo>
                  <a:lnTo>
                    <a:pt x="823" y="507"/>
                  </a:lnTo>
                  <a:close/>
                  <a:moveTo>
                    <a:pt x="904" y="546"/>
                  </a:moveTo>
                  <a:lnTo>
                    <a:pt x="770" y="536"/>
                  </a:lnTo>
                  <a:lnTo>
                    <a:pt x="797" y="491"/>
                  </a:lnTo>
                  <a:lnTo>
                    <a:pt x="823" y="507"/>
                  </a:lnTo>
                  <a:lnTo>
                    <a:pt x="878" y="507"/>
                  </a:lnTo>
                  <a:lnTo>
                    <a:pt x="904" y="5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vi-VN"/>
            </a:p>
          </p:txBody>
        </p:sp>
      </p:grpSp>
      <p:grpSp>
        <p:nvGrpSpPr>
          <p:cNvPr id="57" name="Group 15">
            <a:extLst>
              <a:ext uri="{FF2B5EF4-FFF2-40B4-BE49-F238E27FC236}">
                <a16:creationId xmlns:a16="http://schemas.microsoft.com/office/drawing/2014/main" id="{F70E63EA-041B-45FC-9A4D-1401FA428420}"/>
              </a:ext>
            </a:extLst>
          </p:cNvPr>
          <p:cNvGrpSpPr>
            <a:grpSpLocks/>
          </p:cNvGrpSpPr>
          <p:nvPr/>
        </p:nvGrpSpPr>
        <p:grpSpPr bwMode="auto">
          <a:xfrm>
            <a:off x="6847081" y="4320987"/>
            <a:ext cx="1085623" cy="1140280"/>
            <a:chOff x="0" y="0"/>
            <a:chExt cx="904" cy="547"/>
          </a:xfrm>
          <a:solidFill>
            <a:srgbClr val="00B0F0"/>
          </a:solidFill>
        </p:grpSpPr>
        <p:sp>
          <p:nvSpPr>
            <p:cNvPr id="58" name="AutoShape 16">
              <a:extLst>
                <a:ext uri="{FF2B5EF4-FFF2-40B4-BE49-F238E27FC236}">
                  <a16:creationId xmlns:a16="http://schemas.microsoft.com/office/drawing/2014/main" id="{08A9A7ED-C6D0-401E-9943-5F1C5018D0EB}"/>
                </a:ext>
              </a:extLst>
            </p:cNvPr>
            <p:cNvSpPr>
              <a:spLocks/>
            </p:cNvSpPr>
            <p:nvPr/>
          </p:nvSpPr>
          <p:spPr bwMode="auto">
            <a:xfrm>
              <a:off x="0" y="0"/>
              <a:ext cx="904" cy="547"/>
            </a:xfrm>
            <a:custGeom>
              <a:avLst/>
              <a:gdLst>
                <a:gd name="T0" fmla="*/ 797 w 904"/>
                <a:gd name="T1" fmla="*/ 55 h 547"/>
                <a:gd name="T2" fmla="*/ 770 w 904"/>
                <a:gd name="T3" fmla="*/ 10 h 547"/>
                <a:gd name="T4" fmla="*/ 904 w 904"/>
                <a:gd name="T5" fmla="*/ 0 h 547"/>
                <a:gd name="T6" fmla="*/ 878 w 904"/>
                <a:gd name="T7" fmla="*/ 40 h 547"/>
                <a:gd name="T8" fmla="*/ 823 w 904"/>
                <a:gd name="T9" fmla="*/ 40 h 547"/>
                <a:gd name="T10" fmla="*/ 797 w 904"/>
                <a:gd name="T11" fmla="*/ 55 h 547"/>
                <a:gd name="T12" fmla="*/ 805 w 904"/>
                <a:gd name="T13" fmla="*/ 68 h 547"/>
                <a:gd name="T14" fmla="*/ 797 w 904"/>
                <a:gd name="T15" fmla="*/ 55 h 547"/>
                <a:gd name="T16" fmla="*/ 823 w 904"/>
                <a:gd name="T17" fmla="*/ 40 h 547"/>
                <a:gd name="T18" fmla="*/ 831 w 904"/>
                <a:gd name="T19" fmla="*/ 53 h 547"/>
                <a:gd name="T20" fmla="*/ 805 w 904"/>
                <a:gd name="T21" fmla="*/ 68 h 547"/>
                <a:gd name="T22" fmla="*/ 832 w 904"/>
                <a:gd name="T23" fmla="*/ 113 h 547"/>
                <a:gd name="T24" fmla="*/ 805 w 904"/>
                <a:gd name="T25" fmla="*/ 68 h 547"/>
                <a:gd name="T26" fmla="*/ 831 w 904"/>
                <a:gd name="T27" fmla="*/ 53 h 547"/>
                <a:gd name="T28" fmla="*/ 823 w 904"/>
                <a:gd name="T29" fmla="*/ 40 h 547"/>
                <a:gd name="T30" fmla="*/ 878 w 904"/>
                <a:gd name="T31" fmla="*/ 40 h 547"/>
                <a:gd name="T32" fmla="*/ 832 w 904"/>
                <a:gd name="T33" fmla="*/ 113 h 547"/>
                <a:gd name="T34" fmla="*/ 8 w 904"/>
                <a:gd name="T35" fmla="*/ 546 h 547"/>
                <a:gd name="T36" fmla="*/ 0 w 904"/>
                <a:gd name="T37" fmla="*/ 534 h 547"/>
                <a:gd name="T38" fmla="*/ 797 w 904"/>
                <a:gd name="T39" fmla="*/ 55 h 547"/>
                <a:gd name="T40" fmla="*/ 805 w 904"/>
                <a:gd name="T41" fmla="*/ 68 h 547"/>
                <a:gd name="T42" fmla="*/ 8 w 904"/>
                <a:gd name="T43" fmla="*/ 546 h 5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04" h="547">
                  <a:moveTo>
                    <a:pt x="797" y="55"/>
                  </a:moveTo>
                  <a:lnTo>
                    <a:pt x="770" y="10"/>
                  </a:lnTo>
                  <a:lnTo>
                    <a:pt x="904" y="0"/>
                  </a:lnTo>
                  <a:lnTo>
                    <a:pt x="878" y="40"/>
                  </a:lnTo>
                  <a:lnTo>
                    <a:pt x="823" y="40"/>
                  </a:lnTo>
                  <a:lnTo>
                    <a:pt x="797" y="55"/>
                  </a:lnTo>
                  <a:close/>
                  <a:moveTo>
                    <a:pt x="805" y="68"/>
                  </a:moveTo>
                  <a:lnTo>
                    <a:pt x="797" y="55"/>
                  </a:lnTo>
                  <a:lnTo>
                    <a:pt x="823" y="40"/>
                  </a:lnTo>
                  <a:lnTo>
                    <a:pt x="831" y="53"/>
                  </a:lnTo>
                  <a:lnTo>
                    <a:pt x="805" y="68"/>
                  </a:lnTo>
                  <a:close/>
                  <a:moveTo>
                    <a:pt x="832" y="113"/>
                  </a:moveTo>
                  <a:lnTo>
                    <a:pt x="805" y="68"/>
                  </a:lnTo>
                  <a:lnTo>
                    <a:pt x="831" y="53"/>
                  </a:lnTo>
                  <a:lnTo>
                    <a:pt x="823" y="40"/>
                  </a:lnTo>
                  <a:lnTo>
                    <a:pt x="878" y="40"/>
                  </a:lnTo>
                  <a:lnTo>
                    <a:pt x="832" y="113"/>
                  </a:lnTo>
                  <a:close/>
                  <a:moveTo>
                    <a:pt x="8" y="546"/>
                  </a:moveTo>
                  <a:lnTo>
                    <a:pt x="0" y="534"/>
                  </a:lnTo>
                  <a:lnTo>
                    <a:pt x="797" y="55"/>
                  </a:lnTo>
                  <a:lnTo>
                    <a:pt x="805" y="68"/>
                  </a:lnTo>
                  <a:lnTo>
                    <a:pt x="8" y="5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vi-VN"/>
            </a:p>
          </p:txBody>
        </p:sp>
      </p:grpSp>
      <p:grpSp>
        <p:nvGrpSpPr>
          <p:cNvPr id="59" name="Group 9">
            <a:extLst>
              <a:ext uri="{FF2B5EF4-FFF2-40B4-BE49-F238E27FC236}">
                <a16:creationId xmlns:a16="http://schemas.microsoft.com/office/drawing/2014/main" id="{F27BDCD4-649A-43D6-B178-670BC95C141D}"/>
              </a:ext>
            </a:extLst>
          </p:cNvPr>
          <p:cNvGrpSpPr>
            <a:grpSpLocks/>
          </p:cNvGrpSpPr>
          <p:nvPr/>
        </p:nvGrpSpPr>
        <p:grpSpPr bwMode="auto">
          <a:xfrm>
            <a:off x="8106218" y="4285266"/>
            <a:ext cx="970742" cy="1109854"/>
            <a:chOff x="0" y="0"/>
            <a:chExt cx="904" cy="547"/>
          </a:xfrm>
          <a:solidFill>
            <a:srgbClr val="00B0F0"/>
          </a:solidFill>
        </p:grpSpPr>
        <p:sp>
          <p:nvSpPr>
            <p:cNvPr id="60" name="AutoShape 10">
              <a:extLst>
                <a:ext uri="{FF2B5EF4-FFF2-40B4-BE49-F238E27FC236}">
                  <a16:creationId xmlns:a16="http://schemas.microsoft.com/office/drawing/2014/main" id="{EF321F10-3E81-4B27-ABE8-B2CA3779F973}"/>
                </a:ext>
              </a:extLst>
            </p:cNvPr>
            <p:cNvSpPr>
              <a:spLocks/>
            </p:cNvSpPr>
            <p:nvPr/>
          </p:nvSpPr>
          <p:spPr bwMode="auto">
            <a:xfrm>
              <a:off x="0" y="0"/>
              <a:ext cx="904" cy="547"/>
            </a:xfrm>
            <a:custGeom>
              <a:avLst/>
              <a:gdLst>
                <a:gd name="T0" fmla="*/ 797 w 904"/>
                <a:gd name="T1" fmla="*/ 491 h 547"/>
                <a:gd name="T2" fmla="*/ 0 w 904"/>
                <a:gd name="T3" fmla="*/ 13 h 547"/>
                <a:gd name="T4" fmla="*/ 8 w 904"/>
                <a:gd name="T5" fmla="*/ 0 h 547"/>
                <a:gd name="T6" fmla="*/ 805 w 904"/>
                <a:gd name="T7" fmla="*/ 478 h 547"/>
                <a:gd name="T8" fmla="*/ 797 w 904"/>
                <a:gd name="T9" fmla="*/ 491 h 547"/>
                <a:gd name="T10" fmla="*/ 878 w 904"/>
                <a:gd name="T11" fmla="*/ 507 h 547"/>
                <a:gd name="T12" fmla="*/ 823 w 904"/>
                <a:gd name="T13" fmla="*/ 507 h 547"/>
                <a:gd name="T14" fmla="*/ 831 w 904"/>
                <a:gd name="T15" fmla="*/ 494 h 547"/>
                <a:gd name="T16" fmla="*/ 805 w 904"/>
                <a:gd name="T17" fmla="*/ 478 h 547"/>
                <a:gd name="T18" fmla="*/ 832 w 904"/>
                <a:gd name="T19" fmla="*/ 433 h 547"/>
                <a:gd name="T20" fmla="*/ 878 w 904"/>
                <a:gd name="T21" fmla="*/ 507 h 547"/>
                <a:gd name="T22" fmla="*/ 823 w 904"/>
                <a:gd name="T23" fmla="*/ 507 h 547"/>
                <a:gd name="T24" fmla="*/ 797 w 904"/>
                <a:gd name="T25" fmla="*/ 491 h 547"/>
                <a:gd name="T26" fmla="*/ 805 w 904"/>
                <a:gd name="T27" fmla="*/ 478 h 547"/>
                <a:gd name="T28" fmla="*/ 831 w 904"/>
                <a:gd name="T29" fmla="*/ 494 h 547"/>
                <a:gd name="T30" fmla="*/ 823 w 904"/>
                <a:gd name="T31" fmla="*/ 507 h 547"/>
                <a:gd name="T32" fmla="*/ 904 w 904"/>
                <a:gd name="T33" fmla="*/ 546 h 547"/>
                <a:gd name="T34" fmla="*/ 770 w 904"/>
                <a:gd name="T35" fmla="*/ 536 h 547"/>
                <a:gd name="T36" fmla="*/ 797 w 904"/>
                <a:gd name="T37" fmla="*/ 491 h 547"/>
                <a:gd name="T38" fmla="*/ 823 w 904"/>
                <a:gd name="T39" fmla="*/ 507 h 547"/>
                <a:gd name="T40" fmla="*/ 878 w 904"/>
                <a:gd name="T41" fmla="*/ 507 h 547"/>
                <a:gd name="T42" fmla="*/ 904 w 904"/>
                <a:gd name="T43" fmla="*/ 546 h 5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04" h="547">
                  <a:moveTo>
                    <a:pt x="797" y="491"/>
                  </a:moveTo>
                  <a:lnTo>
                    <a:pt x="0" y="13"/>
                  </a:lnTo>
                  <a:lnTo>
                    <a:pt x="8" y="0"/>
                  </a:lnTo>
                  <a:lnTo>
                    <a:pt x="805" y="478"/>
                  </a:lnTo>
                  <a:lnTo>
                    <a:pt x="797" y="491"/>
                  </a:lnTo>
                  <a:close/>
                  <a:moveTo>
                    <a:pt x="878" y="507"/>
                  </a:moveTo>
                  <a:lnTo>
                    <a:pt x="823" y="507"/>
                  </a:lnTo>
                  <a:lnTo>
                    <a:pt x="831" y="494"/>
                  </a:lnTo>
                  <a:lnTo>
                    <a:pt x="805" y="478"/>
                  </a:lnTo>
                  <a:lnTo>
                    <a:pt x="832" y="433"/>
                  </a:lnTo>
                  <a:lnTo>
                    <a:pt x="878" y="507"/>
                  </a:lnTo>
                  <a:close/>
                  <a:moveTo>
                    <a:pt x="823" y="507"/>
                  </a:moveTo>
                  <a:lnTo>
                    <a:pt x="797" y="491"/>
                  </a:lnTo>
                  <a:lnTo>
                    <a:pt x="805" y="478"/>
                  </a:lnTo>
                  <a:lnTo>
                    <a:pt x="831" y="494"/>
                  </a:lnTo>
                  <a:lnTo>
                    <a:pt x="823" y="507"/>
                  </a:lnTo>
                  <a:close/>
                  <a:moveTo>
                    <a:pt x="904" y="546"/>
                  </a:moveTo>
                  <a:lnTo>
                    <a:pt x="770" y="536"/>
                  </a:lnTo>
                  <a:lnTo>
                    <a:pt x="797" y="491"/>
                  </a:lnTo>
                  <a:lnTo>
                    <a:pt x="823" y="507"/>
                  </a:lnTo>
                  <a:lnTo>
                    <a:pt x="878" y="507"/>
                  </a:lnTo>
                  <a:lnTo>
                    <a:pt x="904" y="5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vi-VN"/>
            </a:p>
          </p:txBody>
        </p:sp>
      </p:grpSp>
      <p:grpSp>
        <p:nvGrpSpPr>
          <p:cNvPr id="61" name="Group 15">
            <a:extLst>
              <a:ext uri="{FF2B5EF4-FFF2-40B4-BE49-F238E27FC236}">
                <a16:creationId xmlns:a16="http://schemas.microsoft.com/office/drawing/2014/main" id="{5DB18C04-08D4-48D7-A416-294CEB7C4ADC}"/>
              </a:ext>
            </a:extLst>
          </p:cNvPr>
          <p:cNvGrpSpPr>
            <a:grpSpLocks/>
          </p:cNvGrpSpPr>
          <p:nvPr/>
        </p:nvGrpSpPr>
        <p:grpSpPr bwMode="auto">
          <a:xfrm>
            <a:off x="9382013" y="4270053"/>
            <a:ext cx="1085623" cy="1140280"/>
            <a:chOff x="0" y="0"/>
            <a:chExt cx="904" cy="547"/>
          </a:xfrm>
          <a:solidFill>
            <a:srgbClr val="00B0F0"/>
          </a:solidFill>
        </p:grpSpPr>
        <p:sp>
          <p:nvSpPr>
            <p:cNvPr id="62" name="AutoShape 16">
              <a:extLst>
                <a:ext uri="{FF2B5EF4-FFF2-40B4-BE49-F238E27FC236}">
                  <a16:creationId xmlns:a16="http://schemas.microsoft.com/office/drawing/2014/main" id="{FA19F91E-FA3E-43B2-91C7-582D7C4E8F8F}"/>
                </a:ext>
              </a:extLst>
            </p:cNvPr>
            <p:cNvSpPr>
              <a:spLocks/>
            </p:cNvSpPr>
            <p:nvPr/>
          </p:nvSpPr>
          <p:spPr bwMode="auto">
            <a:xfrm>
              <a:off x="0" y="0"/>
              <a:ext cx="904" cy="547"/>
            </a:xfrm>
            <a:custGeom>
              <a:avLst/>
              <a:gdLst>
                <a:gd name="T0" fmla="*/ 797 w 904"/>
                <a:gd name="T1" fmla="*/ 55 h 547"/>
                <a:gd name="T2" fmla="*/ 770 w 904"/>
                <a:gd name="T3" fmla="*/ 10 h 547"/>
                <a:gd name="T4" fmla="*/ 904 w 904"/>
                <a:gd name="T5" fmla="*/ 0 h 547"/>
                <a:gd name="T6" fmla="*/ 878 w 904"/>
                <a:gd name="T7" fmla="*/ 40 h 547"/>
                <a:gd name="T8" fmla="*/ 823 w 904"/>
                <a:gd name="T9" fmla="*/ 40 h 547"/>
                <a:gd name="T10" fmla="*/ 797 w 904"/>
                <a:gd name="T11" fmla="*/ 55 h 547"/>
                <a:gd name="T12" fmla="*/ 805 w 904"/>
                <a:gd name="T13" fmla="*/ 68 h 547"/>
                <a:gd name="T14" fmla="*/ 797 w 904"/>
                <a:gd name="T15" fmla="*/ 55 h 547"/>
                <a:gd name="T16" fmla="*/ 823 w 904"/>
                <a:gd name="T17" fmla="*/ 40 h 547"/>
                <a:gd name="T18" fmla="*/ 831 w 904"/>
                <a:gd name="T19" fmla="*/ 53 h 547"/>
                <a:gd name="T20" fmla="*/ 805 w 904"/>
                <a:gd name="T21" fmla="*/ 68 h 547"/>
                <a:gd name="T22" fmla="*/ 832 w 904"/>
                <a:gd name="T23" fmla="*/ 113 h 547"/>
                <a:gd name="T24" fmla="*/ 805 w 904"/>
                <a:gd name="T25" fmla="*/ 68 h 547"/>
                <a:gd name="T26" fmla="*/ 831 w 904"/>
                <a:gd name="T27" fmla="*/ 53 h 547"/>
                <a:gd name="T28" fmla="*/ 823 w 904"/>
                <a:gd name="T29" fmla="*/ 40 h 547"/>
                <a:gd name="T30" fmla="*/ 878 w 904"/>
                <a:gd name="T31" fmla="*/ 40 h 547"/>
                <a:gd name="T32" fmla="*/ 832 w 904"/>
                <a:gd name="T33" fmla="*/ 113 h 547"/>
                <a:gd name="T34" fmla="*/ 8 w 904"/>
                <a:gd name="T35" fmla="*/ 546 h 547"/>
                <a:gd name="T36" fmla="*/ 0 w 904"/>
                <a:gd name="T37" fmla="*/ 534 h 547"/>
                <a:gd name="T38" fmla="*/ 797 w 904"/>
                <a:gd name="T39" fmla="*/ 55 h 547"/>
                <a:gd name="T40" fmla="*/ 805 w 904"/>
                <a:gd name="T41" fmla="*/ 68 h 547"/>
                <a:gd name="T42" fmla="*/ 8 w 904"/>
                <a:gd name="T43" fmla="*/ 546 h 5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04" h="547">
                  <a:moveTo>
                    <a:pt x="797" y="55"/>
                  </a:moveTo>
                  <a:lnTo>
                    <a:pt x="770" y="10"/>
                  </a:lnTo>
                  <a:lnTo>
                    <a:pt x="904" y="0"/>
                  </a:lnTo>
                  <a:lnTo>
                    <a:pt x="878" y="40"/>
                  </a:lnTo>
                  <a:lnTo>
                    <a:pt x="823" y="40"/>
                  </a:lnTo>
                  <a:lnTo>
                    <a:pt x="797" y="55"/>
                  </a:lnTo>
                  <a:close/>
                  <a:moveTo>
                    <a:pt x="805" y="68"/>
                  </a:moveTo>
                  <a:lnTo>
                    <a:pt x="797" y="55"/>
                  </a:lnTo>
                  <a:lnTo>
                    <a:pt x="823" y="40"/>
                  </a:lnTo>
                  <a:lnTo>
                    <a:pt x="831" y="53"/>
                  </a:lnTo>
                  <a:lnTo>
                    <a:pt x="805" y="68"/>
                  </a:lnTo>
                  <a:close/>
                  <a:moveTo>
                    <a:pt x="832" y="113"/>
                  </a:moveTo>
                  <a:lnTo>
                    <a:pt x="805" y="68"/>
                  </a:lnTo>
                  <a:lnTo>
                    <a:pt x="831" y="53"/>
                  </a:lnTo>
                  <a:lnTo>
                    <a:pt x="823" y="40"/>
                  </a:lnTo>
                  <a:lnTo>
                    <a:pt x="878" y="40"/>
                  </a:lnTo>
                  <a:lnTo>
                    <a:pt x="832" y="113"/>
                  </a:lnTo>
                  <a:close/>
                  <a:moveTo>
                    <a:pt x="8" y="546"/>
                  </a:moveTo>
                  <a:lnTo>
                    <a:pt x="0" y="534"/>
                  </a:lnTo>
                  <a:lnTo>
                    <a:pt x="797" y="55"/>
                  </a:lnTo>
                  <a:lnTo>
                    <a:pt x="805" y="68"/>
                  </a:lnTo>
                  <a:lnTo>
                    <a:pt x="8" y="5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vi-VN" dirty="0"/>
            </a:p>
          </p:txBody>
        </p:sp>
      </p:grpSp>
      <p:grpSp>
        <p:nvGrpSpPr>
          <p:cNvPr id="63" name="Group 9">
            <a:extLst>
              <a:ext uri="{FF2B5EF4-FFF2-40B4-BE49-F238E27FC236}">
                <a16:creationId xmlns:a16="http://schemas.microsoft.com/office/drawing/2014/main" id="{F8849C11-D742-493E-8F41-D230CEB47049}"/>
              </a:ext>
            </a:extLst>
          </p:cNvPr>
          <p:cNvGrpSpPr>
            <a:grpSpLocks/>
          </p:cNvGrpSpPr>
          <p:nvPr/>
        </p:nvGrpSpPr>
        <p:grpSpPr bwMode="auto">
          <a:xfrm>
            <a:off x="10545903" y="4340294"/>
            <a:ext cx="1146747" cy="1140281"/>
            <a:chOff x="0" y="0"/>
            <a:chExt cx="904" cy="547"/>
          </a:xfrm>
          <a:solidFill>
            <a:srgbClr val="00B0F0"/>
          </a:solidFill>
        </p:grpSpPr>
        <p:sp>
          <p:nvSpPr>
            <p:cNvPr id="64" name="AutoShape 10">
              <a:extLst>
                <a:ext uri="{FF2B5EF4-FFF2-40B4-BE49-F238E27FC236}">
                  <a16:creationId xmlns:a16="http://schemas.microsoft.com/office/drawing/2014/main" id="{9398606C-E580-491D-9D4D-E17EC9225E92}"/>
                </a:ext>
              </a:extLst>
            </p:cNvPr>
            <p:cNvSpPr>
              <a:spLocks/>
            </p:cNvSpPr>
            <p:nvPr/>
          </p:nvSpPr>
          <p:spPr bwMode="auto">
            <a:xfrm>
              <a:off x="0" y="0"/>
              <a:ext cx="904" cy="547"/>
            </a:xfrm>
            <a:custGeom>
              <a:avLst/>
              <a:gdLst>
                <a:gd name="T0" fmla="*/ 797 w 904"/>
                <a:gd name="T1" fmla="*/ 491 h 547"/>
                <a:gd name="T2" fmla="*/ 0 w 904"/>
                <a:gd name="T3" fmla="*/ 13 h 547"/>
                <a:gd name="T4" fmla="*/ 8 w 904"/>
                <a:gd name="T5" fmla="*/ 0 h 547"/>
                <a:gd name="T6" fmla="*/ 805 w 904"/>
                <a:gd name="T7" fmla="*/ 478 h 547"/>
                <a:gd name="T8" fmla="*/ 797 w 904"/>
                <a:gd name="T9" fmla="*/ 491 h 547"/>
                <a:gd name="T10" fmla="*/ 878 w 904"/>
                <a:gd name="T11" fmla="*/ 507 h 547"/>
                <a:gd name="T12" fmla="*/ 823 w 904"/>
                <a:gd name="T13" fmla="*/ 507 h 547"/>
                <a:gd name="T14" fmla="*/ 831 w 904"/>
                <a:gd name="T15" fmla="*/ 494 h 547"/>
                <a:gd name="T16" fmla="*/ 805 w 904"/>
                <a:gd name="T17" fmla="*/ 478 h 547"/>
                <a:gd name="T18" fmla="*/ 832 w 904"/>
                <a:gd name="T19" fmla="*/ 433 h 547"/>
                <a:gd name="T20" fmla="*/ 878 w 904"/>
                <a:gd name="T21" fmla="*/ 507 h 547"/>
                <a:gd name="T22" fmla="*/ 823 w 904"/>
                <a:gd name="T23" fmla="*/ 507 h 547"/>
                <a:gd name="T24" fmla="*/ 797 w 904"/>
                <a:gd name="T25" fmla="*/ 491 h 547"/>
                <a:gd name="T26" fmla="*/ 805 w 904"/>
                <a:gd name="T27" fmla="*/ 478 h 547"/>
                <a:gd name="T28" fmla="*/ 831 w 904"/>
                <a:gd name="T29" fmla="*/ 494 h 547"/>
                <a:gd name="T30" fmla="*/ 823 w 904"/>
                <a:gd name="T31" fmla="*/ 507 h 547"/>
                <a:gd name="T32" fmla="*/ 904 w 904"/>
                <a:gd name="T33" fmla="*/ 546 h 547"/>
                <a:gd name="T34" fmla="*/ 770 w 904"/>
                <a:gd name="T35" fmla="*/ 536 h 547"/>
                <a:gd name="T36" fmla="*/ 797 w 904"/>
                <a:gd name="T37" fmla="*/ 491 h 547"/>
                <a:gd name="T38" fmla="*/ 823 w 904"/>
                <a:gd name="T39" fmla="*/ 507 h 547"/>
                <a:gd name="T40" fmla="*/ 878 w 904"/>
                <a:gd name="T41" fmla="*/ 507 h 547"/>
                <a:gd name="T42" fmla="*/ 904 w 904"/>
                <a:gd name="T43" fmla="*/ 546 h 5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04" h="547">
                  <a:moveTo>
                    <a:pt x="797" y="491"/>
                  </a:moveTo>
                  <a:lnTo>
                    <a:pt x="0" y="13"/>
                  </a:lnTo>
                  <a:lnTo>
                    <a:pt x="8" y="0"/>
                  </a:lnTo>
                  <a:lnTo>
                    <a:pt x="805" y="478"/>
                  </a:lnTo>
                  <a:lnTo>
                    <a:pt x="797" y="491"/>
                  </a:lnTo>
                  <a:close/>
                  <a:moveTo>
                    <a:pt x="878" y="507"/>
                  </a:moveTo>
                  <a:lnTo>
                    <a:pt x="823" y="507"/>
                  </a:lnTo>
                  <a:lnTo>
                    <a:pt x="831" y="494"/>
                  </a:lnTo>
                  <a:lnTo>
                    <a:pt x="805" y="478"/>
                  </a:lnTo>
                  <a:lnTo>
                    <a:pt x="832" y="433"/>
                  </a:lnTo>
                  <a:lnTo>
                    <a:pt x="878" y="507"/>
                  </a:lnTo>
                  <a:close/>
                  <a:moveTo>
                    <a:pt x="823" y="507"/>
                  </a:moveTo>
                  <a:lnTo>
                    <a:pt x="797" y="491"/>
                  </a:lnTo>
                  <a:lnTo>
                    <a:pt x="805" y="478"/>
                  </a:lnTo>
                  <a:lnTo>
                    <a:pt x="831" y="494"/>
                  </a:lnTo>
                  <a:lnTo>
                    <a:pt x="823" y="507"/>
                  </a:lnTo>
                  <a:close/>
                  <a:moveTo>
                    <a:pt x="904" y="546"/>
                  </a:moveTo>
                  <a:lnTo>
                    <a:pt x="770" y="536"/>
                  </a:lnTo>
                  <a:lnTo>
                    <a:pt x="797" y="491"/>
                  </a:lnTo>
                  <a:lnTo>
                    <a:pt x="823" y="507"/>
                  </a:lnTo>
                  <a:lnTo>
                    <a:pt x="878" y="507"/>
                  </a:lnTo>
                  <a:lnTo>
                    <a:pt x="904" y="5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vi-VN"/>
            </a:p>
          </p:txBody>
        </p:sp>
      </p:grpSp>
    </p:spTree>
    <p:extLst>
      <p:ext uri="{BB962C8B-B14F-4D97-AF65-F5344CB8AC3E}">
        <p14:creationId xmlns:p14="http://schemas.microsoft.com/office/powerpoint/2010/main" val="2114688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8"/>
                                        </p:tgtEl>
                                        <p:attrNameLst>
                                          <p:attrName>style.visibility</p:attrName>
                                        </p:attrNameLst>
                                      </p:cBhvr>
                                      <p:to>
                                        <p:strVal val="visible"/>
                                      </p:to>
                                    </p:set>
                                    <p:animEffect transition="in" filter="fade">
                                      <p:cBhvr>
                                        <p:cTn id="12" dur="500"/>
                                        <p:tgtEl>
                                          <p:spTgt spid="28"/>
                                        </p:tgtEl>
                                      </p:cBhvr>
                                    </p:animEffect>
                                  </p:childTnLst>
                                </p:cTn>
                              </p:par>
                              <p:par>
                                <p:cTn id="13" presetID="10" presetClass="entr" presetSubtype="0" fill="hold" nodeType="with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fade">
                                      <p:cBhvr>
                                        <p:cTn id="15" dur="500"/>
                                        <p:tgtEl>
                                          <p:spTgt spid="19"/>
                                        </p:tgtEl>
                                      </p:cBhvr>
                                    </p:animEffect>
                                  </p:childTnLst>
                                </p:cTn>
                              </p:par>
                              <p:par>
                                <p:cTn id="16" presetID="10" presetClass="entr" presetSubtype="0" fill="hold" nodeType="withEffect">
                                  <p:stCondLst>
                                    <p:cond delay="0"/>
                                  </p:stCondLst>
                                  <p:childTnLst>
                                    <p:set>
                                      <p:cBhvr>
                                        <p:cTn id="17" dur="1" fill="hold">
                                          <p:stCondLst>
                                            <p:cond delay="0"/>
                                          </p:stCondLst>
                                        </p:cTn>
                                        <p:tgtEl>
                                          <p:spTgt spid="41"/>
                                        </p:tgtEl>
                                        <p:attrNameLst>
                                          <p:attrName>style.visibility</p:attrName>
                                        </p:attrNameLst>
                                      </p:cBhvr>
                                      <p:to>
                                        <p:strVal val="visible"/>
                                      </p:to>
                                    </p:set>
                                    <p:animEffect transition="in" filter="fade">
                                      <p:cBhvr>
                                        <p:cTn id="18" dur="500"/>
                                        <p:tgtEl>
                                          <p:spTgt spid="41"/>
                                        </p:tgtEl>
                                      </p:cBhvr>
                                    </p:animEffect>
                                  </p:childTnLst>
                                </p:cTn>
                              </p:par>
                              <p:par>
                                <p:cTn id="19" presetID="10" presetClass="entr" presetSubtype="0" fill="hold" nodeType="withEffect">
                                  <p:stCondLst>
                                    <p:cond delay="0"/>
                                  </p:stCondLst>
                                  <p:childTnLst>
                                    <p:set>
                                      <p:cBhvr>
                                        <p:cTn id="20" dur="1" fill="hold">
                                          <p:stCondLst>
                                            <p:cond delay="0"/>
                                          </p:stCondLst>
                                        </p:cTn>
                                        <p:tgtEl>
                                          <p:spTgt spid="43"/>
                                        </p:tgtEl>
                                        <p:attrNameLst>
                                          <p:attrName>style.visibility</p:attrName>
                                        </p:attrNameLst>
                                      </p:cBhvr>
                                      <p:to>
                                        <p:strVal val="visible"/>
                                      </p:to>
                                    </p:set>
                                    <p:animEffect transition="in" filter="fade">
                                      <p:cBhvr>
                                        <p:cTn id="21" dur="500"/>
                                        <p:tgtEl>
                                          <p:spTgt spid="43"/>
                                        </p:tgtEl>
                                      </p:cBhvr>
                                    </p:animEffect>
                                  </p:childTnLst>
                                </p:cTn>
                              </p:par>
                              <p:par>
                                <p:cTn id="22" presetID="10" presetClass="entr" presetSubtype="0" fill="hold" nodeType="withEffect">
                                  <p:stCondLst>
                                    <p:cond delay="0"/>
                                  </p:stCondLst>
                                  <p:childTnLst>
                                    <p:set>
                                      <p:cBhvr>
                                        <p:cTn id="23" dur="1" fill="hold">
                                          <p:stCondLst>
                                            <p:cond delay="0"/>
                                          </p:stCondLst>
                                        </p:cTn>
                                        <p:tgtEl>
                                          <p:spTgt spid="45"/>
                                        </p:tgtEl>
                                        <p:attrNameLst>
                                          <p:attrName>style.visibility</p:attrName>
                                        </p:attrNameLst>
                                      </p:cBhvr>
                                      <p:to>
                                        <p:strVal val="visible"/>
                                      </p:to>
                                    </p:set>
                                    <p:animEffect transition="in" filter="fade">
                                      <p:cBhvr>
                                        <p:cTn id="24" dur="500"/>
                                        <p:tgtEl>
                                          <p:spTgt spid="45"/>
                                        </p:tgtEl>
                                      </p:cBhvr>
                                    </p:animEffect>
                                  </p:childTnLst>
                                </p:cTn>
                              </p:par>
                              <p:par>
                                <p:cTn id="25" presetID="10" presetClass="entr" presetSubtype="0" fill="hold" nodeType="withEffect">
                                  <p:stCondLst>
                                    <p:cond delay="0"/>
                                  </p:stCondLst>
                                  <p:childTnLst>
                                    <p:set>
                                      <p:cBhvr>
                                        <p:cTn id="26" dur="1" fill="hold">
                                          <p:stCondLst>
                                            <p:cond delay="0"/>
                                          </p:stCondLst>
                                        </p:cTn>
                                        <p:tgtEl>
                                          <p:spTgt spid="47"/>
                                        </p:tgtEl>
                                        <p:attrNameLst>
                                          <p:attrName>style.visibility</p:attrName>
                                        </p:attrNameLst>
                                      </p:cBhvr>
                                      <p:to>
                                        <p:strVal val="visible"/>
                                      </p:to>
                                    </p:set>
                                    <p:animEffect transition="in" filter="fade">
                                      <p:cBhvr>
                                        <p:cTn id="27" dur="500"/>
                                        <p:tgtEl>
                                          <p:spTgt spid="47"/>
                                        </p:tgtEl>
                                      </p:cBhvr>
                                    </p:animEffect>
                                  </p:childTnLst>
                                </p:cTn>
                              </p:par>
                              <p:par>
                                <p:cTn id="28" presetID="10" presetClass="entr" presetSubtype="0" fill="hold" nodeType="withEffect">
                                  <p:stCondLst>
                                    <p:cond delay="0"/>
                                  </p:stCondLst>
                                  <p:childTnLst>
                                    <p:set>
                                      <p:cBhvr>
                                        <p:cTn id="29" dur="1" fill="hold">
                                          <p:stCondLst>
                                            <p:cond delay="0"/>
                                          </p:stCondLst>
                                        </p:cTn>
                                        <p:tgtEl>
                                          <p:spTgt spid="49"/>
                                        </p:tgtEl>
                                        <p:attrNameLst>
                                          <p:attrName>style.visibility</p:attrName>
                                        </p:attrNameLst>
                                      </p:cBhvr>
                                      <p:to>
                                        <p:strVal val="visible"/>
                                      </p:to>
                                    </p:set>
                                    <p:animEffect transition="in" filter="fade">
                                      <p:cBhvr>
                                        <p:cTn id="30" dur="500"/>
                                        <p:tgtEl>
                                          <p:spTgt spid="49"/>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nodeType="clickEffect">
                                  <p:stCondLst>
                                    <p:cond delay="0"/>
                                  </p:stCondLst>
                                  <p:childTnLst>
                                    <p:set>
                                      <p:cBhvr>
                                        <p:cTn id="34" dur="1" fill="hold">
                                          <p:stCondLst>
                                            <p:cond delay="0"/>
                                          </p:stCondLst>
                                        </p:cTn>
                                        <p:tgtEl>
                                          <p:spTgt spid="51"/>
                                        </p:tgtEl>
                                        <p:attrNameLst>
                                          <p:attrName>style.visibility</p:attrName>
                                        </p:attrNameLst>
                                      </p:cBhvr>
                                      <p:to>
                                        <p:strVal val="visible"/>
                                      </p:to>
                                    </p:set>
                                    <p:animEffect transition="in" filter="barn(inVertical)">
                                      <p:cBhvr>
                                        <p:cTn id="35" dur="500"/>
                                        <p:tgtEl>
                                          <p:spTgt spid="51"/>
                                        </p:tgtEl>
                                      </p:cBhvr>
                                    </p:animEffect>
                                  </p:childTnLst>
                                </p:cTn>
                              </p:par>
                              <p:par>
                                <p:cTn id="36" presetID="16" presetClass="entr" presetSubtype="21" fill="hold" nodeType="withEffect">
                                  <p:stCondLst>
                                    <p:cond delay="0"/>
                                  </p:stCondLst>
                                  <p:childTnLst>
                                    <p:set>
                                      <p:cBhvr>
                                        <p:cTn id="37" dur="1" fill="hold">
                                          <p:stCondLst>
                                            <p:cond delay="0"/>
                                          </p:stCondLst>
                                        </p:cTn>
                                        <p:tgtEl>
                                          <p:spTgt spid="53"/>
                                        </p:tgtEl>
                                        <p:attrNameLst>
                                          <p:attrName>style.visibility</p:attrName>
                                        </p:attrNameLst>
                                      </p:cBhvr>
                                      <p:to>
                                        <p:strVal val="visible"/>
                                      </p:to>
                                    </p:set>
                                    <p:animEffect transition="in" filter="barn(inVertical)">
                                      <p:cBhvr>
                                        <p:cTn id="38" dur="500"/>
                                        <p:tgtEl>
                                          <p:spTgt spid="53"/>
                                        </p:tgtEl>
                                      </p:cBhvr>
                                    </p:animEffect>
                                  </p:childTnLst>
                                </p:cTn>
                              </p:par>
                              <p:par>
                                <p:cTn id="39" presetID="16" presetClass="entr" presetSubtype="21" fill="hold" nodeType="withEffect">
                                  <p:stCondLst>
                                    <p:cond delay="0"/>
                                  </p:stCondLst>
                                  <p:childTnLst>
                                    <p:set>
                                      <p:cBhvr>
                                        <p:cTn id="40" dur="1" fill="hold">
                                          <p:stCondLst>
                                            <p:cond delay="0"/>
                                          </p:stCondLst>
                                        </p:cTn>
                                        <p:tgtEl>
                                          <p:spTgt spid="55"/>
                                        </p:tgtEl>
                                        <p:attrNameLst>
                                          <p:attrName>style.visibility</p:attrName>
                                        </p:attrNameLst>
                                      </p:cBhvr>
                                      <p:to>
                                        <p:strVal val="visible"/>
                                      </p:to>
                                    </p:set>
                                    <p:animEffect transition="in" filter="barn(inVertical)">
                                      <p:cBhvr>
                                        <p:cTn id="41" dur="500"/>
                                        <p:tgtEl>
                                          <p:spTgt spid="55"/>
                                        </p:tgtEl>
                                      </p:cBhvr>
                                    </p:animEffect>
                                  </p:childTnLst>
                                </p:cTn>
                              </p:par>
                              <p:par>
                                <p:cTn id="42" presetID="16" presetClass="entr" presetSubtype="21" fill="hold" nodeType="withEffect">
                                  <p:stCondLst>
                                    <p:cond delay="0"/>
                                  </p:stCondLst>
                                  <p:childTnLst>
                                    <p:set>
                                      <p:cBhvr>
                                        <p:cTn id="43" dur="1" fill="hold">
                                          <p:stCondLst>
                                            <p:cond delay="0"/>
                                          </p:stCondLst>
                                        </p:cTn>
                                        <p:tgtEl>
                                          <p:spTgt spid="57"/>
                                        </p:tgtEl>
                                        <p:attrNameLst>
                                          <p:attrName>style.visibility</p:attrName>
                                        </p:attrNameLst>
                                      </p:cBhvr>
                                      <p:to>
                                        <p:strVal val="visible"/>
                                      </p:to>
                                    </p:set>
                                    <p:animEffect transition="in" filter="barn(inVertical)">
                                      <p:cBhvr>
                                        <p:cTn id="44" dur="500"/>
                                        <p:tgtEl>
                                          <p:spTgt spid="57"/>
                                        </p:tgtEl>
                                      </p:cBhvr>
                                    </p:animEffect>
                                  </p:childTnLst>
                                </p:cTn>
                              </p:par>
                              <p:par>
                                <p:cTn id="45" presetID="16" presetClass="entr" presetSubtype="21" fill="hold" nodeType="withEffect">
                                  <p:stCondLst>
                                    <p:cond delay="0"/>
                                  </p:stCondLst>
                                  <p:childTnLst>
                                    <p:set>
                                      <p:cBhvr>
                                        <p:cTn id="46" dur="1" fill="hold">
                                          <p:stCondLst>
                                            <p:cond delay="0"/>
                                          </p:stCondLst>
                                        </p:cTn>
                                        <p:tgtEl>
                                          <p:spTgt spid="59"/>
                                        </p:tgtEl>
                                        <p:attrNameLst>
                                          <p:attrName>style.visibility</p:attrName>
                                        </p:attrNameLst>
                                      </p:cBhvr>
                                      <p:to>
                                        <p:strVal val="visible"/>
                                      </p:to>
                                    </p:set>
                                    <p:animEffect transition="in" filter="barn(inVertical)">
                                      <p:cBhvr>
                                        <p:cTn id="47" dur="500"/>
                                        <p:tgtEl>
                                          <p:spTgt spid="59"/>
                                        </p:tgtEl>
                                      </p:cBhvr>
                                    </p:animEffect>
                                  </p:childTnLst>
                                </p:cTn>
                              </p:par>
                              <p:par>
                                <p:cTn id="48" presetID="16" presetClass="entr" presetSubtype="21" fill="hold" nodeType="withEffect">
                                  <p:stCondLst>
                                    <p:cond delay="0"/>
                                  </p:stCondLst>
                                  <p:childTnLst>
                                    <p:set>
                                      <p:cBhvr>
                                        <p:cTn id="49" dur="1" fill="hold">
                                          <p:stCondLst>
                                            <p:cond delay="0"/>
                                          </p:stCondLst>
                                        </p:cTn>
                                        <p:tgtEl>
                                          <p:spTgt spid="61"/>
                                        </p:tgtEl>
                                        <p:attrNameLst>
                                          <p:attrName>style.visibility</p:attrName>
                                        </p:attrNameLst>
                                      </p:cBhvr>
                                      <p:to>
                                        <p:strVal val="visible"/>
                                      </p:to>
                                    </p:set>
                                    <p:animEffect transition="in" filter="barn(inVertical)">
                                      <p:cBhvr>
                                        <p:cTn id="50" dur="500"/>
                                        <p:tgtEl>
                                          <p:spTgt spid="61"/>
                                        </p:tgtEl>
                                      </p:cBhvr>
                                    </p:animEffect>
                                  </p:childTnLst>
                                </p:cTn>
                              </p:par>
                              <p:par>
                                <p:cTn id="51" presetID="16" presetClass="entr" presetSubtype="21" fill="hold" nodeType="withEffect">
                                  <p:stCondLst>
                                    <p:cond delay="0"/>
                                  </p:stCondLst>
                                  <p:childTnLst>
                                    <p:set>
                                      <p:cBhvr>
                                        <p:cTn id="52" dur="1" fill="hold">
                                          <p:stCondLst>
                                            <p:cond delay="0"/>
                                          </p:stCondLst>
                                        </p:cTn>
                                        <p:tgtEl>
                                          <p:spTgt spid="63"/>
                                        </p:tgtEl>
                                        <p:attrNameLst>
                                          <p:attrName>style.visibility</p:attrName>
                                        </p:attrNameLst>
                                      </p:cBhvr>
                                      <p:to>
                                        <p:strVal val="visible"/>
                                      </p:to>
                                    </p:set>
                                    <p:animEffect transition="in" filter="barn(inVertical)">
                                      <p:cBhvr>
                                        <p:cTn id="53" dur="500"/>
                                        <p:tgtEl>
                                          <p:spTgt spid="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矩形 32"/>
          <p:cNvSpPr/>
          <p:nvPr/>
        </p:nvSpPr>
        <p:spPr>
          <a:xfrm>
            <a:off x="1409187" y="116988"/>
            <a:ext cx="1914307" cy="646331"/>
          </a:xfrm>
          <a:prstGeom prst="rect">
            <a:avLst/>
          </a:prstGeom>
        </p:spPr>
        <p:txBody>
          <a:bodyPr wrap="none">
            <a:spAutoFit/>
          </a:bodyPr>
          <a:lstStyle/>
          <a:p>
            <a:pPr algn="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Mở</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rộng</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34" name="文本框 33"/>
          <p:cNvSpPr txBox="1"/>
          <p:nvPr/>
        </p:nvSpPr>
        <p:spPr>
          <a:xfrm>
            <a:off x="450967" y="379828"/>
            <a:ext cx="674447" cy="646331"/>
          </a:xfrm>
          <a:prstGeom prst="rect">
            <a:avLst/>
          </a:prstGeom>
          <a:noFill/>
        </p:spPr>
        <p:txBody>
          <a:bodyPr wrap="square" rtlCol="0">
            <a:spAutoFit/>
          </a:bodyPr>
          <a:lstStyle/>
          <a:p>
            <a:r>
              <a:rPr lang="en-US" altLang="zh-CN" sz="3600" b="1" dirty="0">
                <a:solidFill>
                  <a:schemeClr val="accent2"/>
                </a:solidFill>
                <a:latin typeface="Times New Roman" panose="02020603050405020304" pitchFamily="18" charset="0"/>
                <a:cs typeface="Times New Roman" panose="02020603050405020304" pitchFamily="18" charset="0"/>
                <a:sym typeface="+mn-lt"/>
              </a:rPr>
              <a:t>05</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graphicFrame>
        <p:nvGraphicFramePr>
          <p:cNvPr id="2" name="Table 1">
            <a:extLst>
              <a:ext uri="{FF2B5EF4-FFF2-40B4-BE49-F238E27FC236}">
                <a16:creationId xmlns:a16="http://schemas.microsoft.com/office/drawing/2014/main" id="{5A2B5100-F9BA-46EB-8690-A859FAB6D977}"/>
              </a:ext>
            </a:extLst>
          </p:cNvPr>
          <p:cNvGraphicFramePr>
            <a:graphicFrameLocks noGrp="1"/>
          </p:cNvGraphicFramePr>
          <p:nvPr>
            <p:extLst>
              <p:ext uri="{D42A27DB-BD31-4B8C-83A1-F6EECF244321}">
                <p14:modId xmlns:p14="http://schemas.microsoft.com/office/powerpoint/2010/main" val="1285485567"/>
              </p:ext>
            </p:extLst>
          </p:nvPr>
        </p:nvGraphicFramePr>
        <p:xfrm>
          <a:off x="660399" y="1625601"/>
          <a:ext cx="10871201" cy="3388283"/>
        </p:xfrm>
        <a:graphic>
          <a:graphicData uri="http://schemas.openxmlformats.org/drawingml/2006/table">
            <a:tbl>
              <a:tblPr firstRow="1" firstCol="1" lastRow="1" lastCol="1" bandRow="1" bandCol="1">
                <a:tableStyleId>{72833802-FEF1-4C79-8D5D-14CF1EAF98D9}</a:tableStyleId>
              </a:tblPr>
              <a:tblGrid>
                <a:gridCol w="2604706">
                  <a:extLst>
                    <a:ext uri="{9D8B030D-6E8A-4147-A177-3AD203B41FA5}">
                      <a16:colId xmlns:a16="http://schemas.microsoft.com/office/drawing/2014/main" val="2111391422"/>
                    </a:ext>
                  </a:extLst>
                </a:gridCol>
                <a:gridCol w="1110951">
                  <a:extLst>
                    <a:ext uri="{9D8B030D-6E8A-4147-A177-3AD203B41FA5}">
                      <a16:colId xmlns:a16="http://schemas.microsoft.com/office/drawing/2014/main" val="2996928841"/>
                    </a:ext>
                  </a:extLst>
                </a:gridCol>
                <a:gridCol w="153974">
                  <a:extLst>
                    <a:ext uri="{9D8B030D-6E8A-4147-A177-3AD203B41FA5}">
                      <a16:colId xmlns:a16="http://schemas.microsoft.com/office/drawing/2014/main" val="4142357579"/>
                    </a:ext>
                  </a:extLst>
                </a:gridCol>
                <a:gridCol w="1166205">
                  <a:extLst>
                    <a:ext uri="{9D8B030D-6E8A-4147-A177-3AD203B41FA5}">
                      <a16:colId xmlns:a16="http://schemas.microsoft.com/office/drawing/2014/main" val="1665810731"/>
                    </a:ext>
                  </a:extLst>
                </a:gridCol>
                <a:gridCol w="1170545">
                  <a:extLst>
                    <a:ext uri="{9D8B030D-6E8A-4147-A177-3AD203B41FA5}">
                      <a16:colId xmlns:a16="http://schemas.microsoft.com/office/drawing/2014/main" val="1530765087"/>
                    </a:ext>
                  </a:extLst>
                </a:gridCol>
                <a:gridCol w="1166205">
                  <a:extLst>
                    <a:ext uri="{9D8B030D-6E8A-4147-A177-3AD203B41FA5}">
                      <a16:colId xmlns:a16="http://schemas.microsoft.com/office/drawing/2014/main" val="3052444558"/>
                    </a:ext>
                  </a:extLst>
                </a:gridCol>
                <a:gridCol w="1166205">
                  <a:extLst>
                    <a:ext uri="{9D8B030D-6E8A-4147-A177-3AD203B41FA5}">
                      <a16:colId xmlns:a16="http://schemas.microsoft.com/office/drawing/2014/main" val="1352791568"/>
                    </a:ext>
                  </a:extLst>
                </a:gridCol>
                <a:gridCol w="1166205">
                  <a:extLst>
                    <a:ext uri="{9D8B030D-6E8A-4147-A177-3AD203B41FA5}">
                      <a16:colId xmlns:a16="http://schemas.microsoft.com/office/drawing/2014/main" val="3014311981"/>
                    </a:ext>
                  </a:extLst>
                </a:gridCol>
                <a:gridCol w="1166205">
                  <a:extLst>
                    <a:ext uri="{9D8B030D-6E8A-4147-A177-3AD203B41FA5}">
                      <a16:colId xmlns:a16="http://schemas.microsoft.com/office/drawing/2014/main" val="1239161997"/>
                    </a:ext>
                  </a:extLst>
                </a:gridCol>
              </a:tblGrid>
              <a:tr h="548506">
                <a:tc>
                  <a:txBody>
                    <a:bodyPr/>
                    <a:lstStyle/>
                    <a:p>
                      <a:pPr marL="182880" marR="177165" algn="ctr">
                        <a:lnSpc>
                          <a:spcPct val="100000"/>
                        </a:lnSpc>
                        <a:spcBef>
                          <a:spcPts val="55"/>
                        </a:spcBef>
                        <a:spcAft>
                          <a:spcPts val="0"/>
                        </a:spcAft>
                      </a:pPr>
                      <a:r>
                        <a:rPr lang="en-US" sz="2400">
                          <a:effectLst/>
                          <a:latin typeface="Times New Roman" panose="02020603050405020304" pitchFamily="18" charset="0"/>
                          <a:cs typeface="Times New Roman" panose="02020603050405020304" pitchFamily="18" charset="0"/>
                        </a:rPr>
                        <a:t>Nhóm</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gridSpan="2">
                  <a:txBody>
                    <a:bodyPr/>
                    <a:lstStyle/>
                    <a:p>
                      <a:pPr marL="4445" algn="ctr">
                        <a:lnSpc>
                          <a:spcPct val="100000"/>
                        </a:lnSpc>
                        <a:spcBef>
                          <a:spcPts val="55"/>
                        </a:spcBef>
                        <a:spcAft>
                          <a:spcPts val="0"/>
                        </a:spcAft>
                      </a:pPr>
                      <a:r>
                        <a:rPr lang="en-US" sz="2400">
                          <a:effectLst/>
                          <a:latin typeface="Times New Roman" panose="02020603050405020304" pitchFamily="18" charset="0"/>
                          <a:cs typeface="Times New Roman" panose="02020603050405020304" pitchFamily="18" charset="0"/>
                        </a:rPr>
                        <a:t>I</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hMerge="1">
                  <a:txBody>
                    <a:bodyPr/>
                    <a:lstStyle/>
                    <a:p>
                      <a:pPr marL="4445" algn="ctr">
                        <a:lnSpc>
                          <a:spcPct val="100000"/>
                        </a:lnSpc>
                        <a:spcBef>
                          <a:spcPts val="55"/>
                        </a:spcBef>
                        <a:spcAft>
                          <a:spcPts val="0"/>
                        </a:spcAft>
                      </a:pP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12395" marR="104775" algn="ctr">
                        <a:lnSpc>
                          <a:spcPct val="100000"/>
                        </a:lnSpc>
                        <a:spcBef>
                          <a:spcPts val="55"/>
                        </a:spcBef>
                        <a:spcAft>
                          <a:spcPts val="0"/>
                        </a:spcAft>
                      </a:pPr>
                      <a:r>
                        <a:rPr lang="en-US" sz="2400">
                          <a:effectLst/>
                          <a:latin typeface="Times New Roman" panose="02020603050405020304" pitchFamily="18" charset="0"/>
                          <a:cs typeface="Times New Roman" panose="02020603050405020304" pitchFamily="18" charset="0"/>
                        </a:rPr>
                        <a:t>II</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13665" marR="105410" algn="ctr">
                        <a:lnSpc>
                          <a:spcPct val="100000"/>
                        </a:lnSpc>
                        <a:spcBef>
                          <a:spcPts val="55"/>
                        </a:spcBef>
                        <a:spcAft>
                          <a:spcPts val="0"/>
                        </a:spcAft>
                      </a:pPr>
                      <a:r>
                        <a:rPr lang="en-US" sz="2400">
                          <a:effectLst/>
                          <a:latin typeface="Times New Roman" panose="02020603050405020304" pitchFamily="18" charset="0"/>
                          <a:cs typeface="Times New Roman" panose="02020603050405020304" pitchFamily="18" charset="0"/>
                        </a:rPr>
                        <a:t>III</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11760" marR="104775" algn="ctr">
                        <a:lnSpc>
                          <a:spcPct val="100000"/>
                        </a:lnSpc>
                        <a:spcBef>
                          <a:spcPts val="55"/>
                        </a:spcBef>
                        <a:spcAft>
                          <a:spcPts val="0"/>
                        </a:spcAft>
                      </a:pPr>
                      <a:r>
                        <a:rPr lang="en-US" sz="2400">
                          <a:effectLst/>
                          <a:latin typeface="Times New Roman" panose="02020603050405020304" pitchFamily="18" charset="0"/>
                          <a:cs typeface="Times New Roman" panose="02020603050405020304" pitchFamily="18" charset="0"/>
                        </a:rPr>
                        <a:t>IV</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7620" algn="ctr">
                        <a:lnSpc>
                          <a:spcPct val="100000"/>
                        </a:lnSpc>
                        <a:spcBef>
                          <a:spcPts val="55"/>
                        </a:spcBef>
                        <a:spcAft>
                          <a:spcPts val="0"/>
                        </a:spcAft>
                      </a:pPr>
                      <a:r>
                        <a:rPr lang="en-US" sz="2400">
                          <a:effectLst/>
                          <a:latin typeface="Times New Roman" panose="02020603050405020304" pitchFamily="18" charset="0"/>
                          <a:cs typeface="Times New Roman" panose="02020603050405020304" pitchFamily="18" charset="0"/>
                        </a:rPr>
                        <a:t>V</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11125" marR="104775" algn="ctr">
                        <a:lnSpc>
                          <a:spcPct val="100000"/>
                        </a:lnSpc>
                        <a:spcBef>
                          <a:spcPts val="55"/>
                        </a:spcBef>
                        <a:spcAft>
                          <a:spcPts val="0"/>
                        </a:spcAft>
                      </a:pPr>
                      <a:r>
                        <a:rPr lang="en-US" sz="2400">
                          <a:effectLst/>
                          <a:latin typeface="Times New Roman" panose="02020603050405020304" pitchFamily="18" charset="0"/>
                          <a:cs typeface="Times New Roman" panose="02020603050405020304" pitchFamily="18" charset="0"/>
                        </a:rPr>
                        <a:t>VI</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11760" marR="104775" algn="ctr">
                        <a:lnSpc>
                          <a:spcPct val="100000"/>
                        </a:lnSpc>
                        <a:spcBef>
                          <a:spcPts val="55"/>
                        </a:spcBef>
                        <a:spcAft>
                          <a:spcPts val="0"/>
                        </a:spcAft>
                      </a:pPr>
                      <a:r>
                        <a:rPr lang="en-US" sz="2400">
                          <a:effectLst/>
                          <a:latin typeface="Times New Roman" panose="02020603050405020304" pitchFamily="18" charset="0"/>
                          <a:cs typeface="Times New Roman" panose="02020603050405020304" pitchFamily="18" charset="0"/>
                        </a:rPr>
                        <a:t>VII</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33104919"/>
                  </a:ext>
                </a:extLst>
              </a:tr>
              <a:tr h="512604">
                <a:tc>
                  <a:txBody>
                    <a:bodyPr/>
                    <a:lstStyle/>
                    <a:p>
                      <a:pPr marL="184150" marR="177165" algn="ctr">
                        <a:lnSpc>
                          <a:spcPct val="100000"/>
                        </a:lnSpc>
                        <a:spcBef>
                          <a:spcPts val="10"/>
                        </a:spcBef>
                        <a:spcAft>
                          <a:spcPts val="0"/>
                        </a:spcAft>
                      </a:pPr>
                      <a:r>
                        <a:rPr lang="en-US" sz="2400" dirty="0">
                          <a:effectLst/>
                          <a:latin typeface="Times New Roman" panose="02020603050405020304" pitchFamily="18" charset="0"/>
                          <a:cs typeface="Times New Roman" panose="02020603050405020304" pitchFamily="18" charset="0"/>
                        </a:rPr>
                        <a:t>Oxide </a:t>
                      </a:r>
                      <a:r>
                        <a:rPr lang="en-US" sz="2400" dirty="0" err="1">
                          <a:effectLst/>
                          <a:latin typeface="Times New Roman" panose="02020603050405020304" pitchFamily="18" charset="0"/>
                          <a:cs typeface="Times New Roman" panose="02020603050405020304" pitchFamily="18" charset="0"/>
                        </a:rPr>
                        <a:t>cao</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nhất</a:t>
                      </a:r>
                      <a:endParaRPr lang="vi-VN"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gridSpan="2">
                  <a:txBody>
                    <a:bodyPr/>
                    <a:lstStyle/>
                    <a:p>
                      <a:pPr marL="208280" marR="203200" algn="ctr">
                        <a:lnSpc>
                          <a:spcPct val="100000"/>
                        </a:lnSpc>
                        <a:spcAft>
                          <a:spcPts val="0"/>
                        </a:spcAft>
                      </a:pPr>
                      <a:r>
                        <a:rPr lang="en-US" sz="2400">
                          <a:effectLst/>
                          <a:latin typeface="Times New Roman" panose="02020603050405020304" pitchFamily="18" charset="0"/>
                          <a:cs typeface="Times New Roman" panose="02020603050405020304" pitchFamily="18" charset="0"/>
                        </a:rPr>
                        <a:t>R</a:t>
                      </a:r>
                      <a:r>
                        <a:rPr lang="en-US" sz="2400" baseline="-25000">
                          <a:effectLst/>
                          <a:latin typeface="Times New Roman" panose="02020603050405020304" pitchFamily="18" charset="0"/>
                          <a:cs typeface="Times New Roman" panose="02020603050405020304" pitchFamily="18" charset="0"/>
                        </a:rPr>
                        <a:t>2</a:t>
                      </a:r>
                      <a:r>
                        <a:rPr lang="en-US" sz="2400">
                          <a:effectLst/>
                          <a:latin typeface="Times New Roman" panose="02020603050405020304" pitchFamily="18" charset="0"/>
                          <a:cs typeface="Times New Roman" panose="02020603050405020304" pitchFamily="18" charset="0"/>
                        </a:rPr>
                        <a:t>O</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hMerge="1">
                  <a:txBody>
                    <a:bodyPr/>
                    <a:lstStyle/>
                    <a:p>
                      <a:pPr marL="208280" marR="203200" algn="ctr">
                        <a:lnSpc>
                          <a:spcPct val="100000"/>
                        </a:lnSpc>
                        <a:spcAft>
                          <a:spcPts val="0"/>
                        </a:spcAft>
                      </a:pP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11760" marR="104775" algn="ctr">
                        <a:lnSpc>
                          <a:spcPct val="100000"/>
                        </a:lnSpc>
                        <a:spcBef>
                          <a:spcPts val="10"/>
                        </a:spcBef>
                        <a:spcAft>
                          <a:spcPts val="0"/>
                        </a:spcAft>
                      </a:pPr>
                      <a:r>
                        <a:rPr lang="en-US" sz="2400">
                          <a:effectLst/>
                          <a:latin typeface="Times New Roman" panose="02020603050405020304" pitchFamily="18" charset="0"/>
                          <a:cs typeface="Times New Roman" panose="02020603050405020304" pitchFamily="18" charset="0"/>
                        </a:rPr>
                        <a:t>RO</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11760" marR="105410" algn="ctr">
                        <a:lnSpc>
                          <a:spcPct val="100000"/>
                        </a:lnSpc>
                        <a:spcAft>
                          <a:spcPts val="0"/>
                        </a:spcAft>
                      </a:pPr>
                      <a:r>
                        <a:rPr lang="en-US" sz="2400">
                          <a:effectLst/>
                          <a:latin typeface="Times New Roman" panose="02020603050405020304" pitchFamily="18" charset="0"/>
                          <a:cs typeface="Times New Roman" panose="02020603050405020304" pitchFamily="18" charset="0"/>
                        </a:rPr>
                        <a:t>R</a:t>
                      </a:r>
                      <a:r>
                        <a:rPr lang="en-US" sz="2400" baseline="-25000">
                          <a:effectLst/>
                          <a:latin typeface="Times New Roman" panose="02020603050405020304" pitchFamily="18" charset="0"/>
                          <a:cs typeface="Times New Roman" panose="02020603050405020304" pitchFamily="18" charset="0"/>
                        </a:rPr>
                        <a:t>2</a:t>
                      </a:r>
                      <a:r>
                        <a:rPr lang="en-US" sz="2400">
                          <a:effectLst/>
                          <a:latin typeface="Times New Roman" panose="02020603050405020304" pitchFamily="18" charset="0"/>
                          <a:cs typeface="Times New Roman" panose="02020603050405020304" pitchFamily="18" charset="0"/>
                        </a:rPr>
                        <a:t>O</a:t>
                      </a:r>
                      <a:r>
                        <a:rPr lang="en-US" sz="2400" baseline="-25000">
                          <a:effectLst/>
                          <a:latin typeface="Times New Roman" panose="02020603050405020304" pitchFamily="18" charset="0"/>
                          <a:cs typeface="Times New Roman" panose="02020603050405020304" pitchFamily="18" charset="0"/>
                        </a:rPr>
                        <a:t>3</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12395" marR="104775" algn="ctr">
                        <a:lnSpc>
                          <a:spcPct val="100000"/>
                        </a:lnSpc>
                        <a:spcAft>
                          <a:spcPts val="0"/>
                        </a:spcAft>
                      </a:pPr>
                      <a:r>
                        <a:rPr lang="en-US" sz="2400">
                          <a:effectLst/>
                          <a:latin typeface="Times New Roman" panose="02020603050405020304" pitchFamily="18" charset="0"/>
                          <a:cs typeface="Times New Roman" panose="02020603050405020304" pitchFamily="18" charset="0"/>
                        </a:rPr>
                        <a:t>RO</a:t>
                      </a:r>
                      <a:r>
                        <a:rPr lang="en-US" sz="2400" baseline="-25000">
                          <a:effectLst/>
                          <a:latin typeface="Times New Roman" panose="02020603050405020304" pitchFamily="18" charset="0"/>
                          <a:cs typeface="Times New Roman" panose="02020603050405020304" pitchFamily="18" charset="0"/>
                        </a:rPr>
                        <a:t>2</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11125" marR="104775" algn="ctr">
                        <a:lnSpc>
                          <a:spcPct val="100000"/>
                        </a:lnSpc>
                        <a:spcAft>
                          <a:spcPts val="0"/>
                        </a:spcAft>
                      </a:pPr>
                      <a:r>
                        <a:rPr lang="en-US" sz="2400">
                          <a:effectLst/>
                          <a:latin typeface="Times New Roman" panose="02020603050405020304" pitchFamily="18" charset="0"/>
                          <a:cs typeface="Times New Roman" panose="02020603050405020304" pitchFamily="18" charset="0"/>
                        </a:rPr>
                        <a:t>R</a:t>
                      </a:r>
                      <a:r>
                        <a:rPr lang="en-US" sz="2400" baseline="-25000">
                          <a:effectLst/>
                          <a:latin typeface="Times New Roman" panose="02020603050405020304" pitchFamily="18" charset="0"/>
                          <a:cs typeface="Times New Roman" panose="02020603050405020304" pitchFamily="18" charset="0"/>
                        </a:rPr>
                        <a:t>2</a:t>
                      </a:r>
                      <a:r>
                        <a:rPr lang="en-US" sz="2400">
                          <a:effectLst/>
                          <a:latin typeface="Times New Roman" panose="02020603050405020304" pitchFamily="18" charset="0"/>
                          <a:cs typeface="Times New Roman" panose="02020603050405020304" pitchFamily="18" charset="0"/>
                        </a:rPr>
                        <a:t>O</a:t>
                      </a:r>
                      <a:r>
                        <a:rPr lang="en-US" sz="2400" baseline="-25000">
                          <a:effectLst/>
                          <a:latin typeface="Times New Roman" panose="02020603050405020304" pitchFamily="18" charset="0"/>
                          <a:cs typeface="Times New Roman" panose="02020603050405020304" pitchFamily="18" charset="0"/>
                        </a:rPr>
                        <a:t>5</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11125" marR="104775" algn="ctr">
                        <a:lnSpc>
                          <a:spcPct val="100000"/>
                        </a:lnSpc>
                        <a:spcAft>
                          <a:spcPts val="0"/>
                        </a:spcAft>
                      </a:pPr>
                      <a:r>
                        <a:rPr lang="en-US" sz="2400">
                          <a:effectLst/>
                          <a:latin typeface="Times New Roman" panose="02020603050405020304" pitchFamily="18" charset="0"/>
                          <a:cs typeface="Times New Roman" panose="02020603050405020304" pitchFamily="18" charset="0"/>
                        </a:rPr>
                        <a:t>RO</a:t>
                      </a:r>
                      <a:r>
                        <a:rPr lang="en-US" sz="2400" baseline="-25000">
                          <a:effectLst/>
                          <a:latin typeface="Times New Roman" panose="02020603050405020304" pitchFamily="18" charset="0"/>
                          <a:cs typeface="Times New Roman" panose="02020603050405020304" pitchFamily="18" charset="0"/>
                        </a:rPr>
                        <a:t>3</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09855" marR="104775" algn="ctr">
                        <a:lnSpc>
                          <a:spcPct val="100000"/>
                        </a:lnSpc>
                        <a:spcAft>
                          <a:spcPts val="0"/>
                        </a:spcAft>
                      </a:pPr>
                      <a:r>
                        <a:rPr lang="en-US" sz="2400" b="0" dirty="0">
                          <a:solidFill>
                            <a:schemeClr val="tx1"/>
                          </a:solidFill>
                          <a:effectLst/>
                          <a:latin typeface="Times New Roman" panose="02020603050405020304" pitchFamily="18" charset="0"/>
                          <a:cs typeface="Times New Roman" panose="02020603050405020304" pitchFamily="18" charset="0"/>
                        </a:rPr>
                        <a:t>R</a:t>
                      </a:r>
                      <a:r>
                        <a:rPr lang="en-US" sz="2400" b="0" baseline="-25000" dirty="0">
                          <a:solidFill>
                            <a:schemeClr val="tx1"/>
                          </a:solidFill>
                          <a:effectLst/>
                          <a:latin typeface="Times New Roman" panose="02020603050405020304" pitchFamily="18" charset="0"/>
                          <a:cs typeface="Times New Roman" panose="02020603050405020304" pitchFamily="18" charset="0"/>
                        </a:rPr>
                        <a:t>2</a:t>
                      </a:r>
                      <a:r>
                        <a:rPr lang="en-US" sz="2400" b="0" dirty="0">
                          <a:solidFill>
                            <a:schemeClr val="tx1"/>
                          </a:solidFill>
                          <a:effectLst/>
                          <a:latin typeface="Times New Roman" panose="02020603050405020304" pitchFamily="18" charset="0"/>
                          <a:cs typeface="Times New Roman" panose="02020603050405020304" pitchFamily="18" charset="0"/>
                        </a:rPr>
                        <a:t>O</a:t>
                      </a:r>
                      <a:r>
                        <a:rPr lang="en-US" sz="2400" b="0" baseline="-25000" dirty="0">
                          <a:solidFill>
                            <a:schemeClr val="tx1"/>
                          </a:solidFill>
                          <a:effectLst/>
                          <a:latin typeface="Times New Roman" panose="02020603050405020304" pitchFamily="18" charset="0"/>
                          <a:cs typeface="Times New Roman" panose="02020603050405020304" pitchFamily="18" charset="0"/>
                        </a:rPr>
                        <a:t>7</a:t>
                      </a:r>
                      <a:endParaRPr lang="vi-VN" sz="24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778001955"/>
                  </a:ext>
                </a:extLst>
              </a:tr>
              <a:tr h="594437">
                <a:tc>
                  <a:txBody>
                    <a:bodyPr/>
                    <a:lstStyle/>
                    <a:p>
                      <a:pPr marL="184150" marR="176530" algn="ctr">
                        <a:lnSpc>
                          <a:spcPct val="100000"/>
                        </a:lnSpc>
                        <a:spcBef>
                          <a:spcPts val="50"/>
                        </a:spcBef>
                        <a:spcAft>
                          <a:spcPts val="0"/>
                        </a:spcAft>
                      </a:pPr>
                      <a:r>
                        <a:rPr lang="en-US" sz="2400" dirty="0" err="1">
                          <a:effectLst/>
                          <a:latin typeface="Times New Roman" panose="02020603050405020304" pitchFamily="18" charset="0"/>
                          <a:cs typeface="Times New Roman" panose="02020603050405020304" pitchFamily="18" charset="0"/>
                        </a:rPr>
                        <a:t>Hợp</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chất</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khí</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với</a:t>
                      </a:r>
                      <a:r>
                        <a:rPr lang="en-US" sz="2400" dirty="0">
                          <a:effectLst/>
                          <a:latin typeface="Times New Roman" panose="02020603050405020304" pitchFamily="18" charset="0"/>
                          <a:cs typeface="Times New Roman" panose="02020603050405020304" pitchFamily="18" charset="0"/>
                        </a:rPr>
                        <a:t> H</a:t>
                      </a:r>
                      <a:endParaRPr lang="vi-VN"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gridSpan="4">
                  <a:txBody>
                    <a:bodyPr/>
                    <a:lstStyle/>
                    <a:p>
                      <a:pPr marL="692150">
                        <a:lnSpc>
                          <a:spcPct val="100000"/>
                        </a:lnSpc>
                        <a:spcBef>
                          <a:spcPts val="50"/>
                        </a:spcBef>
                        <a:spcAft>
                          <a:spcPts val="0"/>
                        </a:spcAft>
                      </a:pPr>
                      <a:r>
                        <a:rPr lang="en-US" sz="2400">
                          <a:effectLst/>
                          <a:latin typeface="Times New Roman" panose="02020603050405020304" pitchFamily="18" charset="0"/>
                          <a:cs typeface="Times New Roman" panose="02020603050405020304" pitchFamily="18" charset="0"/>
                        </a:rPr>
                        <a:t>Hợp chất rắn</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hMerge="1">
                  <a:txBody>
                    <a:bodyPr/>
                    <a:lstStyle/>
                    <a:p>
                      <a:endParaRPr lang="vi-VN"/>
                    </a:p>
                  </a:txBody>
                  <a:tcPr/>
                </a:tc>
                <a:tc hMerge="1">
                  <a:txBody>
                    <a:bodyPr/>
                    <a:lstStyle/>
                    <a:p>
                      <a:endParaRPr lang="vi-VN"/>
                    </a:p>
                  </a:txBody>
                  <a:tcPr/>
                </a:tc>
                <a:tc hMerge="1">
                  <a:txBody>
                    <a:bodyPr/>
                    <a:lstStyle/>
                    <a:p>
                      <a:endParaRPr lang="vi-VN"/>
                    </a:p>
                  </a:txBody>
                  <a:tcPr/>
                </a:tc>
                <a:tc>
                  <a:txBody>
                    <a:bodyPr/>
                    <a:lstStyle/>
                    <a:p>
                      <a:pPr marL="112395" marR="104775" algn="ctr">
                        <a:lnSpc>
                          <a:spcPct val="100000"/>
                        </a:lnSpc>
                        <a:spcBef>
                          <a:spcPts val="35"/>
                        </a:spcBef>
                        <a:spcAft>
                          <a:spcPts val="0"/>
                        </a:spcAft>
                      </a:pPr>
                      <a:r>
                        <a:rPr lang="en-US" sz="2400">
                          <a:effectLst/>
                          <a:latin typeface="Times New Roman" panose="02020603050405020304" pitchFamily="18" charset="0"/>
                          <a:cs typeface="Times New Roman" panose="02020603050405020304" pitchFamily="18" charset="0"/>
                        </a:rPr>
                        <a:t>RH</a:t>
                      </a:r>
                      <a:r>
                        <a:rPr lang="en-US" sz="2400" baseline="-25000">
                          <a:effectLst/>
                          <a:latin typeface="Times New Roman" panose="02020603050405020304" pitchFamily="18" charset="0"/>
                          <a:cs typeface="Times New Roman" panose="02020603050405020304" pitchFamily="18" charset="0"/>
                        </a:rPr>
                        <a:t>4</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12395" marR="104775" algn="ctr">
                        <a:lnSpc>
                          <a:spcPct val="100000"/>
                        </a:lnSpc>
                        <a:spcBef>
                          <a:spcPts val="35"/>
                        </a:spcBef>
                        <a:spcAft>
                          <a:spcPts val="0"/>
                        </a:spcAft>
                      </a:pPr>
                      <a:r>
                        <a:rPr lang="en-US" sz="2400">
                          <a:effectLst/>
                          <a:latin typeface="Times New Roman" panose="02020603050405020304" pitchFamily="18" charset="0"/>
                          <a:cs typeface="Times New Roman" panose="02020603050405020304" pitchFamily="18" charset="0"/>
                        </a:rPr>
                        <a:t>RH</a:t>
                      </a:r>
                      <a:r>
                        <a:rPr lang="en-US" sz="2400" baseline="-25000">
                          <a:effectLst/>
                          <a:latin typeface="Times New Roman" panose="02020603050405020304" pitchFamily="18" charset="0"/>
                          <a:cs typeface="Times New Roman" panose="02020603050405020304" pitchFamily="18" charset="0"/>
                        </a:rPr>
                        <a:t>3</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11125" marR="104775" algn="ctr">
                        <a:lnSpc>
                          <a:spcPct val="100000"/>
                        </a:lnSpc>
                        <a:spcBef>
                          <a:spcPts val="35"/>
                        </a:spcBef>
                        <a:spcAft>
                          <a:spcPts val="0"/>
                        </a:spcAft>
                      </a:pPr>
                      <a:r>
                        <a:rPr lang="en-US" sz="2400">
                          <a:effectLst/>
                          <a:latin typeface="Times New Roman" panose="02020603050405020304" pitchFamily="18" charset="0"/>
                          <a:cs typeface="Times New Roman" panose="02020603050405020304" pitchFamily="18" charset="0"/>
                        </a:rPr>
                        <a:t>RH</a:t>
                      </a:r>
                      <a:r>
                        <a:rPr lang="en-US" sz="2400" baseline="-25000">
                          <a:effectLst/>
                          <a:latin typeface="Times New Roman" panose="02020603050405020304" pitchFamily="18" charset="0"/>
                          <a:cs typeface="Times New Roman" panose="02020603050405020304" pitchFamily="18" charset="0"/>
                        </a:rPr>
                        <a:t>2</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11125" marR="104775" algn="ctr">
                        <a:lnSpc>
                          <a:spcPct val="100000"/>
                        </a:lnSpc>
                        <a:spcBef>
                          <a:spcPts val="50"/>
                        </a:spcBef>
                        <a:spcAft>
                          <a:spcPts val="0"/>
                        </a:spcAft>
                      </a:pPr>
                      <a:r>
                        <a:rPr lang="en-US" sz="2400" b="0" dirty="0">
                          <a:solidFill>
                            <a:schemeClr val="tx1"/>
                          </a:solidFill>
                          <a:effectLst/>
                          <a:latin typeface="Times New Roman" panose="02020603050405020304" pitchFamily="18" charset="0"/>
                          <a:cs typeface="Times New Roman" panose="02020603050405020304" pitchFamily="18" charset="0"/>
                        </a:rPr>
                        <a:t>RH</a:t>
                      </a:r>
                      <a:endParaRPr lang="vi-VN" sz="24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886985156"/>
                  </a:ext>
                </a:extLst>
              </a:tr>
              <a:tr h="1595653">
                <a:tc>
                  <a:txBody>
                    <a:bodyPr/>
                    <a:lstStyle/>
                    <a:p>
                      <a:pPr marL="127000">
                        <a:lnSpc>
                          <a:spcPct val="100000"/>
                        </a:lnSpc>
                        <a:spcBef>
                          <a:spcPts val="30"/>
                        </a:spcBef>
                      </a:pPr>
                      <a:r>
                        <a:rPr lang="en-US" sz="2400" dirty="0">
                          <a:effectLst/>
                          <a:latin typeface="Times New Roman" panose="02020603050405020304" pitchFamily="18" charset="0"/>
                          <a:cs typeface="Times New Roman" panose="02020603050405020304" pitchFamily="18" charset="0"/>
                        </a:rPr>
                        <a:t> </a:t>
                      </a:r>
                      <a:endParaRPr lang="vi-VN" sz="2400" dirty="0">
                        <a:effectLst/>
                        <a:latin typeface="Times New Roman" panose="02020603050405020304" pitchFamily="18" charset="0"/>
                        <a:cs typeface="Times New Roman" panose="02020603050405020304" pitchFamily="18" charset="0"/>
                      </a:endParaRPr>
                    </a:p>
                    <a:p>
                      <a:pPr marL="184150" marR="177165" algn="ctr">
                        <a:lnSpc>
                          <a:spcPct val="100000"/>
                        </a:lnSpc>
                        <a:spcBef>
                          <a:spcPts val="5"/>
                        </a:spcBef>
                        <a:spcAft>
                          <a:spcPts val="0"/>
                        </a:spcAft>
                      </a:pPr>
                      <a:r>
                        <a:rPr lang="en-US" sz="2400" dirty="0" err="1">
                          <a:effectLst/>
                          <a:latin typeface="Times New Roman" panose="02020603050405020304" pitchFamily="18" charset="0"/>
                          <a:cs typeface="Times New Roman" panose="02020603050405020304" pitchFamily="18" charset="0"/>
                        </a:rPr>
                        <a:t>Hợp</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chất</a:t>
                      </a:r>
                      <a:r>
                        <a:rPr lang="en-US" sz="2400" dirty="0">
                          <a:effectLst/>
                          <a:latin typeface="Times New Roman" panose="02020603050405020304" pitchFamily="18" charset="0"/>
                          <a:cs typeface="Times New Roman" panose="02020603050405020304" pitchFamily="18" charset="0"/>
                        </a:rPr>
                        <a:t> Hydroxide</a:t>
                      </a:r>
                    </a:p>
                    <a:p>
                      <a:pPr marL="184150" marR="177165" algn="ctr">
                        <a:lnSpc>
                          <a:spcPct val="100000"/>
                        </a:lnSpc>
                        <a:spcBef>
                          <a:spcPts val="5"/>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(base – acid)</a:t>
                      </a:r>
                      <a:endParaRPr lang="vi-VN"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27000">
                        <a:lnSpc>
                          <a:spcPct val="100000"/>
                        </a:lnSpc>
                        <a:spcBef>
                          <a:spcPts val="30"/>
                        </a:spcBef>
                      </a:pPr>
                      <a:r>
                        <a:rPr lang="en-US" sz="2400" b="0" dirty="0">
                          <a:effectLst/>
                          <a:latin typeface="Times New Roman" panose="02020603050405020304" pitchFamily="18" charset="0"/>
                          <a:cs typeface="Times New Roman" panose="02020603050405020304" pitchFamily="18" charset="0"/>
                        </a:rPr>
                        <a:t> </a:t>
                      </a:r>
                      <a:endParaRPr lang="vi-VN" sz="2400" b="0" dirty="0">
                        <a:effectLst/>
                        <a:latin typeface="Times New Roman" panose="02020603050405020304" pitchFamily="18" charset="0"/>
                        <a:cs typeface="Times New Roman" panose="02020603050405020304" pitchFamily="18" charset="0"/>
                      </a:endParaRPr>
                    </a:p>
                    <a:p>
                      <a:pPr marL="210185" marR="203200" algn="ctr">
                        <a:lnSpc>
                          <a:spcPct val="100000"/>
                        </a:lnSpc>
                        <a:spcBef>
                          <a:spcPts val="5"/>
                        </a:spcBef>
                        <a:spcAft>
                          <a:spcPts val="0"/>
                        </a:spcAft>
                      </a:pPr>
                      <a:r>
                        <a:rPr lang="en-US" sz="2400" b="0" dirty="0">
                          <a:effectLst/>
                          <a:latin typeface="Times New Roman" panose="02020603050405020304" pitchFamily="18" charset="0"/>
                          <a:cs typeface="Times New Roman" panose="02020603050405020304" pitchFamily="18" charset="0"/>
                        </a:rPr>
                        <a:t>ROH</a:t>
                      </a:r>
                      <a:endParaRPr lang="vi-VN" sz="24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gridSpan="2">
                  <a:txBody>
                    <a:bodyPr/>
                    <a:lstStyle/>
                    <a:p>
                      <a:pPr marL="127000">
                        <a:lnSpc>
                          <a:spcPct val="100000"/>
                        </a:lnSpc>
                        <a:spcBef>
                          <a:spcPts val="15"/>
                        </a:spcBef>
                      </a:pPr>
                      <a:r>
                        <a:rPr lang="en-US" sz="2400" b="0" dirty="0">
                          <a:effectLst/>
                          <a:latin typeface="Times New Roman" panose="02020603050405020304" pitchFamily="18" charset="0"/>
                          <a:cs typeface="Times New Roman" panose="02020603050405020304" pitchFamily="18" charset="0"/>
                        </a:rPr>
                        <a:t> </a:t>
                      </a:r>
                      <a:endParaRPr lang="vi-VN" sz="2400" b="0" dirty="0">
                        <a:effectLst/>
                        <a:latin typeface="Times New Roman" panose="02020603050405020304" pitchFamily="18" charset="0"/>
                        <a:cs typeface="Times New Roman" panose="02020603050405020304" pitchFamily="18" charset="0"/>
                      </a:endParaRPr>
                    </a:p>
                    <a:p>
                      <a:pPr marL="112395" marR="104775" algn="ctr">
                        <a:lnSpc>
                          <a:spcPct val="100000"/>
                        </a:lnSpc>
                        <a:spcAft>
                          <a:spcPts val="0"/>
                        </a:spcAft>
                      </a:pPr>
                      <a:r>
                        <a:rPr lang="en-US" sz="2400" b="0" dirty="0">
                          <a:effectLst/>
                          <a:latin typeface="Times New Roman" panose="02020603050405020304" pitchFamily="18" charset="0"/>
                          <a:cs typeface="Times New Roman" panose="02020603050405020304" pitchFamily="18" charset="0"/>
                        </a:rPr>
                        <a:t>R(OH)</a:t>
                      </a:r>
                      <a:r>
                        <a:rPr lang="en-US" sz="2400" b="0" baseline="-25000" dirty="0">
                          <a:effectLst/>
                          <a:latin typeface="Times New Roman" panose="02020603050405020304" pitchFamily="18" charset="0"/>
                          <a:cs typeface="Times New Roman" panose="02020603050405020304" pitchFamily="18" charset="0"/>
                        </a:rPr>
                        <a:t>2</a:t>
                      </a:r>
                      <a:endParaRPr lang="vi-VN" sz="24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hMerge="1">
                  <a:txBody>
                    <a:bodyPr/>
                    <a:lstStyle/>
                    <a:p>
                      <a:pPr marL="127000">
                        <a:lnSpc>
                          <a:spcPct val="100000"/>
                        </a:lnSpc>
                        <a:spcBef>
                          <a:spcPts val="15"/>
                        </a:spcBef>
                      </a:pPr>
                      <a:r>
                        <a:rPr lang="en-US" sz="2400" b="0" dirty="0">
                          <a:effectLst/>
                          <a:latin typeface="Times New Roman" panose="02020603050405020304" pitchFamily="18" charset="0"/>
                          <a:cs typeface="Times New Roman" panose="02020603050405020304" pitchFamily="18" charset="0"/>
                        </a:rPr>
                        <a:t> </a:t>
                      </a:r>
                      <a:endParaRPr lang="vi-VN" sz="2400" b="0" dirty="0">
                        <a:effectLst/>
                        <a:latin typeface="Times New Roman" panose="02020603050405020304" pitchFamily="18" charset="0"/>
                        <a:cs typeface="Times New Roman" panose="02020603050405020304" pitchFamily="18" charset="0"/>
                      </a:endParaRPr>
                    </a:p>
                    <a:p>
                      <a:pPr marL="112395" marR="104775" algn="ctr">
                        <a:lnSpc>
                          <a:spcPct val="100000"/>
                        </a:lnSpc>
                        <a:spcAft>
                          <a:spcPts val="0"/>
                        </a:spcAft>
                      </a:pPr>
                      <a:r>
                        <a:rPr lang="en-US" sz="2400" b="0" dirty="0">
                          <a:effectLst/>
                          <a:latin typeface="Times New Roman" panose="02020603050405020304" pitchFamily="18" charset="0"/>
                          <a:cs typeface="Times New Roman" panose="02020603050405020304" pitchFamily="18" charset="0"/>
                        </a:rPr>
                        <a:t>R(OH)</a:t>
                      </a:r>
                      <a:r>
                        <a:rPr lang="en-US" sz="2400" b="0" baseline="-25000" dirty="0">
                          <a:effectLst/>
                          <a:latin typeface="Times New Roman" panose="02020603050405020304" pitchFamily="18" charset="0"/>
                          <a:cs typeface="Times New Roman" panose="02020603050405020304" pitchFamily="18" charset="0"/>
                        </a:rPr>
                        <a:t>2</a:t>
                      </a:r>
                      <a:endParaRPr lang="vi-VN" sz="24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27000">
                        <a:lnSpc>
                          <a:spcPct val="100000"/>
                        </a:lnSpc>
                        <a:spcBef>
                          <a:spcPts val="15"/>
                        </a:spcBef>
                      </a:pPr>
                      <a:r>
                        <a:rPr lang="en-US" sz="2400" b="0" dirty="0">
                          <a:effectLst/>
                          <a:latin typeface="Times New Roman" panose="02020603050405020304" pitchFamily="18" charset="0"/>
                          <a:cs typeface="Times New Roman" panose="02020603050405020304" pitchFamily="18" charset="0"/>
                        </a:rPr>
                        <a:t> </a:t>
                      </a:r>
                      <a:endParaRPr lang="vi-VN" sz="2400" b="0" dirty="0">
                        <a:effectLst/>
                        <a:latin typeface="Times New Roman" panose="02020603050405020304" pitchFamily="18" charset="0"/>
                        <a:cs typeface="Times New Roman" panose="02020603050405020304" pitchFamily="18" charset="0"/>
                      </a:endParaRPr>
                    </a:p>
                    <a:p>
                      <a:pPr marL="113665" marR="105410" algn="ctr">
                        <a:lnSpc>
                          <a:spcPct val="100000"/>
                        </a:lnSpc>
                        <a:spcAft>
                          <a:spcPts val="0"/>
                        </a:spcAft>
                      </a:pPr>
                      <a:r>
                        <a:rPr lang="en-US" sz="2400" b="0" dirty="0">
                          <a:effectLst/>
                          <a:latin typeface="Times New Roman" panose="02020603050405020304" pitchFamily="18" charset="0"/>
                          <a:cs typeface="Times New Roman" panose="02020603050405020304" pitchFamily="18" charset="0"/>
                        </a:rPr>
                        <a:t>R(OH)</a:t>
                      </a:r>
                      <a:r>
                        <a:rPr lang="en-US" sz="2400" b="0" baseline="-25000" dirty="0">
                          <a:effectLst/>
                          <a:latin typeface="Times New Roman" panose="02020603050405020304" pitchFamily="18" charset="0"/>
                          <a:cs typeface="Times New Roman" panose="02020603050405020304" pitchFamily="18" charset="0"/>
                        </a:rPr>
                        <a:t>3</a:t>
                      </a:r>
                      <a:endParaRPr lang="vi-VN" sz="24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24460">
                        <a:lnSpc>
                          <a:spcPct val="100000"/>
                        </a:lnSpc>
                        <a:spcBef>
                          <a:spcPts val="135"/>
                        </a:spcBef>
                        <a:spcAft>
                          <a:spcPts val="0"/>
                        </a:spcAft>
                      </a:pPr>
                      <a:r>
                        <a:rPr lang="en-US" sz="2400" b="0" dirty="0">
                          <a:effectLst/>
                          <a:latin typeface="Times New Roman" panose="02020603050405020304" pitchFamily="18" charset="0"/>
                          <a:cs typeface="Times New Roman" panose="02020603050405020304" pitchFamily="18" charset="0"/>
                        </a:rPr>
                        <a:t>R(OH)</a:t>
                      </a:r>
                      <a:r>
                        <a:rPr lang="en-US" sz="2400" b="0" baseline="-25000" dirty="0">
                          <a:effectLst/>
                          <a:latin typeface="Times New Roman" panose="02020603050405020304" pitchFamily="18" charset="0"/>
                          <a:cs typeface="Times New Roman" panose="02020603050405020304" pitchFamily="18" charset="0"/>
                        </a:rPr>
                        <a:t>4</a:t>
                      </a:r>
                      <a:endParaRPr lang="vi-VN" sz="2400" b="0" dirty="0">
                        <a:effectLst/>
                        <a:latin typeface="Times New Roman" panose="02020603050405020304" pitchFamily="18" charset="0"/>
                        <a:cs typeface="Times New Roman" panose="02020603050405020304" pitchFamily="18" charset="0"/>
                      </a:endParaRPr>
                    </a:p>
                    <a:p>
                      <a:pPr marL="149225" marR="134620" indent="76200">
                        <a:lnSpc>
                          <a:spcPct val="100000"/>
                        </a:lnSpc>
                        <a:spcAft>
                          <a:spcPts val="0"/>
                        </a:spcAft>
                      </a:pPr>
                      <a:r>
                        <a:rPr lang="en-US" sz="2400" b="0" dirty="0">
                          <a:effectLst/>
                          <a:latin typeface="Times New Roman" panose="02020603050405020304" pitchFamily="18" charset="0"/>
                          <a:cs typeface="Times New Roman" panose="02020603050405020304" pitchFamily="18" charset="0"/>
                        </a:rPr>
                        <a:t>Hay </a:t>
                      </a:r>
                      <a:r>
                        <a:rPr lang="en-US" sz="2400" b="0" spc="-10" dirty="0">
                          <a:effectLst/>
                          <a:latin typeface="Times New Roman" panose="02020603050405020304" pitchFamily="18" charset="0"/>
                          <a:cs typeface="Times New Roman" panose="02020603050405020304" pitchFamily="18" charset="0"/>
                        </a:rPr>
                        <a:t>H</a:t>
                      </a:r>
                      <a:r>
                        <a:rPr lang="en-US" sz="2400" b="0" spc="-10" baseline="-25000" dirty="0">
                          <a:effectLst/>
                          <a:latin typeface="Times New Roman" panose="02020603050405020304" pitchFamily="18" charset="0"/>
                          <a:cs typeface="Times New Roman" panose="02020603050405020304" pitchFamily="18" charset="0"/>
                        </a:rPr>
                        <a:t>2</a:t>
                      </a:r>
                      <a:r>
                        <a:rPr lang="en-US" sz="2400" b="0" spc="-10" dirty="0">
                          <a:effectLst/>
                          <a:latin typeface="Times New Roman" panose="02020603050405020304" pitchFamily="18" charset="0"/>
                          <a:cs typeface="Times New Roman" panose="02020603050405020304" pitchFamily="18" charset="0"/>
                        </a:rPr>
                        <a:t>RO</a:t>
                      </a:r>
                      <a:r>
                        <a:rPr lang="en-US" sz="2400" b="0" spc="-10" baseline="-25000" dirty="0">
                          <a:effectLst/>
                          <a:latin typeface="Times New Roman" panose="02020603050405020304" pitchFamily="18" charset="0"/>
                          <a:cs typeface="Times New Roman" panose="02020603050405020304" pitchFamily="18" charset="0"/>
                        </a:rPr>
                        <a:t>3</a:t>
                      </a:r>
                      <a:endParaRPr lang="vi-VN" sz="24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25095">
                        <a:lnSpc>
                          <a:spcPct val="100000"/>
                        </a:lnSpc>
                        <a:spcBef>
                          <a:spcPts val="135"/>
                        </a:spcBef>
                        <a:spcAft>
                          <a:spcPts val="0"/>
                        </a:spcAft>
                      </a:pPr>
                      <a:r>
                        <a:rPr lang="en-US" sz="2400" b="0" dirty="0">
                          <a:effectLst/>
                          <a:latin typeface="Times New Roman" panose="02020603050405020304" pitchFamily="18" charset="0"/>
                          <a:cs typeface="Times New Roman" panose="02020603050405020304" pitchFamily="18" charset="0"/>
                        </a:rPr>
                        <a:t>R(OH)</a:t>
                      </a:r>
                      <a:r>
                        <a:rPr lang="en-US" sz="2400" b="0" baseline="-25000" dirty="0">
                          <a:effectLst/>
                          <a:latin typeface="Times New Roman" panose="02020603050405020304" pitchFamily="18" charset="0"/>
                          <a:cs typeface="Times New Roman" panose="02020603050405020304" pitchFamily="18" charset="0"/>
                        </a:rPr>
                        <a:t>5</a:t>
                      </a:r>
                      <a:endParaRPr lang="vi-VN" sz="2400" b="0" dirty="0">
                        <a:effectLst/>
                        <a:latin typeface="Times New Roman" panose="02020603050405020304" pitchFamily="18" charset="0"/>
                        <a:cs typeface="Times New Roman" panose="02020603050405020304" pitchFamily="18" charset="0"/>
                      </a:endParaRPr>
                    </a:p>
                    <a:p>
                      <a:pPr marL="149225" marR="134620" indent="76200">
                        <a:lnSpc>
                          <a:spcPct val="100000"/>
                        </a:lnSpc>
                        <a:spcAft>
                          <a:spcPts val="0"/>
                        </a:spcAft>
                      </a:pPr>
                      <a:r>
                        <a:rPr lang="en-US" sz="2400" b="0" dirty="0">
                          <a:effectLst/>
                          <a:latin typeface="Times New Roman" panose="02020603050405020304" pitchFamily="18" charset="0"/>
                          <a:cs typeface="Times New Roman" panose="02020603050405020304" pitchFamily="18" charset="0"/>
                        </a:rPr>
                        <a:t>Hay </a:t>
                      </a:r>
                      <a:r>
                        <a:rPr lang="en-US" sz="2400" b="0" spc="-10" dirty="0">
                          <a:effectLst/>
                          <a:latin typeface="Times New Roman" panose="02020603050405020304" pitchFamily="18" charset="0"/>
                          <a:cs typeface="Times New Roman" panose="02020603050405020304" pitchFamily="18" charset="0"/>
                        </a:rPr>
                        <a:t>H</a:t>
                      </a:r>
                      <a:r>
                        <a:rPr lang="en-US" sz="2400" b="0" spc="-10" baseline="-25000" dirty="0">
                          <a:effectLst/>
                          <a:latin typeface="Times New Roman" panose="02020603050405020304" pitchFamily="18" charset="0"/>
                          <a:cs typeface="Times New Roman" panose="02020603050405020304" pitchFamily="18" charset="0"/>
                        </a:rPr>
                        <a:t>3</a:t>
                      </a:r>
                      <a:r>
                        <a:rPr lang="en-US" sz="2400" b="0" spc="-10" dirty="0">
                          <a:effectLst/>
                          <a:latin typeface="Times New Roman" panose="02020603050405020304" pitchFamily="18" charset="0"/>
                          <a:cs typeface="Times New Roman" panose="02020603050405020304" pitchFamily="18" charset="0"/>
                        </a:rPr>
                        <a:t>RO</a:t>
                      </a:r>
                      <a:r>
                        <a:rPr lang="en-US" sz="2400" b="0" spc="-10" baseline="-25000" dirty="0">
                          <a:effectLst/>
                          <a:latin typeface="Times New Roman" panose="02020603050405020304" pitchFamily="18" charset="0"/>
                          <a:cs typeface="Times New Roman" panose="02020603050405020304" pitchFamily="18" charset="0"/>
                        </a:rPr>
                        <a:t>4</a:t>
                      </a:r>
                      <a:endParaRPr lang="vi-VN" sz="24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25095">
                        <a:lnSpc>
                          <a:spcPct val="100000"/>
                        </a:lnSpc>
                        <a:spcBef>
                          <a:spcPts val="135"/>
                        </a:spcBef>
                        <a:spcAft>
                          <a:spcPts val="0"/>
                        </a:spcAft>
                      </a:pPr>
                      <a:r>
                        <a:rPr lang="en-US" sz="2400" b="0" dirty="0">
                          <a:effectLst/>
                          <a:latin typeface="Times New Roman" panose="02020603050405020304" pitchFamily="18" charset="0"/>
                          <a:cs typeface="Times New Roman" panose="02020603050405020304" pitchFamily="18" charset="0"/>
                        </a:rPr>
                        <a:t>R(OH)</a:t>
                      </a:r>
                      <a:r>
                        <a:rPr lang="en-US" sz="2400" b="0" baseline="-25000" dirty="0">
                          <a:effectLst/>
                          <a:latin typeface="Times New Roman" panose="02020603050405020304" pitchFamily="18" charset="0"/>
                          <a:cs typeface="Times New Roman" panose="02020603050405020304" pitchFamily="18" charset="0"/>
                        </a:rPr>
                        <a:t>6</a:t>
                      </a:r>
                      <a:endParaRPr lang="vi-VN" sz="2400" b="0" dirty="0">
                        <a:effectLst/>
                        <a:latin typeface="Times New Roman" panose="02020603050405020304" pitchFamily="18" charset="0"/>
                        <a:cs typeface="Times New Roman" panose="02020603050405020304" pitchFamily="18" charset="0"/>
                      </a:endParaRPr>
                    </a:p>
                    <a:p>
                      <a:pPr marL="149225" marR="134620" indent="76200">
                        <a:lnSpc>
                          <a:spcPct val="100000"/>
                        </a:lnSpc>
                        <a:spcAft>
                          <a:spcPts val="0"/>
                        </a:spcAft>
                      </a:pPr>
                      <a:r>
                        <a:rPr lang="en-US" sz="2400" b="0" dirty="0">
                          <a:effectLst/>
                          <a:latin typeface="Times New Roman" panose="02020603050405020304" pitchFamily="18" charset="0"/>
                          <a:cs typeface="Times New Roman" panose="02020603050405020304" pitchFamily="18" charset="0"/>
                        </a:rPr>
                        <a:t>Hay </a:t>
                      </a:r>
                      <a:r>
                        <a:rPr lang="en-US" sz="2400" b="0" spc="-10" dirty="0">
                          <a:effectLst/>
                          <a:latin typeface="Times New Roman" panose="02020603050405020304" pitchFamily="18" charset="0"/>
                          <a:cs typeface="Times New Roman" panose="02020603050405020304" pitchFamily="18" charset="0"/>
                        </a:rPr>
                        <a:t>H</a:t>
                      </a:r>
                      <a:r>
                        <a:rPr lang="en-US" sz="2400" b="0" spc="-10" baseline="-25000" dirty="0">
                          <a:effectLst/>
                          <a:latin typeface="Times New Roman" panose="02020603050405020304" pitchFamily="18" charset="0"/>
                          <a:cs typeface="Times New Roman" panose="02020603050405020304" pitchFamily="18" charset="0"/>
                        </a:rPr>
                        <a:t>2</a:t>
                      </a:r>
                      <a:r>
                        <a:rPr lang="en-US" sz="2400" b="0" spc="-10" dirty="0">
                          <a:effectLst/>
                          <a:latin typeface="Times New Roman" panose="02020603050405020304" pitchFamily="18" charset="0"/>
                          <a:cs typeface="Times New Roman" panose="02020603050405020304" pitchFamily="18" charset="0"/>
                        </a:rPr>
                        <a:t>RO</a:t>
                      </a:r>
                      <a:r>
                        <a:rPr lang="en-US" sz="2400" b="0" spc="-10" baseline="-25000" dirty="0">
                          <a:effectLst/>
                          <a:latin typeface="Times New Roman" panose="02020603050405020304" pitchFamily="18" charset="0"/>
                          <a:cs typeface="Times New Roman" panose="02020603050405020304" pitchFamily="18" charset="0"/>
                        </a:rPr>
                        <a:t>4</a:t>
                      </a:r>
                      <a:endParaRPr lang="vi-VN" sz="24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25095">
                        <a:lnSpc>
                          <a:spcPct val="100000"/>
                        </a:lnSpc>
                        <a:spcBef>
                          <a:spcPts val="135"/>
                        </a:spcBef>
                        <a:spcAft>
                          <a:spcPts val="0"/>
                        </a:spcAft>
                      </a:pPr>
                      <a:r>
                        <a:rPr lang="en-US" sz="2400" b="0" dirty="0">
                          <a:effectLst/>
                          <a:latin typeface="Times New Roman" panose="02020603050405020304" pitchFamily="18" charset="0"/>
                          <a:cs typeface="Times New Roman" panose="02020603050405020304" pitchFamily="18" charset="0"/>
                        </a:rPr>
                        <a:t>R(OH)</a:t>
                      </a:r>
                      <a:r>
                        <a:rPr lang="en-US" sz="2400" b="0" baseline="-25000" dirty="0">
                          <a:effectLst/>
                          <a:latin typeface="Times New Roman" panose="02020603050405020304" pitchFamily="18" charset="0"/>
                          <a:cs typeface="Times New Roman" panose="02020603050405020304" pitchFamily="18" charset="0"/>
                        </a:rPr>
                        <a:t>7</a:t>
                      </a:r>
                      <a:endParaRPr lang="vi-VN" sz="2400" b="0" dirty="0">
                        <a:effectLst/>
                        <a:latin typeface="Times New Roman" panose="02020603050405020304" pitchFamily="18" charset="0"/>
                        <a:cs typeface="Times New Roman" panose="02020603050405020304" pitchFamily="18" charset="0"/>
                      </a:endParaRPr>
                    </a:p>
                    <a:p>
                      <a:pPr marL="170815" marR="152400" indent="53340">
                        <a:lnSpc>
                          <a:spcPct val="100000"/>
                        </a:lnSpc>
                        <a:spcAft>
                          <a:spcPts val="0"/>
                        </a:spcAft>
                      </a:pPr>
                      <a:r>
                        <a:rPr lang="en-US" sz="2400" b="0" dirty="0">
                          <a:effectLst/>
                          <a:latin typeface="Times New Roman" panose="02020603050405020304" pitchFamily="18" charset="0"/>
                          <a:cs typeface="Times New Roman" panose="02020603050405020304" pitchFamily="18" charset="0"/>
                        </a:rPr>
                        <a:t>Hay HRO</a:t>
                      </a:r>
                      <a:r>
                        <a:rPr lang="en-US" sz="2400" b="0" baseline="-25000" dirty="0">
                          <a:effectLst/>
                          <a:latin typeface="Times New Roman" panose="02020603050405020304" pitchFamily="18" charset="0"/>
                          <a:cs typeface="Times New Roman" panose="02020603050405020304" pitchFamily="18" charset="0"/>
                        </a:rPr>
                        <a:t>4</a:t>
                      </a:r>
                      <a:endParaRPr lang="vi-VN" sz="24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936638458"/>
                  </a:ext>
                </a:extLst>
              </a:tr>
            </a:tbl>
          </a:graphicData>
        </a:graphic>
      </p:graphicFrame>
    </p:spTree>
    <p:extLst>
      <p:ext uri="{BB962C8B-B14F-4D97-AF65-F5344CB8AC3E}">
        <p14:creationId xmlns:p14="http://schemas.microsoft.com/office/powerpoint/2010/main" val="32200361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矩形 32"/>
          <p:cNvSpPr/>
          <p:nvPr/>
        </p:nvSpPr>
        <p:spPr>
          <a:xfrm>
            <a:off x="1409187" y="116988"/>
            <a:ext cx="1914307" cy="646331"/>
          </a:xfrm>
          <a:prstGeom prst="rect">
            <a:avLst/>
          </a:prstGeom>
        </p:spPr>
        <p:txBody>
          <a:bodyPr wrap="none">
            <a:spAutoFit/>
          </a:bodyPr>
          <a:lstStyle/>
          <a:p>
            <a:pPr algn="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Mở</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rộng</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34" name="文本框 33"/>
          <p:cNvSpPr txBox="1"/>
          <p:nvPr/>
        </p:nvSpPr>
        <p:spPr>
          <a:xfrm>
            <a:off x="450967" y="379828"/>
            <a:ext cx="674447" cy="646331"/>
          </a:xfrm>
          <a:prstGeom prst="rect">
            <a:avLst/>
          </a:prstGeom>
          <a:noFill/>
        </p:spPr>
        <p:txBody>
          <a:bodyPr wrap="square" rtlCol="0">
            <a:spAutoFit/>
          </a:bodyPr>
          <a:lstStyle/>
          <a:p>
            <a:r>
              <a:rPr lang="en-US" altLang="zh-CN" sz="3600" b="1" dirty="0">
                <a:solidFill>
                  <a:schemeClr val="accent2"/>
                </a:solidFill>
                <a:latin typeface="Times New Roman" panose="02020603050405020304" pitchFamily="18" charset="0"/>
                <a:cs typeface="Times New Roman" panose="02020603050405020304" pitchFamily="18" charset="0"/>
                <a:sym typeface="+mn-lt"/>
              </a:rPr>
              <a:t>05</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6" name="TextBox 5">
            <a:extLst>
              <a:ext uri="{FF2B5EF4-FFF2-40B4-BE49-F238E27FC236}">
                <a16:creationId xmlns:a16="http://schemas.microsoft.com/office/drawing/2014/main" id="{1B14E671-F39C-4B4B-A7CA-501FC280C704}"/>
              </a:ext>
            </a:extLst>
          </p:cNvPr>
          <p:cNvSpPr txBox="1"/>
          <p:nvPr/>
        </p:nvSpPr>
        <p:spPr>
          <a:xfrm>
            <a:off x="297543" y="1215962"/>
            <a:ext cx="11596913" cy="523220"/>
          </a:xfrm>
          <a:prstGeom prst="rect">
            <a:avLst/>
          </a:prstGeom>
          <a:solidFill>
            <a:srgbClr val="FFFFCC"/>
          </a:solidFill>
        </p:spPr>
        <p:txBody>
          <a:bodyPr wrap="square">
            <a:spAutoFit/>
          </a:bodyPr>
          <a:lstStyle/>
          <a:p>
            <a:pPr>
              <a:tabLst>
                <a:tab pos="228600" algn="l"/>
                <a:tab pos="1143000" algn="l"/>
                <a:tab pos="1600200" algn="l"/>
                <a:tab pos="2057400" algn="l"/>
              </a:tabLst>
            </a:pPr>
            <a:r>
              <a:rPr lang="pt-BR" sz="2800" b="1" i="1" dirty="0">
                <a:solidFill>
                  <a:srgbClr val="FF0000"/>
                </a:solidFill>
                <a:latin typeface="Times New Roman" panose="02020603050405020304" pitchFamily="18" charset="0"/>
                <a:ea typeface="Times New Roman" panose="02020603050405020304" pitchFamily="18" charset="0"/>
              </a:rPr>
              <a:t>Dạng bài</a:t>
            </a:r>
            <a:r>
              <a:rPr lang="pt-BR" sz="2800" b="1" i="1" dirty="0">
                <a:solidFill>
                  <a:srgbClr val="FF0000"/>
                </a:solidFill>
                <a:effectLst/>
                <a:latin typeface="Times New Roman" panose="02020603050405020304" pitchFamily="18" charset="0"/>
                <a:ea typeface="Times New Roman" panose="02020603050405020304" pitchFamily="18" charset="0"/>
              </a:rPr>
              <a:t> tìm nguyên tố qua vị trí trong bảng tuần hoàn và phản ứng hóa học</a:t>
            </a:r>
            <a:endParaRPr lang="vi-VN" sz="2800" dirty="0">
              <a:solidFill>
                <a:srgbClr val="FF0000"/>
              </a:solidFill>
              <a:effectLst/>
              <a:latin typeface="Times New Roman" panose="02020603050405020304" pitchFamily="18" charset="0"/>
              <a:ea typeface="Times New Roman" panose="02020603050405020304" pitchFamily="18" charset="0"/>
            </a:endParaRPr>
          </a:p>
        </p:txBody>
      </p:sp>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92555D20-98B7-4454-9BBF-F4D87D309CCA}"/>
                  </a:ext>
                </a:extLst>
              </p:cNvPr>
              <p:cNvSpPr txBox="1"/>
              <p:nvPr/>
            </p:nvSpPr>
            <p:spPr>
              <a:xfrm>
                <a:off x="605970" y="1928985"/>
                <a:ext cx="10700657" cy="3942041"/>
              </a:xfrm>
              <a:prstGeom prst="rect">
                <a:avLst/>
              </a:prstGeom>
              <a:noFill/>
              <a:ln w="28575">
                <a:solidFill>
                  <a:srgbClr val="FF99CC"/>
                </a:solidFill>
                <a:prstDash val="lgDashDotDot"/>
              </a:ln>
            </p:spPr>
            <p:txBody>
              <a:bodyPr wrap="square">
                <a:spAutoFit/>
              </a:bodyPr>
              <a:lstStyle/>
              <a:p>
                <a:r>
                  <a:rPr lang="pt-BR" sz="2400" b="1" i="1" dirty="0">
                    <a:effectLst/>
                    <a:latin typeface="Times New Roman" panose="02020603050405020304" pitchFamily="18" charset="0"/>
                    <a:ea typeface="Times New Roman" panose="02020603050405020304" pitchFamily="18" charset="0"/>
                  </a:rPr>
                  <a:t>Phương pháp:</a:t>
                </a:r>
                <a:r>
                  <a:rPr lang="pt-BR" sz="2400" dirty="0">
                    <a:effectLst/>
                    <a:latin typeface="Times New Roman" panose="02020603050405020304" pitchFamily="18" charset="0"/>
                    <a:ea typeface="Times New Roman" panose="02020603050405020304" pitchFamily="18" charset="0"/>
                  </a:rPr>
                  <a:t> Áp dụng :             Hóa trị nguyên tố = Số thứ tự nhóm A = </a:t>
                </a:r>
                <a:r>
                  <a:rPr lang="pt-BR" sz="2400" i="1" dirty="0">
                    <a:effectLst/>
                    <a:latin typeface="Times New Roman" panose="02020603050405020304" pitchFamily="18" charset="0"/>
                    <a:ea typeface="Times New Roman" panose="02020603050405020304" pitchFamily="18" charset="0"/>
                  </a:rPr>
                  <a:t>x</a:t>
                </a:r>
                <a:endParaRPr lang="vi-VN" sz="2400" dirty="0">
                  <a:effectLst/>
                  <a:latin typeface="Times New Roman" panose="02020603050405020304" pitchFamily="18" charset="0"/>
                  <a:ea typeface="Times New Roman" panose="02020603050405020304" pitchFamily="18" charset="0"/>
                </a:endParaRPr>
              </a:p>
              <a:p>
                <a:r>
                  <a:rPr lang="pt-BR" sz="2400" b="1" i="1" dirty="0">
                    <a:solidFill>
                      <a:srgbClr val="FF0000"/>
                    </a:solidFill>
                    <a:effectLst/>
                    <a:latin typeface="Times New Roman" panose="02020603050405020304" pitchFamily="18" charset="0"/>
                    <a:ea typeface="Times New Roman" panose="02020603050405020304" pitchFamily="18" charset="0"/>
                  </a:rPr>
                  <a:t>Bước 1:  </a:t>
                </a:r>
                <a:r>
                  <a:rPr lang="pt-BR" sz="2400" dirty="0">
                    <a:effectLst/>
                    <a:latin typeface="Times New Roman" panose="02020603050405020304" pitchFamily="18" charset="0"/>
                    <a:ea typeface="Times New Roman" panose="02020603050405020304" pitchFamily="18" charset="0"/>
                  </a:rPr>
                  <a:t>Tính số mol khí hoặc acid mà đề cho</a:t>
                </a:r>
                <a:endParaRPr lang="vi-VN" sz="2400" dirty="0">
                  <a:effectLst/>
                  <a:latin typeface="Times New Roman" panose="02020603050405020304" pitchFamily="18" charset="0"/>
                  <a:ea typeface="Times New Roman" panose="02020603050405020304" pitchFamily="18" charset="0"/>
                </a:endParaRPr>
              </a:p>
              <a:p>
                <a:r>
                  <a:rPr lang="pt-BR" sz="2400" b="1" i="1" dirty="0">
                    <a:solidFill>
                      <a:srgbClr val="FF0000"/>
                    </a:solidFill>
                    <a:effectLst/>
                    <a:latin typeface="Times New Roman" panose="02020603050405020304" pitchFamily="18" charset="0"/>
                    <a:ea typeface="Times New Roman" panose="02020603050405020304" pitchFamily="18" charset="0"/>
                  </a:rPr>
                  <a:t>Bước 2: </a:t>
                </a:r>
                <a:r>
                  <a:rPr lang="pt-BR" sz="2400" dirty="0">
                    <a:effectLst/>
                    <a:latin typeface="Times New Roman" panose="02020603050405020304" pitchFamily="18" charset="0"/>
                    <a:ea typeface="Times New Roman" panose="02020603050405020304" pitchFamily="18" charset="0"/>
                  </a:rPr>
                  <a:t>Viết ptpư ( nếu giải tự luận , nhớ cân bằng)         	</a:t>
                </a:r>
              </a:p>
              <a:p>
                <a:r>
                  <a:rPr lang="pt-BR" sz="2400" dirty="0">
                    <a:effectLst/>
                    <a:latin typeface="Times New Roman" panose="02020603050405020304" pitchFamily="18" charset="0"/>
                    <a:ea typeface="Times New Roman" panose="02020603050405020304" pitchFamily="18" charset="0"/>
                  </a:rPr>
                  <a:t>A + xH</a:t>
                </a:r>
                <a:r>
                  <a:rPr lang="pt-BR" sz="2400" baseline="-25000" dirty="0">
                    <a:effectLst/>
                    <a:latin typeface="Times New Roman" panose="02020603050405020304" pitchFamily="18" charset="0"/>
                    <a:ea typeface="Times New Roman" panose="02020603050405020304" pitchFamily="18" charset="0"/>
                  </a:rPr>
                  <a:t>2</a:t>
                </a:r>
                <a:r>
                  <a:rPr lang="pt-BR" sz="2400" dirty="0">
                    <a:effectLst/>
                    <a:latin typeface="Times New Roman" panose="02020603050405020304" pitchFamily="18" charset="0"/>
                    <a:ea typeface="Times New Roman" panose="02020603050405020304" pitchFamily="18" charset="0"/>
                  </a:rPr>
                  <a:t>O    </a:t>
                </a:r>
                <a:r>
                  <a:rPr lang="pt-BR" sz="2400" dirty="0">
                    <a:effectLst/>
                    <a:latin typeface="Times New Roman" panose="02020603050405020304" pitchFamily="18" charset="0"/>
                    <a:ea typeface="Times New Roman" panose="02020603050405020304" pitchFamily="18" charset="0"/>
                    <a:sym typeface="Symbol" panose="05050102010706020507" pitchFamily="18" charset="2"/>
                  </a:rPr>
                  <a:t></a:t>
                </a:r>
                <a:r>
                  <a:rPr lang="pt-BR" sz="2400" dirty="0">
                    <a:effectLst/>
                    <a:latin typeface="Times New Roman" panose="02020603050405020304" pitchFamily="18" charset="0"/>
                    <a:ea typeface="Times New Roman" panose="02020603050405020304" pitchFamily="18" charset="0"/>
                  </a:rPr>
                  <a:t>  A(OH)</a:t>
                </a:r>
                <a:r>
                  <a:rPr lang="pt-BR" sz="2400" baseline="-25000" dirty="0">
                    <a:effectLst/>
                    <a:latin typeface="Times New Roman" panose="02020603050405020304" pitchFamily="18" charset="0"/>
                    <a:ea typeface="Times New Roman" panose="02020603050405020304" pitchFamily="18" charset="0"/>
                  </a:rPr>
                  <a:t>x</a:t>
                </a:r>
                <a:r>
                  <a:rPr lang="pt-BR" sz="2400" dirty="0">
                    <a:effectLst/>
                    <a:latin typeface="Times New Roman" panose="02020603050405020304" pitchFamily="18" charset="0"/>
                    <a:ea typeface="Times New Roman" panose="02020603050405020304" pitchFamily="18" charset="0"/>
                  </a:rPr>
                  <a:t> + </a:t>
                </a:r>
                <a14:m>
                  <m:oMath xmlns:m="http://schemas.openxmlformats.org/officeDocument/2006/math">
                    <m:f>
                      <m:fPr>
                        <m:ctrlPr>
                          <a:rPr lang="pt-BR" sz="2400" i="1" dirty="0" smtClean="0">
                            <a:effectLst/>
                            <a:latin typeface="Cambria Math" panose="02040503050406030204" pitchFamily="18" charset="0"/>
                          </a:rPr>
                        </m:ctrlPr>
                      </m:fPr>
                      <m:num>
                        <m:r>
                          <a:rPr lang="en-US" sz="2400" b="0" i="1" dirty="0" smtClean="0">
                            <a:effectLst/>
                            <a:latin typeface="Cambria Math" panose="02040503050406030204" pitchFamily="18" charset="0"/>
                          </a:rPr>
                          <m:t>𝑥</m:t>
                        </m:r>
                      </m:num>
                      <m:den>
                        <m:r>
                          <a:rPr lang="en-US" sz="2400" b="0" i="1" dirty="0" smtClean="0">
                            <a:effectLst/>
                            <a:latin typeface="Cambria Math" panose="02040503050406030204" pitchFamily="18" charset="0"/>
                          </a:rPr>
                          <m:t>2</m:t>
                        </m:r>
                      </m:den>
                    </m:f>
                    <m:r>
                      <a:rPr lang="en-US" sz="2400" b="0" i="1" dirty="0" smtClean="0">
                        <a:effectLst/>
                        <a:latin typeface="Cambria Math" panose="02040503050406030204" pitchFamily="18" charset="0"/>
                      </a:rPr>
                      <m:t> </m:t>
                    </m:r>
                  </m:oMath>
                </a14:m>
                <a:r>
                  <a:rPr lang="pt-BR" sz="2400" dirty="0">
                    <a:effectLst/>
                    <a:latin typeface="Times New Roman" panose="02020603050405020304" pitchFamily="18" charset="0"/>
                    <a:ea typeface="Times New Roman" panose="02020603050405020304" pitchFamily="18" charset="0"/>
                  </a:rPr>
                  <a:t>H</a:t>
                </a:r>
                <a:r>
                  <a:rPr lang="pt-BR" sz="2400" baseline="-25000" dirty="0">
                    <a:effectLst/>
                    <a:latin typeface="Times New Roman" panose="02020603050405020304" pitchFamily="18" charset="0"/>
                    <a:ea typeface="Times New Roman" panose="02020603050405020304" pitchFamily="18" charset="0"/>
                  </a:rPr>
                  <a:t>2</a:t>
                </a:r>
                <a:r>
                  <a:rPr lang="pt-BR" sz="2400" dirty="0">
                    <a:effectLst/>
                    <a:latin typeface="Times New Roman" panose="02020603050405020304" pitchFamily="18" charset="0"/>
                    <a:ea typeface="Times New Roman" panose="02020603050405020304" pitchFamily="18" charset="0"/>
                  </a:rPr>
                  <a:t>   		</a:t>
                </a:r>
              </a:p>
              <a:p>
                <a:r>
                  <a:rPr lang="pt-BR" sz="2400" dirty="0">
                    <a:effectLst/>
                    <a:latin typeface="Times New Roman" panose="02020603050405020304" pitchFamily="18" charset="0"/>
                    <a:ea typeface="Times New Roman" panose="02020603050405020304" pitchFamily="18" charset="0"/>
                  </a:rPr>
                  <a:t> A + xHCl      </a:t>
                </a:r>
                <a:r>
                  <a:rPr lang="pt-BR" sz="2400" dirty="0">
                    <a:effectLst/>
                    <a:latin typeface="Times New Roman" panose="02020603050405020304" pitchFamily="18" charset="0"/>
                    <a:ea typeface="Times New Roman" panose="02020603050405020304" pitchFamily="18" charset="0"/>
                    <a:sym typeface="Symbol" panose="05050102010706020507" pitchFamily="18" charset="2"/>
                  </a:rPr>
                  <a:t></a:t>
                </a:r>
                <a:r>
                  <a:rPr lang="pt-BR" sz="2400" dirty="0">
                    <a:effectLst/>
                    <a:latin typeface="Times New Roman" panose="02020603050405020304" pitchFamily="18" charset="0"/>
                    <a:ea typeface="Times New Roman" panose="02020603050405020304" pitchFamily="18" charset="0"/>
                  </a:rPr>
                  <a:t> ACl</a:t>
                </a:r>
                <a:r>
                  <a:rPr lang="pt-BR" sz="2400" baseline="-25000" dirty="0">
                    <a:effectLst/>
                    <a:latin typeface="Times New Roman" panose="02020603050405020304" pitchFamily="18" charset="0"/>
                    <a:ea typeface="Times New Roman" panose="02020603050405020304" pitchFamily="18" charset="0"/>
                  </a:rPr>
                  <a:t>x</a:t>
                </a:r>
                <a:r>
                  <a:rPr lang="pt-BR" sz="2400" dirty="0">
                    <a:effectLst/>
                    <a:latin typeface="Times New Roman" panose="02020603050405020304" pitchFamily="18" charset="0"/>
                    <a:ea typeface="Times New Roman" panose="02020603050405020304" pitchFamily="18" charset="0"/>
                  </a:rPr>
                  <a:t> + </a:t>
                </a:r>
                <a14:m>
                  <m:oMath xmlns:m="http://schemas.openxmlformats.org/officeDocument/2006/math">
                    <m:f>
                      <m:fPr>
                        <m:ctrlPr>
                          <a:rPr lang="pt-BR" sz="2400" i="1" dirty="0" smtClean="0">
                            <a:effectLst/>
                            <a:latin typeface="Cambria Math" panose="02040503050406030204" pitchFamily="18" charset="0"/>
                          </a:rPr>
                        </m:ctrlPr>
                      </m:fPr>
                      <m:num>
                        <m:r>
                          <a:rPr lang="en-US" sz="2400" b="0" i="1" dirty="0" smtClean="0">
                            <a:effectLst/>
                            <a:latin typeface="Cambria Math" panose="02040503050406030204" pitchFamily="18" charset="0"/>
                          </a:rPr>
                          <m:t>𝑥</m:t>
                        </m:r>
                      </m:num>
                      <m:den>
                        <m:r>
                          <a:rPr lang="en-US" sz="2400" b="0" i="1" dirty="0" smtClean="0">
                            <a:effectLst/>
                            <a:latin typeface="Cambria Math" panose="02040503050406030204" pitchFamily="18" charset="0"/>
                          </a:rPr>
                          <m:t>2</m:t>
                        </m:r>
                      </m:den>
                    </m:f>
                    <m:r>
                      <a:rPr lang="en-US" sz="2400" b="0" i="1" dirty="0" smtClean="0">
                        <a:effectLst/>
                        <a:latin typeface="Cambria Math" panose="02040503050406030204" pitchFamily="18" charset="0"/>
                      </a:rPr>
                      <m:t> </m:t>
                    </m:r>
                  </m:oMath>
                </a14:m>
                <a:r>
                  <a:rPr lang="pt-BR" sz="2400" dirty="0">
                    <a:effectLst/>
                    <a:latin typeface="Times New Roman" panose="02020603050405020304" pitchFamily="18" charset="0"/>
                    <a:ea typeface="Times New Roman" panose="02020603050405020304" pitchFamily="18" charset="0"/>
                  </a:rPr>
                  <a:t>H</a:t>
                </a:r>
                <a:r>
                  <a:rPr lang="pt-BR" sz="2400" baseline="-25000" dirty="0">
                    <a:effectLst/>
                    <a:latin typeface="Times New Roman" panose="02020603050405020304" pitchFamily="18" charset="0"/>
                    <a:ea typeface="Times New Roman" panose="02020603050405020304" pitchFamily="18" charset="0"/>
                  </a:rPr>
                  <a:t>2</a:t>
                </a:r>
                <a:r>
                  <a:rPr lang="pt-BR" sz="2400" dirty="0">
                    <a:effectLst/>
                    <a:latin typeface="Times New Roman" panose="02020603050405020304" pitchFamily="18" charset="0"/>
                    <a:ea typeface="Times New Roman" panose="02020603050405020304" pitchFamily="18" charset="0"/>
                  </a:rPr>
                  <a:t> 		</a:t>
                </a:r>
              </a:p>
              <a:p>
                <a:r>
                  <a:rPr lang="pt-BR" sz="2400" dirty="0">
                    <a:effectLst/>
                    <a:latin typeface="Times New Roman" panose="02020603050405020304" pitchFamily="18" charset="0"/>
                    <a:ea typeface="Times New Roman" panose="02020603050405020304" pitchFamily="18" charset="0"/>
                  </a:rPr>
                  <a:t> 2A + xH</a:t>
                </a:r>
                <a:r>
                  <a:rPr lang="pt-BR" sz="2400" baseline="-25000" dirty="0">
                    <a:effectLst/>
                    <a:latin typeface="Times New Roman" panose="02020603050405020304" pitchFamily="18" charset="0"/>
                    <a:ea typeface="Times New Roman" panose="02020603050405020304" pitchFamily="18" charset="0"/>
                  </a:rPr>
                  <a:t>2</a:t>
                </a:r>
                <a:r>
                  <a:rPr lang="pt-BR" sz="2400" dirty="0">
                    <a:effectLst/>
                    <a:latin typeface="Times New Roman" panose="02020603050405020304" pitchFamily="18" charset="0"/>
                    <a:ea typeface="Times New Roman" panose="02020603050405020304" pitchFamily="18" charset="0"/>
                  </a:rPr>
                  <a:t>SO</a:t>
                </a:r>
                <a:r>
                  <a:rPr lang="pt-BR" sz="2400" baseline="-25000" dirty="0">
                    <a:effectLst/>
                    <a:latin typeface="Times New Roman" panose="02020603050405020304" pitchFamily="18" charset="0"/>
                    <a:ea typeface="Times New Roman" panose="02020603050405020304" pitchFamily="18" charset="0"/>
                  </a:rPr>
                  <a:t>4</a:t>
                </a:r>
                <a:r>
                  <a:rPr lang="pt-BR" sz="2400" dirty="0">
                    <a:effectLst/>
                    <a:latin typeface="Times New Roman" panose="02020603050405020304" pitchFamily="18" charset="0"/>
                    <a:ea typeface="Times New Roman" panose="02020603050405020304" pitchFamily="18" charset="0"/>
                  </a:rPr>
                  <a:t> </a:t>
                </a:r>
                <a:r>
                  <a:rPr lang="pt-BR" sz="2400" dirty="0">
                    <a:effectLst/>
                    <a:latin typeface="Times New Roman" panose="02020603050405020304" pitchFamily="18" charset="0"/>
                    <a:ea typeface="Times New Roman" panose="02020603050405020304" pitchFamily="18" charset="0"/>
                    <a:sym typeface="Symbol" panose="05050102010706020507" pitchFamily="18" charset="2"/>
                  </a:rPr>
                  <a:t></a:t>
                </a:r>
                <a:r>
                  <a:rPr lang="pt-BR" sz="2400" dirty="0">
                    <a:effectLst/>
                    <a:latin typeface="Times New Roman" panose="02020603050405020304" pitchFamily="18" charset="0"/>
                    <a:ea typeface="Times New Roman" panose="02020603050405020304" pitchFamily="18" charset="0"/>
                  </a:rPr>
                  <a:t> A</a:t>
                </a:r>
                <a:r>
                  <a:rPr lang="pt-BR" sz="2400" baseline="-25000" dirty="0">
                    <a:effectLst/>
                    <a:latin typeface="Times New Roman" panose="02020603050405020304" pitchFamily="18" charset="0"/>
                    <a:ea typeface="Times New Roman" panose="02020603050405020304" pitchFamily="18" charset="0"/>
                  </a:rPr>
                  <a:t>2</a:t>
                </a:r>
                <a:r>
                  <a:rPr lang="pt-BR" sz="2400" dirty="0">
                    <a:effectLst/>
                    <a:latin typeface="Times New Roman" panose="02020603050405020304" pitchFamily="18" charset="0"/>
                    <a:ea typeface="Times New Roman" panose="02020603050405020304" pitchFamily="18" charset="0"/>
                  </a:rPr>
                  <a:t>(SO</a:t>
                </a:r>
                <a:r>
                  <a:rPr lang="pt-BR" sz="2400" baseline="-25000" dirty="0">
                    <a:effectLst/>
                    <a:latin typeface="Times New Roman" panose="02020603050405020304" pitchFamily="18" charset="0"/>
                    <a:ea typeface="Times New Roman" panose="02020603050405020304" pitchFamily="18" charset="0"/>
                  </a:rPr>
                  <a:t>4</a:t>
                </a:r>
                <a:r>
                  <a:rPr lang="pt-BR" sz="2400" dirty="0">
                    <a:effectLst/>
                    <a:latin typeface="Times New Roman" panose="02020603050405020304" pitchFamily="18" charset="0"/>
                    <a:ea typeface="Times New Roman" panose="02020603050405020304" pitchFamily="18" charset="0"/>
                  </a:rPr>
                  <a:t>)</a:t>
                </a:r>
                <a:r>
                  <a:rPr lang="pt-BR" sz="2400" baseline="-25000" dirty="0">
                    <a:effectLst/>
                    <a:latin typeface="Times New Roman" panose="02020603050405020304" pitchFamily="18" charset="0"/>
                    <a:ea typeface="Times New Roman" panose="02020603050405020304" pitchFamily="18" charset="0"/>
                  </a:rPr>
                  <a:t>x</a:t>
                </a:r>
                <a:r>
                  <a:rPr lang="pt-BR" sz="2400" dirty="0">
                    <a:effectLst/>
                    <a:latin typeface="Times New Roman" panose="02020603050405020304" pitchFamily="18" charset="0"/>
                    <a:ea typeface="Times New Roman" panose="02020603050405020304" pitchFamily="18" charset="0"/>
                  </a:rPr>
                  <a:t> + xH</a:t>
                </a:r>
                <a:r>
                  <a:rPr lang="pt-BR" sz="2400" baseline="-25000" dirty="0">
                    <a:effectLst/>
                    <a:latin typeface="Times New Roman" panose="02020603050405020304" pitchFamily="18" charset="0"/>
                    <a:ea typeface="Times New Roman" panose="02020603050405020304" pitchFamily="18" charset="0"/>
                  </a:rPr>
                  <a:t>2</a:t>
                </a:r>
              </a:p>
              <a:p>
                <a:r>
                  <a:rPr lang="pt-BR" sz="2400" b="1" i="1" dirty="0">
                    <a:solidFill>
                      <a:srgbClr val="FF0000"/>
                    </a:solidFill>
                    <a:effectLst/>
                    <a:latin typeface="Times New Roman" panose="02020603050405020304" pitchFamily="18" charset="0"/>
                    <a:ea typeface="Times New Roman" panose="02020603050405020304" pitchFamily="18" charset="0"/>
                  </a:rPr>
                  <a:t>Bước 3: </a:t>
                </a:r>
                <a:r>
                  <a:rPr lang="pt-BR" sz="2400" dirty="0">
                    <a:effectLst/>
                    <a:latin typeface="Times New Roman" panose="02020603050405020304" pitchFamily="18" charset="0"/>
                    <a:ea typeface="Times New Roman" panose="02020603050405020304" pitchFamily="18" charset="0"/>
                  </a:rPr>
                  <a:t>Tính số mol kim loại theo ptpư hoặc              </a:t>
                </a:r>
                <a:r>
                  <a:rPr lang="pt-BR" sz="2400" i="1" dirty="0">
                    <a:effectLst/>
                    <a:latin typeface="Times New Roman" panose="02020603050405020304" pitchFamily="18" charset="0"/>
                    <a:ea typeface="Times New Roman" panose="02020603050405020304" pitchFamily="18" charset="0"/>
                  </a:rPr>
                  <a:t>số mol kim loại</a:t>
                </a:r>
                <a:r>
                  <a:rPr lang="pt-BR" sz="2400" dirty="0">
                    <a:effectLst/>
                    <a:latin typeface="Times New Roman" panose="02020603050405020304" pitchFamily="18" charset="0"/>
                    <a:ea typeface="Times New Roman" panose="02020603050405020304" pitchFamily="18" charset="0"/>
                  </a:rPr>
                  <a:t> </a:t>
                </a:r>
                <a:r>
                  <a:rPr lang="pt-BR" sz="2400" baseline="-25000" dirty="0">
                    <a:effectLst/>
                    <a:latin typeface="Times New Roman" panose="02020603050405020304" pitchFamily="18" charset="0"/>
                    <a:ea typeface="Times New Roman" panose="02020603050405020304" pitchFamily="18" charset="0"/>
                  </a:rPr>
                  <a:t> </a:t>
                </a:r>
                <a:r>
                  <a:rPr lang="pt-BR" sz="2400" dirty="0">
                    <a:effectLst/>
                    <a:latin typeface="Times New Roman" panose="02020603050405020304" pitchFamily="18" charset="0"/>
                    <a:ea typeface="Times New Roman" panose="02020603050405020304" pitchFamily="18" charset="0"/>
                  </a:rPr>
                  <a:t> = </a:t>
                </a:r>
                <a14:m>
                  <m:oMath xmlns:m="http://schemas.openxmlformats.org/officeDocument/2006/math">
                    <m:f>
                      <m:fPr>
                        <m:ctrlPr>
                          <a:rPr lang="pt-BR" sz="2400" i="1" smtClean="0">
                            <a:effectLst/>
                            <a:latin typeface="Cambria Math" panose="02040503050406030204" pitchFamily="18" charset="0"/>
                          </a:rPr>
                        </m:ctrlPr>
                      </m:fPr>
                      <m:num>
                        <m:r>
                          <a:rPr lang="en-US" sz="2400" b="0" i="1" smtClean="0">
                            <a:effectLst/>
                            <a:latin typeface="Cambria Math" panose="02040503050406030204" pitchFamily="18" charset="0"/>
                          </a:rPr>
                          <m:t>2</m:t>
                        </m:r>
                      </m:num>
                      <m:den>
                        <m:r>
                          <a:rPr lang="en-US" sz="2400" b="0" i="1" smtClean="0">
                            <a:effectLst/>
                            <a:latin typeface="Cambria Math" panose="02040503050406030204" pitchFamily="18" charset="0"/>
                          </a:rPr>
                          <m:t>𝑥</m:t>
                        </m:r>
                      </m:den>
                    </m:f>
                    <m:r>
                      <a:rPr lang="en-US" sz="2400" b="0" i="0" smtClean="0">
                        <a:effectLst/>
                        <a:latin typeface="Cambria Math" panose="02040503050406030204" pitchFamily="18" charset="0"/>
                      </a:rPr>
                      <m:t>.  </m:t>
                    </m:r>
                  </m:oMath>
                </a14:m>
                <a:r>
                  <a:rPr lang="en-US" sz="2400" dirty="0" err="1">
                    <a:latin typeface="Times New Roman" panose="02020603050405020304" pitchFamily="18" charset="0"/>
                  </a:rPr>
                  <a:t>Số</a:t>
                </a:r>
                <a:r>
                  <a:rPr lang="en-US" sz="2400" dirty="0">
                    <a:latin typeface="Times New Roman" panose="02020603050405020304" pitchFamily="18" charset="0"/>
                  </a:rPr>
                  <a:t> mol H</a:t>
                </a:r>
                <a:r>
                  <a:rPr lang="en-US" sz="2400" baseline="-25000" dirty="0">
                    <a:latin typeface="Times New Roman" panose="02020603050405020304" pitchFamily="18" charset="0"/>
                  </a:rPr>
                  <a:t>2</a:t>
                </a:r>
                <a:endParaRPr lang="vi-VN" sz="2400" dirty="0">
                  <a:effectLst/>
                  <a:latin typeface="Times New Roman" panose="02020603050405020304" pitchFamily="18" charset="0"/>
                  <a:ea typeface="Times New Roman" panose="02020603050405020304" pitchFamily="18" charset="0"/>
                </a:endParaRPr>
              </a:p>
              <a:p>
                <a:r>
                  <a:rPr lang="pt-BR" sz="2400" b="1" i="1" dirty="0">
                    <a:solidFill>
                      <a:srgbClr val="FF0000"/>
                    </a:solidFill>
                    <a:effectLst/>
                    <a:latin typeface="Times New Roman" panose="02020603050405020304" pitchFamily="18" charset="0"/>
                    <a:ea typeface="Times New Roman" panose="02020603050405020304" pitchFamily="18" charset="0"/>
                  </a:rPr>
                  <a:t>Bước 4: </a:t>
                </a:r>
                <a:r>
                  <a:rPr lang="pt-BR" sz="2400" dirty="0">
                    <a:effectLst/>
                    <a:latin typeface="Times New Roman" panose="02020603050405020304" pitchFamily="18" charset="0"/>
                    <a:ea typeface="Times New Roman" panose="02020603050405020304" pitchFamily="18" charset="0"/>
                  </a:rPr>
                  <a:t>Tím khối lượng mol của kim loại                   M = </a:t>
                </a:r>
                <a14:m>
                  <m:oMath xmlns:m="http://schemas.openxmlformats.org/officeDocument/2006/math">
                    <m:f>
                      <m:fPr>
                        <m:ctrlPr>
                          <a:rPr lang="pt-BR" sz="2400" i="1" smtClean="0">
                            <a:effectLst/>
                            <a:latin typeface="Cambria Math" panose="02040503050406030204" pitchFamily="18" charset="0"/>
                          </a:rPr>
                        </m:ctrlPr>
                      </m:fPr>
                      <m:num>
                        <m:r>
                          <a:rPr lang="en-US" sz="2400" b="0" i="1" smtClean="0">
                            <a:effectLst/>
                            <a:latin typeface="Cambria Math" panose="02040503050406030204" pitchFamily="18" charset="0"/>
                          </a:rPr>
                          <m:t>𝑚</m:t>
                        </m:r>
                      </m:num>
                      <m:den>
                        <m:r>
                          <a:rPr lang="en-US" sz="2400" b="0" i="1" smtClean="0">
                            <a:effectLst/>
                            <a:latin typeface="Cambria Math" panose="02040503050406030204" pitchFamily="18" charset="0"/>
                          </a:rPr>
                          <m:t>𝑛</m:t>
                        </m:r>
                      </m:den>
                    </m:f>
                  </m:oMath>
                </a14:m>
                <a:endParaRPr lang="vi-VN" sz="2400" dirty="0">
                  <a:effectLst/>
                  <a:latin typeface="Times New Roman" panose="02020603050405020304" pitchFamily="18" charset="0"/>
                  <a:ea typeface="Times New Roman" panose="02020603050405020304" pitchFamily="18" charset="0"/>
                </a:endParaRPr>
              </a:p>
              <a:p>
                <a:r>
                  <a:rPr lang="pt-BR" sz="2400" dirty="0">
                    <a:effectLst/>
                    <a:latin typeface="Times New Roman" panose="02020603050405020304" pitchFamily="18" charset="0"/>
                    <a:ea typeface="Times New Roman" panose="02020603050405020304" pitchFamily="18" charset="0"/>
                  </a:rPr>
                  <a:t>Sau đó dò M ra tên nguyên tố </a:t>
                </a:r>
                <a:endParaRPr lang="vi-VN" sz="2400" dirty="0"/>
              </a:p>
            </p:txBody>
          </p:sp>
        </mc:Choice>
        <mc:Fallback xmlns="">
          <p:sp>
            <p:nvSpPr>
              <p:cNvPr id="13" name="TextBox 12">
                <a:extLst>
                  <a:ext uri="{FF2B5EF4-FFF2-40B4-BE49-F238E27FC236}">
                    <a16:creationId xmlns:a16="http://schemas.microsoft.com/office/drawing/2014/main" id="{92555D20-98B7-4454-9BBF-F4D87D309CCA}"/>
                  </a:ext>
                </a:extLst>
              </p:cNvPr>
              <p:cNvSpPr txBox="1">
                <a:spLocks noRot="1" noChangeAspect="1" noMove="1" noResize="1" noEditPoints="1" noAdjustHandles="1" noChangeArrowheads="1" noChangeShapeType="1" noTextEdit="1"/>
              </p:cNvSpPr>
              <p:nvPr/>
            </p:nvSpPr>
            <p:spPr>
              <a:xfrm>
                <a:off x="605970" y="1928985"/>
                <a:ext cx="10700657" cy="3942041"/>
              </a:xfrm>
              <a:prstGeom prst="rect">
                <a:avLst/>
              </a:prstGeom>
              <a:blipFill>
                <a:blip r:embed="rId3"/>
                <a:stretch>
                  <a:fillRect l="-738" t="-920" b="-2147"/>
                </a:stretch>
              </a:blipFill>
              <a:ln w="28575">
                <a:solidFill>
                  <a:srgbClr val="FF99CC"/>
                </a:solidFill>
                <a:prstDash val="lgDashDotDot"/>
              </a:ln>
            </p:spPr>
            <p:txBody>
              <a:bodyPr/>
              <a:lstStyle/>
              <a:p>
                <a:r>
                  <a:rPr lang="vi-VN">
                    <a:noFill/>
                  </a:rPr>
                  <a:t> </a:t>
                </a:r>
              </a:p>
            </p:txBody>
          </p:sp>
        </mc:Fallback>
      </mc:AlternateContent>
    </p:spTree>
    <p:extLst>
      <p:ext uri="{BB962C8B-B14F-4D97-AF65-F5344CB8AC3E}">
        <p14:creationId xmlns:p14="http://schemas.microsoft.com/office/powerpoint/2010/main" val="2371695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arn(inVertical)">
                                      <p:cBhvr>
                                        <p:cTn id="1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组合 5"/>
          <p:cNvGrpSpPr/>
          <p:nvPr/>
        </p:nvGrpSpPr>
        <p:grpSpPr>
          <a:xfrm rot="187545">
            <a:off x="548057" y="670231"/>
            <a:ext cx="11056581" cy="5657897"/>
            <a:chOff x="715735" y="406400"/>
            <a:chExt cx="10666456" cy="6478023"/>
          </a:xfrm>
        </p:grpSpPr>
        <p:sp>
          <p:nvSpPr>
            <p:cNvPr id="11" name="矩形 10">
              <a:extLst>
                <a:ext uri="{FF2B5EF4-FFF2-40B4-BE49-F238E27FC236}">
                  <a16:creationId xmlns:a16="http://schemas.microsoft.com/office/drawing/2014/main" id="{B28F5821-E830-4FF8-9090-3D9F7212752C}"/>
                </a:ext>
              </a:extLst>
            </p:cNvPr>
            <p:cNvSpPr/>
            <p:nvPr/>
          </p:nvSpPr>
          <p:spPr>
            <a:xfrm>
              <a:off x="1081984" y="406400"/>
              <a:ext cx="10300207" cy="6134600"/>
            </a:xfrm>
            <a:prstGeom prst="rect">
              <a:avLst/>
            </a:prstGeom>
            <a:noFill/>
            <a:ln w="1270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0" name="矩形 9">
              <a:extLst>
                <a:ext uri="{FF2B5EF4-FFF2-40B4-BE49-F238E27FC236}">
                  <a16:creationId xmlns:a16="http://schemas.microsoft.com/office/drawing/2014/main" id="{B28F5821-E830-4FF8-9090-3D9F7212752C}"/>
                </a:ext>
              </a:extLst>
            </p:cNvPr>
            <p:cNvSpPr/>
            <p:nvPr/>
          </p:nvSpPr>
          <p:spPr>
            <a:xfrm rot="21441395">
              <a:off x="715735" y="522790"/>
              <a:ext cx="10567451" cy="6361633"/>
            </a:xfrm>
            <a:prstGeom prst="rect">
              <a:avLst/>
            </a:prstGeom>
            <a:noFill/>
            <a:ln w="1270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pic>
        <p:nvPicPr>
          <p:cNvPr id="9" name="图片 8"/>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183438" y="437750"/>
            <a:ext cx="3403667" cy="5848750"/>
          </a:xfrm>
          <a:prstGeom prst="rect">
            <a:avLst/>
          </a:prstGeom>
        </p:spPr>
      </p:pic>
      <p:sp>
        <p:nvSpPr>
          <p:cNvPr id="49" name="矩形 48"/>
          <p:cNvSpPr/>
          <p:nvPr/>
        </p:nvSpPr>
        <p:spPr>
          <a:xfrm>
            <a:off x="3649353" y="3165631"/>
            <a:ext cx="3212506" cy="830997"/>
          </a:xfrm>
          <a:prstGeom prst="rect">
            <a:avLst/>
          </a:prstGeom>
        </p:spPr>
        <p:txBody>
          <a:bodyPr wrap="square">
            <a:spAutoFit/>
          </a:bodyPr>
          <a:lstStyle/>
          <a:p>
            <a:pPr algn="dist"/>
            <a:r>
              <a:rPr lang="en-US" altLang="zh-CN" sz="4800" b="1" dirty="0" err="1">
                <a:solidFill>
                  <a:srgbClr val="C00000"/>
                </a:solidFill>
                <a:latin typeface="Times New Roman" panose="02020603050405020304" pitchFamily="18" charset="0"/>
                <a:cs typeface="Times New Roman" panose="02020603050405020304" pitchFamily="18" charset="0"/>
                <a:sym typeface="+mn-lt"/>
              </a:rPr>
              <a:t>Luyện</a:t>
            </a:r>
            <a:r>
              <a:rPr lang="en-US" altLang="zh-CN" sz="4800" b="1" dirty="0">
                <a:solidFill>
                  <a:srgbClr val="C00000"/>
                </a:solidFill>
                <a:latin typeface="Times New Roman" panose="02020603050405020304" pitchFamily="18" charset="0"/>
                <a:cs typeface="Times New Roman" panose="02020603050405020304" pitchFamily="18" charset="0"/>
                <a:sym typeface="+mn-lt"/>
              </a:rPr>
              <a:t> </a:t>
            </a:r>
            <a:r>
              <a:rPr lang="en-US" altLang="zh-CN" sz="4800" b="1" dirty="0" err="1">
                <a:solidFill>
                  <a:srgbClr val="C00000"/>
                </a:solidFill>
                <a:latin typeface="Times New Roman" panose="02020603050405020304" pitchFamily="18" charset="0"/>
                <a:cs typeface="Times New Roman" panose="02020603050405020304" pitchFamily="18" charset="0"/>
                <a:sym typeface="+mn-lt"/>
              </a:rPr>
              <a:t>tập</a:t>
            </a:r>
            <a:endParaRPr lang="zh-CN" altLang="en-US" sz="4800" b="1" dirty="0">
              <a:solidFill>
                <a:srgbClr val="C00000"/>
              </a:solidFill>
              <a:latin typeface="Times New Roman" panose="02020603050405020304" pitchFamily="18" charset="0"/>
              <a:cs typeface="Times New Roman" panose="02020603050405020304" pitchFamily="18" charset="0"/>
              <a:sym typeface="+mn-lt"/>
            </a:endParaRPr>
          </a:p>
        </p:txBody>
      </p:sp>
      <p:cxnSp>
        <p:nvCxnSpPr>
          <p:cNvPr id="52" name="直接连接符 51"/>
          <p:cNvCxnSpPr/>
          <p:nvPr/>
        </p:nvCxnSpPr>
        <p:spPr>
          <a:xfrm>
            <a:off x="2782773" y="3983779"/>
            <a:ext cx="4945670" cy="0"/>
          </a:xfrm>
          <a:prstGeom prst="line">
            <a:avLst/>
          </a:prstGeom>
          <a:ln>
            <a:solidFill>
              <a:schemeClr val="bg1">
                <a:lumMod val="85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12" name="组合 11"/>
          <p:cNvGrpSpPr/>
          <p:nvPr/>
        </p:nvGrpSpPr>
        <p:grpSpPr>
          <a:xfrm>
            <a:off x="4545049" y="1870756"/>
            <a:ext cx="1237901" cy="1046425"/>
            <a:chOff x="3294848" y="-1361265"/>
            <a:chExt cx="1237901" cy="1046425"/>
          </a:xfrm>
        </p:grpSpPr>
        <p:grpSp>
          <p:nvGrpSpPr>
            <p:cNvPr id="57" name="组合 56"/>
            <p:cNvGrpSpPr/>
            <p:nvPr/>
          </p:nvGrpSpPr>
          <p:grpSpPr>
            <a:xfrm rot="187545">
              <a:off x="3294848" y="-1361265"/>
              <a:ext cx="1237901" cy="1046425"/>
              <a:chOff x="532660" y="169116"/>
              <a:chExt cx="10894439" cy="6558482"/>
            </a:xfrm>
          </p:grpSpPr>
          <p:sp>
            <p:nvSpPr>
              <p:cNvPr id="60" name="矩形 59">
                <a:extLst>
                  <a:ext uri="{FF2B5EF4-FFF2-40B4-BE49-F238E27FC236}">
                    <a16:creationId xmlns:a16="http://schemas.microsoft.com/office/drawing/2014/main" id="{B28F5821-E830-4FF8-9090-3D9F7212752C}"/>
                  </a:ext>
                </a:extLst>
              </p:cNvPr>
              <p:cNvSpPr/>
              <p:nvPr/>
            </p:nvSpPr>
            <p:spPr>
              <a:xfrm rot="583333">
                <a:off x="1081985" y="406397"/>
                <a:ext cx="10300205" cy="6134602"/>
              </a:xfrm>
              <a:prstGeom prst="rect">
                <a:avLst/>
              </a:prstGeom>
              <a:noFill/>
              <a:ln w="1270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000" b="1">
                  <a:solidFill>
                    <a:srgbClr val="C00000"/>
                  </a:solidFill>
                  <a:latin typeface="Times New Roman" panose="02020603050405020304" pitchFamily="18" charset="0"/>
                  <a:cs typeface="Times New Roman" panose="02020603050405020304" pitchFamily="18" charset="0"/>
                  <a:sym typeface="+mn-lt"/>
                </a:endParaRPr>
              </a:p>
            </p:txBody>
          </p:sp>
          <p:sp>
            <p:nvSpPr>
              <p:cNvPr id="61" name="矩形 60">
                <a:extLst>
                  <a:ext uri="{FF2B5EF4-FFF2-40B4-BE49-F238E27FC236}">
                    <a16:creationId xmlns:a16="http://schemas.microsoft.com/office/drawing/2014/main" id="{B28F5821-E830-4FF8-9090-3D9F7212752C}"/>
                  </a:ext>
                </a:extLst>
              </p:cNvPr>
              <p:cNvSpPr/>
              <p:nvPr/>
            </p:nvSpPr>
            <p:spPr>
              <a:xfrm rot="21441395">
                <a:off x="532660" y="169116"/>
                <a:ext cx="10894439" cy="6558482"/>
              </a:xfrm>
              <a:prstGeom prst="rect">
                <a:avLst/>
              </a:prstGeom>
              <a:noFill/>
              <a:ln w="127000">
                <a:solidFill>
                  <a:srgbClr val="6EAA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000" b="1">
                  <a:solidFill>
                    <a:srgbClr val="C00000"/>
                  </a:solidFill>
                  <a:latin typeface="Times New Roman" panose="02020603050405020304" pitchFamily="18" charset="0"/>
                  <a:cs typeface="Times New Roman" panose="02020603050405020304" pitchFamily="18" charset="0"/>
                  <a:sym typeface="+mn-lt"/>
                </a:endParaRPr>
              </a:p>
            </p:txBody>
          </p:sp>
        </p:grpSp>
        <p:sp>
          <p:nvSpPr>
            <p:cNvPr id="58" name="文本框 57"/>
            <p:cNvSpPr txBox="1"/>
            <p:nvPr/>
          </p:nvSpPr>
          <p:spPr>
            <a:xfrm>
              <a:off x="3557206" y="-1299718"/>
              <a:ext cx="896399" cy="923330"/>
            </a:xfrm>
            <a:prstGeom prst="rect">
              <a:avLst/>
            </a:prstGeom>
            <a:noFill/>
          </p:spPr>
          <p:txBody>
            <a:bodyPr wrap="none" rtlCol="0">
              <a:spAutoFit/>
            </a:bodyPr>
            <a:lstStyle/>
            <a:p>
              <a:r>
                <a:rPr lang="en-US" altLang="zh-CN" sz="5400" b="1" dirty="0">
                  <a:solidFill>
                    <a:srgbClr val="C00000"/>
                  </a:solidFill>
                  <a:latin typeface="Times New Roman" panose="02020603050405020304" pitchFamily="18" charset="0"/>
                  <a:cs typeface="Times New Roman" panose="02020603050405020304" pitchFamily="18" charset="0"/>
                  <a:sym typeface="+mn-lt"/>
                </a:rPr>
                <a:t>II.</a:t>
              </a:r>
              <a:endParaRPr lang="zh-CN" altLang="en-US" sz="5400" b="1" dirty="0">
                <a:solidFill>
                  <a:srgbClr val="C00000"/>
                </a:solidFill>
                <a:latin typeface="Times New Roman" panose="02020603050405020304" pitchFamily="18" charset="0"/>
                <a:cs typeface="Times New Roman" panose="02020603050405020304" pitchFamily="18" charset="0"/>
                <a:sym typeface="+mn-lt"/>
              </a:endParaRPr>
            </a:p>
          </p:txBody>
        </p:sp>
      </p:grpSp>
    </p:spTree>
    <p:extLst>
      <p:ext uri="{BB962C8B-B14F-4D97-AF65-F5344CB8AC3E}">
        <p14:creationId xmlns:p14="http://schemas.microsoft.com/office/powerpoint/2010/main" val="2594697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Straight Connector 8"/>
          <p:cNvCxnSpPr>
            <a:cxnSpLocks/>
          </p:cNvCxnSpPr>
          <p:nvPr/>
        </p:nvCxnSpPr>
        <p:spPr>
          <a:xfrm flipV="1">
            <a:off x="1985577" y="5187270"/>
            <a:ext cx="9853838" cy="8168"/>
          </a:xfrm>
          <a:prstGeom prst="line">
            <a:avLst/>
          </a:prstGeom>
          <a:ln w="25400">
            <a:solidFill>
              <a:schemeClr val="bg1">
                <a:lumMod val="85000"/>
              </a:schemeClr>
            </a:solidFill>
          </a:ln>
          <a:effectLst/>
        </p:spPr>
        <p:style>
          <a:lnRef idx="2">
            <a:schemeClr val="accent1"/>
          </a:lnRef>
          <a:fillRef idx="0">
            <a:schemeClr val="accent1"/>
          </a:fillRef>
          <a:effectRef idx="1">
            <a:schemeClr val="accent1"/>
          </a:effectRef>
          <a:fontRef idx="minor">
            <a:schemeClr val="tx1"/>
          </a:fontRef>
        </p:style>
      </p:cxnSp>
      <p:sp>
        <p:nvSpPr>
          <p:cNvPr id="11" name="Oval 10"/>
          <p:cNvSpPr/>
          <p:nvPr/>
        </p:nvSpPr>
        <p:spPr>
          <a:xfrm>
            <a:off x="1343841" y="4747177"/>
            <a:ext cx="880186" cy="880186"/>
          </a:xfrm>
          <a:prstGeom prst="ellipse">
            <a:avLst/>
          </a:prstGeom>
          <a:solidFill>
            <a:schemeClr val="bg1"/>
          </a:solidFill>
          <a:ln w="25400">
            <a:solidFill>
              <a:srgbClr val="AACB94"/>
            </a:solidFill>
          </a:ln>
          <a:effectLst>
            <a:outerShdw blurRad="38100" dist="25400" dir="5400000" algn="t" rotWithShape="0">
              <a:prstClr val="black">
                <a:alpha val="12000"/>
              </a:prstClr>
            </a:outerShdw>
          </a:effectLst>
        </p:spPr>
        <p:style>
          <a:lnRef idx="1">
            <a:schemeClr val="accent1"/>
          </a:lnRef>
          <a:fillRef idx="3">
            <a:schemeClr val="accent1"/>
          </a:fillRef>
          <a:effectRef idx="2">
            <a:schemeClr val="accent1"/>
          </a:effectRef>
          <a:fontRef idx="minor">
            <a:schemeClr val="lt1"/>
          </a:fontRef>
        </p:style>
        <p:txBody>
          <a:bodyPr tIns="91028" bIns="91028" rtlCol="0" anchor="ctr"/>
          <a:lstStyle/>
          <a:p>
            <a:pPr marL="0" marR="0" lvl="0" indent="0" algn="ctr" defTabSz="910338" rtl="0" eaLnBrk="1" fontAlgn="auto" latinLnBrk="0" hangingPunct="1">
              <a:lnSpc>
                <a:spcPct val="8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384053"/>
                </a:solidFill>
                <a:effectLst/>
                <a:uLnTx/>
                <a:uFillTx/>
                <a:latin typeface="Times New Roman" panose="02020603050405020304" pitchFamily="18" charset="0"/>
                <a:cs typeface="Times New Roman" panose="02020603050405020304" pitchFamily="18" charset="0"/>
                <a:sym typeface="+mn-lt"/>
              </a:rPr>
              <a:t>A</a:t>
            </a:r>
          </a:p>
        </p:txBody>
      </p:sp>
      <p:grpSp>
        <p:nvGrpSpPr>
          <p:cNvPr id="4" name="Group 3"/>
          <p:cNvGrpSpPr/>
          <p:nvPr/>
        </p:nvGrpSpPr>
        <p:grpSpPr>
          <a:xfrm>
            <a:off x="866074" y="5767175"/>
            <a:ext cx="2141061" cy="740377"/>
            <a:chOff x="1506846" y="2726815"/>
            <a:chExt cx="2150754" cy="2907149"/>
          </a:xfrm>
        </p:grpSpPr>
        <p:sp>
          <p:nvSpPr>
            <p:cNvPr id="5" name="Freeform 4"/>
            <p:cNvSpPr/>
            <p:nvPr/>
          </p:nvSpPr>
          <p:spPr>
            <a:xfrm>
              <a:off x="1506846" y="2726815"/>
              <a:ext cx="2150754" cy="2907149"/>
            </a:xfrm>
            <a:custGeom>
              <a:avLst/>
              <a:gdLst>
                <a:gd name="connsiteX0" fmla="*/ 367014 w 2589152"/>
                <a:gd name="connsiteY0" fmla="*/ 0 h 2907149"/>
                <a:gd name="connsiteX1" fmla="*/ 491570 w 2589152"/>
                <a:gd name="connsiteY1" fmla="*/ 124556 h 2907149"/>
                <a:gd name="connsiteX2" fmla="*/ 2557280 w 2589152"/>
                <a:gd name="connsiteY2" fmla="*/ 124556 h 2907149"/>
                <a:gd name="connsiteX3" fmla="*/ 2589152 w 2589152"/>
                <a:gd name="connsiteY3" fmla="*/ 156428 h 2907149"/>
                <a:gd name="connsiteX4" fmla="*/ 2589152 w 2589152"/>
                <a:gd name="connsiteY4" fmla="*/ 2875277 h 2907149"/>
                <a:gd name="connsiteX5" fmla="*/ 2557280 w 2589152"/>
                <a:gd name="connsiteY5" fmla="*/ 2907149 h 2907149"/>
                <a:gd name="connsiteX6" fmla="*/ 31872 w 2589152"/>
                <a:gd name="connsiteY6" fmla="*/ 2907149 h 2907149"/>
                <a:gd name="connsiteX7" fmla="*/ 0 w 2589152"/>
                <a:gd name="connsiteY7" fmla="*/ 2875277 h 2907149"/>
                <a:gd name="connsiteX8" fmla="*/ 0 w 2589152"/>
                <a:gd name="connsiteY8" fmla="*/ 156428 h 2907149"/>
                <a:gd name="connsiteX9" fmla="*/ 31872 w 2589152"/>
                <a:gd name="connsiteY9" fmla="*/ 124556 h 2907149"/>
                <a:gd name="connsiteX10" fmla="*/ 242458 w 2589152"/>
                <a:gd name="connsiteY10" fmla="*/ 124556 h 29071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589152" h="2907149">
                  <a:moveTo>
                    <a:pt x="367014" y="0"/>
                  </a:moveTo>
                  <a:lnTo>
                    <a:pt x="491570" y="124556"/>
                  </a:lnTo>
                  <a:lnTo>
                    <a:pt x="2557280" y="124556"/>
                  </a:lnTo>
                  <a:cubicBezTo>
                    <a:pt x="2574882" y="124556"/>
                    <a:pt x="2589152" y="138826"/>
                    <a:pt x="2589152" y="156428"/>
                  </a:cubicBezTo>
                  <a:lnTo>
                    <a:pt x="2589152" y="2875277"/>
                  </a:lnTo>
                  <a:cubicBezTo>
                    <a:pt x="2589152" y="2892879"/>
                    <a:pt x="2574882" y="2907149"/>
                    <a:pt x="2557280" y="2907149"/>
                  </a:cubicBezTo>
                  <a:lnTo>
                    <a:pt x="31872" y="2907149"/>
                  </a:lnTo>
                  <a:cubicBezTo>
                    <a:pt x="14270" y="2907149"/>
                    <a:pt x="0" y="2892879"/>
                    <a:pt x="0" y="2875277"/>
                  </a:cubicBezTo>
                  <a:lnTo>
                    <a:pt x="0" y="156428"/>
                  </a:lnTo>
                  <a:cubicBezTo>
                    <a:pt x="0" y="138826"/>
                    <a:pt x="14270" y="124556"/>
                    <a:pt x="31872" y="124556"/>
                  </a:cubicBezTo>
                  <a:lnTo>
                    <a:pt x="242458" y="124556"/>
                  </a:lnTo>
                  <a:close/>
                </a:path>
              </a:pathLst>
            </a:custGeom>
            <a:solidFill>
              <a:schemeClr val="bg1"/>
            </a:solidFill>
            <a:ln>
              <a:noFill/>
            </a:ln>
            <a:effectLst>
              <a:outerShdw blurRad="381000" dist="254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4000" b="0" i="0" u="none" strike="noStrike" kern="1200" cap="none" spc="0" normalizeH="0" baseline="0" noProof="0">
                <a:ln>
                  <a:noFill/>
                </a:ln>
                <a:solidFill>
                  <a:srgbClr val="FFFFFF"/>
                </a:solidFill>
                <a:effectLst/>
                <a:uLnTx/>
                <a:uFillTx/>
                <a:latin typeface="Times New Roman" panose="02020603050405020304" pitchFamily="18" charset="0"/>
                <a:cs typeface="Times New Roman" panose="02020603050405020304" pitchFamily="18" charset="0"/>
                <a:sym typeface="+mn-lt"/>
              </a:endParaRPr>
            </a:p>
          </p:txBody>
        </p:sp>
        <p:sp>
          <p:nvSpPr>
            <p:cNvPr id="6" name="Title 3"/>
            <p:cNvSpPr txBox="1">
              <a:spLocks/>
            </p:cNvSpPr>
            <p:nvPr/>
          </p:nvSpPr>
          <p:spPr>
            <a:xfrm>
              <a:off x="1703012" y="3152439"/>
              <a:ext cx="1796677" cy="340607"/>
            </a:xfrm>
            <a:prstGeom prst="rect">
              <a:avLst/>
            </a:prstGeom>
          </p:spPr>
          <p:txBody>
            <a:bodyPr/>
            <a:lstStyle>
              <a:lvl1pPr algn="l" defTabSz="914400" rtl="0" eaLnBrk="1" latinLnBrk="0" hangingPunct="1">
                <a:lnSpc>
                  <a:spcPct val="70000"/>
                </a:lnSpc>
                <a:spcBef>
                  <a:spcPct val="0"/>
                </a:spcBef>
                <a:buNone/>
                <a:defRPr sz="3600" b="1" i="0" kern="1200">
                  <a:solidFill>
                    <a:schemeClr val="tx1"/>
                  </a:solidFill>
                  <a:latin typeface="Roboto Thin" charset="0"/>
                  <a:ea typeface="Roboto Thin" charset="0"/>
                  <a:cs typeface="Roboto Thin" charset="0"/>
                </a:defRPr>
              </a:lvl1pPr>
            </a:lstStyle>
            <a:p>
              <a:pPr lvl="0" algn="ctr" defTabSz="910338">
                <a:lnSpc>
                  <a:spcPct val="80000"/>
                </a:lnSpc>
                <a:defRPr/>
              </a:pPr>
              <a:r>
                <a:rPr lang="en-US" altLang="zh-CN" b="0" dirty="0">
                  <a:solidFill>
                    <a:srgbClr val="222222"/>
                  </a:solidFill>
                  <a:latin typeface="Times New Roman" panose="02020603050405020304" pitchFamily="18" charset="0"/>
                  <a:ea typeface="+mn-ea"/>
                  <a:cs typeface="Times New Roman" panose="02020603050405020304" pitchFamily="18" charset="0"/>
                  <a:sym typeface="+mn-lt"/>
                </a:rPr>
                <a:t>1</a:t>
              </a:r>
              <a:endParaRPr kumimoji="0" lang="en-US" sz="1400" b="0" i="0" u="none" strike="noStrike" kern="1200" cap="none" spc="0" normalizeH="0" baseline="0" noProof="0" dirty="0">
                <a:ln>
                  <a:noFill/>
                </a:ln>
                <a:solidFill>
                  <a:srgbClr val="222222"/>
                </a:solidFill>
                <a:effectLst/>
                <a:uLnTx/>
                <a:uFillTx/>
                <a:latin typeface="Times New Roman" panose="02020603050405020304" pitchFamily="18" charset="0"/>
                <a:ea typeface="+mn-ea"/>
                <a:cs typeface="Times New Roman" panose="02020603050405020304" pitchFamily="18" charset="0"/>
                <a:sym typeface="+mn-lt"/>
              </a:endParaRPr>
            </a:p>
          </p:txBody>
        </p:sp>
      </p:grpSp>
      <p:sp>
        <p:nvSpPr>
          <p:cNvPr id="10" name="Oval 9"/>
          <p:cNvSpPr>
            <a:spLocks noChangeAspect="1"/>
          </p:cNvSpPr>
          <p:nvPr/>
        </p:nvSpPr>
        <p:spPr>
          <a:xfrm>
            <a:off x="1725487" y="5568918"/>
            <a:ext cx="116893" cy="116893"/>
          </a:xfrm>
          <a:prstGeom prst="ellipse">
            <a:avLst/>
          </a:prstGeom>
          <a:solidFill>
            <a:schemeClr val="bg1"/>
          </a:solidFill>
          <a:ln w="12700">
            <a:solidFill>
              <a:srgbClr val="AACB94"/>
            </a:solidFill>
          </a:ln>
          <a:effectLst>
            <a:outerShdw blurRad="88900" dist="38100" dir="5400000" algn="t" rotWithShape="0">
              <a:prstClr val="black">
                <a:alpha val="11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8000" b="1" i="0" u="none" strike="noStrike" kern="1200" cap="none" spc="0" normalizeH="0" baseline="0" noProof="0" dirty="0">
              <a:ln>
                <a:noFill/>
              </a:ln>
              <a:solidFill>
                <a:srgbClr val="384053"/>
              </a:solidFill>
              <a:effectLst/>
              <a:uLnTx/>
              <a:uFillTx/>
              <a:latin typeface="Times New Roman" panose="02020603050405020304" pitchFamily="18" charset="0"/>
              <a:cs typeface="Times New Roman" panose="02020603050405020304" pitchFamily="18" charset="0"/>
              <a:sym typeface="+mn-lt"/>
            </a:endParaRPr>
          </a:p>
        </p:txBody>
      </p:sp>
      <p:sp>
        <p:nvSpPr>
          <p:cNvPr id="20" name="Oval 19"/>
          <p:cNvSpPr/>
          <p:nvPr/>
        </p:nvSpPr>
        <p:spPr>
          <a:xfrm>
            <a:off x="3831936" y="4747177"/>
            <a:ext cx="880186" cy="880186"/>
          </a:xfrm>
          <a:prstGeom prst="ellipse">
            <a:avLst/>
          </a:prstGeom>
          <a:solidFill>
            <a:srgbClr val="6EAA6B"/>
          </a:solidFill>
          <a:ln w="25400">
            <a:noFill/>
          </a:ln>
          <a:effectLst>
            <a:outerShdw blurRad="38100" dist="25400" dir="5400000" algn="t" rotWithShape="0">
              <a:prstClr val="black">
                <a:alpha val="12000"/>
              </a:prstClr>
            </a:outerShdw>
          </a:effectLst>
        </p:spPr>
        <p:style>
          <a:lnRef idx="1">
            <a:schemeClr val="accent1"/>
          </a:lnRef>
          <a:fillRef idx="3">
            <a:schemeClr val="accent1"/>
          </a:fillRef>
          <a:effectRef idx="2">
            <a:schemeClr val="accent1"/>
          </a:effectRef>
          <a:fontRef idx="minor">
            <a:schemeClr val="lt1"/>
          </a:fontRef>
        </p:style>
        <p:txBody>
          <a:bodyPr tIns="91028" bIns="91028" rtlCol="0" anchor="ctr"/>
          <a:lstStyle/>
          <a:p>
            <a:pPr marL="0" marR="0" lvl="0" indent="0" algn="ctr" defTabSz="910338" rtl="0" eaLnBrk="1" fontAlgn="auto" latinLnBrk="0" hangingPunct="1">
              <a:lnSpc>
                <a:spcPct val="80000"/>
              </a:lnSpc>
              <a:spcBef>
                <a:spcPts val="0"/>
              </a:spcBef>
              <a:spcAft>
                <a:spcPts val="0"/>
              </a:spcAft>
              <a:buClrTx/>
              <a:buSzTx/>
              <a:buFontTx/>
              <a:buNone/>
              <a:tabLst/>
              <a:defRPr/>
            </a:pPr>
            <a:r>
              <a:rPr kumimoji="0" lang="en-US" sz="4000" b="1" i="0" u="none" strike="noStrike" kern="1200" cap="none" spc="0" normalizeH="0" baseline="0" noProof="0" dirty="0">
                <a:ln>
                  <a:noFill/>
                </a:ln>
                <a:solidFill>
                  <a:schemeClr val="bg1"/>
                </a:solidFill>
                <a:effectLst/>
                <a:uLnTx/>
                <a:uFillTx/>
                <a:latin typeface="Times New Roman" panose="02020603050405020304" pitchFamily="18" charset="0"/>
                <a:cs typeface="Times New Roman" panose="02020603050405020304" pitchFamily="18" charset="0"/>
                <a:sym typeface="+mn-lt"/>
              </a:rPr>
              <a:t>B</a:t>
            </a:r>
          </a:p>
        </p:txBody>
      </p:sp>
      <p:grpSp>
        <p:nvGrpSpPr>
          <p:cNvPr id="21" name="Group 20"/>
          <p:cNvGrpSpPr/>
          <p:nvPr/>
        </p:nvGrpSpPr>
        <p:grpSpPr>
          <a:xfrm>
            <a:off x="3354169" y="5767175"/>
            <a:ext cx="2141061" cy="732209"/>
            <a:chOff x="1506846" y="2726815"/>
            <a:chExt cx="2150754" cy="2907149"/>
          </a:xfrm>
        </p:grpSpPr>
        <p:sp>
          <p:nvSpPr>
            <p:cNvPr id="22" name="Freeform 21"/>
            <p:cNvSpPr/>
            <p:nvPr/>
          </p:nvSpPr>
          <p:spPr>
            <a:xfrm>
              <a:off x="1506846" y="2726815"/>
              <a:ext cx="2150754" cy="2907149"/>
            </a:xfrm>
            <a:custGeom>
              <a:avLst/>
              <a:gdLst>
                <a:gd name="connsiteX0" fmla="*/ 367014 w 2589152"/>
                <a:gd name="connsiteY0" fmla="*/ 0 h 2907149"/>
                <a:gd name="connsiteX1" fmla="*/ 491570 w 2589152"/>
                <a:gd name="connsiteY1" fmla="*/ 124556 h 2907149"/>
                <a:gd name="connsiteX2" fmla="*/ 2557280 w 2589152"/>
                <a:gd name="connsiteY2" fmla="*/ 124556 h 2907149"/>
                <a:gd name="connsiteX3" fmla="*/ 2589152 w 2589152"/>
                <a:gd name="connsiteY3" fmla="*/ 156428 h 2907149"/>
                <a:gd name="connsiteX4" fmla="*/ 2589152 w 2589152"/>
                <a:gd name="connsiteY4" fmla="*/ 2875277 h 2907149"/>
                <a:gd name="connsiteX5" fmla="*/ 2557280 w 2589152"/>
                <a:gd name="connsiteY5" fmla="*/ 2907149 h 2907149"/>
                <a:gd name="connsiteX6" fmla="*/ 31872 w 2589152"/>
                <a:gd name="connsiteY6" fmla="*/ 2907149 h 2907149"/>
                <a:gd name="connsiteX7" fmla="*/ 0 w 2589152"/>
                <a:gd name="connsiteY7" fmla="*/ 2875277 h 2907149"/>
                <a:gd name="connsiteX8" fmla="*/ 0 w 2589152"/>
                <a:gd name="connsiteY8" fmla="*/ 156428 h 2907149"/>
                <a:gd name="connsiteX9" fmla="*/ 31872 w 2589152"/>
                <a:gd name="connsiteY9" fmla="*/ 124556 h 2907149"/>
                <a:gd name="connsiteX10" fmla="*/ 242458 w 2589152"/>
                <a:gd name="connsiteY10" fmla="*/ 124556 h 29071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589152" h="2907149">
                  <a:moveTo>
                    <a:pt x="367014" y="0"/>
                  </a:moveTo>
                  <a:lnTo>
                    <a:pt x="491570" y="124556"/>
                  </a:lnTo>
                  <a:lnTo>
                    <a:pt x="2557280" y="124556"/>
                  </a:lnTo>
                  <a:cubicBezTo>
                    <a:pt x="2574882" y="124556"/>
                    <a:pt x="2589152" y="138826"/>
                    <a:pt x="2589152" y="156428"/>
                  </a:cubicBezTo>
                  <a:lnTo>
                    <a:pt x="2589152" y="2875277"/>
                  </a:lnTo>
                  <a:cubicBezTo>
                    <a:pt x="2589152" y="2892879"/>
                    <a:pt x="2574882" y="2907149"/>
                    <a:pt x="2557280" y="2907149"/>
                  </a:cubicBezTo>
                  <a:lnTo>
                    <a:pt x="31872" y="2907149"/>
                  </a:lnTo>
                  <a:cubicBezTo>
                    <a:pt x="14270" y="2907149"/>
                    <a:pt x="0" y="2892879"/>
                    <a:pt x="0" y="2875277"/>
                  </a:cubicBezTo>
                  <a:lnTo>
                    <a:pt x="0" y="156428"/>
                  </a:lnTo>
                  <a:cubicBezTo>
                    <a:pt x="0" y="138826"/>
                    <a:pt x="14270" y="124556"/>
                    <a:pt x="31872" y="124556"/>
                  </a:cubicBezTo>
                  <a:lnTo>
                    <a:pt x="242458" y="124556"/>
                  </a:lnTo>
                  <a:close/>
                </a:path>
              </a:pathLst>
            </a:custGeom>
            <a:solidFill>
              <a:schemeClr val="bg1"/>
            </a:solidFill>
            <a:ln>
              <a:noFill/>
            </a:ln>
            <a:effectLst>
              <a:outerShdw blurRad="381000" dist="254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4000" b="0" i="0" u="none" strike="noStrike" kern="1200" cap="none" spc="0" normalizeH="0" baseline="0" noProof="0">
                <a:ln>
                  <a:noFill/>
                </a:ln>
                <a:solidFill>
                  <a:srgbClr val="FFFFFF"/>
                </a:solidFill>
                <a:effectLst/>
                <a:uLnTx/>
                <a:uFillTx/>
                <a:latin typeface="Times New Roman" panose="02020603050405020304" pitchFamily="18" charset="0"/>
                <a:cs typeface="Times New Roman" panose="02020603050405020304" pitchFamily="18" charset="0"/>
                <a:sym typeface="+mn-lt"/>
              </a:endParaRPr>
            </a:p>
          </p:txBody>
        </p:sp>
        <p:sp>
          <p:nvSpPr>
            <p:cNvPr id="23" name="Title 3"/>
            <p:cNvSpPr txBox="1">
              <a:spLocks/>
            </p:cNvSpPr>
            <p:nvPr/>
          </p:nvSpPr>
          <p:spPr>
            <a:xfrm>
              <a:off x="1659590" y="3160696"/>
              <a:ext cx="1796677" cy="340607"/>
            </a:xfrm>
            <a:prstGeom prst="rect">
              <a:avLst/>
            </a:prstGeom>
          </p:spPr>
          <p:txBody>
            <a:bodyPr/>
            <a:lstStyle>
              <a:lvl1pPr algn="l" defTabSz="914400" rtl="0" eaLnBrk="1" latinLnBrk="0" hangingPunct="1">
                <a:lnSpc>
                  <a:spcPct val="70000"/>
                </a:lnSpc>
                <a:spcBef>
                  <a:spcPct val="0"/>
                </a:spcBef>
                <a:buNone/>
                <a:defRPr sz="3600" b="1" i="0" kern="1200">
                  <a:solidFill>
                    <a:schemeClr val="tx1"/>
                  </a:solidFill>
                  <a:latin typeface="Roboto Thin" charset="0"/>
                  <a:ea typeface="Roboto Thin" charset="0"/>
                  <a:cs typeface="Roboto Thin" charset="0"/>
                </a:defRPr>
              </a:lvl1pPr>
            </a:lstStyle>
            <a:p>
              <a:pPr lvl="0" algn="ctr" defTabSz="910338">
                <a:lnSpc>
                  <a:spcPct val="80000"/>
                </a:lnSpc>
                <a:defRPr/>
              </a:pPr>
              <a:r>
                <a:rPr lang="en-US" altLang="zh-CN" b="0" dirty="0">
                  <a:solidFill>
                    <a:srgbClr val="222222"/>
                  </a:solidFill>
                  <a:latin typeface="Times New Roman" panose="02020603050405020304" pitchFamily="18" charset="0"/>
                  <a:ea typeface="+mn-ea"/>
                  <a:cs typeface="Times New Roman" panose="02020603050405020304" pitchFamily="18" charset="0"/>
                  <a:sym typeface="+mn-lt"/>
                </a:rPr>
                <a:t>2</a:t>
              </a:r>
              <a:endParaRPr kumimoji="0" lang="en-US" sz="1400" b="0" i="0" u="none" strike="noStrike" kern="1200" cap="none" spc="0" normalizeH="0" baseline="0" noProof="0" dirty="0">
                <a:ln>
                  <a:noFill/>
                </a:ln>
                <a:solidFill>
                  <a:srgbClr val="222222"/>
                </a:solidFill>
                <a:effectLst/>
                <a:uLnTx/>
                <a:uFillTx/>
                <a:latin typeface="Times New Roman" panose="02020603050405020304" pitchFamily="18" charset="0"/>
                <a:ea typeface="+mn-ea"/>
                <a:cs typeface="Times New Roman" panose="02020603050405020304" pitchFamily="18" charset="0"/>
                <a:sym typeface="+mn-lt"/>
              </a:endParaRPr>
            </a:p>
          </p:txBody>
        </p:sp>
      </p:grpSp>
      <p:sp>
        <p:nvSpPr>
          <p:cNvPr id="26" name="Oval 25"/>
          <p:cNvSpPr>
            <a:spLocks noChangeAspect="1"/>
          </p:cNvSpPr>
          <p:nvPr/>
        </p:nvSpPr>
        <p:spPr>
          <a:xfrm>
            <a:off x="4213582" y="5568918"/>
            <a:ext cx="116893" cy="116893"/>
          </a:xfrm>
          <a:prstGeom prst="ellipse">
            <a:avLst/>
          </a:prstGeom>
          <a:solidFill>
            <a:schemeClr val="bg1"/>
          </a:solidFill>
          <a:ln w="12700">
            <a:solidFill>
              <a:srgbClr val="AACB94"/>
            </a:solidFill>
          </a:ln>
          <a:effectLst>
            <a:outerShdw blurRad="88900" dist="38100" dir="5400000" algn="t" rotWithShape="0">
              <a:prstClr val="black">
                <a:alpha val="11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8000" b="1" i="0" u="none" strike="noStrike" kern="1200" cap="none" spc="0" normalizeH="0" baseline="0" noProof="0" dirty="0">
              <a:ln>
                <a:noFill/>
              </a:ln>
              <a:solidFill>
                <a:srgbClr val="384053"/>
              </a:solidFill>
              <a:effectLst/>
              <a:uLnTx/>
              <a:uFillTx/>
              <a:latin typeface="Times New Roman" panose="02020603050405020304" pitchFamily="18" charset="0"/>
              <a:cs typeface="Times New Roman" panose="02020603050405020304" pitchFamily="18" charset="0"/>
              <a:sym typeface="+mn-lt"/>
            </a:endParaRPr>
          </a:p>
        </p:txBody>
      </p:sp>
      <p:sp>
        <p:nvSpPr>
          <p:cNvPr id="27" name="Oval 26"/>
          <p:cNvSpPr/>
          <p:nvPr/>
        </p:nvSpPr>
        <p:spPr>
          <a:xfrm>
            <a:off x="6319592" y="4747177"/>
            <a:ext cx="880186" cy="880186"/>
          </a:xfrm>
          <a:prstGeom prst="ellipse">
            <a:avLst/>
          </a:prstGeom>
          <a:solidFill>
            <a:schemeClr val="bg1"/>
          </a:solidFill>
          <a:ln w="25400">
            <a:solidFill>
              <a:srgbClr val="AACB94"/>
            </a:solidFill>
          </a:ln>
          <a:effectLst>
            <a:outerShdw blurRad="38100" dist="25400" dir="5400000" algn="t" rotWithShape="0">
              <a:prstClr val="black">
                <a:alpha val="12000"/>
              </a:prstClr>
            </a:outerShdw>
          </a:effectLst>
        </p:spPr>
        <p:style>
          <a:lnRef idx="1">
            <a:schemeClr val="accent1"/>
          </a:lnRef>
          <a:fillRef idx="3">
            <a:schemeClr val="accent1"/>
          </a:fillRef>
          <a:effectRef idx="2">
            <a:schemeClr val="accent1"/>
          </a:effectRef>
          <a:fontRef idx="minor">
            <a:schemeClr val="lt1"/>
          </a:fontRef>
        </p:style>
        <p:txBody>
          <a:bodyPr tIns="91028" bIns="91028" rtlCol="0" anchor="ctr"/>
          <a:lstStyle/>
          <a:p>
            <a:pPr marL="0" marR="0" lvl="0" indent="0" algn="ctr" defTabSz="910338" rtl="0" eaLnBrk="1" fontAlgn="auto" latinLnBrk="0" hangingPunct="1">
              <a:lnSpc>
                <a:spcPct val="8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384053"/>
                </a:solidFill>
                <a:effectLst/>
                <a:uLnTx/>
                <a:uFillTx/>
                <a:latin typeface="Times New Roman" panose="02020603050405020304" pitchFamily="18" charset="0"/>
                <a:cs typeface="Times New Roman" panose="02020603050405020304" pitchFamily="18" charset="0"/>
                <a:sym typeface="+mn-lt"/>
              </a:rPr>
              <a:t>C</a:t>
            </a:r>
          </a:p>
        </p:txBody>
      </p:sp>
      <p:grpSp>
        <p:nvGrpSpPr>
          <p:cNvPr id="28" name="Group 27"/>
          <p:cNvGrpSpPr/>
          <p:nvPr/>
        </p:nvGrpSpPr>
        <p:grpSpPr>
          <a:xfrm>
            <a:off x="5841825" y="5767175"/>
            <a:ext cx="2141061" cy="740377"/>
            <a:chOff x="1506846" y="2726815"/>
            <a:chExt cx="2150754" cy="2907149"/>
          </a:xfrm>
        </p:grpSpPr>
        <p:sp>
          <p:nvSpPr>
            <p:cNvPr id="29" name="Freeform 28"/>
            <p:cNvSpPr/>
            <p:nvPr/>
          </p:nvSpPr>
          <p:spPr>
            <a:xfrm>
              <a:off x="1506846" y="2726815"/>
              <a:ext cx="2150754" cy="2907149"/>
            </a:xfrm>
            <a:custGeom>
              <a:avLst/>
              <a:gdLst>
                <a:gd name="connsiteX0" fmla="*/ 367014 w 2589152"/>
                <a:gd name="connsiteY0" fmla="*/ 0 h 2907149"/>
                <a:gd name="connsiteX1" fmla="*/ 491570 w 2589152"/>
                <a:gd name="connsiteY1" fmla="*/ 124556 h 2907149"/>
                <a:gd name="connsiteX2" fmla="*/ 2557280 w 2589152"/>
                <a:gd name="connsiteY2" fmla="*/ 124556 h 2907149"/>
                <a:gd name="connsiteX3" fmla="*/ 2589152 w 2589152"/>
                <a:gd name="connsiteY3" fmla="*/ 156428 h 2907149"/>
                <a:gd name="connsiteX4" fmla="*/ 2589152 w 2589152"/>
                <a:gd name="connsiteY4" fmla="*/ 2875277 h 2907149"/>
                <a:gd name="connsiteX5" fmla="*/ 2557280 w 2589152"/>
                <a:gd name="connsiteY5" fmla="*/ 2907149 h 2907149"/>
                <a:gd name="connsiteX6" fmla="*/ 31872 w 2589152"/>
                <a:gd name="connsiteY6" fmla="*/ 2907149 h 2907149"/>
                <a:gd name="connsiteX7" fmla="*/ 0 w 2589152"/>
                <a:gd name="connsiteY7" fmla="*/ 2875277 h 2907149"/>
                <a:gd name="connsiteX8" fmla="*/ 0 w 2589152"/>
                <a:gd name="connsiteY8" fmla="*/ 156428 h 2907149"/>
                <a:gd name="connsiteX9" fmla="*/ 31872 w 2589152"/>
                <a:gd name="connsiteY9" fmla="*/ 124556 h 2907149"/>
                <a:gd name="connsiteX10" fmla="*/ 242458 w 2589152"/>
                <a:gd name="connsiteY10" fmla="*/ 124556 h 29071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589152" h="2907149">
                  <a:moveTo>
                    <a:pt x="367014" y="0"/>
                  </a:moveTo>
                  <a:lnTo>
                    <a:pt x="491570" y="124556"/>
                  </a:lnTo>
                  <a:lnTo>
                    <a:pt x="2557280" y="124556"/>
                  </a:lnTo>
                  <a:cubicBezTo>
                    <a:pt x="2574882" y="124556"/>
                    <a:pt x="2589152" y="138826"/>
                    <a:pt x="2589152" y="156428"/>
                  </a:cubicBezTo>
                  <a:lnTo>
                    <a:pt x="2589152" y="2875277"/>
                  </a:lnTo>
                  <a:cubicBezTo>
                    <a:pt x="2589152" y="2892879"/>
                    <a:pt x="2574882" y="2907149"/>
                    <a:pt x="2557280" y="2907149"/>
                  </a:cubicBezTo>
                  <a:lnTo>
                    <a:pt x="31872" y="2907149"/>
                  </a:lnTo>
                  <a:cubicBezTo>
                    <a:pt x="14270" y="2907149"/>
                    <a:pt x="0" y="2892879"/>
                    <a:pt x="0" y="2875277"/>
                  </a:cubicBezTo>
                  <a:lnTo>
                    <a:pt x="0" y="156428"/>
                  </a:lnTo>
                  <a:cubicBezTo>
                    <a:pt x="0" y="138826"/>
                    <a:pt x="14270" y="124556"/>
                    <a:pt x="31872" y="124556"/>
                  </a:cubicBezTo>
                  <a:lnTo>
                    <a:pt x="242458" y="124556"/>
                  </a:lnTo>
                  <a:close/>
                </a:path>
              </a:pathLst>
            </a:custGeom>
            <a:solidFill>
              <a:schemeClr val="bg1"/>
            </a:solidFill>
            <a:ln>
              <a:noFill/>
            </a:ln>
            <a:effectLst>
              <a:outerShdw blurRad="381000" dist="254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4000" b="0" i="0" u="none" strike="noStrike" kern="1200" cap="none" spc="0" normalizeH="0" baseline="0" noProof="0">
                <a:ln>
                  <a:noFill/>
                </a:ln>
                <a:solidFill>
                  <a:srgbClr val="FFFFFF"/>
                </a:solidFill>
                <a:effectLst/>
                <a:uLnTx/>
                <a:uFillTx/>
                <a:latin typeface="Times New Roman" panose="02020603050405020304" pitchFamily="18" charset="0"/>
                <a:cs typeface="Times New Roman" panose="02020603050405020304" pitchFamily="18" charset="0"/>
                <a:sym typeface="+mn-lt"/>
              </a:endParaRPr>
            </a:p>
          </p:txBody>
        </p:sp>
        <p:sp>
          <p:nvSpPr>
            <p:cNvPr id="30" name="Title 3"/>
            <p:cNvSpPr txBox="1">
              <a:spLocks/>
            </p:cNvSpPr>
            <p:nvPr/>
          </p:nvSpPr>
          <p:spPr>
            <a:xfrm>
              <a:off x="1635875" y="3202259"/>
              <a:ext cx="1796677" cy="340607"/>
            </a:xfrm>
            <a:prstGeom prst="rect">
              <a:avLst/>
            </a:prstGeom>
          </p:spPr>
          <p:txBody>
            <a:bodyPr/>
            <a:lstStyle>
              <a:lvl1pPr algn="l" defTabSz="914400" rtl="0" eaLnBrk="1" latinLnBrk="0" hangingPunct="1">
                <a:lnSpc>
                  <a:spcPct val="70000"/>
                </a:lnSpc>
                <a:spcBef>
                  <a:spcPct val="0"/>
                </a:spcBef>
                <a:buNone/>
                <a:defRPr sz="3600" b="1" i="0" kern="1200">
                  <a:solidFill>
                    <a:schemeClr val="tx1"/>
                  </a:solidFill>
                  <a:latin typeface="Roboto Thin" charset="0"/>
                  <a:ea typeface="Roboto Thin" charset="0"/>
                  <a:cs typeface="Roboto Thin" charset="0"/>
                </a:defRPr>
              </a:lvl1pPr>
            </a:lstStyle>
            <a:p>
              <a:pPr lvl="0" algn="ctr" defTabSz="910338">
                <a:lnSpc>
                  <a:spcPct val="80000"/>
                </a:lnSpc>
                <a:defRPr/>
              </a:pPr>
              <a:r>
                <a:rPr lang="en-US" altLang="zh-CN" b="0" dirty="0">
                  <a:solidFill>
                    <a:srgbClr val="222222"/>
                  </a:solidFill>
                  <a:latin typeface="Times New Roman" panose="02020603050405020304" pitchFamily="18" charset="0"/>
                  <a:ea typeface="+mn-ea"/>
                  <a:cs typeface="Times New Roman" panose="02020603050405020304" pitchFamily="18" charset="0"/>
                  <a:sym typeface="+mn-lt"/>
                </a:rPr>
                <a:t>3</a:t>
              </a:r>
              <a:endParaRPr kumimoji="0" lang="en-US" sz="1400" b="0" i="0" u="none" strike="noStrike" kern="1200" cap="none" spc="0" normalizeH="0" baseline="0" noProof="0" dirty="0">
                <a:ln>
                  <a:noFill/>
                </a:ln>
                <a:solidFill>
                  <a:srgbClr val="222222"/>
                </a:solidFill>
                <a:effectLst/>
                <a:uLnTx/>
                <a:uFillTx/>
                <a:latin typeface="Times New Roman" panose="02020603050405020304" pitchFamily="18" charset="0"/>
                <a:ea typeface="+mn-ea"/>
                <a:cs typeface="Times New Roman" panose="02020603050405020304" pitchFamily="18" charset="0"/>
                <a:sym typeface="+mn-lt"/>
              </a:endParaRPr>
            </a:p>
          </p:txBody>
        </p:sp>
      </p:grpSp>
      <p:sp>
        <p:nvSpPr>
          <p:cNvPr id="33" name="Oval 32"/>
          <p:cNvSpPr>
            <a:spLocks noChangeAspect="1"/>
          </p:cNvSpPr>
          <p:nvPr/>
        </p:nvSpPr>
        <p:spPr>
          <a:xfrm>
            <a:off x="6701239" y="5568918"/>
            <a:ext cx="116893" cy="116893"/>
          </a:xfrm>
          <a:prstGeom prst="ellipse">
            <a:avLst/>
          </a:prstGeom>
          <a:solidFill>
            <a:schemeClr val="bg1"/>
          </a:solidFill>
          <a:ln w="12700">
            <a:solidFill>
              <a:srgbClr val="AACB94"/>
            </a:solidFill>
          </a:ln>
          <a:effectLst>
            <a:outerShdw blurRad="88900" dist="38100" dir="5400000" algn="t" rotWithShape="0">
              <a:prstClr val="black">
                <a:alpha val="11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8000" b="1" i="0" u="none" strike="noStrike" kern="1200" cap="none" spc="0" normalizeH="0" baseline="0" noProof="0" dirty="0">
              <a:ln>
                <a:noFill/>
              </a:ln>
              <a:solidFill>
                <a:srgbClr val="384053"/>
              </a:solidFill>
              <a:effectLst/>
              <a:uLnTx/>
              <a:uFillTx/>
              <a:latin typeface="Times New Roman" panose="02020603050405020304" pitchFamily="18" charset="0"/>
              <a:cs typeface="Times New Roman" panose="02020603050405020304" pitchFamily="18" charset="0"/>
              <a:sym typeface="+mn-lt"/>
            </a:endParaRPr>
          </a:p>
        </p:txBody>
      </p:sp>
      <p:sp>
        <p:nvSpPr>
          <p:cNvPr id="34" name="Oval 33"/>
          <p:cNvSpPr/>
          <p:nvPr/>
        </p:nvSpPr>
        <p:spPr>
          <a:xfrm>
            <a:off x="8807249" y="4747177"/>
            <a:ext cx="880186" cy="880186"/>
          </a:xfrm>
          <a:prstGeom prst="ellipse">
            <a:avLst/>
          </a:prstGeom>
          <a:solidFill>
            <a:srgbClr val="6EAA6B"/>
          </a:solidFill>
          <a:ln w="25400">
            <a:noFill/>
          </a:ln>
          <a:effectLst>
            <a:outerShdw blurRad="38100" dist="25400" dir="5400000" algn="t" rotWithShape="0">
              <a:prstClr val="black">
                <a:alpha val="12000"/>
              </a:prstClr>
            </a:outerShdw>
          </a:effectLst>
        </p:spPr>
        <p:style>
          <a:lnRef idx="1">
            <a:schemeClr val="accent1"/>
          </a:lnRef>
          <a:fillRef idx="3">
            <a:schemeClr val="accent1"/>
          </a:fillRef>
          <a:effectRef idx="2">
            <a:schemeClr val="accent1"/>
          </a:effectRef>
          <a:fontRef idx="minor">
            <a:schemeClr val="lt1"/>
          </a:fontRef>
        </p:style>
        <p:txBody>
          <a:bodyPr tIns="91028" bIns="91028" rtlCol="0" anchor="ctr"/>
          <a:lstStyle/>
          <a:p>
            <a:pPr marL="0" marR="0" lvl="0" indent="0" algn="ctr" defTabSz="910338" rtl="0" eaLnBrk="1" fontAlgn="auto" latinLnBrk="0" hangingPunct="1">
              <a:lnSpc>
                <a:spcPct val="80000"/>
              </a:lnSpc>
              <a:spcBef>
                <a:spcPts val="0"/>
              </a:spcBef>
              <a:spcAft>
                <a:spcPts val="0"/>
              </a:spcAft>
              <a:buClrTx/>
              <a:buSzTx/>
              <a:buFontTx/>
              <a:buNone/>
              <a:tabLst/>
              <a:defRPr/>
            </a:pPr>
            <a:r>
              <a:rPr kumimoji="0" lang="en-US" sz="4000" b="1" i="0" u="none" strike="noStrike" kern="1200" cap="none" spc="0" normalizeH="0" baseline="0" noProof="0" dirty="0">
                <a:ln>
                  <a:noFill/>
                </a:ln>
                <a:solidFill>
                  <a:schemeClr val="bg1"/>
                </a:solidFill>
                <a:effectLst/>
                <a:uLnTx/>
                <a:uFillTx/>
                <a:latin typeface="Times New Roman" panose="02020603050405020304" pitchFamily="18" charset="0"/>
                <a:cs typeface="Times New Roman" panose="02020603050405020304" pitchFamily="18" charset="0"/>
                <a:sym typeface="+mn-lt"/>
              </a:rPr>
              <a:t>D</a:t>
            </a:r>
          </a:p>
        </p:txBody>
      </p:sp>
      <p:grpSp>
        <p:nvGrpSpPr>
          <p:cNvPr id="35" name="Group 34"/>
          <p:cNvGrpSpPr/>
          <p:nvPr/>
        </p:nvGrpSpPr>
        <p:grpSpPr>
          <a:xfrm>
            <a:off x="8329480" y="5767175"/>
            <a:ext cx="2141061" cy="755125"/>
            <a:chOff x="1506846" y="2726815"/>
            <a:chExt cx="2150754" cy="2907149"/>
          </a:xfrm>
        </p:grpSpPr>
        <p:sp>
          <p:nvSpPr>
            <p:cNvPr id="36" name="Freeform 35"/>
            <p:cNvSpPr/>
            <p:nvPr/>
          </p:nvSpPr>
          <p:spPr>
            <a:xfrm>
              <a:off x="1506846" y="2726815"/>
              <a:ext cx="2150754" cy="2907149"/>
            </a:xfrm>
            <a:custGeom>
              <a:avLst/>
              <a:gdLst>
                <a:gd name="connsiteX0" fmla="*/ 367014 w 2589152"/>
                <a:gd name="connsiteY0" fmla="*/ 0 h 2907149"/>
                <a:gd name="connsiteX1" fmla="*/ 491570 w 2589152"/>
                <a:gd name="connsiteY1" fmla="*/ 124556 h 2907149"/>
                <a:gd name="connsiteX2" fmla="*/ 2557280 w 2589152"/>
                <a:gd name="connsiteY2" fmla="*/ 124556 h 2907149"/>
                <a:gd name="connsiteX3" fmla="*/ 2589152 w 2589152"/>
                <a:gd name="connsiteY3" fmla="*/ 156428 h 2907149"/>
                <a:gd name="connsiteX4" fmla="*/ 2589152 w 2589152"/>
                <a:gd name="connsiteY4" fmla="*/ 2875277 h 2907149"/>
                <a:gd name="connsiteX5" fmla="*/ 2557280 w 2589152"/>
                <a:gd name="connsiteY5" fmla="*/ 2907149 h 2907149"/>
                <a:gd name="connsiteX6" fmla="*/ 31872 w 2589152"/>
                <a:gd name="connsiteY6" fmla="*/ 2907149 h 2907149"/>
                <a:gd name="connsiteX7" fmla="*/ 0 w 2589152"/>
                <a:gd name="connsiteY7" fmla="*/ 2875277 h 2907149"/>
                <a:gd name="connsiteX8" fmla="*/ 0 w 2589152"/>
                <a:gd name="connsiteY8" fmla="*/ 156428 h 2907149"/>
                <a:gd name="connsiteX9" fmla="*/ 31872 w 2589152"/>
                <a:gd name="connsiteY9" fmla="*/ 124556 h 2907149"/>
                <a:gd name="connsiteX10" fmla="*/ 242458 w 2589152"/>
                <a:gd name="connsiteY10" fmla="*/ 124556 h 29071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589152" h="2907149">
                  <a:moveTo>
                    <a:pt x="367014" y="0"/>
                  </a:moveTo>
                  <a:lnTo>
                    <a:pt x="491570" y="124556"/>
                  </a:lnTo>
                  <a:lnTo>
                    <a:pt x="2557280" y="124556"/>
                  </a:lnTo>
                  <a:cubicBezTo>
                    <a:pt x="2574882" y="124556"/>
                    <a:pt x="2589152" y="138826"/>
                    <a:pt x="2589152" y="156428"/>
                  </a:cubicBezTo>
                  <a:lnTo>
                    <a:pt x="2589152" y="2875277"/>
                  </a:lnTo>
                  <a:cubicBezTo>
                    <a:pt x="2589152" y="2892879"/>
                    <a:pt x="2574882" y="2907149"/>
                    <a:pt x="2557280" y="2907149"/>
                  </a:cubicBezTo>
                  <a:lnTo>
                    <a:pt x="31872" y="2907149"/>
                  </a:lnTo>
                  <a:cubicBezTo>
                    <a:pt x="14270" y="2907149"/>
                    <a:pt x="0" y="2892879"/>
                    <a:pt x="0" y="2875277"/>
                  </a:cubicBezTo>
                  <a:lnTo>
                    <a:pt x="0" y="156428"/>
                  </a:lnTo>
                  <a:cubicBezTo>
                    <a:pt x="0" y="138826"/>
                    <a:pt x="14270" y="124556"/>
                    <a:pt x="31872" y="124556"/>
                  </a:cubicBezTo>
                  <a:lnTo>
                    <a:pt x="242458" y="124556"/>
                  </a:lnTo>
                  <a:close/>
                </a:path>
              </a:pathLst>
            </a:custGeom>
            <a:solidFill>
              <a:schemeClr val="bg1"/>
            </a:solidFill>
            <a:ln>
              <a:noFill/>
            </a:ln>
            <a:effectLst>
              <a:outerShdw blurRad="381000" dist="254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4000" b="0" i="0" u="none" strike="noStrike" kern="1200" cap="none" spc="0" normalizeH="0" baseline="0" noProof="0">
                <a:ln>
                  <a:noFill/>
                </a:ln>
                <a:solidFill>
                  <a:srgbClr val="FFFFFF"/>
                </a:solidFill>
                <a:effectLst/>
                <a:uLnTx/>
                <a:uFillTx/>
                <a:latin typeface="Times New Roman" panose="02020603050405020304" pitchFamily="18" charset="0"/>
                <a:cs typeface="Times New Roman" panose="02020603050405020304" pitchFamily="18" charset="0"/>
                <a:sym typeface="+mn-lt"/>
              </a:endParaRPr>
            </a:p>
          </p:txBody>
        </p:sp>
        <p:sp>
          <p:nvSpPr>
            <p:cNvPr id="37" name="Title 3"/>
            <p:cNvSpPr txBox="1">
              <a:spLocks/>
            </p:cNvSpPr>
            <p:nvPr/>
          </p:nvSpPr>
          <p:spPr>
            <a:xfrm>
              <a:off x="1698517" y="3220567"/>
              <a:ext cx="1796677" cy="340607"/>
            </a:xfrm>
            <a:prstGeom prst="rect">
              <a:avLst/>
            </a:prstGeom>
          </p:spPr>
          <p:txBody>
            <a:bodyPr/>
            <a:lstStyle>
              <a:lvl1pPr algn="l" defTabSz="914400" rtl="0" eaLnBrk="1" latinLnBrk="0" hangingPunct="1">
                <a:lnSpc>
                  <a:spcPct val="70000"/>
                </a:lnSpc>
                <a:spcBef>
                  <a:spcPct val="0"/>
                </a:spcBef>
                <a:buNone/>
                <a:defRPr sz="3600" b="1" i="0" kern="1200">
                  <a:solidFill>
                    <a:schemeClr val="tx1"/>
                  </a:solidFill>
                  <a:latin typeface="Roboto Thin" charset="0"/>
                  <a:ea typeface="Roboto Thin" charset="0"/>
                  <a:cs typeface="Roboto Thin" charset="0"/>
                </a:defRPr>
              </a:lvl1pPr>
            </a:lstStyle>
            <a:p>
              <a:pPr lvl="0" algn="ctr" defTabSz="910338">
                <a:lnSpc>
                  <a:spcPct val="80000"/>
                </a:lnSpc>
                <a:defRPr/>
              </a:pPr>
              <a:r>
                <a:rPr lang="en-US" altLang="zh-CN" b="0" dirty="0">
                  <a:solidFill>
                    <a:srgbClr val="222222"/>
                  </a:solidFill>
                  <a:latin typeface="Times New Roman" panose="02020603050405020304" pitchFamily="18" charset="0"/>
                  <a:ea typeface="+mn-ea"/>
                  <a:cs typeface="Times New Roman" panose="02020603050405020304" pitchFamily="18" charset="0"/>
                  <a:sym typeface="+mn-lt"/>
                </a:rPr>
                <a:t>4</a:t>
              </a:r>
              <a:endParaRPr kumimoji="0" lang="en-US" sz="1400" b="0" i="0" u="none" strike="noStrike" kern="1200" cap="none" spc="0" normalizeH="0" baseline="0" noProof="0" dirty="0">
                <a:ln>
                  <a:noFill/>
                </a:ln>
                <a:solidFill>
                  <a:srgbClr val="222222"/>
                </a:solidFill>
                <a:effectLst/>
                <a:uLnTx/>
                <a:uFillTx/>
                <a:latin typeface="Times New Roman" panose="02020603050405020304" pitchFamily="18" charset="0"/>
                <a:ea typeface="+mn-ea"/>
                <a:cs typeface="Times New Roman" panose="02020603050405020304" pitchFamily="18" charset="0"/>
                <a:sym typeface="+mn-lt"/>
              </a:endParaRPr>
            </a:p>
          </p:txBody>
        </p:sp>
      </p:grpSp>
      <p:sp>
        <p:nvSpPr>
          <p:cNvPr id="40" name="Oval 39"/>
          <p:cNvSpPr>
            <a:spLocks noChangeAspect="1"/>
          </p:cNvSpPr>
          <p:nvPr/>
        </p:nvSpPr>
        <p:spPr>
          <a:xfrm>
            <a:off x="9188894" y="5568918"/>
            <a:ext cx="116893" cy="116893"/>
          </a:xfrm>
          <a:prstGeom prst="ellipse">
            <a:avLst/>
          </a:prstGeom>
          <a:solidFill>
            <a:schemeClr val="bg1"/>
          </a:solidFill>
          <a:ln w="12700">
            <a:solidFill>
              <a:srgbClr val="AACB94"/>
            </a:solidFill>
          </a:ln>
          <a:effectLst>
            <a:outerShdw blurRad="88900" dist="38100" dir="5400000" algn="t" rotWithShape="0">
              <a:prstClr val="black">
                <a:alpha val="11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8000" b="1" i="0" u="none" strike="noStrike" kern="1200" cap="none" spc="0" normalizeH="0" baseline="0" noProof="0" dirty="0">
              <a:ln>
                <a:noFill/>
              </a:ln>
              <a:solidFill>
                <a:srgbClr val="384053"/>
              </a:solidFill>
              <a:effectLst/>
              <a:uLnTx/>
              <a:uFillTx/>
              <a:latin typeface="Times New Roman" panose="02020603050405020304" pitchFamily="18" charset="0"/>
              <a:cs typeface="Times New Roman" panose="02020603050405020304" pitchFamily="18" charset="0"/>
              <a:sym typeface="+mn-lt"/>
            </a:endParaRPr>
          </a:p>
        </p:txBody>
      </p:sp>
      <p:sp>
        <p:nvSpPr>
          <p:cNvPr id="31" name="矩形 30"/>
          <p:cNvSpPr/>
          <p:nvPr/>
        </p:nvSpPr>
        <p:spPr>
          <a:xfrm>
            <a:off x="1456596" y="177437"/>
            <a:ext cx="2953437" cy="707886"/>
          </a:xfrm>
          <a:prstGeom prst="rect">
            <a:avLst/>
          </a:prstGeom>
        </p:spPr>
        <p:txBody>
          <a:bodyPr wrap="none">
            <a:spAutoFit/>
          </a:bodyPr>
          <a:lstStyle/>
          <a:p>
            <a:r>
              <a:rPr lang="en-US" altLang="zh-CN" sz="4000" b="1" dirty="0" err="1">
                <a:solidFill>
                  <a:schemeClr val="accent2"/>
                </a:solidFill>
                <a:latin typeface="Times New Roman" panose="02020603050405020304" pitchFamily="18" charset="0"/>
                <a:cs typeface="Times New Roman" panose="02020603050405020304" pitchFamily="18" charset="0"/>
                <a:sym typeface="+mn-lt"/>
              </a:rPr>
              <a:t>Trắc</a:t>
            </a:r>
            <a:r>
              <a:rPr lang="en-US" altLang="zh-CN" sz="4000" b="1" dirty="0">
                <a:solidFill>
                  <a:schemeClr val="accent2"/>
                </a:solidFill>
                <a:latin typeface="Times New Roman" panose="02020603050405020304" pitchFamily="18" charset="0"/>
                <a:cs typeface="Times New Roman" panose="02020603050405020304" pitchFamily="18" charset="0"/>
                <a:sym typeface="+mn-lt"/>
              </a:rPr>
              <a:t> </a:t>
            </a:r>
            <a:r>
              <a:rPr lang="en-US" altLang="zh-CN" sz="4000" b="1" dirty="0" err="1">
                <a:solidFill>
                  <a:schemeClr val="accent2"/>
                </a:solidFill>
                <a:latin typeface="Times New Roman" panose="02020603050405020304" pitchFamily="18" charset="0"/>
                <a:cs typeface="Times New Roman" panose="02020603050405020304" pitchFamily="18" charset="0"/>
                <a:sym typeface="+mn-lt"/>
              </a:rPr>
              <a:t>nghiệm</a:t>
            </a:r>
            <a:endParaRPr lang="zh-CN" altLang="en-US" sz="40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38" name="文本框 37"/>
          <p:cNvSpPr txBox="1"/>
          <p:nvPr/>
        </p:nvSpPr>
        <p:spPr>
          <a:xfrm>
            <a:off x="424975" y="261845"/>
            <a:ext cx="748923" cy="769441"/>
          </a:xfrm>
          <a:prstGeom prst="rect">
            <a:avLst/>
          </a:prstGeom>
          <a:noFill/>
        </p:spPr>
        <p:txBody>
          <a:bodyPr wrap="none" rtlCol="0">
            <a:spAutoFit/>
          </a:bodyPr>
          <a:lstStyle/>
          <a:p>
            <a:r>
              <a:rPr lang="en-US" altLang="zh-CN" sz="4400" b="1" dirty="0">
                <a:solidFill>
                  <a:schemeClr val="accent2"/>
                </a:solidFill>
                <a:latin typeface="Times New Roman" panose="02020603050405020304" pitchFamily="18" charset="0"/>
                <a:cs typeface="Times New Roman" panose="02020603050405020304" pitchFamily="18" charset="0"/>
                <a:sym typeface="+mn-lt"/>
              </a:rPr>
              <a:t>01</a:t>
            </a:r>
            <a:endParaRPr lang="zh-CN" altLang="en-US" sz="44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43" name="Rectangle: Rounded Corners 42">
            <a:extLst>
              <a:ext uri="{FF2B5EF4-FFF2-40B4-BE49-F238E27FC236}">
                <a16:creationId xmlns:a16="http://schemas.microsoft.com/office/drawing/2014/main" id="{7AD5FFCB-FC9C-4BD9-8678-B24237126920}"/>
              </a:ext>
            </a:extLst>
          </p:cNvPr>
          <p:cNvSpPr/>
          <p:nvPr/>
        </p:nvSpPr>
        <p:spPr>
          <a:xfrm>
            <a:off x="424975" y="1179266"/>
            <a:ext cx="11342050" cy="3194431"/>
          </a:xfrm>
          <a:prstGeom prst="roundRect">
            <a:avLst/>
          </a:prstGeom>
          <a:solidFill>
            <a:schemeClr val="bg1"/>
          </a:solidFill>
          <a:ln w="28575">
            <a:solidFill>
              <a:srgbClr val="66FF66"/>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i="1" u="sng" dirty="0" err="1">
                <a:solidFill>
                  <a:srgbClr val="FF0000"/>
                </a:solidFill>
                <a:latin typeface="Times New Roman" panose="02020603050405020304" pitchFamily="18" charset="0"/>
                <a:cs typeface="Times New Roman" panose="02020603050405020304" pitchFamily="18" charset="0"/>
              </a:rPr>
              <a:t>Câu</a:t>
            </a:r>
            <a:r>
              <a:rPr lang="en-US" sz="2400" b="1" i="1" u="sng" dirty="0">
                <a:solidFill>
                  <a:srgbClr val="FF0000"/>
                </a:solidFill>
                <a:latin typeface="Times New Roman" panose="02020603050405020304" pitchFamily="18" charset="0"/>
                <a:cs typeface="Times New Roman" panose="02020603050405020304" pitchFamily="18" charset="0"/>
              </a:rPr>
              <a:t> 1: </a:t>
            </a:r>
            <a:r>
              <a:rPr lang="en-US" sz="2400" dirty="0">
                <a:solidFill>
                  <a:schemeClr val="tx1"/>
                </a:solidFill>
                <a:latin typeface="Times New Roman" panose="02020603050405020304" pitchFamily="18" charset="0"/>
                <a:cs typeface="Times New Roman" panose="02020603050405020304" pitchFamily="18" charset="0"/>
              </a:rPr>
              <a:t>Cho </a:t>
            </a:r>
            <a:r>
              <a:rPr lang="en-US" sz="2400" dirty="0" err="1">
                <a:solidFill>
                  <a:schemeClr val="tx1"/>
                </a:solidFill>
                <a:latin typeface="Times New Roman" panose="02020603050405020304" pitchFamily="18" charset="0"/>
                <a:cs typeface="Times New Roman" panose="02020603050405020304" pitchFamily="18" charset="0"/>
              </a:rPr>
              <a:t>vị</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trí</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các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nguyên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tố</a:t>
            </a:r>
            <a:r>
              <a:rPr lang="en-US" sz="2400" dirty="0">
                <a:solidFill>
                  <a:schemeClr val="tx1"/>
                </a:solidFill>
                <a:latin typeface="Times New Roman" panose="02020603050405020304" pitchFamily="18" charset="0"/>
                <a:cs typeface="Times New Roman" panose="02020603050405020304" pitchFamily="18" charset="0"/>
              </a:rPr>
              <a:t> E, T, Q, X, Y, Z </a:t>
            </a:r>
            <a:r>
              <a:rPr lang="en-US" sz="2400" dirty="0" err="1">
                <a:solidFill>
                  <a:schemeClr val="tx1"/>
                </a:solidFill>
                <a:latin typeface="Times New Roman" panose="02020603050405020304" pitchFamily="18" charset="0"/>
                <a:cs typeface="Times New Roman" panose="02020603050405020304" pitchFamily="18" charset="0"/>
              </a:rPr>
              <a:t>trong</a:t>
            </a:r>
            <a:r>
              <a:rPr lang="en-US" sz="2400" dirty="0">
                <a:solidFill>
                  <a:schemeClr val="tx1"/>
                </a:solidFill>
                <a:latin typeface="Times New Roman" panose="02020603050405020304" pitchFamily="18" charset="0"/>
                <a:cs typeface="Times New Roman" panose="02020603050405020304" pitchFamily="18" charset="0"/>
              </a:rPr>
              <a:t> BTH </a:t>
            </a:r>
            <a:r>
              <a:rPr lang="en-US" sz="2400" dirty="0" err="1">
                <a:solidFill>
                  <a:schemeClr val="tx1"/>
                </a:solidFill>
                <a:latin typeface="Times New Roman" panose="02020603050405020304" pitchFamily="18" charset="0"/>
                <a:cs typeface="Times New Roman" panose="02020603050405020304" pitchFamily="18" charset="0"/>
              </a:rPr>
              <a:t>rút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gọn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chỉ</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biểu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diễn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các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nguyên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tố</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nhóm</a:t>
            </a:r>
            <a:r>
              <a:rPr lang="en-US" sz="2400" dirty="0">
                <a:solidFill>
                  <a:schemeClr val="tx1"/>
                </a:solidFill>
                <a:latin typeface="Times New Roman" panose="02020603050405020304" pitchFamily="18" charset="0"/>
                <a:cs typeface="Times New Roman" panose="02020603050405020304" pitchFamily="18" charset="0"/>
              </a:rPr>
              <a:t> A) </a:t>
            </a:r>
            <a:r>
              <a:rPr lang="en-US" sz="2400" dirty="0" err="1">
                <a:solidFill>
                  <a:schemeClr val="tx1"/>
                </a:solidFill>
                <a:latin typeface="Times New Roman" panose="02020603050405020304" pitchFamily="18" charset="0"/>
                <a:cs typeface="Times New Roman" panose="02020603050405020304" pitchFamily="18" charset="0"/>
              </a:rPr>
              <a:t>như</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sau</a:t>
            </a:r>
            <a:r>
              <a:rPr lang="en-US" sz="2400" dirty="0">
                <a:solidFill>
                  <a:schemeClr val="tx1"/>
                </a:solidFill>
                <a:latin typeface="Times New Roman" panose="02020603050405020304" pitchFamily="18" charset="0"/>
                <a:cs typeface="Times New Roman" panose="02020603050405020304" pitchFamily="18" charset="0"/>
              </a:rPr>
              <a:t>:</a:t>
            </a:r>
          </a:p>
          <a:p>
            <a:pPr algn="just"/>
            <a:r>
              <a:rPr lang="en-US" sz="2400" dirty="0" err="1">
                <a:solidFill>
                  <a:schemeClr val="tx1"/>
                </a:solidFill>
                <a:latin typeface="Times New Roman" panose="02020603050405020304" pitchFamily="18" charset="0"/>
                <a:cs typeface="Times New Roman" panose="02020603050405020304" pitchFamily="18" charset="0"/>
              </a:rPr>
              <a:t>Có</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các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nhận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xét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sau</a:t>
            </a:r>
            <a:r>
              <a:rPr lang="en-US" sz="2400" dirty="0">
                <a:solidFill>
                  <a:schemeClr val="tx1"/>
                </a:solidFill>
                <a:latin typeface="Times New Roman" panose="02020603050405020304" pitchFamily="18" charset="0"/>
                <a:cs typeface="Times New Roman" panose="02020603050405020304" pitchFamily="18" charset="0"/>
              </a:rPr>
              <a:t>:</a:t>
            </a:r>
          </a:p>
          <a:p>
            <a:pPr marL="457200" indent="-457200" algn="just">
              <a:buAutoNum type="arabicParenBoth"/>
            </a:pPr>
            <a:r>
              <a:rPr lang="en-US" sz="2400" dirty="0" err="1">
                <a:solidFill>
                  <a:schemeClr val="tx1"/>
                </a:solidFill>
                <a:latin typeface="Times New Roman" panose="02020603050405020304" pitchFamily="18" charset="0"/>
                <a:cs typeface="Times New Roman" panose="02020603050405020304" pitchFamily="18" charset="0"/>
              </a:rPr>
              <a:t>Thứ</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tự</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giảm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dần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tính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kim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loại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là</a:t>
            </a:r>
            <a:r>
              <a:rPr lang="en-US" sz="2400" dirty="0">
                <a:solidFill>
                  <a:schemeClr val="tx1"/>
                </a:solidFill>
                <a:latin typeface="Times New Roman" panose="02020603050405020304" pitchFamily="18" charset="0"/>
                <a:cs typeface="Times New Roman" panose="02020603050405020304" pitchFamily="18" charset="0"/>
              </a:rPr>
              <a:t> Y, E, X</a:t>
            </a:r>
          </a:p>
          <a:p>
            <a:pPr marL="457200" indent="-457200" algn="just">
              <a:buAutoNum type="arabicParenBoth"/>
            </a:pPr>
            <a:r>
              <a:rPr lang="en-US" sz="2400" dirty="0" err="1">
                <a:solidFill>
                  <a:schemeClr val="tx1"/>
                </a:solidFill>
                <a:latin typeface="Times New Roman" panose="02020603050405020304" pitchFamily="18" charset="0"/>
                <a:cs typeface="Times New Roman" panose="02020603050405020304" pitchFamily="18" charset="0"/>
              </a:rPr>
              <a:t>Thứ</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tự</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tăng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dần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độ</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âm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điện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là</a:t>
            </a:r>
            <a:r>
              <a:rPr lang="en-US" sz="2400" dirty="0">
                <a:solidFill>
                  <a:schemeClr val="tx1"/>
                </a:solidFill>
                <a:latin typeface="Times New Roman" panose="02020603050405020304" pitchFamily="18" charset="0"/>
                <a:cs typeface="Times New Roman" panose="02020603050405020304" pitchFamily="18" charset="0"/>
              </a:rPr>
              <a:t> Y, X, Z, T</a:t>
            </a:r>
          </a:p>
          <a:p>
            <a:pPr marL="457200" indent="-457200" algn="just">
              <a:buAutoNum type="arabicParenBoth"/>
            </a:pPr>
            <a:r>
              <a:rPr lang="en-US" sz="2400" dirty="0" err="1">
                <a:solidFill>
                  <a:schemeClr val="tx1"/>
                </a:solidFill>
                <a:latin typeface="Times New Roman" panose="02020603050405020304" pitchFamily="18" charset="0"/>
                <a:cs typeface="Times New Roman" panose="02020603050405020304" pitchFamily="18" charset="0"/>
              </a:rPr>
              <a:t>Thứ</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tự</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tăng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dần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tính</a:t>
            </a:r>
            <a:r>
              <a:rPr lang="en-US" sz="2400" dirty="0">
                <a:solidFill>
                  <a:schemeClr val="tx1"/>
                </a:solidFill>
                <a:latin typeface="Times New Roman" panose="02020603050405020304" pitchFamily="18" charset="0"/>
                <a:cs typeface="Times New Roman" panose="02020603050405020304" pitchFamily="18" charset="0"/>
              </a:rPr>
              <a:t> phi </a:t>
            </a:r>
            <a:r>
              <a:rPr lang="en-US" sz="2400" dirty="0" err="1">
                <a:solidFill>
                  <a:schemeClr val="tx1"/>
                </a:solidFill>
                <a:latin typeface="Times New Roman" panose="02020603050405020304" pitchFamily="18" charset="0"/>
                <a:cs typeface="Times New Roman" panose="02020603050405020304" pitchFamily="18" charset="0"/>
              </a:rPr>
              <a:t>kim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là</a:t>
            </a:r>
            <a:r>
              <a:rPr lang="en-US" sz="2400" dirty="0">
                <a:solidFill>
                  <a:schemeClr val="tx1"/>
                </a:solidFill>
                <a:latin typeface="Times New Roman" panose="02020603050405020304" pitchFamily="18" charset="0"/>
                <a:cs typeface="Times New Roman" panose="02020603050405020304" pitchFamily="18" charset="0"/>
              </a:rPr>
              <a:t> T, Z, Q</a:t>
            </a:r>
          </a:p>
          <a:p>
            <a:pPr marL="457200" indent="-457200" algn="just">
              <a:buAutoNum type="arabicParenBoth"/>
            </a:pPr>
            <a:r>
              <a:rPr lang="en-US" sz="2400" dirty="0" err="1">
                <a:solidFill>
                  <a:schemeClr val="tx1"/>
                </a:solidFill>
                <a:latin typeface="Times New Roman" panose="02020603050405020304" pitchFamily="18" charset="0"/>
                <a:cs typeface="Times New Roman" panose="02020603050405020304" pitchFamily="18" charset="0"/>
              </a:rPr>
              <a:t>Thứ</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tự</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giảm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dần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bán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kính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nguyên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tử</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là</a:t>
            </a:r>
            <a:r>
              <a:rPr lang="en-US" sz="2400" dirty="0">
                <a:solidFill>
                  <a:schemeClr val="tx1"/>
                </a:solidFill>
                <a:latin typeface="Times New Roman" panose="02020603050405020304" pitchFamily="18" charset="0"/>
                <a:cs typeface="Times New Roman" panose="02020603050405020304" pitchFamily="18" charset="0"/>
              </a:rPr>
              <a:t> Y, E, X, T</a:t>
            </a:r>
          </a:p>
          <a:p>
            <a:pPr algn="just"/>
            <a:r>
              <a:rPr lang="en-US" sz="2400" dirty="0" err="1">
                <a:solidFill>
                  <a:schemeClr val="tx1"/>
                </a:solidFill>
                <a:latin typeface="Times New Roman" panose="02020603050405020304" pitchFamily="18" charset="0"/>
                <a:cs typeface="Times New Roman" panose="02020603050405020304" pitchFamily="18" charset="0"/>
              </a:rPr>
              <a:t>Số</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nhận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xét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đúng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là</a:t>
            </a:r>
            <a:r>
              <a:rPr lang="en-US" sz="2400" dirty="0">
                <a:solidFill>
                  <a:schemeClr val="tx1"/>
                </a:solidFill>
                <a:latin typeface="Times New Roman" panose="02020603050405020304" pitchFamily="18" charset="0"/>
                <a:cs typeface="Times New Roman" panose="02020603050405020304" pitchFamily="18" charset="0"/>
              </a:rPr>
              <a:t>:</a:t>
            </a:r>
            <a:endParaRPr lang="vi-VN" sz="2400" dirty="0">
              <a:solidFill>
                <a:schemeClr val="tx1"/>
              </a:solidFill>
              <a:latin typeface="Times New Roman" panose="02020603050405020304" pitchFamily="18" charset="0"/>
              <a:cs typeface="Times New Roman" panose="02020603050405020304" pitchFamily="18" charset="0"/>
            </a:endParaRPr>
          </a:p>
        </p:txBody>
      </p:sp>
      <p:graphicFrame>
        <p:nvGraphicFramePr>
          <p:cNvPr id="2" name="Table 2">
            <a:extLst>
              <a:ext uri="{FF2B5EF4-FFF2-40B4-BE49-F238E27FC236}">
                <a16:creationId xmlns:a16="http://schemas.microsoft.com/office/drawing/2014/main" id="{D9F993F6-C909-453F-8FA5-C4BC63ED4328}"/>
              </a:ext>
            </a:extLst>
          </p:cNvPr>
          <p:cNvGraphicFramePr>
            <a:graphicFrameLocks noGrp="1"/>
          </p:cNvGraphicFramePr>
          <p:nvPr>
            <p:extLst>
              <p:ext uri="{D42A27DB-BD31-4B8C-83A1-F6EECF244321}">
                <p14:modId xmlns:p14="http://schemas.microsoft.com/office/powerpoint/2010/main" val="3065185306"/>
              </p:ext>
            </p:extLst>
          </p:nvPr>
        </p:nvGraphicFramePr>
        <p:xfrm>
          <a:off x="7237902" y="1779804"/>
          <a:ext cx="4353350" cy="2225040"/>
        </p:xfrm>
        <a:graphic>
          <a:graphicData uri="http://schemas.openxmlformats.org/drawingml/2006/table">
            <a:tbl>
              <a:tblPr firstRow="1" bandRow="1">
                <a:tableStyleId>{8799B23B-EC83-4686-B30A-512413B5E67A}</a:tableStyleId>
              </a:tblPr>
              <a:tblGrid>
                <a:gridCol w="520504">
                  <a:extLst>
                    <a:ext uri="{9D8B030D-6E8A-4147-A177-3AD203B41FA5}">
                      <a16:colId xmlns:a16="http://schemas.microsoft.com/office/drawing/2014/main" val="2396105201"/>
                    </a:ext>
                  </a:extLst>
                </a:gridCol>
                <a:gridCol w="548641">
                  <a:extLst>
                    <a:ext uri="{9D8B030D-6E8A-4147-A177-3AD203B41FA5}">
                      <a16:colId xmlns:a16="http://schemas.microsoft.com/office/drawing/2014/main" val="1702232485"/>
                    </a:ext>
                  </a:extLst>
                </a:gridCol>
                <a:gridCol w="604911">
                  <a:extLst>
                    <a:ext uri="{9D8B030D-6E8A-4147-A177-3AD203B41FA5}">
                      <a16:colId xmlns:a16="http://schemas.microsoft.com/office/drawing/2014/main" val="1094714375"/>
                    </a:ext>
                  </a:extLst>
                </a:gridCol>
                <a:gridCol w="576776">
                  <a:extLst>
                    <a:ext uri="{9D8B030D-6E8A-4147-A177-3AD203B41FA5}">
                      <a16:colId xmlns:a16="http://schemas.microsoft.com/office/drawing/2014/main" val="3874358587"/>
                    </a:ext>
                  </a:extLst>
                </a:gridCol>
                <a:gridCol w="576775">
                  <a:extLst>
                    <a:ext uri="{9D8B030D-6E8A-4147-A177-3AD203B41FA5}">
                      <a16:colId xmlns:a16="http://schemas.microsoft.com/office/drawing/2014/main" val="3441982614"/>
                    </a:ext>
                  </a:extLst>
                </a:gridCol>
                <a:gridCol w="675249">
                  <a:extLst>
                    <a:ext uri="{9D8B030D-6E8A-4147-A177-3AD203B41FA5}">
                      <a16:colId xmlns:a16="http://schemas.microsoft.com/office/drawing/2014/main" val="444033719"/>
                    </a:ext>
                  </a:extLst>
                </a:gridCol>
                <a:gridCol w="850494">
                  <a:extLst>
                    <a:ext uri="{9D8B030D-6E8A-4147-A177-3AD203B41FA5}">
                      <a16:colId xmlns:a16="http://schemas.microsoft.com/office/drawing/2014/main" val="940652068"/>
                    </a:ext>
                  </a:extLst>
                </a:gridCol>
              </a:tblGrid>
              <a:tr h="370840">
                <a:tc>
                  <a:txBody>
                    <a:bodyPr/>
                    <a:lstStyle/>
                    <a:p>
                      <a:pPr algn="ctr"/>
                      <a:r>
                        <a:rPr lang="en-US" b="0" dirty="0">
                          <a:latin typeface="Times New Roman" panose="02020603050405020304" pitchFamily="18" charset="0"/>
                          <a:cs typeface="Times New Roman" panose="02020603050405020304" pitchFamily="18" charset="0"/>
                        </a:rPr>
                        <a:t>IA</a:t>
                      </a: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vi-VN" b="0" dirty="0">
                        <a:latin typeface="Times New Roman" panose="02020603050405020304" pitchFamily="18" charset="0"/>
                        <a:cs typeface="Times New Roman" panose="02020603050405020304" pitchFamily="18" charset="0"/>
                      </a:endParaRPr>
                    </a:p>
                  </a:txBody>
                  <a:tcP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vi-VN" b="0" dirty="0">
                        <a:latin typeface="Times New Roman" panose="02020603050405020304" pitchFamily="18" charset="0"/>
                        <a:cs typeface="Times New Roman" panose="02020603050405020304" pitchFamily="18" charset="0"/>
                      </a:endParaRPr>
                    </a:p>
                  </a:txBody>
                  <a:tcP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vi-VN" b="0" dirty="0">
                        <a:latin typeface="Times New Roman" panose="02020603050405020304" pitchFamily="18" charset="0"/>
                        <a:cs typeface="Times New Roman" panose="02020603050405020304" pitchFamily="18" charset="0"/>
                      </a:endParaRPr>
                    </a:p>
                  </a:txBody>
                  <a:tcP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vi-VN" b="0">
                        <a:latin typeface="Times New Roman" panose="02020603050405020304" pitchFamily="18" charset="0"/>
                        <a:cs typeface="Times New Roman" panose="02020603050405020304" pitchFamily="18" charset="0"/>
                      </a:endParaRPr>
                    </a:p>
                  </a:txBody>
                  <a:tcP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vi-VN" b="0" dirty="0">
                        <a:latin typeface="Times New Roman" panose="02020603050405020304" pitchFamily="18" charset="0"/>
                        <a:cs typeface="Times New Roman" panose="02020603050405020304" pitchFamily="18" charset="0"/>
                      </a:endParaRPr>
                    </a:p>
                  </a:txBody>
                  <a:tcP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b="0" dirty="0">
                          <a:latin typeface="Times New Roman" panose="02020603050405020304" pitchFamily="18" charset="0"/>
                          <a:cs typeface="Times New Roman" panose="02020603050405020304" pitchFamily="18" charset="0"/>
                        </a:rPr>
                        <a:t>VIIA</a:t>
                      </a:r>
                      <a:endParaRPr lang="vi-VN" b="0" dirty="0">
                        <a:latin typeface="Times New Roman" panose="02020603050405020304" pitchFamily="18" charset="0"/>
                        <a:cs typeface="Times New Roman" panose="02020603050405020304" pitchFamily="18" charset="0"/>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62904622"/>
                  </a:ext>
                </a:extLst>
              </a:tr>
              <a:tr h="370840">
                <a:tc>
                  <a:txBody>
                    <a:bodyPr/>
                    <a:lstStyle/>
                    <a:p>
                      <a:pPr algn="ctr"/>
                      <a:endParaRPr lang="vi-VN" b="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en-US" b="0" dirty="0">
                          <a:latin typeface="Times New Roman" panose="02020603050405020304" pitchFamily="18" charset="0"/>
                          <a:cs typeface="Times New Roman" panose="02020603050405020304" pitchFamily="18" charset="0"/>
                        </a:rPr>
                        <a:t>IIA</a:t>
                      </a:r>
                      <a:endParaRPr lang="vi-VN" b="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b="0" dirty="0">
                          <a:latin typeface="Times New Roman" panose="02020603050405020304" pitchFamily="18" charset="0"/>
                          <a:cs typeface="Times New Roman" panose="02020603050405020304" pitchFamily="18" charset="0"/>
                        </a:rPr>
                        <a:t>IIIA</a:t>
                      </a:r>
                      <a:endParaRPr lang="vi-VN" b="0" dirty="0">
                        <a:latin typeface="Times New Roman" panose="02020603050405020304" pitchFamily="18" charset="0"/>
                        <a:cs typeface="Times New Roman" panose="02020603050405020304" pitchFamily="18" charset="0"/>
                      </a:endParaRPr>
                    </a:p>
                  </a:txBody>
                  <a:tcPr>
                    <a:lnL w="12700" cmpd="sng">
                      <a:noFill/>
                    </a:lnL>
                    <a:lnR w="12700" cmpd="sng">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b="0" dirty="0">
                          <a:latin typeface="Times New Roman" panose="02020603050405020304" pitchFamily="18" charset="0"/>
                          <a:cs typeface="Times New Roman" panose="02020603050405020304" pitchFamily="18" charset="0"/>
                        </a:rPr>
                        <a:t>IVA</a:t>
                      </a:r>
                      <a:endParaRPr lang="vi-VN" b="0" dirty="0">
                        <a:latin typeface="Times New Roman" panose="02020603050405020304" pitchFamily="18" charset="0"/>
                        <a:cs typeface="Times New Roman" panose="02020603050405020304" pitchFamily="18" charset="0"/>
                      </a:endParaRPr>
                    </a:p>
                  </a:txBody>
                  <a:tcPr>
                    <a:lnL w="12700" cmpd="sng">
                      <a:noFill/>
                    </a:lnL>
                    <a:lnR w="12700" cmpd="sng">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b="0" dirty="0">
                          <a:latin typeface="Times New Roman" panose="02020603050405020304" pitchFamily="18" charset="0"/>
                          <a:cs typeface="Times New Roman" panose="02020603050405020304" pitchFamily="18" charset="0"/>
                        </a:rPr>
                        <a:t>VA</a:t>
                      </a:r>
                      <a:endParaRPr lang="vi-VN" b="0" dirty="0">
                        <a:latin typeface="Times New Roman" panose="02020603050405020304" pitchFamily="18" charset="0"/>
                        <a:cs typeface="Times New Roman" panose="02020603050405020304" pitchFamily="18" charset="0"/>
                      </a:endParaRPr>
                    </a:p>
                  </a:txBody>
                  <a:tcPr>
                    <a:lnL w="12700" cmpd="sng">
                      <a:noFill/>
                    </a:lnL>
                    <a:lnR w="12700" cmpd="sng">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b="0" dirty="0">
                          <a:latin typeface="Times New Roman" panose="02020603050405020304" pitchFamily="18" charset="0"/>
                          <a:cs typeface="Times New Roman" panose="02020603050405020304" pitchFamily="18" charset="0"/>
                        </a:rPr>
                        <a:t>VIA</a:t>
                      </a:r>
                      <a:endParaRPr lang="vi-VN" b="0" dirty="0">
                        <a:latin typeface="Times New Roman" panose="02020603050405020304" pitchFamily="18" charset="0"/>
                        <a:cs typeface="Times New Roman" panose="02020603050405020304" pitchFamily="18" charset="0"/>
                      </a:endParaRPr>
                    </a:p>
                  </a:txBody>
                  <a:tcPr>
                    <a:lnL w="12700" cmpd="sng">
                      <a:noFill/>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vi-VN" b="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108195553"/>
                  </a:ext>
                </a:extLst>
              </a:tr>
              <a:tr h="370840">
                <a:tc>
                  <a:txBody>
                    <a:bodyPr/>
                    <a:lstStyle/>
                    <a:p>
                      <a:pPr algn="ctr"/>
                      <a:r>
                        <a:rPr lang="en-US" b="1" dirty="0">
                          <a:latin typeface="Times New Roman" panose="02020603050405020304" pitchFamily="18" charset="0"/>
                          <a:cs typeface="Times New Roman" panose="02020603050405020304" pitchFamily="18" charset="0"/>
                        </a:rPr>
                        <a:t>Y</a:t>
                      </a:r>
                      <a:endParaRPr lang="vi-VN" b="1" dirty="0">
                        <a:latin typeface="Times New Roman" panose="02020603050405020304" pitchFamily="18" charset="0"/>
                        <a:cs typeface="Times New Roman" panose="02020603050405020304" pitchFamily="18" charset="0"/>
                      </a:endParaRPr>
                    </a:p>
                  </a:txBody>
                  <a:tcPr/>
                </a:tc>
                <a:tc>
                  <a:txBody>
                    <a:bodyPr/>
                    <a:lstStyle/>
                    <a:p>
                      <a:pPr algn="ctr"/>
                      <a:r>
                        <a:rPr lang="en-US" b="1" dirty="0">
                          <a:latin typeface="Times New Roman" panose="02020603050405020304" pitchFamily="18" charset="0"/>
                          <a:cs typeface="Times New Roman" panose="02020603050405020304" pitchFamily="18" charset="0"/>
                        </a:rPr>
                        <a:t>E</a:t>
                      </a:r>
                      <a:endParaRPr lang="vi-VN" b="1"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tcPr>
                </a:tc>
                <a:tc>
                  <a:txBody>
                    <a:bodyPr/>
                    <a:lstStyle/>
                    <a:p>
                      <a:pPr algn="ctr"/>
                      <a:endParaRPr lang="vi-VN" b="1">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tcPr>
                </a:tc>
                <a:tc>
                  <a:txBody>
                    <a:bodyPr/>
                    <a:lstStyle/>
                    <a:p>
                      <a:pPr algn="ctr"/>
                      <a:r>
                        <a:rPr lang="en-US" b="1" dirty="0">
                          <a:latin typeface="Times New Roman" panose="02020603050405020304" pitchFamily="18" charset="0"/>
                          <a:cs typeface="Times New Roman" panose="02020603050405020304" pitchFamily="18" charset="0"/>
                        </a:rPr>
                        <a:t>X</a:t>
                      </a:r>
                      <a:endParaRPr lang="vi-VN" b="1"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tcPr>
                </a:tc>
                <a:tc>
                  <a:txBody>
                    <a:bodyPr/>
                    <a:lstStyle/>
                    <a:p>
                      <a:pPr algn="ctr"/>
                      <a:endParaRPr lang="vi-VN" b="1">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tcPr>
                </a:tc>
                <a:tc>
                  <a:txBody>
                    <a:bodyPr/>
                    <a:lstStyle/>
                    <a:p>
                      <a:pPr algn="ctr"/>
                      <a:r>
                        <a:rPr lang="en-US" b="1" dirty="0">
                          <a:latin typeface="Times New Roman" panose="02020603050405020304" pitchFamily="18" charset="0"/>
                          <a:cs typeface="Times New Roman" panose="02020603050405020304" pitchFamily="18" charset="0"/>
                        </a:rPr>
                        <a:t>T</a:t>
                      </a:r>
                      <a:endParaRPr lang="vi-VN" b="1"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tcPr>
                </a:tc>
                <a:tc>
                  <a:txBody>
                    <a:bodyPr/>
                    <a:lstStyle/>
                    <a:p>
                      <a:endParaRPr lang="vi-VN"/>
                    </a:p>
                  </a:txBody>
                  <a:tcPr/>
                </a:tc>
                <a:extLst>
                  <a:ext uri="{0D108BD9-81ED-4DB2-BD59-A6C34878D82A}">
                    <a16:rowId xmlns:a16="http://schemas.microsoft.com/office/drawing/2014/main" val="2590281193"/>
                  </a:ext>
                </a:extLst>
              </a:tr>
              <a:tr h="370840">
                <a:tc>
                  <a:txBody>
                    <a:bodyPr/>
                    <a:lstStyle/>
                    <a:p>
                      <a:pPr algn="ctr"/>
                      <a:endParaRPr lang="vi-VN" b="1">
                        <a:latin typeface="Times New Roman" panose="02020603050405020304" pitchFamily="18" charset="0"/>
                        <a:cs typeface="Times New Roman" panose="02020603050405020304" pitchFamily="18" charset="0"/>
                      </a:endParaRPr>
                    </a:p>
                  </a:txBody>
                  <a:tcPr/>
                </a:tc>
                <a:tc>
                  <a:txBody>
                    <a:bodyPr/>
                    <a:lstStyle/>
                    <a:p>
                      <a:pPr algn="ctr"/>
                      <a:endParaRPr lang="vi-VN" b="1">
                        <a:latin typeface="Times New Roman" panose="02020603050405020304" pitchFamily="18" charset="0"/>
                        <a:cs typeface="Times New Roman" panose="02020603050405020304" pitchFamily="18" charset="0"/>
                      </a:endParaRPr>
                    </a:p>
                  </a:txBody>
                  <a:tcPr/>
                </a:tc>
                <a:tc>
                  <a:txBody>
                    <a:bodyPr/>
                    <a:lstStyle/>
                    <a:p>
                      <a:pPr algn="ctr"/>
                      <a:endParaRPr lang="vi-VN" b="1" dirty="0">
                        <a:latin typeface="Times New Roman" panose="02020603050405020304" pitchFamily="18" charset="0"/>
                        <a:cs typeface="Times New Roman" panose="02020603050405020304" pitchFamily="18" charset="0"/>
                      </a:endParaRPr>
                    </a:p>
                  </a:txBody>
                  <a:tcPr/>
                </a:tc>
                <a:tc>
                  <a:txBody>
                    <a:bodyPr/>
                    <a:lstStyle/>
                    <a:p>
                      <a:pPr algn="ctr"/>
                      <a:endParaRPr lang="vi-VN" b="1">
                        <a:latin typeface="Times New Roman" panose="02020603050405020304" pitchFamily="18" charset="0"/>
                        <a:cs typeface="Times New Roman" panose="02020603050405020304" pitchFamily="18" charset="0"/>
                      </a:endParaRPr>
                    </a:p>
                  </a:txBody>
                  <a:tcPr/>
                </a:tc>
                <a:tc>
                  <a:txBody>
                    <a:bodyPr/>
                    <a:lstStyle/>
                    <a:p>
                      <a:pPr algn="ctr"/>
                      <a:endParaRPr lang="vi-VN" b="1" dirty="0">
                        <a:latin typeface="Times New Roman" panose="02020603050405020304" pitchFamily="18" charset="0"/>
                        <a:cs typeface="Times New Roman" panose="02020603050405020304" pitchFamily="18" charset="0"/>
                      </a:endParaRPr>
                    </a:p>
                  </a:txBody>
                  <a:tcPr/>
                </a:tc>
                <a:tc>
                  <a:txBody>
                    <a:bodyPr/>
                    <a:lstStyle/>
                    <a:p>
                      <a:pPr algn="ctr"/>
                      <a:r>
                        <a:rPr lang="en-US" b="1" dirty="0">
                          <a:latin typeface="Times New Roman" panose="02020603050405020304" pitchFamily="18" charset="0"/>
                          <a:cs typeface="Times New Roman" panose="02020603050405020304" pitchFamily="18" charset="0"/>
                        </a:rPr>
                        <a:t>Z</a:t>
                      </a:r>
                      <a:endParaRPr lang="vi-VN" b="1" dirty="0">
                        <a:latin typeface="Times New Roman" panose="02020603050405020304" pitchFamily="18" charset="0"/>
                        <a:cs typeface="Times New Roman" panose="02020603050405020304" pitchFamily="18" charset="0"/>
                      </a:endParaRPr>
                    </a:p>
                  </a:txBody>
                  <a:tcPr/>
                </a:tc>
                <a:tc>
                  <a:txBody>
                    <a:bodyPr/>
                    <a:lstStyle/>
                    <a:p>
                      <a:endParaRPr lang="vi-VN"/>
                    </a:p>
                  </a:txBody>
                  <a:tcPr/>
                </a:tc>
                <a:extLst>
                  <a:ext uri="{0D108BD9-81ED-4DB2-BD59-A6C34878D82A}">
                    <a16:rowId xmlns:a16="http://schemas.microsoft.com/office/drawing/2014/main" val="1114645147"/>
                  </a:ext>
                </a:extLst>
              </a:tr>
              <a:tr h="370840">
                <a:tc>
                  <a:txBody>
                    <a:bodyPr/>
                    <a:lstStyle/>
                    <a:p>
                      <a:pPr algn="ctr"/>
                      <a:endParaRPr lang="vi-VN" b="1">
                        <a:latin typeface="Times New Roman" panose="02020603050405020304" pitchFamily="18" charset="0"/>
                        <a:cs typeface="Times New Roman" panose="02020603050405020304" pitchFamily="18" charset="0"/>
                      </a:endParaRPr>
                    </a:p>
                  </a:txBody>
                  <a:tcPr/>
                </a:tc>
                <a:tc>
                  <a:txBody>
                    <a:bodyPr/>
                    <a:lstStyle/>
                    <a:p>
                      <a:pPr algn="ctr"/>
                      <a:endParaRPr lang="vi-VN" b="1">
                        <a:latin typeface="Times New Roman" panose="02020603050405020304" pitchFamily="18" charset="0"/>
                        <a:cs typeface="Times New Roman" panose="02020603050405020304" pitchFamily="18" charset="0"/>
                      </a:endParaRPr>
                    </a:p>
                  </a:txBody>
                  <a:tcPr/>
                </a:tc>
                <a:tc>
                  <a:txBody>
                    <a:bodyPr/>
                    <a:lstStyle/>
                    <a:p>
                      <a:pPr algn="ctr"/>
                      <a:endParaRPr lang="vi-VN" b="1">
                        <a:latin typeface="Times New Roman" panose="02020603050405020304" pitchFamily="18" charset="0"/>
                        <a:cs typeface="Times New Roman" panose="02020603050405020304" pitchFamily="18" charset="0"/>
                      </a:endParaRPr>
                    </a:p>
                  </a:txBody>
                  <a:tcPr/>
                </a:tc>
                <a:tc>
                  <a:txBody>
                    <a:bodyPr/>
                    <a:lstStyle/>
                    <a:p>
                      <a:pPr algn="ctr"/>
                      <a:endParaRPr lang="vi-VN" b="1">
                        <a:latin typeface="Times New Roman" panose="02020603050405020304" pitchFamily="18" charset="0"/>
                        <a:cs typeface="Times New Roman" panose="02020603050405020304" pitchFamily="18" charset="0"/>
                      </a:endParaRPr>
                    </a:p>
                  </a:txBody>
                  <a:tcPr/>
                </a:tc>
                <a:tc>
                  <a:txBody>
                    <a:bodyPr/>
                    <a:lstStyle/>
                    <a:p>
                      <a:pPr algn="ctr"/>
                      <a:endParaRPr lang="vi-VN" b="1">
                        <a:latin typeface="Times New Roman" panose="02020603050405020304" pitchFamily="18" charset="0"/>
                        <a:cs typeface="Times New Roman" panose="02020603050405020304" pitchFamily="18" charset="0"/>
                      </a:endParaRPr>
                    </a:p>
                  </a:txBody>
                  <a:tcPr/>
                </a:tc>
                <a:tc>
                  <a:txBody>
                    <a:bodyPr/>
                    <a:lstStyle/>
                    <a:p>
                      <a:pPr algn="ctr"/>
                      <a:r>
                        <a:rPr lang="en-US" b="1" dirty="0">
                          <a:latin typeface="Times New Roman" panose="02020603050405020304" pitchFamily="18" charset="0"/>
                          <a:cs typeface="Times New Roman" panose="02020603050405020304" pitchFamily="18" charset="0"/>
                        </a:rPr>
                        <a:t>Q</a:t>
                      </a:r>
                      <a:endParaRPr lang="vi-VN" b="1" dirty="0">
                        <a:latin typeface="Times New Roman" panose="02020603050405020304" pitchFamily="18" charset="0"/>
                        <a:cs typeface="Times New Roman" panose="02020603050405020304" pitchFamily="18" charset="0"/>
                      </a:endParaRPr>
                    </a:p>
                  </a:txBody>
                  <a:tcPr/>
                </a:tc>
                <a:tc>
                  <a:txBody>
                    <a:bodyPr/>
                    <a:lstStyle/>
                    <a:p>
                      <a:endParaRPr lang="vi-VN" dirty="0"/>
                    </a:p>
                  </a:txBody>
                  <a:tcPr/>
                </a:tc>
                <a:extLst>
                  <a:ext uri="{0D108BD9-81ED-4DB2-BD59-A6C34878D82A}">
                    <a16:rowId xmlns:a16="http://schemas.microsoft.com/office/drawing/2014/main" val="2963151949"/>
                  </a:ext>
                </a:extLst>
              </a:tr>
              <a:tr h="370840">
                <a:tc>
                  <a:txBody>
                    <a:bodyPr/>
                    <a:lstStyle/>
                    <a:p>
                      <a:endParaRPr lang="vi-VN"/>
                    </a:p>
                  </a:txBody>
                  <a:tcPr/>
                </a:tc>
                <a:tc>
                  <a:txBody>
                    <a:bodyPr/>
                    <a:lstStyle/>
                    <a:p>
                      <a:endParaRPr lang="vi-VN"/>
                    </a:p>
                  </a:txBody>
                  <a:tcPr/>
                </a:tc>
                <a:tc>
                  <a:txBody>
                    <a:bodyPr/>
                    <a:lstStyle/>
                    <a:p>
                      <a:endParaRPr lang="vi-VN"/>
                    </a:p>
                  </a:txBody>
                  <a:tcPr/>
                </a:tc>
                <a:tc>
                  <a:txBody>
                    <a:bodyPr/>
                    <a:lstStyle/>
                    <a:p>
                      <a:endParaRPr lang="vi-VN"/>
                    </a:p>
                  </a:txBody>
                  <a:tcPr/>
                </a:tc>
                <a:tc>
                  <a:txBody>
                    <a:bodyPr/>
                    <a:lstStyle/>
                    <a:p>
                      <a:endParaRPr lang="vi-VN"/>
                    </a:p>
                  </a:txBody>
                  <a:tcPr/>
                </a:tc>
                <a:tc>
                  <a:txBody>
                    <a:bodyPr/>
                    <a:lstStyle/>
                    <a:p>
                      <a:endParaRPr lang="vi-VN"/>
                    </a:p>
                  </a:txBody>
                  <a:tcPr/>
                </a:tc>
                <a:tc>
                  <a:txBody>
                    <a:bodyPr/>
                    <a:lstStyle/>
                    <a:p>
                      <a:endParaRPr lang="vi-VN" dirty="0"/>
                    </a:p>
                  </a:txBody>
                  <a:tcPr/>
                </a:tc>
                <a:extLst>
                  <a:ext uri="{0D108BD9-81ED-4DB2-BD59-A6C34878D82A}">
                    <a16:rowId xmlns:a16="http://schemas.microsoft.com/office/drawing/2014/main" val="2532915161"/>
                  </a:ext>
                </a:extLst>
              </a:tr>
            </a:tbl>
          </a:graphicData>
        </a:graphic>
      </p:graphicFrame>
      <p:sp>
        <p:nvSpPr>
          <p:cNvPr id="3" name="Rectangle: Rounded Corners 2">
            <a:extLst>
              <a:ext uri="{FF2B5EF4-FFF2-40B4-BE49-F238E27FC236}">
                <a16:creationId xmlns:a16="http://schemas.microsoft.com/office/drawing/2014/main" id="{9E768249-EF64-4DA4-B905-F7030F6844E0}"/>
              </a:ext>
            </a:extLst>
          </p:cNvPr>
          <p:cNvSpPr/>
          <p:nvPr/>
        </p:nvSpPr>
        <p:spPr>
          <a:xfrm>
            <a:off x="8329480" y="5737780"/>
            <a:ext cx="2141061" cy="755125"/>
          </a:xfrm>
          <a:prstGeom prst="roundRect">
            <a:avLst/>
          </a:prstGeom>
          <a:noFill/>
          <a:ln w="38100">
            <a:solidFill>
              <a:srgbClr val="FF0000"/>
            </a:solidFill>
            <a:prstDash val="lgDashDot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19997011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3"/>
                                        </p:tgtEl>
                                        <p:attrNameLst>
                                          <p:attrName>style.visibility</p:attrName>
                                        </p:attrNameLst>
                                      </p:cBhvr>
                                      <p:to>
                                        <p:strVal val="visible"/>
                                      </p:to>
                                    </p:set>
                                    <p:animEffect transition="in" filter="barn(inVertical)">
                                      <p:cBhvr>
                                        <p:cTn id="7" dur="500"/>
                                        <p:tgtEl>
                                          <p:spTgt spid="43"/>
                                        </p:tgtEl>
                                      </p:cBhvr>
                                    </p:animEffect>
                                  </p:childTnLst>
                                </p:cTn>
                              </p:par>
                              <p:par>
                                <p:cTn id="8" presetID="16" presetClass="entr" presetSubtype="2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arn(inVertical)">
                                      <p:cBhvr>
                                        <p:cTn id="15" dur="500"/>
                                        <p:tgtEl>
                                          <p:spTgt spid="9"/>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barn(inVertical)">
                                      <p:cBhvr>
                                        <p:cTn id="18" dur="500"/>
                                        <p:tgtEl>
                                          <p:spTgt spid="11"/>
                                        </p:tgtEl>
                                      </p:cBhvr>
                                    </p:animEffect>
                                  </p:childTnLst>
                                </p:cTn>
                              </p:par>
                              <p:par>
                                <p:cTn id="19" presetID="16" presetClass="entr" presetSubtype="21" fill="hold" nodeType="with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barn(inVertical)">
                                      <p:cBhvr>
                                        <p:cTn id="21" dur="500"/>
                                        <p:tgtEl>
                                          <p:spTgt spid="4"/>
                                        </p:tgtEl>
                                      </p:cBhvr>
                                    </p:animEffect>
                                  </p:childTnLst>
                                </p:cTn>
                              </p:par>
                              <p:par>
                                <p:cTn id="22" presetID="16" presetClass="entr" presetSubtype="21" fill="hold" grpId="0"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barn(inVertical)">
                                      <p:cBhvr>
                                        <p:cTn id="24" dur="500"/>
                                        <p:tgtEl>
                                          <p:spTgt spid="10"/>
                                        </p:tgtEl>
                                      </p:cBhvr>
                                    </p:animEffect>
                                  </p:childTnLst>
                                </p:cTn>
                              </p:par>
                              <p:par>
                                <p:cTn id="25" presetID="16" presetClass="entr" presetSubtype="21" fill="hold" grpId="0" nodeType="with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barn(inVertical)">
                                      <p:cBhvr>
                                        <p:cTn id="27" dur="500"/>
                                        <p:tgtEl>
                                          <p:spTgt spid="20"/>
                                        </p:tgtEl>
                                      </p:cBhvr>
                                    </p:animEffect>
                                  </p:childTnLst>
                                </p:cTn>
                              </p:par>
                              <p:par>
                                <p:cTn id="28" presetID="16" presetClass="entr" presetSubtype="21" fill="hold" nodeType="withEffect">
                                  <p:stCondLst>
                                    <p:cond delay="0"/>
                                  </p:stCondLst>
                                  <p:childTnLst>
                                    <p:set>
                                      <p:cBhvr>
                                        <p:cTn id="29" dur="1" fill="hold">
                                          <p:stCondLst>
                                            <p:cond delay="0"/>
                                          </p:stCondLst>
                                        </p:cTn>
                                        <p:tgtEl>
                                          <p:spTgt spid="21"/>
                                        </p:tgtEl>
                                        <p:attrNameLst>
                                          <p:attrName>style.visibility</p:attrName>
                                        </p:attrNameLst>
                                      </p:cBhvr>
                                      <p:to>
                                        <p:strVal val="visible"/>
                                      </p:to>
                                    </p:set>
                                    <p:animEffect transition="in" filter="barn(inVertical)">
                                      <p:cBhvr>
                                        <p:cTn id="30" dur="500"/>
                                        <p:tgtEl>
                                          <p:spTgt spid="21"/>
                                        </p:tgtEl>
                                      </p:cBhvr>
                                    </p:animEffect>
                                  </p:childTnLst>
                                </p:cTn>
                              </p:par>
                              <p:par>
                                <p:cTn id="31" presetID="16" presetClass="entr" presetSubtype="21" fill="hold" grpId="0" nodeType="withEffect">
                                  <p:stCondLst>
                                    <p:cond delay="0"/>
                                  </p:stCondLst>
                                  <p:childTnLst>
                                    <p:set>
                                      <p:cBhvr>
                                        <p:cTn id="32" dur="1" fill="hold">
                                          <p:stCondLst>
                                            <p:cond delay="0"/>
                                          </p:stCondLst>
                                        </p:cTn>
                                        <p:tgtEl>
                                          <p:spTgt spid="26"/>
                                        </p:tgtEl>
                                        <p:attrNameLst>
                                          <p:attrName>style.visibility</p:attrName>
                                        </p:attrNameLst>
                                      </p:cBhvr>
                                      <p:to>
                                        <p:strVal val="visible"/>
                                      </p:to>
                                    </p:set>
                                    <p:animEffect transition="in" filter="barn(inVertical)">
                                      <p:cBhvr>
                                        <p:cTn id="33" dur="500"/>
                                        <p:tgtEl>
                                          <p:spTgt spid="26"/>
                                        </p:tgtEl>
                                      </p:cBhvr>
                                    </p:animEffect>
                                  </p:childTnLst>
                                </p:cTn>
                              </p:par>
                              <p:par>
                                <p:cTn id="34" presetID="16" presetClass="entr" presetSubtype="21" fill="hold" grpId="0" nodeType="withEffect">
                                  <p:stCondLst>
                                    <p:cond delay="0"/>
                                  </p:stCondLst>
                                  <p:childTnLst>
                                    <p:set>
                                      <p:cBhvr>
                                        <p:cTn id="35" dur="1" fill="hold">
                                          <p:stCondLst>
                                            <p:cond delay="0"/>
                                          </p:stCondLst>
                                        </p:cTn>
                                        <p:tgtEl>
                                          <p:spTgt spid="27"/>
                                        </p:tgtEl>
                                        <p:attrNameLst>
                                          <p:attrName>style.visibility</p:attrName>
                                        </p:attrNameLst>
                                      </p:cBhvr>
                                      <p:to>
                                        <p:strVal val="visible"/>
                                      </p:to>
                                    </p:set>
                                    <p:animEffect transition="in" filter="barn(inVertical)">
                                      <p:cBhvr>
                                        <p:cTn id="36" dur="500"/>
                                        <p:tgtEl>
                                          <p:spTgt spid="27"/>
                                        </p:tgtEl>
                                      </p:cBhvr>
                                    </p:animEffect>
                                  </p:childTnLst>
                                </p:cTn>
                              </p:par>
                              <p:par>
                                <p:cTn id="37" presetID="16" presetClass="entr" presetSubtype="21" fill="hold" nodeType="withEffect">
                                  <p:stCondLst>
                                    <p:cond delay="0"/>
                                  </p:stCondLst>
                                  <p:childTnLst>
                                    <p:set>
                                      <p:cBhvr>
                                        <p:cTn id="38" dur="1" fill="hold">
                                          <p:stCondLst>
                                            <p:cond delay="0"/>
                                          </p:stCondLst>
                                        </p:cTn>
                                        <p:tgtEl>
                                          <p:spTgt spid="28"/>
                                        </p:tgtEl>
                                        <p:attrNameLst>
                                          <p:attrName>style.visibility</p:attrName>
                                        </p:attrNameLst>
                                      </p:cBhvr>
                                      <p:to>
                                        <p:strVal val="visible"/>
                                      </p:to>
                                    </p:set>
                                    <p:animEffect transition="in" filter="barn(inVertical)">
                                      <p:cBhvr>
                                        <p:cTn id="39" dur="500"/>
                                        <p:tgtEl>
                                          <p:spTgt spid="28"/>
                                        </p:tgtEl>
                                      </p:cBhvr>
                                    </p:animEffect>
                                  </p:childTnLst>
                                </p:cTn>
                              </p:par>
                              <p:par>
                                <p:cTn id="40" presetID="16" presetClass="entr" presetSubtype="21" fill="hold" grpId="0" nodeType="withEffect">
                                  <p:stCondLst>
                                    <p:cond delay="0"/>
                                  </p:stCondLst>
                                  <p:childTnLst>
                                    <p:set>
                                      <p:cBhvr>
                                        <p:cTn id="41" dur="1" fill="hold">
                                          <p:stCondLst>
                                            <p:cond delay="0"/>
                                          </p:stCondLst>
                                        </p:cTn>
                                        <p:tgtEl>
                                          <p:spTgt spid="33"/>
                                        </p:tgtEl>
                                        <p:attrNameLst>
                                          <p:attrName>style.visibility</p:attrName>
                                        </p:attrNameLst>
                                      </p:cBhvr>
                                      <p:to>
                                        <p:strVal val="visible"/>
                                      </p:to>
                                    </p:set>
                                    <p:animEffect transition="in" filter="barn(inVertical)">
                                      <p:cBhvr>
                                        <p:cTn id="42" dur="500"/>
                                        <p:tgtEl>
                                          <p:spTgt spid="33"/>
                                        </p:tgtEl>
                                      </p:cBhvr>
                                    </p:animEffect>
                                  </p:childTnLst>
                                </p:cTn>
                              </p:par>
                              <p:par>
                                <p:cTn id="43" presetID="16" presetClass="entr" presetSubtype="21" fill="hold" grpId="0" nodeType="withEffect">
                                  <p:stCondLst>
                                    <p:cond delay="0"/>
                                  </p:stCondLst>
                                  <p:childTnLst>
                                    <p:set>
                                      <p:cBhvr>
                                        <p:cTn id="44" dur="1" fill="hold">
                                          <p:stCondLst>
                                            <p:cond delay="0"/>
                                          </p:stCondLst>
                                        </p:cTn>
                                        <p:tgtEl>
                                          <p:spTgt spid="34"/>
                                        </p:tgtEl>
                                        <p:attrNameLst>
                                          <p:attrName>style.visibility</p:attrName>
                                        </p:attrNameLst>
                                      </p:cBhvr>
                                      <p:to>
                                        <p:strVal val="visible"/>
                                      </p:to>
                                    </p:set>
                                    <p:animEffect transition="in" filter="barn(inVertical)">
                                      <p:cBhvr>
                                        <p:cTn id="45" dur="500"/>
                                        <p:tgtEl>
                                          <p:spTgt spid="34"/>
                                        </p:tgtEl>
                                      </p:cBhvr>
                                    </p:animEffect>
                                  </p:childTnLst>
                                </p:cTn>
                              </p:par>
                              <p:par>
                                <p:cTn id="46" presetID="16" presetClass="entr" presetSubtype="21" fill="hold" nodeType="withEffect">
                                  <p:stCondLst>
                                    <p:cond delay="0"/>
                                  </p:stCondLst>
                                  <p:childTnLst>
                                    <p:set>
                                      <p:cBhvr>
                                        <p:cTn id="47" dur="1" fill="hold">
                                          <p:stCondLst>
                                            <p:cond delay="0"/>
                                          </p:stCondLst>
                                        </p:cTn>
                                        <p:tgtEl>
                                          <p:spTgt spid="35"/>
                                        </p:tgtEl>
                                        <p:attrNameLst>
                                          <p:attrName>style.visibility</p:attrName>
                                        </p:attrNameLst>
                                      </p:cBhvr>
                                      <p:to>
                                        <p:strVal val="visible"/>
                                      </p:to>
                                    </p:set>
                                    <p:animEffect transition="in" filter="barn(inVertical)">
                                      <p:cBhvr>
                                        <p:cTn id="48" dur="500"/>
                                        <p:tgtEl>
                                          <p:spTgt spid="35"/>
                                        </p:tgtEl>
                                      </p:cBhvr>
                                    </p:animEffect>
                                  </p:childTnLst>
                                </p:cTn>
                              </p:par>
                              <p:par>
                                <p:cTn id="49" presetID="16" presetClass="entr" presetSubtype="21" fill="hold" grpId="0" nodeType="withEffect">
                                  <p:stCondLst>
                                    <p:cond delay="0"/>
                                  </p:stCondLst>
                                  <p:childTnLst>
                                    <p:set>
                                      <p:cBhvr>
                                        <p:cTn id="50" dur="1" fill="hold">
                                          <p:stCondLst>
                                            <p:cond delay="0"/>
                                          </p:stCondLst>
                                        </p:cTn>
                                        <p:tgtEl>
                                          <p:spTgt spid="40"/>
                                        </p:tgtEl>
                                        <p:attrNameLst>
                                          <p:attrName>style.visibility</p:attrName>
                                        </p:attrNameLst>
                                      </p:cBhvr>
                                      <p:to>
                                        <p:strVal val="visible"/>
                                      </p:to>
                                    </p:set>
                                    <p:animEffect transition="in" filter="barn(inVertical)">
                                      <p:cBhvr>
                                        <p:cTn id="51" dur="500"/>
                                        <p:tgtEl>
                                          <p:spTgt spid="40"/>
                                        </p:tgtEl>
                                      </p:cBhvr>
                                    </p:animEffect>
                                  </p:childTnLst>
                                </p:cTn>
                              </p:par>
                            </p:childTnLst>
                          </p:cTn>
                        </p:par>
                      </p:childTnLst>
                    </p:cTn>
                  </p:par>
                  <p:par>
                    <p:cTn id="52" fill="hold">
                      <p:stCondLst>
                        <p:cond delay="indefinite"/>
                      </p:stCondLst>
                      <p:childTnLst>
                        <p:par>
                          <p:cTn id="53" fill="hold">
                            <p:stCondLst>
                              <p:cond delay="0"/>
                            </p:stCondLst>
                            <p:childTnLst>
                              <p:par>
                                <p:cTn id="54" presetID="16" presetClass="entr" presetSubtype="21" fill="hold" grpId="0" nodeType="clickEffect">
                                  <p:stCondLst>
                                    <p:cond delay="0"/>
                                  </p:stCondLst>
                                  <p:childTnLst>
                                    <p:set>
                                      <p:cBhvr>
                                        <p:cTn id="55" dur="1" fill="hold">
                                          <p:stCondLst>
                                            <p:cond delay="0"/>
                                          </p:stCondLst>
                                        </p:cTn>
                                        <p:tgtEl>
                                          <p:spTgt spid="3"/>
                                        </p:tgtEl>
                                        <p:attrNameLst>
                                          <p:attrName>style.visibility</p:attrName>
                                        </p:attrNameLst>
                                      </p:cBhvr>
                                      <p:to>
                                        <p:strVal val="visible"/>
                                      </p:to>
                                    </p:set>
                                    <p:animEffect transition="in" filter="barn(inVertical)">
                                      <p:cBhvr>
                                        <p:cTn id="56"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0" grpId="0" animBg="1"/>
      <p:bldP spid="20" grpId="0" animBg="1"/>
      <p:bldP spid="26" grpId="0" animBg="1"/>
      <p:bldP spid="27" grpId="0" animBg="1"/>
      <p:bldP spid="33" grpId="0" animBg="1"/>
      <p:bldP spid="34" grpId="0" animBg="1"/>
      <p:bldP spid="40" grpId="0" animBg="1"/>
      <p:bldP spid="43" grpId="0" animBg="1"/>
      <p:bldP spid="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Oval 3"/>
          <p:cNvSpPr/>
          <p:nvPr/>
        </p:nvSpPr>
        <p:spPr>
          <a:xfrm>
            <a:off x="1093945" y="4292719"/>
            <a:ext cx="1565163" cy="1460748"/>
          </a:xfrm>
          <a:prstGeom prst="ellipse">
            <a:avLst/>
          </a:prstGeom>
          <a:noFill/>
          <a:ln w="69850">
            <a:solidFill>
              <a:srgbClr val="B2B2B2">
                <a:alpha val="30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sym typeface="+mn-lt"/>
            </a:endParaRPr>
          </a:p>
        </p:txBody>
      </p:sp>
      <p:sp>
        <p:nvSpPr>
          <p:cNvPr id="11" name="Arc 4"/>
          <p:cNvSpPr/>
          <p:nvPr/>
        </p:nvSpPr>
        <p:spPr>
          <a:xfrm>
            <a:off x="1095069" y="4293340"/>
            <a:ext cx="1563528" cy="1459222"/>
          </a:xfrm>
          <a:prstGeom prst="arc">
            <a:avLst>
              <a:gd name="adj1" fmla="val 10766207"/>
              <a:gd name="adj2" fmla="val 0"/>
            </a:avLst>
          </a:prstGeom>
          <a:ln w="69850" cap="rnd">
            <a:solidFill>
              <a:srgbClr val="AACB94"/>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srgbClr val="222222"/>
              </a:solidFill>
              <a:effectLst/>
              <a:uLnTx/>
              <a:uFillTx/>
              <a:latin typeface="Times New Roman" panose="02020603050405020304" pitchFamily="18" charset="0"/>
              <a:cs typeface="Times New Roman" panose="02020603050405020304" pitchFamily="18" charset="0"/>
              <a:sym typeface="+mn-lt"/>
            </a:endParaRPr>
          </a:p>
        </p:txBody>
      </p:sp>
      <p:sp>
        <p:nvSpPr>
          <p:cNvPr id="18" name="Oval 5"/>
          <p:cNvSpPr/>
          <p:nvPr/>
        </p:nvSpPr>
        <p:spPr>
          <a:xfrm>
            <a:off x="3613079" y="4245507"/>
            <a:ext cx="1565163" cy="1460748"/>
          </a:xfrm>
          <a:prstGeom prst="ellipse">
            <a:avLst/>
          </a:prstGeom>
          <a:noFill/>
          <a:ln w="69850">
            <a:solidFill>
              <a:srgbClr val="B2B2B2">
                <a:alpha val="30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sym typeface="+mn-lt"/>
            </a:endParaRPr>
          </a:p>
        </p:txBody>
      </p:sp>
      <p:sp>
        <p:nvSpPr>
          <p:cNvPr id="19" name="Arc 6"/>
          <p:cNvSpPr/>
          <p:nvPr/>
        </p:nvSpPr>
        <p:spPr>
          <a:xfrm rot="10800000">
            <a:off x="3614201" y="4246126"/>
            <a:ext cx="1563528" cy="1459222"/>
          </a:xfrm>
          <a:prstGeom prst="arc">
            <a:avLst>
              <a:gd name="adj1" fmla="val 10766207"/>
              <a:gd name="adj2" fmla="val 0"/>
            </a:avLst>
          </a:prstGeom>
          <a:ln w="69850" cap="rnd">
            <a:solidFill>
              <a:srgbClr val="6EAA6B"/>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srgbClr val="222222"/>
              </a:solidFill>
              <a:effectLst/>
              <a:uLnTx/>
              <a:uFillTx/>
              <a:latin typeface="Times New Roman" panose="02020603050405020304" pitchFamily="18" charset="0"/>
              <a:cs typeface="Times New Roman" panose="02020603050405020304" pitchFamily="18" charset="0"/>
              <a:sym typeface="+mn-lt"/>
            </a:endParaRPr>
          </a:p>
        </p:txBody>
      </p:sp>
      <p:sp>
        <p:nvSpPr>
          <p:cNvPr id="20" name="Oval 7"/>
          <p:cNvSpPr/>
          <p:nvPr/>
        </p:nvSpPr>
        <p:spPr>
          <a:xfrm>
            <a:off x="6179695" y="4245505"/>
            <a:ext cx="1565163" cy="1460748"/>
          </a:xfrm>
          <a:prstGeom prst="ellipse">
            <a:avLst/>
          </a:prstGeom>
          <a:noFill/>
          <a:ln w="69850">
            <a:solidFill>
              <a:srgbClr val="B2B2B2">
                <a:alpha val="30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sym typeface="+mn-lt"/>
            </a:endParaRPr>
          </a:p>
        </p:txBody>
      </p:sp>
      <p:sp>
        <p:nvSpPr>
          <p:cNvPr id="21" name="Arc 8"/>
          <p:cNvSpPr/>
          <p:nvPr/>
        </p:nvSpPr>
        <p:spPr>
          <a:xfrm>
            <a:off x="6180819" y="4246126"/>
            <a:ext cx="1563528" cy="1459222"/>
          </a:xfrm>
          <a:prstGeom prst="arc">
            <a:avLst>
              <a:gd name="adj1" fmla="val 10766207"/>
              <a:gd name="adj2" fmla="val 0"/>
            </a:avLst>
          </a:prstGeom>
          <a:ln w="69850" cap="rnd">
            <a:solidFill>
              <a:srgbClr val="AACB94"/>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srgbClr val="222222"/>
              </a:solidFill>
              <a:effectLst/>
              <a:uLnTx/>
              <a:uFillTx/>
              <a:latin typeface="Times New Roman" panose="02020603050405020304" pitchFamily="18" charset="0"/>
              <a:cs typeface="Times New Roman" panose="02020603050405020304" pitchFamily="18" charset="0"/>
              <a:sym typeface="+mn-lt"/>
            </a:endParaRPr>
          </a:p>
        </p:txBody>
      </p:sp>
      <p:sp>
        <p:nvSpPr>
          <p:cNvPr id="22" name="Oval 9"/>
          <p:cNvSpPr/>
          <p:nvPr/>
        </p:nvSpPr>
        <p:spPr>
          <a:xfrm>
            <a:off x="8649100" y="4245506"/>
            <a:ext cx="1565163" cy="1460748"/>
          </a:xfrm>
          <a:prstGeom prst="ellipse">
            <a:avLst/>
          </a:prstGeom>
          <a:noFill/>
          <a:ln w="69850">
            <a:solidFill>
              <a:srgbClr val="B2B2B2">
                <a:alpha val="30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sym typeface="+mn-lt"/>
            </a:endParaRPr>
          </a:p>
        </p:txBody>
      </p:sp>
      <p:sp>
        <p:nvSpPr>
          <p:cNvPr id="23" name="Arc 10"/>
          <p:cNvSpPr/>
          <p:nvPr/>
        </p:nvSpPr>
        <p:spPr>
          <a:xfrm rot="10800000">
            <a:off x="8650222" y="4246125"/>
            <a:ext cx="1563528" cy="1459222"/>
          </a:xfrm>
          <a:prstGeom prst="arc">
            <a:avLst>
              <a:gd name="adj1" fmla="val 10766207"/>
              <a:gd name="adj2" fmla="val 0"/>
            </a:avLst>
          </a:prstGeom>
          <a:ln w="69850" cap="rnd">
            <a:solidFill>
              <a:srgbClr val="6EAA6B"/>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srgbClr val="222222"/>
              </a:solidFill>
              <a:effectLst/>
              <a:uLnTx/>
              <a:uFillTx/>
              <a:latin typeface="Times New Roman" panose="02020603050405020304" pitchFamily="18" charset="0"/>
              <a:cs typeface="Times New Roman" panose="02020603050405020304" pitchFamily="18" charset="0"/>
              <a:sym typeface="+mn-lt"/>
            </a:endParaRPr>
          </a:p>
        </p:txBody>
      </p:sp>
      <p:sp>
        <p:nvSpPr>
          <p:cNvPr id="25" name="Oval 19"/>
          <p:cNvSpPr>
            <a:spLocks noChangeArrowheads="1"/>
          </p:cNvSpPr>
          <p:nvPr/>
        </p:nvSpPr>
        <p:spPr bwMode="auto">
          <a:xfrm>
            <a:off x="4028529" y="4475273"/>
            <a:ext cx="959974" cy="895932"/>
          </a:xfrm>
          <a:prstGeom prst="ellipse">
            <a:avLst/>
          </a:prstGeom>
          <a:solidFill>
            <a:schemeClr val="bg1"/>
          </a:solidFill>
          <a:ln>
            <a:noFill/>
          </a:ln>
          <a:effectLst>
            <a:outerShdw blurRad="254000" dist="25400" dir="5400000" algn="t" rotWithShape="0">
              <a:prstClr val="black">
                <a:alpha val="15000"/>
              </a:prstClr>
            </a:outerShdw>
          </a:effectLst>
        </p:spPr>
        <p:txBody>
          <a:bodyPr vert="horz" wrap="square" lIns="91028" tIns="45514" rIns="91028" bIns="45514" numCol="1" anchor="ctr" anchorCtr="0" compatLnSpc="1">
            <a:prstTxWarp prst="textNoShape">
              <a:avLst/>
            </a:prstTxWarp>
          </a:bodyPr>
          <a:lstStyle/>
          <a:p>
            <a:pPr marL="0" marR="0" lvl="0" indent="0" algn="ctr" defTabSz="910338"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effectLst/>
                <a:uLnTx/>
                <a:uFillTx/>
                <a:latin typeface="Times New Roman" panose="02020603050405020304" pitchFamily="18" charset="0"/>
                <a:cs typeface="Times New Roman" panose="02020603050405020304" pitchFamily="18" charset="0"/>
                <a:sym typeface="+mn-lt"/>
              </a:rPr>
              <a:t>B</a:t>
            </a:r>
          </a:p>
        </p:txBody>
      </p:sp>
      <p:sp>
        <p:nvSpPr>
          <p:cNvPr id="26" name="Oval 20"/>
          <p:cNvSpPr>
            <a:spLocks noChangeArrowheads="1"/>
          </p:cNvSpPr>
          <p:nvPr/>
        </p:nvSpPr>
        <p:spPr bwMode="auto">
          <a:xfrm>
            <a:off x="6595765" y="4475267"/>
            <a:ext cx="959974" cy="895932"/>
          </a:xfrm>
          <a:prstGeom prst="ellipse">
            <a:avLst/>
          </a:prstGeom>
          <a:solidFill>
            <a:schemeClr val="bg1"/>
          </a:solidFill>
          <a:ln>
            <a:noFill/>
          </a:ln>
          <a:effectLst>
            <a:outerShdw blurRad="254000" dist="25400" dir="5400000" algn="t" rotWithShape="0">
              <a:prstClr val="black">
                <a:alpha val="15000"/>
              </a:prstClr>
            </a:outerShdw>
          </a:effectLst>
        </p:spPr>
        <p:txBody>
          <a:bodyPr vert="horz" wrap="square" lIns="91028" tIns="45514" rIns="91028" bIns="45514" numCol="1" anchor="ctr" anchorCtr="0" compatLnSpc="1">
            <a:prstTxWarp prst="textNoShape">
              <a:avLst/>
            </a:prstTxWarp>
          </a:bodyPr>
          <a:lstStyle/>
          <a:p>
            <a:pPr marL="0" marR="0" lvl="0" indent="0" algn="ctr" defTabSz="910338"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effectLst/>
                <a:uLnTx/>
                <a:uFillTx/>
                <a:latin typeface="Times New Roman" panose="02020603050405020304" pitchFamily="18" charset="0"/>
                <a:cs typeface="Times New Roman" panose="02020603050405020304" pitchFamily="18" charset="0"/>
                <a:sym typeface="+mn-lt"/>
              </a:rPr>
              <a:t>C</a:t>
            </a:r>
          </a:p>
        </p:txBody>
      </p:sp>
      <p:sp>
        <p:nvSpPr>
          <p:cNvPr id="27" name="Oval 13"/>
          <p:cNvSpPr>
            <a:spLocks noChangeArrowheads="1"/>
          </p:cNvSpPr>
          <p:nvPr/>
        </p:nvSpPr>
        <p:spPr bwMode="auto">
          <a:xfrm>
            <a:off x="9064859" y="4475268"/>
            <a:ext cx="959974" cy="895932"/>
          </a:xfrm>
          <a:prstGeom prst="ellipse">
            <a:avLst/>
          </a:prstGeom>
          <a:solidFill>
            <a:schemeClr val="bg1"/>
          </a:solidFill>
          <a:ln>
            <a:noFill/>
          </a:ln>
          <a:effectLst>
            <a:outerShdw blurRad="254000" dist="25400" dir="5400000" algn="t" rotWithShape="0">
              <a:prstClr val="black">
                <a:alpha val="15000"/>
              </a:prstClr>
            </a:outerShdw>
          </a:effectLst>
        </p:spPr>
        <p:txBody>
          <a:bodyPr vert="horz" wrap="square" lIns="91028" tIns="45514" rIns="91028" bIns="45514" numCol="1" anchor="ctr" anchorCtr="0" compatLnSpc="1">
            <a:prstTxWarp prst="textNoShape">
              <a:avLst/>
            </a:prstTxWarp>
          </a:bodyPr>
          <a:lstStyle/>
          <a:p>
            <a:pPr marL="0" marR="0" lvl="0" indent="0" algn="ctr" defTabSz="910338"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effectLst/>
                <a:uLnTx/>
                <a:uFillTx/>
                <a:latin typeface="Times New Roman" panose="02020603050405020304" pitchFamily="18" charset="0"/>
                <a:cs typeface="Times New Roman" panose="02020603050405020304" pitchFamily="18" charset="0"/>
                <a:sym typeface="+mn-lt"/>
              </a:rPr>
              <a:t>D</a:t>
            </a:r>
          </a:p>
        </p:txBody>
      </p:sp>
      <p:sp>
        <p:nvSpPr>
          <p:cNvPr id="28" name="Oval 15"/>
          <p:cNvSpPr>
            <a:spLocks noChangeArrowheads="1"/>
          </p:cNvSpPr>
          <p:nvPr/>
        </p:nvSpPr>
        <p:spPr bwMode="auto">
          <a:xfrm>
            <a:off x="1509708" y="4522484"/>
            <a:ext cx="959974" cy="895932"/>
          </a:xfrm>
          <a:prstGeom prst="ellipse">
            <a:avLst/>
          </a:prstGeom>
          <a:solidFill>
            <a:schemeClr val="bg1"/>
          </a:solidFill>
          <a:ln>
            <a:noFill/>
          </a:ln>
          <a:effectLst>
            <a:outerShdw blurRad="254000" dist="25400" dir="5400000" algn="t" rotWithShape="0">
              <a:prstClr val="black">
                <a:alpha val="15000"/>
              </a:prstClr>
            </a:outerShdw>
          </a:effectLst>
        </p:spPr>
        <p:txBody>
          <a:bodyPr vert="horz" wrap="square" lIns="91028" tIns="45514" rIns="91028" bIns="45514" numCol="1" anchor="ctr" anchorCtr="0" compatLnSpc="1">
            <a:prstTxWarp prst="textNoShape">
              <a:avLst/>
            </a:prstTxWarp>
          </a:bodyPr>
          <a:lstStyle/>
          <a:p>
            <a:pPr marL="0" marR="0" lvl="0" indent="0" algn="ctr" defTabSz="910338"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effectLst/>
                <a:uLnTx/>
                <a:uFillTx/>
                <a:latin typeface="Times New Roman" panose="02020603050405020304" pitchFamily="18" charset="0"/>
                <a:cs typeface="Times New Roman" panose="02020603050405020304" pitchFamily="18" charset="0"/>
                <a:sym typeface="+mn-lt"/>
              </a:rPr>
              <a:t>A</a:t>
            </a:r>
          </a:p>
        </p:txBody>
      </p:sp>
      <p:grpSp>
        <p:nvGrpSpPr>
          <p:cNvPr id="29" name="Group 24"/>
          <p:cNvGrpSpPr/>
          <p:nvPr/>
        </p:nvGrpSpPr>
        <p:grpSpPr>
          <a:xfrm>
            <a:off x="772663" y="5811337"/>
            <a:ext cx="2148257" cy="784818"/>
            <a:chOff x="1130109" y="5072656"/>
            <a:chExt cx="2389605" cy="1200315"/>
          </a:xfrm>
        </p:grpSpPr>
        <p:grpSp>
          <p:nvGrpSpPr>
            <p:cNvPr id="30" name="Group 19"/>
            <p:cNvGrpSpPr/>
            <p:nvPr/>
          </p:nvGrpSpPr>
          <p:grpSpPr>
            <a:xfrm>
              <a:off x="1130109" y="5134744"/>
              <a:ext cx="2389605" cy="1138227"/>
              <a:chOff x="6571442" y="2101176"/>
              <a:chExt cx="2389605" cy="1138227"/>
            </a:xfrm>
          </p:grpSpPr>
          <p:sp>
            <p:nvSpPr>
              <p:cNvPr id="32" name="Rounded Rectangle 20"/>
              <p:cNvSpPr/>
              <p:nvPr/>
            </p:nvSpPr>
            <p:spPr>
              <a:xfrm>
                <a:off x="6571442" y="2101176"/>
                <a:ext cx="2389605" cy="1086173"/>
              </a:xfrm>
              <a:prstGeom prst="roundRect">
                <a:avLst>
                  <a:gd name="adj" fmla="val 2744"/>
                </a:avLst>
              </a:prstGeom>
              <a:solidFill>
                <a:schemeClr val="bg1"/>
              </a:solidFill>
              <a:ln>
                <a:noFill/>
              </a:ln>
              <a:effectLst>
                <a:outerShdw blurRad="38100" dist="127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4400" b="0" i="0" u="none" strike="noStrike" kern="1200" cap="none" spc="0" normalizeH="0" baseline="0" noProof="0">
                  <a:ln>
                    <a:noFill/>
                  </a:ln>
                  <a:solidFill>
                    <a:srgbClr val="FFFFFF"/>
                  </a:solidFill>
                  <a:effectLst/>
                  <a:uLnTx/>
                  <a:uFillTx/>
                  <a:latin typeface="Times New Roman" panose="02020603050405020304" pitchFamily="18" charset="0"/>
                  <a:cs typeface="Times New Roman" panose="02020603050405020304" pitchFamily="18" charset="0"/>
                  <a:sym typeface="+mn-lt"/>
                </a:endParaRPr>
              </a:p>
            </p:txBody>
          </p:sp>
          <p:sp>
            <p:nvSpPr>
              <p:cNvPr id="33" name="TextBox 21"/>
              <p:cNvSpPr txBox="1"/>
              <p:nvPr/>
            </p:nvSpPr>
            <p:spPr>
              <a:xfrm>
                <a:off x="6720890" y="2250892"/>
                <a:ext cx="2145694" cy="988511"/>
              </a:xfrm>
              <a:prstGeom prst="rect">
                <a:avLst/>
              </a:prstGeom>
              <a:noFill/>
            </p:spPr>
            <p:txBody>
              <a:bodyPr wrap="square" rtlCol="0">
                <a:spAutoFit/>
              </a:bodyPr>
              <a:lstStyle/>
              <a:p>
                <a:pPr lvl="0" algn="ctr" defTabSz="910338">
                  <a:defRPr/>
                </a:pPr>
                <a:r>
                  <a:rPr lang="en-US" altLang="zh-CN" sz="3600" dirty="0">
                    <a:solidFill>
                      <a:srgbClr val="222222"/>
                    </a:solidFill>
                    <a:latin typeface="Times New Roman" panose="02020603050405020304" pitchFamily="18" charset="0"/>
                    <a:cs typeface="Times New Roman" panose="02020603050405020304" pitchFamily="18" charset="0"/>
                    <a:sym typeface="+mn-lt"/>
                  </a:rPr>
                  <a:t>2</a:t>
                </a:r>
                <a:endParaRPr kumimoji="0" lang="en-US" sz="3600" b="0" i="0" u="none" strike="noStrike" kern="1200" cap="none" spc="0" normalizeH="0" baseline="0" noProof="0" dirty="0">
                  <a:ln>
                    <a:noFill/>
                  </a:ln>
                  <a:solidFill>
                    <a:srgbClr val="222222"/>
                  </a:solidFill>
                  <a:effectLst/>
                  <a:uLnTx/>
                  <a:uFillTx/>
                  <a:latin typeface="Times New Roman" panose="02020603050405020304" pitchFamily="18" charset="0"/>
                  <a:cs typeface="Times New Roman" panose="02020603050405020304" pitchFamily="18" charset="0"/>
                  <a:sym typeface="+mn-lt"/>
                </a:endParaRPr>
              </a:p>
            </p:txBody>
          </p:sp>
        </p:grpSp>
        <p:sp>
          <p:nvSpPr>
            <p:cNvPr id="31" name="Oval 23"/>
            <p:cNvSpPr>
              <a:spLocks noChangeAspect="1"/>
            </p:cNvSpPr>
            <p:nvPr/>
          </p:nvSpPr>
          <p:spPr>
            <a:xfrm>
              <a:off x="2263951" y="5072656"/>
              <a:ext cx="121920" cy="121920"/>
            </a:xfrm>
            <a:prstGeom prst="ellipse">
              <a:avLst/>
            </a:prstGeom>
            <a:solidFill>
              <a:srgbClr val="AACB9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5400" b="0" i="0" u="none" strike="noStrike" kern="1200" cap="none" spc="0" normalizeH="0" baseline="0" noProof="0">
                <a:ln>
                  <a:noFill/>
                </a:ln>
                <a:solidFill>
                  <a:srgbClr val="FFFFFF"/>
                </a:solidFill>
                <a:effectLst/>
                <a:uLnTx/>
                <a:uFillTx/>
                <a:latin typeface="Times New Roman" panose="02020603050405020304" pitchFamily="18" charset="0"/>
                <a:cs typeface="Times New Roman" panose="02020603050405020304" pitchFamily="18" charset="0"/>
                <a:sym typeface="+mn-lt"/>
              </a:endParaRPr>
            </a:p>
          </p:txBody>
        </p:sp>
      </p:grpSp>
      <p:grpSp>
        <p:nvGrpSpPr>
          <p:cNvPr id="35" name="Group 25"/>
          <p:cNvGrpSpPr/>
          <p:nvPr/>
        </p:nvGrpSpPr>
        <p:grpSpPr>
          <a:xfrm>
            <a:off x="3319330" y="5811337"/>
            <a:ext cx="2148257" cy="784818"/>
            <a:chOff x="1130109" y="5072656"/>
            <a:chExt cx="2389605" cy="1200315"/>
          </a:xfrm>
        </p:grpSpPr>
        <p:grpSp>
          <p:nvGrpSpPr>
            <p:cNvPr id="36" name="Group 26"/>
            <p:cNvGrpSpPr/>
            <p:nvPr/>
          </p:nvGrpSpPr>
          <p:grpSpPr>
            <a:xfrm>
              <a:off x="1130109" y="5134744"/>
              <a:ext cx="2389605" cy="1138227"/>
              <a:chOff x="6571442" y="2101176"/>
              <a:chExt cx="2389605" cy="1138227"/>
            </a:xfrm>
          </p:grpSpPr>
          <p:sp>
            <p:nvSpPr>
              <p:cNvPr id="38" name="Rounded Rectangle 28"/>
              <p:cNvSpPr/>
              <p:nvPr/>
            </p:nvSpPr>
            <p:spPr>
              <a:xfrm>
                <a:off x="6571442" y="2101176"/>
                <a:ext cx="2389605" cy="1086173"/>
              </a:xfrm>
              <a:prstGeom prst="roundRect">
                <a:avLst>
                  <a:gd name="adj" fmla="val 2744"/>
                </a:avLst>
              </a:prstGeom>
              <a:solidFill>
                <a:schemeClr val="bg1"/>
              </a:solidFill>
              <a:ln>
                <a:noFill/>
              </a:ln>
              <a:effectLst>
                <a:outerShdw blurRad="38100" dist="127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4400" b="0" i="0" u="none" strike="noStrike" kern="1200" cap="none" spc="0" normalizeH="0" baseline="0" noProof="0">
                  <a:ln>
                    <a:noFill/>
                  </a:ln>
                  <a:solidFill>
                    <a:srgbClr val="FFFFFF"/>
                  </a:solidFill>
                  <a:effectLst/>
                  <a:uLnTx/>
                  <a:uFillTx/>
                  <a:latin typeface="Times New Roman" panose="02020603050405020304" pitchFamily="18" charset="0"/>
                  <a:cs typeface="Times New Roman" panose="02020603050405020304" pitchFamily="18" charset="0"/>
                  <a:sym typeface="+mn-lt"/>
                </a:endParaRPr>
              </a:p>
            </p:txBody>
          </p:sp>
          <p:sp>
            <p:nvSpPr>
              <p:cNvPr id="39" name="TextBox 29"/>
              <p:cNvSpPr txBox="1"/>
              <p:nvPr/>
            </p:nvSpPr>
            <p:spPr>
              <a:xfrm>
                <a:off x="6720890" y="2250892"/>
                <a:ext cx="2145694" cy="988511"/>
              </a:xfrm>
              <a:prstGeom prst="rect">
                <a:avLst/>
              </a:prstGeom>
              <a:noFill/>
            </p:spPr>
            <p:txBody>
              <a:bodyPr wrap="square" rtlCol="0">
                <a:spAutoFit/>
              </a:bodyPr>
              <a:lstStyle/>
              <a:p>
                <a:pPr lvl="0" algn="ctr" defTabSz="910338">
                  <a:defRPr/>
                </a:pPr>
                <a:r>
                  <a:rPr lang="en-US" altLang="zh-CN" sz="3600" dirty="0">
                    <a:solidFill>
                      <a:srgbClr val="222222"/>
                    </a:solidFill>
                    <a:latin typeface="Times New Roman" panose="02020603050405020304" pitchFamily="18" charset="0"/>
                    <a:cs typeface="Times New Roman" panose="02020603050405020304" pitchFamily="18" charset="0"/>
                    <a:sym typeface="+mn-lt"/>
                  </a:rPr>
                  <a:t>3</a:t>
                </a:r>
              </a:p>
            </p:txBody>
          </p:sp>
        </p:grpSp>
        <p:sp>
          <p:nvSpPr>
            <p:cNvPr id="37" name="Oval 27"/>
            <p:cNvSpPr>
              <a:spLocks noChangeAspect="1"/>
            </p:cNvSpPr>
            <p:nvPr/>
          </p:nvSpPr>
          <p:spPr>
            <a:xfrm>
              <a:off x="2263951" y="5072656"/>
              <a:ext cx="121920" cy="121920"/>
            </a:xfrm>
            <a:prstGeom prst="ellipse">
              <a:avLst/>
            </a:prstGeom>
            <a:solidFill>
              <a:srgbClr val="6EAA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5400" b="0" i="0" u="none" strike="noStrike" kern="1200" cap="none" spc="0" normalizeH="0" baseline="0" noProof="0">
                <a:ln>
                  <a:noFill/>
                </a:ln>
                <a:solidFill>
                  <a:srgbClr val="FFFFFF"/>
                </a:solidFill>
                <a:effectLst/>
                <a:uLnTx/>
                <a:uFillTx/>
                <a:latin typeface="Times New Roman" panose="02020603050405020304" pitchFamily="18" charset="0"/>
                <a:cs typeface="Times New Roman" panose="02020603050405020304" pitchFamily="18" charset="0"/>
                <a:sym typeface="+mn-lt"/>
              </a:endParaRPr>
            </a:p>
          </p:txBody>
        </p:sp>
      </p:grpSp>
      <p:grpSp>
        <p:nvGrpSpPr>
          <p:cNvPr id="41" name="Group 31"/>
          <p:cNvGrpSpPr/>
          <p:nvPr/>
        </p:nvGrpSpPr>
        <p:grpSpPr>
          <a:xfrm>
            <a:off x="5865996" y="5811337"/>
            <a:ext cx="2148257" cy="784818"/>
            <a:chOff x="1130109" y="5072656"/>
            <a:chExt cx="2389605" cy="1200315"/>
          </a:xfrm>
        </p:grpSpPr>
        <p:grpSp>
          <p:nvGrpSpPr>
            <p:cNvPr id="42" name="Group 32"/>
            <p:cNvGrpSpPr/>
            <p:nvPr/>
          </p:nvGrpSpPr>
          <p:grpSpPr>
            <a:xfrm>
              <a:off x="1130109" y="5134744"/>
              <a:ext cx="2389605" cy="1138227"/>
              <a:chOff x="6571442" y="2101176"/>
              <a:chExt cx="2389605" cy="1138227"/>
            </a:xfrm>
          </p:grpSpPr>
          <p:sp>
            <p:nvSpPr>
              <p:cNvPr id="44" name="Rounded Rectangle 34"/>
              <p:cNvSpPr/>
              <p:nvPr/>
            </p:nvSpPr>
            <p:spPr>
              <a:xfrm>
                <a:off x="6571442" y="2101176"/>
                <a:ext cx="2389605" cy="1086173"/>
              </a:xfrm>
              <a:prstGeom prst="roundRect">
                <a:avLst>
                  <a:gd name="adj" fmla="val 2744"/>
                </a:avLst>
              </a:prstGeom>
              <a:solidFill>
                <a:schemeClr val="bg1"/>
              </a:solidFill>
              <a:ln>
                <a:noFill/>
              </a:ln>
              <a:effectLst>
                <a:outerShdw blurRad="38100" dist="127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4400" b="0" i="0" u="none" strike="noStrike" kern="1200" cap="none" spc="0" normalizeH="0" baseline="0" noProof="0">
                  <a:ln>
                    <a:noFill/>
                  </a:ln>
                  <a:solidFill>
                    <a:srgbClr val="FFFFFF"/>
                  </a:solidFill>
                  <a:effectLst/>
                  <a:uLnTx/>
                  <a:uFillTx/>
                  <a:latin typeface="Times New Roman" panose="02020603050405020304" pitchFamily="18" charset="0"/>
                  <a:cs typeface="Times New Roman" panose="02020603050405020304" pitchFamily="18" charset="0"/>
                  <a:sym typeface="+mn-lt"/>
                </a:endParaRPr>
              </a:p>
            </p:txBody>
          </p:sp>
          <p:sp>
            <p:nvSpPr>
              <p:cNvPr id="45" name="TextBox 35"/>
              <p:cNvSpPr txBox="1"/>
              <p:nvPr/>
            </p:nvSpPr>
            <p:spPr>
              <a:xfrm>
                <a:off x="6720890" y="2250892"/>
                <a:ext cx="2145694" cy="988511"/>
              </a:xfrm>
              <a:prstGeom prst="rect">
                <a:avLst/>
              </a:prstGeom>
              <a:noFill/>
            </p:spPr>
            <p:txBody>
              <a:bodyPr wrap="square" rtlCol="0">
                <a:spAutoFit/>
              </a:bodyPr>
              <a:lstStyle/>
              <a:p>
                <a:pPr lvl="0" algn="ctr" defTabSz="910338">
                  <a:defRPr/>
                </a:pPr>
                <a:r>
                  <a:rPr lang="en-US" altLang="zh-CN" sz="3600" dirty="0">
                    <a:solidFill>
                      <a:srgbClr val="222222"/>
                    </a:solidFill>
                    <a:latin typeface="Times New Roman" panose="02020603050405020304" pitchFamily="18" charset="0"/>
                    <a:cs typeface="Times New Roman" panose="02020603050405020304" pitchFamily="18" charset="0"/>
                    <a:sym typeface="+mn-lt"/>
                  </a:rPr>
                  <a:t>4</a:t>
                </a:r>
              </a:p>
            </p:txBody>
          </p:sp>
        </p:grpSp>
        <p:sp>
          <p:nvSpPr>
            <p:cNvPr id="43" name="Oval 33"/>
            <p:cNvSpPr>
              <a:spLocks noChangeAspect="1"/>
            </p:cNvSpPr>
            <p:nvPr/>
          </p:nvSpPr>
          <p:spPr>
            <a:xfrm>
              <a:off x="2263951" y="5072656"/>
              <a:ext cx="121920" cy="121920"/>
            </a:xfrm>
            <a:prstGeom prst="ellipse">
              <a:avLst/>
            </a:prstGeom>
            <a:solidFill>
              <a:srgbClr val="AACB9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5400" b="0" i="0" u="none" strike="noStrike" kern="1200" cap="none" spc="0" normalizeH="0" baseline="0" noProof="0">
                <a:ln>
                  <a:noFill/>
                </a:ln>
                <a:solidFill>
                  <a:srgbClr val="FFFFFF"/>
                </a:solidFill>
                <a:effectLst/>
                <a:uLnTx/>
                <a:uFillTx/>
                <a:latin typeface="Times New Roman" panose="02020603050405020304" pitchFamily="18" charset="0"/>
                <a:cs typeface="Times New Roman" panose="02020603050405020304" pitchFamily="18" charset="0"/>
                <a:sym typeface="+mn-lt"/>
              </a:endParaRPr>
            </a:p>
          </p:txBody>
        </p:sp>
      </p:grpSp>
      <p:grpSp>
        <p:nvGrpSpPr>
          <p:cNvPr id="47" name="Group 37"/>
          <p:cNvGrpSpPr/>
          <p:nvPr/>
        </p:nvGrpSpPr>
        <p:grpSpPr>
          <a:xfrm>
            <a:off x="8412661" y="5811337"/>
            <a:ext cx="2148257" cy="784818"/>
            <a:chOff x="1130109" y="5072656"/>
            <a:chExt cx="2389605" cy="1200315"/>
          </a:xfrm>
        </p:grpSpPr>
        <p:grpSp>
          <p:nvGrpSpPr>
            <p:cNvPr id="48" name="Group 38"/>
            <p:cNvGrpSpPr/>
            <p:nvPr/>
          </p:nvGrpSpPr>
          <p:grpSpPr>
            <a:xfrm>
              <a:off x="1130109" y="5134744"/>
              <a:ext cx="2389605" cy="1138227"/>
              <a:chOff x="6571442" y="2101176"/>
              <a:chExt cx="2389605" cy="1138227"/>
            </a:xfrm>
          </p:grpSpPr>
          <p:sp>
            <p:nvSpPr>
              <p:cNvPr id="50" name="Rounded Rectangle 40"/>
              <p:cNvSpPr/>
              <p:nvPr/>
            </p:nvSpPr>
            <p:spPr>
              <a:xfrm>
                <a:off x="6571442" y="2101176"/>
                <a:ext cx="2389605" cy="1086173"/>
              </a:xfrm>
              <a:prstGeom prst="roundRect">
                <a:avLst>
                  <a:gd name="adj" fmla="val 2744"/>
                </a:avLst>
              </a:prstGeom>
              <a:solidFill>
                <a:schemeClr val="bg1"/>
              </a:solidFill>
              <a:ln>
                <a:noFill/>
              </a:ln>
              <a:effectLst>
                <a:outerShdw blurRad="38100" dist="127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4400" b="0" i="0" u="none" strike="noStrike" kern="1200" cap="none" spc="0" normalizeH="0" baseline="0" noProof="0">
                  <a:ln>
                    <a:noFill/>
                  </a:ln>
                  <a:solidFill>
                    <a:srgbClr val="FFFFFF"/>
                  </a:solidFill>
                  <a:effectLst/>
                  <a:uLnTx/>
                  <a:uFillTx/>
                  <a:latin typeface="Times New Roman" panose="02020603050405020304" pitchFamily="18" charset="0"/>
                  <a:cs typeface="Times New Roman" panose="02020603050405020304" pitchFamily="18" charset="0"/>
                  <a:sym typeface="+mn-lt"/>
                </a:endParaRPr>
              </a:p>
            </p:txBody>
          </p:sp>
          <p:sp>
            <p:nvSpPr>
              <p:cNvPr id="51" name="TextBox 41"/>
              <p:cNvSpPr txBox="1"/>
              <p:nvPr/>
            </p:nvSpPr>
            <p:spPr>
              <a:xfrm>
                <a:off x="6720890" y="2250892"/>
                <a:ext cx="2145694" cy="988511"/>
              </a:xfrm>
              <a:prstGeom prst="rect">
                <a:avLst/>
              </a:prstGeom>
              <a:noFill/>
            </p:spPr>
            <p:txBody>
              <a:bodyPr wrap="square" rtlCol="0">
                <a:spAutoFit/>
              </a:bodyPr>
              <a:lstStyle/>
              <a:p>
                <a:pPr lvl="0" algn="ctr" defTabSz="910338">
                  <a:defRPr/>
                </a:pPr>
                <a:r>
                  <a:rPr lang="en-US" altLang="zh-CN" sz="3600" dirty="0">
                    <a:solidFill>
                      <a:srgbClr val="222222"/>
                    </a:solidFill>
                    <a:latin typeface="Times New Roman" panose="02020603050405020304" pitchFamily="18" charset="0"/>
                    <a:cs typeface="Times New Roman" panose="02020603050405020304" pitchFamily="18" charset="0"/>
                    <a:sym typeface="+mn-lt"/>
                  </a:rPr>
                  <a:t>5</a:t>
                </a:r>
              </a:p>
            </p:txBody>
          </p:sp>
        </p:grpSp>
        <p:sp>
          <p:nvSpPr>
            <p:cNvPr id="49" name="Oval 39"/>
            <p:cNvSpPr>
              <a:spLocks noChangeAspect="1"/>
            </p:cNvSpPr>
            <p:nvPr/>
          </p:nvSpPr>
          <p:spPr>
            <a:xfrm>
              <a:off x="2263951" y="5072656"/>
              <a:ext cx="121920" cy="121920"/>
            </a:xfrm>
            <a:prstGeom prst="ellipse">
              <a:avLst/>
            </a:prstGeom>
            <a:solidFill>
              <a:srgbClr val="6EAA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5400" b="0" i="0" u="none" strike="noStrike" kern="1200" cap="none" spc="0" normalizeH="0" baseline="0" noProof="0">
                <a:ln>
                  <a:noFill/>
                </a:ln>
                <a:solidFill>
                  <a:srgbClr val="FFFFFF"/>
                </a:solidFill>
                <a:effectLst/>
                <a:uLnTx/>
                <a:uFillTx/>
                <a:latin typeface="Times New Roman" panose="02020603050405020304" pitchFamily="18" charset="0"/>
                <a:cs typeface="Times New Roman" panose="02020603050405020304" pitchFamily="18" charset="0"/>
                <a:sym typeface="+mn-lt"/>
              </a:endParaRPr>
            </a:p>
          </p:txBody>
        </p:sp>
      </p:grpSp>
      <p:sp>
        <p:nvSpPr>
          <p:cNvPr id="53" name="矩形 30">
            <a:extLst>
              <a:ext uri="{FF2B5EF4-FFF2-40B4-BE49-F238E27FC236}">
                <a16:creationId xmlns:a16="http://schemas.microsoft.com/office/drawing/2014/main" id="{439B1A77-D67A-474E-B43C-4B225B5E2121}"/>
              </a:ext>
            </a:extLst>
          </p:cNvPr>
          <p:cNvSpPr/>
          <p:nvPr/>
        </p:nvSpPr>
        <p:spPr>
          <a:xfrm>
            <a:off x="1456596" y="177437"/>
            <a:ext cx="2953437" cy="707886"/>
          </a:xfrm>
          <a:prstGeom prst="rect">
            <a:avLst/>
          </a:prstGeom>
        </p:spPr>
        <p:txBody>
          <a:bodyPr wrap="none">
            <a:spAutoFit/>
          </a:bodyPr>
          <a:lstStyle/>
          <a:p>
            <a:r>
              <a:rPr lang="en-US" altLang="zh-CN" sz="4000" b="1" dirty="0" err="1">
                <a:solidFill>
                  <a:schemeClr val="accent2"/>
                </a:solidFill>
                <a:latin typeface="Times New Roman" panose="02020603050405020304" pitchFamily="18" charset="0"/>
                <a:cs typeface="Times New Roman" panose="02020603050405020304" pitchFamily="18" charset="0"/>
                <a:sym typeface="+mn-lt"/>
              </a:rPr>
              <a:t>Trắc</a:t>
            </a:r>
            <a:r>
              <a:rPr lang="en-US" altLang="zh-CN" sz="4000" b="1" dirty="0">
                <a:solidFill>
                  <a:schemeClr val="accent2"/>
                </a:solidFill>
                <a:latin typeface="Times New Roman" panose="02020603050405020304" pitchFamily="18" charset="0"/>
                <a:cs typeface="Times New Roman" panose="02020603050405020304" pitchFamily="18" charset="0"/>
                <a:sym typeface="+mn-lt"/>
              </a:rPr>
              <a:t> </a:t>
            </a:r>
            <a:r>
              <a:rPr lang="en-US" altLang="zh-CN" sz="4000" b="1" dirty="0" err="1">
                <a:solidFill>
                  <a:schemeClr val="accent2"/>
                </a:solidFill>
                <a:latin typeface="Times New Roman" panose="02020603050405020304" pitchFamily="18" charset="0"/>
                <a:cs typeface="Times New Roman" panose="02020603050405020304" pitchFamily="18" charset="0"/>
                <a:sym typeface="+mn-lt"/>
              </a:rPr>
              <a:t>nghiệm</a:t>
            </a:r>
            <a:endParaRPr lang="zh-CN" altLang="en-US" sz="40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54" name="文本框 37">
            <a:extLst>
              <a:ext uri="{FF2B5EF4-FFF2-40B4-BE49-F238E27FC236}">
                <a16:creationId xmlns:a16="http://schemas.microsoft.com/office/drawing/2014/main" id="{22093964-68F2-4795-94AE-8EC69196F420}"/>
              </a:ext>
            </a:extLst>
          </p:cNvPr>
          <p:cNvSpPr txBox="1"/>
          <p:nvPr/>
        </p:nvSpPr>
        <p:spPr>
          <a:xfrm>
            <a:off x="424975" y="261845"/>
            <a:ext cx="748923" cy="769441"/>
          </a:xfrm>
          <a:prstGeom prst="rect">
            <a:avLst/>
          </a:prstGeom>
          <a:noFill/>
        </p:spPr>
        <p:txBody>
          <a:bodyPr wrap="none" rtlCol="0">
            <a:spAutoFit/>
          </a:bodyPr>
          <a:lstStyle/>
          <a:p>
            <a:r>
              <a:rPr lang="en-US" altLang="zh-CN" sz="4400" b="1" dirty="0">
                <a:solidFill>
                  <a:schemeClr val="accent2"/>
                </a:solidFill>
                <a:latin typeface="Times New Roman" panose="02020603050405020304" pitchFamily="18" charset="0"/>
                <a:cs typeface="Times New Roman" panose="02020603050405020304" pitchFamily="18" charset="0"/>
                <a:sym typeface="+mn-lt"/>
              </a:rPr>
              <a:t>01</a:t>
            </a:r>
            <a:endParaRPr lang="zh-CN" altLang="en-US" sz="44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55" name="Rectangle: Rounded Corners 54">
            <a:extLst>
              <a:ext uri="{FF2B5EF4-FFF2-40B4-BE49-F238E27FC236}">
                <a16:creationId xmlns:a16="http://schemas.microsoft.com/office/drawing/2014/main" id="{FCC762BD-E3DC-4D2D-94A3-1DE6023F0BAE}"/>
              </a:ext>
            </a:extLst>
          </p:cNvPr>
          <p:cNvSpPr/>
          <p:nvPr/>
        </p:nvSpPr>
        <p:spPr>
          <a:xfrm>
            <a:off x="508670" y="1021689"/>
            <a:ext cx="11342050" cy="3194431"/>
          </a:xfrm>
          <a:prstGeom prst="roundRect">
            <a:avLst/>
          </a:prstGeom>
          <a:solidFill>
            <a:schemeClr val="bg1"/>
          </a:solidFill>
          <a:ln w="28575">
            <a:solidFill>
              <a:srgbClr val="FF99CC"/>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i="1" u="sng" dirty="0" err="1">
                <a:solidFill>
                  <a:srgbClr val="FF0000"/>
                </a:solidFill>
                <a:latin typeface="Times New Roman" panose="02020603050405020304" pitchFamily="18" charset="0"/>
                <a:cs typeface="Times New Roman" panose="02020603050405020304" pitchFamily="18" charset="0"/>
              </a:rPr>
              <a:t>Câu</a:t>
            </a:r>
            <a:r>
              <a:rPr lang="en-US" sz="2400" b="1" i="1" u="sng" dirty="0">
                <a:solidFill>
                  <a:srgbClr val="FF0000"/>
                </a:solidFill>
                <a:latin typeface="Times New Roman" panose="02020603050405020304" pitchFamily="18" charset="0"/>
                <a:cs typeface="Times New Roman" panose="02020603050405020304" pitchFamily="18" charset="0"/>
              </a:rPr>
              <a:t> 2: </a:t>
            </a:r>
            <a:r>
              <a:rPr lang="en-US" sz="2400" dirty="0">
                <a:solidFill>
                  <a:schemeClr val="tx1"/>
                </a:solidFill>
                <a:latin typeface="Times New Roman" panose="02020603050405020304" pitchFamily="18" charset="0"/>
                <a:cs typeface="Times New Roman" panose="02020603050405020304" pitchFamily="18" charset="0"/>
              </a:rPr>
              <a:t>Sulfur (S) </a:t>
            </a:r>
            <a:r>
              <a:rPr lang="en-US" sz="2400" dirty="0" err="1">
                <a:solidFill>
                  <a:schemeClr val="tx1"/>
                </a:solidFill>
                <a:latin typeface="Times New Roman" panose="02020603050405020304" pitchFamily="18" charset="0"/>
                <a:cs typeface="Times New Roman" panose="02020603050405020304" pitchFamily="18" charset="0"/>
              </a:rPr>
              <a:t>là</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nguyên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tố</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thuộc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nhóm</a:t>
            </a:r>
            <a:r>
              <a:rPr lang="en-US" sz="2400" dirty="0">
                <a:solidFill>
                  <a:schemeClr val="tx1"/>
                </a:solidFill>
                <a:latin typeface="Times New Roman" panose="02020603050405020304" pitchFamily="18" charset="0"/>
                <a:cs typeface="Times New Roman" panose="02020603050405020304" pitchFamily="18" charset="0"/>
              </a:rPr>
              <a:t> VIA, chu </a:t>
            </a:r>
            <a:r>
              <a:rPr lang="en-US" sz="2400" dirty="0" err="1">
                <a:solidFill>
                  <a:schemeClr val="tx1"/>
                </a:solidFill>
                <a:latin typeface="Times New Roman" panose="02020603050405020304" pitchFamily="18" charset="0"/>
                <a:cs typeface="Times New Roman" panose="02020603050405020304" pitchFamily="18" charset="0"/>
              </a:rPr>
              <a:t>kì</a:t>
            </a:r>
            <a:r>
              <a:rPr lang="en-US" sz="2400" dirty="0">
                <a:solidFill>
                  <a:schemeClr val="tx1"/>
                </a:solidFill>
                <a:latin typeface="Times New Roman" panose="02020603050405020304" pitchFamily="18" charset="0"/>
                <a:cs typeface="Times New Roman" panose="02020603050405020304" pitchFamily="18" charset="0"/>
              </a:rPr>
              <a:t> 3 </a:t>
            </a:r>
            <a:r>
              <a:rPr lang="en-US" sz="2400" dirty="0" err="1">
                <a:solidFill>
                  <a:schemeClr val="tx1"/>
                </a:solidFill>
                <a:latin typeface="Times New Roman" panose="02020603050405020304" pitchFamily="18" charset="0"/>
                <a:cs typeface="Times New Roman" panose="02020603050405020304" pitchFamily="18" charset="0"/>
              </a:rPr>
              <a:t>của</a:t>
            </a:r>
            <a:r>
              <a:rPr lang="en-US" sz="2400" dirty="0">
                <a:solidFill>
                  <a:schemeClr val="tx1"/>
                </a:solidFill>
                <a:latin typeface="Times New Roman" panose="02020603050405020304" pitchFamily="18" charset="0"/>
                <a:cs typeface="Times New Roman" panose="02020603050405020304" pitchFamily="18" charset="0"/>
              </a:rPr>
              <a:t> BTH. </a:t>
            </a:r>
            <a:r>
              <a:rPr lang="en-US" sz="2400" dirty="0" err="1">
                <a:solidFill>
                  <a:schemeClr val="tx1"/>
                </a:solidFill>
                <a:latin typeface="Times New Roman" panose="02020603050405020304" pitchFamily="18" charset="0"/>
                <a:cs typeface="Times New Roman" panose="02020603050405020304" pitchFamily="18" charset="0"/>
              </a:rPr>
              <a:t>Trong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các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phát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biểu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sau</a:t>
            </a:r>
            <a:r>
              <a:rPr lang="en-US" sz="2400" dirty="0">
                <a:solidFill>
                  <a:schemeClr val="tx1"/>
                </a:solidFill>
                <a:latin typeface="Times New Roman" panose="02020603050405020304" pitchFamily="18" charset="0"/>
                <a:cs typeface="Times New Roman" panose="02020603050405020304" pitchFamily="18" charset="0"/>
              </a:rPr>
              <a:t>:</a:t>
            </a:r>
          </a:p>
          <a:p>
            <a:pPr marL="457200" indent="-457200" algn="just">
              <a:buAutoNum type="arabicParenBoth"/>
            </a:pPr>
            <a:r>
              <a:rPr lang="en-US" sz="2400" dirty="0" err="1">
                <a:solidFill>
                  <a:schemeClr val="tx1"/>
                </a:solidFill>
                <a:latin typeface="Times New Roman" panose="02020603050405020304" pitchFamily="18" charset="0"/>
                <a:cs typeface="Times New Roman" panose="02020603050405020304" pitchFamily="18" charset="0"/>
              </a:rPr>
              <a:t>Nguyên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tử</a:t>
            </a:r>
            <a:r>
              <a:rPr lang="en-US" sz="2400" dirty="0">
                <a:solidFill>
                  <a:schemeClr val="tx1"/>
                </a:solidFill>
                <a:latin typeface="Times New Roman" panose="02020603050405020304" pitchFamily="18" charset="0"/>
                <a:cs typeface="Times New Roman" panose="02020603050405020304" pitchFamily="18" charset="0"/>
              </a:rPr>
              <a:t> S </a:t>
            </a:r>
            <a:r>
              <a:rPr lang="en-US" sz="2400" dirty="0" err="1">
                <a:solidFill>
                  <a:schemeClr val="tx1"/>
                </a:solidFill>
                <a:latin typeface="Times New Roman" panose="02020603050405020304" pitchFamily="18" charset="0"/>
                <a:cs typeface="Times New Roman" panose="02020603050405020304" pitchFamily="18" charset="0"/>
              </a:rPr>
              <a:t>có</a:t>
            </a:r>
            <a:r>
              <a:rPr lang="en-US" sz="2400" dirty="0">
                <a:solidFill>
                  <a:schemeClr val="tx1"/>
                </a:solidFill>
                <a:latin typeface="Times New Roman" panose="02020603050405020304" pitchFamily="18" charset="0"/>
                <a:cs typeface="Times New Roman" panose="02020603050405020304" pitchFamily="18" charset="0"/>
              </a:rPr>
              <a:t> 3 </a:t>
            </a:r>
            <a:r>
              <a:rPr lang="en-US" sz="2400" dirty="0" err="1">
                <a:solidFill>
                  <a:schemeClr val="tx1"/>
                </a:solidFill>
                <a:latin typeface="Times New Roman" panose="02020603050405020304" pitchFamily="18" charset="0"/>
                <a:cs typeface="Times New Roman" panose="02020603050405020304" pitchFamily="18" charset="0"/>
              </a:rPr>
              <a:t>lớp</a:t>
            </a:r>
            <a:r>
              <a:rPr lang="en-US" sz="2400" dirty="0">
                <a:solidFill>
                  <a:schemeClr val="tx1"/>
                </a:solidFill>
                <a:latin typeface="Times New Roman" panose="02020603050405020304" pitchFamily="18" charset="0"/>
                <a:cs typeface="Times New Roman" panose="02020603050405020304" pitchFamily="18" charset="0"/>
              </a:rPr>
              <a:t> electron </a:t>
            </a:r>
            <a:r>
              <a:rPr lang="en-US" sz="2400" dirty="0" err="1">
                <a:solidFill>
                  <a:schemeClr val="tx1"/>
                </a:solidFill>
                <a:latin typeface="Times New Roman" panose="02020603050405020304" pitchFamily="18" charset="0"/>
                <a:cs typeface="Times New Roman" panose="02020603050405020304" pitchFamily="18" charset="0"/>
              </a:rPr>
              <a:t>và</a:t>
            </a:r>
            <a:r>
              <a:rPr lang="en-US" sz="2400" dirty="0">
                <a:solidFill>
                  <a:schemeClr val="tx1"/>
                </a:solidFill>
                <a:latin typeface="Times New Roman" panose="02020603050405020304" pitchFamily="18" charset="0"/>
                <a:cs typeface="Times New Roman" panose="02020603050405020304" pitchFamily="18" charset="0"/>
              </a:rPr>
              <a:t> 10 electron p </a:t>
            </a:r>
          </a:p>
          <a:p>
            <a:pPr marL="457200" indent="-457200" algn="just">
              <a:buAutoNum type="arabicParenBoth"/>
            </a:pPr>
            <a:r>
              <a:rPr lang="en-US" sz="2400" dirty="0" err="1">
                <a:solidFill>
                  <a:schemeClr val="tx1"/>
                </a:solidFill>
                <a:latin typeface="Times New Roman" panose="02020603050405020304" pitchFamily="18" charset="0"/>
                <a:cs typeface="Times New Roman" panose="02020603050405020304" pitchFamily="18" charset="0"/>
              </a:rPr>
              <a:t>Nguyên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tử</a:t>
            </a:r>
            <a:r>
              <a:rPr lang="en-US" sz="2400" dirty="0">
                <a:solidFill>
                  <a:schemeClr val="tx1"/>
                </a:solidFill>
                <a:latin typeface="Times New Roman" panose="02020603050405020304" pitchFamily="18" charset="0"/>
                <a:cs typeface="Times New Roman" panose="02020603050405020304" pitchFamily="18" charset="0"/>
              </a:rPr>
              <a:t> S </a:t>
            </a:r>
            <a:r>
              <a:rPr lang="en-US" sz="2400" dirty="0" err="1">
                <a:solidFill>
                  <a:schemeClr val="tx1"/>
                </a:solidFill>
                <a:latin typeface="Times New Roman" panose="02020603050405020304" pitchFamily="18" charset="0"/>
                <a:cs typeface="Times New Roman" panose="02020603050405020304" pitchFamily="18" charset="0"/>
              </a:rPr>
              <a:t>có</a:t>
            </a:r>
            <a:r>
              <a:rPr lang="en-US" sz="2400" dirty="0">
                <a:solidFill>
                  <a:schemeClr val="tx1"/>
                </a:solidFill>
                <a:latin typeface="Times New Roman" panose="02020603050405020304" pitchFamily="18" charset="0"/>
                <a:cs typeface="Times New Roman" panose="02020603050405020304" pitchFamily="18" charset="0"/>
              </a:rPr>
              <a:t> 5 electron </a:t>
            </a:r>
            <a:r>
              <a:rPr lang="en-US" sz="2400" dirty="0" err="1">
                <a:solidFill>
                  <a:schemeClr val="tx1"/>
                </a:solidFill>
                <a:latin typeface="Times New Roman" panose="02020603050405020304" pitchFamily="18" charset="0"/>
                <a:cs typeface="Times New Roman" panose="02020603050405020304" pitchFamily="18" charset="0"/>
              </a:rPr>
              <a:t>hóa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trị</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và</a:t>
            </a:r>
            <a:r>
              <a:rPr lang="en-US" sz="2400" dirty="0">
                <a:solidFill>
                  <a:schemeClr val="tx1"/>
                </a:solidFill>
                <a:latin typeface="Times New Roman" panose="02020603050405020304" pitchFamily="18" charset="0"/>
                <a:cs typeface="Times New Roman" panose="02020603050405020304" pitchFamily="18" charset="0"/>
              </a:rPr>
              <a:t> 6 electron s</a:t>
            </a:r>
          </a:p>
          <a:p>
            <a:pPr marL="457200" indent="-457200" algn="just">
              <a:buAutoNum type="arabicParenBoth"/>
            </a:pPr>
            <a:r>
              <a:rPr lang="en-US" sz="2400" dirty="0" err="1">
                <a:solidFill>
                  <a:schemeClr val="tx1"/>
                </a:solidFill>
                <a:latin typeface="Times New Roman" panose="02020603050405020304" pitchFamily="18" charset="0"/>
                <a:cs typeface="Times New Roman" panose="02020603050405020304" pitchFamily="18" charset="0"/>
              </a:rPr>
              <a:t>Công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thức</a:t>
            </a:r>
            <a:r>
              <a:rPr lang="en-US" sz="2400" dirty="0">
                <a:solidFill>
                  <a:schemeClr val="tx1"/>
                </a:solidFill>
                <a:latin typeface="Times New Roman" panose="02020603050405020304" pitchFamily="18" charset="0"/>
                <a:cs typeface="Times New Roman" panose="02020603050405020304" pitchFamily="18" charset="0"/>
              </a:rPr>
              <a:t> oxide </a:t>
            </a:r>
            <a:r>
              <a:rPr lang="en-US" sz="2400" dirty="0" err="1">
                <a:solidFill>
                  <a:schemeClr val="tx1"/>
                </a:solidFill>
                <a:latin typeface="Times New Roman" panose="02020603050405020304" pitchFamily="18" charset="0"/>
                <a:cs typeface="Times New Roman" panose="02020603050405020304" pitchFamily="18" charset="0"/>
              </a:rPr>
              <a:t>cao</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nhất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của</a:t>
            </a:r>
            <a:r>
              <a:rPr lang="en-US" sz="2400" dirty="0">
                <a:solidFill>
                  <a:schemeClr val="tx1"/>
                </a:solidFill>
                <a:latin typeface="Times New Roman" panose="02020603050405020304" pitchFamily="18" charset="0"/>
                <a:cs typeface="Times New Roman" panose="02020603050405020304" pitchFamily="18" charset="0"/>
              </a:rPr>
              <a:t> S </a:t>
            </a:r>
            <a:r>
              <a:rPr lang="en-US" sz="2400" dirty="0" err="1">
                <a:solidFill>
                  <a:schemeClr val="tx1"/>
                </a:solidFill>
                <a:latin typeface="Times New Roman" panose="02020603050405020304" pitchFamily="18" charset="0"/>
                <a:cs typeface="Times New Roman" panose="02020603050405020304" pitchFamily="18" charset="0"/>
              </a:rPr>
              <a:t>có</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dạng</a:t>
            </a:r>
            <a:r>
              <a:rPr lang="en-US" sz="2400" dirty="0">
                <a:solidFill>
                  <a:schemeClr val="tx1"/>
                </a:solidFill>
                <a:latin typeface="Times New Roman" panose="02020603050405020304" pitchFamily="18" charset="0"/>
                <a:cs typeface="Times New Roman" panose="02020603050405020304" pitchFamily="18" charset="0"/>
              </a:rPr>
              <a:t> SO</a:t>
            </a:r>
            <a:r>
              <a:rPr lang="en-US" sz="2400" baseline="-25000" dirty="0">
                <a:solidFill>
                  <a:schemeClr val="tx1"/>
                </a:solidFill>
                <a:latin typeface="Times New Roman" panose="02020603050405020304" pitchFamily="18" charset="0"/>
                <a:cs typeface="Times New Roman" panose="02020603050405020304" pitchFamily="18" charset="0"/>
              </a:rPr>
              <a:t>3</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và</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là</a:t>
            </a:r>
            <a:r>
              <a:rPr lang="en-US" sz="2400" dirty="0">
                <a:solidFill>
                  <a:schemeClr val="tx1"/>
                </a:solidFill>
                <a:latin typeface="Times New Roman" panose="02020603050405020304" pitchFamily="18" charset="0"/>
                <a:cs typeface="Times New Roman" panose="02020603050405020304" pitchFamily="18" charset="0"/>
              </a:rPr>
              <a:t> acidic oxide</a:t>
            </a:r>
          </a:p>
          <a:p>
            <a:pPr marL="457200" indent="-457200" algn="just">
              <a:buAutoNum type="arabicParenBoth"/>
            </a:pPr>
            <a:r>
              <a:rPr lang="en-US" sz="2400" dirty="0" err="1">
                <a:solidFill>
                  <a:schemeClr val="tx1"/>
                </a:solidFill>
                <a:latin typeface="Times New Roman" panose="02020603050405020304" pitchFamily="18" charset="0"/>
                <a:cs typeface="Times New Roman" panose="02020603050405020304" pitchFamily="18" charset="0"/>
              </a:rPr>
              <a:t>Nguyên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tố</a:t>
            </a:r>
            <a:r>
              <a:rPr lang="en-US" sz="2400" dirty="0">
                <a:solidFill>
                  <a:schemeClr val="tx1"/>
                </a:solidFill>
                <a:latin typeface="Times New Roman" panose="02020603050405020304" pitchFamily="18" charset="0"/>
                <a:cs typeface="Times New Roman" panose="02020603050405020304" pitchFamily="18" charset="0"/>
              </a:rPr>
              <a:t> S </a:t>
            </a:r>
            <a:r>
              <a:rPr lang="en-US" sz="2400" dirty="0" err="1">
                <a:solidFill>
                  <a:schemeClr val="tx1"/>
                </a:solidFill>
                <a:latin typeface="Times New Roman" panose="02020603050405020304" pitchFamily="18" charset="0"/>
                <a:cs typeface="Times New Roman" panose="02020603050405020304" pitchFamily="18" charset="0"/>
              </a:rPr>
              <a:t>có</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tính</a:t>
            </a:r>
            <a:r>
              <a:rPr lang="en-US" sz="2400" dirty="0">
                <a:solidFill>
                  <a:schemeClr val="tx1"/>
                </a:solidFill>
                <a:latin typeface="Times New Roman" panose="02020603050405020304" pitchFamily="18" charset="0"/>
                <a:cs typeface="Times New Roman" panose="02020603050405020304" pitchFamily="18" charset="0"/>
              </a:rPr>
              <a:t> phi </a:t>
            </a:r>
            <a:r>
              <a:rPr lang="en-US" sz="2400" dirty="0" err="1">
                <a:solidFill>
                  <a:schemeClr val="tx1"/>
                </a:solidFill>
                <a:latin typeface="Times New Roman" panose="02020603050405020304" pitchFamily="18" charset="0"/>
                <a:cs typeface="Times New Roman" panose="02020603050405020304" pitchFamily="18" charset="0"/>
              </a:rPr>
              <a:t>kim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mạnh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hơn</a:t>
            </a:r>
            <a:r>
              <a:rPr lang="en-US" sz="2400" dirty="0">
                <a:solidFill>
                  <a:schemeClr val="tx1"/>
                </a:solidFill>
                <a:latin typeface="Times New Roman" panose="02020603050405020304" pitchFamily="18" charset="0"/>
                <a:cs typeface="Times New Roman" panose="02020603050405020304" pitchFamily="18" charset="0"/>
              </a:rPr>
              <a:t> so </a:t>
            </a:r>
            <a:r>
              <a:rPr lang="en-US" sz="2400" dirty="0" err="1">
                <a:solidFill>
                  <a:schemeClr val="tx1"/>
                </a:solidFill>
                <a:latin typeface="Times New Roman" panose="02020603050405020304" pitchFamily="18" charset="0"/>
                <a:cs typeface="Times New Roman" panose="02020603050405020304" pitchFamily="18" charset="0"/>
              </a:rPr>
              <a:t>với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nguyên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tố</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có</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số</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hiệu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nguyên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tử</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là</a:t>
            </a:r>
            <a:r>
              <a:rPr lang="en-US" sz="2400" dirty="0">
                <a:solidFill>
                  <a:schemeClr val="tx1"/>
                </a:solidFill>
                <a:latin typeface="Times New Roman" panose="02020603050405020304" pitchFamily="18" charset="0"/>
                <a:cs typeface="Times New Roman" panose="02020603050405020304" pitchFamily="18" charset="0"/>
              </a:rPr>
              <a:t> 8</a:t>
            </a:r>
          </a:p>
          <a:p>
            <a:pPr marL="457200" indent="-457200" algn="just">
              <a:buAutoNum type="arabicParenBoth"/>
            </a:pPr>
            <a:r>
              <a:rPr lang="en-US" sz="2400" dirty="0">
                <a:solidFill>
                  <a:schemeClr val="tx1"/>
                </a:solidFill>
                <a:latin typeface="Times New Roman" panose="02020603050405020304" pitchFamily="18" charset="0"/>
                <a:cs typeface="Times New Roman" panose="02020603050405020304" pitchFamily="18" charset="0"/>
              </a:rPr>
              <a:t>Hydroxide </a:t>
            </a:r>
            <a:r>
              <a:rPr lang="en-US" sz="2400" dirty="0" err="1">
                <a:solidFill>
                  <a:schemeClr val="tx1"/>
                </a:solidFill>
                <a:latin typeface="Times New Roman" panose="02020603050405020304" pitchFamily="18" charset="0"/>
                <a:cs typeface="Times New Roman" panose="02020603050405020304" pitchFamily="18" charset="0"/>
              </a:rPr>
              <a:t>cao</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nhất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của</a:t>
            </a:r>
            <a:r>
              <a:rPr lang="en-US" sz="2400" dirty="0">
                <a:solidFill>
                  <a:schemeClr val="tx1"/>
                </a:solidFill>
                <a:latin typeface="Times New Roman" panose="02020603050405020304" pitchFamily="18" charset="0"/>
                <a:cs typeface="Times New Roman" panose="02020603050405020304" pitchFamily="18" charset="0"/>
              </a:rPr>
              <a:t> S </a:t>
            </a:r>
            <a:r>
              <a:rPr lang="en-US" sz="2400" dirty="0" err="1">
                <a:solidFill>
                  <a:schemeClr val="tx1"/>
                </a:solidFill>
                <a:latin typeface="Times New Roman" panose="02020603050405020304" pitchFamily="18" charset="0"/>
                <a:cs typeface="Times New Roman" panose="02020603050405020304" pitchFamily="18" charset="0"/>
              </a:rPr>
              <a:t>có</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dạng</a:t>
            </a:r>
            <a:r>
              <a:rPr lang="en-US" sz="2400" dirty="0">
                <a:solidFill>
                  <a:schemeClr val="tx1"/>
                </a:solidFill>
                <a:latin typeface="Times New Roman" panose="02020603050405020304" pitchFamily="18" charset="0"/>
                <a:cs typeface="Times New Roman" panose="02020603050405020304" pitchFamily="18" charset="0"/>
              </a:rPr>
              <a:t> H</a:t>
            </a:r>
            <a:r>
              <a:rPr lang="en-US" sz="2400" baseline="-25000" dirty="0">
                <a:solidFill>
                  <a:schemeClr val="tx1"/>
                </a:solidFill>
                <a:latin typeface="Times New Roman" panose="02020603050405020304" pitchFamily="18" charset="0"/>
                <a:cs typeface="Times New Roman" panose="02020603050405020304" pitchFamily="18" charset="0"/>
              </a:rPr>
              <a:t>2</a:t>
            </a:r>
            <a:r>
              <a:rPr lang="en-US" sz="2400" dirty="0">
                <a:solidFill>
                  <a:schemeClr val="tx1"/>
                </a:solidFill>
                <a:latin typeface="Times New Roman" panose="02020603050405020304" pitchFamily="18" charset="0"/>
                <a:cs typeface="Times New Roman" panose="02020603050405020304" pitchFamily="18" charset="0"/>
              </a:rPr>
              <a:t>SO</a:t>
            </a:r>
            <a:r>
              <a:rPr lang="en-US" sz="2400" baseline="-25000" dirty="0">
                <a:solidFill>
                  <a:schemeClr val="tx1"/>
                </a:solidFill>
                <a:latin typeface="Times New Roman" panose="02020603050405020304" pitchFamily="18" charset="0"/>
                <a:cs typeface="Times New Roman" panose="02020603050405020304" pitchFamily="18" charset="0"/>
              </a:rPr>
              <a:t>4</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và</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có</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tính</a:t>
            </a:r>
            <a:r>
              <a:rPr lang="en-US" sz="2400" dirty="0">
                <a:solidFill>
                  <a:schemeClr val="tx1"/>
                </a:solidFill>
                <a:latin typeface="Times New Roman" panose="02020603050405020304" pitchFamily="18" charset="0"/>
                <a:cs typeface="Times New Roman" panose="02020603050405020304" pitchFamily="18" charset="0"/>
              </a:rPr>
              <a:t> acid</a:t>
            </a:r>
          </a:p>
          <a:p>
            <a:pPr algn="just"/>
            <a:r>
              <a:rPr lang="en-US" sz="2400" dirty="0" err="1">
                <a:solidFill>
                  <a:schemeClr val="tx1"/>
                </a:solidFill>
                <a:latin typeface="Times New Roman" panose="02020603050405020304" pitchFamily="18" charset="0"/>
                <a:cs typeface="Times New Roman" panose="02020603050405020304" pitchFamily="18" charset="0"/>
              </a:rPr>
              <a:t>Số</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phát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biểu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đúng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là</a:t>
            </a:r>
            <a:r>
              <a:rPr lang="en-US" sz="2400" dirty="0">
                <a:solidFill>
                  <a:schemeClr val="tx1"/>
                </a:solidFill>
                <a:latin typeface="Times New Roman" panose="02020603050405020304" pitchFamily="18" charset="0"/>
                <a:cs typeface="Times New Roman" panose="02020603050405020304" pitchFamily="18" charset="0"/>
              </a:rPr>
              <a:t>:</a:t>
            </a:r>
            <a:endParaRPr lang="vi-VN" sz="2400" dirty="0">
              <a:solidFill>
                <a:schemeClr val="tx1"/>
              </a:solidFill>
              <a:latin typeface="Times New Roman" panose="02020603050405020304" pitchFamily="18" charset="0"/>
              <a:cs typeface="Times New Roman" panose="02020603050405020304" pitchFamily="18" charset="0"/>
            </a:endParaRPr>
          </a:p>
        </p:txBody>
      </p:sp>
      <p:sp>
        <p:nvSpPr>
          <p:cNvPr id="56" name="Rectangle: Rounded Corners 55">
            <a:extLst>
              <a:ext uri="{FF2B5EF4-FFF2-40B4-BE49-F238E27FC236}">
                <a16:creationId xmlns:a16="http://schemas.microsoft.com/office/drawing/2014/main" id="{4B4C48FB-EA0F-436E-ACC8-3A1AB9533509}"/>
              </a:ext>
            </a:extLst>
          </p:cNvPr>
          <p:cNvSpPr/>
          <p:nvPr/>
        </p:nvSpPr>
        <p:spPr>
          <a:xfrm>
            <a:off x="3322927" y="5836311"/>
            <a:ext cx="2141061" cy="755125"/>
          </a:xfrm>
          <a:prstGeom prst="roundRect">
            <a:avLst/>
          </a:prstGeom>
          <a:noFill/>
          <a:ln w="38100">
            <a:solidFill>
              <a:srgbClr val="FF0000"/>
            </a:solidFill>
            <a:prstDash val="lgDashDot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17686487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5"/>
                                        </p:tgtEl>
                                        <p:attrNameLst>
                                          <p:attrName>style.visibility</p:attrName>
                                        </p:attrNameLst>
                                      </p:cBhvr>
                                      <p:to>
                                        <p:strVal val="visible"/>
                                      </p:to>
                                    </p:set>
                                    <p:animEffect transition="in" filter="barn(inVertical)">
                                      <p:cBhvr>
                                        <p:cTn id="7" dur="500"/>
                                        <p:tgtEl>
                                          <p:spTgt spid="5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8"/>
                                        </p:tgtEl>
                                        <p:attrNameLst>
                                          <p:attrName>style.visibility</p:attrName>
                                        </p:attrNameLst>
                                      </p:cBhvr>
                                      <p:to>
                                        <p:strVal val="visible"/>
                                      </p:to>
                                    </p:set>
                                    <p:animEffect transition="in" filter="fade">
                                      <p:cBhvr>
                                        <p:cTn id="18" dur="500"/>
                                        <p:tgtEl>
                                          <p:spTgt spid="18"/>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fade">
                                      <p:cBhvr>
                                        <p:cTn id="21" dur="500"/>
                                        <p:tgtEl>
                                          <p:spTgt spid="19"/>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fade">
                                      <p:cBhvr>
                                        <p:cTn id="24" dur="500"/>
                                        <p:tgtEl>
                                          <p:spTgt spid="20"/>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fade">
                                      <p:cBhvr>
                                        <p:cTn id="27" dur="500"/>
                                        <p:tgtEl>
                                          <p:spTgt spid="21"/>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22"/>
                                        </p:tgtEl>
                                        <p:attrNameLst>
                                          <p:attrName>style.visibility</p:attrName>
                                        </p:attrNameLst>
                                      </p:cBhvr>
                                      <p:to>
                                        <p:strVal val="visible"/>
                                      </p:to>
                                    </p:set>
                                    <p:animEffect transition="in" filter="fade">
                                      <p:cBhvr>
                                        <p:cTn id="30" dur="500"/>
                                        <p:tgtEl>
                                          <p:spTgt spid="22"/>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23"/>
                                        </p:tgtEl>
                                        <p:attrNameLst>
                                          <p:attrName>style.visibility</p:attrName>
                                        </p:attrNameLst>
                                      </p:cBhvr>
                                      <p:to>
                                        <p:strVal val="visible"/>
                                      </p:to>
                                    </p:set>
                                    <p:animEffect transition="in" filter="fade">
                                      <p:cBhvr>
                                        <p:cTn id="33" dur="500"/>
                                        <p:tgtEl>
                                          <p:spTgt spid="23"/>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25"/>
                                        </p:tgtEl>
                                        <p:attrNameLst>
                                          <p:attrName>style.visibility</p:attrName>
                                        </p:attrNameLst>
                                      </p:cBhvr>
                                      <p:to>
                                        <p:strVal val="visible"/>
                                      </p:to>
                                    </p:set>
                                    <p:animEffect transition="in" filter="fade">
                                      <p:cBhvr>
                                        <p:cTn id="36" dur="500"/>
                                        <p:tgtEl>
                                          <p:spTgt spid="25"/>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26"/>
                                        </p:tgtEl>
                                        <p:attrNameLst>
                                          <p:attrName>style.visibility</p:attrName>
                                        </p:attrNameLst>
                                      </p:cBhvr>
                                      <p:to>
                                        <p:strVal val="visible"/>
                                      </p:to>
                                    </p:set>
                                    <p:animEffect transition="in" filter="fade">
                                      <p:cBhvr>
                                        <p:cTn id="39" dur="500"/>
                                        <p:tgtEl>
                                          <p:spTgt spid="26"/>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27"/>
                                        </p:tgtEl>
                                        <p:attrNameLst>
                                          <p:attrName>style.visibility</p:attrName>
                                        </p:attrNameLst>
                                      </p:cBhvr>
                                      <p:to>
                                        <p:strVal val="visible"/>
                                      </p:to>
                                    </p:set>
                                    <p:animEffect transition="in" filter="fade">
                                      <p:cBhvr>
                                        <p:cTn id="42" dur="500"/>
                                        <p:tgtEl>
                                          <p:spTgt spid="27"/>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28"/>
                                        </p:tgtEl>
                                        <p:attrNameLst>
                                          <p:attrName>style.visibility</p:attrName>
                                        </p:attrNameLst>
                                      </p:cBhvr>
                                      <p:to>
                                        <p:strVal val="visible"/>
                                      </p:to>
                                    </p:set>
                                    <p:animEffect transition="in" filter="fade">
                                      <p:cBhvr>
                                        <p:cTn id="45" dur="500"/>
                                        <p:tgtEl>
                                          <p:spTgt spid="28"/>
                                        </p:tgtEl>
                                      </p:cBhvr>
                                    </p:animEffect>
                                  </p:childTnLst>
                                </p:cTn>
                              </p:par>
                              <p:par>
                                <p:cTn id="46" presetID="10" presetClass="entr" presetSubtype="0" fill="hold" nodeType="withEffect">
                                  <p:stCondLst>
                                    <p:cond delay="0"/>
                                  </p:stCondLst>
                                  <p:childTnLst>
                                    <p:set>
                                      <p:cBhvr>
                                        <p:cTn id="47" dur="1" fill="hold">
                                          <p:stCondLst>
                                            <p:cond delay="0"/>
                                          </p:stCondLst>
                                        </p:cTn>
                                        <p:tgtEl>
                                          <p:spTgt spid="29"/>
                                        </p:tgtEl>
                                        <p:attrNameLst>
                                          <p:attrName>style.visibility</p:attrName>
                                        </p:attrNameLst>
                                      </p:cBhvr>
                                      <p:to>
                                        <p:strVal val="visible"/>
                                      </p:to>
                                    </p:set>
                                    <p:animEffect transition="in" filter="fade">
                                      <p:cBhvr>
                                        <p:cTn id="48" dur="500"/>
                                        <p:tgtEl>
                                          <p:spTgt spid="29"/>
                                        </p:tgtEl>
                                      </p:cBhvr>
                                    </p:animEffect>
                                  </p:childTnLst>
                                </p:cTn>
                              </p:par>
                              <p:par>
                                <p:cTn id="49" presetID="10" presetClass="entr" presetSubtype="0" fill="hold" nodeType="withEffect">
                                  <p:stCondLst>
                                    <p:cond delay="0"/>
                                  </p:stCondLst>
                                  <p:childTnLst>
                                    <p:set>
                                      <p:cBhvr>
                                        <p:cTn id="50" dur="1" fill="hold">
                                          <p:stCondLst>
                                            <p:cond delay="0"/>
                                          </p:stCondLst>
                                        </p:cTn>
                                        <p:tgtEl>
                                          <p:spTgt spid="35"/>
                                        </p:tgtEl>
                                        <p:attrNameLst>
                                          <p:attrName>style.visibility</p:attrName>
                                        </p:attrNameLst>
                                      </p:cBhvr>
                                      <p:to>
                                        <p:strVal val="visible"/>
                                      </p:to>
                                    </p:set>
                                    <p:animEffect transition="in" filter="fade">
                                      <p:cBhvr>
                                        <p:cTn id="51" dur="500"/>
                                        <p:tgtEl>
                                          <p:spTgt spid="35"/>
                                        </p:tgtEl>
                                      </p:cBhvr>
                                    </p:animEffect>
                                  </p:childTnLst>
                                </p:cTn>
                              </p:par>
                              <p:par>
                                <p:cTn id="52" presetID="10" presetClass="entr" presetSubtype="0" fill="hold" nodeType="withEffect">
                                  <p:stCondLst>
                                    <p:cond delay="0"/>
                                  </p:stCondLst>
                                  <p:childTnLst>
                                    <p:set>
                                      <p:cBhvr>
                                        <p:cTn id="53" dur="1" fill="hold">
                                          <p:stCondLst>
                                            <p:cond delay="0"/>
                                          </p:stCondLst>
                                        </p:cTn>
                                        <p:tgtEl>
                                          <p:spTgt spid="41"/>
                                        </p:tgtEl>
                                        <p:attrNameLst>
                                          <p:attrName>style.visibility</p:attrName>
                                        </p:attrNameLst>
                                      </p:cBhvr>
                                      <p:to>
                                        <p:strVal val="visible"/>
                                      </p:to>
                                    </p:set>
                                    <p:animEffect transition="in" filter="fade">
                                      <p:cBhvr>
                                        <p:cTn id="54" dur="500"/>
                                        <p:tgtEl>
                                          <p:spTgt spid="41"/>
                                        </p:tgtEl>
                                      </p:cBhvr>
                                    </p:animEffect>
                                  </p:childTnLst>
                                </p:cTn>
                              </p:par>
                              <p:par>
                                <p:cTn id="55" presetID="10" presetClass="entr" presetSubtype="0" fill="hold" nodeType="withEffect">
                                  <p:stCondLst>
                                    <p:cond delay="0"/>
                                  </p:stCondLst>
                                  <p:childTnLst>
                                    <p:set>
                                      <p:cBhvr>
                                        <p:cTn id="56" dur="1" fill="hold">
                                          <p:stCondLst>
                                            <p:cond delay="0"/>
                                          </p:stCondLst>
                                        </p:cTn>
                                        <p:tgtEl>
                                          <p:spTgt spid="47"/>
                                        </p:tgtEl>
                                        <p:attrNameLst>
                                          <p:attrName>style.visibility</p:attrName>
                                        </p:attrNameLst>
                                      </p:cBhvr>
                                      <p:to>
                                        <p:strVal val="visible"/>
                                      </p:to>
                                    </p:set>
                                    <p:animEffect transition="in" filter="fade">
                                      <p:cBhvr>
                                        <p:cTn id="57" dur="500"/>
                                        <p:tgtEl>
                                          <p:spTgt spid="47"/>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56"/>
                                        </p:tgtEl>
                                        <p:attrNameLst>
                                          <p:attrName>style.visibility</p:attrName>
                                        </p:attrNameLst>
                                      </p:cBhvr>
                                      <p:to>
                                        <p:strVal val="visible"/>
                                      </p:to>
                                    </p:set>
                                    <p:animEffect transition="in" filter="barn(inVertical)">
                                      <p:cBhvr>
                                        <p:cTn id="62" dur="500"/>
                                        <p:tgtEl>
                                          <p:spTgt spid="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8" grpId="0" animBg="1"/>
      <p:bldP spid="19" grpId="0" animBg="1"/>
      <p:bldP spid="20" grpId="0" animBg="1"/>
      <p:bldP spid="21" grpId="0" animBg="1"/>
      <p:bldP spid="22" grpId="0" animBg="1"/>
      <p:bldP spid="23" grpId="0" animBg="1"/>
      <p:bldP spid="25" grpId="0" animBg="1"/>
      <p:bldP spid="26" grpId="0" animBg="1"/>
      <p:bldP spid="27" grpId="0" animBg="1"/>
      <p:bldP spid="28" grpId="0" animBg="1"/>
      <p:bldP spid="55" grpId="0" animBg="1"/>
      <p:bldP spid="5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矩形 30">
            <a:extLst>
              <a:ext uri="{FF2B5EF4-FFF2-40B4-BE49-F238E27FC236}">
                <a16:creationId xmlns:a16="http://schemas.microsoft.com/office/drawing/2014/main" id="{439B1A77-D67A-474E-B43C-4B225B5E2121}"/>
              </a:ext>
            </a:extLst>
          </p:cNvPr>
          <p:cNvSpPr/>
          <p:nvPr/>
        </p:nvSpPr>
        <p:spPr>
          <a:xfrm>
            <a:off x="1456596" y="177437"/>
            <a:ext cx="2953437" cy="707886"/>
          </a:xfrm>
          <a:prstGeom prst="rect">
            <a:avLst/>
          </a:prstGeom>
        </p:spPr>
        <p:txBody>
          <a:bodyPr wrap="none">
            <a:spAutoFit/>
          </a:bodyPr>
          <a:lstStyle/>
          <a:p>
            <a:r>
              <a:rPr lang="en-US" altLang="zh-CN" sz="4000" b="1" dirty="0" err="1">
                <a:solidFill>
                  <a:schemeClr val="accent2"/>
                </a:solidFill>
                <a:latin typeface="Times New Roman" panose="02020603050405020304" pitchFamily="18" charset="0"/>
                <a:cs typeface="Times New Roman" panose="02020603050405020304" pitchFamily="18" charset="0"/>
                <a:sym typeface="+mn-lt"/>
              </a:rPr>
              <a:t>Trắc</a:t>
            </a:r>
            <a:r>
              <a:rPr lang="en-US" altLang="zh-CN" sz="4000" b="1" dirty="0">
                <a:solidFill>
                  <a:schemeClr val="accent2"/>
                </a:solidFill>
                <a:latin typeface="Times New Roman" panose="02020603050405020304" pitchFamily="18" charset="0"/>
                <a:cs typeface="Times New Roman" panose="02020603050405020304" pitchFamily="18" charset="0"/>
                <a:sym typeface="+mn-lt"/>
              </a:rPr>
              <a:t> </a:t>
            </a:r>
            <a:r>
              <a:rPr lang="en-US" altLang="zh-CN" sz="4000" b="1" dirty="0" err="1">
                <a:solidFill>
                  <a:schemeClr val="accent2"/>
                </a:solidFill>
                <a:latin typeface="Times New Roman" panose="02020603050405020304" pitchFamily="18" charset="0"/>
                <a:cs typeface="Times New Roman" panose="02020603050405020304" pitchFamily="18" charset="0"/>
                <a:sym typeface="+mn-lt"/>
              </a:rPr>
              <a:t>nghiệm</a:t>
            </a:r>
            <a:endParaRPr lang="zh-CN" altLang="en-US" sz="40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54" name="文本框 37">
            <a:extLst>
              <a:ext uri="{FF2B5EF4-FFF2-40B4-BE49-F238E27FC236}">
                <a16:creationId xmlns:a16="http://schemas.microsoft.com/office/drawing/2014/main" id="{22093964-68F2-4795-94AE-8EC69196F420}"/>
              </a:ext>
            </a:extLst>
          </p:cNvPr>
          <p:cNvSpPr txBox="1"/>
          <p:nvPr/>
        </p:nvSpPr>
        <p:spPr>
          <a:xfrm>
            <a:off x="424975" y="261845"/>
            <a:ext cx="748923" cy="769441"/>
          </a:xfrm>
          <a:prstGeom prst="rect">
            <a:avLst/>
          </a:prstGeom>
          <a:noFill/>
        </p:spPr>
        <p:txBody>
          <a:bodyPr wrap="none" rtlCol="0">
            <a:spAutoFit/>
          </a:bodyPr>
          <a:lstStyle/>
          <a:p>
            <a:r>
              <a:rPr lang="en-US" altLang="zh-CN" sz="4400" b="1" dirty="0">
                <a:solidFill>
                  <a:schemeClr val="accent2"/>
                </a:solidFill>
                <a:latin typeface="Times New Roman" panose="02020603050405020304" pitchFamily="18" charset="0"/>
                <a:cs typeface="Times New Roman" panose="02020603050405020304" pitchFamily="18" charset="0"/>
                <a:sym typeface="+mn-lt"/>
              </a:rPr>
              <a:t>01</a:t>
            </a:r>
            <a:endParaRPr lang="zh-CN" altLang="en-US" sz="44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55" name="Rectangle: Rounded Corners 54">
            <a:extLst>
              <a:ext uri="{FF2B5EF4-FFF2-40B4-BE49-F238E27FC236}">
                <a16:creationId xmlns:a16="http://schemas.microsoft.com/office/drawing/2014/main" id="{FCC762BD-E3DC-4D2D-94A3-1DE6023F0BAE}"/>
              </a:ext>
            </a:extLst>
          </p:cNvPr>
          <p:cNvSpPr/>
          <p:nvPr/>
        </p:nvSpPr>
        <p:spPr>
          <a:xfrm>
            <a:off x="1173898" y="1307581"/>
            <a:ext cx="10196844" cy="2880042"/>
          </a:xfrm>
          <a:prstGeom prst="roundRect">
            <a:avLst/>
          </a:prstGeom>
          <a:solidFill>
            <a:schemeClr val="bg1"/>
          </a:solidFill>
          <a:ln w="28575">
            <a:solidFill>
              <a:srgbClr val="66FF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i="1" u="sng" dirty="0" err="1">
                <a:solidFill>
                  <a:srgbClr val="FF0000"/>
                </a:solidFill>
                <a:latin typeface="Times New Roman" panose="02020603050405020304" pitchFamily="18" charset="0"/>
                <a:cs typeface="Times New Roman" panose="02020603050405020304" pitchFamily="18" charset="0"/>
              </a:rPr>
              <a:t>Câu</a:t>
            </a:r>
            <a:r>
              <a:rPr lang="en-US" sz="2400" b="1" i="1" u="sng" dirty="0">
                <a:solidFill>
                  <a:srgbClr val="FF0000"/>
                </a:solidFill>
                <a:latin typeface="Times New Roman" panose="02020603050405020304" pitchFamily="18" charset="0"/>
                <a:cs typeface="Times New Roman" panose="02020603050405020304" pitchFamily="18" charset="0"/>
              </a:rPr>
              <a:t> 3: </a:t>
            </a:r>
            <a:r>
              <a:rPr lang="en-US" sz="2400" dirty="0">
                <a:solidFill>
                  <a:schemeClr val="tx1"/>
                </a:solidFill>
                <a:latin typeface="Times New Roman" panose="02020603050405020304" pitchFamily="18" charset="0"/>
                <a:cs typeface="Times New Roman" panose="02020603050405020304" pitchFamily="18" charset="0"/>
              </a:rPr>
              <a:t>X </a:t>
            </a:r>
            <a:r>
              <a:rPr lang="en-US" sz="2400" dirty="0" err="1">
                <a:solidFill>
                  <a:schemeClr val="tx1"/>
                </a:solidFill>
                <a:latin typeface="Times New Roman" panose="02020603050405020304" pitchFamily="18" charset="0"/>
                <a:cs typeface="Times New Roman" panose="02020603050405020304" pitchFamily="18" charset="0"/>
              </a:rPr>
              <a:t>và</a:t>
            </a:r>
            <a:r>
              <a:rPr lang="en-US" sz="2400" dirty="0">
                <a:solidFill>
                  <a:schemeClr val="tx1"/>
                </a:solidFill>
                <a:latin typeface="Times New Roman" panose="02020603050405020304" pitchFamily="18" charset="0"/>
                <a:cs typeface="Times New Roman" panose="02020603050405020304" pitchFamily="18" charset="0"/>
              </a:rPr>
              <a:t> Y </a:t>
            </a:r>
            <a:r>
              <a:rPr lang="en-US" sz="2400" dirty="0" err="1">
                <a:solidFill>
                  <a:schemeClr val="tx1"/>
                </a:solidFill>
                <a:latin typeface="Times New Roman" panose="02020603050405020304" pitchFamily="18" charset="0"/>
                <a:cs typeface="Times New Roman" panose="02020603050405020304" pitchFamily="18" charset="0"/>
              </a:rPr>
              <a:t>là</a:t>
            </a:r>
            <a:r>
              <a:rPr lang="en-US" sz="2400" dirty="0">
                <a:solidFill>
                  <a:schemeClr val="tx1"/>
                </a:solidFill>
                <a:latin typeface="Times New Roman" panose="02020603050405020304" pitchFamily="18" charset="0"/>
                <a:cs typeface="Times New Roman" panose="02020603050405020304" pitchFamily="18" charset="0"/>
              </a:rPr>
              <a:t> 2 </a:t>
            </a:r>
            <a:r>
              <a:rPr lang="en-US" sz="2400" dirty="0" err="1">
                <a:solidFill>
                  <a:schemeClr val="tx1"/>
                </a:solidFill>
                <a:latin typeface="Times New Roman" panose="02020603050405020304" pitchFamily="18" charset="0"/>
                <a:cs typeface="Times New Roman" panose="02020603050405020304" pitchFamily="18" charset="0"/>
              </a:rPr>
              <a:t>nguyên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tố</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thuộc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nhóm</a:t>
            </a:r>
            <a:r>
              <a:rPr lang="en-US" sz="2400" dirty="0">
                <a:solidFill>
                  <a:schemeClr val="tx1"/>
                </a:solidFill>
                <a:latin typeface="Times New Roman" panose="02020603050405020304" pitchFamily="18" charset="0"/>
                <a:cs typeface="Times New Roman" panose="02020603050405020304" pitchFamily="18" charset="0"/>
              </a:rPr>
              <a:t> A </a:t>
            </a:r>
            <a:r>
              <a:rPr lang="en-US" sz="2400" dirty="0" err="1">
                <a:solidFill>
                  <a:schemeClr val="tx1"/>
                </a:solidFill>
                <a:latin typeface="Times New Roman" panose="02020603050405020304" pitchFamily="18" charset="0"/>
                <a:cs typeface="Times New Roman" panose="02020603050405020304" pitchFamily="18" charset="0"/>
              </a:rPr>
              <a:t>trong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cùng</a:t>
            </a:r>
            <a:r>
              <a:rPr lang="en-US" sz="2400" dirty="0">
                <a:solidFill>
                  <a:schemeClr val="tx1"/>
                </a:solidFill>
                <a:latin typeface="Times New Roman" panose="02020603050405020304" pitchFamily="18" charset="0"/>
                <a:cs typeface="Times New Roman" panose="02020603050405020304" pitchFamily="18" charset="0"/>
              </a:rPr>
              <a:t> 1 chu </a:t>
            </a:r>
            <a:r>
              <a:rPr lang="en-US" sz="2400" dirty="0" err="1">
                <a:solidFill>
                  <a:schemeClr val="tx1"/>
                </a:solidFill>
                <a:latin typeface="Times New Roman" panose="02020603050405020304" pitchFamily="18" charset="0"/>
                <a:cs typeface="Times New Roman" panose="02020603050405020304" pitchFamily="18" charset="0"/>
              </a:rPr>
              <a:t>kì</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của</a:t>
            </a:r>
            <a:r>
              <a:rPr lang="en-US" sz="2400" dirty="0">
                <a:solidFill>
                  <a:schemeClr val="tx1"/>
                </a:solidFill>
                <a:latin typeface="Times New Roman" panose="02020603050405020304" pitchFamily="18" charset="0"/>
                <a:cs typeface="Times New Roman" panose="02020603050405020304" pitchFamily="18" charset="0"/>
              </a:rPr>
              <a:t> BTH. Oxide </a:t>
            </a:r>
            <a:r>
              <a:rPr lang="en-US" sz="2400" dirty="0" err="1">
                <a:solidFill>
                  <a:schemeClr val="tx1"/>
                </a:solidFill>
                <a:latin typeface="Times New Roman" panose="02020603050405020304" pitchFamily="18" charset="0"/>
                <a:cs typeface="Times New Roman" panose="02020603050405020304" pitchFamily="18" charset="0"/>
              </a:rPr>
              <a:t>cao</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nhất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của</a:t>
            </a:r>
            <a:r>
              <a:rPr lang="en-US" sz="2400" dirty="0">
                <a:solidFill>
                  <a:schemeClr val="tx1"/>
                </a:solidFill>
                <a:latin typeface="Times New Roman" panose="02020603050405020304" pitchFamily="18" charset="0"/>
                <a:cs typeface="Times New Roman" panose="02020603050405020304" pitchFamily="18" charset="0"/>
              </a:rPr>
              <a:t> X </a:t>
            </a:r>
            <a:r>
              <a:rPr lang="en-US" sz="2400" dirty="0" err="1">
                <a:solidFill>
                  <a:schemeClr val="tx1"/>
                </a:solidFill>
                <a:latin typeface="Times New Roman" panose="02020603050405020304" pitchFamily="18" charset="0"/>
                <a:cs typeface="Times New Roman" panose="02020603050405020304" pitchFamily="18" charset="0"/>
              </a:rPr>
              <a:t>và</a:t>
            </a:r>
            <a:r>
              <a:rPr lang="en-US" sz="2400" dirty="0">
                <a:solidFill>
                  <a:schemeClr val="tx1"/>
                </a:solidFill>
                <a:latin typeface="Times New Roman" panose="02020603050405020304" pitchFamily="18" charset="0"/>
                <a:cs typeface="Times New Roman" panose="02020603050405020304" pitchFamily="18" charset="0"/>
              </a:rPr>
              <a:t> Y </a:t>
            </a:r>
            <a:r>
              <a:rPr lang="en-US" sz="2400" dirty="0" err="1">
                <a:solidFill>
                  <a:schemeClr val="tx1"/>
                </a:solidFill>
                <a:latin typeface="Times New Roman" panose="02020603050405020304" pitchFamily="18" charset="0"/>
                <a:cs typeface="Times New Roman" panose="02020603050405020304" pitchFamily="18" charset="0"/>
              </a:rPr>
              <a:t>có</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dạng</a:t>
            </a:r>
            <a:r>
              <a:rPr lang="en-US" sz="2400" dirty="0">
                <a:solidFill>
                  <a:schemeClr val="tx1"/>
                </a:solidFill>
                <a:latin typeface="Times New Roman" panose="02020603050405020304" pitchFamily="18" charset="0"/>
                <a:cs typeface="Times New Roman" panose="02020603050405020304" pitchFamily="18" charset="0"/>
              </a:rPr>
              <a:t> X</a:t>
            </a:r>
            <a:r>
              <a:rPr lang="en-US" sz="2400" baseline="-25000" dirty="0">
                <a:solidFill>
                  <a:schemeClr val="tx1"/>
                </a:solidFill>
                <a:latin typeface="Times New Roman" panose="02020603050405020304" pitchFamily="18" charset="0"/>
                <a:cs typeface="Times New Roman" panose="02020603050405020304" pitchFamily="18" charset="0"/>
              </a:rPr>
              <a:t>2</a:t>
            </a:r>
            <a:r>
              <a:rPr lang="en-US" sz="2400" dirty="0">
                <a:solidFill>
                  <a:schemeClr val="tx1"/>
                </a:solidFill>
                <a:latin typeface="Times New Roman" panose="02020603050405020304" pitchFamily="18" charset="0"/>
                <a:cs typeface="Times New Roman" panose="02020603050405020304" pitchFamily="18" charset="0"/>
              </a:rPr>
              <a:t>O</a:t>
            </a:r>
            <a:r>
              <a:rPr lang="en-US" sz="2400" baseline="-25000" dirty="0">
                <a:solidFill>
                  <a:schemeClr val="tx1"/>
                </a:solidFill>
                <a:latin typeface="Times New Roman" panose="02020603050405020304" pitchFamily="18" charset="0"/>
                <a:cs typeface="Times New Roman" panose="02020603050405020304" pitchFamily="18" charset="0"/>
              </a:rPr>
              <a:t>3</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và</a:t>
            </a:r>
            <a:r>
              <a:rPr lang="en-US" sz="2400" dirty="0">
                <a:solidFill>
                  <a:schemeClr val="tx1"/>
                </a:solidFill>
                <a:latin typeface="Times New Roman" panose="02020603050405020304" pitchFamily="18" charset="0"/>
                <a:cs typeface="Times New Roman" panose="02020603050405020304" pitchFamily="18" charset="0"/>
              </a:rPr>
              <a:t> YO</a:t>
            </a:r>
            <a:r>
              <a:rPr lang="en-US" sz="2400" baseline="-25000" dirty="0">
                <a:solidFill>
                  <a:schemeClr val="tx1"/>
                </a:solidFill>
                <a:latin typeface="Times New Roman" panose="02020603050405020304" pitchFamily="18" charset="0"/>
                <a:cs typeface="Times New Roman" panose="02020603050405020304" pitchFamily="18" charset="0"/>
              </a:rPr>
              <a:t>3</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Trong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các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phát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biểu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sau</a:t>
            </a:r>
            <a:r>
              <a:rPr lang="en-US" sz="2400" dirty="0">
                <a:solidFill>
                  <a:schemeClr val="tx1"/>
                </a:solidFill>
                <a:latin typeface="Times New Roman" panose="02020603050405020304" pitchFamily="18" charset="0"/>
                <a:cs typeface="Times New Roman" panose="02020603050405020304" pitchFamily="18" charset="0"/>
              </a:rPr>
              <a:t>: </a:t>
            </a:r>
          </a:p>
          <a:p>
            <a:pPr marL="457200" indent="-457200" algn="just">
              <a:buAutoNum type="arabicParenBoth"/>
            </a:pPr>
            <a:r>
              <a:rPr lang="en-US" sz="2400" dirty="0">
                <a:solidFill>
                  <a:schemeClr val="tx1"/>
                </a:solidFill>
                <a:latin typeface="Times New Roman" panose="02020603050405020304" pitchFamily="18" charset="0"/>
                <a:cs typeface="Times New Roman" panose="02020603050405020304" pitchFamily="18" charset="0"/>
              </a:rPr>
              <a:t>X </a:t>
            </a:r>
            <a:r>
              <a:rPr lang="en-US" sz="2400" dirty="0" err="1">
                <a:solidFill>
                  <a:schemeClr val="tx1"/>
                </a:solidFill>
                <a:latin typeface="Times New Roman" panose="02020603050405020304" pitchFamily="18" charset="0"/>
                <a:cs typeface="Times New Roman" panose="02020603050405020304" pitchFamily="18" charset="0"/>
              </a:rPr>
              <a:t>và</a:t>
            </a:r>
            <a:r>
              <a:rPr lang="en-US" sz="2400" dirty="0">
                <a:solidFill>
                  <a:schemeClr val="tx1"/>
                </a:solidFill>
                <a:latin typeface="Times New Roman" panose="02020603050405020304" pitchFamily="18" charset="0"/>
                <a:cs typeface="Times New Roman" panose="02020603050405020304" pitchFamily="18" charset="0"/>
              </a:rPr>
              <a:t> Y </a:t>
            </a:r>
            <a:r>
              <a:rPr lang="en-US" sz="2400" dirty="0" err="1">
                <a:solidFill>
                  <a:schemeClr val="tx1"/>
                </a:solidFill>
                <a:latin typeface="Times New Roman" panose="02020603050405020304" pitchFamily="18" charset="0"/>
                <a:cs typeface="Times New Roman" panose="02020603050405020304" pitchFamily="18" charset="0"/>
              </a:rPr>
              <a:t>thuộc</a:t>
            </a:r>
            <a:r>
              <a:rPr lang="en-US" sz="2400" dirty="0">
                <a:solidFill>
                  <a:schemeClr val="tx1"/>
                </a:solidFill>
                <a:latin typeface="Times New Roman" panose="02020603050405020304" pitchFamily="18" charset="0"/>
                <a:cs typeface="Times New Roman" panose="02020603050405020304" pitchFamily="18" charset="0"/>
              </a:rPr>
              <a:t> 2 </a:t>
            </a:r>
            <a:r>
              <a:rPr lang="en-US" sz="2400" dirty="0" err="1">
                <a:solidFill>
                  <a:schemeClr val="tx1"/>
                </a:solidFill>
                <a:latin typeface="Times New Roman" panose="02020603050405020304" pitchFamily="18" charset="0"/>
                <a:cs typeface="Times New Roman" panose="02020603050405020304" pitchFamily="18" charset="0"/>
              </a:rPr>
              <a:t>nhóm</a:t>
            </a:r>
            <a:r>
              <a:rPr lang="en-US" sz="2400" dirty="0">
                <a:solidFill>
                  <a:schemeClr val="tx1"/>
                </a:solidFill>
                <a:latin typeface="Times New Roman" panose="02020603050405020304" pitchFamily="18" charset="0"/>
                <a:cs typeface="Times New Roman" panose="02020603050405020304" pitchFamily="18" charset="0"/>
              </a:rPr>
              <a:t> A </a:t>
            </a:r>
            <a:r>
              <a:rPr lang="en-US" sz="2400" dirty="0" err="1">
                <a:solidFill>
                  <a:schemeClr val="tx1"/>
                </a:solidFill>
                <a:latin typeface="Times New Roman" panose="02020603050405020304" pitchFamily="18" charset="0"/>
                <a:cs typeface="Times New Roman" panose="02020603050405020304" pitchFamily="18" charset="0"/>
              </a:rPr>
              <a:t>kế</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tiếp</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nhau</a:t>
            </a:r>
            <a:endParaRPr lang="en-US" sz="2400" dirty="0">
              <a:solidFill>
                <a:schemeClr val="tx1"/>
              </a:solidFill>
              <a:latin typeface="Times New Roman" panose="02020603050405020304" pitchFamily="18" charset="0"/>
              <a:cs typeface="Times New Roman" panose="02020603050405020304" pitchFamily="18" charset="0"/>
            </a:endParaRPr>
          </a:p>
          <a:p>
            <a:pPr marL="457200" indent="-457200" algn="just">
              <a:buAutoNum type="arabicParenBoth"/>
            </a:pPr>
            <a:r>
              <a:rPr lang="en-US" sz="2400" dirty="0">
                <a:solidFill>
                  <a:schemeClr val="tx1"/>
                </a:solidFill>
                <a:latin typeface="Times New Roman" panose="02020603050405020304" pitchFamily="18" charset="0"/>
                <a:cs typeface="Times New Roman" panose="02020603050405020304" pitchFamily="18" charset="0"/>
              </a:rPr>
              <a:t>X </a:t>
            </a:r>
            <a:r>
              <a:rPr lang="en-US" sz="2400" dirty="0" err="1">
                <a:solidFill>
                  <a:schemeClr val="tx1"/>
                </a:solidFill>
                <a:latin typeface="Times New Roman" panose="02020603050405020304" pitchFamily="18" charset="0"/>
                <a:cs typeface="Times New Roman" panose="02020603050405020304" pitchFamily="18" charset="0"/>
              </a:rPr>
              <a:t>là</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kim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loại</a:t>
            </a:r>
            <a:r>
              <a:rPr lang="en-US" sz="2400" dirty="0">
                <a:solidFill>
                  <a:schemeClr val="tx1"/>
                </a:solidFill>
                <a:latin typeface="Times New Roman" panose="02020603050405020304" pitchFamily="18" charset="0"/>
                <a:cs typeface="Times New Roman" panose="02020603050405020304" pitchFamily="18" charset="0"/>
              </a:rPr>
              <a:t>, Y </a:t>
            </a:r>
            <a:r>
              <a:rPr lang="en-US" sz="2400" dirty="0" err="1">
                <a:solidFill>
                  <a:schemeClr val="tx1"/>
                </a:solidFill>
                <a:latin typeface="Times New Roman" panose="02020603050405020304" pitchFamily="18" charset="0"/>
                <a:cs typeface="Times New Roman" panose="02020603050405020304" pitchFamily="18" charset="0"/>
              </a:rPr>
              <a:t>là</a:t>
            </a:r>
            <a:r>
              <a:rPr lang="en-US" sz="2400" dirty="0">
                <a:solidFill>
                  <a:schemeClr val="tx1"/>
                </a:solidFill>
                <a:latin typeface="Times New Roman" panose="02020603050405020304" pitchFamily="18" charset="0"/>
                <a:cs typeface="Times New Roman" panose="02020603050405020304" pitchFamily="18" charset="0"/>
              </a:rPr>
              <a:t> phi </a:t>
            </a:r>
            <a:r>
              <a:rPr lang="en-US" sz="2400" dirty="0" err="1">
                <a:solidFill>
                  <a:schemeClr val="tx1"/>
                </a:solidFill>
                <a:latin typeface="Times New Roman" panose="02020603050405020304" pitchFamily="18" charset="0"/>
                <a:cs typeface="Times New Roman" panose="02020603050405020304" pitchFamily="18" charset="0"/>
              </a:rPr>
              <a:t>kim</a:t>
            </a:r>
            <a:endParaRPr lang="en-US" sz="2400" dirty="0">
              <a:solidFill>
                <a:schemeClr val="tx1"/>
              </a:solidFill>
              <a:latin typeface="Times New Roman" panose="02020603050405020304" pitchFamily="18" charset="0"/>
              <a:cs typeface="Times New Roman" panose="02020603050405020304" pitchFamily="18" charset="0"/>
            </a:endParaRPr>
          </a:p>
          <a:p>
            <a:pPr marL="457200" indent="-457200" algn="just">
              <a:buAutoNum type="arabicParenBoth"/>
            </a:pPr>
            <a:r>
              <a:rPr lang="en-US" sz="2400" dirty="0">
                <a:solidFill>
                  <a:schemeClr val="tx1"/>
                </a:solidFill>
                <a:latin typeface="Times New Roman" panose="02020603050405020304" pitchFamily="18" charset="0"/>
                <a:cs typeface="Times New Roman" panose="02020603050405020304" pitchFamily="18" charset="0"/>
              </a:rPr>
              <a:t>X</a:t>
            </a:r>
            <a:r>
              <a:rPr lang="en-US" sz="2400" baseline="-25000" dirty="0">
                <a:solidFill>
                  <a:schemeClr val="tx1"/>
                </a:solidFill>
                <a:latin typeface="Times New Roman" panose="02020603050405020304" pitchFamily="18" charset="0"/>
                <a:cs typeface="Times New Roman" panose="02020603050405020304" pitchFamily="18" charset="0"/>
              </a:rPr>
              <a:t>2</a:t>
            </a:r>
            <a:r>
              <a:rPr lang="en-US" sz="2400" dirty="0">
                <a:solidFill>
                  <a:schemeClr val="tx1"/>
                </a:solidFill>
                <a:latin typeface="Times New Roman" panose="02020603050405020304" pitchFamily="18" charset="0"/>
                <a:cs typeface="Times New Roman" panose="02020603050405020304" pitchFamily="18" charset="0"/>
              </a:rPr>
              <a:t>O</a:t>
            </a:r>
            <a:r>
              <a:rPr lang="en-US" sz="2400" baseline="-25000" dirty="0">
                <a:solidFill>
                  <a:schemeClr val="tx1"/>
                </a:solidFill>
                <a:latin typeface="Times New Roman" panose="02020603050405020304" pitchFamily="18" charset="0"/>
                <a:cs typeface="Times New Roman" panose="02020603050405020304" pitchFamily="18" charset="0"/>
              </a:rPr>
              <a:t>3</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là</a:t>
            </a:r>
            <a:r>
              <a:rPr lang="en-US" sz="2400" dirty="0">
                <a:solidFill>
                  <a:schemeClr val="tx1"/>
                </a:solidFill>
                <a:latin typeface="Times New Roman" panose="02020603050405020304" pitchFamily="18" charset="0"/>
                <a:cs typeface="Times New Roman" panose="02020603050405020304" pitchFamily="18" charset="0"/>
              </a:rPr>
              <a:t> basic oxide, YO</a:t>
            </a:r>
            <a:r>
              <a:rPr lang="en-US" sz="2400" baseline="-25000" dirty="0">
                <a:solidFill>
                  <a:schemeClr val="tx1"/>
                </a:solidFill>
                <a:latin typeface="Times New Roman" panose="02020603050405020304" pitchFamily="18" charset="0"/>
                <a:cs typeface="Times New Roman" panose="02020603050405020304" pitchFamily="18" charset="0"/>
              </a:rPr>
              <a:t>3</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và</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là</a:t>
            </a:r>
            <a:r>
              <a:rPr lang="en-US" sz="2400" dirty="0">
                <a:solidFill>
                  <a:schemeClr val="tx1"/>
                </a:solidFill>
                <a:latin typeface="Times New Roman" panose="02020603050405020304" pitchFamily="18" charset="0"/>
                <a:cs typeface="Times New Roman" panose="02020603050405020304" pitchFamily="18" charset="0"/>
              </a:rPr>
              <a:t> acidic oxide</a:t>
            </a:r>
          </a:p>
          <a:p>
            <a:pPr marL="457200" indent="-457200" algn="just">
              <a:buAutoNum type="arabicParenBoth"/>
            </a:pPr>
            <a:r>
              <a:rPr lang="en-US" sz="2400" dirty="0">
                <a:solidFill>
                  <a:schemeClr val="tx1"/>
                </a:solidFill>
                <a:latin typeface="Times New Roman" panose="02020603050405020304" pitchFamily="18" charset="0"/>
                <a:cs typeface="Times New Roman" panose="02020603050405020304" pitchFamily="18" charset="0"/>
              </a:rPr>
              <a:t>Hydroxide </a:t>
            </a:r>
            <a:r>
              <a:rPr lang="en-US" sz="2400" dirty="0" err="1">
                <a:solidFill>
                  <a:schemeClr val="tx1"/>
                </a:solidFill>
                <a:latin typeface="Times New Roman" panose="02020603050405020304" pitchFamily="18" charset="0"/>
                <a:cs typeface="Times New Roman" panose="02020603050405020304" pitchFamily="18" charset="0"/>
              </a:rPr>
              <a:t>cao</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nhất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của</a:t>
            </a:r>
            <a:r>
              <a:rPr lang="en-US" sz="2400" dirty="0">
                <a:solidFill>
                  <a:schemeClr val="tx1"/>
                </a:solidFill>
                <a:latin typeface="Times New Roman" panose="02020603050405020304" pitchFamily="18" charset="0"/>
                <a:cs typeface="Times New Roman" panose="02020603050405020304" pitchFamily="18" charset="0"/>
              </a:rPr>
              <a:t> Y </a:t>
            </a:r>
            <a:r>
              <a:rPr lang="en-US" sz="2400" dirty="0" err="1">
                <a:solidFill>
                  <a:schemeClr val="tx1"/>
                </a:solidFill>
                <a:latin typeface="Times New Roman" panose="02020603050405020304" pitchFamily="18" charset="0"/>
                <a:cs typeface="Times New Roman" panose="02020603050405020304" pitchFamily="18" charset="0"/>
              </a:rPr>
              <a:t>có</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dạng</a:t>
            </a:r>
            <a:r>
              <a:rPr lang="en-US" sz="2400" dirty="0">
                <a:solidFill>
                  <a:schemeClr val="tx1"/>
                </a:solidFill>
                <a:latin typeface="Times New Roman" panose="02020603050405020304" pitchFamily="18" charset="0"/>
                <a:cs typeface="Times New Roman" panose="02020603050405020304" pitchFamily="18" charset="0"/>
              </a:rPr>
              <a:t> Y(OH)</a:t>
            </a:r>
            <a:r>
              <a:rPr lang="en-US" sz="2400" baseline="-25000" dirty="0">
                <a:solidFill>
                  <a:schemeClr val="tx1"/>
                </a:solidFill>
                <a:latin typeface="Times New Roman" panose="02020603050405020304" pitchFamily="18" charset="0"/>
                <a:cs typeface="Times New Roman" panose="02020603050405020304" pitchFamily="18" charset="0"/>
              </a:rPr>
              <a:t>6</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và</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có</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tính</a:t>
            </a:r>
            <a:r>
              <a:rPr lang="en-US" sz="2400" dirty="0">
                <a:solidFill>
                  <a:schemeClr val="tx1"/>
                </a:solidFill>
                <a:latin typeface="Times New Roman" panose="02020603050405020304" pitchFamily="18" charset="0"/>
                <a:cs typeface="Times New Roman" panose="02020603050405020304" pitchFamily="18" charset="0"/>
              </a:rPr>
              <a:t> base</a:t>
            </a:r>
          </a:p>
          <a:p>
            <a:pPr algn="just"/>
            <a:r>
              <a:rPr lang="en-US" sz="2400" dirty="0" err="1">
                <a:solidFill>
                  <a:schemeClr val="tx1"/>
                </a:solidFill>
                <a:latin typeface="Times New Roman" panose="02020603050405020304" pitchFamily="18" charset="0"/>
                <a:cs typeface="Times New Roman" panose="02020603050405020304" pitchFamily="18" charset="0"/>
              </a:rPr>
              <a:t>Số</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phát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biểu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đúng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là</a:t>
            </a:r>
            <a:r>
              <a:rPr lang="en-US" sz="2400" dirty="0">
                <a:solidFill>
                  <a:schemeClr val="tx1"/>
                </a:solidFill>
                <a:latin typeface="Times New Roman" panose="02020603050405020304" pitchFamily="18" charset="0"/>
                <a:cs typeface="Times New Roman" panose="02020603050405020304" pitchFamily="18" charset="0"/>
              </a:rPr>
              <a:t>:</a:t>
            </a:r>
            <a:endParaRPr lang="vi-VN" sz="2400" dirty="0">
              <a:solidFill>
                <a:schemeClr val="tx1"/>
              </a:solidFill>
              <a:latin typeface="Times New Roman" panose="02020603050405020304" pitchFamily="18" charset="0"/>
              <a:cs typeface="Times New Roman" panose="02020603050405020304" pitchFamily="18" charset="0"/>
            </a:endParaRPr>
          </a:p>
        </p:txBody>
      </p:sp>
      <p:cxnSp>
        <p:nvCxnSpPr>
          <p:cNvPr id="40" name="Straight Connector 39">
            <a:extLst>
              <a:ext uri="{FF2B5EF4-FFF2-40B4-BE49-F238E27FC236}">
                <a16:creationId xmlns:a16="http://schemas.microsoft.com/office/drawing/2014/main" id="{01458C1F-5145-4831-8A86-37147370031E}"/>
              </a:ext>
            </a:extLst>
          </p:cNvPr>
          <p:cNvCxnSpPr/>
          <p:nvPr/>
        </p:nvCxnSpPr>
        <p:spPr>
          <a:xfrm>
            <a:off x="1761979" y="4997407"/>
            <a:ext cx="8382000" cy="0"/>
          </a:xfrm>
          <a:prstGeom prst="line">
            <a:avLst/>
          </a:prstGeom>
          <a:ln w="38100">
            <a:headEnd type="oval"/>
            <a:tailEnd type="oval"/>
          </a:ln>
        </p:spPr>
        <p:style>
          <a:lnRef idx="1">
            <a:schemeClr val="accent1"/>
          </a:lnRef>
          <a:fillRef idx="0">
            <a:schemeClr val="accent1"/>
          </a:fillRef>
          <a:effectRef idx="0">
            <a:schemeClr val="accent1"/>
          </a:effectRef>
          <a:fontRef idx="minor">
            <a:schemeClr val="tx1"/>
          </a:fontRef>
        </p:style>
      </p:cxnSp>
      <p:sp>
        <p:nvSpPr>
          <p:cNvPr id="46" name="TextBox 18">
            <a:extLst>
              <a:ext uri="{FF2B5EF4-FFF2-40B4-BE49-F238E27FC236}">
                <a16:creationId xmlns:a16="http://schemas.microsoft.com/office/drawing/2014/main" id="{45EC0141-1A50-4DF9-A89A-ADC9C7453DC0}"/>
              </a:ext>
            </a:extLst>
          </p:cNvPr>
          <p:cNvSpPr txBox="1"/>
          <p:nvPr/>
        </p:nvSpPr>
        <p:spPr>
          <a:xfrm flipH="1">
            <a:off x="2892844" y="4291459"/>
            <a:ext cx="399060" cy="646331"/>
          </a:xfrm>
          <a:prstGeom prst="rect">
            <a:avLst/>
          </a:prstGeom>
          <a:noFill/>
        </p:spPr>
        <p:txBody>
          <a:bodyPr wrap="square" rtlCol="0">
            <a:spAutoFit/>
          </a:bodyPr>
          <a:lstStyle/>
          <a:p>
            <a:r>
              <a:rPr lang="en-US" sz="3600" b="1" dirty="0">
                <a:effectLst/>
                <a:latin typeface="Times New Roman" panose="02020603050405020304" pitchFamily="18" charset="0"/>
                <a:ea typeface="Times New Roman" panose="02020603050405020304" pitchFamily="18" charset="0"/>
                <a:cs typeface="Times New Roman" panose="02020603050405020304" pitchFamily="18" charset="0"/>
              </a:rPr>
              <a:t>A</a:t>
            </a:r>
            <a:endParaRPr lang="en-US" sz="3600" b="1"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2" name="TextBox 18">
            <a:extLst>
              <a:ext uri="{FF2B5EF4-FFF2-40B4-BE49-F238E27FC236}">
                <a16:creationId xmlns:a16="http://schemas.microsoft.com/office/drawing/2014/main" id="{815536B3-7029-4490-AB48-689E3CD257EC}"/>
              </a:ext>
            </a:extLst>
          </p:cNvPr>
          <p:cNvSpPr txBox="1"/>
          <p:nvPr/>
        </p:nvSpPr>
        <p:spPr>
          <a:xfrm flipH="1">
            <a:off x="4787217" y="4308557"/>
            <a:ext cx="399060" cy="646331"/>
          </a:xfrm>
          <a:prstGeom prst="rect">
            <a:avLst/>
          </a:prstGeom>
          <a:noFill/>
        </p:spPr>
        <p:txBody>
          <a:bodyPr wrap="square" rtlCol="0">
            <a:spAutoFit/>
          </a:bodyPr>
          <a:lstStyle/>
          <a:p>
            <a:r>
              <a:rPr lang="en-US" sz="3600" b="1" dirty="0">
                <a:latin typeface="Times New Roman" panose="02020603050405020304" pitchFamily="18" charset="0"/>
                <a:ea typeface="Times New Roman" panose="02020603050405020304" pitchFamily="18" charset="0"/>
                <a:cs typeface="Times New Roman" panose="02020603050405020304" pitchFamily="18" charset="0"/>
              </a:rPr>
              <a:t>B</a:t>
            </a:r>
          </a:p>
        </p:txBody>
      </p:sp>
      <p:sp>
        <p:nvSpPr>
          <p:cNvPr id="57" name="TextBox 18">
            <a:extLst>
              <a:ext uri="{FF2B5EF4-FFF2-40B4-BE49-F238E27FC236}">
                <a16:creationId xmlns:a16="http://schemas.microsoft.com/office/drawing/2014/main" id="{FA30B5A3-D140-41D9-A8AB-9ABCDA996AF5}"/>
              </a:ext>
            </a:extLst>
          </p:cNvPr>
          <p:cNvSpPr txBox="1"/>
          <p:nvPr/>
        </p:nvSpPr>
        <p:spPr>
          <a:xfrm flipH="1">
            <a:off x="6679519" y="4270394"/>
            <a:ext cx="399060" cy="646331"/>
          </a:xfrm>
          <a:prstGeom prst="rect">
            <a:avLst/>
          </a:prstGeom>
          <a:noFill/>
        </p:spPr>
        <p:txBody>
          <a:bodyPr wrap="square" rtlCol="0">
            <a:spAutoFit/>
          </a:bodyPr>
          <a:lstStyle/>
          <a:p>
            <a:r>
              <a:rPr lang="en-US" sz="3600" b="1" dirty="0">
                <a:latin typeface="Times New Roman" panose="02020603050405020304" pitchFamily="18" charset="0"/>
                <a:ea typeface="Times New Roman" panose="02020603050405020304" pitchFamily="18" charset="0"/>
                <a:cs typeface="Times New Roman" panose="02020603050405020304" pitchFamily="18" charset="0"/>
              </a:rPr>
              <a:t>C</a:t>
            </a:r>
          </a:p>
        </p:txBody>
      </p:sp>
      <p:sp>
        <p:nvSpPr>
          <p:cNvPr id="58" name="TextBox 57">
            <a:extLst>
              <a:ext uri="{FF2B5EF4-FFF2-40B4-BE49-F238E27FC236}">
                <a16:creationId xmlns:a16="http://schemas.microsoft.com/office/drawing/2014/main" id="{3B7BCF4B-5725-4782-B497-2F2A901DAB75}"/>
              </a:ext>
            </a:extLst>
          </p:cNvPr>
          <p:cNvSpPr txBox="1"/>
          <p:nvPr/>
        </p:nvSpPr>
        <p:spPr>
          <a:xfrm flipH="1">
            <a:off x="8648229" y="4339479"/>
            <a:ext cx="399060" cy="646331"/>
          </a:xfrm>
          <a:prstGeom prst="rect">
            <a:avLst/>
          </a:prstGeom>
          <a:noFill/>
        </p:spPr>
        <p:txBody>
          <a:bodyPr wrap="square" rtlCol="0">
            <a:spAutoFit/>
          </a:bodyPr>
          <a:lstStyle/>
          <a:p>
            <a:r>
              <a:rPr lang="en-US" sz="3600" b="1" dirty="0">
                <a:latin typeface="Times New Roman" panose="02020603050405020304" pitchFamily="18" charset="0"/>
                <a:ea typeface="Times New Roman" panose="02020603050405020304" pitchFamily="18" charset="0"/>
                <a:cs typeface="Times New Roman" panose="02020603050405020304" pitchFamily="18" charset="0"/>
              </a:rPr>
              <a:t>D</a:t>
            </a:r>
          </a:p>
        </p:txBody>
      </p:sp>
      <p:grpSp>
        <p:nvGrpSpPr>
          <p:cNvPr id="59" name="Group 58">
            <a:extLst>
              <a:ext uri="{FF2B5EF4-FFF2-40B4-BE49-F238E27FC236}">
                <a16:creationId xmlns:a16="http://schemas.microsoft.com/office/drawing/2014/main" id="{4374674A-E699-4B80-AB24-C7DA7CBA2AC1}"/>
              </a:ext>
            </a:extLst>
          </p:cNvPr>
          <p:cNvGrpSpPr/>
          <p:nvPr/>
        </p:nvGrpSpPr>
        <p:grpSpPr>
          <a:xfrm>
            <a:off x="2219178" y="4997408"/>
            <a:ext cx="1738431" cy="965063"/>
            <a:chOff x="685799" y="1200151"/>
            <a:chExt cx="1738431" cy="965063"/>
          </a:xfrm>
        </p:grpSpPr>
        <p:sp>
          <p:nvSpPr>
            <p:cNvPr id="60" name="Isosceles Triangle 59">
              <a:extLst>
                <a:ext uri="{FF2B5EF4-FFF2-40B4-BE49-F238E27FC236}">
                  <a16:creationId xmlns:a16="http://schemas.microsoft.com/office/drawing/2014/main" id="{5980E7E4-5612-41FB-9985-6B64BF226D03}"/>
                </a:ext>
              </a:extLst>
            </p:cNvPr>
            <p:cNvSpPr/>
            <p:nvPr/>
          </p:nvSpPr>
          <p:spPr>
            <a:xfrm>
              <a:off x="1447800" y="1200151"/>
              <a:ext cx="228600" cy="304792"/>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latin typeface="Times New Roman" panose="02020603050405020304" pitchFamily="18" charset="0"/>
                <a:cs typeface="Times New Roman" panose="02020603050405020304" pitchFamily="18" charset="0"/>
              </a:endParaRPr>
            </a:p>
          </p:txBody>
        </p:sp>
        <p:sp>
          <p:nvSpPr>
            <p:cNvPr id="61" name="Rectangle: Rounded Corners 60">
              <a:extLst>
                <a:ext uri="{FF2B5EF4-FFF2-40B4-BE49-F238E27FC236}">
                  <a16:creationId xmlns:a16="http://schemas.microsoft.com/office/drawing/2014/main" id="{1FAD99A3-243B-415A-BACA-5D31575E0E6E}"/>
                </a:ext>
              </a:extLst>
            </p:cNvPr>
            <p:cNvSpPr/>
            <p:nvPr/>
          </p:nvSpPr>
          <p:spPr>
            <a:xfrm>
              <a:off x="685799" y="1521375"/>
              <a:ext cx="1738431" cy="551594"/>
            </a:xfrm>
            <a:prstGeom prst="roundRect">
              <a:avLst>
                <a:gd name="adj" fmla="val 26274"/>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latin typeface="Times New Roman" panose="02020603050405020304" pitchFamily="18" charset="0"/>
                <a:cs typeface="Times New Roman" panose="02020603050405020304" pitchFamily="18" charset="0"/>
              </a:endParaRPr>
            </a:p>
          </p:txBody>
        </p:sp>
        <p:sp>
          <p:nvSpPr>
            <p:cNvPr id="62" name="TextBox 18">
              <a:extLst>
                <a:ext uri="{FF2B5EF4-FFF2-40B4-BE49-F238E27FC236}">
                  <a16:creationId xmlns:a16="http://schemas.microsoft.com/office/drawing/2014/main" id="{9F85DEEB-5FC2-4623-8041-DA6EA15308D5}"/>
                </a:ext>
              </a:extLst>
            </p:cNvPr>
            <p:cNvSpPr txBox="1"/>
            <p:nvPr/>
          </p:nvSpPr>
          <p:spPr>
            <a:xfrm flipH="1">
              <a:off x="1056421" y="1518883"/>
              <a:ext cx="970485" cy="646331"/>
            </a:xfrm>
            <a:prstGeom prst="rect">
              <a:avLst/>
            </a:prstGeom>
            <a:noFill/>
          </p:spPr>
          <p:txBody>
            <a:bodyPr wrap="square" rtlCol="0">
              <a:spAutoFit/>
            </a:bodyPr>
            <a:lstStyle/>
            <a:p>
              <a:pPr algn="ctr"/>
              <a:r>
                <a:rPr lang="en-US" sz="36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3600" dirty="0">
                <a:solidFill>
                  <a:schemeClr val="bg1"/>
                </a:solidFill>
                <a:latin typeface="Times New Roman" panose="02020603050405020304" pitchFamily="18" charset="0"/>
                <a:ea typeface="Yeseva One" panose="00000500000000000000" charset="0"/>
                <a:cs typeface="Times New Roman" panose="02020603050405020304" pitchFamily="18" charset="0"/>
              </a:endParaRPr>
            </a:p>
          </p:txBody>
        </p:sp>
      </p:grpSp>
      <p:grpSp>
        <p:nvGrpSpPr>
          <p:cNvPr id="63" name="Group 62">
            <a:extLst>
              <a:ext uri="{FF2B5EF4-FFF2-40B4-BE49-F238E27FC236}">
                <a16:creationId xmlns:a16="http://schemas.microsoft.com/office/drawing/2014/main" id="{110FCAA3-0237-409D-B81C-895BD83595D2}"/>
              </a:ext>
            </a:extLst>
          </p:cNvPr>
          <p:cNvGrpSpPr/>
          <p:nvPr/>
        </p:nvGrpSpPr>
        <p:grpSpPr>
          <a:xfrm>
            <a:off x="4015955" y="5024799"/>
            <a:ext cx="1917701" cy="1131538"/>
            <a:chOff x="2482576" y="1227542"/>
            <a:chExt cx="1917701" cy="1131538"/>
          </a:xfrm>
        </p:grpSpPr>
        <p:sp>
          <p:nvSpPr>
            <p:cNvPr id="64" name="Isosceles Triangle 63">
              <a:extLst>
                <a:ext uri="{FF2B5EF4-FFF2-40B4-BE49-F238E27FC236}">
                  <a16:creationId xmlns:a16="http://schemas.microsoft.com/office/drawing/2014/main" id="{D38082A7-83E8-4AA8-8022-3CAC3E056DD2}"/>
                </a:ext>
              </a:extLst>
            </p:cNvPr>
            <p:cNvSpPr/>
            <p:nvPr/>
          </p:nvSpPr>
          <p:spPr>
            <a:xfrm>
              <a:off x="3365501" y="1227542"/>
              <a:ext cx="228600" cy="512897"/>
            </a:xfrm>
            <a:prstGeom prst="triangle">
              <a:avLst/>
            </a:prstGeom>
            <a:solidFill>
              <a:srgbClr val="FFC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latin typeface="Times New Roman" panose="02020603050405020304" pitchFamily="18" charset="0"/>
                <a:cs typeface="Times New Roman" panose="02020603050405020304" pitchFamily="18" charset="0"/>
              </a:endParaRPr>
            </a:p>
          </p:txBody>
        </p:sp>
        <p:sp>
          <p:nvSpPr>
            <p:cNvPr id="65" name="Rectangle: Rounded Corners 64">
              <a:extLst>
                <a:ext uri="{FF2B5EF4-FFF2-40B4-BE49-F238E27FC236}">
                  <a16:creationId xmlns:a16="http://schemas.microsoft.com/office/drawing/2014/main" id="{E0C48EA0-9782-4DD3-9ED4-C4E2BB422C36}"/>
                </a:ext>
              </a:extLst>
            </p:cNvPr>
            <p:cNvSpPr/>
            <p:nvPr/>
          </p:nvSpPr>
          <p:spPr>
            <a:xfrm>
              <a:off x="2482576" y="1777271"/>
              <a:ext cx="1917701" cy="551594"/>
            </a:xfrm>
            <a:prstGeom prst="roundRect">
              <a:avLst>
                <a:gd name="adj" fmla="val 26274"/>
              </a:avLst>
            </a:prstGeom>
            <a:solidFill>
              <a:srgbClr val="FFC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latin typeface="Times New Roman" panose="02020603050405020304" pitchFamily="18" charset="0"/>
                <a:cs typeface="Times New Roman" panose="02020603050405020304" pitchFamily="18" charset="0"/>
              </a:endParaRPr>
            </a:p>
          </p:txBody>
        </p:sp>
        <p:sp>
          <p:nvSpPr>
            <p:cNvPr id="66" name="TextBox 18">
              <a:extLst>
                <a:ext uri="{FF2B5EF4-FFF2-40B4-BE49-F238E27FC236}">
                  <a16:creationId xmlns:a16="http://schemas.microsoft.com/office/drawing/2014/main" id="{7F64C389-6261-472A-8E78-1E320A34B863}"/>
                </a:ext>
              </a:extLst>
            </p:cNvPr>
            <p:cNvSpPr txBox="1"/>
            <p:nvPr/>
          </p:nvSpPr>
          <p:spPr>
            <a:xfrm flipH="1">
              <a:off x="2537870" y="1712749"/>
              <a:ext cx="1825805" cy="646331"/>
            </a:xfrm>
            <a:prstGeom prst="rect">
              <a:avLst/>
            </a:prstGeom>
            <a:noFill/>
          </p:spPr>
          <p:txBody>
            <a:bodyPr wrap="square" rtlCol="0">
              <a:spAutoFit/>
            </a:bodyPr>
            <a:lstStyle/>
            <a:p>
              <a:pPr algn="ctr"/>
              <a:r>
                <a:rPr lang="en-US" sz="36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3600" dirty="0">
                <a:solidFill>
                  <a:schemeClr val="bg1"/>
                </a:solidFill>
                <a:latin typeface="Times New Roman" panose="02020603050405020304" pitchFamily="18" charset="0"/>
                <a:ea typeface="Yeseva One" panose="00000500000000000000" charset="0"/>
                <a:cs typeface="Times New Roman" panose="02020603050405020304" pitchFamily="18" charset="0"/>
              </a:endParaRPr>
            </a:p>
          </p:txBody>
        </p:sp>
      </p:grpSp>
      <p:grpSp>
        <p:nvGrpSpPr>
          <p:cNvPr id="67" name="Group 66">
            <a:extLst>
              <a:ext uri="{FF2B5EF4-FFF2-40B4-BE49-F238E27FC236}">
                <a16:creationId xmlns:a16="http://schemas.microsoft.com/office/drawing/2014/main" id="{085EDE14-3BDA-4CDC-9382-BD584762EEEE}"/>
              </a:ext>
            </a:extLst>
          </p:cNvPr>
          <p:cNvGrpSpPr/>
          <p:nvPr/>
        </p:nvGrpSpPr>
        <p:grpSpPr>
          <a:xfrm>
            <a:off x="5992001" y="5018503"/>
            <a:ext cx="1875108" cy="951123"/>
            <a:chOff x="4458622" y="1221246"/>
            <a:chExt cx="1875108" cy="951123"/>
          </a:xfrm>
        </p:grpSpPr>
        <p:sp>
          <p:nvSpPr>
            <p:cNvPr id="68" name="Isosceles Triangle 67">
              <a:extLst>
                <a:ext uri="{FF2B5EF4-FFF2-40B4-BE49-F238E27FC236}">
                  <a16:creationId xmlns:a16="http://schemas.microsoft.com/office/drawing/2014/main" id="{8B44AC15-77C7-47BC-A82C-2AB8D34B0EA3}"/>
                </a:ext>
              </a:extLst>
            </p:cNvPr>
            <p:cNvSpPr/>
            <p:nvPr/>
          </p:nvSpPr>
          <p:spPr>
            <a:xfrm>
              <a:off x="5283202" y="1221246"/>
              <a:ext cx="228600" cy="304792"/>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latin typeface="Times New Roman" panose="02020603050405020304" pitchFamily="18" charset="0"/>
                <a:cs typeface="Times New Roman" panose="02020603050405020304" pitchFamily="18" charset="0"/>
              </a:endParaRPr>
            </a:p>
          </p:txBody>
        </p:sp>
        <p:sp>
          <p:nvSpPr>
            <p:cNvPr id="69" name="Rectangle: Rounded Corners 68">
              <a:extLst>
                <a:ext uri="{FF2B5EF4-FFF2-40B4-BE49-F238E27FC236}">
                  <a16:creationId xmlns:a16="http://schemas.microsoft.com/office/drawing/2014/main" id="{E5AAF421-8C76-4CA6-B4D8-4F2EBBB8F5EF}"/>
                </a:ext>
              </a:extLst>
            </p:cNvPr>
            <p:cNvSpPr/>
            <p:nvPr/>
          </p:nvSpPr>
          <p:spPr>
            <a:xfrm>
              <a:off x="4458622" y="1547133"/>
              <a:ext cx="1875108" cy="551594"/>
            </a:xfrm>
            <a:prstGeom prst="roundRect">
              <a:avLst>
                <a:gd name="adj" fmla="val 26274"/>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latin typeface="Times New Roman" panose="02020603050405020304" pitchFamily="18" charset="0"/>
                <a:cs typeface="Times New Roman" panose="02020603050405020304" pitchFamily="18" charset="0"/>
              </a:endParaRPr>
            </a:p>
          </p:txBody>
        </p:sp>
        <p:sp>
          <p:nvSpPr>
            <p:cNvPr id="70" name="TextBox 18">
              <a:extLst>
                <a:ext uri="{FF2B5EF4-FFF2-40B4-BE49-F238E27FC236}">
                  <a16:creationId xmlns:a16="http://schemas.microsoft.com/office/drawing/2014/main" id="{55B14B4A-8561-4653-845E-D47B1F10F3B5}"/>
                </a:ext>
              </a:extLst>
            </p:cNvPr>
            <p:cNvSpPr txBox="1"/>
            <p:nvPr/>
          </p:nvSpPr>
          <p:spPr>
            <a:xfrm flipH="1">
              <a:off x="4487877" y="1526038"/>
              <a:ext cx="1682676" cy="646331"/>
            </a:xfrm>
            <a:prstGeom prst="rect">
              <a:avLst/>
            </a:prstGeom>
            <a:noFill/>
          </p:spPr>
          <p:txBody>
            <a:bodyPr wrap="square" rtlCol="0">
              <a:spAutoFit/>
            </a:bodyPr>
            <a:lstStyle/>
            <a:p>
              <a:pPr algn="ctr"/>
              <a:r>
                <a:rPr lang="en-US" sz="36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4</a:t>
              </a:r>
              <a:endParaRPr lang="en-US" sz="3600" dirty="0">
                <a:solidFill>
                  <a:schemeClr val="bg1"/>
                </a:solidFill>
                <a:latin typeface="Times New Roman" panose="02020603050405020304" pitchFamily="18" charset="0"/>
                <a:ea typeface="Yeseva One" panose="00000500000000000000" charset="0"/>
                <a:cs typeface="Times New Roman" panose="02020603050405020304" pitchFamily="18" charset="0"/>
              </a:endParaRPr>
            </a:p>
          </p:txBody>
        </p:sp>
      </p:grpSp>
      <p:grpSp>
        <p:nvGrpSpPr>
          <p:cNvPr id="71" name="Group 70">
            <a:extLst>
              <a:ext uri="{FF2B5EF4-FFF2-40B4-BE49-F238E27FC236}">
                <a16:creationId xmlns:a16="http://schemas.microsoft.com/office/drawing/2014/main" id="{5FEF49D4-1C26-4B5F-B4DF-0FD1891CB5B7}"/>
              </a:ext>
            </a:extLst>
          </p:cNvPr>
          <p:cNvGrpSpPr/>
          <p:nvPr/>
        </p:nvGrpSpPr>
        <p:grpSpPr>
          <a:xfrm>
            <a:off x="7934179" y="4988337"/>
            <a:ext cx="1917701" cy="1124164"/>
            <a:chOff x="6400800" y="1191080"/>
            <a:chExt cx="1917701" cy="1124164"/>
          </a:xfrm>
        </p:grpSpPr>
        <p:sp>
          <p:nvSpPr>
            <p:cNvPr id="72" name="Rectangle: Rounded Corners 71">
              <a:extLst>
                <a:ext uri="{FF2B5EF4-FFF2-40B4-BE49-F238E27FC236}">
                  <a16:creationId xmlns:a16="http://schemas.microsoft.com/office/drawing/2014/main" id="{FE7791F7-D199-4708-A9E7-A605138478EA}"/>
                </a:ext>
              </a:extLst>
            </p:cNvPr>
            <p:cNvSpPr/>
            <p:nvPr/>
          </p:nvSpPr>
          <p:spPr>
            <a:xfrm>
              <a:off x="6400800" y="1683359"/>
              <a:ext cx="1917701" cy="551594"/>
            </a:xfrm>
            <a:prstGeom prst="roundRect">
              <a:avLst>
                <a:gd name="adj" fmla="val 26274"/>
              </a:avLst>
            </a:prstGeom>
            <a:solidFill>
              <a:srgbClr val="FFC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latin typeface="Times New Roman" panose="02020603050405020304" pitchFamily="18" charset="0"/>
                <a:cs typeface="Times New Roman" panose="02020603050405020304" pitchFamily="18" charset="0"/>
              </a:endParaRPr>
            </a:p>
          </p:txBody>
        </p:sp>
        <p:sp>
          <p:nvSpPr>
            <p:cNvPr id="73" name="Isosceles Triangle 72">
              <a:extLst>
                <a:ext uri="{FF2B5EF4-FFF2-40B4-BE49-F238E27FC236}">
                  <a16:creationId xmlns:a16="http://schemas.microsoft.com/office/drawing/2014/main" id="{0E79FADD-7E97-49D9-9660-F080E1B919C0}"/>
                </a:ext>
              </a:extLst>
            </p:cNvPr>
            <p:cNvSpPr/>
            <p:nvPr/>
          </p:nvSpPr>
          <p:spPr>
            <a:xfrm>
              <a:off x="7200904" y="1191080"/>
              <a:ext cx="228600" cy="466270"/>
            </a:xfrm>
            <a:prstGeom prst="triangle">
              <a:avLst/>
            </a:prstGeom>
            <a:solidFill>
              <a:srgbClr val="FFC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latin typeface="Times New Roman" panose="02020603050405020304" pitchFamily="18" charset="0"/>
                <a:cs typeface="Times New Roman" panose="02020603050405020304" pitchFamily="18" charset="0"/>
              </a:endParaRPr>
            </a:p>
          </p:txBody>
        </p:sp>
        <p:sp>
          <p:nvSpPr>
            <p:cNvPr id="74" name="TextBox 18">
              <a:extLst>
                <a:ext uri="{FF2B5EF4-FFF2-40B4-BE49-F238E27FC236}">
                  <a16:creationId xmlns:a16="http://schemas.microsoft.com/office/drawing/2014/main" id="{EDA73C6B-F3FE-446C-817D-4CC017D470AE}"/>
                </a:ext>
              </a:extLst>
            </p:cNvPr>
            <p:cNvSpPr txBox="1"/>
            <p:nvPr/>
          </p:nvSpPr>
          <p:spPr>
            <a:xfrm flipH="1">
              <a:off x="6416965" y="1668913"/>
              <a:ext cx="1847028" cy="646331"/>
            </a:xfrm>
            <a:prstGeom prst="rect">
              <a:avLst/>
            </a:prstGeom>
            <a:noFill/>
          </p:spPr>
          <p:txBody>
            <a:bodyPr wrap="square" rtlCol="0">
              <a:spAutoFit/>
            </a:bodyPr>
            <a:lstStyle/>
            <a:p>
              <a:pPr algn="ctr"/>
              <a:r>
                <a:rPr lang="en-US" sz="36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1</a:t>
              </a:r>
              <a:endParaRPr lang="en-US" sz="3600" dirty="0">
                <a:solidFill>
                  <a:schemeClr val="bg1"/>
                </a:solidFill>
                <a:latin typeface="Times New Roman" panose="02020603050405020304" pitchFamily="18" charset="0"/>
                <a:ea typeface="Yeseva One" panose="00000500000000000000" charset="0"/>
                <a:cs typeface="Times New Roman" panose="02020603050405020304" pitchFamily="18" charset="0"/>
              </a:endParaRPr>
            </a:p>
          </p:txBody>
        </p:sp>
      </p:grpSp>
      <p:sp>
        <p:nvSpPr>
          <p:cNvPr id="75" name="Rectangle: Rounded Corners 74">
            <a:extLst>
              <a:ext uri="{FF2B5EF4-FFF2-40B4-BE49-F238E27FC236}">
                <a16:creationId xmlns:a16="http://schemas.microsoft.com/office/drawing/2014/main" id="{CA7E1AA4-86E5-4001-8A70-890C42AD3A84}"/>
              </a:ext>
            </a:extLst>
          </p:cNvPr>
          <p:cNvSpPr/>
          <p:nvPr/>
        </p:nvSpPr>
        <p:spPr>
          <a:xfrm>
            <a:off x="2159404" y="5258849"/>
            <a:ext cx="1842820" cy="685808"/>
          </a:xfrm>
          <a:prstGeom prst="roundRect">
            <a:avLst/>
          </a:prstGeom>
          <a:noFill/>
          <a:ln w="3175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solidFill>
                <a:srgbClr val="DB3C14"/>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01715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5"/>
                                        </p:tgtEl>
                                        <p:attrNameLst>
                                          <p:attrName>style.visibility</p:attrName>
                                        </p:attrNameLst>
                                      </p:cBhvr>
                                      <p:to>
                                        <p:strVal val="visible"/>
                                      </p:to>
                                    </p:set>
                                    <p:animEffect transition="in" filter="barn(inVertical)">
                                      <p:cBhvr>
                                        <p:cTn id="7" dur="500"/>
                                        <p:tgtEl>
                                          <p:spTgt spid="55"/>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40"/>
                                        </p:tgtEl>
                                        <p:attrNameLst>
                                          <p:attrName>style.visibility</p:attrName>
                                        </p:attrNameLst>
                                      </p:cBhvr>
                                      <p:to>
                                        <p:strVal val="visible"/>
                                      </p:to>
                                    </p:set>
                                    <p:animEffect transition="in" filter="wipe(left)">
                                      <p:cBhvr>
                                        <p:cTn id="11" dur="1000"/>
                                        <p:tgtEl>
                                          <p:spTgt spid="40"/>
                                        </p:tgtEl>
                                      </p:cBhvr>
                                    </p:animEffect>
                                  </p:childTnLst>
                                </p:cTn>
                              </p:par>
                            </p:childTnLst>
                          </p:cTn>
                        </p:par>
                        <p:par>
                          <p:cTn id="12" fill="hold">
                            <p:stCondLst>
                              <p:cond delay="1500"/>
                            </p:stCondLst>
                            <p:childTnLst>
                              <p:par>
                                <p:cTn id="13" presetID="22" presetClass="entr" presetSubtype="8" fill="hold" grpId="0" nodeType="afterEffect">
                                  <p:stCondLst>
                                    <p:cond delay="0"/>
                                  </p:stCondLst>
                                  <p:childTnLst>
                                    <p:set>
                                      <p:cBhvr>
                                        <p:cTn id="14" dur="1" fill="hold">
                                          <p:stCondLst>
                                            <p:cond delay="0"/>
                                          </p:stCondLst>
                                        </p:cTn>
                                        <p:tgtEl>
                                          <p:spTgt spid="46"/>
                                        </p:tgtEl>
                                        <p:attrNameLst>
                                          <p:attrName>style.visibility</p:attrName>
                                        </p:attrNameLst>
                                      </p:cBhvr>
                                      <p:to>
                                        <p:strVal val="visible"/>
                                      </p:to>
                                    </p:set>
                                    <p:animEffect transition="in" filter="wipe(left)">
                                      <p:cBhvr>
                                        <p:cTn id="15" dur="500"/>
                                        <p:tgtEl>
                                          <p:spTgt spid="46"/>
                                        </p:tgtEl>
                                      </p:cBhvr>
                                    </p:animEffect>
                                  </p:childTnLst>
                                </p:cTn>
                              </p:par>
                            </p:childTnLst>
                          </p:cTn>
                        </p:par>
                        <p:par>
                          <p:cTn id="16" fill="hold">
                            <p:stCondLst>
                              <p:cond delay="2000"/>
                            </p:stCondLst>
                            <p:childTnLst>
                              <p:par>
                                <p:cTn id="17" presetID="22" presetClass="entr" presetSubtype="8" fill="hold" grpId="0" nodeType="afterEffect">
                                  <p:stCondLst>
                                    <p:cond delay="0"/>
                                  </p:stCondLst>
                                  <p:childTnLst>
                                    <p:set>
                                      <p:cBhvr>
                                        <p:cTn id="18" dur="1" fill="hold">
                                          <p:stCondLst>
                                            <p:cond delay="0"/>
                                          </p:stCondLst>
                                        </p:cTn>
                                        <p:tgtEl>
                                          <p:spTgt spid="52"/>
                                        </p:tgtEl>
                                        <p:attrNameLst>
                                          <p:attrName>style.visibility</p:attrName>
                                        </p:attrNameLst>
                                      </p:cBhvr>
                                      <p:to>
                                        <p:strVal val="visible"/>
                                      </p:to>
                                    </p:set>
                                    <p:animEffect transition="in" filter="wipe(left)">
                                      <p:cBhvr>
                                        <p:cTn id="19" dur="500"/>
                                        <p:tgtEl>
                                          <p:spTgt spid="52"/>
                                        </p:tgtEl>
                                      </p:cBhvr>
                                    </p:animEffect>
                                  </p:childTnLst>
                                </p:cTn>
                              </p:par>
                            </p:childTnLst>
                          </p:cTn>
                        </p:par>
                        <p:par>
                          <p:cTn id="20" fill="hold">
                            <p:stCondLst>
                              <p:cond delay="2500"/>
                            </p:stCondLst>
                            <p:childTnLst>
                              <p:par>
                                <p:cTn id="21" presetID="22" presetClass="entr" presetSubtype="8" fill="hold" grpId="0" nodeType="afterEffect">
                                  <p:stCondLst>
                                    <p:cond delay="0"/>
                                  </p:stCondLst>
                                  <p:childTnLst>
                                    <p:set>
                                      <p:cBhvr>
                                        <p:cTn id="22" dur="1" fill="hold">
                                          <p:stCondLst>
                                            <p:cond delay="0"/>
                                          </p:stCondLst>
                                        </p:cTn>
                                        <p:tgtEl>
                                          <p:spTgt spid="57"/>
                                        </p:tgtEl>
                                        <p:attrNameLst>
                                          <p:attrName>style.visibility</p:attrName>
                                        </p:attrNameLst>
                                      </p:cBhvr>
                                      <p:to>
                                        <p:strVal val="visible"/>
                                      </p:to>
                                    </p:set>
                                    <p:animEffect transition="in" filter="wipe(left)">
                                      <p:cBhvr>
                                        <p:cTn id="23" dur="500"/>
                                        <p:tgtEl>
                                          <p:spTgt spid="57"/>
                                        </p:tgtEl>
                                      </p:cBhvr>
                                    </p:animEffect>
                                  </p:childTnLst>
                                </p:cTn>
                              </p:par>
                            </p:childTnLst>
                          </p:cTn>
                        </p:par>
                        <p:par>
                          <p:cTn id="24" fill="hold">
                            <p:stCondLst>
                              <p:cond delay="3000"/>
                            </p:stCondLst>
                            <p:childTnLst>
                              <p:par>
                                <p:cTn id="25" presetID="22" presetClass="entr" presetSubtype="8" fill="hold" grpId="0" nodeType="afterEffect">
                                  <p:stCondLst>
                                    <p:cond delay="0"/>
                                  </p:stCondLst>
                                  <p:childTnLst>
                                    <p:set>
                                      <p:cBhvr>
                                        <p:cTn id="26" dur="1" fill="hold">
                                          <p:stCondLst>
                                            <p:cond delay="0"/>
                                          </p:stCondLst>
                                        </p:cTn>
                                        <p:tgtEl>
                                          <p:spTgt spid="58"/>
                                        </p:tgtEl>
                                        <p:attrNameLst>
                                          <p:attrName>style.visibility</p:attrName>
                                        </p:attrNameLst>
                                      </p:cBhvr>
                                      <p:to>
                                        <p:strVal val="visible"/>
                                      </p:to>
                                    </p:set>
                                    <p:animEffect transition="in" filter="wipe(left)">
                                      <p:cBhvr>
                                        <p:cTn id="27" dur="500"/>
                                        <p:tgtEl>
                                          <p:spTgt spid="58"/>
                                        </p:tgtEl>
                                      </p:cBhvr>
                                    </p:animEffect>
                                  </p:childTnLst>
                                </p:cTn>
                              </p:par>
                            </p:childTnLst>
                          </p:cTn>
                        </p:par>
                        <p:par>
                          <p:cTn id="28" fill="hold">
                            <p:stCondLst>
                              <p:cond delay="3500"/>
                            </p:stCondLst>
                            <p:childTnLst>
                              <p:par>
                                <p:cTn id="29" presetID="2" presetClass="entr" presetSubtype="4" fill="hold" nodeType="afterEffect">
                                  <p:stCondLst>
                                    <p:cond delay="0"/>
                                  </p:stCondLst>
                                  <p:childTnLst>
                                    <p:set>
                                      <p:cBhvr>
                                        <p:cTn id="30" dur="1" fill="hold">
                                          <p:stCondLst>
                                            <p:cond delay="0"/>
                                          </p:stCondLst>
                                        </p:cTn>
                                        <p:tgtEl>
                                          <p:spTgt spid="59"/>
                                        </p:tgtEl>
                                        <p:attrNameLst>
                                          <p:attrName>style.visibility</p:attrName>
                                        </p:attrNameLst>
                                      </p:cBhvr>
                                      <p:to>
                                        <p:strVal val="visible"/>
                                      </p:to>
                                    </p:set>
                                    <p:anim calcmode="lin" valueType="num">
                                      <p:cBhvr additive="base">
                                        <p:cTn id="31" dur="750" fill="hold"/>
                                        <p:tgtEl>
                                          <p:spTgt spid="59"/>
                                        </p:tgtEl>
                                        <p:attrNameLst>
                                          <p:attrName>ppt_x</p:attrName>
                                        </p:attrNameLst>
                                      </p:cBhvr>
                                      <p:tavLst>
                                        <p:tav tm="0">
                                          <p:val>
                                            <p:strVal val="#ppt_x"/>
                                          </p:val>
                                        </p:tav>
                                        <p:tav tm="100000">
                                          <p:val>
                                            <p:strVal val="#ppt_x"/>
                                          </p:val>
                                        </p:tav>
                                      </p:tavLst>
                                    </p:anim>
                                    <p:anim calcmode="lin" valueType="num">
                                      <p:cBhvr additive="base">
                                        <p:cTn id="32" dur="750" fill="hold"/>
                                        <p:tgtEl>
                                          <p:spTgt spid="59"/>
                                        </p:tgtEl>
                                        <p:attrNameLst>
                                          <p:attrName>ppt_y</p:attrName>
                                        </p:attrNameLst>
                                      </p:cBhvr>
                                      <p:tavLst>
                                        <p:tav tm="0">
                                          <p:val>
                                            <p:strVal val="1+#ppt_h/2"/>
                                          </p:val>
                                        </p:tav>
                                        <p:tav tm="100000">
                                          <p:val>
                                            <p:strVal val="#ppt_y"/>
                                          </p:val>
                                        </p:tav>
                                      </p:tavLst>
                                    </p:anim>
                                  </p:childTnLst>
                                </p:cTn>
                              </p:par>
                            </p:childTnLst>
                          </p:cTn>
                        </p:par>
                        <p:par>
                          <p:cTn id="33" fill="hold">
                            <p:stCondLst>
                              <p:cond delay="4250"/>
                            </p:stCondLst>
                            <p:childTnLst>
                              <p:par>
                                <p:cTn id="34" presetID="2" presetClass="entr" presetSubtype="4" fill="hold" nodeType="afterEffect">
                                  <p:stCondLst>
                                    <p:cond delay="0"/>
                                  </p:stCondLst>
                                  <p:childTnLst>
                                    <p:set>
                                      <p:cBhvr>
                                        <p:cTn id="35" dur="1" fill="hold">
                                          <p:stCondLst>
                                            <p:cond delay="0"/>
                                          </p:stCondLst>
                                        </p:cTn>
                                        <p:tgtEl>
                                          <p:spTgt spid="63"/>
                                        </p:tgtEl>
                                        <p:attrNameLst>
                                          <p:attrName>style.visibility</p:attrName>
                                        </p:attrNameLst>
                                      </p:cBhvr>
                                      <p:to>
                                        <p:strVal val="visible"/>
                                      </p:to>
                                    </p:set>
                                    <p:anim calcmode="lin" valueType="num">
                                      <p:cBhvr additive="base">
                                        <p:cTn id="36" dur="750" fill="hold"/>
                                        <p:tgtEl>
                                          <p:spTgt spid="63"/>
                                        </p:tgtEl>
                                        <p:attrNameLst>
                                          <p:attrName>ppt_x</p:attrName>
                                        </p:attrNameLst>
                                      </p:cBhvr>
                                      <p:tavLst>
                                        <p:tav tm="0">
                                          <p:val>
                                            <p:strVal val="#ppt_x"/>
                                          </p:val>
                                        </p:tav>
                                        <p:tav tm="100000">
                                          <p:val>
                                            <p:strVal val="#ppt_x"/>
                                          </p:val>
                                        </p:tav>
                                      </p:tavLst>
                                    </p:anim>
                                    <p:anim calcmode="lin" valueType="num">
                                      <p:cBhvr additive="base">
                                        <p:cTn id="37" dur="750" fill="hold"/>
                                        <p:tgtEl>
                                          <p:spTgt spid="63"/>
                                        </p:tgtEl>
                                        <p:attrNameLst>
                                          <p:attrName>ppt_y</p:attrName>
                                        </p:attrNameLst>
                                      </p:cBhvr>
                                      <p:tavLst>
                                        <p:tav tm="0">
                                          <p:val>
                                            <p:strVal val="1+#ppt_h/2"/>
                                          </p:val>
                                        </p:tav>
                                        <p:tav tm="100000">
                                          <p:val>
                                            <p:strVal val="#ppt_y"/>
                                          </p:val>
                                        </p:tav>
                                      </p:tavLst>
                                    </p:anim>
                                  </p:childTnLst>
                                </p:cTn>
                              </p:par>
                            </p:childTnLst>
                          </p:cTn>
                        </p:par>
                        <p:par>
                          <p:cTn id="38" fill="hold">
                            <p:stCondLst>
                              <p:cond delay="5000"/>
                            </p:stCondLst>
                            <p:childTnLst>
                              <p:par>
                                <p:cTn id="39" presetID="2" presetClass="entr" presetSubtype="4" fill="hold" nodeType="afterEffect">
                                  <p:stCondLst>
                                    <p:cond delay="0"/>
                                  </p:stCondLst>
                                  <p:childTnLst>
                                    <p:set>
                                      <p:cBhvr>
                                        <p:cTn id="40" dur="1" fill="hold">
                                          <p:stCondLst>
                                            <p:cond delay="0"/>
                                          </p:stCondLst>
                                        </p:cTn>
                                        <p:tgtEl>
                                          <p:spTgt spid="67"/>
                                        </p:tgtEl>
                                        <p:attrNameLst>
                                          <p:attrName>style.visibility</p:attrName>
                                        </p:attrNameLst>
                                      </p:cBhvr>
                                      <p:to>
                                        <p:strVal val="visible"/>
                                      </p:to>
                                    </p:set>
                                    <p:anim calcmode="lin" valueType="num">
                                      <p:cBhvr additive="base">
                                        <p:cTn id="41" dur="750" fill="hold"/>
                                        <p:tgtEl>
                                          <p:spTgt spid="67"/>
                                        </p:tgtEl>
                                        <p:attrNameLst>
                                          <p:attrName>ppt_x</p:attrName>
                                        </p:attrNameLst>
                                      </p:cBhvr>
                                      <p:tavLst>
                                        <p:tav tm="0">
                                          <p:val>
                                            <p:strVal val="#ppt_x"/>
                                          </p:val>
                                        </p:tav>
                                        <p:tav tm="100000">
                                          <p:val>
                                            <p:strVal val="#ppt_x"/>
                                          </p:val>
                                        </p:tav>
                                      </p:tavLst>
                                    </p:anim>
                                    <p:anim calcmode="lin" valueType="num">
                                      <p:cBhvr additive="base">
                                        <p:cTn id="42" dur="750" fill="hold"/>
                                        <p:tgtEl>
                                          <p:spTgt spid="67"/>
                                        </p:tgtEl>
                                        <p:attrNameLst>
                                          <p:attrName>ppt_y</p:attrName>
                                        </p:attrNameLst>
                                      </p:cBhvr>
                                      <p:tavLst>
                                        <p:tav tm="0">
                                          <p:val>
                                            <p:strVal val="1+#ppt_h/2"/>
                                          </p:val>
                                        </p:tav>
                                        <p:tav tm="100000">
                                          <p:val>
                                            <p:strVal val="#ppt_y"/>
                                          </p:val>
                                        </p:tav>
                                      </p:tavLst>
                                    </p:anim>
                                  </p:childTnLst>
                                </p:cTn>
                              </p:par>
                            </p:childTnLst>
                          </p:cTn>
                        </p:par>
                        <p:par>
                          <p:cTn id="43" fill="hold">
                            <p:stCondLst>
                              <p:cond delay="5750"/>
                            </p:stCondLst>
                            <p:childTnLst>
                              <p:par>
                                <p:cTn id="44" presetID="2" presetClass="entr" presetSubtype="4" fill="hold" nodeType="afterEffect">
                                  <p:stCondLst>
                                    <p:cond delay="0"/>
                                  </p:stCondLst>
                                  <p:childTnLst>
                                    <p:set>
                                      <p:cBhvr>
                                        <p:cTn id="45" dur="1" fill="hold">
                                          <p:stCondLst>
                                            <p:cond delay="0"/>
                                          </p:stCondLst>
                                        </p:cTn>
                                        <p:tgtEl>
                                          <p:spTgt spid="71"/>
                                        </p:tgtEl>
                                        <p:attrNameLst>
                                          <p:attrName>style.visibility</p:attrName>
                                        </p:attrNameLst>
                                      </p:cBhvr>
                                      <p:to>
                                        <p:strVal val="visible"/>
                                      </p:to>
                                    </p:set>
                                    <p:anim calcmode="lin" valueType="num">
                                      <p:cBhvr additive="base">
                                        <p:cTn id="46" dur="750" fill="hold"/>
                                        <p:tgtEl>
                                          <p:spTgt spid="71"/>
                                        </p:tgtEl>
                                        <p:attrNameLst>
                                          <p:attrName>ppt_x</p:attrName>
                                        </p:attrNameLst>
                                      </p:cBhvr>
                                      <p:tavLst>
                                        <p:tav tm="0">
                                          <p:val>
                                            <p:strVal val="#ppt_x"/>
                                          </p:val>
                                        </p:tav>
                                        <p:tav tm="100000">
                                          <p:val>
                                            <p:strVal val="#ppt_x"/>
                                          </p:val>
                                        </p:tav>
                                      </p:tavLst>
                                    </p:anim>
                                    <p:anim calcmode="lin" valueType="num">
                                      <p:cBhvr additive="base">
                                        <p:cTn id="47" dur="750" fill="hold"/>
                                        <p:tgtEl>
                                          <p:spTgt spid="71"/>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1" presetClass="entr" presetSubtype="1" fill="hold" grpId="0" nodeType="clickEffect">
                                  <p:stCondLst>
                                    <p:cond delay="0"/>
                                  </p:stCondLst>
                                  <p:childTnLst>
                                    <p:set>
                                      <p:cBhvr>
                                        <p:cTn id="51" dur="1" fill="hold">
                                          <p:stCondLst>
                                            <p:cond delay="0"/>
                                          </p:stCondLst>
                                        </p:cTn>
                                        <p:tgtEl>
                                          <p:spTgt spid="75"/>
                                        </p:tgtEl>
                                        <p:attrNameLst>
                                          <p:attrName>style.visibility</p:attrName>
                                        </p:attrNameLst>
                                      </p:cBhvr>
                                      <p:to>
                                        <p:strVal val="visible"/>
                                      </p:to>
                                    </p:set>
                                    <p:animEffect transition="in" filter="wheel(1)">
                                      <p:cBhvr>
                                        <p:cTn id="52" dur="2000"/>
                                        <p:tgtEl>
                                          <p:spTgt spid="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animBg="1"/>
      <p:bldP spid="46" grpId="0"/>
      <p:bldP spid="52" grpId="0"/>
      <p:bldP spid="57" grpId="0"/>
      <p:bldP spid="58" grpId="0"/>
      <p:bldP spid="7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矩形 30">
            <a:extLst>
              <a:ext uri="{FF2B5EF4-FFF2-40B4-BE49-F238E27FC236}">
                <a16:creationId xmlns:a16="http://schemas.microsoft.com/office/drawing/2014/main" id="{439B1A77-D67A-474E-B43C-4B225B5E2121}"/>
              </a:ext>
            </a:extLst>
          </p:cNvPr>
          <p:cNvSpPr/>
          <p:nvPr/>
        </p:nvSpPr>
        <p:spPr>
          <a:xfrm>
            <a:off x="1456596" y="177437"/>
            <a:ext cx="2953437" cy="707886"/>
          </a:xfrm>
          <a:prstGeom prst="rect">
            <a:avLst/>
          </a:prstGeom>
        </p:spPr>
        <p:txBody>
          <a:bodyPr wrap="none">
            <a:spAutoFit/>
          </a:bodyPr>
          <a:lstStyle/>
          <a:p>
            <a:r>
              <a:rPr lang="en-US" altLang="zh-CN" sz="4000" b="1" dirty="0" err="1">
                <a:solidFill>
                  <a:schemeClr val="accent2"/>
                </a:solidFill>
                <a:latin typeface="Times New Roman" panose="02020603050405020304" pitchFamily="18" charset="0"/>
                <a:cs typeface="Times New Roman" panose="02020603050405020304" pitchFamily="18" charset="0"/>
                <a:sym typeface="+mn-lt"/>
              </a:rPr>
              <a:t>Trắc</a:t>
            </a:r>
            <a:r>
              <a:rPr lang="en-US" altLang="zh-CN" sz="4000" b="1" dirty="0">
                <a:solidFill>
                  <a:schemeClr val="accent2"/>
                </a:solidFill>
                <a:latin typeface="Times New Roman" panose="02020603050405020304" pitchFamily="18" charset="0"/>
                <a:cs typeface="Times New Roman" panose="02020603050405020304" pitchFamily="18" charset="0"/>
                <a:sym typeface="+mn-lt"/>
              </a:rPr>
              <a:t> </a:t>
            </a:r>
            <a:r>
              <a:rPr lang="en-US" altLang="zh-CN" sz="4000" b="1" dirty="0" err="1">
                <a:solidFill>
                  <a:schemeClr val="accent2"/>
                </a:solidFill>
                <a:latin typeface="Times New Roman" panose="02020603050405020304" pitchFamily="18" charset="0"/>
                <a:cs typeface="Times New Roman" panose="02020603050405020304" pitchFamily="18" charset="0"/>
                <a:sym typeface="+mn-lt"/>
              </a:rPr>
              <a:t>nghiệm</a:t>
            </a:r>
            <a:endParaRPr lang="zh-CN" altLang="en-US" sz="40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54" name="文本框 37">
            <a:extLst>
              <a:ext uri="{FF2B5EF4-FFF2-40B4-BE49-F238E27FC236}">
                <a16:creationId xmlns:a16="http://schemas.microsoft.com/office/drawing/2014/main" id="{22093964-68F2-4795-94AE-8EC69196F420}"/>
              </a:ext>
            </a:extLst>
          </p:cNvPr>
          <p:cNvSpPr txBox="1"/>
          <p:nvPr/>
        </p:nvSpPr>
        <p:spPr>
          <a:xfrm>
            <a:off x="424975" y="261845"/>
            <a:ext cx="748923" cy="769441"/>
          </a:xfrm>
          <a:prstGeom prst="rect">
            <a:avLst/>
          </a:prstGeom>
          <a:noFill/>
        </p:spPr>
        <p:txBody>
          <a:bodyPr wrap="none" rtlCol="0">
            <a:spAutoFit/>
          </a:bodyPr>
          <a:lstStyle/>
          <a:p>
            <a:r>
              <a:rPr lang="en-US" altLang="zh-CN" sz="4400" b="1" dirty="0">
                <a:solidFill>
                  <a:schemeClr val="accent2"/>
                </a:solidFill>
                <a:latin typeface="Times New Roman" panose="02020603050405020304" pitchFamily="18" charset="0"/>
                <a:cs typeface="Times New Roman" panose="02020603050405020304" pitchFamily="18" charset="0"/>
                <a:sym typeface="+mn-lt"/>
              </a:rPr>
              <a:t>01</a:t>
            </a:r>
            <a:endParaRPr lang="zh-CN" altLang="en-US" sz="44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55" name="Rectangle: Rounded Corners 54">
            <a:extLst>
              <a:ext uri="{FF2B5EF4-FFF2-40B4-BE49-F238E27FC236}">
                <a16:creationId xmlns:a16="http://schemas.microsoft.com/office/drawing/2014/main" id="{FCC762BD-E3DC-4D2D-94A3-1DE6023F0BAE}"/>
              </a:ext>
            </a:extLst>
          </p:cNvPr>
          <p:cNvSpPr/>
          <p:nvPr/>
        </p:nvSpPr>
        <p:spPr>
          <a:xfrm>
            <a:off x="652036" y="1451767"/>
            <a:ext cx="10734877" cy="816684"/>
          </a:xfrm>
          <a:prstGeom prst="roundRect">
            <a:avLst/>
          </a:prstGeom>
          <a:solidFill>
            <a:schemeClr val="bg1"/>
          </a:solidFill>
          <a:ln w="28575">
            <a:solidFill>
              <a:srgbClr val="FF9966"/>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b="1" i="1" u="sng" dirty="0" err="1">
                <a:solidFill>
                  <a:srgbClr val="FF0000"/>
                </a:solidFill>
                <a:latin typeface="Times New Roman" panose="02020603050405020304" pitchFamily="18" charset="0"/>
                <a:cs typeface="Times New Roman" panose="02020603050405020304" pitchFamily="18" charset="0"/>
              </a:rPr>
              <a:t>Câu</a:t>
            </a:r>
            <a:r>
              <a:rPr lang="en-US" sz="2800" b="1" i="1" u="sng" dirty="0">
                <a:solidFill>
                  <a:srgbClr val="FF0000"/>
                </a:solidFill>
                <a:latin typeface="Times New Roman" panose="02020603050405020304" pitchFamily="18" charset="0"/>
                <a:cs typeface="Times New Roman" panose="02020603050405020304" pitchFamily="18" charset="0"/>
              </a:rPr>
              <a:t> 4: </a:t>
            </a:r>
            <a:r>
              <a:rPr lang="vi-VN" sz="2800" dirty="0">
                <a:solidFill>
                  <a:schemeClr val="tx1"/>
                </a:solidFill>
                <a:latin typeface="Times New Roman" panose="02020603050405020304" pitchFamily="18" charset="0"/>
                <a:cs typeface="Times New Roman" panose="02020603050405020304" pitchFamily="18" charset="0"/>
              </a:rPr>
              <a:t>Để sắp xếp các nguyên tố trong bảng tuần hoàn, người ta dựa vào</a:t>
            </a:r>
          </a:p>
        </p:txBody>
      </p:sp>
      <p:sp>
        <p:nvSpPr>
          <p:cNvPr id="27" name="Oval 26">
            <a:extLst>
              <a:ext uri="{FF2B5EF4-FFF2-40B4-BE49-F238E27FC236}">
                <a16:creationId xmlns:a16="http://schemas.microsoft.com/office/drawing/2014/main" id="{2AFAA6B1-2D65-459F-BD1D-99435A932158}"/>
              </a:ext>
            </a:extLst>
          </p:cNvPr>
          <p:cNvSpPr/>
          <p:nvPr/>
        </p:nvSpPr>
        <p:spPr>
          <a:xfrm rot="5400000" flipV="1">
            <a:off x="4633827" y="2861331"/>
            <a:ext cx="2171268" cy="2171268"/>
          </a:xfrm>
          <a:prstGeom prst="ellipse">
            <a:avLst/>
          </a:prstGeom>
          <a:solidFill>
            <a:srgbClr val="FFC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a:latin typeface="Times New Roman" panose="02020603050405020304" pitchFamily="18" charset="0"/>
              <a:cs typeface="Times New Roman" panose="02020603050405020304" pitchFamily="18" charset="0"/>
            </a:endParaRPr>
          </a:p>
        </p:txBody>
      </p:sp>
      <p:sp>
        <p:nvSpPr>
          <p:cNvPr id="28" name="TextBox 27">
            <a:extLst>
              <a:ext uri="{FF2B5EF4-FFF2-40B4-BE49-F238E27FC236}">
                <a16:creationId xmlns:a16="http://schemas.microsoft.com/office/drawing/2014/main" id="{4E153ECE-0675-47B3-9BAE-2BB115C689BB}"/>
              </a:ext>
            </a:extLst>
          </p:cNvPr>
          <p:cNvSpPr txBox="1"/>
          <p:nvPr/>
        </p:nvSpPr>
        <p:spPr>
          <a:xfrm flipH="1">
            <a:off x="1177078" y="3017346"/>
            <a:ext cx="3625857" cy="830997"/>
          </a:xfrm>
          <a:prstGeom prst="rect">
            <a:avLst/>
          </a:prstGeom>
          <a:noFill/>
        </p:spPr>
        <p:txBody>
          <a:bodyPr wrap="square" rtlCol="0">
            <a:spAutoFit/>
          </a:bodyPr>
          <a:lstStyle/>
          <a:p>
            <a:pPr marL="30480" marR="30480" algn="just">
              <a:tabLst>
                <a:tab pos="171450" algn="l"/>
                <a:tab pos="3420110" algn="l"/>
                <a:tab pos="5039995" algn="l"/>
              </a:tabLst>
            </a:pPr>
            <a:r>
              <a:rPr lang="vi-VN" sz="2400" dirty="0">
                <a:latin typeface="Times New Roman" panose="02020603050405020304" pitchFamily="18" charset="0"/>
                <a:cs typeface="Times New Roman" panose="02020603050405020304" pitchFamily="18" charset="0"/>
              </a:rPr>
              <a:t>Số proton trong hạt nhân và bán kính nguyên tử.</a:t>
            </a:r>
            <a:endParaRPr lang="en-US" sz="4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9" name="TextBox 28">
            <a:extLst>
              <a:ext uri="{FF2B5EF4-FFF2-40B4-BE49-F238E27FC236}">
                <a16:creationId xmlns:a16="http://schemas.microsoft.com/office/drawing/2014/main" id="{0C8F870C-88E4-4E0F-9A2C-6EA241F37B84}"/>
              </a:ext>
            </a:extLst>
          </p:cNvPr>
          <p:cNvSpPr txBox="1"/>
          <p:nvPr/>
        </p:nvSpPr>
        <p:spPr>
          <a:xfrm flipH="1">
            <a:off x="1173898" y="4279383"/>
            <a:ext cx="3570429" cy="830997"/>
          </a:xfrm>
          <a:prstGeom prst="rect">
            <a:avLst/>
          </a:prstGeom>
          <a:noFill/>
        </p:spPr>
        <p:txBody>
          <a:bodyPr wrap="square" rtlCol="0">
            <a:spAutoFit/>
          </a:bodyPr>
          <a:lstStyle/>
          <a:p>
            <a:pPr marL="30480" marR="30480" algn="just">
              <a:tabLst>
                <a:tab pos="171450" algn="l"/>
                <a:tab pos="3420110" algn="l"/>
                <a:tab pos="5039995" algn="l"/>
              </a:tabLst>
            </a:pPr>
            <a:r>
              <a:rPr lang="vi-VN" sz="2400" dirty="0">
                <a:latin typeface="Times New Roman" panose="02020603050405020304" pitchFamily="18" charset="0"/>
                <a:cs typeface="Times New Roman" panose="02020603050405020304" pitchFamily="18" charset="0"/>
              </a:rPr>
              <a:t>Số khối và số electron hóa trị.</a:t>
            </a:r>
            <a:endParaRPr lang="en-US" sz="4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0" name="TextBox 29">
            <a:extLst>
              <a:ext uri="{FF2B5EF4-FFF2-40B4-BE49-F238E27FC236}">
                <a16:creationId xmlns:a16="http://schemas.microsoft.com/office/drawing/2014/main" id="{C57C781B-2352-459C-9E2B-61464CCBF446}"/>
              </a:ext>
            </a:extLst>
          </p:cNvPr>
          <p:cNvSpPr txBox="1"/>
          <p:nvPr/>
        </p:nvSpPr>
        <p:spPr>
          <a:xfrm flipH="1">
            <a:off x="6710473" y="3044730"/>
            <a:ext cx="3701505" cy="830997"/>
          </a:xfrm>
          <a:prstGeom prst="rect">
            <a:avLst/>
          </a:prstGeom>
          <a:noFill/>
        </p:spPr>
        <p:txBody>
          <a:bodyPr wrap="square" rtlCol="0">
            <a:spAutoFit/>
          </a:bodyPr>
          <a:lstStyle/>
          <a:p>
            <a:pPr algn="just"/>
            <a:r>
              <a:rPr lang="vi-VN" sz="2400" dirty="0">
                <a:latin typeface="Times New Roman" panose="02020603050405020304" pitchFamily="18" charset="0"/>
                <a:cs typeface="Times New Roman" panose="02020603050405020304" pitchFamily="18" charset="0"/>
              </a:rPr>
              <a:t>Khối lượng nguyên tử và số electron trong nguyên tử.</a:t>
            </a:r>
            <a:endParaRPr lang="en-US" sz="4000" dirty="0">
              <a:latin typeface="Times New Roman" panose="02020603050405020304" pitchFamily="18" charset="0"/>
              <a:cs typeface="Times New Roman" panose="02020603050405020304" pitchFamily="18" charset="0"/>
            </a:endParaRPr>
          </a:p>
        </p:txBody>
      </p:sp>
      <p:sp>
        <p:nvSpPr>
          <p:cNvPr id="31" name="TextBox 30">
            <a:extLst>
              <a:ext uri="{FF2B5EF4-FFF2-40B4-BE49-F238E27FC236}">
                <a16:creationId xmlns:a16="http://schemas.microsoft.com/office/drawing/2014/main" id="{892EC578-E897-4950-BEDC-4E3DC08A45B1}"/>
              </a:ext>
            </a:extLst>
          </p:cNvPr>
          <p:cNvSpPr txBox="1"/>
          <p:nvPr/>
        </p:nvSpPr>
        <p:spPr>
          <a:xfrm flipH="1">
            <a:off x="6805093" y="4229021"/>
            <a:ext cx="3848356" cy="830997"/>
          </a:xfrm>
          <a:prstGeom prst="rect">
            <a:avLst/>
          </a:prstGeom>
          <a:noFill/>
        </p:spPr>
        <p:txBody>
          <a:bodyPr wrap="square" rtlCol="0">
            <a:spAutoFit/>
          </a:bodyPr>
          <a:lstStyle/>
          <a:p>
            <a:pPr algn="just"/>
            <a:r>
              <a:rPr lang="vi-VN" sz="2400" dirty="0">
                <a:latin typeface="Times New Roman" panose="02020603050405020304" pitchFamily="18" charset="0"/>
                <a:cs typeface="Times New Roman" panose="02020603050405020304" pitchFamily="18" charset="0"/>
              </a:rPr>
              <a:t>Số điện tích hạt nhân và cấu hình electron nguyên tử.</a:t>
            </a:r>
            <a:endParaRPr lang="en-US" sz="4400" dirty="0">
              <a:latin typeface="Times New Roman" panose="02020603050405020304" pitchFamily="18" charset="0"/>
              <a:cs typeface="Times New Roman" panose="02020603050405020304" pitchFamily="18" charset="0"/>
            </a:endParaRPr>
          </a:p>
        </p:txBody>
      </p:sp>
      <p:sp>
        <p:nvSpPr>
          <p:cNvPr id="32" name="Rectangle: Rounded Corners 31">
            <a:extLst>
              <a:ext uri="{FF2B5EF4-FFF2-40B4-BE49-F238E27FC236}">
                <a16:creationId xmlns:a16="http://schemas.microsoft.com/office/drawing/2014/main" id="{9787882F-662B-4A0F-8414-9AE550D31FE3}"/>
              </a:ext>
            </a:extLst>
          </p:cNvPr>
          <p:cNvSpPr/>
          <p:nvPr/>
        </p:nvSpPr>
        <p:spPr>
          <a:xfrm>
            <a:off x="5746170" y="2861331"/>
            <a:ext cx="4907280" cy="1135338"/>
          </a:xfrm>
          <a:prstGeom prst="roundRect">
            <a:avLst/>
          </a:prstGeom>
          <a:noFill/>
          <a:ln w="31750">
            <a:solidFill>
              <a:srgbClr val="07A5B5"/>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a:solidFill>
                <a:srgbClr val="DB3C14"/>
              </a:solidFill>
              <a:latin typeface="Times New Roman" panose="02020603050405020304" pitchFamily="18" charset="0"/>
              <a:cs typeface="Times New Roman" panose="02020603050405020304" pitchFamily="18" charset="0"/>
            </a:endParaRPr>
          </a:p>
        </p:txBody>
      </p:sp>
      <p:sp>
        <p:nvSpPr>
          <p:cNvPr id="33" name="Rectangle: Rounded Corners 32">
            <a:extLst>
              <a:ext uri="{FF2B5EF4-FFF2-40B4-BE49-F238E27FC236}">
                <a16:creationId xmlns:a16="http://schemas.microsoft.com/office/drawing/2014/main" id="{FE7ADEE6-0251-4864-83D6-C190DBECE137}"/>
              </a:ext>
            </a:extLst>
          </p:cNvPr>
          <p:cNvSpPr/>
          <p:nvPr/>
        </p:nvSpPr>
        <p:spPr>
          <a:xfrm>
            <a:off x="5756031" y="4062273"/>
            <a:ext cx="4907280" cy="1135338"/>
          </a:xfrm>
          <a:prstGeom prst="roundRect">
            <a:avLst/>
          </a:prstGeom>
          <a:noFill/>
          <a:ln w="31750">
            <a:solidFill>
              <a:srgbClr val="07A5B5"/>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a:solidFill>
                <a:srgbClr val="DB3C14"/>
              </a:solidFill>
              <a:latin typeface="Times New Roman" panose="02020603050405020304" pitchFamily="18" charset="0"/>
              <a:cs typeface="Times New Roman" panose="02020603050405020304" pitchFamily="18" charset="0"/>
            </a:endParaRPr>
          </a:p>
        </p:txBody>
      </p:sp>
      <p:sp>
        <p:nvSpPr>
          <p:cNvPr id="34" name="Rectangle: Rounded Corners 33">
            <a:extLst>
              <a:ext uri="{FF2B5EF4-FFF2-40B4-BE49-F238E27FC236}">
                <a16:creationId xmlns:a16="http://schemas.microsoft.com/office/drawing/2014/main" id="{C2220D09-D577-4FE5-93FF-BDBD26563D9F}"/>
              </a:ext>
            </a:extLst>
          </p:cNvPr>
          <p:cNvSpPr/>
          <p:nvPr/>
        </p:nvSpPr>
        <p:spPr>
          <a:xfrm>
            <a:off x="1026942" y="2861331"/>
            <a:ext cx="4668287" cy="1135338"/>
          </a:xfrm>
          <a:prstGeom prst="roundRect">
            <a:avLst/>
          </a:prstGeom>
          <a:noFill/>
          <a:ln w="31750">
            <a:solidFill>
              <a:srgbClr val="07A5B5"/>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a:solidFill>
                <a:srgbClr val="DB3C14"/>
              </a:solidFill>
              <a:latin typeface="Times New Roman" panose="02020603050405020304" pitchFamily="18" charset="0"/>
              <a:cs typeface="Times New Roman" panose="02020603050405020304" pitchFamily="18" charset="0"/>
            </a:endParaRPr>
          </a:p>
        </p:txBody>
      </p:sp>
      <p:sp>
        <p:nvSpPr>
          <p:cNvPr id="35" name="Rectangle: Rounded Corners 34">
            <a:extLst>
              <a:ext uri="{FF2B5EF4-FFF2-40B4-BE49-F238E27FC236}">
                <a16:creationId xmlns:a16="http://schemas.microsoft.com/office/drawing/2014/main" id="{698FFBF9-CBB8-4351-A3DD-1803EDB6EFA9}"/>
              </a:ext>
            </a:extLst>
          </p:cNvPr>
          <p:cNvSpPr/>
          <p:nvPr/>
        </p:nvSpPr>
        <p:spPr>
          <a:xfrm>
            <a:off x="1026942" y="4062273"/>
            <a:ext cx="4668287" cy="1135338"/>
          </a:xfrm>
          <a:prstGeom prst="roundRect">
            <a:avLst/>
          </a:prstGeom>
          <a:noFill/>
          <a:ln w="31750">
            <a:solidFill>
              <a:srgbClr val="07A5B5"/>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a:solidFill>
                <a:srgbClr val="DB3C14"/>
              </a:solidFill>
              <a:latin typeface="Times New Roman" panose="02020603050405020304" pitchFamily="18" charset="0"/>
              <a:cs typeface="Times New Roman" panose="02020603050405020304" pitchFamily="18" charset="0"/>
            </a:endParaRPr>
          </a:p>
        </p:txBody>
      </p:sp>
      <p:sp>
        <p:nvSpPr>
          <p:cNvPr id="36" name="TextBox 18">
            <a:extLst>
              <a:ext uri="{FF2B5EF4-FFF2-40B4-BE49-F238E27FC236}">
                <a16:creationId xmlns:a16="http://schemas.microsoft.com/office/drawing/2014/main" id="{5543C7F6-27DA-43EC-A8A5-3C99A666C30B}"/>
              </a:ext>
            </a:extLst>
          </p:cNvPr>
          <p:cNvSpPr txBox="1"/>
          <p:nvPr/>
        </p:nvSpPr>
        <p:spPr>
          <a:xfrm flipH="1">
            <a:off x="5053950" y="3263567"/>
            <a:ext cx="457200" cy="646331"/>
          </a:xfrm>
          <a:prstGeom prst="rect">
            <a:avLst/>
          </a:prstGeom>
          <a:noFill/>
        </p:spPr>
        <p:txBody>
          <a:bodyPr wrap="square" rtlCol="0">
            <a:spAutoFit/>
          </a:bodyPr>
          <a:lstStyle/>
          <a:p>
            <a:r>
              <a:rPr lang="en-US" sz="3600" b="1" dirty="0">
                <a:latin typeface="Times New Roman" panose="02020603050405020304" pitchFamily="18" charset="0"/>
                <a:ea typeface="Times New Roman" panose="02020603050405020304" pitchFamily="18" charset="0"/>
                <a:cs typeface="Times New Roman" panose="02020603050405020304" pitchFamily="18" charset="0"/>
              </a:rPr>
              <a:t>A</a:t>
            </a:r>
          </a:p>
        </p:txBody>
      </p:sp>
      <p:sp>
        <p:nvSpPr>
          <p:cNvPr id="37" name="TextBox 18">
            <a:extLst>
              <a:ext uri="{FF2B5EF4-FFF2-40B4-BE49-F238E27FC236}">
                <a16:creationId xmlns:a16="http://schemas.microsoft.com/office/drawing/2014/main" id="{E59C59F7-3438-4CF0-9705-19EE81C0A3E4}"/>
              </a:ext>
            </a:extLst>
          </p:cNvPr>
          <p:cNvSpPr txBox="1"/>
          <p:nvPr/>
        </p:nvSpPr>
        <p:spPr>
          <a:xfrm flipH="1">
            <a:off x="5999723" y="3263566"/>
            <a:ext cx="457200" cy="646331"/>
          </a:xfrm>
          <a:prstGeom prst="rect">
            <a:avLst/>
          </a:prstGeom>
          <a:noFill/>
        </p:spPr>
        <p:txBody>
          <a:bodyPr wrap="square" rtlCol="0">
            <a:spAutoFit/>
          </a:bodyPr>
          <a:lstStyle/>
          <a:p>
            <a:r>
              <a:rPr lang="en-US" sz="3600" b="1" dirty="0">
                <a:latin typeface="Times New Roman" panose="02020603050405020304" pitchFamily="18" charset="0"/>
                <a:ea typeface="Times New Roman" panose="02020603050405020304" pitchFamily="18" charset="0"/>
                <a:cs typeface="Times New Roman" panose="02020603050405020304" pitchFamily="18" charset="0"/>
              </a:rPr>
              <a:t>B</a:t>
            </a:r>
          </a:p>
        </p:txBody>
      </p:sp>
      <p:sp>
        <p:nvSpPr>
          <p:cNvPr id="38" name="TextBox 18">
            <a:extLst>
              <a:ext uri="{FF2B5EF4-FFF2-40B4-BE49-F238E27FC236}">
                <a16:creationId xmlns:a16="http://schemas.microsoft.com/office/drawing/2014/main" id="{33B7DECA-7441-4696-901C-834F31ECFF7F}"/>
              </a:ext>
            </a:extLst>
          </p:cNvPr>
          <p:cNvSpPr txBox="1"/>
          <p:nvPr/>
        </p:nvSpPr>
        <p:spPr>
          <a:xfrm flipH="1">
            <a:off x="5091627" y="4207397"/>
            <a:ext cx="457200" cy="646331"/>
          </a:xfrm>
          <a:prstGeom prst="rect">
            <a:avLst/>
          </a:prstGeom>
          <a:noFill/>
        </p:spPr>
        <p:txBody>
          <a:bodyPr wrap="square" rtlCol="0">
            <a:spAutoFit/>
          </a:bodyPr>
          <a:lstStyle/>
          <a:p>
            <a:r>
              <a:rPr lang="en-US" sz="3600" b="1" dirty="0">
                <a:latin typeface="Times New Roman" panose="02020603050405020304" pitchFamily="18" charset="0"/>
                <a:ea typeface="Times New Roman" panose="02020603050405020304" pitchFamily="18" charset="0"/>
                <a:cs typeface="Times New Roman" panose="02020603050405020304" pitchFamily="18" charset="0"/>
              </a:rPr>
              <a:t>C</a:t>
            </a:r>
          </a:p>
        </p:txBody>
      </p:sp>
      <p:sp>
        <p:nvSpPr>
          <p:cNvPr id="39" name="TextBox 18">
            <a:extLst>
              <a:ext uri="{FF2B5EF4-FFF2-40B4-BE49-F238E27FC236}">
                <a16:creationId xmlns:a16="http://schemas.microsoft.com/office/drawing/2014/main" id="{A125693D-85EC-40BE-A84A-FDEA2E74F8A0}"/>
              </a:ext>
            </a:extLst>
          </p:cNvPr>
          <p:cNvSpPr txBox="1"/>
          <p:nvPr/>
        </p:nvSpPr>
        <p:spPr>
          <a:xfrm flipH="1">
            <a:off x="6019475" y="4207397"/>
            <a:ext cx="457200" cy="646331"/>
          </a:xfrm>
          <a:prstGeom prst="rect">
            <a:avLst/>
          </a:prstGeom>
          <a:noFill/>
        </p:spPr>
        <p:txBody>
          <a:bodyPr wrap="square" rtlCol="0">
            <a:spAutoFit/>
          </a:bodyPr>
          <a:lstStyle/>
          <a:p>
            <a:r>
              <a:rPr lang="en-US" sz="3600" b="1" dirty="0">
                <a:latin typeface="Times New Roman" panose="02020603050405020304" pitchFamily="18" charset="0"/>
                <a:ea typeface="Times New Roman" panose="02020603050405020304" pitchFamily="18" charset="0"/>
                <a:cs typeface="Times New Roman" panose="02020603050405020304" pitchFamily="18" charset="0"/>
              </a:rPr>
              <a:t>D</a:t>
            </a:r>
          </a:p>
        </p:txBody>
      </p:sp>
    </p:spTree>
    <p:extLst>
      <p:ext uri="{BB962C8B-B14F-4D97-AF65-F5344CB8AC3E}">
        <p14:creationId xmlns:p14="http://schemas.microsoft.com/office/powerpoint/2010/main" val="84169894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5"/>
                                        </p:tgtEl>
                                        <p:attrNameLst>
                                          <p:attrName>style.visibility</p:attrName>
                                        </p:attrNameLst>
                                      </p:cBhvr>
                                      <p:to>
                                        <p:strVal val="visible"/>
                                      </p:to>
                                    </p:set>
                                    <p:animEffect transition="in" filter="barn(inVertical)">
                                      <p:cBhvr>
                                        <p:cTn id="7" dur="500"/>
                                        <p:tgtEl>
                                          <p:spTgt spid="55"/>
                                        </p:tgtEl>
                                      </p:cBhvr>
                                    </p:animEffect>
                                  </p:childTnLst>
                                </p:cTn>
                              </p:par>
                              <p:par>
                                <p:cTn id="8" presetID="35" presetClass="entr" presetSubtype="0"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fade">
                                      <p:cBhvr>
                                        <p:cTn id="10" dur="1000"/>
                                        <p:tgtEl>
                                          <p:spTgt spid="27"/>
                                        </p:tgtEl>
                                      </p:cBhvr>
                                    </p:animEffect>
                                    <p:anim calcmode="lin" valueType="num">
                                      <p:cBhvr>
                                        <p:cTn id="11" dur="1000" fill="hold"/>
                                        <p:tgtEl>
                                          <p:spTgt spid="27"/>
                                        </p:tgtEl>
                                        <p:attrNameLst>
                                          <p:attrName>style.rotation</p:attrName>
                                        </p:attrNameLst>
                                      </p:cBhvr>
                                      <p:tavLst>
                                        <p:tav tm="0">
                                          <p:val>
                                            <p:fltVal val="720"/>
                                          </p:val>
                                        </p:tav>
                                        <p:tav tm="100000">
                                          <p:val>
                                            <p:fltVal val="0"/>
                                          </p:val>
                                        </p:tav>
                                      </p:tavLst>
                                    </p:anim>
                                    <p:anim calcmode="lin" valueType="num">
                                      <p:cBhvr>
                                        <p:cTn id="12" dur="1000" fill="hold"/>
                                        <p:tgtEl>
                                          <p:spTgt spid="27"/>
                                        </p:tgtEl>
                                        <p:attrNameLst>
                                          <p:attrName>ppt_h</p:attrName>
                                        </p:attrNameLst>
                                      </p:cBhvr>
                                      <p:tavLst>
                                        <p:tav tm="0">
                                          <p:val>
                                            <p:fltVal val="0"/>
                                          </p:val>
                                        </p:tav>
                                        <p:tav tm="100000">
                                          <p:val>
                                            <p:strVal val="#ppt_h"/>
                                          </p:val>
                                        </p:tav>
                                      </p:tavLst>
                                    </p:anim>
                                    <p:anim calcmode="lin" valueType="num">
                                      <p:cBhvr>
                                        <p:cTn id="13" dur="1000" fill="hold"/>
                                        <p:tgtEl>
                                          <p:spTgt spid="27"/>
                                        </p:tgtEl>
                                        <p:attrNameLst>
                                          <p:attrName>ppt_w</p:attrName>
                                        </p:attrNameLst>
                                      </p:cBhvr>
                                      <p:tavLst>
                                        <p:tav tm="0">
                                          <p:val>
                                            <p:fltVal val="0"/>
                                          </p:val>
                                        </p:tav>
                                        <p:tav tm="100000">
                                          <p:val>
                                            <p:strVal val="#ppt_w"/>
                                          </p:val>
                                        </p:tav>
                                      </p:tavLst>
                                    </p:anim>
                                  </p:childTnLst>
                                </p:cTn>
                              </p:par>
                            </p:childTnLst>
                          </p:cTn>
                        </p:par>
                      </p:childTnLst>
                    </p:cTn>
                  </p:par>
                  <p:par>
                    <p:cTn id="14" fill="hold">
                      <p:stCondLst>
                        <p:cond delay="indefinite"/>
                      </p:stCondLst>
                      <p:childTnLst>
                        <p:par>
                          <p:cTn id="15" fill="hold">
                            <p:stCondLst>
                              <p:cond delay="0"/>
                            </p:stCondLst>
                            <p:childTnLst>
                              <p:par>
                                <p:cTn id="16" presetID="21" presetClass="entr" presetSubtype="1" fill="hold" grpId="0" nodeType="clickEffect">
                                  <p:stCondLst>
                                    <p:cond delay="0"/>
                                  </p:stCondLst>
                                  <p:childTnLst>
                                    <p:set>
                                      <p:cBhvr>
                                        <p:cTn id="17" dur="1" fill="hold">
                                          <p:stCondLst>
                                            <p:cond delay="0"/>
                                          </p:stCondLst>
                                        </p:cTn>
                                        <p:tgtEl>
                                          <p:spTgt spid="34"/>
                                        </p:tgtEl>
                                        <p:attrNameLst>
                                          <p:attrName>style.visibility</p:attrName>
                                        </p:attrNameLst>
                                      </p:cBhvr>
                                      <p:to>
                                        <p:strVal val="visible"/>
                                      </p:to>
                                    </p:set>
                                    <p:animEffect transition="in" filter="wheel(1)">
                                      <p:cBhvr>
                                        <p:cTn id="18" dur="750"/>
                                        <p:tgtEl>
                                          <p:spTgt spid="34"/>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36"/>
                                        </p:tgtEl>
                                        <p:attrNameLst>
                                          <p:attrName>style.visibility</p:attrName>
                                        </p:attrNameLst>
                                      </p:cBhvr>
                                      <p:to>
                                        <p:strVal val="visible"/>
                                      </p:to>
                                    </p:set>
                                    <p:animEffect transition="in" filter="wipe(left)">
                                      <p:cBhvr>
                                        <p:cTn id="21" dur="750"/>
                                        <p:tgtEl>
                                          <p:spTgt spid="36"/>
                                        </p:tgtEl>
                                      </p:cBhvr>
                                    </p:animEffect>
                                  </p:childTnLst>
                                </p:cTn>
                              </p:par>
                            </p:childTnLst>
                          </p:cTn>
                        </p:par>
                        <p:par>
                          <p:cTn id="22" fill="hold">
                            <p:stCondLst>
                              <p:cond delay="750"/>
                            </p:stCondLst>
                            <p:childTnLst>
                              <p:par>
                                <p:cTn id="23" presetID="22" presetClass="entr" presetSubtype="8" fill="hold" grpId="0" nodeType="afterEffect">
                                  <p:stCondLst>
                                    <p:cond delay="0"/>
                                  </p:stCondLst>
                                  <p:childTnLst>
                                    <p:set>
                                      <p:cBhvr>
                                        <p:cTn id="24" dur="1" fill="hold">
                                          <p:stCondLst>
                                            <p:cond delay="0"/>
                                          </p:stCondLst>
                                        </p:cTn>
                                        <p:tgtEl>
                                          <p:spTgt spid="28"/>
                                        </p:tgtEl>
                                        <p:attrNameLst>
                                          <p:attrName>style.visibility</p:attrName>
                                        </p:attrNameLst>
                                      </p:cBhvr>
                                      <p:to>
                                        <p:strVal val="visible"/>
                                      </p:to>
                                    </p:set>
                                    <p:animEffect transition="in" filter="wipe(left)">
                                      <p:cBhvr>
                                        <p:cTn id="25" dur="1000"/>
                                        <p:tgtEl>
                                          <p:spTgt spid="28"/>
                                        </p:tgtEl>
                                      </p:cBhvr>
                                    </p:animEffect>
                                  </p:childTnLst>
                                </p:cTn>
                              </p:par>
                            </p:childTnLst>
                          </p:cTn>
                        </p:par>
                      </p:childTnLst>
                    </p:cTn>
                  </p:par>
                  <p:par>
                    <p:cTn id="26" fill="hold">
                      <p:stCondLst>
                        <p:cond delay="indefinite"/>
                      </p:stCondLst>
                      <p:childTnLst>
                        <p:par>
                          <p:cTn id="27" fill="hold">
                            <p:stCondLst>
                              <p:cond delay="0"/>
                            </p:stCondLst>
                            <p:childTnLst>
                              <p:par>
                                <p:cTn id="28" presetID="21" presetClass="entr" presetSubtype="1" fill="hold" grpId="0" nodeType="clickEffect">
                                  <p:stCondLst>
                                    <p:cond delay="0"/>
                                  </p:stCondLst>
                                  <p:childTnLst>
                                    <p:set>
                                      <p:cBhvr>
                                        <p:cTn id="29" dur="1" fill="hold">
                                          <p:stCondLst>
                                            <p:cond delay="0"/>
                                          </p:stCondLst>
                                        </p:cTn>
                                        <p:tgtEl>
                                          <p:spTgt spid="32"/>
                                        </p:tgtEl>
                                        <p:attrNameLst>
                                          <p:attrName>style.visibility</p:attrName>
                                        </p:attrNameLst>
                                      </p:cBhvr>
                                      <p:to>
                                        <p:strVal val="visible"/>
                                      </p:to>
                                    </p:set>
                                    <p:animEffect transition="in" filter="wheel(1)">
                                      <p:cBhvr>
                                        <p:cTn id="30" dur="750"/>
                                        <p:tgtEl>
                                          <p:spTgt spid="32"/>
                                        </p:tgtEl>
                                      </p:cBhvr>
                                    </p:animEffect>
                                  </p:childTnLst>
                                </p:cTn>
                              </p:par>
                              <p:par>
                                <p:cTn id="31" presetID="22" presetClass="entr" presetSubtype="8" fill="hold" grpId="0" nodeType="withEffect">
                                  <p:stCondLst>
                                    <p:cond delay="0"/>
                                  </p:stCondLst>
                                  <p:childTnLst>
                                    <p:set>
                                      <p:cBhvr>
                                        <p:cTn id="32" dur="1" fill="hold">
                                          <p:stCondLst>
                                            <p:cond delay="0"/>
                                          </p:stCondLst>
                                        </p:cTn>
                                        <p:tgtEl>
                                          <p:spTgt spid="37"/>
                                        </p:tgtEl>
                                        <p:attrNameLst>
                                          <p:attrName>style.visibility</p:attrName>
                                        </p:attrNameLst>
                                      </p:cBhvr>
                                      <p:to>
                                        <p:strVal val="visible"/>
                                      </p:to>
                                    </p:set>
                                    <p:animEffect transition="in" filter="wipe(left)">
                                      <p:cBhvr>
                                        <p:cTn id="33" dur="750"/>
                                        <p:tgtEl>
                                          <p:spTgt spid="37"/>
                                        </p:tgtEl>
                                      </p:cBhvr>
                                    </p:animEffect>
                                  </p:childTnLst>
                                </p:cTn>
                              </p:par>
                            </p:childTnLst>
                          </p:cTn>
                        </p:par>
                        <p:par>
                          <p:cTn id="34" fill="hold">
                            <p:stCondLst>
                              <p:cond delay="750"/>
                            </p:stCondLst>
                            <p:childTnLst>
                              <p:par>
                                <p:cTn id="35" presetID="22" presetClass="entr" presetSubtype="8" fill="hold" grpId="0" nodeType="afterEffect">
                                  <p:stCondLst>
                                    <p:cond delay="0"/>
                                  </p:stCondLst>
                                  <p:childTnLst>
                                    <p:set>
                                      <p:cBhvr>
                                        <p:cTn id="36" dur="1" fill="hold">
                                          <p:stCondLst>
                                            <p:cond delay="0"/>
                                          </p:stCondLst>
                                        </p:cTn>
                                        <p:tgtEl>
                                          <p:spTgt spid="30"/>
                                        </p:tgtEl>
                                        <p:attrNameLst>
                                          <p:attrName>style.visibility</p:attrName>
                                        </p:attrNameLst>
                                      </p:cBhvr>
                                      <p:to>
                                        <p:strVal val="visible"/>
                                      </p:to>
                                    </p:set>
                                    <p:animEffect transition="in" filter="wipe(left)">
                                      <p:cBhvr>
                                        <p:cTn id="37" dur="1000"/>
                                        <p:tgtEl>
                                          <p:spTgt spid="30"/>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1" fill="hold" grpId="0" nodeType="clickEffect">
                                  <p:stCondLst>
                                    <p:cond delay="0"/>
                                  </p:stCondLst>
                                  <p:childTnLst>
                                    <p:set>
                                      <p:cBhvr>
                                        <p:cTn id="41" dur="1" fill="hold">
                                          <p:stCondLst>
                                            <p:cond delay="0"/>
                                          </p:stCondLst>
                                        </p:cTn>
                                        <p:tgtEl>
                                          <p:spTgt spid="35"/>
                                        </p:tgtEl>
                                        <p:attrNameLst>
                                          <p:attrName>style.visibility</p:attrName>
                                        </p:attrNameLst>
                                      </p:cBhvr>
                                      <p:to>
                                        <p:strVal val="visible"/>
                                      </p:to>
                                    </p:set>
                                    <p:animEffect transition="in" filter="wheel(1)">
                                      <p:cBhvr>
                                        <p:cTn id="42" dur="750"/>
                                        <p:tgtEl>
                                          <p:spTgt spid="35"/>
                                        </p:tgtEl>
                                      </p:cBhvr>
                                    </p:animEffect>
                                  </p:childTnLst>
                                </p:cTn>
                              </p:par>
                              <p:par>
                                <p:cTn id="43" presetID="22" presetClass="entr" presetSubtype="8" fill="hold" grpId="0" nodeType="withEffect">
                                  <p:stCondLst>
                                    <p:cond delay="0"/>
                                  </p:stCondLst>
                                  <p:childTnLst>
                                    <p:set>
                                      <p:cBhvr>
                                        <p:cTn id="44" dur="1" fill="hold">
                                          <p:stCondLst>
                                            <p:cond delay="0"/>
                                          </p:stCondLst>
                                        </p:cTn>
                                        <p:tgtEl>
                                          <p:spTgt spid="38"/>
                                        </p:tgtEl>
                                        <p:attrNameLst>
                                          <p:attrName>style.visibility</p:attrName>
                                        </p:attrNameLst>
                                      </p:cBhvr>
                                      <p:to>
                                        <p:strVal val="visible"/>
                                      </p:to>
                                    </p:set>
                                    <p:animEffect transition="in" filter="wipe(left)">
                                      <p:cBhvr>
                                        <p:cTn id="45" dur="750"/>
                                        <p:tgtEl>
                                          <p:spTgt spid="38"/>
                                        </p:tgtEl>
                                      </p:cBhvr>
                                    </p:animEffect>
                                  </p:childTnLst>
                                </p:cTn>
                              </p:par>
                            </p:childTnLst>
                          </p:cTn>
                        </p:par>
                        <p:par>
                          <p:cTn id="46" fill="hold">
                            <p:stCondLst>
                              <p:cond delay="750"/>
                            </p:stCondLst>
                            <p:childTnLst>
                              <p:par>
                                <p:cTn id="47" presetID="22" presetClass="entr" presetSubtype="8" fill="hold" grpId="0" nodeType="afterEffect">
                                  <p:stCondLst>
                                    <p:cond delay="0"/>
                                  </p:stCondLst>
                                  <p:childTnLst>
                                    <p:set>
                                      <p:cBhvr>
                                        <p:cTn id="48" dur="1" fill="hold">
                                          <p:stCondLst>
                                            <p:cond delay="0"/>
                                          </p:stCondLst>
                                        </p:cTn>
                                        <p:tgtEl>
                                          <p:spTgt spid="29"/>
                                        </p:tgtEl>
                                        <p:attrNameLst>
                                          <p:attrName>style.visibility</p:attrName>
                                        </p:attrNameLst>
                                      </p:cBhvr>
                                      <p:to>
                                        <p:strVal val="visible"/>
                                      </p:to>
                                    </p:set>
                                    <p:animEffect transition="in" filter="wipe(left)">
                                      <p:cBhvr>
                                        <p:cTn id="49" dur="1000"/>
                                        <p:tgtEl>
                                          <p:spTgt spid="29"/>
                                        </p:tgtEl>
                                      </p:cBhvr>
                                    </p:animEffect>
                                  </p:childTnLst>
                                </p:cTn>
                              </p:par>
                            </p:childTnLst>
                          </p:cTn>
                        </p:par>
                      </p:childTnLst>
                    </p:cTn>
                  </p:par>
                  <p:par>
                    <p:cTn id="50" fill="hold">
                      <p:stCondLst>
                        <p:cond delay="indefinite"/>
                      </p:stCondLst>
                      <p:childTnLst>
                        <p:par>
                          <p:cTn id="51" fill="hold">
                            <p:stCondLst>
                              <p:cond delay="0"/>
                            </p:stCondLst>
                            <p:childTnLst>
                              <p:par>
                                <p:cTn id="52" presetID="21" presetClass="entr" presetSubtype="1" fill="hold" grpId="0" nodeType="clickEffect">
                                  <p:stCondLst>
                                    <p:cond delay="0"/>
                                  </p:stCondLst>
                                  <p:childTnLst>
                                    <p:set>
                                      <p:cBhvr>
                                        <p:cTn id="53" dur="1" fill="hold">
                                          <p:stCondLst>
                                            <p:cond delay="0"/>
                                          </p:stCondLst>
                                        </p:cTn>
                                        <p:tgtEl>
                                          <p:spTgt spid="33"/>
                                        </p:tgtEl>
                                        <p:attrNameLst>
                                          <p:attrName>style.visibility</p:attrName>
                                        </p:attrNameLst>
                                      </p:cBhvr>
                                      <p:to>
                                        <p:strVal val="visible"/>
                                      </p:to>
                                    </p:set>
                                    <p:animEffect transition="in" filter="wheel(1)">
                                      <p:cBhvr>
                                        <p:cTn id="54" dur="750"/>
                                        <p:tgtEl>
                                          <p:spTgt spid="33"/>
                                        </p:tgtEl>
                                      </p:cBhvr>
                                    </p:animEffect>
                                  </p:childTnLst>
                                </p:cTn>
                              </p:par>
                              <p:par>
                                <p:cTn id="55" presetID="22" presetClass="entr" presetSubtype="8" fill="hold" grpId="0" nodeType="withEffect">
                                  <p:stCondLst>
                                    <p:cond delay="0"/>
                                  </p:stCondLst>
                                  <p:childTnLst>
                                    <p:set>
                                      <p:cBhvr>
                                        <p:cTn id="56" dur="1" fill="hold">
                                          <p:stCondLst>
                                            <p:cond delay="0"/>
                                          </p:stCondLst>
                                        </p:cTn>
                                        <p:tgtEl>
                                          <p:spTgt spid="39"/>
                                        </p:tgtEl>
                                        <p:attrNameLst>
                                          <p:attrName>style.visibility</p:attrName>
                                        </p:attrNameLst>
                                      </p:cBhvr>
                                      <p:to>
                                        <p:strVal val="visible"/>
                                      </p:to>
                                    </p:set>
                                    <p:animEffect transition="in" filter="wipe(left)">
                                      <p:cBhvr>
                                        <p:cTn id="57" dur="750"/>
                                        <p:tgtEl>
                                          <p:spTgt spid="39"/>
                                        </p:tgtEl>
                                      </p:cBhvr>
                                    </p:animEffect>
                                  </p:childTnLst>
                                </p:cTn>
                              </p:par>
                            </p:childTnLst>
                          </p:cTn>
                        </p:par>
                        <p:par>
                          <p:cTn id="58" fill="hold">
                            <p:stCondLst>
                              <p:cond delay="750"/>
                            </p:stCondLst>
                            <p:childTnLst>
                              <p:par>
                                <p:cTn id="59" presetID="22" presetClass="entr" presetSubtype="8" fill="hold" grpId="0" nodeType="afterEffect">
                                  <p:stCondLst>
                                    <p:cond delay="0"/>
                                  </p:stCondLst>
                                  <p:iterate type="lt">
                                    <p:tmPct val="0"/>
                                  </p:iterate>
                                  <p:childTnLst>
                                    <p:set>
                                      <p:cBhvr>
                                        <p:cTn id="60" dur="1" fill="hold">
                                          <p:stCondLst>
                                            <p:cond delay="0"/>
                                          </p:stCondLst>
                                        </p:cTn>
                                        <p:tgtEl>
                                          <p:spTgt spid="31"/>
                                        </p:tgtEl>
                                        <p:attrNameLst>
                                          <p:attrName>style.visibility</p:attrName>
                                        </p:attrNameLst>
                                      </p:cBhvr>
                                      <p:to>
                                        <p:strVal val="visible"/>
                                      </p:to>
                                    </p:set>
                                    <p:animEffect transition="in" filter="wipe(left)">
                                      <p:cBhvr>
                                        <p:cTn id="61" dur="1000"/>
                                        <p:tgtEl>
                                          <p:spTgt spid="31"/>
                                        </p:tgtEl>
                                      </p:cBhvr>
                                    </p:animEffect>
                                  </p:childTnLst>
                                </p:cTn>
                              </p:par>
                            </p:childTnLst>
                          </p:cTn>
                        </p:par>
                      </p:childTnLst>
                    </p:cTn>
                  </p:par>
                  <p:par>
                    <p:cTn id="62" fill="hold">
                      <p:stCondLst>
                        <p:cond delay="indefinite"/>
                      </p:stCondLst>
                      <p:childTnLst>
                        <p:par>
                          <p:cTn id="63" fill="hold">
                            <p:stCondLst>
                              <p:cond delay="0"/>
                            </p:stCondLst>
                            <p:childTnLst>
                              <p:par>
                                <p:cTn id="64" presetID="34" presetClass="emph" presetSubtype="0" fill="hold" grpId="1" nodeType="clickEffect">
                                  <p:stCondLst>
                                    <p:cond delay="0"/>
                                  </p:stCondLst>
                                  <p:iterate type="lt">
                                    <p:tmPct val="10000"/>
                                  </p:iterate>
                                  <p:childTnLst>
                                    <p:animMotion origin="layout" path="M 4.375E-6 -3.33333E-6 L 4.375E-6 -0.07222 " pathEditMode="relative" rAng="0" ptsTypes="AA">
                                      <p:cBhvr>
                                        <p:cTn id="65" dur="250" accel="50000" decel="50000" autoRev="1" fill="hold">
                                          <p:stCondLst>
                                            <p:cond delay="0"/>
                                          </p:stCondLst>
                                        </p:cTn>
                                        <p:tgtEl>
                                          <p:spTgt spid="31"/>
                                        </p:tgtEl>
                                        <p:attrNameLst>
                                          <p:attrName>ppt_x</p:attrName>
                                          <p:attrName>ppt_y</p:attrName>
                                        </p:attrNameLst>
                                      </p:cBhvr>
                                      <p:rCtr x="0" y="-3611"/>
                                    </p:animMotion>
                                    <p:animRot by="1500000">
                                      <p:cBhvr>
                                        <p:cTn id="66" dur="125" fill="hold">
                                          <p:stCondLst>
                                            <p:cond delay="0"/>
                                          </p:stCondLst>
                                        </p:cTn>
                                        <p:tgtEl>
                                          <p:spTgt spid="31"/>
                                        </p:tgtEl>
                                        <p:attrNameLst>
                                          <p:attrName>r</p:attrName>
                                        </p:attrNameLst>
                                      </p:cBhvr>
                                    </p:animRot>
                                    <p:animRot by="-1500000">
                                      <p:cBhvr>
                                        <p:cTn id="67" dur="125" fill="hold">
                                          <p:stCondLst>
                                            <p:cond delay="125"/>
                                          </p:stCondLst>
                                        </p:cTn>
                                        <p:tgtEl>
                                          <p:spTgt spid="31"/>
                                        </p:tgtEl>
                                        <p:attrNameLst>
                                          <p:attrName>r</p:attrName>
                                        </p:attrNameLst>
                                      </p:cBhvr>
                                    </p:animRot>
                                    <p:animRot by="-1500000">
                                      <p:cBhvr>
                                        <p:cTn id="68" dur="125" fill="hold">
                                          <p:stCondLst>
                                            <p:cond delay="250"/>
                                          </p:stCondLst>
                                        </p:cTn>
                                        <p:tgtEl>
                                          <p:spTgt spid="31"/>
                                        </p:tgtEl>
                                        <p:attrNameLst>
                                          <p:attrName>r</p:attrName>
                                        </p:attrNameLst>
                                      </p:cBhvr>
                                    </p:animRot>
                                    <p:animRot by="1500000">
                                      <p:cBhvr>
                                        <p:cTn id="69" dur="125" fill="hold">
                                          <p:stCondLst>
                                            <p:cond delay="375"/>
                                          </p:stCondLst>
                                        </p:cTn>
                                        <p:tgtEl>
                                          <p:spTgt spid="31"/>
                                        </p:tgtEl>
                                        <p:attrNameLst>
                                          <p:attrName>r</p:attrName>
                                        </p:attrNameLst>
                                      </p:cBhvr>
                                    </p:animRot>
                                  </p:childTnLst>
                                </p:cTn>
                              </p:par>
                            </p:childTnLst>
                          </p:cTn>
                        </p:par>
                        <p:par>
                          <p:cTn id="70" fill="hold">
                            <p:stCondLst>
                              <p:cond delay="2600"/>
                            </p:stCondLst>
                            <p:childTnLst>
                              <p:par>
                                <p:cTn id="71" presetID="1" presetClass="emph" presetSubtype="2" fill="hold" nodeType="afterEffect">
                                  <p:stCondLst>
                                    <p:cond delay="0"/>
                                  </p:stCondLst>
                                  <p:childTnLst>
                                    <p:animClr clrSpc="rgb" dir="cw">
                                      <p:cBhvr>
                                        <p:cTn id="72" dur="2000" fill="hold"/>
                                        <p:tgtEl>
                                          <p:spTgt spid="31"/>
                                        </p:tgtEl>
                                        <p:attrNameLst>
                                          <p:attrName>fillcolor</p:attrName>
                                        </p:attrNameLst>
                                      </p:cBhvr>
                                      <p:to>
                                        <a:schemeClr val="accent2"/>
                                      </p:to>
                                    </p:animClr>
                                    <p:set>
                                      <p:cBhvr>
                                        <p:cTn id="73" dur="2000" fill="hold"/>
                                        <p:tgtEl>
                                          <p:spTgt spid="31"/>
                                        </p:tgtEl>
                                        <p:attrNameLst>
                                          <p:attrName>fill.type</p:attrName>
                                        </p:attrNameLst>
                                      </p:cBhvr>
                                      <p:to>
                                        <p:strVal val="solid"/>
                                      </p:to>
                                    </p:set>
                                    <p:set>
                                      <p:cBhvr>
                                        <p:cTn id="74" dur="2000" fill="hold"/>
                                        <p:tgtEl>
                                          <p:spTgt spid="31"/>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animBg="1"/>
      <p:bldP spid="27" grpId="0" animBg="1"/>
      <p:bldP spid="28" grpId="0"/>
      <p:bldP spid="29" grpId="0"/>
      <p:bldP spid="30" grpId="0"/>
      <p:bldP spid="31" grpId="0"/>
      <p:bldP spid="31" grpId="1"/>
      <p:bldP spid="32" grpId="0" animBg="1"/>
      <p:bldP spid="33" grpId="0" animBg="1"/>
      <p:bldP spid="34" grpId="0" animBg="1"/>
      <p:bldP spid="35" grpId="0" animBg="1"/>
      <p:bldP spid="36" grpId="0"/>
      <p:bldP spid="37" grpId="0"/>
      <p:bldP spid="38" grpId="0"/>
      <p:bldP spid="3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矩形 30">
            <a:extLst>
              <a:ext uri="{FF2B5EF4-FFF2-40B4-BE49-F238E27FC236}">
                <a16:creationId xmlns:a16="http://schemas.microsoft.com/office/drawing/2014/main" id="{439B1A77-D67A-474E-B43C-4B225B5E2121}"/>
              </a:ext>
            </a:extLst>
          </p:cNvPr>
          <p:cNvSpPr/>
          <p:nvPr/>
        </p:nvSpPr>
        <p:spPr>
          <a:xfrm>
            <a:off x="1456596" y="177437"/>
            <a:ext cx="2953437" cy="707886"/>
          </a:xfrm>
          <a:prstGeom prst="rect">
            <a:avLst/>
          </a:prstGeom>
        </p:spPr>
        <p:txBody>
          <a:bodyPr wrap="none">
            <a:spAutoFit/>
          </a:bodyPr>
          <a:lstStyle/>
          <a:p>
            <a:r>
              <a:rPr lang="en-US" altLang="zh-CN" sz="4000" b="1" dirty="0" err="1">
                <a:solidFill>
                  <a:schemeClr val="accent2"/>
                </a:solidFill>
                <a:latin typeface="Times New Roman" panose="02020603050405020304" pitchFamily="18" charset="0"/>
                <a:cs typeface="Times New Roman" panose="02020603050405020304" pitchFamily="18" charset="0"/>
                <a:sym typeface="+mn-lt"/>
              </a:rPr>
              <a:t>Trắc</a:t>
            </a:r>
            <a:r>
              <a:rPr lang="en-US" altLang="zh-CN" sz="4000" b="1" dirty="0">
                <a:solidFill>
                  <a:schemeClr val="accent2"/>
                </a:solidFill>
                <a:latin typeface="Times New Roman" panose="02020603050405020304" pitchFamily="18" charset="0"/>
                <a:cs typeface="Times New Roman" panose="02020603050405020304" pitchFamily="18" charset="0"/>
                <a:sym typeface="+mn-lt"/>
              </a:rPr>
              <a:t> </a:t>
            </a:r>
            <a:r>
              <a:rPr lang="en-US" altLang="zh-CN" sz="4000" b="1" dirty="0" err="1">
                <a:solidFill>
                  <a:schemeClr val="accent2"/>
                </a:solidFill>
                <a:latin typeface="Times New Roman" panose="02020603050405020304" pitchFamily="18" charset="0"/>
                <a:cs typeface="Times New Roman" panose="02020603050405020304" pitchFamily="18" charset="0"/>
                <a:sym typeface="+mn-lt"/>
              </a:rPr>
              <a:t>nghiệm</a:t>
            </a:r>
            <a:endParaRPr lang="zh-CN" altLang="en-US" sz="40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54" name="文本框 37">
            <a:extLst>
              <a:ext uri="{FF2B5EF4-FFF2-40B4-BE49-F238E27FC236}">
                <a16:creationId xmlns:a16="http://schemas.microsoft.com/office/drawing/2014/main" id="{22093964-68F2-4795-94AE-8EC69196F420}"/>
              </a:ext>
            </a:extLst>
          </p:cNvPr>
          <p:cNvSpPr txBox="1"/>
          <p:nvPr/>
        </p:nvSpPr>
        <p:spPr>
          <a:xfrm>
            <a:off x="424975" y="261845"/>
            <a:ext cx="748923" cy="769441"/>
          </a:xfrm>
          <a:prstGeom prst="rect">
            <a:avLst/>
          </a:prstGeom>
          <a:noFill/>
        </p:spPr>
        <p:txBody>
          <a:bodyPr wrap="none" rtlCol="0">
            <a:spAutoFit/>
          </a:bodyPr>
          <a:lstStyle/>
          <a:p>
            <a:r>
              <a:rPr lang="en-US" altLang="zh-CN" sz="4400" b="1" dirty="0">
                <a:solidFill>
                  <a:schemeClr val="accent2"/>
                </a:solidFill>
                <a:latin typeface="Times New Roman" panose="02020603050405020304" pitchFamily="18" charset="0"/>
                <a:cs typeface="Times New Roman" panose="02020603050405020304" pitchFamily="18" charset="0"/>
                <a:sym typeface="+mn-lt"/>
              </a:rPr>
              <a:t>01</a:t>
            </a:r>
            <a:endParaRPr lang="zh-CN" altLang="en-US" sz="44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55" name="Rectangle: Rounded Corners 54">
            <a:extLst>
              <a:ext uri="{FF2B5EF4-FFF2-40B4-BE49-F238E27FC236}">
                <a16:creationId xmlns:a16="http://schemas.microsoft.com/office/drawing/2014/main" id="{FCC762BD-E3DC-4D2D-94A3-1DE6023F0BAE}"/>
              </a:ext>
            </a:extLst>
          </p:cNvPr>
          <p:cNvSpPr/>
          <p:nvPr/>
        </p:nvSpPr>
        <p:spPr>
          <a:xfrm>
            <a:off x="1456596" y="1031286"/>
            <a:ext cx="9709667" cy="3120233"/>
          </a:xfrm>
          <a:prstGeom prst="roundRect">
            <a:avLst/>
          </a:prstGeom>
          <a:solidFill>
            <a:schemeClr val="bg1"/>
          </a:solidFill>
          <a:ln w="28575">
            <a:solidFill>
              <a:srgbClr val="FFFF66"/>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i="1" u="sng" dirty="0" err="1">
                <a:solidFill>
                  <a:srgbClr val="FF0000"/>
                </a:solidFill>
                <a:latin typeface="Times New Roman" panose="02020603050405020304" pitchFamily="18" charset="0"/>
                <a:cs typeface="Times New Roman" panose="02020603050405020304" pitchFamily="18" charset="0"/>
              </a:rPr>
              <a:t>Câu</a:t>
            </a:r>
            <a:r>
              <a:rPr lang="en-US" sz="2400" b="1" i="1" u="sng" dirty="0">
                <a:solidFill>
                  <a:srgbClr val="FF0000"/>
                </a:solidFill>
                <a:latin typeface="Times New Roman" panose="02020603050405020304" pitchFamily="18" charset="0"/>
                <a:cs typeface="Times New Roman" panose="02020603050405020304" pitchFamily="18" charset="0"/>
              </a:rPr>
              <a:t> 5: </a:t>
            </a:r>
            <a:r>
              <a:rPr lang="vi-VN" sz="2400" dirty="0">
                <a:solidFill>
                  <a:schemeClr val="tx1"/>
                </a:solidFill>
                <a:latin typeface="Times New Roman" panose="02020603050405020304" pitchFamily="18" charset="0"/>
                <a:cs typeface="Times New Roman" panose="02020603050405020304" pitchFamily="18" charset="0"/>
              </a:rPr>
              <a:t>Có những tính chất sau đây của nguyên tố:</a:t>
            </a:r>
          </a:p>
          <a:p>
            <a:r>
              <a:rPr lang="vi-VN" sz="2400" dirty="0">
                <a:solidFill>
                  <a:schemeClr val="tx1"/>
                </a:solidFill>
                <a:latin typeface="Times New Roman" panose="02020603050405020304" pitchFamily="18" charset="0"/>
                <a:cs typeface="Times New Roman" panose="02020603050405020304" pitchFamily="18" charset="0"/>
              </a:rPr>
              <a:t>(1) Tính kim loại – phi kim;</a:t>
            </a:r>
          </a:p>
          <a:p>
            <a:r>
              <a:rPr lang="vi-VN" sz="2400" dirty="0">
                <a:solidFill>
                  <a:schemeClr val="tx1"/>
                </a:solidFill>
                <a:latin typeface="Times New Roman" panose="02020603050405020304" pitchFamily="18" charset="0"/>
                <a:cs typeface="Times New Roman" panose="02020603050405020304" pitchFamily="18" charset="0"/>
              </a:rPr>
              <a:t>(2) Độ âm điện;</a:t>
            </a:r>
          </a:p>
          <a:p>
            <a:r>
              <a:rPr lang="vi-VN" sz="2400" dirty="0">
                <a:solidFill>
                  <a:schemeClr val="tx1"/>
                </a:solidFill>
                <a:latin typeface="Times New Roman" panose="02020603050405020304" pitchFamily="18" charset="0"/>
                <a:cs typeface="Times New Roman" panose="02020603050405020304" pitchFamily="18" charset="0"/>
              </a:rPr>
              <a:t>(3) Khối lượng nguyên tử;</a:t>
            </a:r>
          </a:p>
          <a:p>
            <a:r>
              <a:rPr lang="vi-VN" sz="2400" dirty="0">
                <a:solidFill>
                  <a:schemeClr val="tx1"/>
                </a:solidFill>
                <a:latin typeface="Times New Roman" panose="02020603050405020304" pitchFamily="18" charset="0"/>
                <a:cs typeface="Times New Roman" panose="02020603050405020304" pitchFamily="18" charset="0"/>
              </a:rPr>
              <a:t>(4) Cấu hình electron nguyên tử;</a:t>
            </a:r>
          </a:p>
          <a:p>
            <a:r>
              <a:rPr lang="vi-VN" sz="2400" dirty="0">
                <a:solidFill>
                  <a:schemeClr val="tx1"/>
                </a:solidFill>
                <a:latin typeface="Times New Roman" panose="02020603050405020304" pitchFamily="18" charset="0"/>
                <a:cs typeface="Times New Roman" panose="02020603050405020304" pitchFamily="18" charset="0"/>
              </a:rPr>
              <a:t>(5) Nhiệt độ sôi của các đơn chất;</a:t>
            </a:r>
          </a:p>
          <a:p>
            <a:r>
              <a:rPr lang="vi-VN" sz="2400" dirty="0">
                <a:solidFill>
                  <a:schemeClr val="tx1"/>
                </a:solidFill>
                <a:latin typeface="Times New Roman" panose="02020603050405020304" pitchFamily="18" charset="0"/>
                <a:cs typeface="Times New Roman" panose="02020603050405020304" pitchFamily="18" charset="0"/>
              </a:rPr>
              <a:t>(6) Tính acid – base của hợp chất hydroxide;</a:t>
            </a:r>
          </a:p>
          <a:p>
            <a:r>
              <a:rPr lang="vi-VN" sz="2400" dirty="0">
                <a:solidFill>
                  <a:schemeClr val="tx1"/>
                </a:solidFill>
                <a:latin typeface="Times New Roman" panose="02020603050405020304" pitchFamily="18" charset="0"/>
                <a:cs typeface="Times New Roman" panose="02020603050405020304" pitchFamily="18" charset="0"/>
              </a:rPr>
              <a:t>Trong các tính chất trên, số tính chất biến đổi tuần hoàn trong một chu kì là</a:t>
            </a:r>
          </a:p>
        </p:txBody>
      </p:sp>
      <mc:AlternateContent xmlns:mc="http://schemas.openxmlformats.org/markup-compatibility/2006" xmlns:p14="http://schemas.microsoft.com/office/powerpoint/2010/main">
        <mc:Choice Requires="p14">
          <p:contentPart p14:bwMode="auto" r:id="rId3">
            <p14:nvContentPartPr>
              <p14:cNvPr id="18" name="Ink 17">
                <a:extLst>
                  <a:ext uri="{FF2B5EF4-FFF2-40B4-BE49-F238E27FC236}">
                    <a16:creationId xmlns:a16="http://schemas.microsoft.com/office/drawing/2014/main" id="{88714C78-B50E-47F5-8577-B277C1E6C2CC}"/>
                  </a:ext>
                </a:extLst>
              </p14:cNvPr>
              <p14:cNvContentPartPr/>
              <p14:nvPr/>
            </p14:nvContentPartPr>
            <p14:xfrm>
              <a:off x="1456596" y="5162651"/>
              <a:ext cx="9144000" cy="837000"/>
            </p14:xfrm>
          </p:contentPart>
        </mc:Choice>
        <mc:Fallback xmlns="">
          <p:pic>
            <p:nvPicPr>
              <p:cNvPr id="18" name="Ink 17">
                <a:extLst>
                  <a:ext uri="{FF2B5EF4-FFF2-40B4-BE49-F238E27FC236}">
                    <a16:creationId xmlns:a16="http://schemas.microsoft.com/office/drawing/2014/main" id="{88714C78-B50E-47F5-8577-B277C1E6C2CC}"/>
                  </a:ext>
                </a:extLst>
              </p:cNvPr>
              <p:cNvPicPr/>
              <p:nvPr/>
            </p:nvPicPr>
            <p:blipFill>
              <a:blip r:embed="rId4"/>
              <a:stretch>
                <a:fillRect/>
              </a:stretch>
            </p:blipFill>
            <p:spPr>
              <a:xfrm>
                <a:off x="1443996" y="5150051"/>
                <a:ext cx="9169200" cy="862200"/>
              </a:xfrm>
              <a:prstGeom prst="rect">
                <a:avLst/>
              </a:prstGeom>
            </p:spPr>
          </p:pic>
        </mc:Fallback>
      </mc:AlternateContent>
      <p:sp>
        <p:nvSpPr>
          <p:cNvPr id="19" name="TextBox 18">
            <a:extLst>
              <a:ext uri="{FF2B5EF4-FFF2-40B4-BE49-F238E27FC236}">
                <a16:creationId xmlns:a16="http://schemas.microsoft.com/office/drawing/2014/main" id="{AB3B2289-8E2C-48BA-9E84-12E1D10762C4}"/>
              </a:ext>
            </a:extLst>
          </p:cNvPr>
          <p:cNvSpPr txBox="1"/>
          <p:nvPr/>
        </p:nvSpPr>
        <p:spPr>
          <a:xfrm flipH="1">
            <a:off x="2641521" y="5609415"/>
            <a:ext cx="399060" cy="584775"/>
          </a:xfrm>
          <a:prstGeom prst="rect">
            <a:avLst/>
          </a:prstGeom>
          <a:noFill/>
        </p:spPr>
        <p:txBody>
          <a:bodyPr wrap="square" rtlCol="0">
            <a:spAutoFit/>
          </a:bodyPr>
          <a:lstStyle/>
          <a:p>
            <a:r>
              <a:rPr lang="en-US" sz="3200" b="1" dirty="0">
                <a:effectLst/>
                <a:latin typeface="Times New Roman" panose="02020603050405020304" pitchFamily="18" charset="0"/>
                <a:ea typeface="Times New Roman" panose="02020603050405020304" pitchFamily="18" charset="0"/>
                <a:cs typeface="Times New Roman" panose="02020603050405020304" pitchFamily="18" charset="0"/>
              </a:rPr>
              <a:t>A</a:t>
            </a:r>
            <a:endParaRPr lang="en-US" sz="3200" b="1"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0" name="TextBox 18">
            <a:extLst>
              <a:ext uri="{FF2B5EF4-FFF2-40B4-BE49-F238E27FC236}">
                <a16:creationId xmlns:a16="http://schemas.microsoft.com/office/drawing/2014/main" id="{E20E249F-FF5D-4096-941D-2EA93837D61D}"/>
              </a:ext>
            </a:extLst>
          </p:cNvPr>
          <p:cNvSpPr txBox="1"/>
          <p:nvPr/>
        </p:nvSpPr>
        <p:spPr>
          <a:xfrm flipH="1">
            <a:off x="4672967" y="5062409"/>
            <a:ext cx="399060" cy="584775"/>
          </a:xfrm>
          <a:prstGeom prst="rect">
            <a:avLst/>
          </a:prstGeom>
          <a:noFill/>
        </p:spPr>
        <p:txBody>
          <a:bodyPr wrap="square" rtlCol="0">
            <a:spAutoFit/>
          </a:bodyPr>
          <a:lstStyle/>
          <a:p>
            <a:r>
              <a:rPr lang="en-US" sz="3200" b="1" dirty="0">
                <a:latin typeface="Times New Roman" panose="02020603050405020304" pitchFamily="18" charset="0"/>
                <a:ea typeface="Times New Roman" panose="02020603050405020304" pitchFamily="18" charset="0"/>
                <a:cs typeface="Times New Roman" panose="02020603050405020304" pitchFamily="18" charset="0"/>
              </a:rPr>
              <a:t>B</a:t>
            </a:r>
          </a:p>
        </p:txBody>
      </p:sp>
      <p:sp>
        <p:nvSpPr>
          <p:cNvPr id="21" name="TextBox 18">
            <a:extLst>
              <a:ext uri="{FF2B5EF4-FFF2-40B4-BE49-F238E27FC236}">
                <a16:creationId xmlns:a16="http://schemas.microsoft.com/office/drawing/2014/main" id="{7084DA4E-AE00-4F8E-81AB-021A8DC4E56B}"/>
              </a:ext>
            </a:extLst>
          </p:cNvPr>
          <p:cNvSpPr txBox="1"/>
          <p:nvPr/>
        </p:nvSpPr>
        <p:spPr>
          <a:xfrm flipH="1">
            <a:off x="6654290" y="5473001"/>
            <a:ext cx="399060" cy="584775"/>
          </a:xfrm>
          <a:prstGeom prst="rect">
            <a:avLst/>
          </a:prstGeom>
          <a:noFill/>
        </p:spPr>
        <p:txBody>
          <a:bodyPr wrap="square" rtlCol="0">
            <a:spAutoFit/>
          </a:bodyPr>
          <a:lstStyle/>
          <a:p>
            <a:r>
              <a:rPr lang="en-US" sz="3200" b="1" dirty="0">
                <a:latin typeface="Times New Roman" panose="02020603050405020304" pitchFamily="18" charset="0"/>
                <a:ea typeface="Times New Roman" panose="02020603050405020304" pitchFamily="18" charset="0"/>
                <a:cs typeface="Times New Roman" panose="02020603050405020304" pitchFamily="18" charset="0"/>
              </a:rPr>
              <a:t>C</a:t>
            </a:r>
          </a:p>
        </p:txBody>
      </p:sp>
      <p:sp>
        <p:nvSpPr>
          <p:cNvPr id="22" name="TextBox 21">
            <a:extLst>
              <a:ext uri="{FF2B5EF4-FFF2-40B4-BE49-F238E27FC236}">
                <a16:creationId xmlns:a16="http://schemas.microsoft.com/office/drawing/2014/main" id="{805AB1FD-0A24-4C3B-9B6A-10992E0654DE}"/>
              </a:ext>
            </a:extLst>
          </p:cNvPr>
          <p:cNvSpPr txBox="1"/>
          <p:nvPr/>
        </p:nvSpPr>
        <p:spPr>
          <a:xfrm flipH="1">
            <a:off x="8629804" y="5011396"/>
            <a:ext cx="399060" cy="584775"/>
          </a:xfrm>
          <a:prstGeom prst="rect">
            <a:avLst/>
          </a:prstGeom>
          <a:noFill/>
        </p:spPr>
        <p:txBody>
          <a:bodyPr wrap="square" rtlCol="0">
            <a:spAutoFit/>
          </a:bodyPr>
          <a:lstStyle/>
          <a:p>
            <a:r>
              <a:rPr lang="en-US" sz="3200" b="1" dirty="0">
                <a:latin typeface="Times New Roman" panose="02020603050405020304" pitchFamily="18" charset="0"/>
                <a:ea typeface="Times New Roman" panose="02020603050405020304" pitchFamily="18" charset="0"/>
                <a:cs typeface="Times New Roman" panose="02020603050405020304" pitchFamily="18" charset="0"/>
              </a:rPr>
              <a:t>D</a:t>
            </a:r>
          </a:p>
        </p:txBody>
      </p:sp>
      <p:sp>
        <p:nvSpPr>
          <p:cNvPr id="23" name="Cloud 22">
            <a:extLst>
              <a:ext uri="{FF2B5EF4-FFF2-40B4-BE49-F238E27FC236}">
                <a16:creationId xmlns:a16="http://schemas.microsoft.com/office/drawing/2014/main" id="{5CAD8B21-DF8A-45B6-B128-81CDB9A3C8C0}"/>
              </a:ext>
            </a:extLst>
          </p:cNvPr>
          <p:cNvSpPr/>
          <p:nvPr/>
        </p:nvSpPr>
        <p:spPr>
          <a:xfrm>
            <a:off x="3806727" y="5733564"/>
            <a:ext cx="1959967" cy="1072549"/>
          </a:xfrm>
          <a:prstGeom prst="cloud">
            <a:avLst/>
          </a:prstGeom>
          <a:noFill/>
          <a:ln w="3175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DB3C14"/>
              </a:solidFill>
              <a:latin typeface="Times New Roman" panose="02020603050405020304" pitchFamily="18" charset="0"/>
              <a:cs typeface="Times New Roman" panose="02020603050405020304" pitchFamily="18" charset="0"/>
            </a:endParaRPr>
          </a:p>
        </p:txBody>
      </p:sp>
      <p:sp>
        <p:nvSpPr>
          <p:cNvPr id="24" name="Oval 23">
            <a:extLst>
              <a:ext uri="{FF2B5EF4-FFF2-40B4-BE49-F238E27FC236}">
                <a16:creationId xmlns:a16="http://schemas.microsoft.com/office/drawing/2014/main" id="{D8B94AE8-4131-4CB7-BD87-8EF393AB5710}"/>
              </a:ext>
            </a:extLst>
          </p:cNvPr>
          <p:cNvSpPr/>
          <p:nvPr/>
        </p:nvSpPr>
        <p:spPr>
          <a:xfrm>
            <a:off x="2755266" y="5437845"/>
            <a:ext cx="171570" cy="17157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25" name="Oval 24">
            <a:extLst>
              <a:ext uri="{FF2B5EF4-FFF2-40B4-BE49-F238E27FC236}">
                <a16:creationId xmlns:a16="http://schemas.microsoft.com/office/drawing/2014/main" id="{D5687A9F-D4D4-4454-90E0-6B1B7376BB2B}"/>
              </a:ext>
            </a:extLst>
          </p:cNvPr>
          <p:cNvSpPr/>
          <p:nvPr/>
        </p:nvSpPr>
        <p:spPr>
          <a:xfrm>
            <a:off x="4786712" y="5561994"/>
            <a:ext cx="171570" cy="17157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26" name="Oval 25">
            <a:extLst>
              <a:ext uri="{FF2B5EF4-FFF2-40B4-BE49-F238E27FC236}">
                <a16:creationId xmlns:a16="http://schemas.microsoft.com/office/drawing/2014/main" id="{B3C632B9-1A4E-4201-B1E3-80FCA13AF8D7}"/>
              </a:ext>
            </a:extLst>
          </p:cNvPr>
          <p:cNvSpPr/>
          <p:nvPr/>
        </p:nvSpPr>
        <p:spPr>
          <a:xfrm>
            <a:off x="6699009" y="5341841"/>
            <a:ext cx="171570" cy="17157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40" name="Oval 39">
            <a:extLst>
              <a:ext uri="{FF2B5EF4-FFF2-40B4-BE49-F238E27FC236}">
                <a16:creationId xmlns:a16="http://schemas.microsoft.com/office/drawing/2014/main" id="{1EA984DC-3DB2-4544-9CB2-A9B06B3B42A6}"/>
              </a:ext>
            </a:extLst>
          </p:cNvPr>
          <p:cNvSpPr/>
          <p:nvPr/>
        </p:nvSpPr>
        <p:spPr>
          <a:xfrm>
            <a:off x="8688967" y="5523630"/>
            <a:ext cx="171570" cy="17157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41" name="Cloud 40">
            <a:extLst>
              <a:ext uri="{FF2B5EF4-FFF2-40B4-BE49-F238E27FC236}">
                <a16:creationId xmlns:a16="http://schemas.microsoft.com/office/drawing/2014/main" id="{94A82200-BF90-43E1-BD96-E54EA2F8CF60}"/>
              </a:ext>
            </a:extLst>
          </p:cNvPr>
          <p:cNvSpPr/>
          <p:nvPr/>
        </p:nvSpPr>
        <p:spPr>
          <a:xfrm>
            <a:off x="2109520" y="4377244"/>
            <a:ext cx="1524001" cy="839753"/>
          </a:xfrm>
          <a:prstGeom prst="cloud">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42" name="TextBox 41">
            <a:extLst>
              <a:ext uri="{FF2B5EF4-FFF2-40B4-BE49-F238E27FC236}">
                <a16:creationId xmlns:a16="http://schemas.microsoft.com/office/drawing/2014/main" id="{D5058C75-E753-4840-8BFD-0F45760F1438}"/>
              </a:ext>
            </a:extLst>
          </p:cNvPr>
          <p:cNvSpPr txBox="1"/>
          <p:nvPr/>
        </p:nvSpPr>
        <p:spPr>
          <a:xfrm>
            <a:off x="2170106" y="4476062"/>
            <a:ext cx="1325300" cy="646331"/>
          </a:xfrm>
          <a:prstGeom prst="rect">
            <a:avLst/>
          </a:prstGeom>
          <a:noFill/>
        </p:spPr>
        <p:txBody>
          <a:bodyPr wrap="square">
            <a:spAutoFit/>
          </a:bodyPr>
          <a:lstStyle/>
          <a:p>
            <a:pPr algn="ctr"/>
            <a:r>
              <a:rPr lang="en-US" sz="3600" dirty="0">
                <a:solidFill>
                  <a:schemeClr val="bg1"/>
                </a:solidFill>
                <a:latin typeface="Times New Roman" panose="02020603050405020304" pitchFamily="18" charset="0"/>
                <a:cs typeface="Times New Roman" panose="02020603050405020304" pitchFamily="18" charset="0"/>
              </a:rPr>
              <a:t>3</a:t>
            </a:r>
          </a:p>
        </p:txBody>
      </p:sp>
      <p:sp>
        <p:nvSpPr>
          <p:cNvPr id="43" name="Cloud 42">
            <a:extLst>
              <a:ext uri="{FF2B5EF4-FFF2-40B4-BE49-F238E27FC236}">
                <a16:creationId xmlns:a16="http://schemas.microsoft.com/office/drawing/2014/main" id="{4A258E90-7B58-4C41-AF3A-81F3209A8FAC}"/>
              </a:ext>
            </a:extLst>
          </p:cNvPr>
          <p:cNvSpPr/>
          <p:nvPr/>
        </p:nvSpPr>
        <p:spPr>
          <a:xfrm>
            <a:off x="4050495" y="5856105"/>
            <a:ext cx="1524001" cy="839753"/>
          </a:xfrm>
          <a:prstGeom prst="cloud">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44" name="Cloud 43">
            <a:extLst>
              <a:ext uri="{FF2B5EF4-FFF2-40B4-BE49-F238E27FC236}">
                <a16:creationId xmlns:a16="http://schemas.microsoft.com/office/drawing/2014/main" id="{60C1E9A4-6B42-4AC8-BE7F-F05553A923AE}"/>
              </a:ext>
            </a:extLst>
          </p:cNvPr>
          <p:cNvSpPr/>
          <p:nvPr/>
        </p:nvSpPr>
        <p:spPr>
          <a:xfrm>
            <a:off x="6095366" y="4297482"/>
            <a:ext cx="1524001" cy="839753"/>
          </a:xfrm>
          <a:prstGeom prst="cloud">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45" name="Cloud 44">
            <a:extLst>
              <a:ext uri="{FF2B5EF4-FFF2-40B4-BE49-F238E27FC236}">
                <a16:creationId xmlns:a16="http://schemas.microsoft.com/office/drawing/2014/main" id="{C82AD19A-320F-4FCE-8EB1-5E2ED664D743}"/>
              </a:ext>
            </a:extLst>
          </p:cNvPr>
          <p:cNvSpPr/>
          <p:nvPr/>
        </p:nvSpPr>
        <p:spPr>
          <a:xfrm>
            <a:off x="8077473" y="5855422"/>
            <a:ext cx="1524001" cy="839753"/>
          </a:xfrm>
          <a:prstGeom prst="cloud">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46" name="TextBox 45">
            <a:extLst>
              <a:ext uri="{FF2B5EF4-FFF2-40B4-BE49-F238E27FC236}">
                <a16:creationId xmlns:a16="http://schemas.microsoft.com/office/drawing/2014/main" id="{B802201C-7891-4481-A4BD-635ACF0FA9C2}"/>
              </a:ext>
            </a:extLst>
          </p:cNvPr>
          <p:cNvSpPr txBox="1"/>
          <p:nvPr/>
        </p:nvSpPr>
        <p:spPr>
          <a:xfrm>
            <a:off x="4109423" y="5942825"/>
            <a:ext cx="1374870" cy="646331"/>
          </a:xfrm>
          <a:prstGeom prst="rect">
            <a:avLst/>
          </a:prstGeom>
          <a:noFill/>
        </p:spPr>
        <p:txBody>
          <a:bodyPr wrap="square">
            <a:spAutoFit/>
          </a:bodyPr>
          <a:lstStyle/>
          <a:p>
            <a:pPr algn="ctr"/>
            <a:r>
              <a:rPr lang="en-US" sz="3600" dirty="0">
                <a:solidFill>
                  <a:schemeClr val="bg1"/>
                </a:solidFill>
                <a:latin typeface="Times New Roman" panose="02020603050405020304" pitchFamily="18" charset="0"/>
                <a:cs typeface="Times New Roman" panose="02020603050405020304" pitchFamily="18" charset="0"/>
              </a:rPr>
              <a:t>4</a:t>
            </a:r>
          </a:p>
        </p:txBody>
      </p:sp>
      <p:sp>
        <p:nvSpPr>
          <p:cNvPr id="47" name="TextBox 46">
            <a:extLst>
              <a:ext uri="{FF2B5EF4-FFF2-40B4-BE49-F238E27FC236}">
                <a16:creationId xmlns:a16="http://schemas.microsoft.com/office/drawing/2014/main" id="{F83623A3-70E1-4D67-A256-2C028A67B292}"/>
              </a:ext>
            </a:extLst>
          </p:cNvPr>
          <p:cNvSpPr txBox="1"/>
          <p:nvPr/>
        </p:nvSpPr>
        <p:spPr>
          <a:xfrm>
            <a:off x="6181967" y="4384202"/>
            <a:ext cx="1377223" cy="646331"/>
          </a:xfrm>
          <a:prstGeom prst="rect">
            <a:avLst/>
          </a:prstGeom>
          <a:noFill/>
        </p:spPr>
        <p:txBody>
          <a:bodyPr wrap="square">
            <a:spAutoFit/>
          </a:bodyPr>
          <a:lstStyle/>
          <a:p>
            <a:pPr algn="ctr"/>
            <a:r>
              <a:rPr lang="en-US" sz="3600" dirty="0">
                <a:solidFill>
                  <a:schemeClr val="bg1"/>
                </a:solidFill>
                <a:latin typeface="Times New Roman" panose="02020603050405020304" pitchFamily="18" charset="0"/>
                <a:cs typeface="Times New Roman" panose="02020603050405020304" pitchFamily="18" charset="0"/>
              </a:rPr>
              <a:t>5</a:t>
            </a:r>
          </a:p>
        </p:txBody>
      </p:sp>
      <p:sp>
        <p:nvSpPr>
          <p:cNvPr id="48" name="TextBox 47">
            <a:extLst>
              <a:ext uri="{FF2B5EF4-FFF2-40B4-BE49-F238E27FC236}">
                <a16:creationId xmlns:a16="http://schemas.microsoft.com/office/drawing/2014/main" id="{B690841D-8FBE-4B70-BAAA-5B31F6DE1D35}"/>
              </a:ext>
            </a:extLst>
          </p:cNvPr>
          <p:cNvSpPr txBox="1"/>
          <p:nvPr/>
        </p:nvSpPr>
        <p:spPr>
          <a:xfrm>
            <a:off x="8104023" y="5987541"/>
            <a:ext cx="1435500" cy="646331"/>
          </a:xfrm>
          <a:prstGeom prst="rect">
            <a:avLst/>
          </a:prstGeom>
          <a:noFill/>
        </p:spPr>
        <p:txBody>
          <a:bodyPr wrap="square">
            <a:spAutoFit/>
          </a:bodyPr>
          <a:lstStyle/>
          <a:p>
            <a:pPr algn="ctr"/>
            <a:r>
              <a:rPr lang="en-US" sz="3600" dirty="0">
                <a:solidFill>
                  <a:schemeClr val="bg1"/>
                </a:solidFill>
                <a:latin typeface="Times New Roman" panose="02020603050405020304" pitchFamily="18" charset="0"/>
                <a:cs typeface="Times New Roman" panose="02020603050405020304" pitchFamily="18" charset="0"/>
              </a:rPr>
              <a:t>6</a:t>
            </a:r>
          </a:p>
        </p:txBody>
      </p:sp>
    </p:spTree>
    <p:extLst>
      <p:ext uri="{BB962C8B-B14F-4D97-AF65-F5344CB8AC3E}">
        <p14:creationId xmlns:p14="http://schemas.microsoft.com/office/powerpoint/2010/main" val="24277580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5"/>
                                        </p:tgtEl>
                                        <p:attrNameLst>
                                          <p:attrName>style.visibility</p:attrName>
                                        </p:attrNameLst>
                                      </p:cBhvr>
                                      <p:to>
                                        <p:strVal val="visible"/>
                                      </p:to>
                                    </p:set>
                                    <p:animEffect transition="in" filter="barn(inVertical)">
                                      <p:cBhvr>
                                        <p:cTn id="7" dur="500"/>
                                        <p:tgtEl>
                                          <p:spTgt spid="55"/>
                                        </p:tgtEl>
                                      </p:cBhvr>
                                    </p:animEffect>
                                  </p:childTnLst>
                                </p:cTn>
                              </p:par>
                            </p:childTnLst>
                          </p:cTn>
                        </p:par>
                        <p:par>
                          <p:cTn id="8" fill="hold">
                            <p:stCondLst>
                              <p:cond delay="500"/>
                            </p:stCondLst>
                            <p:childTnLst>
                              <p:par>
                                <p:cTn id="9" presetID="63" presetClass="entr" presetSubtype="0" fill="hold" nodeType="afterEffect">
                                  <p:stCondLst>
                                    <p:cond delay="0"/>
                                  </p:stCondLst>
                                  <p:childTnLst>
                                    <p:set>
                                      <p:cBhvr>
                                        <p:cTn id="10" dur="1" fill="hold">
                                          <p:stCondLst>
                                            <p:cond delay="0"/>
                                          </p:stCondLst>
                                        </p:cTn>
                                        <p:tgtEl>
                                          <p:spTgt spid="18"/>
                                        </p:tgtEl>
                                        <p:attrNameLst>
                                          <p:attrName>style.visibility</p:attrName>
                                        </p:attrNameLst>
                                      </p:cBhvr>
                                      <p:to>
                                        <p:strVal val="visible"/>
                                      </p:to>
                                    </p:set>
                                    <p:anim calcmode="lin" valueType="num">
                                      <p:cBhvr>
                                        <p:cTn id="11" dur="2000" fill="hold"/>
                                        <p:tgtEl>
                                          <p:spTgt spid="18"/>
                                        </p:tgtEl>
                                        <p:attrNameLst>
                                          <p:attrName>drawProgress</p:attrName>
                                        </p:attrNameLst>
                                      </p:cBhvr>
                                      <p:tavLst>
                                        <p:tav tm="0">
                                          <p:val>
                                            <p:fltVal val="0"/>
                                          </p:val>
                                        </p:tav>
                                        <p:tav tm="100000">
                                          <p:val>
                                            <p:fltVal val="1"/>
                                          </p:val>
                                        </p:tav>
                                      </p:tavLst>
                                    </p:anim>
                                  </p:childTnLst>
                                </p:cTn>
                              </p:par>
                              <p:par>
                                <p:cTn id="12" presetID="6" presetClass="entr" presetSubtype="32" fill="hold" grpId="0" nodeType="withEffect">
                                  <p:stCondLst>
                                    <p:cond delay="200"/>
                                  </p:stCondLst>
                                  <p:childTnLst>
                                    <p:set>
                                      <p:cBhvr>
                                        <p:cTn id="13" dur="1" fill="hold">
                                          <p:stCondLst>
                                            <p:cond delay="0"/>
                                          </p:stCondLst>
                                        </p:cTn>
                                        <p:tgtEl>
                                          <p:spTgt spid="24"/>
                                        </p:tgtEl>
                                        <p:attrNameLst>
                                          <p:attrName>style.visibility</p:attrName>
                                        </p:attrNameLst>
                                      </p:cBhvr>
                                      <p:to>
                                        <p:strVal val="visible"/>
                                      </p:to>
                                    </p:set>
                                    <p:animEffect transition="in" filter="circle(out)">
                                      <p:cBhvr>
                                        <p:cTn id="14" dur="1000"/>
                                        <p:tgtEl>
                                          <p:spTgt spid="24"/>
                                        </p:tgtEl>
                                      </p:cBhvr>
                                    </p:animEffect>
                                  </p:childTnLst>
                                </p:cTn>
                              </p:par>
                              <p:par>
                                <p:cTn id="15" presetID="22" presetClass="entr" presetSubtype="4" fill="hold" grpId="0" nodeType="withEffect">
                                  <p:stCondLst>
                                    <p:cond delay="300"/>
                                  </p:stCondLst>
                                  <p:childTnLst>
                                    <p:set>
                                      <p:cBhvr>
                                        <p:cTn id="16" dur="1" fill="hold">
                                          <p:stCondLst>
                                            <p:cond delay="0"/>
                                          </p:stCondLst>
                                        </p:cTn>
                                        <p:tgtEl>
                                          <p:spTgt spid="41"/>
                                        </p:tgtEl>
                                        <p:attrNameLst>
                                          <p:attrName>style.visibility</p:attrName>
                                        </p:attrNameLst>
                                      </p:cBhvr>
                                      <p:to>
                                        <p:strVal val="visible"/>
                                      </p:to>
                                    </p:set>
                                    <p:animEffect transition="in" filter="wipe(down)">
                                      <p:cBhvr>
                                        <p:cTn id="17" dur="1000"/>
                                        <p:tgtEl>
                                          <p:spTgt spid="41"/>
                                        </p:tgtEl>
                                      </p:cBhvr>
                                    </p:animEffect>
                                  </p:childTnLst>
                                </p:cTn>
                              </p:par>
                              <p:par>
                                <p:cTn id="18" presetID="6" presetClass="entr" presetSubtype="32" fill="hold" grpId="0" nodeType="withEffect">
                                  <p:stCondLst>
                                    <p:cond delay="400"/>
                                  </p:stCondLst>
                                  <p:childTnLst>
                                    <p:set>
                                      <p:cBhvr>
                                        <p:cTn id="19" dur="1" fill="hold">
                                          <p:stCondLst>
                                            <p:cond delay="0"/>
                                          </p:stCondLst>
                                        </p:cTn>
                                        <p:tgtEl>
                                          <p:spTgt spid="25"/>
                                        </p:tgtEl>
                                        <p:attrNameLst>
                                          <p:attrName>style.visibility</p:attrName>
                                        </p:attrNameLst>
                                      </p:cBhvr>
                                      <p:to>
                                        <p:strVal val="visible"/>
                                      </p:to>
                                    </p:set>
                                    <p:animEffect transition="in" filter="circle(out)">
                                      <p:cBhvr>
                                        <p:cTn id="20" dur="1000"/>
                                        <p:tgtEl>
                                          <p:spTgt spid="25"/>
                                        </p:tgtEl>
                                      </p:cBhvr>
                                    </p:animEffect>
                                  </p:childTnLst>
                                </p:cTn>
                              </p:par>
                              <p:par>
                                <p:cTn id="21" presetID="22" presetClass="entr" presetSubtype="1" fill="hold" grpId="0" nodeType="withEffect">
                                  <p:stCondLst>
                                    <p:cond delay="500"/>
                                  </p:stCondLst>
                                  <p:childTnLst>
                                    <p:set>
                                      <p:cBhvr>
                                        <p:cTn id="22" dur="1" fill="hold">
                                          <p:stCondLst>
                                            <p:cond delay="0"/>
                                          </p:stCondLst>
                                        </p:cTn>
                                        <p:tgtEl>
                                          <p:spTgt spid="43"/>
                                        </p:tgtEl>
                                        <p:attrNameLst>
                                          <p:attrName>style.visibility</p:attrName>
                                        </p:attrNameLst>
                                      </p:cBhvr>
                                      <p:to>
                                        <p:strVal val="visible"/>
                                      </p:to>
                                    </p:set>
                                    <p:animEffect transition="in" filter="wipe(up)">
                                      <p:cBhvr>
                                        <p:cTn id="23" dur="1000"/>
                                        <p:tgtEl>
                                          <p:spTgt spid="43"/>
                                        </p:tgtEl>
                                      </p:cBhvr>
                                    </p:animEffect>
                                  </p:childTnLst>
                                </p:cTn>
                              </p:par>
                              <p:par>
                                <p:cTn id="24" presetID="6" presetClass="entr" presetSubtype="32" fill="hold" grpId="0" nodeType="withEffect">
                                  <p:stCondLst>
                                    <p:cond delay="600"/>
                                  </p:stCondLst>
                                  <p:childTnLst>
                                    <p:set>
                                      <p:cBhvr>
                                        <p:cTn id="25" dur="1" fill="hold">
                                          <p:stCondLst>
                                            <p:cond delay="0"/>
                                          </p:stCondLst>
                                        </p:cTn>
                                        <p:tgtEl>
                                          <p:spTgt spid="26"/>
                                        </p:tgtEl>
                                        <p:attrNameLst>
                                          <p:attrName>style.visibility</p:attrName>
                                        </p:attrNameLst>
                                      </p:cBhvr>
                                      <p:to>
                                        <p:strVal val="visible"/>
                                      </p:to>
                                    </p:set>
                                    <p:animEffect transition="in" filter="circle(out)">
                                      <p:cBhvr>
                                        <p:cTn id="26" dur="1000"/>
                                        <p:tgtEl>
                                          <p:spTgt spid="26"/>
                                        </p:tgtEl>
                                      </p:cBhvr>
                                    </p:animEffect>
                                  </p:childTnLst>
                                </p:cTn>
                              </p:par>
                              <p:par>
                                <p:cTn id="27" presetID="22" presetClass="entr" presetSubtype="4" fill="hold" grpId="0" nodeType="withEffect">
                                  <p:stCondLst>
                                    <p:cond delay="700"/>
                                  </p:stCondLst>
                                  <p:childTnLst>
                                    <p:set>
                                      <p:cBhvr>
                                        <p:cTn id="28" dur="1" fill="hold">
                                          <p:stCondLst>
                                            <p:cond delay="0"/>
                                          </p:stCondLst>
                                        </p:cTn>
                                        <p:tgtEl>
                                          <p:spTgt spid="44"/>
                                        </p:tgtEl>
                                        <p:attrNameLst>
                                          <p:attrName>style.visibility</p:attrName>
                                        </p:attrNameLst>
                                      </p:cBhvr>
                                      <p:to>
                                        <p:strVal val="visible"/>
                                      </p:to>
                                    </p:set>
                                    <p:animEffect transition="in" filter="wipe(down)">
                                      <p:cBhvr>
                                        <p:cTn id="29" dur="1000"/>
                                        <p:tgtEl>
                                          <p:spTgt spid="44"/>
                                        </p:tgtEl>
                                      </p:cBhvr>
                                    </p:animEffect>
                                  </p:childTnLst>
                                </p:cTn>
                              </p:par>
                              <p:par>
                                <p:cTn id="30" presetID="6" presetClass="entr" presetSubtype="32" fill="hold" grpId="0" nodeType="withEffect">
                                  <p:stCondLst>
                                    <p:cond delay="800"/>
                                  </p:stCondLst>
                                  <p:childTnLst>
                                    <p:set>
                                      <p:cBhvr>
                                        <p:cTn id="31" dur="1" fill="hold">
                                          <p:stCondLst>
                                            <p:cond delay="0"/>
                                          </p:stCondLst>
                                        </p:cTn>
                                        <p:tgtEl>
                                          <p:spTgt spid="40"/>
                                        </p:tgtEl>
                                        <p:attrNameLst>
                                          <p:attrName>style.visibility</p:attrName>
                                        </p:attrNameLst>
                                      </p:cBhvr>
                                      <p:to>
                                        <p:strVal val="visible"/>
                                      </p:to>
                                    </p:set>
                                    <p:animEffect transition="in" filter="circle(out)">
                                      <p:cBhvr>
                                        <p:cTn id="32" dur="1000"/>
                                        <p:tgtEl>
                                          <p:spTgt spid="40"/>
                                        </p:tgtEl>
                                      </p:cBhvr>
                                    </p:animEffect>
                                  </p:childTnLst>
                                </p:cTn>
                              </p:par>
                              <p:par>
                                <p:cTn id="33" presetID="22" presetClass="entr" presetSubtype="1" fill="hold" grpId="0" nodeType="withEffect">
                                  <p:stCondLst>
                                    <p:cond delay="900"/>
                                  </p:stCondLst>
                                  <p:childTnLst>
                                    <p:set>
                                      <p:cBhvr>
                                        <p:cTn id="34" dur="1" fill="hold">
                                          <p:stCondLst>
                                            <p:cond delay="0"/>
                                          </p:stCondLst>
                                        </p:cTn>
                                        <p:tgtEl>
                                          <p:spTgt spid="45"/>
                                        </p:tgtEl>
                                        <p:attrNameLst>
                                          <p:attrName>style.visibility</p:attrName>
                                        </p:attrNameLst>
                                      </p:cBhvr>
                                      <p:to>
                                        <p:strVal val="visible"/>
                                      </p:to>
                                    </p:set>
                                    <p:animEffect transition="in" filter="wipe(up)">
                                      <p:cBhvr>
                                        <p:cTn id="35" dur="1000"/>
                                        <p:tgtEl>
                                          <p:spTgt spid="45"/>
                                        </p:tgtEl>
                                      </p:cBhvr>
                                    </p:animEffect>
                                  </p:childTnLst>
                                </p:cTn>
                              </p:par>
                            </p:childTnLst>
                          </p:cTn>
                        </p:par>
                        <p:par>
                          <p:cTn id="36" fill="hold">
                            <p:stCondLst>
                              <p:cond delay="2500"/>
                            </p:stCondLst>
                            <p:childTnLst>
                              <p:par>
                                <p:cTn id="37" presetID="22" presetClass="entr" presetSubtype="8" fill="hold" grpId="0" nodeType="afterEffect">
                                  <p:stCondLst>
                                    <p:cond delay="0"/>
                                  </p:stCondLst>
                                  <p:childTnLst>
                                    <p:set>
                                      <p:cBhvr>
                                        <p:cTn id="38" dur="1" fill="hold">
                                          <p:stCondLst>
                                            <p:cond delay="0"/>
                                          </p:stCondLst>
                                        </p:cTn>
                                        <p:tgtEl>
                                          <p:spTgt spid="19"/>
                                        </p:tgtEl>
                                        <p:attrNameLst>
                                          <p:attrName>style.visibility</p:attrName>
                                        </p:attrNameLst>
                                      </p:cBhvr>
                                      <p:to>
                                        <p:strVal val="visible"/>
                                      </p:to>
                                    </p:set>
                                    <p:animEffect transition="in" filter="wipe(left)">
                                      <p:cBhvr>
                                        <p:cTn id="39" dur="500"/>
                                        <p:tgtEl>
                                          <p:spTgt spid="19"/>
                                        </p:tgtEl>
                                      </p:cBhvr>
                                    </p:animEffect>
                                  </p:childTnLst>
                                </p:cTn>
                              </p:par>
                            </p:childTnLst>
                          </p:cTn>
                        </p:par>
                        <p:par>
                          <p:cTn id="40" fill="hold">
                            <p:stCondLst>
                              <p:cond delay="3000"/>
                            </p:stCondLst>
                            <p:childTnLst>
                              <p:par>
                                <p:cTn id="41" presetID="22" presetClass="entr" presetSubtype="8" fill="hold" grpId="0" nodeType="afterEffect">
                                  <p:stCondLst>
                                    <p:cond delay="0"/>
                                  </p:stCondLst>
                                  <p:childTnLst>
                                    <p:set>
                                      <p:cBhvr>
                                        <p:cTn id="42" dur="1" fill="hold">
                                          <p:stCondLst>
                                            <p:cond delay="0"/>
                                          </p:stCondLst>
                                        </p:cTn>
                                        <p:tgtEl>
                                          <p:spTgt spid="20"/>
                                        </p:tgtEl>
                                        <p:attrNameLst>
                                          <p:attrName>style.visibility</p:attrName>
                                        </p:attrNameLst>
                                      </p:cBhvr>
                                      <p:to>
                                        <p:strVal val="visible"/>
                                      </p:to>
                                    </p:set>
                                    <p:animEffect transition="in" filter="wipe(left)">
                                      <p:cBhvr>
                                        <p:cTn id="43" dur="500"/>
                                        <p:tgtEl>
                                          <p:spTgt spid="20"/>
                                        </p:tgtEl>
                                      </p:cBhvr>
                                    </p:animEffect>
                                  </p:childTnLst>
                                </p:cTn>
                              </p:par>
                            </p:childTnLst>
                          </p:cTn>
                        </p:par>
                        <p:par>
                          <p:cTn id="44" fill="hold">
                            <p:stCondLst>
                              <p:cond delay="3500"/>
                            </p:stCondLst>
                            <p:childTnLst>
                              <p:par>
                                <p:cTn id="45" presetID="22" presetClass="entr" presetSubtype="8" fill="hold" grpId="0" nodeType="afterEffect">
                                  <p:stCondLst>
                                    <p:cond delay="0"/>
                                  </p:stCondLst>
                                  <p:childTnLst>
                                    <p:set>
                                      <p:cBhvr>
                                        <p:cTn id="46" dur="1" fill="hold">
                                          <p:stCondLst>
                                            <p:cond delay="0"/>
                                          </p:stCondLst>
                                        </p:cTn>
                                        <p:tgtEl>
                                          <p:spTgt spid="21"/>
                                        </p:tgtEl>
                                        <p:attrNameLst>
                                          <p:attrName>style.visibility</p:attrName>
                                        </p:attrNameLst>
                                      </p:cBhvr>
                                      <p:to>
                                        <p:strVal val="visible"/>
                                      </p:to>
                                    </p:set>
                                    <p:animEffect transition="in" filter="wipe(left)">
                                      <p:cBhvr>
                                        <p:cTn id="47" dur="500"/>
                                        <p:tgtEl>
                                          <p:spTgt spid="21"/>
                                        </p:tgtEl>
                                      </p:cBhvr>
                                    </p:animEffect>
                                  </p:childTnLst>
                                </p:cTn>
                              </p:par>
                            </p:childTnLst>
                          </p:cTn>
                        </p:par>
                        <p:par>
                          <p:cTn id="48" fill="hold">
                            <p:stCondLst>
                              <p:cond delay="4000"/>
                            </p:stCondLst>
                            <p:childTnLst>
                              <p:par>
                                <p:cTn id="49" presetID="22" presetClass="entr" presetSubtype="8" fill="hold" grpId="0" nodeType="afterEffect">
                                  <p:stCondLst>
                                    <p:cond delay="0"/>
                                  </p:stCondLst>
                                  <p:childTnLst>
                                    <p:set>
                                      <p:cBhvr>
                                        <p:cTn id="50" dur="1" fill="hold">
                                          <p:stCondLst>
                                            <p:cond delay="0"/>
                                          </p:stCondLst>
                                        </p:cTn>
                                        <p:tgtEl>
                                          <p:spTgt spid="22"/>
                                        </p:tgtEl>
                                        <p:attrNameLst>
                                          <p:attrName>style.visibility</p:attrName>
                                        </p:attrNameLst>
                                      </p:cBhvr>
                                      <p:to>
                                        <p:strVal val="visible"/>
                                      </p:to>
                                    </p:set>
                                    <p:animEffect transition="in" filter="wipe(left)">
                                      <p:cBhvr>
                                        <p:cTn id="51" dur="500"/>
                                        <p:tgtEl>
                                          <p:spTgt spid="22"/>
                                        </p:tgtEl>
                                      </p:cBhvr>
                                    </p:animEffect>
                                  </p:childTnLst>
                                </p:cTn>
                              </p:par>
                              <p:par>
                                <p:cTn id="52" presetID="21" presetClass="entr" presetSubtype="1" fill="hold" grpId="0" nodeType="withEffect">
                                  <p:stCondLst>
                                    <p:cond delay="0"/>
                                  </p:stCondLst>
                                  <p:childTnLst>
                                    <p:set>
                                      <p:cBhvr>
                                        <p:cTn id="53" dur="1" fill="hold">
                                          <p:stCondLst>
                                            <p:cond delay="0"/>
                                          </p:stCondLst>
                                        </p:cTn>
                                        <p:tgtEl>
                                          <p:spTgt spid="42"/>
                                        </p:tgtEl>
                                        <p:attrNameLst>
                                          <p:attrName>style.visibility</p:attrName>
                                        </p:attrNameLst>
                                      </p:cBhvr>
                                      <p:to>
                                        <p:strVal val="visible"/>
                                      </p:to>
                                    </p:set>
                                    <p:animEffect transition="in" filter="wheel(1)">
                                      <p:cBhvr>
                                        <p:cTn id="54" dur="1000"/>
                                        <p:tgtEl>
                                          <p:spTgt spid="42"/>
                                        </p:tgtEl>
                                      </p:cBhvr>
                                    </p:animEffect>
                                  </p:childTnLst>
                                </p:cTn>
                              </p:par>
                              <p:par>
                                <p:cTn id="55" presetID="21" presetClass="entr" presetSubtype="1" fill="hold" grpId="0" nodeType="withEffect">
                                  <p:stCondLst>
                                    <p:cond delay="0"/>
                                  </p:stCondLst>
                                  <p:childTnLst>
                                    <p:set>
                                      <p:cBhvr>
                                        <p:cTn id="56" dur="1" fill="hold">
                                          <p:stCondLst>
                                            <p:cond delay="0"/>
                                          </p:stCondLst>
                                        </p:cTn>
                                        <p:tgtEl>
                                          <p:spTgt spid="46"/>
                                        </p:tgtEl>
                                        <p:attrNameLst>
                                          <p:attrName>style.visibility</p:attrName>
                                        </p:attrNameLst>
                                      </p:cBhvr>
                                      <p:to>
                                        <p:strVal val="visible"/>
                                      </p:to>
                                    </p:set>
                                    <p:animEffect transition="in" filter="wheel(1)">
                                      <p:cBhvr>
                                        <p:cTn id="57" dur="1000"/>
                                        <p:tgtEl>
                                          <p:spTgt spid="46"/>
                                        </p:tgtEl>
                                      </p:cBhvr>
                                    </p:animEffect>
                                  </p:childTnLst>
                                </p:cTn>
                              </p:par>
                              <p:par>
                                <p:cTn id="58" presetID="21" presetClass="entr" presetSubtype="1" fill="hold" grpId="0" nodeType="withEffect">
                                  <p:stCondLst>
                                    <p:cond delay="0"/>
                                  </p:stCondLst>
                                  <p:childTnLst>
                                    <p:set>
                                      <p:cBhvr>
                                        <p:cTn id="59" dur="1" fill="hold">
                                          <p:stCondLst>
                                            <p:cond delay="0"/>
                                          </p:stCondLst>
                                        </p:cTn>
                                        <p:tgtEl>
                                          <p:spTgt spid="47"/>
                                        </p:tgtEl>
                                        <p:attrNameLst>
                                          <p:attrName>style.visibility</p:attrName>
                                        </p:attrNameLst>
                                      </p:cBhvr>
                                      <p:to>
                                        <p:strVal val="visible"/>
                                      </p:to>
                                    </p:set>
                                    <p:animEffect transition="in" filter="wheel(1)">
                                      <p:cBhvr>
                                        <p:cTn id="60" dur="1000"/>
                                        <p:tgtEl>
                                          <p:spTgt spid="47"/>
                                        </p:tgtEl>
                                      </p:cBhvr>
                                    </p:animEffect>
                                  </p:childTnLst>
                                </p:cTn>
                              </p:par>
                              <p:par>
                                <p:cTn id="61" presetID="21" presetClass="entr" presetSubtype="1" fill="hold" grpId="0" nodeType="withEffect">
                                  <p:stCondLst>
                                    <p:cond delay="0"/>
                                  </p:stCondLst>
                                  <p:childTnLst>
                                    <p:set>
                                      <p:cBhvr>
                                        <p:cTn id="62" dur="1" fill="hold">
                                          <p:stCondLst>
                                            <p:cond delay="0"/>
                                          </p:stCondLst>
                                        </p:cTn>
                                        <p:tgtEl>
                                          <p:spTgt spid="48"/>
                                        </p:tgtEl>
                                        <p:attrNameLst>
                                          <p:attrName>style.visibility</p:attrName>
                                        </p:attrNameLst>
                                      </p:cBhvr>
                                      <p:to>
                                        <p:strVal val="visible"/>
                                      </p:to>
                                    </p:set>
                                    <p:animEffect transition="in" filter="wheel(1)">
                                      <p:cBhvr>
                                        <p:cTn id="63" dur="1000"/>
                                        <p:tgtEl>
                                          <p:spTgt spid="48"/>
                                        </p:tgtEl>
                                      </p:cBhvr>
                                    </p:animEffect>
                                  </p:childTnLst>
                                </p:cTn>
                              </p:par>
                            </p:childTnLst>
                          </p:cTn>
                        </p:par>
                      </p:childTnLst>
                    </p:cTn>
                  </p:par>
                  <p:par>
                    <p:cTn id="64" fill="hold">
                      <p:stCondLst>
                        <p:cond delay="indefinite"/>
                      </p:stCondLst>
                      <p:childTnLst>
                        <p:par>
                          <p:cTn id="65" fill="hold">
                            <p:stCondLst>
                              <p:cond delay="0"/>
                            </p:stCondLst>
                            <p:childTnLst>
                              <p:par>
                                <p:cTn id="66" presetID="21" presetClass="entr" presetSubtype="1" fill="hold" grpId="0" nodeType="clickEffect">
                                  <p:stCondLst>
                                    <p:cond delay="0"/>
                                  </p:stCondLst>
                                  <p:childTnLst>
                                    <p:set>
                                      <p:cBhvr>
                                        <p:cTn id="67" dur="1" fill="hold">
                                          <p:stCondLst>
                                            <p:cond delay="0"/>
                                          </p:stCondLst>
                                        </p:cTn>
                                        <p:tgtEl>
                                          <p:spTgt spid="23"/>
                                        </p:tgtEl>
                                        <p:attrNameLst>
                                          <p:attrName>style.visibility</p:attrName>
                                        </p:attrNameLst>
                                      </p:cBhvr>
                                      <p:to>
                                        <p:strVal val="visible"/>
                                      </p:to>
                                    </p:set>
                                    <p:animEffect transition="in" filter="wheel(1)">
                                      <p:cBhvr>
                                        <p:cTn id="68" dur="20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animBg="1"/>
      <p:bldP spid="19" grpId="0"/>
      <p:bldP spid="20" grpId="0"/>
      <p:bldP spid="21" grpId="0"/>
      <p:bldP spid="22" grpId="0"/>
      <p:bldP spid="23" grpId="0" animBg="1"/>
      <p:bldP spid="24" grpId="0" animBg="1"/>
      <p:bldP spid="25" grpId="0" animBg="1"/>
      <p:bldP spid="26" grpId="0" animBg="1"/>
      <p:bldP spid="40" grpId="0" animBg="1"/>
      <p:bldP spid="41" grpId="0" animBg="1"/>
      <p:bldP spid="42" grpId="0"/>
      <p:bldP spid="43" grpId="0" animBg="1"/>
      <p:bldP spid="44" grpId="0" animBg="1"/>
      <p:bldP spid="45" grpId="0" animBg="1"/>
      <p:bldP spid="46" grpId="0"/>
      <p:bldP spid="47" grpId="0"/>
      <p:bldP spid="4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矩形 30">
            <a:extLst>
              <a:ext uri="{FF2B5EF4-FFF2-40B4-BE49-F238E27FC236}">
                <a16:creationId xmlns:a16="http://schemas.microsoft.com/office/drawing/2014/main" id="{439B1A77-D67A-474E-B43C-4B225B5E2121}"/>
              </a:ext>
            </a:extLst>
          </p:cNvPr>
          <p:cNvSpPr/>
          <p:nvPr/>
        </p:nvSpPr>
        <p:spPr>
          <a:xfrm>
            <a:off x="1456596" y="177437"/>
            <a:ext cx="2953437" cy="707886"/>
          </a:xfrm>
          <a:prstGeom prst="rect">
            <a:avLst/>
          </a:prstGeom>
        </p:spPr>
        <p:txBody>
          <a:bodyPr wrap="none">
            <a:spAutoFit/>
          </a:bodyPr>
          <a:lstStyle/>
          <a:p>
            <a:r>
              <a:rPr lang="en-US" altLang="zh-CN" sz="4000" b="1" dirty="0" err="1">
                <a:solidFill>
                  <a:schemeClr val="accent2"/>
                </a:solidFill>
                <a:latin typeface="Times New Roman" panose="02020603050405020304" pitchFamily="18" charset="0"/>
                <a:cs typeface="Times New Roman" panose="02020603050405020304" pitchFamily="18" charset="0"/>
                <a:sym typeface="+mn-lt"/>
              </a:rPr>
              <a:t>Trắc</a:t>
            </a:r>
            <a:r>
              <a:rPr lang="en-US" altLang="zh-CN" sz="4000" b="1" dirty="0">
                <a:solidFill>
                  <a:schemeClr val="accent2"/>
                </a:solidFill>
                <a:latin typeface="Times New Roman" panose="02020603050405020304" pitchFamily="18" charset="0"/>
                <a:cs typeface="Times New Roman" panose="02020603050405020304" pitchFamily="18" charset="0"/>
                <a:sym typeface="+mn-lt"/>
              </a:rPr>
              <a:t> </a:t>
            </a:r>
            <a:r>
              <a:rPr lang="en-US" altLang="zh-CN" sz="4000" b="1" dirty="0" err="1">
                <a:solidFill>
                  <a:schemeClr val="accent2"/>
                </a:solidFill>
                <a:latin typeface="Times New Roman" panose="02020603050405020304" pitchFamily="18" charset="0"/>
                <a:cs typeface="Times New Roman" panose="02020603050405020304" pitchFamily="18" charset="0"/>
                <a:sym typeface="+mn-lt"/>
              </a:rPr>
              <a:t>nghiệm</a:t>
            </a:r>
            <a:endParaRPr lang="zh-CN" altLang="en-US" sz="40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54" name="文本框 37">
            <a:extLst>
              <a:ext uri="{FF2B5EF4-FFF2-40B4-BE49-F238E27FC236}">
                <a16:creationId xmlns:a16="http://schemas.microsoft.com/office/drawing/2014/main" id="{22093964-68F2-4795-94AE-8EC69196F420}"/>
              </a:ext>
            </a:extLst>
          </p:cNvPr>
          <p:cNvSpPr txBox="1"/>
          <p:nvPr/>
        </p:nvSpPr>
        <p:spPr>
          <a:xfrm>
            <a:off x="424975" y="261845"/>
            <a:ext cx="748923" cy="769441"/>
          </a:xfrm>
          <a:prstGeom prst="rect">
            <a:avLst/>
          </a:prstGeom>
          <a:noFill/>
        </p:spPr>
        <p:txBody>
          <a:bodyPr wrap="none" rtlCol="0">
            <a:spAutoFit/>
          </a:bodyPr>
          <a:lstStyle/>
          <a:p>
            <a:r>
              <a:rPr lang="en-US" altLang="zh-CN" sz="4400" b="1" dirty="0">
                <a:solidFill>
                  <a:schemeClr val="accent2"/>
                </a:solidFill>
                <a:latin typeface="Times New Roman" panose="02020603050405020304" pitchFamily="18" charset="0"/>
                <a:cs typeface="Times New Roman" panose="02020603050405020304" pitchFamily="18" charset="0"/>
                <a:sym typeface="+mn-lt"/>
              </a:rPr>
              <a:t>01</a:t>
            </a:r>
            <a:endParaRPr lang="zh-CN" altLang="en-US" sz="44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55" name="Rectangle: Rounded Corners 54">
            <a:extLst>
              <a:ext uri="{FF2B5EF4-FFF2-40B4-BE49-F238E27FC236}">
                <a16:creationId xmlns:a16="http://schemas.microsoft.com/office/drawing/2014/main" id="{FCC762BD-E3DC-4D2D-94A3-1DE6023F0BAE}"/>
              </a:ext>
            </a:extLst>
          </p:cNvPr>
          <p:cNvSpPr/>
          <p:nvPr/>
        </p:nvSpPr>
        <p:spPr>
          <a:xfrm>
            <a:off x="1099183" y="1169598"/>
            <a:ext cx="9992365" cy="2573425"/>
          </a:xfrm>
          <a:prstGeom prst="roundRect">
            <a:avLst/>
          </a:prstGeom>
          <a:solidFill>
            <a:schemeClr val="bg1"/>
          </a:solidFill>
          <a:ln w="28575">
            <a:solidFill>
              <a:srgbClr val="99CC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i="1" u="sng" dirty="0" err="1">
                <a:solidFill>
                  <a:srgbClr val="FF0000"/>
                </a:solidFill>
                <a:latin typeface="Times New Roman" panose="02020603050405020304" pitchFamily="18" charset="0"/>
                <a:cs typeface="Times New Roman" panose="02020603050405020304" pitchFamily="18" charset="0"/>
              </a:rPr>
              <a:t>Câu</a:t>
            </a:r>
            <a:r>
              <a:rPr lang="en-US" sz="2400" b="1" i="1" u="sng" dirty="0">
                <a:solidFill>
                  <a:srgbClr val="FF0000"/>
                </a:solidFill>
                <a:latin typeface="Times New Roman" panose="02020603050405020304" pitchFamily="18" charset="0"/>
                <a:cs typeface="Times New Roman" panose="02020603050405020304" pitchFamily="18" charset="0"/>
              </a:rPr>
              <a:t> 6: </a:t>
            </a:r>
            <a:r>
              <a:rPr lang="vi-VN" sz="2400" dirty="0">
                <a:solidFill>
                  <a:schemeClr val="tx1"/>
                </a:solidFill>
                <a:latin typeface="Times New Roman" panose="02020603050405020304" pitchFamily="18" charset="0"/>
                <a:cs typeface="Times New Roman" panose="02020603050405020304" pitchFamily="18" charset="0"/>
              </a:rPr>
              <a:t>Có những tính chất sau đây của nguyên tố:</a:t>
            </a:r>
          </a:p>
          <a:p>
            <a:r>
              <a:rPr lang="vi-VN" sz="2400" dirty="0">
                <a:solidFill>
                  <a:schemeClr val="tx1"/>
                </a:solidFill>
                <a:latin typeface="Times New Roman" panose="02020603050405020304" pitchFamily="18" charset="0"/>
                <a:cs typeface="Times New Roman" panose="02020603050405020304" pitchFamily="18" charset="0"/>
              </a:rPr>
              <a:t>(1) Bán kính nguyên tử;</a:t>
            </a:r>
          </a:p>
          <a:p>
            <a:r>
              <a:rPr lang="vi-VN" sz="2400" dirty="0">
                <a:solidFill>
                  <a:schemeClr val="tx1"/>
                </a:solidFill>
                <a:latin typeface="Times New Roman" panose="02020603050405020304" pitchFamily="18" charset="0"/>
                <a:cs typeface="Times New Roman" panose="02020603050405020304" pitchFamily="18" charset="0"/>
              </a:rPr>
              <a:t>(2) Khối lượng nguyên tử;</a:t>
            </a:r>
          </a:p>
          <a:p>
            <a:r>
              <a:rPr lang="vi-VN" sz="2400" dirty="0">
                <a:solidFill>
                  <a:schemeClr val="tx1"/>
                </a:solidFill>
                <a:latin typeface="Times New Roman" panose="02020603050405020304" pitchFamily="18" charset="0"/>
                <a:cs typeface="Times New Roman" panose="02020603050405020304" pitchFamily="18" charset="0"/>
              </a:rPr>
              <a:t>(3) Nhiệt độ sôi của các đơn chất;</a:t>
            </a:r>
          </a:p>
          <a:p>
            <a:r>
              <a:rPr lang="vi-VN" sz="2400" dirty="0">
                <a:solidFill>
                  <a:schemeClr val="tx1"/>
                </a:solidFill>
                <a:latin typeface="Times New Roman" panose="02020603050405020304" pitchFamily="18" charset="0"/>
                <a:cs typeface="Times New Roman" panose="02020603050405020304" pitchFamily="18" charset="0"/>
              </a:rPr>
              <a:t>(4) Tính kim loại – phi kim;</a:t>
            </a:r>
          </a:p>
          <a:p>
            <a:r>
              <a:rPr lang="vi-VN" sz="2400" dirty="0">
                <a:solidFill>
                  <a:schemeClr val="tx1"/>
                </a:solidFill>
                <a:latin typeface="Times New Roman" panose="02020603050405020304" pitchFamily="18" charset="0"/>
                <a:cs typeface="Times New Roman" panose="02020603050405020304" pitchFamily="18" charset="0"/>
              </a:rPr>
              <a:t>(5) Tính acid – base của hợp chất hydroxide.</a:t>
            </a:r>
          </a:p>
          <a:p>
            <a:r>
              <a:rPr lang="vi-VN" sz="2400" dirty="0">
                <a:solidFill>
                  <a:schemeClr val="tx1"/>
                </a:solidFill>
                <a:latin typeface="Times New Roman" panose="02020603050405020304" pitchFamily="18" charset="0"/>
                <a:cs typeface="Times New Roman" panose="02020603050405020304" pitchFamily="18" charset="0"/>
              </a:rPr>
              <a:t>Trong các tính chất trên, số tính chất biến đổi tuần hoàn trong một nhóm A là</a:t>
            </a:r>
          </a:p>
        </p:txBody>
      </p:sp>
      <p:sp>
        <p:nvSpPr>
          <p:cNvPr id="27" name="TextBox 26">
            <a:extLst>
              <a:ext uri="{FF2B5EF4-FFF2-40B4-BE49-F238E27FC236}">
                <a16:creationId xmlns:a16="http://schemas.microsoft.com/office/drawing/2014/main" id="{B8EDAA16-D18A-4E1D-997E-9A3681ACD45E}"/>
              </a:ext>
            </a:extLst>
          </p:cNvPr>
          <p:cNvSpPr txBox="1"/>
          <p:nvPr/>
        </p:nvSpPr>
        <p:spPr>
          <a:xfrm flipH="1">
            <a:off x="2505988" y="5393622"/>
            <a:ext cx="1200038" cy="646331"/>
          </a:xfrm>
          <a:prstGeom prst="rect">
            <a:avLst/>
          </a:prstGeom>
          <a:noFill/>
        </p:spPr>
        <p:txBody>
          <a:bodyPr wrap="square" rtlCol="0">
            <a:spAutoFit/>
          </a:bodyPr>
          <a:lstStyle/>
          <a:p>
            <a:pPr algn="ctr"/>
            <a:r>
              <a:rPr lang="fr-FR" sz="3600" dirty="0">
                <a:latin typeface="Times New Roman" panose="02020603050405020304" pitchFamily="18" charset="0"/>
                <a:cs typeface="Times New Roman" panose="02020603050405020304" pitchFamily="18" charset="0"/>
              </a:rPr>
              <a:t>2</a:t>
            </a:r>
            <a:endParaRPr lang="en-US" sz="3600" dirty="0">
              <a:latin typeface="Times New Roman" panose="02020603050405020304" pitchFamily="18" charset="0"/>
              <a:cs typeface="Times New Roman" panose="02020603050405020304" pitchFamily="18" charset="0"/>
            </a:endParaRPr>
          </a:p>
        </p:txBody>
      </p:sp>
      <p:sp>
        <p:nvSpPr>
          <p:cNvPr id="28" name="TextBox 27">
            <a:extLst>
              <a:ext uri="{FF2B5EF4-FFF2-40B4-BE49-F238E27FC236}">
                <a16:creationId xmlns:a16="http://schemas.microsoft.com/office/drawing/2014/main" id="{EE1F8AA7-0554-4C7D-A115-4500A43D1053}"/>
              </a:ext>
            </a:extLst>
          </p:cNvPr>
          <p:cNvSpPr txBox="1"/>
          <p:nvPr/>
        </p:nvSpPr>
        <p:spPr>
          <a:xfrm flipH="1">
            <a:off x="4280498" y="4214397"/>
            <a:ext cx="1151583" cy="646331"/>
          </a:xfrm>
          <a:prstGeom prst="rect">
            <a:avLst/>
          </a:prstGeom>
          <a:noFill/>
        </p:spPr>
        <p:txBody>
          <a:bodyPr wrap="square" rtlCol="0">
            <a:spAutoFit/>
          </a:bodyPr>
          <a:lstStyle/>
          <a:p>
            <a:pPr algn="ctr"/>
            <a:r>
              <a:rPr lang="fr-FR" sz="3600" dirty="0">
                <a:latin typeface="Times New Roman" panose="02020603050405020304" pitchFamily="18" charset="0"/>
                <a:cs typeface="Times New Roman" panose="02020603050405020304" pitchFamily="18" charset="0"/>
              </a:rPr>
              <a:t>3</a:t>
            </a:r>
            <a:endParaRPr lang="en-US" sz="3600" dirty="0">
              <a:latin typeface="Times New Roman" panose="02020603050405020304" pitchFamily="18" charset="0"/>
              <a:cs typeface="Times New Roman" panose="02020603050405020304" pitchFamily="18" charset="0"/>
            </a:endParaRPr>
          </a:p>
        </p:txBody>
      </p:sp>
      <p:sp>
        <p:nvSpPr>
          <p:cNvPr id="29" name="TextBox 28">
            <a:extLst>
              <a:ext uri="{FF2B5EF4-FFF2-40B4-BE49-F238E27FC236}">
                <a16:creationId xmlns:a16="http://schemas.microsoft.com/office/drawing/2014/main" id="{BAE012D9-9AE1-41DB-B8C7-7B33BAA82B6B}"/>
              </a:ext>
            </a:extLst>
          </p:cNvPr>
          <p:cNvSpPr txBox="1"/>
          <p:nvPr/>
        </p:nvSpPr>
        <p:spPr>
          <a:xfrm flipH="1">
            <a:off x="5931493" y="5393622"/>
            <a:ext cx="1051834" cy="646331"/>
          </a:xfrm>
          <a:prstGeom prst="rect">
            <a:avLst/>
          </a:prstGeom>
          <a:noFill/>
        </p:spPr>
        <p:txBody>
          <a:bodyPr wrap="square" rtlCol="0">
            <a:spAutoFit/>
          </a:bodyPr>
          <a:lstStyle/>
          <a:p>
            <a:pPr algn="ctr"/>
            <a:r>
              <a:rPr lang="fr-FR" sz="3600" dirty="0">
                <a:latin typeface="Times New Roman" panose="02020603050405020304" pitchFamily="18" charset="0"/>
                <a:cs typeface="Times New Roman" panose="02020603050405020304" pitchFamily="18" charset="0"/>
              </a:rPr>
              <a:t>4</a:t>
            </a:r>
            <a:endParaRPr lang="en-US" sz="3600" dirty="0">
              <a:latin typeface="Times New Roman" panose="02020603050405020304" pitchFamily="18" charset="0"/>
              <a:cs typeface="Times New Roman" panose="02020603050405020304" pitchFamily="18" charset="0"/>
            </a:endParaRPr>
          </a:p>
        </p:txBody>
      </p:sp>
      <p:sp>
        <p:nvSpPr>
          <p:cNvPr id="30" name="TextBox 29">
            <a:extLst>
              <a:ext uri="{FF2B5EF4-FFF2-40B4-BE49-F238E27FC236}">
                <a16:creationId xmlns:a16="http://schemas.microsoft.com/office/drawing/2014/main" id="{F2D185C9-C063-474B-A820-B14D7BCDA1B9}"/>
              </a:ext>
            </a:extLst>
          </p:cNvPr>
          <p:cNvSpPr txBox="1"/>
          <p:nvPr/>
        </p:nvSpPr>
        <p:spPr>
          <a:xfrm flipH="1">
            <a:off x="7484131" y="4233338"/>
            <a:ext cx="1151583" cy="646331"/>
          </a:xfrm>
          <a:prstGeom prst="rect">
            <a:avLst/>
          </a:prstGeom>
          <a:noFill/>
        </p:spPr>
        <p:txBody>
          <a:bodyPr wrap="square" rtlCol="0">
            <a:spAutoFit/>
          </a:bodyPr>
          <a:lstStyle/>
          <a:p>
            <a:pPr algn="ctr"/>
            <a:r>
              <a:rPr lang="fr-FR" sz="3600" dirty="0">
                <a:latin typeface="Times New Roman" panose="02020603050405020304" pitchFamily="18" charset="0"/>
                <a:cs typeface="Times New Roman" panose="02020603050405020304" pitchFamily="18" charset="0"/>
              </a:rPr>
              <a:t>5</a:t>
            </a:r>
            <a:endParaRPr lang="en-US" sz="4000" dirty="0">
              <a:latin typeface="Times New Roman" panose="02020603050405020304" pitchFamily="18" charset="0"/>
              <a:cs typeface="Times New Roman" panose="02020603050405020304" pitchFamily="18" charset="0"/>
            </a:endParaRPr>
          </a:p>
        </p:txBody>
      </p:sp>
      <p:sp>
        <p:nvSpPr>
          <p:cNvPr id="31" name="Rectangle: Rounded Corners 30">
            <a:extLst>
              <a:ext uri="{FF2B5EF4-FFF2-40B4-BE49-F238E27FC236}">
                <a16:creationId xmlns:a16="http://schemas.microsoft.com/office/drawing/2014/main" id="{3C866547-7FFB-419D-8909-1DCBFC09AF75}"/>
              </a:ext>
            </a:extLst>
          </p:cNvPr>
          <p:cNvSpPr/>
          <p:nvPr/>
        </p:nvSpPr>
        <p:spPr>
          <a:xfrm>
            <a:off x="2505988" y="5441654"/>
            <a:ext cx="1149818" cy="480958"/>
          </a:xfrm>
          <a:prstGeom prst="roundRect">
            <a:avLst/>
          </a:prstGeom>
          <a:noFill/>
          <a:ln w="3175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rgbClr val="DB3C14"/>
              </a:solidFill>
              <a:latin typeface="Times New Roman" panose="02020603050405020304" pitchFamily="18" charset="0"/>
              <a:cs typeface="Times New Roman" panose="02020603050405020304" pitchFamily="18" charset="0"/>
            </a:endParaRPr>
          </a:p>
        </p:txBody>
      </p:sp>
      <p:sp>
        <p:nvSpPr>
          <p:cNvPr id="32" name="Arrow: Chevron 31">
            <a:extLst>
              <a:ext uri="{FF2B5EF4-FFF2-40B4-BE49-F238E27FC236}">
                <a16:creationId xmlns:a16="http://schemas.microsoft.com/office/drawing/2014/main" id="{20015A30-ED83-4B17-9E00-27C930995D3F}"/>
              </a:ext>
            </a:extLst>
          </p:cNvPr>
          <p:cNvSpPr/>
          <p:nvPr/>
        </p:nvSpPr>
        <p:spPr>
          <a:xfrm>
            <a:off x="2652933" y="4776861"/>
            <a:ext cx="1002873" cy="609600"/>
          </a:xfrm>
          <a:prstGeom prst="chevron">
            <a:avLst/>
          </a:prstGeom>
          <a:solidFill>
            <a:srgbClr val="FFC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latin typeface="Times New Roman" panose="02020603050405020304" pitchFamily="18" charset="0"/>
                <a:cs typeface="Times New Roman" panose="02020603050405020304" pitchFamily="18" charset="0"/>
              </a:rPr>
              <a:t>A</a:t>
            </a:r>
            <a:endParaRPr lang="en-US" sz="2800" b="1" dirty="0">
              <a:solidFill>
                <a:schemeClr val="bg1"/>
              </a:solidFill>
              <a:latin typeface="Times New Roman" panose="02020603050405020304" pitchFamily="18" charset="0"/>
              <a:cs typeface="Times New Roman" panose="02020603050405020304" pitchFamily="18" charset="0"/>
            </a:endParaRPr>
          </a:p>
        </p:txBody>
      </p:sp>
      <p:sp>
        <p:nvSpPr>
          <p:cNvPr id="33" name="Arrow: Chevron 32">
            <a:extLst>
              <a:ext uri="{FF2B5EF4-FFF2-40B4-BE49-F238E27FC236}">
                <a16:creationId xmlns:a16="http://schemas.microsoft.com/office/drawing/2014/main" id="{3FDFB856-3F7E-4A35-B934-5B1CF8B74507}"/>
              </a:ext>
            </a:extLst>
          </p:cNvPr>
          <p:cNvSpPr/>
          <p:nvPr/>
        </p:nvSpPr>
        <p:spPr>
          <a:xfrm>
            <a:off x="4278533" y="4776861"/>
            <a:ext cx="1002873" cy="609600"/>
          </a:xfrm>
          <a:prstGeom prst="chevron">
            <a:avLst/>
          </a:prstGeom>
          <a:solidFill>
            <a:srgbClr val="07A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latin typeface="Times New Roman" panose="02020603050405020304" pitchFamily="18" charset="0"/>
                <a:cs typeface="Times New Roman" panose="02020603050405020304" pitchFamily="18" charset="0"/>
              </a:rPr>
              <a:t>B</a:t>
            </a:r>
            <a:endParaRPr lang="en-US" sz="2800" b="1" dirty="0">
              <a:solidFill>
                <a:schemeClr val="bg1"/>
              </a:solidFill>
              <a:latin typeface="Times New Roman" panose="02020603050405020304" pitchFamily="18" charset="0"/>
              <a:cs typeface="Times New Roman" panose="02020603050405020304" pitchFamily="18" charset="0"/>
            </a:endParaRPr>
          </a:p>
        </p:txBody>
      </p:sp>
      <p:sp>
        <p:nvSpPr>
          <p:cNvPr id="34" name="Arrow: Chevron 33">
            <a:extLst>
              <a:ext uri="{FF2B5EF4-FFF2-40B4-BE49-F238E27FC236}">
                <a16:creationId xmlns:a16="http://schemas.microsoft.com/office/drawing/2014/main" id="{AA42EBBF-2C95-425F-AD32-C508E8821EAD}"/>
              </a:ext>
            </a:extLst>
          </p:cNvPr>
          <p:cNvSpPr/>
          <p:nvPr/>
        </p:nvSpPr>
        <p:spPr>
          <a:xfrm>
            <a:off x="5904133" y="4776861"/>
            <a:ext cx="1002873" cy="609600"/>
          </a:xfrm>
          <a:prstGeom prst="chevron">
            <a:avLst/>
          </a:prstGeom>
          <a:solidFill>
            <a:srgbClr val="FFC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latin typeface="Times New Roman" panose="02020603050405020304" pitchFamily="18" charset="0"/>
                <a:cs typeface="Times New Roman" panose="02020603050405020304" pitchFamily="18" charset="0"/>
              </a:rPr>
              <a:t>C</a:t>
            </a:r>
            <a:endParaRPr lang="en-US" sz="2400" b="1" dirty="0">
              <a:solidFill>
                <a:schemeClr val="bg1"/>
              </a:solidFill>
              <a:latin typeface="Times New Roman" panose="02020603050405020304" pitchFamily="18" charset="0"/>
              <a:cs typeface="Times New Roman" panose="02020603050405020304" pitchFamily="18" charset="0"/>
            </a:endParaRPr>
          </a:p>
        </p:txBody>
      </p:sp>
      <p:sp>
        <p:nvSpPr>
          <p:cNvPr id="35" name="Arrow: Chevron 34">
            <a:extLst>
              <a:ext uri="{FF2B5EF4-FFF2-40B4-BE49-F238E27FC236}">
                <a16:creationId xmlns:a16="http://schemas.microsoft.com/office/drawing/2014/main" id="{42AC8D08-5CF1-420D-AA56-ECC470823743}"/>
              </a:ext>
            </a:extLst>
          </p:cNvPr>
          <p:cNvSpPr/>
          <p:nvPr/>
        </p:nvSpPr>
        <p:spPr>
          <a:xfrm>
            <a:off x="7529733" y="4776861"/>
            <a:ext cx="1002873" cy="609600"/>
          </a:xfrm>
          <a:prstGeom prst="chevron">
            <a:avLst/>
          </a:prstGeom>
          <a:solidFill>
            <a:srgbClr val="07A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latin typeface="Times New Roman" panose="02020603050405020304" pitchFamily="18" charset="0"/>
                <a:cs typeface="Times New Roman" panose="02020603050405020304" pitchFamily="18" charset="0"/>
              </a:rPr>
              <a:t>D</a:t>
            </a:r>
            <a:endParaRPr lang="en-US" sz="24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25757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5"/>
                                        </p:tgtEl>
                                        <p:attrNameLst>
                                          <p:attrName>style.visibility</p:attrName>
                                        </p:attrNameLst>
                                      </p:cBhvr>
                                      <p:to>
                                        <p:strVal val="visible"/>
                                      </p:to>
                                    </p:set>
                                    <p:animEffect transition="in" filter="barn(inVertical)">
                                      <p:cBhvr>
                                        <p:cTn id="7" dur="500"/>
                                        <p:tgtEl>
                                          <p:spTgt spid="55"/>
                                        </p:tgtEl>
                                      </p:cBhvr>
                                    </p:animEffect>
                                  </p:childTnLst>
                                </p:cTn>
                              </p:par>
                            </p:childTnLst>
                          </p:cTn>
                        </p:par>
                        <p:par>
                          <p:cTn id="8" fill="hold">
                            <p:stCondLst>
                              <p:cond delay="500"/>
                            </p:stCondLst>
                            <p:childTnLst>
                              <p:par>
                                <p:cTn id="9" presetID="2" presetClass="entr" presetSubtype="1" fill="hold" grpId="0" nodeType="afterEffect">
                                  <p:stCondLst>
                                    <p:cond delay="0"/>
                                  </p:stCondLst>
                                  <p:childTnLst>
                                    <p:set>
                                      <p:cBhvr>
                                        <p:cTn id="10" dur="1" fill="hold">
                                          <p:stCondLst>
                                            <p:cond delay="0"/>
                                          </p:stCondLst>
                                        </p:cTn>
                                        <p:tgtEl>
                                          <p:spTgt spid="32"/>
                                        </p:tgtEl>
                                        <p:attrNameLst>
                                          <p:attrName>style.visibility</p:attrName>
                                        </p:attrNameLst>
                                      </p:cBhvr>
                                      <p:to>
                                        <p:strVal val="visible"/>
                                      </p:to>
                                    </p:set>
                                    <p:anim calcmode="lin" valueType="num">
                                      <p:cBhvr additive="base">
                                        <p:cTn id="11" dur="500" fill="hold"/>
                                        <p:tgtEl>
                                          <p:spTgt spid="32"/>
                                        </p:tgtEl>
                                        <p:attrNameLst>
                                          <p:attrName>ppt_x</p:attrName>
                                        </p:attrNameLst>
                                      </p:cBhvr>
                                      <p:tavLst>
                                        <p:tav tm="0">
                                          <p:val>
                                            <p:strVal val="#ppt_x"/>
                                          </p:val>
                                        </p:tav>
                                        <p:tav tm="100000">
                                          <p:val>
                                            <p:strVal val="#ppt_x"/>
                                          </p:val>
                                        </p:tav>
                                      </p:tavLst>
                                    </p:anim>
                                    <p:anim calcmode="lin" valueType="num">
                                      <p:cBhvr additive="base">
                                        <p:cTn id="12" dur="500" fill="hold"/>
                                        <p:tgtEl>
                                          <p:spTgt spid="32"/>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8" fill="hold" grpId="0" nodeType="afterEffect">
                                  <p:stCondLst>
                                    <p:cond delay="0"/>
                                  </p:stCondLst>
                                  <p:childTnLst>
                                    <p:set>
                                      <p:cBhvr>
                                        <p:cTn id="15" dur="1" fill="hold">
                                          <p:stCondLst>
                                            <p:cond delay="0"/>
                                          </p:stCondLst>
                                        </p:cTn>
                                        <p:tgtEl>
                                          <p:spTgt spid="27"/>
                                        </p:tgtEl>
                                        <p:attrNameLst>
                                          <p:attrName>style.visibility</p:attrName>
                                        </p:attrNameLst>
                                      </p:cBhvr>
                                      <p:to>
                                        <p:strVal val="visible"/>
                                      </p:to>
                                    </p:set>
                                    <p:animEffect transition="in" filter="wipe(left)">
                                      <p:cBhvr>
                                        <p:cTn id="16" dur="1000"/>
                                        <p:tgtEl>
                                          <p:spTgt spid="27"/>
                                        </p:tgtEl>
                                      </p:cBhvr>
                                    </p:animEffect>
                                  </p:childTnLst>
                                </p:cTn>
                              </p:par>
                            </p:childTnLst>
                          </p:cTn>
                        </p:par>
                        <p:par>
                          <p:cTn id="17" fill="hold">
                            <p:stCondLst>
                              <p:cond delay="2000"/>
                            </p:stCondLst>
                            <p:childTnLst>
                              <p:par>
                                <p:cTn id="18" presetID="2" presetClass="entr" presetSubtype="1" fill="hold" grpId="0" nodeType="afterEffect">
                                  <p:stCondLst>
                                    <p:cond delay="0"/>
                                  </p:stCondLst>
                                  <p:childTnLst>
                                    <p:set>
                                      <p:cBhvr>
                                        <p:cTn id="19" dur="1" fill="hold">
                                          <p:stCondLst>
                                            <p:cond delay="0"/>
                                          </p:stCondLst>
                                        </p:cTn>
                                        <p:tgtEl>
                                          <p:spTgt spid="33"/>
                                        </p:tgtEl>
                                        <p:attrNameLst>
                                          <p:attrName>style.visibility</p:attrName>
                                        </p:attrNameLst>
                                      </p:cBhvr>
                                      <p:to>
                                        <p:strVal val="visible"/>
                                      </p:to>
                                    </p:set>
                                    <p:anim calcmode="lin" valueType="num">
                                      <p:cBhvr additive="base">
                                        <p:cTn id="20" dur="500" fill="hold"/>
                                        <p:tgtEl>
                                          <p:spTgt spid="33"/>
                                        </p:tgtEl>
                                        <p:attrNameLst>
                                          <p:attrName>ppt_x</p:attrName>
                                        </p:attrNameLst>
                                      </p:cBhvr>
                                      <p:tavLst>
                                        <p:tav tm="0">
                                          <p:val>
                                            <p:strVal val="#ppt_x"/>
                                          </p:val>
                                        </p:tav>
                                        <p:tav tm="100000">
                                          <p:val>
                                            <p:strVal val="#ppt_x"/>
                                          </p:val>
                                        </p:tav>
                                      </p:tavLst>
                                    </p:anim>
                                    <p:anim calcmode="lin" valueType="num">
                                      <p:cBhvr additive="base">
                                        <p:cTn id="21" dur="500" fill="hold"/>
                                        <p:tgtEl>
                                          <p:spTgt spid="33"/>
                                        </p:tgtEl>
                                        <p:attrNameLst>
                                          <p:attrName>ppt_y</p:attrName>
                                        </p:attrNameLst>
                                      </p:cBhvr>
                                      <p:tavLst>
                                        <p:tav tm="0">
                                          <p:val>
                                            <p:strVal val="0-#ppt_h/2"/>
                                          </p:val>
                                        </p:tav>
                                        <p:tav tm="100000">
                                          <p:val>
                                            <p:strVal val="#ppt_y"/>
                                          </p:val>
                                        </p:tav>
                                      </p:tavLst>
                                    </p:anim>
                                  </p:childTnLst>
                                </p:cTn>
                              </p:par>
                            </p:childTnLst>
                          </p:cTn>
                        </p:par>
                        <p:par>
                          <p:cTn id="22" fill="hold">
                            <p:stCondLst>
                              <p:cond delay="2500"/>
                            </p:stCondLst>
                            <p:childTnLst>
                              <p:par>
                                <p:cTn id="23" presetID="22" presetClass="entr" presetSubtype="8" fill="hold" grpId="0" nodeType="afterEffect">
                                  <p:stCondLst>
                                    <p:cond delay="0"/>
                                  </p:stCondLst>
                                  <p:childTnLst>
                                    <p:set>
                                      <p:cBhvr>
                                        <p:cTn id="24" dur="1" fill="hold">
                                          <p:stCondLst>
                                            <p:cond delay="0"/>
                                          </p:stCondLst>
                                        </p:cTn>
                                        <p:tgtEl>
                                          <p:spTgt spid="28"/>
                                        </p:tgtEl>
                                        <p:attrNameLst>
                                          <p:attrName>style.visibility</p:attrName>
                                        </p:attrNameLst>
                                      </p:cBhvr>
                                      <p:to>
                                        <p:strVal val="visible"/>
                                      </p:to>
                                    </p:set>
                                    <p:animEffect transition="in" filter="wipe(left)">
                                      <p:cBhvr>
                                        <p:cTn id="25" dur="1000"/>
                                        <p:tgtEl>
                                          <p:spTgt spid="28"/>
                                        </p:tgtEl>
                                      </p:cBhvr>
                                    </p:animEffect>
                                  </p:childTnLst>
                                </p:cTn>
                              </p:par>
                            </p:childTnLst>
                          </p:cTn>
                        </p:par>
                        <p:par>
                          <p:cTn id="26" fill="hold">
                            <p:stCondLst>
                              <p:cond delay="3500"/>
                            </p:stCondLst>
                            <p:childTnLst>
                              <p:par>
                                <p:cTn id="27" presetID="2" presetClass="entr" presetSubtype="1" fill="hold" grpId="0" nodeType="afterEffect">
                                  <p:stCondLst>
                                    <p:cond delay="0"/>
                                  </p:stCondLst>
                                  <p:childTnLst>
                                    <p:set>
                                      <p:cBhvr>
                                        <p:cTn id="28" dur="1" fill="hold">
                                          <p:stCondLst>
                                            <p:cond delay="0"/>
                                          </p:stCondLst>
                                        </p:cTn>
                                        <p:tgtEl>
                                          <p:spTgt spid="34"/>
                                        </p:tgtEl>
                                        <p:attrNameLst>
                                          <p:attrName>style.visibility</p:attrName>
                                        </p:attrNameLst>
                                      </p:cBhvr>
                                      <p:to>
                                        <p:strVal val="visible"/>
                                      </p:to>
                                    </p:set>
                                    <p:anim calcmode="lin" valueType="num">
                                      <p:cBhvr additive="base">
                                        <p:cTn id="29" dur="500" fill="hold"/>
                                        <p:tgtEl>
                                          <p:spTgt spid="34"/>
                                        </p:tgtEl>
                                        <p:attrNameLst>
                                          <p:attrName>ppt_x</p:attrName>
                                        </p:attrNameLst>
                                      </p:cBhvr>
                                      <p:tavLst>
                                        <p:tav tm="0">
                                          <p:val>
                                            <p:strVal val="#ppt_x"/>
                                          </p:val>
                                        </p:tav>
                                        <p:tav tm="100000">
                                          <p:val>
                                            <p:strVal val="#ppt_x"/>
                                          </p:val>
                                        </p:tav>
                                      </p:tavLst>
                                    </p:anim>
                                    <p:anim calcmode="lin" valueType="num">
                                      <p:cBhvr additive="base">
                                        <p:cTn id="30" dur="500" fill="hold"/>
                                        <p:tgtEl>
                                          <p:spTgt spid="34"/>
                                        </p:tgtEl>
                                        <p:attrNameLst>
                                          <p:attrName>ppt_y</p:attrName>
                                        </p:attrNameLst>
                                      </p:cBhvr>
                                      <p:tavLst>
                                        <p:tav tm="0">
                                          <p:val>
                                            <p:strVal val="0-#ppt_h/2"/>
                                          </p:val>
                                        </p:tav>
                                        <p:tav tm="100000">
                                          <p:val>
                                            <p:strVal val="#ppt_y"/>
                                          </p:val>
                                        </p:tav>
                                      </p:tavLst>
                                    </p:anim>
                                  </p:childTnLst>
                                </p:cTn>
                              </p:par>
                            </p:childTnLst>
                          </p:cTn>
                        </p:par>
                        <p:par>
                          <p:cTn id="31" fill="hold">
                            <p:stCondLst>
                              <p:cond delay="4000"/>
                            </p:stCondLst>
                            <p:childTnLst>
                              <p:par>
                                <p:cTn id="32" presetID="22" presetClass="entr" presetSubtype="8" fill="hold" grpId="0" nodeType="afterEffect">
                                  <p:stCondLst>
                                    <p:cond delay="0"/>
                                  </p:stCondLst>
                                  <p:childTnLst>
                                    <p:set>
                                      <p:cBhvr>
                                        <p:cTn id="33" dur="1" fill="hold">
                                          <p:stCondLst>
                                            <p:cond delay="0"/>
                                          </p:stCondLst>
                                        </p:cTn>
                                        <p:tgtEl>
                                          <p:spTgt spid="29"/>
                                        </p:tgtEl>
                                        <p:attrNameLst>
                                          <p:attrName>style.visibility</p:attrName>
                                        </p:attrNameLst>
                                      </p:cBhvr>
                                      <p:to>
                                        <p:strVal val="visible"/>
                                      </p:to>
                                    </p:set>
                                    <p:animEffect transition="in" filter="wipe(left)">
                                      <p:cBhvr>
                                        <p:cTn id="34" dur="1000"/>
                                        <p:tgtEl>
                                          <p:spTgt spid="29"/>
                                        </p:tgtEl>
                                      </p:cBhvr>
                                    </p:animEffect>
                                  </p:childTnLst>
                                </p:cTn>
                              </p:par>
                            </p:childTnLst>
                          </p:cTn>
                        </p:par>
                        <p:par>
                          <p:cTn id="35" fill="hold">
                            <p:stCondLst>
                              <p:cond delay="5000"/>
                            </p:stCondLst>
                            <p:childTnLst>
                              <p:par>
                                <p:cTn id="36" presetID="2" presetClass="entr" presetSubtype="1" fill="hold" grpId="0" nodeType="afterEffect">
                                  <p:stCondLst>
                                    <p:cond delay="0"/>
                                  </p:stCondLst>
                                  <p:childTnLst>
                                    <p:set>
                                      <p:cBhvr>
                                        <p:cTn id="37" dur="1" fill="hold">
                                          <p:stCondLst>
                                            <p:cond delay="0"/>
                                          </p:stCondLst>
                                        </p:cTn>
                                        <p:tgtEl>
                                          <p:spTgt spid="35"/>
                                        </p:tgtEl>
                                        <p:attrNameLst>
                                          <p:attrName>style.visibility</p:attrName>
                                        </p:attrNameLst>
                                      </p:cBhvr>
                                      <p:to>
                                        <p:strVal val="visible"/>
                                      </p:to>
                                    </p:set>
                                    <p:anim calcmode="lin" valueType="num">
                                      <p:cBhvr additive="base">
                                        <p:cTn id="38" dur="500" fill="hold"/>
                                        <p:tgtEl>
                                          <p:spTgt spid="35"/>
                                        </p:tgtEl>
                                        <p:attrNameLst>
                                          <p:attrName>ppt_x</p:attrName>
                                        </p:attrNameLst>
                                      </p:cBhvr>
                                      <p:tavLst>
                                        <p:tav tm="0">
                                          <p:val>
                                            <p:strVal val="#ppt_x"/>
                                          </p:val>
                                        </p:tav>
                                        <p:tav tm="100000">
                                          <p:val>
                                            <p:strVal val="#ppt_x"/>
                                          </p:val>
                                        </p:tav>
                                      </p:tavLst>
                                    </p:anim>
                                    <p:anim calcmode="lin" valueType="num">
                                      <p:cBhvr additive="base">
                                        <p:cTn id="39" dur="500" fill="hold"/>
                                        <p:tgtEl>
                                          <p:spTgt spid="35"/>
                                        </p:tgtEl>
                                        <p:attrNameLst>
                                          <p:attrName>ppt_y</p:attrName>
                                        </p:attrNameLst>
                                      </p:cBhvr>
                                      <p:tavLst>
                                        <p:tav tm="0">
                                          <p:val>
                                            <p:strVal val="0-#ppt_h/2"/>
                                          </p:val>
                                        </p:tav>
                                        <p:tav tm="100000">
                                          <p:val>
                                            <p:strVal val="#ppt_y"/>
                                          </p:val>
                                        </p:tav>
                                      </p:tavLst>
                                    </p:anim>
                                  </p:childTnLst>
                                </p:cTn>
                              </p:par>
                            </p:childTnLst>
                          </p:cTn>
                        </p:par>
                        <p:par>
                          <p:cTn id="40" fill="hold">
                            <p:stCondLst>
                              <p:cond delay="5500"/>
                            </p:stCondLst>
                            <p:childTnLst>
                              <p:par>
                                <p:cTn id="41" presetID="22" presetClass="entr" presetSubtype="8" fill="hold" grpId="0" nodeType="afterEffect">
                                  <p:stCondLst>
                                    <p:cond delay="0"/>
                                  </p:stCondLst>
                                  <p:childTnLst>
                                    <p:set>
                                      <p:cBhvr>
                                        <p:cTn id="42" dur="1" fill="hold">
                                          <p:stCondLst>
                                            <p:cond delay="0"/>
                                          </p:stCondLst>
                                        </p:cTn>
                                        <p:tgtEl>
                                          <p:spTgt spid="30"/>
                                        </p:tgtEl>
                                        <p:attrNameLst>
                                          <p:attrName>style.visibility</p:attrName>
                                        </p:attrNameLst>
                                      </p:cBhvr>
                                      <p:to>
                                        <p:strVal val="visible"/>
                                      </p:to>
                                    </p:set>
                                    <p:animEffect transition="in" filter="wipe(left)">
                                      <p:cBhvr>
                                        <p:cTn id="43" dur="1000"/>
                                        <p:tgtEl>
                                          <p:spTgt spid="30"/>
                                        </p:tgtEl>
                                      </p:cBhvr>
                                    </p:animEffect>
                                  </p:childTnLst>
                                </p:cTn>
                              </p:par>
                            </p:childTnLst>
                          </p:cTn>
                        </p:par>
                      </p:childTnLst>
                    </p:cTn>
                  </p:par>
                  <p:par>
                    <p:cTn id="44" fill="hold">
                      <p:stCondLst>
                        <p:cond delay="indefinite"/>
                      </p:stCondLst>
                      <p:childTnLst>
                        <p:par>
                          <p:cTn id="45" fill="hold">
                            <p:stCondLst>
                              <p:cond delay="0"/>
                            </p:stCondLst>
                            <p:childTnLst>
                              <p:par>
                                <p:cTn id="46" presetID="21" presetClass="entr" presetSubtype="1" fill="hold" grpId="0" nodeType="clickEffect">
                                  <p:stCondLst>
                                    <p:cond delay="0"/>
                                  </p:stCondLst>
                                  <p:childTnLst>
                                    <p:set>
                                      <p:cBhvr>
                                        <p:cTn id="47" dur="1" fill="hold">
                                          <p:stCondLst>
                                            <p:cond delay="0"/>
                                          </p:stCondLst>
                                        </p:cTn>
                                        <p:tgtEl>
                                          <p:spTgt spid="31"/>
                                        </p:tgtEl>
                                        <p:attrNameLst>
                                          <p:attrName>style.visibility</p:attrName>
                                        </p:attrNameLst>
                                      </p:cBhvr>
                                      <p:to>
                                        <p:strVal val="visible"/>
                                      </p:to>
                                    </p:set>
                                    <p:animEffect transition="in" filter="wheel(1)">
                                      <p:cBhvr>
                                        <p:cTn id="48" dur="1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animBg="1"/>
      <p:bldP spid="27" grpId="0"/>
      <p:bldP spid="28" grpId="0"/>
      <p:bldP spid="29" grpId="0"/>
      <p:bldP spid="30" grpId="0"/>
      <p:bldP spid="31" grpId="0" animBg="1"/>
      <p:bldP spid="32" grpId="0" animBg="1"/>
      <p:bldP spid="33" grpId="0" animBg="1"/>
      <p:bldP spid="34" grpId="0" animBg="1"/>
      <p:bldP spid="35"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6" name="组合 5"/>
          <p:cNvGrpSpPr/>
          <p:nvPr/>
        </p:nvGrpSpPr>
        <p:grpSpPr>
          <a:xfrm rot="187545">
            <a:off x="548057" y="670231"/>
            <a:ext cx="11056581" cy="5657897"/>
            <a:chOff x="715735" y="406400"/>
            <a:chExt cx="10666456" cy="6478023"/>
          </a:xfrm>
        </p:grpSpPr>
        <p:sp>
          <p:nvSpPr>
            <p:cNvPr id="11" name="矩形 10">
              <a:extLst>
                <a:ext uri="{FF2B5EF4-FFF2-40B4-BE49-F238E27FC236}">
                  <a16:creationId xmlns:a16="http://schemas.microsoft.com/office/drawing/2014/main" id="{B28F5821-E830-4FF8-9090-3D9F7212752C}"/>
                </a:ext>
              </a:extLst>
            </p:cNvPr>
            <p:cNvSpPr/>
            <p:nvPr/>
          </p:nvSpPr>
          <p:spPr>
            <a:xfrm>
              <a:off x="1081984" y="406400"/>
              <a:ext cx="10300207" cy="6134600"/>
            </a:xfrm>
            <a:prstGeom prst="rect">
              <a:avLst/>
            </a:prstGeom>
            <a:noFill/>
            <a:ln w="1270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0" name="矩形 9">
              <a:extLst>
                <a:ext uri="{FF2B5EF4-FFF2-40B4-BE49-F238E27FC236}">
                  <a16:creationId xmlns:a16="http://schemas.microsoft.com/office/drawing/2014/main" id="{B28F5821-E830-4FF8-9090-3D9F7212752C}"/>
                </a:ext>
              </a:extLst>
            </p:cNvPr>
            <p:cNvSpPr/>
            <p:nvPr/>
          </p:nvSpPr>
          <p:spPr>
            <a:xfrm rot="21441395">
              <a:off x="715735" y="522790"/>
              <a:ext cx="10567451" cy="6361633"/>
            </a:xfrm>
            <a:prstGeom prst="rect">
              <a:avLst/>
            </a:prstGeom>
            <a:noFill/>
            <a:ln w="1270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pic>
        <p:nvPicPr>
          <p:cNvPr id="9" name="图片 8"/>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183438" y="437750"/>
            <a:ext cx="3403667" cy="5848750"/>
          </a:xfrm>
          <a:prstGeom prst="rect">
            <a:avLst/>
          </a:prstGeom>
        </p:spPr>
      </p:pic>
      <p:grpSp>
        <p:nvGrpSpPr>
          <p:cNvPr id="2" name="组合 1"/>
          <p:cNvGrpSpPr/>
          <p:nvPr/>
        </p:nvGrpSpPr>
        <p:grpSpPr>
          <a:xfrm>
            <a:off x="3347984" y="1561123"/>
            <a:ext cx="4945669" cy="814051"/>
            <a:chOff x="3301269" y="5444678"/>
            <a:chExt cx="1740170" cy="814051"/>
          </a:xfrm>
        </p:grpSpPr>
        <p:sp>
          <p:nvSpPr>
            <p:cNvPr id="19" name="矩形 18"/>
            <p:cNvSpPr/>
            <p:nvPr/>
          </p:nvSpPr>
          <p:spPr>
            <a:xfrm>
              <a:off x="3301269" y="5444678"/>
              <a:ext cx="1740170" cy="769440"/>
            </a:xfrm>
            <a:prstGeom prst="rect">
              <a:avLst/>
            </a:prstGeom>
            <a:solidFill>
              <a:srgbClr val="6EAA6B"/>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Times New Roman" panose="02020603050405020304" pitchFamily="18" charset="0"/>
                <a:cs typeface="Times New Roman" panose="02020603050405020304" pitchFamily="18" charset="0"/>
                <a:sym typeface="+mn-lt"/>
              </a:endParaRPr>
            </a:p>
          </p:txBody>
        </p:sp>
        <p:sp>
          <p:nvSpPr>
            <p:cNvPr id="20" name="矩形 19">
              <a:extLst>
                <a:ext uri="{FF2B5EF4-FFF2-40B4-BE49-F238E27FC236}">
                  <a16:creationId xmlns:a16="http://schemas.microsoft.com/office/drawing/2014/main" id="{19B55733-409A-4B46-B698-81E80194431A}"/>
                </a:ext>
              </a:extLst>
            </p:cNvPr>
            <p:cNvSpPr/>
            <p:nvPr/>
          </p:nvSpPr>
          <p:spPr>
            <a:xfrm>
              <a:off x="3335620" y="5489288"/>
              <a:ext cx="1671467" cy="769441"/>
            </a:xfrm>
            <a:prstGeom prst="rect">
              <a:avLst/>
            </a:prstGeom>
          </p:spPr>
          <p:txBody>
            <a:bodyPr wrap="square">
              <a:spAutoFit/>
            </a:bodyPr>
            <a:lstStyle/>
            <a:p>
              <a:pPr algn="ctr"/>
              <a:r>
                <a:rPr lang="en-US" altLang="zh-CN" sz="4400" b="1" dirty="0" err="1">
                  <a:solidFill>
                    <a:schemeClr val="bg1"/>
                  </a:solidFill>
                  <a:latin typeface="Times New Roman" panose="02020603050405020304" pitchFamily="18" charset="0"/>
                  <a:cs typeface="Times New Roman" panose="02020603050405020304" pitchFamily="18" charset="0"/>
                  <a:sym typeface="+mn-lt"/>
                </a:rPr>
                <a:t>Nội</a:t>
              </a:r>
              <a:r>
                <a:rPr lang="en-US" altLang="zh-CN" sz="4400" b="1" dirty="0">
                  <a:solidFill>
                    <a:schemeClr val="bg1"/>
                  </a:solidFill>
                  <a:latin typeface="Times New Roman" panose="02020603050405020304" pitchFamily="18" charset="0"/>
                  <a:cs typeface="Times New Roman" panose="02020603050405020304" pitchFamily="18" charset="0"/>
                  <a:sym typeface="+mn-lt"/>
                </a:rPr>
                <a:t> dung </a:t>
              </a:r>
              <a:r>
                <a:rPr lang="en-US" altLang="zh-CN" sz="4400" b="1" dirty="0" err="1">
                  <a:solidFill>
                    <a:schemeClr val="bg1"/>
                  </a:solidFill>
                  <a:latin typeface="Times New Roman" panose="02020603050405020304" pitchFamily="18" charset="0"/>
                  <a:cs typeface="Times New Roman" panose="02020603050405020304" pitchFamily="18" charset="0"/>
                  <a:sym typeface="+mn-lt"/>
                </a:rPr>
                <a:t>bài</a:t>
              </a:r>
              <a:r>
                <a:rPr lang="en-US" altLang="zh-CN" sz="4400" b="1" dirty="0">
                  <a:solidFill>
                    <a:schemeClr val="bg1"/>
                  </a:solidFill>
                  <a:latin typeface="Times New Roman" panose="02020603050405020304" pitchFamily="18" charset="0"/>
                  <a:cs typeface="Times New Roman" panose="02020603050405020304" pitchFamily="18" charset="0"/>
                  <a:sym typeface="+mn-lt"/>
                </a:rPr>
                <a:t> </a:t>
              </a:r>
              <a:r>
                <a:rPr lang="en-US" altLang="zh-CN" sz="4400" b="1" dirty="0" err="1">
                  <a:solidFill>
                    <a:schemeClr val="bg1"/>
                  </a:solidFill>
                  <a:latin typeface="Times New Roman" panose="02020603050405020304" pitchFamily="18" charset="0"/>
                  <a:cs typeface="Times New Roman" panose="02020603050405020304" pitchFamily="18" charset="0"/>
                  <a:sym typeface="+mn-lt"/>
                </a:rPr>
                <a:t>học</a:t>
              </a:r>
              <a:endParaRPr lang="zh-CN" altLang="en-US" sz="4400" b="1" dirty="0">
                <a:solidFill>
                  <a:schemeClr val="bg1"/>
                </a:solidFill>
                <a:latin typeface="Times New Roman" panose="02020603050405020304" pitchFamily="18" charset="0"/>
                <a:cs typeface="Times New Roman" panose="02020603050405020304" pitchFamily="18" charset="0"/>
                <a:sym typeface="+mn-lt"/>
              </a:endParaRPr>
            </a:p>
          </p:txBody>
        </p:sp>
      </p:grpSp>
      <p:grpSp>
        <p:nvGrpSpPr>
          <p:cNvPr id="8" name="组合 7"/>
          <p:cNvGrpSpPr/>
          <p:nvPr/>
        </p:nvGrpSpPr>
        <p:grpSpPr>
          <a:xfrm>
            <a:off x="1841298" y="2894297"/>
            <a:ext cx="5919982" cy="680029"/>
            <a:chOff x="1903218" y="1361738"/>
            <a:chExt cx="5919982" cy="680029"/>
          </a:xfrm>
        </p:grpSpPr>
        <p:sp>
          <p:nvSpPr>
            <p:cNvPr id="3" name="矩形 2"/>
            <p:cNvSpPr/>
            <p:nvPr/>
          </p:nvSpPr>
          <p:spPr>
            <a:xfrm>
              <a:off x="3125088" y="1361738"/>
              <a:ext cx="4577887" cy="584775"/>
            </a:xfrm>
            <a:prstGeom prst="rect">
              <a:avLst/>
            </a:prstGeom>
          </p:spPr>
          <p:txBody>
            <a:bodyPr wrap="square">
              <a:spAutoFit/>
            </a:bodyPr>
            <a:lstStyle/>
            <a:p>
              <a:pPr algn="dist"/>
              <a:r>
                <a:rPr lang="en-US" altLang="zh-CN" sz="3200" b="1" dirty="0" err="1">
                  <a:solidFill>
                    <a:srgbClr val="C00000"/>
                  </a:solidFill>
                  <a:latin typeface="Times New Roman" panose="02020603050405020304" pitchFamily="18" charset="0"/>
                  <a:cs typeface="Times New Roman" panose="02020603050405020304" pitchFamily="18" charset="0"/>
                  <a:sym typeface="+mn-lt"/>
                </a:rPr>
                <a:t>Hệ</a:t>
              </a:r>
              <a:r>
                <a:rPr lang="en-US" altLang="zh-CN" sz="3200" b="1" dirty="0">
                  <a:solidFill>
                    <a:srgbClr val="C00000"/>
                  </a:solidFill>
                  <a:latin typeface="Times New Roman" panose="02020603050405020304" pitchFamily="18" charset="0"/>
                  <a:cs typeface="Times New Roman" panose="02020603050405020304" pitchFamily="18" charset="0"/>
                  <a:sym typeface="+mn-lt"/>
                </a:rPr>
                <a:t> </a:t>
              </a:r>
              <a:r>
                <a:rPr lang="en-US" altLang="zh-CN" sz="3200" b="1" dirty="0" err="1">
                  <a:solidFill>
                    <a:srgbClr val="C00000"/>
                  </a:solidFill>
                  <a:latin typeface="Times New Roman" panose="02020603050405020304" pitchFamily="18" charset="0"/>
                  <a:cs typeface="Times New Roman" panose="02020603050405020304" pitchFamily="18" charset="0"/>
                  <a:sym typeface="+mn-lt"/>
                </a:rPr>
                <a:t>thống</a:t>
              </a:r>
              <a:r>
                <a:rPr lang="en-US" altLang="zh-CN" sz="3200" b="1" dirty="0">
                  <a:solidFill>
                    <a:srgbClr val="C00000"/>
                  </a:solidFill>
                  <a:latin typeface="Times New Roman" panose="02020603050405020304" pitchFamily="18" charset="0"/>
                  <a:cs typeface="Times New Roman" panose="02020603050405020304" pitchFamily="18" charset="0"/>
                  <a:sym typeface="+mn-lt"/>
                </a:rPr>
                <a:t> </a:t>
              </a:r>
              <a:r>
                <a:rPr lang="en-US" altLang="zh-CN" sz="3200" b="1" dirty="0" err="1">
                  <a:solidFill>
                    <a:srgbClr val="C00000"/>
                  </a:solidFill>
                  <a:latin typeface="Times New Roman" panose="02020603050405020304" pitchFamily="18" charset="0"/>
                  <a:cs typeface="Times New Roman" panose="02020603050405020304" pitchFamily="18" charset="0"/>
                  <a:sym typeface="+mn-lt"/>
                </a:rPr>
                <a:t>hóa</a:t>
              </a:r>
              <a:r>
                <a:rPr lang="en-US" altLang="zh-CN" sz="3200" b="1" dirty="0">
                  <a:solidFill>
                    <a:srgbClr val="C00000"/>
                  </a:solidFill>
                  <a:latin typeface="Times New Roman" panose="02020603050405020304" pitchFamily="18" charset="0"/>
                  <a:cs typeface="Times New Roman" panose="02020603050405020304" pitchFamily="18" charset="0"/>
                  <a:sym typeface="+mn-lt"/>
                </a:rPr>
                <a:t> </a:t>
              </a:r>
              <a:r>
                <a:rPr lang="en-US" altLang="zh-CN" sz="3200" b="1" dirty="0" err="1">
                  <a:solidFill>
                    <a:srgbClr val="C00000"/>
                  </a:solidFill>
                  <a:latin typeface="Times New Roman" panose="02020603050405020304" pitchFamily="18" charset="0"/>
                  <a:cs typeface="Times New Roman" panose="02020603050405020304" pitchFamily="18" charset="0"/>
                  <a:sym typeface="+mn-lt"/>
                </a:rPr>
                <a:t>kiến</a:t>
              </a:r>
              <a:r>
                <a:rPr lang="en-US" altLang="zh-CN" sz="3200" b="1" dirty="0">
                  <a:solidFill>
                    <a:srgbClr val="C00000"/>
                  </a:solidFill>
                  <a:latin typeface="Times New Roman" panose="02020603050405020304" pitchFamily="18" charset="0"/>
                  <a:cs typeface="Times New Roman" panose="02020603050405020304" pitchFamily="18" charset="0"/>
                  <a:sym typeface="+mn-lt"/>
                </a:rPr>
                <a:t> </a:t>
              </a:r>
              <a:r>
                <a:rPr lang="en-US" altLang="zh-CN" sz="3200" b="1" dirty="0" err="1">
                  <a:solidFill>
                    <a:srgbClr val="C00000"/>
                  </a:solidFill>
                  <a:latin typeface="Times New Roman" panose="02020603050405020304" pitchFamily="18" charset="0"/>
                  <a:cs typeface="Times New Roman" panose="02020603050405020304" pitchFamily="18" charset="0"/>
                  <a:sym typeface="+mn-lt"/>
                </a:rPr>
                <a:t>thức</a:t>
              </a:r>
              <a:endParaRPr lang="zh-CN" altLang="en-US" sz="3200" b="1" dirty="0">
                <a:solidFill>
                  <a:srgbClr val="C00000"/>
                </a:solidFill>
                <a:latin typeface="Times New Roman" panose="02020603050405020304" pitchFamily="18" charset="0"/>
                <a:cs typeface="Times New Roman" panose="02020603050405020304" pitchFamily="18" charset="0"/>
                <a:sym typeface="+mn-lt"/>
              </a:endParaRPr>
            </a:p>
          </p:txBody>
        </p:sp>
        <p:grpSp>
          <p:nvGrpSpPr>
            <p:cNvPr id="24" name="组合 23"/>
            <p:cNvGrpSpPr/>
            <p:nvPr/>
          </p:nvGrpSpPr>
          <p:grpSpPr>
            <a:xfrm rot="187545">
              <a:off x="1903218" y="1469178"/>
              <a:ext cx="645931" cy="550850"/>
              <a:chOff x="715735" y="406400"/>
              <a:chExt cx="10666456" cy="6478023"/>
            </a:xfrm>
          </p:grpSpPr>
          <p:sp>
            <p:nvSpPr>
              <p:cNvPr id="25" name="矩形 24">
                <a:extLst>
                  <a:ext uri="{FF2B5EF4-FFF2-40B4-BE49-F238E27FC236}">
                    <a16:creationId xmlns:a16="http://schemas.microsoft.com/office/drawing/2014/main" id="{B28F5821-E830-4FF8-9090-3D9F7212752C}"/>
                  </a:ext>
                </a:extLst>
              </p:cNvPr>
              <p:cNvSpPr/>
              <p:nvPr/>
            </p:nvSpPr>
            <p:spPr>
              <a:xfrm>
                <a:off x="1081984" y="406400"/>
                <a:ext cx="10300207" cy="6134600"/>
              </a:xfrm>
              <a:prstGeom prst="rect">
                <a:avLst/>
              </a:prstGeom>
              <a:noFill/>
              <a:ln w="1270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000" b="1">
                  <a:solidFill>
                    <a:srgbClr val="C00000"/>
                  </a:solidFill>
                  <a:latin typeface="Times New Roman" panose="02020603050405020304" pitchFamily="18" charset="0"/>
                  <a:cs typeface="Times New Roman" panose="02020603050405020304" pitchFamily="18" charset="0"/>
                  <a:sym typeface="+mn-lt"/>
                </a:endParaRPr>
              </a:p>
            </p:txBody>
          </p:sp>
          <p:sp>
            <p:nvSpPr>
              <p:cNvPr id="26" name="矩形 25">
                <a:extLst>
                  <a:ext uri="{FF2B5EF4-FFF2-40B4-BE49-F238E27FC236}">
                    <a16:creationId xmlns:a16="http://schemas.microsoft.com/office/drawing/2014/main" id="{B28F5821-E830-4FF8-9090-3D9F7212752C}"/>
                  </a:ext>
                </a:extLst>
              </p:cNvPr>
              <p:cNvSpPr/>
              <p:nvPr/>
            </p:nvSpPr>
            <p:spPr>
              <a:xfrm rot="21441395">
                <a:off x="715735" y="522790"/>
                <a:ext cx="10567451" cy="6361633"/>
              </a:xfrm>
              <a:prstGeom prst="rect">
                <a:avLst/>
              </a:prstGeom>
              <a:noFill/>
              <a:ln w="1270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000" b="1">
                  <a:solidFill>
                    <a:srgbClr val="C00000"/>
                  </a:solidFill>
                  <a:latin typeface="Times New Roman" panose="02020603050405020304" pitchFamily="18" charset="0"/>
                  <a:cs typeface="Times New Roman" panose="02020603050405020304" pitchFamily="18" charset="0"/>
                  <a:sym typeface="+mn-lt"/>
                </a:endParaRPr>
              </a:p>
            </p:txBody>
          </p:sp>
        </p:grpSp>
        <p:sp>
          <p:nvSpPr>
            <p:cNvPr id="4" name="文本框 3"/>
            <p:cNvSpPr txBox="1"/>
            <p:nvPr/>
          </p:nvSpPr>
          <p:spPr>
            <a:xfrm>
              <a:off x="1972595" y="1518547"/>
              <a:ext cx="413896" cy="523220"/>
            </a:xfrm>
            <a:prstGeom prst="rect">
              <a:avLst/>
            </a:prstGeom>
            <a:noFill/>
          </p:spPr>
          <p:txBody>
            <a:bodyPr wrap="none" rtlCol="0">
              <a:spAutoFit/>
            </a:bodyPr>
            <a:lstStyle/>
            <a:p>
              <a:r>
                <a:rPr lang="en-US" altLang="zh-CN" sz="2800" b="1" dirty="0">
                  <a:solidFill>
                    <a:srgbClr val="C00000"/>
                  </a:solidFill>
                  <a:latin typeface="Times New Roman" panose="02020603050405020304" pitchFamily="18" charset="0"/>
                  <a:cs typeface="Times New Roman" panose="02020603050405020304" pitchFamily="18" charset="0"/>
                  <a:sym typeface="+mn-lt"/>
                </a:rPr>
                <a:t>I.</a:t>
              </a:r>
              <a:endParaRPr lang="zh-CN" altLang="en-US" sz="2800" b="1" dirty="0">
                <a:solidFill>
                  <a:srgbClr val="C00000"/>
                </a:solidFill>
                <a:latin typeface="Times New Roman" panose="02020603050405020304" pitchFamily="18" charset="0"/>
                <a:cs typeface="Times New Roman" panose="02020603050405020304" pitchFamily="18" charset="0"/>
                <a:sym typeface="+mn-lt"/>
              </a:endParaRPr>
            </a:p>
          </p:txBody>
        </p:sp>
        <p:cxnSp>
          <p:nvCxnSpPr>
            <p:cNvPr id="7" name="直接连接符 6"/>
            <p:cNvCxnSpPr/>
            <p:nvPr/>
          </p:nvCxnSpPr>
          <p:spPr>
            <a:xfrm>
              <a:off x="2877530" y="2022541"/>
              <a:ext cx="4945670" cy="0"/>
            </a:xfrm>
            <a:prstGeom prst="line">
              <a:avLst/>
            </a:prstGeom>
            <a:ln>
              <a:solidFill>
                <a:schemeClr val="bg1">
                  <a:lumMod val="85000"/>
                </a:schemeClr>
              </a:solidFill>
              <a:prstDash val="dash"/>
            </a:ln>
          </p:spPr>
          <p:style>
            <a:lnRef idx="1">
              <a:schemeClr val="accent1"/>
            </a:lnRef>
            <a:fillRef idx="0">
              <a:schemeClr val="accent1"/>
            </a:fillRef>
            <a:effectRef idx="0">
              <a:schemeClr val="accent1"/>
            </a:effectRef>
            <a:fontRef idx="minor">
              <a:schemeClr val="tx1"/>
            </a:fontRef>
          </p:style>
        </p:cxnSp>
      </p:grpSp>
      <p:grpSp>
        <p:nvGrpSpPr>
          <p:cNvPr id="27" name="组合 26"/>
          <p:cNvGrpSpPr/>
          <p:nvPr/>
        </p:nvGrpSpPr>
        <p:grpSpPr>
          <a:xfrm>
            <a:off x="1841298" y="3903437"/>
            <a:ext cx="5919982" cy="606004"/>
            <a:chOff x="1903218" y="1469178"/>
            <a:chExt cx="5919982" cy="606004"/>
          </a:xfrm>
        </p:grpSpPr>
        <p:sp>
          <p:nvSpPr>
            <p:cNvPr id="28" name="矩形 27"/>
            <p:cNvSpPr/>
            <p:nvPr/>
          </p:nvSpPr>
          <p:spPr>
            <a:xfrm>
              <a:off x="3226780" y="1490407"/>
              <a:ext cx="2138533" cy="584775"/>
            </a:xfrm>
            <a:prstGeom prst="rect">
              <a:avLst/>
            </a:prstGeom>
          </p:spPr>
          <p:txBody>
            <a:bodyPr wrap="square">
              <a:spAutoFit/>
            </a:bodyPr>
            <a:lstStyle/>
            <a:p>
              <a:pPr algn="dist"/>
              <a:r>
                <a:rPr lang="en-US" altLang="zh-CN" sz="3200" b="1" dirty="0" err="1">
                  <a:solidFill>
                    <a:srgbClr val="C00000"/>
                  </a:solidFill>
                  <a:latin typeface="Times New Roman" panose="02020603050405020304" pitchFamily="18" charset="0"/>
                  <a:cs typeface="Times New Roman" panose="02020603050405020304" pitchFamily="18" charset="0"/>
                  <a:sym typeface="+mn-lt"/>
                </a:rPr>
                <a:t>Luyện</a:t>
              </a:r>
              <a:r>
                <a:rPr lang="en-US" altLang="zh-CN" sz="3200" b="1" dirty="0">
                  <a:solidFill>
                    <a:srgbClr val="C00000"/>
                  </a:solidFill>
                  <a:latin typeface="Times New Roman" panose="02020603050405020304" pitchFamily="18" charset="0"/>
                  <a:cs typeface="Times New Roman" panose="02020603050405020304" pitchFamily="18" charset="0"/>
                  <a:sym typeface="+mn-lt"/>
                </a:rPr>
                <a:t> </a:t>
              </a:r>
              <a:r>
                <a:rPr lang="en-US" altLang="zh-CN" sz="3200" b="1" dirty="0" err="1">
                  <a:solidFill>
                    <a:srgbClr val="C00000"/>
                  </a:solidFill>
                  <a:latin typeface="Times New Roman" panose="02020603050405020304" pitchFamily="18" charset="0"/>
                  <a:cs typeface="Times New Roman" panose="02020603050405020304" pitchFamily="18" charset="0"/>
                  <a:sym typeface="+mn-lt"/>
                </a:rPr>
                <a:t>tập</a:t>
              </a:r>
              <a:endParaRPr lang="zh-CN" altLang="en-US" sz="3200" b="1" dirty="0">
                <a:solidFill>
                  <a:srgbClr val="C00000"/>
                </a:solidFill>
                <a:latin typeface="Times New Roman" panose="02020603050405020304" pitchFamily="18" charset="0"/>
                <a:cs typeface="Times New Roman" panose="02020603050405020304" pitchFamily="18" charset="0"/>
                <a:sym typeface="+mn-lt"/>
              </a:endParaRPr>
            </a:p>
          </p:txBody>
        </p:sp>
        <p:grpSp>
          <p:nvGrpSpPr>
            <p:cNvPr id="29" name="组合 28"/>
            <p:cNvGrpSpPr/>
            <p:nvPr/>
          </p:nvGrpSpPr>
          <p:grpSpPr>
            <a:xfrm rot="187545">
              <a:off x="1903218" y="1469178"/>
              <a:ext cx="645931" cy="550850"/>
              <a:chOff x="715735" y="406400"/>
              <a:chExt cx="10666456" cy="6478023"/>
            </a:xfrm>
          </p:grpSpPr>
          <p:sp>
            <p:nvSpPr>
              <p:cNvPr id="32" name="矩形 31">
                <a:extLst>
                  <a:ext uri="{FF2B5EF4-FFF2-40B4-BE49-F238E27FC236}">
                    <a16:creationId xmlns:a16="http://schemas.microsoft.com/office/drawing/2014/main" id="{B28F5821-E830-4FF8-9090-3D9F7212752C}"/>
                  </a:ext>
                </a:extLst>
              </p:cNvPr>
              <p:cNvSpPr/>
              <p:nvPr/>
            </p:nvSpPr>
            <p:spPr>
              <a:xfrm>
                <a:off x="1081984" y="406400"/>
                <a:ext cx="10300207" cy="6134600"/>
              </a:xfrm>
              <a:prstGeom prst="rect">
                <a:avLst/>
              </a:prstGeom>
              <a:noFill/>
              <a:ln w="1270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000" b="1">
                  <a:solidFill>
                    <a:srgbClr val="C00000"/>
                  </a:solidFill>
                  <a:latin typeface="Times New Roman" panose="02020603050405020304" pitchFamily="18" charset="0"/>
                  <a:cs typeface="Times New Roman" panose="02020603050405020304" pitchFamily="18" charset="0"/>
                  <a:sym typeface="+mn-lt"/>
                </a:endParaRPr>
              </a:p>
            </p:txBody>
          </p:sp>
          <p:sp>
            <p:nvSpPr>
              <p:cNvPr id="33" name="矩形 32">
                <a:extLst>
                  <a:ext uri="{FF2B5EF4-FFF2-40B4-BE49-F238E27FC236}">
                    <a16:creationId xmlns:a16="http://schemas.microsoft.com/office/drawing/2014/main" id="{B28F5821-E830-4FF8-9090-3D9F7212752C}"/>
                  </a:ext>
                </a:extLst>
              </p:cNvPr>
              <p:cNvSpPr/>
              <p:nvPr/>
            </p:nvSpPr>
            <p:spPr>
              <a:xfrm rot="21441395">
                <a:off x="715735" y="522790"/>
                <a:ext cx="10567451" cy="6361633"/>
              </a:xfrm>
              <a:prstGeom prst="rect">
                <a:avLst/>
              </a:prstGeom>
              <a:noFill/>
              <a:ln w="127000">
                <a:solidFill>
                  <a:srgbClr val="6EAA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000" b="1">
                  <a:solidFill>
                    <a:srgbClr val="C00000"/>
                  </a:solidFill>
                  <a:latin typeface="Times New Roman" panose="02020603050405020304" pitchFamily="18" charset="0"/>
                  <a:cs typeface="Times New Roman" panose="02020603050405020304" pitchFamily="18" charset="0"/>
                  <a:sym typeface="+mn-lt"/>
                </a:endParaRPr>
              </a:p>
            </p:txBody>
          </p:sp>
        </p:grpSp>
        <p:sp>
          <p:nvSpPr>
            <p:cNvPr id="30" name="文本框 29"/>
            <p:cNvSpPr txBox="1"/>
            <p:nvPr/>
          </p:nvSpPr>
          <p:spPr>
            <a:xfrm>
              <a:off x="1972595" y="1518547"/>
              <a:ext cx="553357" cy="523220"/>
            </a:xfrm>
            <a:prstGeom prst="rect">
              <a:avLst/>
            </a:prstGeom>
            <a:noFill/>
          </p:spPr>
          <p:txBody>
            <a:bodyPr wrap="none" rtlCol="0">
              <a:spAutoFit/>
            </a:bodyPr>
            <a:lstStyle/>
            <a:p>
              <a:r>
                <a:rPr lang="en-US" altLang="zh-CN" sz="2800" b="1" dirty="0">
                  <a:solidFill>
                    <a:srgbClr val="C00000"/>
                  </a:solidFill>
                  <a:latin typeface="Times New Roman" panose="02020603050405020304" pitchFamily="18" charset="0"/>
                  <a:cs typeface="Times New Roman" panose="02020603050405020304" pitchFamily="18" charset="0"/>
                  <a:sym typeface="+mn-lt"/>
                </a:rPr>
                <a:t>II.</a:t>
              </a:r>
              <a:endParaRPr lang="zh-CN" altLang="en-US" sz="2800" b="1" dirty="0">
                <a:solidFill>
                  <a:srgbClr val="C00000"/>
                </a:solidFill>
                <a:latin typeface="Times New Roman" panose="02020603050405020304" pitchFamily="18" charset="0"/>
                <a:cs typeface="Times New Roman" panose="02020603050405020304" pitchFamily="18" charset="0"/>
                <a:sym typeface="+mn-lt"/>
              </a:endParaRPr>
            </a:p>
          </p:txBody>
        </p:sp>
        <p:cxnSp>
          <p:nvCxnSpPr>
            <p:cNvPr id="31" name="直接连接符 30"/>
            <p:cNvCxnSpPr/>
            <p:nvPr/>
          </p:nvCxnSpPr>
          <p:spPr>
            <a:xfrm>
              <a:off x="2877530" y="2022541"/>
              <a:ext cx="4945670" cy="0"/>
            </a:xfrm>
            <a:prstGeom prst="line">
              <a:avLst/>
            </a:prstGeom>
            <a:ln>
              <a:solidFill>
                <a:schemeClr val="bg1">
                  <a:lumMod val="85000"/>
                </a:schemeClr>
              </a:solidFill>
              <a:prstDash val="dash"/>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9309563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矩形 30">
            <a:extLst>
              <a:ext uri="{FF2B5EF4-FFF2-40B4-BE49-F238E27FC236}">
                <a16:creationId xmlns:a16="http://schemas.microsoft.com/office/drawing/2014/main" id="{439B1A77-D67A-474E-B43C-4B225B5E2121}"/>
              </a:ext>
            </a:extLst>
          </p:cNvPr>
          <p:cNvSpPr/>
          <p:nvPr/>
        </p:nvSpPr>
        <p:spPr>
          <a:xfrm>
            <a:off x="1456596" y="177437"/>
            <a:ext cx="2953437" cy="707886"/>
          </a:xfrm>
          <a:prstGeom prst="rect">
            <a:avLst/>
          </a:prstGeom>
        </p:spPr>
        <p:txBody>
          <a:bodyPr wrap="none">
            <a:spAutoFit/>
          </a:bodyPr>
          <a:lstStyle/>
          <a:p>
            <a:r>
              <a:rPr lang="en-US" altLang="zh-CN" sz="4000" b="1" dirty="0" err="1">
                <a:solidFill>
                  <a:schemeClr val="accent2"/>
                </a:solidFill>
                <a:latin typeface="Times New Roman" panose="02020603050405020304" pitchFamily="18" charset="0"/>
                <a:cs typeface="Times New Roman" panose="02020603050405020304" pitchFamily="18" charset="0"/>
                <a:sym typeface="+mn-lt"/>
              </a:rPr>
              <a:t>Trắc</a:t>
            </a:r>
            <a:r>
              <a:rPr lang="en-US" altLang="zh-CN" sz="4000" b="1" dirty="0">
                <a:solidFill>
                  <a:schemeClr val="accent2"/>
                </a:solidFill>
                <a:latin typeface="Times New Roman" panose="02020603050405020304" pitchFamily="18" charset="0"/>
                <a:cs typeface="Times New Roman" panose="02020603050405020304" pitchFamily="18" charset="0"/>
                <a:sym typeface="+mn-lt"/>
              </a:rPr>
              <a:t> </a:t>
            </a:r>
            <a:r>
              <a:rPr lang="en-US" altLang="zh-CN" sz="4000" b="1" dirty="0" err="1">
                <a:solidFill>
                  <a:schemeClr val="accent2"/>
                </a:solidFill>
                <a:latin typeface="Times New Roman" panose="02020603050405020304" pitchFamily="18" charset="0"/>
                <a:cs typeface="Times New Roman" panose="02020603050405020304" pitchFamily="18" charset="0"/>
                <a:sym typeface="+mn-lt"/>
              </a:rPr>
              <a:t>nghiệm</a:t>
            </a:r>
            <a:endParaRPr lang="zh-CN" altLang="en-US" sz="40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54" name="文本框 37">
            <a:extLst>
              <a:ext uri="{FF2B5EF4-FFF2-40B4-BE49-F238E27FC236}">
                <a16:creationId xmlns:a16="http://schemas.microsoft.com/office/drawing/2014/main" id="{22093964-68F2-4795-94AE-8EC69196F420}"/>
              </a:ext>
            </a:extLst>
          </p:cNvPr>
          <p:cNvSpPr txBox="1"/>
          <p:nvPr/>
        </p:nvSpPr>
        <p:spPr>
          <a:xfrm>
            <a:off x="424975" y="261845"/>
            <a:ext cx="748923" cy="769441"/>
          </a:xfrm>
          <a:prstGeom prst="rect">
            <a:avLst/>
          </a:prstGeom>
          <a:noFill/>
        </p:spPr>
        <p:txBody>
          <a:bodyPr wrap="none" rtlCol="0">
            <a:spAutoFit/>
          </a:bodyPr>
          <a:lstStyle/>
          <a:p>
            <a:r>
              <a:rPr lang="en-US" altLang="zh-CN" sz="4400" b="1" dirty="0">
                <a:solidFill>
                  <a:schemeClr val="accent2"/>
                </a:solidFill>
                <a:latin typeface="Times New Roman" panose="02020603050405020304" pitchFamily="18" charset="0"/>
                <a:cs typeface="Times New Roman" panose="02020603050405020304" pitchFamily="18" charset="0"/>
                <a:sym typeface="+mn-lt"/>
              </a:rPr>
              <a:t>01</a:t>
            </a:r>
            <a:endParaRPr lang="zh-CN" altLang="en-US" sz="44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55" name="Rectangle: Rounded Corners 54">
            <a:extLst>
              <a:ext uri="{FF2B5EF4-FFF2-40B4-BE49-F238E27FC236}">
                <a16:creationId xmlns:a16="http://schemas.microsoft.com/office/drawing/2014/main" id="{FCC762BD-E3DC-4D2D-94A3-1DE6023F0BAE}"/>
              </a:ext>
            </a:extLst>
          </p:cNvPr>
          <p:cNvSpPr/>
          <p:nvPr/>
        </p:nvSpPr>
        <p:spPr>
          <a:xfrm>
            <a:off x="651803" y="1382096"/>
            <a:ext cx="10888394" cy="685800"/>
          </a:xfrm>
          <a:prstGeom prst="roundRect">
            <a:avLst/>
          </a:prstGeom>
          <a:solidFill>
            <a:schemeClr val="bg1"/>
          </a:solidFill>
          <a:ln w="28575">
            <a:solidFill>
              <a:srgbClr val="00FF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i="1" u="sng" dirty="0" err="1">
                <a:solidFill>
                  <a:srgbClr val="FF0000"/>
                </a:solidFill>
                <a:latin typeface="Times New Roman" panose="02020603050405020304" pitchFamily="18" charset="0"/>
                <a:cs typeface="Times New Roman" panose="02020603050405020304" pitchFamily="18" charset="0"/>
              </a:rPr>
              <a:t>Câu</a:t>
            </a:r>
            <a:r>
              <a:rPr lang="en-US" sz="2800" b="1" i="1" u="sng" dirty="0">
                <a:solidFill>
                  <a:srgbClr val="FF0000"/>
                </a:solidFill>
                <a:latin typeface="Times New Roman" panose="02020603050405020304" pitchFamily="18" charset="0"/>
                <a:cs typeface="Times New Roman" panose="02020603050405020304" pitchFamily="18" charset="0"/>
              </a:rPr>
              <a:t> 7: </a:t>
            </a:r>
            <a:r>
              <a:rPr lang="pt-BR" sz="2800" dirty="0">
                <a:solidFill>
                  <a:schemeClr val="tx1"/>
                </a:solidFill>
                <a:latin typeface="Times New Roman" panose="02020603050405020304" pitchFamily="18" charset="0"/>
                <a:cs typeface="Times New Roman" panose="02020603050405020304" pitchFamily="18" charset="0"/>
              </a:rPr>
              <a:t>Nguyên tố X ở nhóm VIA. Hợp chất với hydrogen của X có dạng:</a:t>
            </a:r>
            <a:endParaRPr lang="vi-VN" sz="2000" dirty="0">
              <a:solidFill>
                <a:schemeClr val="tx1"/>
              </a:solidFill>
              <a:latin typeface="Times New Roman" panose="02020603050405020304" pitchFamily="18" charset="0"/>
              <a:cs typeface="Times New Roman" panose="02020603050405020304" pitchFamily="18" charset="0"/>
            </a:endParaRPr>
          </a:p>
        </p:txBody>
      </p:sp>
      <p:sp>
        <p:nvSpPr>
          <p:cNvPr id="14" name="Rectangle 13">
            <a:extLst>
              <a:ext uri="{FF2B5EF4-FFF2-40B4-BE49-F238E27FC236}">
                <a16:creationId xmlns:a16="http://schemas.microsoft.com/office/drawing/2014/main" id="{F5ABCB7A-110A-4390-865F-DA39C7920F3B}"/>
              </a:ext>
            </a:extLst>
          </p:cNvPr>
          <p:cNvSpPr/>
          <p:nvPr/>
        </p:nvSpPr>
        <p:spPr>
          <a:xfrm>
            <a:off x="2750005" y="2220906"/>
            <a:ext cx="3158425" cy="685800"/>
          </a:xfrm>
          <a:prstGeom prst="rect">
            <a:avLst/>
          </a:prstGeom>
          <a:solidFill>
            <a:srgbClr val="07A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latin typeface="Times New Roman" panose="02020603050405020304" pitchFamily="18" charset="0"/>
              <a:cs typeface="Times New Roman" panose="02020603050405020304" pitchFamily="18" charset="0"/>
            </a:endParaRPr>
          </a:p>
        </p:txBody>
      </p:sp>
      <p:sp>
        <p:nvSpPr>
          <p:cNvPr id="15" name="Rectangle 14">
            <a:extLst>
              <a:ext uri="{FF2B5EF4-FFF2-40B4-BE49-F238E27FC236}">
                <a16:creationId xmlns:a16="http://schemas.microsoft.com/office/drawing/2014/main" id="{87DA6D4C-9A26-42EE-BB11-9B09A3CECB0A}"/>
              </a:ext>
            </a:extLst>
          </p:cNvPr>
          <p:cNvSpPr/>
          <p:nvPr/>
        </p:nvSpPr>
        <p:spPr>
          <a:xfrm>
            <a:off x="6221335" y="2272281"/>
            <a:ext cx="3530668" cy="609600"/>
          </a:xfrm>
          <a:prstGeom prst="rect">
            <a:avLst/>
          </a:prstGeom>
          <a:solidFill>
            <a:srgbClr val="FFC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latin typeface="Times New Roman" panose="02020603050405020304" pitchFamily="18" charset="0"/>
              <a:cs typeface="Times New Roman" panose="02020603050405020304" pitchFamily="18" charset="0"/>
            </a:endParaRPr>
          </a:p>
        </p:txBody>
      </p:sp>
      <p:sp>
        <p:nvSpPr>
          <p:cNvPr id="16" name="Rectangle 15">
            <a:extLst>
              <a:ext uri="{FF2B5EF4-FFF2-40B4-BE49-F238E27FC236}">
                <a16:creationId xmlns:a16="http://schemas.microsoft.com/office/drawing/2014/main" id="{2EDEE62C-D21C-4909-8B12-AC5F9AF3B4D7}"/>
              </a:ext>
            </a:extLst>
          </p:cNvPr>
          <p:cNvSpPr/>
          <p:nvPr/>
        </p:nvSpPr>
        <p:spPr>
          <a:xfrm>
            <a:off x="2208628" y="3013713"/>
            <a:ext cx="3528353" cy="609600"/>
          </a:xfrm>
          <a:prstGeom prst="rect">
            <a:avLst/>
          </a:prstGeom>
          <a:solidFill>
            <a:srgbClr val="FFC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latin typeface="Times New Roman" panose="02020603050405020304" pitchFamily="18" charset="0"/>
              <a:cs typeface="Times New Roman" panose="02020603050405020304" pitchFamily="18" charset="0"/>
            </a:endParaRPr>
          </a:p>
        </p:txBody>
      </p:sp>
      <p:sp>
        <p:nvSpPr>
          <p:cNvPr id="17" name="Rectangle 16">
            <a:extLst>
              <a:ext uri="{FF2B5EF4-FFF2-40B4-BE49-F238E27FC236}">
                <a16:creationId xmlns:a16="http://schemas.microsoft.com/office/drawing/2014/main" id="{BA5C0D4F-9EC6-414E-ABB2-87C1C370F75F}"/>
              </a:ext>
            </a:extLst>
          </p:cNvPr>
          <p:cNvSpPr/>
          <p:nvPr/>
        </p:nvSpPr>
        <p:spPr>
          <a:xfrm>
            <a:off x="5965737" y="2984364"/>
            <a:ext cx="3303275" cy="685800"/>
          </a:xfrm>
          <a:prstGeom prst="rect">
            <a:avLst/>
          </a:prstGeom>
          <a:solidFill>
            <a:srgbClr val="07A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latin typeface="Times New Roman" panose="02020603050405020304" pitchFamily="18" charset="0"/>
              <a:cs typeface="Times New Roman" panose="02020603050405020304" pitchFamily="18" charset="0"/>
            </a:endParaRPr>
          </a:p>
        </p:txBody>
      </p:sp>
      <p:sp>
        <p:nvSpPr>
          <p:cNvPr id="18" name="TextBox 17">
            <a:extLst>
              <a:ext uri="{FF2B5EF4-FFF2-40B4-BE49-F238E27FC236}">
                <a16:creationId xmlns:a16="http://schemas.microsoft.com/office/drawing/2014/main" id="{10AB36BC-6BA9-4300-B0A0-7C94D989BB07}"/>
              </a:ext>
            </a:extLst>
          </p:cNvPr>
          <p:cNvSpPr txBox="1"/>
          <p:nvPr/>
        </p:nvSpPr>
        <p:spPr>
          <a:xfrm flipH="1">
            <a:off x="3531580" y="2284693"/>
            <a:ext cx="2376850" cy="584775"/>
          </a:xfrm>
          <a:prstGeom prst="rect">
            <a:avLst/>
          </a:prstGeom>
          <a:noFill/>
        </p:spPr>
        <p:txBody>
          <a:bodyPr wrap="square" rtlCol="0">
            <a:spAutoFit/>
          </a:bodyPr>
          <a:lstStyle/>
          <a:p>
            <a:r>
              <a:rPr lang="en-US" sz="32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a:t>
            </a:r>
            <a:r>
              <a:rPr lang="en-US" sz="3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pt-BR" sz="3200" dirty="0">
                <a:solidFill>
                  <a:schemeClr val="bg1"/>
                </a:solidFill>
                <a:latin typeface="Times New Roman" panose="02020603050405020304" pitchFamily="18" charset="0"/>
                <a:cs typeface="Times New Roman" panose="02020603050405020304" pitchFamily="18" charset="0"/>
              </a:rPr>
              <a:t>XH</a:t>
            </a:r>
            <a:r>
              <a:rPr lang="pt-BR" sz="3200" baseline="-25000" dirty="0">
                <a:solidFill>
                  <a:schemeClr val="bg1"/>
                </a:solidFill>
                <a:latin typeface="Times New Roman" panose="02020603050405020304" pitchFamily="18" charset="0"/>
                <a:cs typeface="Times New Roman" panose="02020603050405020304" pitchFamily="18" charset="0"/>
              </a:rPr>
              <a:t>4</a:t>
            </a:r>
            <a:endParaRPr lang="en-US" sz="3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9" name="TextBox 18">
            <a:extLst>
              <a:ext uri="{FF2B5EF4-FFF2-40B4-BE49-F238E27FC236}">
                <a16:creationId xmlns:a16="http://schemas.microsoft.com/office/drawing/2014/main" id="{CFDED15A-EAB1-4DCD-BF38-F47402BB0811}"/>
              </a:ext>
            </a:extLst>
          </p:cNvPr>
          <p:cNvSpPr txBox="1"/>
          <p:nvPr/>
        </p:nvSpPr>
        <p:spPr>
          <a:xfrm flipH="1">
            <a:off x="3128116" y="3034876"/>
            <a:ext cx="3367702" cy="584775"/>
          </a:xfrm>
          <a:prstGeom prst="rect">
            <a:avLst/>
          </a:prstGeom>
          <a:noFill/>
        </p:spPr>
        <p:txBody>
          <a:bodyPr wrap="square" rtlCol="0">
            <a:spAutoFit/>
          </a:bodyPr>
          <a:lstStyle/>
          <a:p>
            <a:r>
              <a:rPr lang="en-US" sz="3200" b="1" dirty="0">
                <a:latin typeface="Times New Roman" panose="02020603050405020304" pitchFamily="18" charset="0"/>
                <a:ea typeface="Times New Roman" panose="02020603050405020304" pitchFamily="18" charset="0"/>
                <a:cs typeface="Times New Roman" panose="02020603050405020304" pitchFamily="18" charset="0"/>
              </a:rPr>
              <a:t>C.</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pt-BR" sz="3200" dirty="0">
                <a:latin typeface="Times New Roman" panose="02020603050405020304" pitchFamily="18" charset="0"/>
                <a:cs typeface="Times New Roman" panose="02020603050405020304" pitchFamily="18" charset="0"/>
              </a:rPr>
              <a:t>XH</a:t>
            </a:r>
            <a:r>
              <a:rPr lang="pt-BR" sz="3200" baseline="-25000" dirty="0">
                <a:latin typeface="Times New Roman" panose="02020603050405020304" pitchFamily="18" charset="0"/>
                <a:cs typeface="Times New Roman" panose="02020603050405020304" pitchFamily="18" charset="0"/>
              </a:rPr>
              <a:t>2</a:t>
            </a: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0" name="TextBox 19">
            <a:extLst>
              <a:ext uri="{FF2B5EF4-FFF2-40B4-BE49-F238E27FC236}">
                <a16:creationId xmlns:a16="http://schemas.microsoft.com/office/drawing/2014/main" id="{68EBA4A6-7902-432A-9D0E-56D6AD4009F2}"/>
              </a:ext>
            </a:extLst>
          </p:cNvPr>
          <p:cNvSpPr txBox="1"/>
          <p:nvPr/>
        </p:nvSpPr>
        <p:spPr>
          <a:xfrm flipH="1">
            <a:off x="7061529" y="2272281"/>
            <a:ext cx="2416320" cy="584775"/>
          </a:xfrm>
          <a:prstGeom prst="rect">
            <a:avLst/>
          </a:prstGeom>
          <a:noFill/>
        </p:spPr>
        <p:txBody>
          <a:bodyPr wrap="square" rtlCol="0">
            <a:spAutoFit/>
          </a:bodyPr>
          <a:lstStyle/>
          <a:p>
            <a:r>
              <a:rPr lang="en-US" sz="3200" b="1" dirty="0">
                <a:latin typeface="Times New Roman" panose="02020603050405020304" pitchFamily="18" charset="0"/>
                <a:ea typeface="Times New Roman" panose="02020603050405020304" pitchFamily="18" charset="0"/>
                <a:cs typeface="Times New Roman" panose="02020603050405020304" pitchFamily="18" charset="0"/>
              </a:rPr>
              <a:t>B.</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pt-BR" sz="3200" dirty="0">
                <a:latin typeface="Times New Roman" panose="02020603050405020304" pitchFamily="18" charset="0"/>
                <a:cs typeface="Times New Roman" panose="02020603050405020304" pitchFamily="18" charset="0"/>
              </a:rPr>
              <a:t>XH</a:t>
            </a:r>
            <a:r>
              <a:rPr lang="pt-BR" sz="3200" baseline="-25000" dirty="0">
                <a:latin typeface="Times New Roman" panose="02020603050405020304" pitchFamily="18" charset="0"/>
                <a:cs typeface="Times New Roman" panose="02020603050405020304" pitchFamily="18" charset="0"/>
              </a:rPr>
              <a:t>3</a:t>
            </a: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1" name="TextBox 20">
            <a:extLst>
              <a:ext uri="{FF2B5EF4-FFF2-40B4-BE49-F238E27FC236}">
                <a16:creationId xmlns:a16="http://schemas.microsoft.com/office/drawing/2014/main" id="{162D06F3-C056-496C-9849-AB18E03B7AE7}"/>
              </a:ext>
            </a:extLst>
          </p:cNvPr>
          <p:cNvSpPr txBox="1"/>
          <p:nvPr/>
        </p:nvSpPr>
        <p:spPr>
          <a:xfrm flipH="1">
            <a:off x="6724574" y="3038538"/>
            <a:ext cx="3090230" cy="584775"/>
          </a:xfrm>
          <a:prstGeom prst="rect">
            <a:avLst/>
          </a:prstGeom>
          <a:noFill/>
        </p:spPr>
        <p:txBody>
          <a:bodyPr wrap="square" rtlCol="0">
            <a:spAutoFit/>
          </a:bodyPr>
          <a:lstStyle/>
          <a:p>
            <a:r>
              <a:rPr lang="en-US" sz="32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D.</a:t>
            </a:r>
            <a:r>
              <a:rPr lang="en-US" sz="3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pt-BR" sz="3200" dirty="0">
                <a:solidFill>
                  <a:schemeClr val="bg1"/>
                </a:solidFill>
                <a:latin typeface="Times New Roman" panose="02020603050405020304" pitchFamily="18" charset="0"/>
                <a:cs typeface="Times New Roman" panose="02020603050405020304" pitchFamily="18" charset="0"/>
              </a:rPr>
              <a:t>XH</a:t>
            </a:r>
            <a:endParaRPr lang="en-US" sz="3200" dirty="0">
              <a:solidFill>
                <a:schemeClr val="bg1"/>
              </a:solidFill>
              <a:latin typeface="Times New Roman" panose="02020603050405020304" pitchFamily="18" charset="0"/>
              <a:cs typeface="Times New Roman" panose="02020603050405020304" pitchFamily="18" charset="0"/>
            </a:endParaRPr>
          </a:p>
        </p:txBody>
      </p:sp>
      <p:sp>
        <p:nvSpPr>
          <p:cNvPr id="22" name="Rectangle: Rounded Corners 21">
            <a:extLst>
              <a:ext uri="{FF2B5EF4-FFF2-40B4-BE49-F238E27FC236}">
                <a16:creationId xmlns:a16="http://schemas.microsoft.com/office/drawing/2014/main" id="{39D4C886-13DC-426E-809B-4CC984343291}"/>
              </a:ext>
            </a:extLst>
          </p:cNvPr>
          <p:cNvSpPr/>
          <p:nvPr/>
        </p:nvSpPr>
        <p:spPr>
          <a:xfrm>
            <a:off x="2750005" y="3096489"/>
            <a:ext cx="2192621" cy="480958"/>
          </a:xfrm>
          <a:prstGeom prst="roundRect">
            <a:avLst/>
          </a:prstGeom>
          <a:noFill/>
          <a:ln w="3175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rgbClr val="DB3C14"/>
              </a:solidFill>
              <a:latin typeface="Times New Roman" panose="02020603050405020304" pitchFamily="18" charset="0"/>
              <a:cs typeface="Times New Roman" panose="02020603050405020304" pitchFamily="18" charset="0"/>
            </a:endParaRPr>
          </a:p>
        </p:txBody>
      </p:sp>
      <p:sp>
        <p:nvSpPr>
          <p:cNvPr id="23" name="Rectangle: Rounded Corners 22">
            <a:extLst>
              <a:ext uri="{FF2B5EF4-FFF2-40B4-BE49-F238E27FC236}">
                <a16:creationId xmlns:a16="http://schemas.microsoft.com/office/drawing/2014/main" id="{A4CA8BEC-A6C0-442A-A030-5F623C22B400}"/>
              </a:ext>
            </a:extLst>
          </p:cNvPr>
          <p:cNvSpPr/>
          <p:nvPr/>
        </p:nvSpPr>
        <p:spPr>
          <a:xfrm>
            <a:off x="651803" y="3946025"/>
            <a:ext cx="10888394" cy="1005803"/>
          </a:xfrm>
          <a:prstGeom prst="roundRect">
            <a:avLst/>
          </a:prstGeom>
          <a:solidFill>
            <a:schemeClr val="bg1"/>
          </a:solidFill>
          <a:ln w="28575">
            <a:solidFill>
              <a:srgbClr val="FF99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i="1" u="sng" dirty="0" err="1">
                <a:solidFill>
                  <a:srgbClr val="FF0000"/>
                </a:solidFill>
                <a:latin typeface="Times New Roman" panose="02020603050405020304" pitchFamily="18" charset="0"/>
                <a:cs typeface="Times New Roman" panose="02020603050405020304" pitchFamily="18" charset="0"/>
              </a:rPr>
              <a:t>Câu</a:t>
            </a:r>
            <a:r>
              <a:rPr lang="en-US" sz="2800" b="1" i="1" u="sng" dirty="0">
                <a:solidFill>
                  <a:srgbClr val="FF0000"/>
                </a:solidFill>
                <a:latin typeface="Times New Roman" panose="02020603050405020304" pitchFamily="18" charset="0"/>
                <a:cs typeface="Times New Roman" panose="02020603050405020304" pitchFamily="18" charset="0"/>
              </a:rPr>
              <a:t> 8: </a:t>
            </a:r>
            <a:r>
              <a:rPr lang="pt-BR" sz="2800" dirty="0">
                <a:solidFill>
                  <a:schemeClr val="tx1"/>
                </a:solidFill>
                <a:latin typeface="Times New Roman" panose="02020603050405020304" pitchFamily="18" charset="0"/>
                <a:cs typeface="Times New Roman" panose="02020603050405020304" pitchFamily="18" charset="0"/>
              </a:rPr>
              <a:t>Nguyên tố X có công thức oxide cao nhất là XO</a:t>
            </a:r>
            <a:r>
              <a:rPr lang="pt-BR" sz="2800" baseline="-25000" dirty="0">
                <a:solidFill>
                  <a:schemeClr val="tx1"/>
                </a:solidFill>
                <a:latin typeface="Times New Roman" panose="02020603050405020304" pitchFamily="18" charset="0"/>
                <a:cs typeface="Times New Roman" panose="02020603050405020304" pitchFamily="18" charset="0"/>
              </a:rPr>
              <a:t>2</a:t>
            </a:r>
            <a:r>
              <a:rPr lang="pt-BR" sz="2800" dirty="0">
                <a:solidFill>
                  <a:schemeClr val="tx1"/>
                </a:solidFill>
                <a:latin typeface="Times New Roman" panose="02020603050405020304" pitchFamily="18" charset="0"/>
                <a:cs typeface="Times New Roman" panose="02020603050405020304" pitchFamily="18" charset="0"/>
              </a:rPr>
              <a:t>. Vậy hợp chất khí với hydrogen của X có công thức là</a:t>
            </a:r>
            <a:endParaRPr lang="vi-VN" sz="2800" dirty="0">
              <a:solidFill>
                <a:schemeClr val="tx1"/>
              </a:solidFill>
              <a:latin typeface="Times New Roman" panose="02020603050405020304" pitchFamily="18" charset="0"/>
              <a:cs typeface="Times New Roman" panose="02020603050405020304" pitchFamily="18" charset="0"/>
            </a:endParaRPr>
          </a:p>
        </p:txBody>
      </p:sp>
      <p:sp>
        <p:nvSpPr>
          <p:cNvPr id="24" name="TextBox 23">
            <a:extLst>
              <a:ext uri="{FF2B5EF4-FFF2-40B4-BE49-F238E27FC236}">
                <a16:creationId xmlns:a16="http://schemas.microsoft.com/office/drawing/2014/main" id="{45F8F5D2-869F-46C7-90A3-39E6F4970F65}"/>
              </a:ext>
            </a:extLst>
          </p:cNvPr>
          <p:cNvSpPr txBox="1"/>
          <p:nvPr/>
        </p:nvSpPr>
        <p:spPr>
          <a:xfrm flipH="1">
            <a:off x="2222902" y="5812121"/>
            <a:ext cx="1200038" cy="584775"/>
          </a:xfrm>
          <a:prstGeom prst="rect">
            <a:avLst/>
          </a:prstGeom>
          <a:noFill/>
        </p:spPr>
        <p:txBody>
          <a:bodyPr wrap="square" rtlCol="0">
            <a:spAutoFit/>
          </a:bodyPr>
          <a:lstStyle/>
          <a:p>
            <a:r>
              <a:rPr lang="pt-BR" sz="3200" dirty="0">
                <a:latin typeface="Times New Roman" panose="02020603050405020304" pitchFamily="18" charset="0"/>
                <a:cs typeface="Times New Roman" panose="02020603050405020304" pitchFamily="18" charset="0"/>
              </a:rPr>
              <a:t>XH</a:t>
            </a:r>
            <a:r>
              <a:rPr lang="pt-BR" sz="3200" baseline="-25000" dirty="0">
                <a:latin typeface="Times New Roman" panose="02020603050405020304" pitchFamily="18" charset="0"/>
                <a:cs typeface="Times New Roman" panose="02020603050405020304" pitchFamily="18" charset="0"/>
              </a:rPr>
              <a:t>4</a:t>
            </a:r>
            <a:endParaRPr lang="en-US" sz="3200" dirty="0">
              <a:latin typeface="Times New Roman" panose="02020603050405020304" pitchFamily="18" charset="0"/>
              <a:cs typeface="Times New Roman" panose="02020603050405020304" pitchFamily="18" charset="0"/>
            </a:endParaRPr>
          </a:p>
        </p:txBody>
      </p:sp>
      <p:sp>
        <p:nvSpPr>
          <p:cNvPr id="25" name="Arrow: Right 24">
            <a:extLst>
              <a:ext uri="{FF2B5EF4-FFF2-40B4-BE49-F238E27FC236}">
                <a16:creationId xmlns:a16="http://schemas.microsoft.com/office/drawing/2014/main" id="{93EB1638-C9AA-4A1C-BD26-C684266E1668}"/>
              </a:ext>
            </a:extLst>
          </p:cNvPr>
          <p:cNvSpPr/>
          <p:nvPr/>
        </p:nvSpPr>
        <p:spPr>
          <a:xfrm>
            <a:off x="2097757" y="5155410"/>
            <a:ext cx="1513827" cy="685800"/>
          </a:xfrm>
          <a:prstGeom prst="rightArrow">
            <a:avLst/>
          </a:prstGeom>
          <a:solidFill>
            <a:srgbClr val="FFC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latin typeface="Times New Roman" panose="02020603050405020304" pitchFamily="18" charset="0"/>
                <a:cs typeface="Times New Roman" panose="02020603050405020304" pitchFamily="18" charset="0"/>
              </a:rPr>
              <a:t>A</a:t>
            </a:r>
          </a:p>
        </p:txBody>
      </p:sp>
      <p:sp>
        <p:nvSpPr>
          <p:cNvPr id="26" name="Arrow: Right 25">
            <a:extLst>
              <a:ext uri="{FF2B5EF4-FFF2-40B4-BE49-F238E27FC236}">
                <a16:creationId xmlns:a16="http://schemas.microsoft.com/office/drawing/2014/main" id="{29BD77F5-4DC4-4A52-A129-A2035639A180}"/>
              </a:ext>
            </a:extLst>
          </p:cNvPr>
          <p:cNvSpPr/>
          <p:nvPr/>
        </p:nvSpPr>
        <p:spPr>
          <a:xfrm>
            <a:off x="4185712" y="5558664"/>
            <a:ext cx="1513827" cy="685800"/>
          </a:xfrm>
          <a:prstGeom prst="rightArrow">
            <a:avLst/>
          </a:prstGeom>
          <a:solidFill>
            <a:srgbClr val="07A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latin typeface="Times New Roman" panose="02020603050405020304" pitchFamily="18" charset="0"/>
                <a:cs typeface="Times New Roman" panose="02020603050405020304" pitchFamily="18" charset="0"/>
              </a:rPr>
              <a:t>B</a:t>
            </a:r>
          </a:p>
        </p:txBody>
      </p:sp>
      <p:sp>
        <p:nvSpPr>
          <p:cNvPr id="36" name="Arrow: Right 35">
            <a:extLst>
              <a:ext uri="{FF2B5EF4-FFF2-40B4-BE49-F238E27FC236}">
                <a16:creationId xmlns:a16="http://schemas.microsoft.com/office/drawing/2014/main" id="{5180F261-D66F-413D-9E8D-C086FAE5AA68}"/>
              </a:ext>
            </a:extLst>
          </p:cNvPr>
          <p:cNvSpPr/>
          <p:nvPr/>
        </p:nvSpPr>
        <p:spPr>
          <a:xfrm>
            <a:off x="6337167" y="5153064"/>
            <a:ext cx="1513827" cy="685800"/>
          </a:xfrm>
          <a:prstGeom prst="rightArrow">
            <a:avLst/>
          </a:prstGeom>
          <a:solidFill>
            <a:srgbClr val="FFC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latin typeface="Times New Roman" panose="02020603050405020304" pitchFamily="18" charset="0"/>
                <a:cs typeface="Times New Roman" panose="02020603050405020304" pitchFamily="18" charset="0"/>
              </a:rPr>
              <a:t>C</a:t>
            </a:r>
          </a:p>
        </p:txBody>
      </p:sp>
      <p:sp>
        <p:nvSpPr>
          <p:cNvPr id="37" name="Arrow: Right 36">
            <a:extLst>
              <a:ext uri="{FF2B5EF4-FFF2-40B4-BE49-F238E27FC236}">
                <a16:creationId xmlns:a16="http://schemas.microsoft.com/office/drawing/2014/main" id="{3AB6124E-6615-444D-9968-88E4CD99E1A7}"/>
              </a:ext>
            </a:extLst>
          </p:cNvPr>
          <p:cNvSpPr/>
          <p:nvPr/>
        </p:nvSpPr>
        <p:spPr>
          <a:xfrm>
            <a:off x="8590728" y="5556258"/>
            <a:ext cx="1513827" cy="685800"/>
          </a:xfrm>
          <a:prstGeom prst="rightArrow">
            <a:avLst/>
          </a:prstGeom>
          <a:solidFill>
            <a:srgbClr val="07A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latin typeface="Times New Roman" panose="02020603050405020304" pitchFamily="18" charset="0"/>
                <a:cs typeface="Times New Roman" panose="02020603050405020304" pitchFamily="18" charset="0"/>
              </a:rPr>
              <a:t>D</a:t>
            </a:r>
          </a:p>
        </p:txBody>
      </p:sp>
      <p:sp>
        <p:nvSpPr>
          <p:cNvPr id="38" name="TextBox 37">
            <a:extLst>
              <a:ext uri="{FF2B5EF4-FFF2-40B4-BE49-F238E27FC236}">
                <a16:creationId xmlns:a16="http://schemas.microsoft.com/office/drawing/2014/main" id="{316926C1-1BE4-46FF-B98C-234F050A70D0}"/>
              </a:ext>
            </a:extLst>
          </p:cNvPr>
          <p:cNvSpPr txBox="1"/>
          <p:nvPr/>
        </p:nvSpPr>
        <p:spPr>
          <a:xfrm flipH="1">
            <a:off x="4410033" y="6095788"/>
            <a:ext cx="1151583" cy="584775"/>
          </a:xfrm>
          <a:prstGeom prst="rect">
            <a:avLst/>
          </a:prstGeom>
          <a:noFill/>
        </p:spPr>
        <p:txBody>
          <a:bodyPr wrap="square" rtlCol="0">
            <a:spAutoFit/>
          </a:bodyPr>
          <a:lstStyle/>
          <a:p>
            <a:r>
              <a:rPr lang="pt-BR" sz="3200" dirty="0">
                <a:latin typeface="Times New Roman" panose="02020603050405020304" pitchFamily="18" charset="0"/>
                <a:cs typeface="Times New Roman" panose="02020603050405020304" pitchFamily="18" charset="0"/>
              </a:rPr>
              <a:t>XH</a:t>
            </a:r>
            <a:r>
              <a:rPr lang="pt-BR" sz="3200" baseline="-25000" dirty="0">
                <a:latin typeface="Times New Roman" panose="02020603050405020304" pitchFamily="18" charset="0"/>
                <a:cs typeface="Times New Roman" panose="02020603050405020304" pitchFamily="18" charset="0"/>
              </a:rPr>
              <a:t>3</a:t>
            </a:r>
            <a:endParaRPr lang="en-US" sz="3200" dirty="0">
              <a:latin typeface="Times New Roman" panose="02020603050405020304" pitchFamily="18" charset="0"/>
              <a:cs typeface="Times New Roman" panose="02020603050405020304" pitchFamily="18" charset="0"/>
            </a:endParaRPr>
          </a:p>
        </p:txBody>
      </p:sp>
      <p:sp>
        <p:nvSpPr>
          <p:cNvPr id="39" name="TextBox 38">
            <a:extLst>
              <a:ext uri="{FF2B5EF4-FFF2-40B4-BE49-F238E27FC236}">
                <a16:creationId xmlns:a16="http://schemas.microsoft.com/office/drawing/2014/main" id="{01942C66-35EC-4514-A5A3-1C422E8D4EB2}"/>
              </a:ext>
            </a:extLst>
          </p:cNvPr>
          <p:cNvSpPr txBox="1"/>
          <p:nvPr/>
        </p:nvSpPr>
        <p:spPr>
          <a:xfrm flipH="1">
            <a:off x="6439273" y="5811636"/>
            <a:ext cx="1024674" cy="584775"/>
          </a:xfrm>
          <a:prstGeom prst="rect">
            <a:avLst/>
          </a:prstGeom>
          <a:noFill/>
        </p:spPr>
        <p:txBody>
          <a:bodyPr wrap="square" rtlCol="0">
            <a:spAutoFit/>
          </a:bodyPr>
          <a:lstStyle/>
          <a:p>
            <a:r>
              <a:rPr lang="pt-BR" sz="3200" dirty="0">
                <a:latin typeface="Times New Roman" panose="02020603050405020304" pitchFamily="18" charset="0"/>
                <a:cs typeface="Times New Roman" panose="02020603050405020304" pitchFamily="18" charset="0"/>
              </a:rPr>
              <a:t>XH</a:t>
            </a:r>
            <a:r>
              <a:rPr lang="pt-BR" sz="3200" baseline="-25000" dirty="0">
                <a:latin typeface="Times New Roman" panose="02020603050405020304" pitchFamily="18" charset="0"/>
                <a:cs typeface="Times New Roman" panose="02020603050405020304" pitchFamily="18" charset="0"/>
              </a:rPr>
              <a:t>2</a:t>
            </a:r>
            <a:endParaRPr lang="en-US" sz="3200" dirty="0">
              <a:latin typeface="Times New Roman" panose="02020603050405020304" pitchFamily="18" charset="0"/>
              <a:cs typeface="Times New Roman" panose="02020603050405020304" pitchFamily="18" charset="0"/>
            </a:endParaRPr>
          </a:p>
        </p:txBody>
      </p:sp>
      <p:sp>
        <p:nvSpPr>
          <p:cNvPr id="40" name="TextBox 39">
            <a:extLst>
              <a:ext uri="{FF2B5EF4-FFF2-40B4-BE49-F238E27FC236}">
                <a16:creationId xmlns:a16="http://schemas.microsoft.com/office/drawing/2014/main" id="{92BEACAF-AC40-48BC-93BE-5C7E0924AA24}"/>
              </a:ext>
            </a:extLst>
          </p:cNvPr>
          <p:cNvSpPr txBox="1"/>
          <p:nvPr/>
        </p:nvSpPr>
        <p:spPr>
          <a:xfrm flipH="1">
            <a:off x="8848743" y="6095788"/>
            <a:ext cx="1151583" cy="584775"/>
          </a:xfrm>
          <a:prstGeom prst="rect">
            <a:avLst/>
          </a:prstGeom>
          <a:noFill/>
        </p:spPr>
        <p:txBody>
          <a:bodyPr wrap="square" rtlCol="0">
            <a:spAutoFit/>
          </a:bodyPr>
          <a:lstStyle/>
          <a:p>
            <a:r>
              <a:rPr lang="pt-BR" sz="3200" dirty="0">
                <a:latin typeface="Times New Roman" panose="02020603050405020304" pitchFamily="18" charset="0"/>
                <a:cs typeface="Times New Roman" panose="02020603050405020304" pitchFamily="18" charset="0"/>
              </a:rPr>
              <a:t>XH</a:t>
            </a:r>
            <a:endParaRPr lang="en-US" sz="3600" dirty="0">
              <a:latin typeface="Times New Roman" panose="02020603050405020304" pitchFamily="18" charset="0"/>
              <a:cs typeface="Times New Roman" panose="02020603050405020304" pitchFamily="18" charset="0"/>
            </a:endParaRPr>
          </a:p>
        </p:txBody>
      </p:sp>
      <p:cxnSp>
        <p:nvCxnSpPr>
          <p:cNvPr id="41" name="Connector: Curved 40">
            <a:extLst>
              <a:ext uri="{FF2B5EF4-FFF2-40B4-BE49-F238E27FC236}">
                <a16:creationId xmlns:a16="http://schemas.microsoft.com/office/drawing/2014/main" id="{9CB8F3C5-2D04-4038-8168-604369007DC9}"/>
              </a:ext>
            </a:extLst>
          </p:cNvPr>
          <p:cNvCxnSpPr>
            <a:stCxn id="25" idx="3"/>
            <a:endCxn id="26" idx="1"/>
          </p:cNvCxnSpPr>
          <p:nvPr/>
        </p:nvCxnSpPr>
        <p:spPr>
          <a:xfrm>
            <a:off x="3611584" y="5498310"/>
            <a:ext cx="574128" cy="403254"/>
          </a:xfrm>
          <a:prstGeom prst="curvedConnector3">
            <a:avLst/>
          </a:prstGeom>
          <a:ln w="38100">
            <a:prstDash val="sysDash"/>
          </a:ln>
        </p:spPr>
        <p:style>
          <a:lnRef idx="1">
            <a:schemeClr val="accent1"/>
          </a:lnRef>
          <a:fillRef idx="0">
            <a:schemeClr val="accent1"/>
          </a:fillRef>
          <a:effectRef idx="0">
            <a:schemeClr val="accent1"/>
          </a:effectRef>
          <a:fontRef idx="minor">
            <a:schemeClr val="tx1"/>
          </a:fontRef>
        </p:style>
      </p:cxnSp>
      <p:cxnSp>
        <p:nvCxnSpPr>
          <p:cNvPr id="42" name="Connector: Curved 41">
            <a:extLst>
              <a:ext uri="{FF2B5EF4-FFF2-40B4-BE49-F238E27FC236}">
                <a16:creationId xmlns:a16="http://schemas.microsoft.com/office/drawing/2014/main" id="{85C232C3-6018-4F20-8BA2-2053D6CFF3E6}"/>
              </a:ext>
            </a:extLst>
          </p:cNvPr>
          <p:cNvCxnSpPr>
            <a:cxnSpLocks/>
            <a:endCxn id="36" idx="1"/>
          </p:cNvCxnSpPr>
          <p:nvPr/>
        </p:nvCxnSpPr>
        <p:spPr>
          <a:xfrm flipV="1">
            <a:off x="5694639" y="5495964"/>
            <a:ext cx="642528" cy="406688"/>
          </a:xfrm>
          <a:prstGeom prst="curvedConnector3">
            <a:avLst/>
          </a:prstGeom>
          <a:ln w="38100">
            <a:solidFill>
              <a:srgbClr val="FFC681"/>
            </a:solidFill>
            <a:prstDash val="sysDash"/>
          </a:ln>
        </p:spPr>
        <p:style>
          <a:lnRef idx="1">
            <a:schemeClr val="accent1"/>
          </a:lnRef>
          <a:fillRef idx="0">
            <a:schemeClr val="accent1"/>
          </a:fillRef>
          <a:effectRef idx="0">
            <a:schemeClr val="accent1"/>
          </a:effectRef>
          <a:fontRef idx="minor">
            <a:schemeClr val="tx1"/>
          </a:fontRef>
        </p:style>
      </p:cxnSp>
      <p:cxnSp>
        <p:nvCxnSpPr>
          <p:cNvPr id="43" name="Connector: Curved 42">
            <a:extLst>
              <a:ext uri="{FF2B5EF4-FFF2-40B4-BE49-F238E27FC236}">
                <a16:creationId xmlns:a16="http://schemas.microsoft.com/office/drawing/2014/main" id="{FF5BDA1D-0A09-48F4-832E-2B5817D5150B}"/>
              </a:ext>
            </a:extLst>
          </p:cNvPr>
          <p:cNvCxnSpPr>
            <a:cxnSpLocks/>
            <a:stCxn id="36" idx="3"/>
            <a:endCxn id="37" idx="1"/>
          </p:cNvCxnSpPr>
          <p:nvPr/>
        </p:nvCxnSpPr>
        <p:spPr>
          <a:xfrm>
            <a:off x="7850994" y="5495964"/>
            <a:ext cx="739734" cy="403194"/>
          </a:xfrm>
          <a:prstGeom prst="curvedConnector3">
            <a:avLst/>
          </a:prstGeom>
          <a:ln w="38100">
            <a:prstDash val="sysDash"/>
          </a:ln>
        </p:spPr>
        <p:style>
          <a:lnRef idx="1">
            <a:schemeClr val="accent1"/>
          </a:lnRef>
          <a:fillRef idx="0">
            <a:schemeClr val="accent1"/>
          </a:fillRef>
          <a:effectRef idx="0">
            <a:schemeClr val="accent1"/>
          </a:effectRef>
          <a:fontRef idx="minor">
            <a:schemeClr val="tx1"/>
          </a:fontRef>
        </p:style>
      </p:cxnSp>
      <p:sp>
        <p:nvSpPr>
          <p:cNvPr id="44" name="Rectangle: Rounded Corners 43">
            <a:extLst>
              <a:ext uri="{FF2B5EF4-FFF2-40B4-BE49-F238E27FC236}">
                <a16:creationId xmlns:a16="http://schemas.microsoft.com/office/drawing/2014/main" id="{C150D033-7F9C-4172-BB59-3C604389478D}"/>
              </a:ext>
            </a:extLst>
          </p:cNvPr>
          <p:cNvSpPr/>
          <p:nvPr/>
        </p:nvSpPr>
        <p:spPr>
          <a:xfrm>
            <a:off x="2133434" y="5863544"/>
            <a:ext cx="1149818" cy="480958"/>
          </a:xfrm>
          <a:prstGeom prst="roundRect">
            <a:avLst/>
          </a:prstGeom>
          <a:noFill/>
          <a:ln w="3175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solidFill>
                <a:srgbClr val="DB3C14"/>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831100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5"/>
                                        </p:tgtEl>
                                        <p:attrNameLst>
                                          <p:attrName>style.visibility</p:attrName>
                                        </p:attrNameLst>
                                      </p:cBhvr>
                                      <p:to>
                                        <p:strVal val="visible"/>
                                      </p:to>
                                    </p:set>
                                    <p:animEffect transition="in" filter="barn(inVertical)">
                                      <p:cBhvr>
                                        <p:cTn id="7" dur="500"/>
                                        <p:tgtEl>
                                          <p:spTgt spid="5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barn(inVertical)">
                                      <p:cBhvr>
                                        <p:cTn id="12" dur="500"/>
                                        <p:tgtEl>
                                          <p:spTgt spid="18"/>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barn(inVertical)">
                                      <p:cBhvr>
                                        <p:cTn id="15" dur="500"/>
                                        <p:tgtEl>
                                          <p:spTgt spid="20"/>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19"/>
                                        </p:tgtEl>
                                        <p:attrNameLst>
                                          <p:attrName>style.visibility</p:attrName>
                                        </p:attrNameLst>
                                      </p:cBhvr>
                                      <p:to>
                                        <p:strVal val="visible"/>
                                      </p:to>
                                    </p:set>
                                    <p:animEffect transition="in" filter="barn(inVertical)">
                                      <p:cBhvr>
                                        <p:cTn id="18" dur="500"/>
                                        <p:tgtEl>
                                          <p:spTgt spid="19"/>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21"/>
                                        </p:tgtEl>
                                        <p:attrNameLst>
                                          <p:attrName>style.visibility</p:attrName>
                                        </p:attrNameLst>
                                      </p:cBhvr>
                                      <p:to>
                                        <p:strVal val="visible"/>
                                      </p:to>
                                    </p:set>
                                    <p:animEffect transition="in" filter="barn(inVertical)">
                                      <p:cBhvr>
                                        <p:cTn id="21" dur="500"/>
                                        <p:tgtEl>
                                          <p:spTgt spid="21"/>
                                        </p:tgtEl>
                                      </p:cBhvr>
                                    </p:animEffect>
                                  </p:childTnLst>
                                </p:cTn>
                              </p:par>
                              <p:par>
                                <p:cTn id="22" presetID="16" presetClass="entr" presetSubtype="21" fill="hold" grpId="0" nodeType="with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barn(inVertical)">
                                      <p:cBhvr>
                                        <p:cTn id="24" dur="500"/>
                                        <p:tgtEl>
                                          <p:spTgt spid="14"/>
                                        </p:tgtEl>
                                      </p:cBhvr>
                                    </p:animEffect>
                                  </p:childTnLst>
                                </p:cTn>
                              </p:par>
                              <p:par>
                                <p:cTn id="25" presetID="16" presetClass="entr" presetSubtype="21"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barn(inVertical)">
                                      <p:cBhvr>
                                        <p:cTn id="27" dur="500"/>
                                        <p:tgtEl>
                                          <p:spTgt spid="15"/>
                                        </p:tgtEl>
                                      </p:cBhvr>
                                    </p:animEffect>
                                  </p:childTnLst>
                                </p:cTn>
                              </p:par>
                              <p:par>
                                <p:cTn id="28" presetID="16" presetClass="entr" presetSubtype="21" fill="hold" grpId="0" nodeType="withEffect">
                                  <p:stCondLst>
                                    <p:cond delay="0"/>
                                  </p:stCondLst>
                                  <p:childTnLst>
                                    <p:set>
                                      <p:cBhvr>
                                        <p:cTn id="29" dur="1" fill="hold">
                                          <p:stCondLst>
                                            <p:cond delay="0"/>
                                          </p:stCondLst>
                                        </p:cTn>
                                        <p:tgtEl>
                                          <p:spTgt spid="16"/>
                                        </p:tgtEl>
                                        <p:attrNameLst>
                                          <p:attrName>style.visibility</p:attrName>
                                        </p:attrNameLst>
                                      </p:cBhvr>
                                      <p:to>
                                        <p:strVal val="visible"/>
                                      </p:to>
                                    </p:set>
                                    <p:animEffect transition="in" filter="barn(inVertical)">
                                      <p:cBhvr>
                                        <p:cTn id="30" dur="500"/>
                                        <p:tgtEl>
                                          <p:spTgt spid="16"/>
                                        </p:tgtEl>
                                      </p:cBhvr>
                                    </p:animEffect>
                                  </p:childTnLst>
                                </p:cTn>
                              </p:par>
                              <p:par>
                                <p:cTn id="31" presetID="16" presetClass="entr" presetSubtype="21" fill="hold" grpId="0" nodeType="withEffect">
                                  <p:stCondLst>
                                    <p:cond delay="0"/>
                                  </p:stCondLst>
                                  <p:childTnLst>
                                    <p:set>
                                      <p:cBhvr>
                                        <p:cTn id="32" dur="1" fill="hold">
                                          <p:stCondLst>
                                            <p:cond delay="0"/>
                                          </p:stCondLst>
                                        </p:cTn>
                                        <p:tgtEl>
                                          <p:spTgt spid="17"/>
                                        </p:tgtEl>
                                        <p:attrNameLst>
                                          <p:attrName>style.visibility</p:attrName>
                                        </p:attrNameLst>
                                      </p:cBhvr>
                                      <p:to>
                                        <p:strVal val="visible"/>
                                      </p:to>
                                    </p:set>
                                    <p:animEffect transition="in" filter="barn(inVertical)">
                                      <p:cBhvr>
                                        <p:cTn id="33" dur="500"/>
                                        <p:tgtEl>
                                          <p:spTgt spid="17"/>
                                        </p:tgtEl>
                                      </p:cBhvr>
                                    </p:animEffect>
                                  </p:childTnLst>
                                </p:cTn>
                              </p:par>
                            </p:childTnLst>
                          </p:cTn>
                        </p:par>
                      </p:childTnLst>
                    </p:cTn>
                  </p:par>
                  <p:par>
                    <p:cTn id="34" fill="hold">
                      <p:stCondLst>
                        <p:cond delay="indefinite"/>
                      </p:stCondLst>
                      <p:childTnLst>
                        <p:par>
                          <p:cTn id="35" fill="hold">
                            <p:stCondLst>
                              <p:cond delay="0"/>
                            </p:stCondLst>
                            <p:childTnLst>
                              <p:par>
                                <p:cTn id="36" presetID="21" presetClass="entr" presetSubtype="1" fill="hold" grpId="0" nodeType="clickEffect">
                                  <p:stCondLst>
                                    <p:cond delay="0"/>
                                  </p:stCondLst>
                                  <p:childTnLst>
                                    <p:set>
                                      <p:cBhvr>
                                        <p:cTn id="37" dur="1" fill="hold">
                                          <p:stCondLst>
                                            <p:cond delay="0"/>
                                          </p:stCondLst>
                                        </p:cTn>
                                        <p:tgtEl>
                                          <p:spTgt spid="22"/>
                                        </p:tgtEl>
                                        <p:attrNameLst>
                                          <p:attrName>style.visibility</p:attrName>
                                        </p:attrNameLst>
                                      </p:cBhvr>
                                      <p:to>
                                        <p:strVal val="visible"/>
                                      </p:to>
                                    </p:set>
                                    <p:animEffect transition="in" filter="wheel(1)">
                                      <p:cBhvr>
                                        <p:cTn id="38" dur="1500"/>
                                        <p:tgtEl>
                                          <p:spTgt spid="22"/>
                                        </p:tgtEl>
                                      </p:cBhvr>
                                    </p:animEffect>
                                  </p:childTnLst>
                                </p:cTn>
                              </p:par>
                            </p:childTnLst>
                          </p:cTn>
                        </p:par>
                      </p:childTnLst>
                    </p:cTn>
                  </p:par>
                  <p:par>
                    <p:cTn id="39" fill="hold">
                      <p:stCondLst>
                        <p:cond delay="indefinite"/>
                      </p:stCondLst>
                      <p:childTnLst>
                        <p:par>
                          <p:cTn id="40" fill="hold">
                            <p:stCondLst>
                              <p:cond delay="0"/>
                            </p:stCondLst>
                            <p:childTnLst>
                              <p:par>
                                <p:cTn id="41" presetID="16" presetClass="entr" presetSubtype="21" fill="hold" grpId="0" nodeType="clickEffect">
                                  <p:stCondLst>
                                    <p:cond delay="0"/>
                                  </p:stCondLst>
                                  <p:childTnLst>
                                    <p:set>
                                      <p:cBhvr>
                                        <p:cTn id="42" dur="1" fill="hold">
                                          <p:stCondLst>
                                            <p:cond delay="0"/>
                                          </p:stCondLst>
                                        </p:cTn>
                                        <p:tgtEl>
                                          <p:spTgt spid="23"/>
                                        </p:tgtEl>
                                        <p:attrNameLst>
                                          <p:attrName>style.visibility</p:attrName>
                                        </p:attrNameLst>
                                      </p:cBhvr>
                                      <p:to>
                                        <p:strVal val="visible"/>
                                      </p:to>
                                    </p:set>
                                    <p:animEffect transition="in" filter="barn(inVertical)">
                                      <p:cBhvr>
                                        <p:cTn id="43" dur="500"/>
                                        <p:tgtEl>
                                          <p:spTgt spid="23"/>
                                        </p:tgtEl>
                                      </p:cBhvr>
                                    </p:animEffect>
                                  </p:childTnLst>
                                </p:cTn>
                              </p:par>
                            </p:childTnLst>
                          </p:cTn>
                        </p:par>
                        <p:par>
                          <p:cTn id="44" fill="hold">
                            <p:stCondLst>
                              <p:cond delay="500"/>
                            </p:stCondLst>
                            <p:childTnLst>
                              <p:par>
                                <p:cTn id="45" presetID="22" presetClass="entr" presetSubtype="8" fill="hold" grpId="0" nodeType="afterEffect">
                                  <p:stCondLst>
                                    <p:cond delay="0"/>
                                  </p:stCondLst>
                                  <p:childTnLst>
                                    <p:set>
                                      <p:cBhvr>
                                        <p:cTn id="46" dur="1" fill="hold">
                                          <p:stCondLst>
                                            <p:cond delay="0"/>
                                          </p:stCondLst>
                                        </p:cTn>
                                        <p:tgtEl>
                                          <p:spTgt spid="25"/>
                                        </p:tgtEl>
                                        <p:attrNameLst>
                                          <p:attrName>style.visibility</p:attrName>
                                        </p:attrNameLst>
                                      </p:cBhvr>
                                      <p:to>
                                        <p:strVal val="visible"/>
                                      </p:to>
                                    </p:set>
                                    <p:animEffect transition="in" filter="wipe(left)">
                                      <p:cBhvr>
                                        <p:cTn id="47" dur="1000"/>
                                        <p:tgtEl>
                                          <p:spTgt spid="25"/>
                                        </p:tgtEl>
                                      </p:cBhvr>
                                    </p:animEffect>
                                  </p:childTnLst>
                                </p:cTn>
                              </p:par>
                            </p:childTnLst>
                          </p:cTn>
                        </p:par>
                        <p:par>
                          <p:cTn id="48" fill="hold">
                            <p:stCondLst>
                              <p:cond delay="1500"/>
                            </p:stCondLst>
                            <p:childTnLst>
                              <p:par>
                                <p:cTn id="49" presetID="22" presetClass="entr" presetSubtype="8" fill="hold" grpId="0" nodeType="afterEffect">
                                  <p:stCondLst>
                                    <p:cond delay="0"/>
                                  </p:stCondLst>
                                  <p:childTnLst>
                                    <p:set>
                                      <p:cBhvr>
                                        <p:cTn id="50" dur="1" fill="hold">
                                          <p:stCondLst>
                                            <p:cond delay="0"/>
                                          </p:stCondLst>
                                        </p:cTn>
                                        <p:tgtEl>
                                          <p:spTgt spid="24"/>
                                        </p:tgtEl>
                                        <p:attrNameLst>
                                          <p:attrName>style.visibility</p:attrName>
                                        </p:attrNameLst>
                                      </p:cBhvr>
                                      <p:to>
                                        <p:strVal val="visible"/>
                                      </p:to>
                                    </p:set>
                                    <p:animEffect transition="in" filter="wipe(left)">
                                      <p:cBhvr>
                                        <p:cTn id="51" dur="1000"/>
                                        <p:tgtEl>
                                          <p:spTgt spid="24"/>
                                        </p:tgtEl>
                                      </p:cBhvr>
                                    </p:animEffect>
                                  </p:childTnLst>
                                </p:cTn>
                              </p:par>
                            </p:childTnLst>
                          </p:cTn>
                        </p:par>
                        <p:par>
                          <p:cTn id="52" fill="hold">
                            <p:stCondLst>
                              <p:cond delay="2500"/>
                            </p:stCondLst>
                            <p:childTnLst>
                              <p:par>
                                <p:cTn id="53" presetID="22" presetClass="entr" presetSubtype="8" fill="hold" nodeType="afterEffect">
                                  <p:stCondLst>
                                    <p:cond delay="0"/>
                                  </p:stCondLst>
                                  <p:childTnLst>
                                    <p:set>
                                      <p:cBhvr>
                                        <p:cTn id="54" dur="1" fill="hold">
                                          <p:stCondLst>
                                            <p:cond delay="0"/>
                                          </p:stCondLst>
                                        </p:cTn>
                                        <p:tgtEl>
                                          <p:spTgt spid="41"/>
                                        </p:tgtEl>
                                        <p:attrNameLst>
                                          <p:attrName>style.visibility</p:attrName>
                                        </p:attrNameLst>
                                      </p:cBhvr>
                                      <p:to>
                                        <p:strVal val="visible"/>
                                      </p:to>
                                    </p:set>
                                    <p:animEffect transition="in" filter="wipe(left)">
                                      <p:cBhvr>
                                        <p:cTn id="55" dur="750"/>
                                        <p:tgtEl>
                                          <p:spTgt spid="41"/>
                                        </p:tgtEl>
                                      </p:cBhvr>
                                    </p:animEffect>
                                  </p:childTnLst>
                                </p:cTn>
                              </p:par>
                            </p:childTnLst>
                          </p:cTn>
                        </p:par>
                        <p:par>
                          <p:cTn id="56" fill="hold">
                            <p:stCondLst>
                              <p:cond delay="3250"/>
                            </p:stCondLst>
                            <p:childTnLst>
                              <p:par>
                                <p:cTn id="57" presetID="22" presetClass="entr" presetSubtype="8" fill="hold" grpId="0" nodeType="afterEffect">
                                  <p:stCondLst>
                                    <p:cond delay="0"/>
                                  </p:stCondLst>
                                  <p:childTnLst>
                                    <p:set>
                                      <p:cBhvr>
                                        <p:cTn id="58" dur="1" fill="hold">
                                          <p:stCondLst>
                                            <p:cond delay="0"/>
                                          </p:stCondLst>
                                        </p:cTn>
                                        <p:tgtEl>
                                          <p:spTgt spid="26"/>
                                        </p:tgtEl>
                                        <p:attrNameLst>
                                          <p:attrName>style.visibility</p:attrName>
                                        </p:attrNameLst>
                                      </p:cBhvr>
                                      <p:to>
                                        <p:strVal val="visible"/>
                                      </p:to>
                                    </p:set>
                                    <p:animEffect transition="in" filter="wipe(left)">
                                      <p:cBhvr>
                                        <p:cTn id="59" dur="1000"/>
                                        <p:tgtEl>
                                          <p:spTgt spid="26"/>
                                        </p:tgtEl>
                                      </p:cBhvr>
                                    </p:animEffect>
                                  </p:childTnLst>
                                </p:cTn>
                              </p:par>
                            </p:childTnLst>
                          </p:cTn>
                        </p:par>
                        <p:par>
                          <p:cTn id="60" fill="hold">
                            <p:stCondLst>
                              <p:cond delay="4250"/>
                            </p:stCondLst>
                            <p:childTnLst>
                              <p:par>
                                <p:cTn id="61" presetID="22" presetClass="entr" presetSubtype="8" fill="hold" grpId="0" nodeType="afterEffect">
                                  <p:stCondLst>
                                    <p:cond delay="0"/>
                                  </p:stCondLst>
                                  <p:childTnLst>
                                    <p:set>
                                      <p:cBhvr>
                                        <p:cTn id="62" dur="1" fill="hold">
                                          <p:stCondLst>
                                            <p:cond delay="0"/>
                                          </p:stCondLst>
                                        </p:cTn>
                                        <p:tgtEl>
                                          <p:spTgt spid="38"/>
                                        </p:tgtEl>
                                        <p:attrNameLst>
                                          <p:attrName>style.visibility</p:attrName>
                                        </p:attrNameLst>
                                      </p:cBhvr>
                                      <p:to>
                                        <p:strVal val="visible"/>
                                      </p:to>
                                    </p:set>
                                    <p:animEffect transition="in" filter="wipe(left)">
                                      <p:cBhvr>
                                        <p:cTn id="63" dur="1000"/>
                                        <p:tgtEl>
                                          <p:spTgt spid="38"/>
                                        </p:tgtEl>
                                      </p:cBhvr>
                                    </p:animEffect>
                                  </p:childTnLst>
                                </p:cTn>
                              </p:par>
                            </p:childTnLst>
                          </p:cTn>
                        </p:par>
                        <p:par>
                          <p:cTn id="64" fill="hold">
                            <p:stCondLst>
                              <p:cond delay="5250"/>
                            </p:stCondLst>
                            <p:childTnLst>
                              <p:par>
                                <p:cTn id="65" presetID="22" presetClass="entr" presetSubtype="8" fill="hold" nodeType="afterEffect">
                                  <p:stCondLst>
                                    <p:cond delay="0"/>
                                  </p:stCondLst>
                                  <p:childTnLst>
                                    <p:set>
                                      <p:cBhvr>
                                        <p:cTn id="66" dur="1" fill="hold">
                                          <p:stCondLst>
                                            <p:cond delay="0"/>
                                          </p:stCondLst>
                                        </p:cTn>
                                        <p:tgtEl>
                                          <p:spTgt spid="42"/>
                                        </p:tgtEl>
                                        <p:attrNameLst>
                                          <p:attrName>style.visibility</p:attrName>
                                        </p:attrNameLst>
                                      </p:cBhvr>
                                      <p:to>
                                        <p:strVal val="visible"/>
                                      </p:to>
                                    </p:set>
                                    <p:animEffect transition="in" filter="wipe(left)">
                                      <p:cBhvr>
                                        <p:cTn id="67" dur="750"/>
                                        <p:tgtEl>
                                          <p:spTgt spid="42"/>
                                        </p:tgtEl>
                                      </p:cBhvr>
                                    </p:animEffect>
                                  </p:childTnLst>
                                </p:cTn>
                              </p:par>
                            </p:childTnLst>
                          </p:cTn>
                        </p:par>
                        <p:par>
                          <p:cTn id="68" fill="hold">
                            <p:stCondLst>
                              <p:cond delay="6000"/>
                            </p:stCondLst>
                            <p:childTnLst>
                              <p:par>
                                <p:cTn id="69" presetID="22" presetClass="entr" presetSubtype="8" fill="hold" grpId="0" nodeType="afterEffect">
                                  <p:stCondLst>
                                    <p:cond delay="0"/>
                                  </p:stCondLst>
                                  <p:childTnLst>
                                    <p:set>
                                      <p:cBhvr>
                                        <p:cTn id="70" dur="1" fill="hold">
                                          <p:stCondLst>
                                            <p:cond delay="0"/>
                                          </p:stCondLst>
                                        </p:cTn>
                                        <p:tgtEl>
                                          <p:spTgt spid="36"/>
                                        </p:tgtEl>
                                        <p:attrNameLst>
                                          <p:attrName>style.visibility</p:attrName>
                                        </p:attrNameLst>
                                      </p:cBhvr>
                                      <p:to>
                                        <p:strVal val="visible"/>
                                      </p:to>
                                    </p:set>
                                    <p:animEffect transition="in" filter="wipe(left)">
                                      <p:cBhvr>
                                        <p:cTn id="71" dur="1000"/>
                                        <p:tgtEl>
                                          <p:spTgt spid="36"/>
                                        </p:tgtEl>
                                      </p:cBhvr>
                                    </p:animEffect>
                                  </p:childTnLst>
                                </p:cTn>
                              </p:par>
                            </p:childTnLst>
                          </p:cTn>
                        </p:par>
                        <p:par>
                          <p:cTn id="72" fill="hold">
                            <p:stCondLst>
                              <p:cond delay="7000"/>
                            </p:stCondLst>
                            <p:childTnLst>
                              <p:par>
                                <p:cTn id="73" presetID="22" presetClass="entr" presetSubtype="8" fill="hold" grpId="0" nodeType="afterEffect">
                                  <p:stCondLst>
                                    <p:cond delay="0"/>
                                  </p:stCondLst>
                                  <p:childTnLst>
                                    <p:set>
                                      <p:cBhvr>
                                        <p:cTn id="74" dur="1" fill="hold">
                                          <p:stCondLst>
                                            <p:cond delay="0"/>
                                          </p:stCondLst>
                                        </p:cTn>
                                        <p:tgtEl>
                                          <p:spTgt spid="39"/>
                                        </p:tgtEl>
                                        <p:attrNameLst>
                                          <p:attrName>style.visibility</p:attrName>
                                        </p:attrNameLst>
                                      </p:cBhvr>
                                      <p:to>
                                        <p:strVal val="visible"/>
                                      </p:to>
                                    </p:set>
                                    <p:animEffect transition="in" filter="wipe(left)">
                                      <p:cBhvr>
                                        <p:cTn id="75" dur="1000"/>
                                        <p:tgtEl>
                                          <p:spTgt spid="39"/>
                                        </p:tgtEl>
                                      </p:cBhvr>
                                    </p:animEffect>
                                  </p:childTnLst>
                                </p:cTn>
                              </p:par>
                            </p:childTnLst>
                          </p:cTn>
                        </p:par>
                        <p:par>
                          <p:cTn id="76" fill="hold">
                            <p:stCondLst>
                              <p:cond delay="8000"/>
                            </p:stCondLst>
                            <p:childTnLst>
                              <p:par>
                                <p:cTn id="77" presetID="22" presetClass="entr" presetSubtype="8" fill="hold" nodeType="afterEffect">
                                  <p:stCondLst>
                                    <p:cond delay="0"/>
                                  </p:stCondLst>
                                  <p:childTnLst>
                                    <p:set>
                                      <p:cBhvr>
                                        <p:cTn id="78" dur="1" fill="hold">
                                          <p:stCondLst>
                                            <p:cond delay="0"/>
                                          </p:stCondLst>
                                        </p:cTn>
                                        <p:tgtEl>
                                          <p:spTgt spid="43"/>
                                        </p:tgtEl>
                                        <p:attrNameLst>
                                          <p:attrName>style.visibility</p:attrName>
                                        </p:attrNameLst>
                                      </p:cBhvr>
                                      <p:to>
                                        <p:strVal val="visible"/>
                                      </p:to>
                                    </p:set>
                                    <p:animEffect transition="in" filter="wipe(left)">
                                      <p:cBhvr>
                                        <p:cTn id="79" dur="750"/>
                                        <p:tgtEl>
                                          <p:spTgt spid="43"/>
                                        </p:tgtEl>
                                      </p:cBhvr>
                                    </p:animEffect>
                                  </p:childTnLst>
                                </p:cTn>
                              </p:par>
                            </p:childTnLst>
                          </p:cTn>
                        </p:par>
                        <p:par>
                          <p:cTn id="80" fill="hold">
                            <p:stCondLst>
                              <p:cond delay="8750"/>
                            </p:stCondLst>
                            <p:childTnLst>
                              <p:par>
                                <p:cTn id="81" presetID="22" presetClass="entr" presetSubtype="8" fill="hold" grpId="0" nodeType="afterEffect">
                                  <p:stCondLst>
                                    <p:cond delay="0"/>
                                  </p:stCondLst>
                                  <p:childTnLst>
                                    <p:set>
                                      <p:cBhvr>
                                        <p:cTn id="82" dur="1" fill="hold">
                                          <p:stCondLst>
                                            <p:cond delay="0"/>
                                          </p:stCondLst>
                                        </p:cTn>
                                        <p:tgtEl>
                                          <p:spTgt spid="37"/>
                                        </p:tgtEl>
                                        <p:attrNameLst>
                                          <p:attrName>style.visibility</p:attrName>
                                        </p:attrNameLst>
                                      </p:cBhvr>
                                      <p:to>
                                        <p:strVal val="visible"/>
                                      </p:to>
                                    </p:set>
                                    <p:animEffect transition="in" filter="wipe(left)">
                                      <p:cBhvr>
                                        <p:cTn id="83" dur="1000"/>
                                        <p:tgtEl>
                                          <p:spTgt spid="37"/>
                                        </p:tgtEl>
                                      </p:cBhvr>
                                    </p:animEffect>
                                  </p:childTnLst>
                                </p:cTn>
                              </p:par>
                            </p:childTnLst>
                          </p:cTn>
                        </p:par>
                        <p:par>
                          <p:cTn id="84" fill="hold">
                            <p:stCondLst>
                              <p:cond delay="9750"/>
                            </p:stCondLst>
                            <p:childTnLst>
                              <p:par>
                                <p:cTn id="85" presetID="22" presetClass="entr" presetSubtype="8" fill="hold" grpId="0" nodeType="afterEffect">
                                  <p:stCondLst>
                                    <p:cond delay="0"/>
                                  </p:stCondLst>
                                  <p:childTnLst>
                                    <p:set>
                                      <p:cBhvr>
                                        <p:cTn id="86" dur="1" fill="hold">
                                          <p:stCondLst>
                                            <p:cond delay="0"/>
                                          </p:stCondLst>
                                        </p:cTn>
                                        <p:tgtEl>
                                          <p:spTgt spid="40"/>
                                        </p:tgtEl>
                                        <p:attrNameLst>
                                          <p:attrName>style.visibility</p:attrName>
                                        </p:attrNameLst>
                                      </p:cBhvr>
                                      <p:to>
                                        <p:strVal val="visible"/>
                                      </p:to>
                                    </p:set>
                                    <p:animEffect transition="in" filter="wipe(left)">
                                      <p:cBhvr>
                                        <p:cTn id="87" dur="1000"/>
                                        <p:tgtEl>
                                          <p:spTgt spid="40"/>
                                        </p:tgtEl>
                                      </p:cBhvr>
                                    </p:animEffect>
                                  </p:childTnLst>
                                </p:cTn>
                              </p:par>
                            </p:childTnLst>
                          </p:cTn>
                        </p:par>
                      </p:childTnLst>
                    </p:cTn>
                  </p:par>
                  <p:par>
                    <p:cTn id="88" fill="hold">
                      <p:stCondLst>
                        <p:cond delay="indefinite"/>
                      </p:stCondLst>
                      <p:childTnLst>
                        <p:par>
                          <p:cTn id="89" fill="hold">
                            <p:stCondLst>
                              <p:cond delay="0"/>
                            </p:stCondLst>
                            <p:childTnLst>
                              <p:par>
                                <p:cTn id="90" presetID="21" presetClass="entr" presetSubtype="1" fill="hold" grpId="0" nodeType="clickEffect">
                                  <p:stCondLst>
                                    <p:cond delay="0"/>
                                  </p:stCondLst>
                                  <p:childTnLst>
                                    <p:set>
                                      <p:cBhvr>
                                        <p:cTn id="91" dur="1" fill="hold">
                                          <p:stCondLst>
                                            <p:cond delay="0"/>
                                          </p:stCondLst>
                                        </p:cTn>
                                        <p:tgtEl>
                                          <p:spTgt spid="44"/>
                                        </p:tgtEl>
                                        <p:attrNameLst>
                                          <p:attrName>style.visibility</p:attrName>
                                        </p:attrNameLst>
                                      </p:cBhvr>
                                      <p:to>
                                        <p:strVal val="visible"/>
                                      </p:to>
                                    </p:set>
                                    <p:animEffect transition="in" filter="wheel(1)">
                                      <p:cBhvr>
                                        <p:cTn id="92" dur="1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animBg="1"/>
      <p:bldP spid="14" grpId="0" animBg="1"/>
      <p:bldP spid="15" grpId="0" animBg="1"/>
      <p:bldP spid="16" grpId="0" animBg="1"/>
      <p:bldP spid="17" grpId="0" animBg="1"/>
      <p:bldP spid="18" grpId="0"/>
      <p:bldP spid="19" grpId="0"/>
      <p:bldP spid="20" grpId="0"/>
      <p:bldP spid="21" grpId="0"/>
      <p:bldP spid="22" grpId="0" animBg="1"/>
      <p:bldP spid="23" grpId="0" animBg="1"/>
      <p:bldP spid="24" grpId="0"/>
      <p:bldP spid="25" grpId="0" animBg="1"/>
      <p:bldP spid="26" grpId="0" animBg="1"/>
      <p:bldP spid="36" grpId="0" animBg="1"/>
      <p:bldP spid="37" grpId="0" animBg="1"/>
      <p:bldP spid="38" grpId="0"/>
      <p:bldP spid="39" grpId="0"/>
      <p:bldP spid="40" grpId="0"/>
      <p:bldP spid="4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矩形 30">
            <a:extLst>
              <a:ext uri="{FF2B5EF4-FFF2-40B4-BE49-F238E27FC236}">
                <a16:creationId xmlns:a16="http://schemas.microsoft.com/office/drawing/2014/main" id="{439B1A77-D67A-474E-B43C-4B225B5E2121}"/>
              </a:ext>
            </a:extLst>
          </p:cNvPr>
          <p:cNvSpPr/>
          <p:nvPr/>
        </p:nvSpPr>
        <p:spPr>
          <a:xfrm>
            <a:off x="1456596" y="177437"/>
            <a:ext cx="2953437" cy="707886"/>
          </a:xfrm>
          <a:prstGeom prst="rect">
            <a:avLst/>
          </a:prstGeom>
        </p:spPr>
        <p:txBody>
          <a:bodyPr wrap="none">
            <a:spAutoFit/>
          </a:bodyPr>
          <a:lstStyle/>
          <a:p>
            <a:r>
              <a:rPr lang="en-US" altLang="zh-CN" sz="4000" b="1" dirty="0" err="1">
                <a:solidFill>
                  <a:schemeClr val="accent2"/>
                </a:solidFill>
                <a:latin typeface="Times New Roman" panose="02020603050405020304" pitchFamily="18" charset="0"/>
                <a:cs typeface="Times New Roman" panose="02020603050405020304" pitchFamily="18" charset="0"/>
                <a:sym typeface="+mn-lt"/>
              </a:rPr>
              <a:t>Trắc</a:t>
            </a:r>
            <a:r>
              <a:rPr lang="en-US" altLang="zh-CN" sz="4000" b="1" dirty="0">
                <a:solidFill>
                  <a:schemeClr val="accent2"/>
                </a:solidFill>
                <a:latin typeface="Times New Roman" panose="02020603050405020304" pitchFamily="18" charset="0"/>
                <a:cs typeface="Times New Roman" panose="02020603050405020304" pitchFamily="18" charset="0"/>
                <a:sym typeface="+mn-lt"/>
              </a:rPr>
              <a:t> </a:t>
            </a:r>
            <a:r>
              <a:rPr lang="en-US" altLang="zh-CN" sz="4000" b="1" dirty="0" err="1">
                <a:solidFill>
                  <a:schemeClr val="accent2"/>
                </a:solidFill>
                <a:latin typeface="Times New Roman" panose="02020603050405020304" pitchFamily="18" charset="0"/>
                <a:cs typeface="Times New Roman" panose="02020603050405020304" pitchFamily="18" charset="0"/>
                <a:sym typeface="+mn-lt"/>
              </a:rPr>
              <a:t>nghiệm</a:t>
            </a:r>
            <a:endParaRPr lang="zh-CN" altLang="en-US" sz="40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54" name="文本框 37">
            <a:extLst>
              <a:ext uri="{FF2B5EF4-FFF2-40B4-BE49-F238E27FC236}">
                <a16:creationId xmlns:a16="http://schemas.microsoft.com/office/drawing/2014/main" id="{22093964-68F2-4795-94AE-8EC69196F420}"/>
              </a:ext>
            </a:extLst>
          </p:cNvPr>
          <p:cNvSpPr txBox="1"/>
          <p:nvPr/>
        </p:nvSpPr>
        <p:spPr>
          <a:xfrm>
            <a:off x="424975" y="261845"/>
            <a:ext cx="748923" cy="769441"/>
          </a:xfrm>
          <a:prstGeom prst="rect">
            <a:avLst/>
          </a:prstGeom>
          <a:noFill/>
        </p:spPr>
        <p:txBody>
          <a:bodyPr wrap="none" rtlCol="0">
            <a:spAutoFit/>
          </a:bodyPr>
          <a:lstStyle/>
          <a:p>
            <a:r>
              <a:rPr lang="en-US" altLang="zh-CN" sz="4400" b="1" dirty="0">
                <a:solidFill>
                  <a:schemeClr val="accent2"/>
                </a:solidFill>
                <a:latin typeface="Times New Roman" panose="02020603050405020304" pitchFamily="18" charset="0"/>
                <a:cs typeface="Times New Roman" panose="02020603050405020304" pitchFamily="18" charset="0"/>
                <a:sym typeface="+mn-lt"/>
              </a:rPr>
              <a:t>01</a:t>
            </a:r>
            <a:endParaRPr lang="zh-CN" altLang="en-US" sz="44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55" name="Rectangle: Rounded Corners 54">
            <a:extLst>
              <a:ext uri="{FF2B5EF4-FFF2-40B4-BE49-F238E27FC236}">
                <a16:creationId xmlns:a16="http://schemas.microsoft.com/office/drawing/2014/main" id="{FCC762BD-E3DC-4D2D-94A3-1DE6023F0BAE}"/>
              </a:ext>
            </a:extLst>
          </p:cNvPr>
          <p:cNvSpPr/>
          <p:nvPr/>
        </p:nvSpPr>
        <p:spPr>
          <a:xfrm>
            <a:off x="1099183" y="1169599"/>
            <a:ext cx="9992365" cy="965809"/>
          </a:xfrm>
          <a:prstGeom prst="roundRect">
            <a:avLst/>
          </a:prstGeom>
          <a:solidFill>
            <a:schemeClr val="bg1"/>
          </a:solidFill>
          <a:ln w="28575">
            <a:solidFill>
              <a:srgbClr val="99CC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i="1" u="sng" dirty="0" err="1">
                <a:solidFill>
                  <a:srgbClr val="FF0000"/>
                </a:solidFill>
                <a:latin typeface="Times New Roman" panose="02020603050405020304" pitchFamily="18" charset="0"/>
                <a:cs typeface="Times New Roman" panose="02020603050405020304" pitchFamily="18" charset="0"/>
              </a:rPr>
              <a:t>Câu</a:t>
            </a:r>
            <a:r>
              <a:rPr lang="en-US" sz="2400" b="1" i="1" u="sng" dirty="0">
                <a:solidFill>
                  <a:srgbClr val="FF0000"/>
                </a:solidFill>
                <a:latin typeface="Times New Roman" panose="02020603050405020304" pitchFamily="18" charset="0"/>
                <a:cs typeface="Times New Roman" panose="02020603050405020304" pitchFamily="18" charset="0"/>
              </a:rPr>
              <a:t> 9: </a:t>
            </a:r>
            <a:r>
              <a:rPr lang="pl-PL" sz="2400" dirty="0">
                <a:solidFill>
                  <a:schemeClr val="tx1"/>
                </a:solidFill>
                <a:latin typeface="Times New Roman" panose="02020603050405020304" pitchFamily="18" charset="0"/>
                <a:cs typeface="Times New Roman" panose="02020603050405020304" pitchFamily="18" charset="0"/>
              </a:rPr>
              <a:t>Khi cho 0,6 gam một KL thuộc nhóm IIA tác dụng với nước thì thu được 0,3</a:t>
            </a:r>
            <a:r>
              <a:rPr lang="en-US" sz="2400" dirty="0">
                <a:solidFill>
                  <a:schemeClr val="tx1"/>
                </a:solidFill>
                <a:latin typeface="Times New Roman" panose="02020603050405020304" pitchFamily="18" charset="0"/>
                <a:cs typeface="Times New Roman" panose="02020603050405020304" pitchFamily="18" charset="0"/>
              </a:rPr>
              <a:t>7185</a:t>
            </a:r>
            <a:r>
              <a:rPr lang="pl-PL" sz="2400" dirty="0">
                <a:solidFill>
                  <a:schemeClr val="tx1"/>
                </a:solidFill>
                <a:latin typeface="Times New Roman" panose="02020603050405020304" pitchFamily="18" charset="0"/>
                <a:cs typeface="Times New Roman" panose="02020603050405020304" pitchFamily="18" charset="0"/>
              </a:rPr>
              <a:t> lít H</a:t>
            </a:r>
            <a:r>
              <a:rPr lang="pl-PL" sz="2400" baseline="-25000" dirty="0">
                <a:solidFill>
                  <a:schemeClr val="tx1"/>
                </a:solidFill>
                <a:latin typeface="Times New Roman" panose="02020603050405020304" pitchFamily="18" charset="0"/>
                <a:cs typeface="Times New Roman" panose="02020603050405020304" pitchFamily="18" charset="0"/>
              </a:rPr>
              <a:t>­2 </a:t>
            </a:r>
            <a:r>
              <a:rPr lang="pl-PL" sz="2400" dirty="0">
                <a:solidFill>
                  <a:schemeClr val="tx1"/>
                </a:solidFill>
                <a:latin typeface="Times New Roman" panose="02020603050405020304" pitchFamily="18" charset="0"/>
                <a:cs typeface="Times New Roman" panose="02020603050405020304" pitchFamily="18" charset="0"/>
              </a:rPr>
              <a:t>(đkc). KL đó là:</a:t>
            </a:r>
            <a:endParaRPr lang="vi-VN" sz="2400" dirty="0">
              <a:solidFill>
                <a:schemeClr val="tx1"/>
              </a:solidFill>
              <a:latin typeface="Times New Roman" panose="02020603050405020304" pitchFamily="18" charset="0"/>
              <a:cs typeface="Times New Roman" panose="02020603050405020304" pitchFamily="18" charset="0"/>
            </a:endParaRPr>
          </a:p>
        </p:txBody>
      </p:sp>
      <p:sp>
        <p:nvSpPr>
          <p:cNvPr id="14" name="Partial Circle 13">
            <a:extLst>
              <a:ext uri="{FF2B5EF4-FFF2-40B4-BE49-F238E27FC236}">
                <a16:creationId xmlns:a16="http://schemas.microsoft.com/office/drawing/2014/main" id="{A243B4DE-8308-4BE7-A50D-D14B8AC5F9EE}"/>
              </a:ext>
            </a:extLst>
          </p:cNvPr>
          <p:cNvSpPr/>
          <p:nvPr/>
        </p:nvSpPr>
        <p:spPr>
          <a:xfrm rot="2567799">
            <a:off x="3726033" y="2718722"/>
            <a:ext cx="914400" cy="914400"/>
          </a:xfrm>
          <a:prstGeom prst="pie">
            <a:avLst/>
          </a:prstGeom>
          <a:solidFill>
            <a:srgbClr val="FFC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15" name="Partial Circle 14">
            <a:extLst>
              <a:ext uri="{FF2B5EF4-FFF2-40B4-BE49-F238E27FC236}">
                <a16:creationId xmlns:a16="http://schemas.microsoft.com/office/drawing/2014/main" id="{6D14C932-D194-44F9-9A67-A28AFA54A0F5}"/>
              </a:ext>
            </a:extLst>
          </p:cNvPr>
          <p:cNvSpPr/>
          <p:nvPr/>
        </p:nvSpPr>
        <p:spPr>
          <a:xfrm rot="2314775">
            <a:off x="1813266" y="2715145"/>
            <a:ext cx="914400" cy="914400"/>
          </a:xfrm>
          <a:prstGeom prst="pi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16" name="Partial Circle 15">
            <a:extLst>
              <a:ext uri="{FF2B5EF4-FFF2-40B4-BE49-F238E27FC236}">
                <a16:creationId xmlns:a16="http://schemas.microsoft.com/office/drawing/2014/main" id="{72258A2D-F6F7-4E77-B04F-7F8078514392}"/>
              </a:ext>
            </a:extLst>
          </p:cNvPr>
          <p:cNvSpPr/>
          <p:nvPr/>
        </p:nvSpPr>
        <p:spPr>
          <a:xfrm rot="2502864">
            <a:off x="7780587" y="2718137"/>
            <a:ext cx="914400" cy="914400"/>
          </a:xfrm>
          <a:prstGeom prst="pie">
            <a:avLst/>
          </a:prstGeom>
          <a:solidFill>
            <a:srgbClr val="FFC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17" name="Partial Circle 16">
            <a:extLst>
              <a:ext uri="{FF2B5EF4-FFF2-40B4-BE49-F238E27FC236}">
                <a16:creationId xmlns:a16="http://schemas.microsoft.com/office/drawing/2014/main" id="{068287AD-8AA2-4484-B17A-9177F4DA249E}"/>
              </a:ext>
            </a:extLst>
          </p:cNvPr>
          <p:cNvSpPr/>
          <p:nvPr/>
        </p:nvSpPr>
        <p:spPr>
          <a:xfrm rot="2570263">
            <a:off x="5638800" y="2718740"/>
            <a:ext cx="914400" cy="914400"/>
          </a:xfrm>
          <a:prstGeom prst="pi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18" name="TextBox 18">
            <a:extLst>
              <a:ext uri="{FF2B5EF4-FFF2-40B4-BE49-F238E27FC236}">
                <a16:creationId xmlns:a16="http://schemas.microsoft.com/office/drawing/2014/main" id="{21E63493-18B4-4364-8A08-A170FF4DD8E3}"/>
              </a:ext>
            </a:extLst>
          </p:cNvPr>
          <p:cNvSpPr txBox="1"/>
          <p:nvPr/>
        </p:nvSpPr>
        <p:spPr>
          <a:xfrm flipH="1">
            <a:off x="2305378" y="2806875"/>
            <a:ext cx="1218576" cy="661207"/>
          </a:xfrm>
          <a:prstGeom prst="rect">
            <a:avLst/>
          </a:prstGeom>
          <a:noFill/>
        </p:spPr>
        <p:txBody>
          <a:bodyPr wrap="square" rtlCol="0">
            <a:spAutoFit/>
          </a:bodyPr>
          <a:lstStyle/>
          <a:p>
            <a:pPr marL="30480" marR="30480" algn="just">
              <a:lnSpc>
                <a:spcPct val="150000"/>
              </a:lnSpc>
              <a:tabLst>
                <a:tab pos="171450" algn="l"/>
                <a:tab pos="3420110" algn="l"/>
                <a:tab pos="5039995" algn="l"/>
              </a:tabLst>
            </a:pPr>
            <a:r>
              <a:rPr lang="en-US" sz="2800" b="1" dirty="0">
                <a:latin typeface="Times New Roman" panose="02020603050405020304" pitchFamily="18" charset="0"/>
                <a:cs typeface="Times New Roman" panose="02020603050405020304" pitchFamily="18" charset="0"/>
              </a:rPr>
              <a:t>A.</a:t>
            </a:r>
            <a:r>
              <a:rPr lang="en-US" sz="2800" dirty="0">
                <a:latin typeface="Times New Roman" panose="02020603050405020304" pitchFamily="18" charset="0"/>
                <a:cs typeface="Times New Roman" panose="02020603050405020304" pitchFamily="18" charset="0"/>
              </a:rPr>
              <a:t> Ca</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9" name="TextBox 18">
            <a:extLst>
              <a:ext uri="{FF2B5EF4-FFF2-40B4-BE49-F238E27FC236}">
                <a16:creationId xmlns:a16="http://schemas.microsoft.com/office/drawing/2014/main" id="{65B8EF82-BE42-406F-A226-E36C29647598}"/>
              </a:ext>
            </a:extLst>
          </p:cNvPr>
          <p:cNvSpPr txBox="1"/>
          <p:nvPr/>
        </p:nvSpPr>
        <p:spPr>
          <a:xfrm flipH="1">
            <a:off x="6127898" y="2924432"/>
            <a:ext cx="1821410" cy="523220"/>
          </a:xfrm>
          <a:prstGeom prst="rect">
            <a:avLst/>
          </a:prstGeom>
          <a:noFill/>
        </p:spPr>
        <p:txBody>
          <a:bodyPr wrap="square" rtlCol="0">
            <a:spAutoFit/>
          </a:bodyPr>
          <a:lstStyle/>
          <a:p>
            <a:pPr marL="30480" marR="30480" algn="just">
              <a:tabLst>
                <a:tab pos="171450" algn="l"/>
                <a:tab pos="3420110" algn="l"/>
                <a:tab pos="5039995" algn="l"/>
              </a:tabLst>
            </a:pPr>
            <a:r>
              <a:rPr lang="en-US" sz="2800" b="1" dirty="0">
                <a:latin typeface="Times New Roman" panose="02020603050405020304" pitchFamily="18" charset="0"/>
                <a:cs typeface="Times New Roman" panose="02020603050405020304" pitchFamily="18" charset="0"/>
              </a:rPr>
              <a:t>C.</a:t>
            </a:r>
            <a:r>
              <a:rPr lang="en-US" sz="2800" dirty="0">
                <a:latin typeface="Times New Roman" panose="02020603050405020304" pitchFamily="18" charset="0"/>
                <a:cs typeface="Times New Roman" panose="02020603050405020304" pitchFamily="18" charset="0"/>
              </a:rPr>
              <a:t> Mg</a:t>
            </a:r>
            <a:endPar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0" name="TextBox 18">
            <a:extLst>
              <a:ext uri="{FF2B5EF4-FFF2-40B4-BE49-F238E27FC236}">
                <a16:creationId xmlns:a16="http://schemas.microsoft.com/office/drawing/2014/main" id="{88AA53E1-46D8-43C0-8FEB-01B8AD2DA72C}"/>
              </a:ext>
            </a:extLst>
          </p:cNvPr>
          <p:cNvSpPr txBox="1"/>
          <p:nvPr/>
        </p:nvSpPr>
        <p:spPr>
          <a:xfrm flipH="1">
            <a:off x="4229610" y="2944896"/>
            <a:ext cx="1287324" cy="523220"/>
          </a:xfrm>
          <a:prstGeom prst="rect">
            <a:avLst/>
          </a:prstGeom>
          <a:noFill/>
        </p:spPr>
        <p:txBody>
          <a:bodyPr wrap="square" rtlCol="0">
            <a:spAutoFit/>
          </a:bodyPr>
          <a:lstStyle/>
          <a:p>
            <a:pPr marL="30480" marR="30480" algn="just">
              <a:tabLst>
                <a:tab pos="171450" algn="l"/>
                <a:tab pos="3420110" algn="l"/>
                <a:tab pos="5039995" algn="l"/>
              </a:tabLst>
            </a:pPr>
            <a:r>
              <a:rPr lang="en-US" sz="2800" b="1" dirty="0">
                <a:latin typeface="Times New Roman" panose="02020603050405020304" pitchFamily="18" charset="0"/>
                <a:cs typeface="Times New Roman" panose="02020603050405020304" pitchFamily="18" charset="0"/>
              </a:rPr>
              <a:t>B.</a:t>
            </a:r>
            <a:r>
              <a:rPr lang="en-US" sz="2800" dirty="0">
                <a:latin typeface="Times New Roman" panose="02020603050405020304" pitchFamily="18" charset="0"/>
                <a:cs typeface="Times New Roman" panose="02020603050405020304" pitchFamily="18" charset="0"/>
              </a:rPr>
              <a:t> Ba</a:t>
            </a:r>
            <a:endPar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1" name="TextBox 18">
            <a:extLst>
              <a:ext uri="{FF2B5EF4-FFF2-40B4-BE49-F238E27FC236}">
                <a16:creationId xmlns:a16="http://schemas.microsoft.com/office/drawing/2014/main" id="{25B6FAFB-6A45-4316-B6A5-8781C250C39A}"/>
              </a:ext>
            </a:extLst>
          </p:cNvPr>
          <p:cNvSpPr txBox="1"/>
          <p:nvPr/>
        </p:nvSpPr>
        <p:spPr>
          <a:xfrm flipH="1">
            <a:off x="8315105" y="2942917"/>
            <a:ext cx="1902794" cy="523220"/>
          </a:xfrm>
          <a:prstGeom prst="rect">
            <a:avLst/>
          </a:prstGeom>
          <a:noFill/>
        </p:spPr>
        <p:txBody>
          <a:bodyPr wrap="square" rtlCol="0">
            <a:spAutoFit/>
          </a:bodyPr>
          <a:lstStyle/>
          <a:p>
            <a:pPr marL="30480" marR="30480" algn="just">
              <a:tabLst>
                <a:tab pos="171450" algn="l"/>
                <a:tab pos="3420110" algn="l"/>
                <a:tab pos="5039995" algn="l"/>
              </a:tabLst>
            </a:pPr>
            <a:r>
              <a:rPr lang="fr-FR" sz="2800" b="1" dirty="0">
                <a:latin typeface="Times New Roman" panose="02020603050405020304" pitchFamily="18" charset="0"/>
                <a:ea typeface="Times New Roman" panose="02020603050405020304" pitchFamily="18" charset="0"/>
                <a:cs typeface="Times New Roman" panose="02020603050405020304" pitchFamily="18" charset="0"/>
              </a:rPr>
              <a:t>D.</a:t>
            </a:r>
            <a:r>
              <a:rPr lang="fr-FR"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 Sr</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2" name="Rectangle: Rounded Corners 21">
            <a:extLst>
              <a:ext uri="{FF2B5EF4-FFF2-40B4-BE49-F238E27FC236}">
                <a16:creationId xmlns:a16="http://schemas.microsoft.com/office/drawing/2014/main" id="{5A806EE4-3FDB-4816-9495-06CCBAD6287C}"/>
              </a:ext>
            </a:extLst>
          </p:cNvPr>
          <p:cNvSpPr/>
          <p:nvPr/>
        </p:nvSpPr>
        <p:spPr>
          <a:xfrm>
            <a:off x="2317988" y="2958493"/>
            <a:ext cx="1215549" cy="492067"/>
          </a:xfrm>
          <a:prstGeom prst="roundRect">
            <a:avLst/>
          </a:prstGeom>
          <a:noFill/>
          <a:ln w="3175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rgbClr val="DB3C14"/>
              </a:solidFill>
              <a:latin typeface="Times New Roman" panose="02020603050405020304" pitchFamily="18" charset="0"/>
              <a:cs typeface="Times New Roman" panose="02020603050405020304" pitchFamily="18" charset="0"/>
            </a:endParaRPr>
          </a:p>
        </p:txBody>
      </p:sp>
      <p:sp>
        <p:nvSpPr>
          <p:cNvPr id="23" name="Rectangle: Rounded Corners 22">
            <a:extLst>
              <a:ext uri="{FF2B5EF4-FFF2-40B4-BE49-F238E27FC236}">
                <a16:creationId xmlns:a16="http://schemas.microsoft.com/office/drawing/2014/main" id="{2BF841F3-EFB5-494D-BBBB-3972C96D32D2}"/>
              </a:ext>
            </a:extLst>
          </p:cNvPr>
          <p:cNvSpPr/>
          <p:nvPr/>
        </p:nvSpPr>
        <p:spPr>
          <a:xfrm>
            <a:off x="946368" y="3842065"/>
            <a:ext cx="10490665" cy="1011454"/>
          </a:xfrm>
          <a:prstGeom prst="roundRect">
            <a:avLst/>
          </a:prstGeom>
          <a:solidFill>
            <a:schemeClr val="bg1"/>
          </a:solidFill>
          <a:ln w="28575">
            <a:solidFill>
              <a:srgbClr val="FF9966"/>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i="1" u="sng" dirty="0" err="1">
                <a:solidFill>
                  <a:srgbClr val="FF0000"/>
                </a:solidFill>
                <a:latin typeface="Times New Roman" panose="02020603050405020304" pitchFamily="18" charset="0"/>
                <a:cs typeface="Times New Roman" panose="02020603050405020304" pitchFamily="18" charset="0"/>
              </a:rPr>
              <a:t>Câu</a:t>
            </a:r>
            <a:r>
              <a:rPr lang="en-US" sz="2400" b="1" i="1" u="sng" dirty="0">
                <a:solidFill>
                  <a:srgbClr val="FF0000"/>
                </a:solidFill>
                <a:latin typeface="Times New Roman" panose="02020603050405020304" pitchFamily="18" charset="0"/>
                <a:cs typeface="Times New Roman" panose="02020603050405020304" pitchFamily="18" charset="0"/>
              </a:rPr>
              <a:t> 10: </a:t>
            </a:r>
            <a:r>
              <a:rPr lang="nl-NL" sz="2400" dirty="0">
                <a:solidFill>
                  <a:schemeClr val="tx1"/>
                </a:solidFill>
                <a:latin typeface="Times New Roman" panose="02020603050405020304" pitchFamily="18" charset="0"/>
                <a:cs typeface="Times New Roman" panose="02020603050405020304" pitchFamily="18" charset="0"/>
              </a:rPr>
              <a:t>Cho 3,2 gam hỗn hợp hai kim loại thuộc hai chu kì liên tiếp, nhóm IIA tác dụng hết với dung dịch HCl dư, thu được 2,479 lít H</a:t>
            </a:r>
            <a:r>
              <a:rPr lang="nl-NL" sz="2400" baseline="-25000" dirty="0">
                <a:solidFill>
                  <a:schemeClr val="tx1"/>
                </a:solidFill>
                <a:latin typeface="Times New Roman" panose="02020603050405020304" pitchFamily="18" charset="0"/>
                <a:cs typeface="Times New Roman" panose="02020603050405020304" pitchFamily="18" charset="0"/>
              </a:rPr>
              <a:t>2 </a:t>
            </a:r>
            <a:r>
              <a:rPr lang="nl-NL" sz="2400" dirty="0">
                <a:solidFill>
                  <a:schemeClr val="tx1"/>
                </a:solidFill>
                <a:latin typeface="Times New Roman" panose="02020603050405020304" pitchFamily="18" charset="0"/>
                <a:cs typeface="Times New Roman" panose="02020603050405020304" pitchFamily="18" charset="0"/>
              </a:rPr>
              <a:t>(đkc). Các kim loại đó là</a:t>
            </a:r>
            <a:endParaRPr lang="vi-VN" sz="2400" dirty="0">
              <a:solidFill>
                <a:schemeClr val="tx1"/>
              </a:solidFill>
              <a:latin typeface="Times New Roman" panose="02020603050405020304" pitchFamily="18" charset="0"/>
              <a:cs typeface="Times New Roman" panose="02020603050405020304" pitchFamily="18" charset="0"/>
            </a:endParaRPr>
          </a:p>
        </p:txBody>
      </p:sp>
      <p:sp>
        <p:nvSpPr>
          <p:cNvPr id="24" name="Oval 23">
            <a:extLst>
              <a:ext uri="{FF2B5EF4-FFF2-40B4-BE49-F238E27FC236}">
                <a16:creationId xmlns:a16="http://schemas.microsoft.com/office/drawing/2014/main" id="{74ABFC11-48EA-4663-861A-1306ED05FC1F}"/>
              </a:ext>
            </a:extLst>
          </p:cNvPr>
          <p:cNvSpPr/>
          <p:nvPr/>
        </p:nvSpPr>
        <p:spPr>
          <a:xfrm>
            <a:off x="2885661" y="5243376"/>
            <a:ext cx="619365" cy="621792"/>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Times New Roman" panose="02020603050405020304" pitchFamily="18" charset="0"/>
              <a:cs typeface="Times New Roman" panose="02020603050405020304" pitchFamily="18" charset="0"/>
            </a:endParaRPr>
          </a:p>
        </p:txBody>
      </p:sp>
      <p:sp>
        <p:nvSpPr>
          <p:cNvPr id="25" name="Oval 24">
            <a:extLst>
              <a:ext uri="{FF2B5EF4-FFF2-40B4-BE49-F238E27FC236}">
                <a16:creationId xmlns:a16="http://schemas.microsoft.com/office/drawing/2014/main" id="{03D08B1B-F3BB-4537-9C47-D21C4F71DA32}"/>
              </a:ext>
            </a:extLst>
          </p:cNvPr>
          <p:cNvSpPr/>
          <p:nvPr/>
        </p:nvSpPr>
        <p:spPr>
          <a:xfrm>
            <a:off x="4787461" y="5243376"/>
            <a:ext cx="621792" cy="621792"/>
          </a:xfrm>
          <a:prstGeom prst="ellipse">
            <a:avLst/>
          </a:prstGeom>
          <a:solidFill>
            <a:srgbClr val="FFC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solidFill>
                <a:schemeClr val="bg1"/>
              </a:solidFill>
              <a:latin typeface="Times New Roman" panose="02020603050405020304" pitchFamily="18" charset="0"/>
              <a:cs typeface="Times New Roman" panose="02020603050405020304" pitchFamily="18" charset="0"/>
            </a:endParaRPr>
          </a:p>
        </p:txBody>
      </p:sp>
      <p:sp>
        <p:nvSpPr>
          <p:cNvPr id="26" name="Oval 25">
            <a:extLst>
              <a:ext uri="{FF2B5EF4-FFF2-40B4-BE49-F238E27FC236}">
                <a16:creationId xmlns:a16="http://schemas.microsoft.com/office/drawing/2014/main" id="{8A44DDE0-220B-4E06-A082-0645B74C286A}"/>
              </a:ext>
            </a:extLst>
          </p:cNvPr>
          <p:cNvSpPr/>
          <p:nvPr/>
        </p:nvSpPr>
        <p:spPr>
          <a:xfrm>
            <a:off x="6691688" y="5243376"/>
            <a:ext cx="621792" cy="621792"/>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solidFill>
                <a:schemeClr val="bg1"/>
              </a:solidFill>
              <a:latin typeface="Times New Roman" panose="02020603050405020304" pitchFamily="18" charset="0"/>
              <a:cs typeface="Times New Roman" panose="02020603050405020304" pitchFamily="18" charset="0"/>
            </a:endParaRPr>
          </a:p>
        </p:txBody>
      </p:sp>
      <p:sp>
        <p:nvSpPr>
          <p:cNvPr id="36" name="Oval 35">
            <a:extLst>
              <a:ext uri="{FF2B5EF4-FFF2-40B4-BE49-F238E27FC236}">
                <a16:creationId xmlns:a16="http://schemas.microsoft.com/office/drawing/2014/main" id="{D10C9E13-CA1E-4F41-AE3F-6DB433F315DE}"/>
              </a:ext>
            </a:extLst>
          </p:cNvPr>
          <p:cNvSpPr/>
          <p:nvPr/>
        </p:nvSpPr>
        <p:spPr>
          <a:xfrm>
            <a:off x="8595916" y="5243376"/>
            <a:ext cx="621792" cy="621792"/>
          </a:xfrm>
          <a:prstGeom prst="ellipse">
            <a:avLst/>
          </a:prstGeom>
          <a:solidFill>
            <a:srgbClr val="FFC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solidFill>
                <a:schemeClr val="bg1"/>
              </a:solidFill>
              <a:latin typeface="Times New Roman" panose="02020603050405020304" pitchFamily="18" charset="0"/>
              <a:cs typeface="Times New Roman" panose="02020603050405020304" pitchFamily="18" charset="0"/>
            </a:endParaRPr>
          </a:p>
        </p:txBody>
      </p:sp>
      <p:sp>
        <p:nvSpPr>
          <p:cNvPr id="37" name="TextBox 18">
            <a:extLst>
              <a:ext uri="{FF2B5EF4-FFF2-40B4-BE49-F238E27FC236}">
                <a16:creationId xmlns:a16="http://schemas.microsoft.com/office/drawing/2014/main" id="{8B4B6DAA-3325-4859-A06B-E6E2D55D9A84}"/>
              </a:ext>
            </a:extLst>
          </p:cNvPr>
          <p:cNvSpPr txBox="1"/>
          <p:nvPr/>
        </p:nvSpPr>
        <p:spPr>
          <a:xfrm flipH="1">
            <a:off x="3009017" y="5266641"/>
            <a:ext cx="399060" cy="523220"/>
          </a:xfrm>
          <a:prstGeom prst="rect">
            <a:avLst/>
          </a:prstGeom>
          <a:noFill/>
        </p:spPr>
        <p:txBody>
          <a:bodyPr wrap="square" rtlCol="0">
            <a:spAutoFit/>
          </a:bodyPr>
          <a:lstStyle/>
          <a:p>
            <a:r>
              <a:rPr lang="en-US"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a:t>
            </a:r>
            <a:endParaRPr lang="en-US" sz="2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8" name="TextBox 18">
            <a:extLst>
              <a:ext uri="{FF2B5EF4-FFF2-40B4-BE49-F238E27FC236}">
                <a16:creationId xmlns:a16="http://schemas.microsoft.com/office/drawing/2014/main" id="{11EF9F19-EFE0-4051-B6AA-B20840ECDDD8}"/>
              </a:ext>
            </a:extLst>
          </p:cNvPr>
          <p:cNvSpPr txBox="1"/>
          <p:nvPr/>
        </p:nvSpPr>
        <p:spPr>
          <a:xfrm flipH="1">
            <a:off x="4903390" y="5283739"/>
            <a:ext cx="399060" cy="523220"/>
          </a:xfrm>
          <a:prstGeom prst="rect">
            <a:avLst/>
          </a:prstGeom>
          <a:noFill/>
        </p:spPr>
        <p:txBody>
          <a:bodyPr wrap="square" rtlCol="0">
            <a:spAutoFit/>
          </a:bodyPr>
          <a:lstStyle/>
          <a:p>
            <a:r>
              <a:rPr lang="en-US" sz="2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B</a:t>
            </a:r>
          </a:p>
        </p:txBody>
      </p:sp>
      <p:sp>
        <p:nvSpPr>
          <p:cNvPr id="39" name="TextBox 18">
            <a:extLst>
              <a:ext uri="{FF2B5EF4-FFF2-40B4-BE49-F238E27FC236}">
                <a16:creationId xmlns:a16="http://schemas.microsoft.com/office/drawing/2014/main" id="{0FBF7ED4-FC1E-4251-961D-217E02D36A36}"/>
              </a:ext>
            </a:extLst>
          </p:cNvPr>
          <p:cNvSpPr txBox="1"/>
          <p:nvPr/>
        </p:nvSpPr>
        <p:spPr>
          <a:xfrm flipH="1">
            <a:off x="6795692" y="5245576"/>
            <a:ext cx="399060" cy="523220"/>
          </a:xfrm>
          <a:prstGeom prst="rect">
            <a:avLst/>
          </a:prstGeom>
          <a:noFill/>
        </p:spPr>
        <p:txBody>
          <a:bodyPr wrap="square" rtlCol="0">
            <a:spAutoFit/>
          </a:bodyPr>
          <a:lstStyle/>
          <a:p>
            <a:r>
              <a:rPr lang="en-US" sz="2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a:t>
            </a:r>
          </a:p>
        </p:txBody>
      </p:sp>
      <p:sp>
        <p:nvSpPr>
          <p:cNvPr id="40" name="TextBox 39">
            <a:extLst>
              <a:ext uri="{FF2B5EF4-FFF2-40B4-BE49-F238E27FC236}">
                <a16:creationId xmlns:a16="http://schemas.microsoft.com/office/drawing/2014/main" id="{17E9BF5D-F0F5-46BF-A300-8D1D00C6836C}"/>
              </a:ext>
            </a:extLst>
          </p:cNvPr>
          <p:cNvSpPr txBox="1"/>
          <p:nvPr/>
        </p:nvSpPr>
        <p:spPr>
          <a:xfrm flipH="1">
            <a:off x="8694070" y="5292662"/>
            <a:ext cx="399060" cy="523220"/>
          </a:xfrm>
          <a:prstGeom prst="rect">
            <a:avLst/>
          </a:prstGeom>
          <a:noFill/>
        </p:spPr>
        <p:txBody>
          <a:bodyPr wrap="square" rtlCol="0">
            <a:spAutoFit/>
          </a:bodyPr>
          <a:lstStyle/>
          <a:p>
            <a:r>
              <a:rPr lang="en-US" sz="2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D</a:t>
            </a:r>
          </a:p>
        </p:txBody>
      </p:sp>
      <p:sp>
        <p:nvSpPr>
          <p:cNvPr id="41" name="TextBox 18">
            <a:extLst>
              <a:ext uri="{FF2B5EF4-FFF2-40B4-BE49-F238E27FC236}">
                <a16:creationId xmlns:a16="http://schemas.microsoft.com/office/drawing/2014/main" id="{67531F94-3165-4404-A24C-DA15AC6F8A50}"/>
              </a:ext>
            </a:extLst>
          </p:cNvPr>
          <p:cNvSpPr txBox="1"/>
          <p:nvPr/>
        </p:nvSpPr>
        <p:spPr>
          <a:xfrm flipH="1">
            <a:off x="2637999" y="5928923"/>
            <a:ext cx="1591611" cy="523220"/>
          </a:xfrm>
          <a:prstGeom prst="rect">
            <a:avLst/>
          </a:prstGeom>
          <a:noFill/>
        </p:spPr>
        <p:txBody>
          <a:bodyPr wrap="square" rtlCol="0">
            <a:spAutoFit/>
          </a:bodyPr>
          <a:lstStyle/>
          <a:p>
            <a:pPr algn="ctr"/>
            <a:r>
              <a:rPr lang="nl-NL" sz="2800" dirty="0">
                <a:effectLst/>
                <a:latin typeface="Times New Roman" panose="02020603050405020304" pitchFamily="18" charset="0"/>
                <a:ea typeface="Times New Roman" panose="02020603050405020304" pitchFamily="18" charset="0"/>
              </a:rPr>
              <a:t>Be và Mg</a:t>
            </a:r>
            <a:endParaRPr lang="en-US" sz="4400" dirty="0">
              <a:latin typeface="Times New Roman" panose="02020603050405020304" pitchFamily="18" charset="0"/>
              <a:ea typeface="Yeseva One" panose="00000500000000000000" charset="0"/>
              <a:cs typeface="Times New Roman" panose="02020603050405020304" pitchFamily="18" charset="0"/>
            </a:endParaRPr>
          </a:p>
        </p:txBody>
      </p:sp>
      <p:sp>
        <p:nvSpPr>
          <p:cNvPr id="42" name="TextBox 18">
            <a:extLst>
              <a:ext uri="{FF2B5EF4-FFF2-40B4-BE49-F238E27FC236}">
                <a16:creationId xmlns:a16="http://schemas.microsoft.com/office/drawing/2014/main" id="{92F60A47-67B4-4F99-BD83-673179D3C0C7}"/>
              </a:ext>
            </a:extLst>
          </p:cNvPr>
          <p:cNvSpPr txBox="1"/>
          <p:nvPr/>
        </p:nvSpPr>
        <p:spPr>
          <a:xfrm flipH="1">
            <a:off x="4313291" y="5928923"/>
            <a:ext cx="2118670" cy="523220"/>
          </a:xfrm>
          <a:prstGeom prst="rect">
            <a:avLst/>
          </a:prstGeom>
          <a:noFill/>
        </p:spPr>
        <p:txBody>
          <a:bodyPr wrap="square" rtlCol="0">
            <a:spAutoFit/>
          </a:bodyPr>
          <a:lstStyle/>
          <a:p>
            <a:pPr algn="ctr"/>
            <a:r>
              <a:rPr lang="nl-NL" sz="2800" dirty="0">
                <a:effectLst/>
                <a:latin typeface="Times New Roman" panose="02020603050405020304" pitchFamily="18" charset="0"/>
                <a:ea typeface="Times New Roman" panose="02020603050405020304" pitchFamily="18" charset="0"/>
              </a:rPr>
              <a:t>Mg và Ca </a:t>
            </a:r>
            <a:endParaRPr lang="en-US" sz="4400" dirty="0">
              <a:latin typeface="Times New Roman" panose="02020603050405020304" pitchFamily="18" charset="0"/>
              <a:ea typeface="Yeseva One" panose="00000500000000000000" charset="0"/>
              <a:cs typeface="Times New Roman" panose="02020603050405020304" pitchFamily="18" charset="0"/>
            </a:endParaRPr>
          </a:p>
        </p:txBody>
      </p:sp>
      <p:sp>
        <p:nvSpPr>
          <p:cNvPr id="43" name="TextBox 18">
            <a:extLst>
              <a:ext uri="{FF2B5EF4-FFF2-40B4-BE49-F238E27FC236}">
                <a16:creationId xmlns:a16="http://schemas.microsoft.com/office/drawing/2014/main" id="{2F041A8E-ADFE-41BD-91FA-C5002672E08B}"/>
              </a:ext>
            </a:extLst>
          </p:cNvPr>
          <p:cNvSpPr txBox="1"/>
          <p:nvPr/>
        </p:nvSpPr>
        <p:spPr>
          <a:xfrm flipH="1">
            <a:off x="6209773" y="5928923"/>
            <a:ext cx="1952583" cy="523220"/>
          </a:xfrm>
          <a:prstGeom prst="rect">
            <a:avLst/>
          </a:prstGeom>
          <a:noFill/>
        </p:spPr>
        <p:txBody>
          <a:bodyPr wrap="square" rtlCol="0">
            <a:spAutoFit/>
          </a:bodyPr>
          <a:lstStyle/>
          <a:p>
            <a:pPr algn="ctr"/>
            <a:r>
              <a:rPr lang="nl-NL" sz="2800" dirty="0">
                <a:effectLst/>
                <a:latin typeface="Times New Roman" panose="02020603050405020304" pitchFamily="18" charset="0"/>
                <a:ea typeface="Times New Roman" panose="02020603050405020304" pitchFamily="18" charset="0"/>
              </a:rPr>
              <a:t>Ca và Ba</a:t>
            </a:r>
            <a:endParaRPr lang="en-US" sz="4400" dirty="0">
              <a:latin typeface="Times New Roman" panose="02020603050405020304" pitchFamily="18" charset="0"/>
              <a:ea typeface="Yeseva One" panose="00000500000000000000" charset="0"/>
              <a:cs typeface="Times New Roman" panose="02020603050405020304" pitchFamily="18" charset="0"/>
            </a:endParaRPr>
          </a:p>
        </p:txBody>
      </p:sp>
      <p:sp>
        <p:nvSpPr>
          <p:cNvPr id="44" name="TextBox 18">
            <a:extLst>
              <a:ext uri="{FF2B5EF4-FFF2-40B4-BE49-F238E27FC236}">
                <a16:creationId xmlns:a16="http://schemas.microsoft.com/office/drawing/2014/main" id="{235D4B86-9295-4EF9-ACF5-33EFCC13966F}"/>
              </a:ext>
            </a:extLst>
          </p:cNvPr>
          <p:cNvSpPr txBox="1"/>
          <p:nvPr/>
        </p:nvSpPr>
        <p:spPr>
          <a:xfrm flipH="1">
            <a:off x="8429152" y="5928923"/>
            <a:ext cx="1501911" cy="523220"/>
          </a:xfrm>
          <a:prstGeom prst="rect">
            <a:avLst/>
          </a:prstGeom>
          <a:noFill/>
        </p:spPr>
        <p:txBody>
          <a:bodyPr wrap="square" rtlCol="0">
            <a:spAutoFit/>
          </a:bodyPr>
          <a:lstStyle/>
          <a:p>
            <a:pPr algn="just"/>
            <a:r>
              <a:rPr lang="nl-NL" sz="2800" dirty="0">
                <a:effectLst/>
                <a:latin typeface="Times New Roman" panose="02020603050405020304" pitchFamily="18" charset="0"/>
                <a:ea typeface="Times New Roman" panose="02020603050405020304" pitchFamily="18" charset="0"/>
              </a:rPr>
              <a:t>Sr và Ba</a:t>
            </a:r>
            <a:endParaRPr lang="vi-VN" sz="2800" dirty="0">
              <a:effectLst/>
              <a:latin typeface="Times New Roman" panose="02020603050405020304" pitchFamily="18" charset="0"/>
              <a:ea typeface="Times New Roman" panose="02020603050405020304" pitchFamily="18" charset="0"/>
            </a:endParaRPr>
          </a:p>
        </p:txBody>
      </p:sp>
      <p:sp>
        <p:nvSpPr>
          <p:cNvPr id="45" name="Rectangle: Rounded Corners 44">
            <a:extLst>
              <a:ext uri="{FF2B5EF4-FFF2-40B4-BE49-F238E27FC236}">
                <a16:creationId xmlns:a16="http://schemas.microsoft.com/office/drawing/2014/main" id="{5B36AE2A-3BB7-4C0A-B210-1D986C7D0DA8}"/>
              </a:ext>
            </a:extLst>
          </p:cNvPr>
          <p:cNvSpPr/>
          <p:nvPr/>
        </p:nvSpPr>
        <p:spPr>
          <a:xfrm>
            <a:off x="4607839" y="5956227"/>
            <a:ext cx="1518253" cy="527906"/>
          </a:xfrm>
          <a:prstGeom prst="roundRect">
            <a:avLst/>
          </a:prstGeom>
          <a:noFill/>
          <a:ln w="31750">
            <a:solidFill>
              <a:srgbClr val="FF9966"/>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rgbClr val="DB3C14"/>
              </a:solidFill>
              <a:latin typeface="Times New Roman" panose="02020603050405020304" pitchFamily="18" charset="0"/>
              <a:cs typeface="Times New Roman" panose="02020603050405020304" pitchFamily="18" charset="0"/>
            </a:endParaRPr>
          </a:p>
        </p:txBody>
      </p:sp>
      <p:cxnSp>
        <p:nvCxnSpPr>
          <p:cNvPr id="46" name="Connector: Curved 45">
            <a:extLst>
              <a:ext uri="{FF2B5EF4-FFF2-40B4-BE49-F238E27FC236}">
                <a16:creationId xmlns:a16="http://schemas.microsoft.com/office/drawing/2014/main" id="{48F1D3A9-B242-4642-A681-1CE6FE5F44F9}"/>
              </a:ext>
            </a:extLst>
          </p:cNvPr>
          <p:cNvCxnSpPr>
            <a:cxnSpLocks/>
            <a:stCxn id="24" idx="6"/>
            <a:endCxn id="25" idx="3"/>
          </p:cNvCxnSpPr>
          <p:nvPr/>
        </p:nvCxnSpPr>
        <p:spPr>
          <a:xfrm>
            <a:off x="3505026" y="5554272"/>
            <a:ext cx="1373494" cy="219837"/>
          </a:xfrm>
          <a:prstGeom prst="curvedConnector4">
            <a:avLst>
              <a:gd name="adj1" fmla="val 46685"/>
              <a:gd name="adj2" fmla="val 160457"/>
            </a:avLst>
          </a:prstGeom>
          <a:ln w="19050">
            <a:solidFill>
              <a:srgbClr val="FFC681"/>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47" name="Connector: Curved 46">
            <a:extLst>
              <a:ext uri="{FF2B5EF4-FFF2-40B4-BE49-F238E27FC236}">
                <a16:creationId xmlns:a16="http://schemas.microsoft.com/office/drawing/2014/main" id="{6AD5E165-AB1B-44FD-9911-1CA7652B733E}"/>
              </a:ext>
            </a:extLst>
          </p:cNvPr>
          <p:cNvCxnSpPr>
            <a:cxnSpLocks/>
            <a:stCxn id="25" idx="6"/>
            <a:endCxn id="26" idx="1"/>
          </p:cNvCxnSpPr>
          <p:nvPr/>
        </p:nvCxnSpPr>
        <p:spPr>
          <a:xfrm flipV="1">
            <a:off x="5409253" y="5334435"/>
            <a:ext cx="1373494" cy="219837"/>
          </a:xfrm>
          <a:prstGeom prst="curvedConnector4">
            <a:avLst>
              <a:gd name="adj1" fmla="val 46685"/>
              <a:gd name="adj2" fmla="val 165603"/>
            </a:avLst>
          </a:prstGeom>
          <a:ln w="19050">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48" name="Connector: Curved 47">
            <a:extLst>
              <a:ext uri="{FF2B5EF4-FFF2-40B4-BE49-F238E27FC236}">
                <a16:creationId xmlns:a16="http://schemas.microsoft.com/office/drawing/2014/main" id="{165C545A-038D-43EB-B1FF-D8413B010B74}"/>
              </a:ext>
            </a:extLst>
          </p:cNvPr>
          <p:cNvCxnSpPr>
            <a:cxnSpLocks/>
            <a:stCxn id="26" idx="6"/>
            <a:endCxn id="36" idx="3"/>
          </p:cNvCxnSpPr>
          <p:nvPr/>
        </p:nvCxnSpPr>
        <p:spPr>
          <a:xfrm>
            <a:off x="7313480" y="5554272"/>
            <a:ext cx="1373495" cy="219837"/>
          </a:xfrm>
          <a:prstGeom prst="curvedConnector4">
            <a:avLst>
              <a:gd name="adj1" fmla="val 46685"/>
              <a:gd name="adj2" fmla="val 165294"/>
            </a:avLst>
          </a:prstGeom>
          <a:ln w="19050">
            <a:solidFill>
              <a:srgbClr val="FFC681"/>
            </a:solidFill>
            <a:prstDash val="sysDash"/>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656463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5"/>
                                        </p:tgtEl>
                                        <p:attrNameLst>
                                          <p:attrName>style.visibility</p:attrName>
                                        </p:attrNameLst>
                                      </p:cBhvr>
                                      <p:to>
                                        <p:strVal val="visible"/>
                                      </p:to>
                                    </p:set>
                                    <p:animEffect transition="in" filter="barn(inVertical)">
                                      <p:cBhvr>
                                        <p:cTn id="7" dur="500"/>
                                        <p:tgtEl>
                                          <p:spTgt spid="55"/>
                                        </p:tgtEl>
                                      </p:cBhvr>
                                    </p:animEffect>
                                  </p:childTnLst>
                                </p:cTn>
                              </p:par>
                            </p:childTnLst>
                          </p:cTn>
                        </p:par>
                        <p:par>
                          <p:cTn id="8" fill="hold">
                            <p:stCondLst>
                              <p:cond delay="500"/>
                            </p:stCondLst>
                            <p:childTnLst>
                              <p:par>
                                <p:cTn id="9" presetID="2" presetClass="entr" presetSubtype="8" fill="hold" grpId="0" nodeType="afterEffect">
                                  <p:stCondLst>
                                    <p:cond delay="0"/>
                                  </p:stCondLst>
                                  <p:childTnLst>
                                    <p:set>
                                      <p:cBhvr>
                                        <p:cTn id="10" dur="1" fill="hold">
                                          <p:stCondLst>
                                            <p:cond delay="0"/>
                                          </p:stCondLst>
                                        </p:cTn>
                                        <p:tgtEl>
                                          <p:spTgt spid="15"/>
                                        </p:tgtEl>
                                        <p:attrNameLst>
                                          <p:attrName>style.visibility</p:attrName>
                                        </p:attrNameLst>
                                      </p:cBhvr>
                                      <p:to>
                                        <p:strVal val="visible"/>
                                      </p:to>
                                    </p:set>
                                    <p:anim calcmode="lin" valueType="num">
                                      <p:cBhvr additive="base">
                                        <p:cTn id="11" dur="750" fill="hold"/>
                                        <p:tgtEl>
                                          <p:spTgt spid="15"/>
                                        </p:tgtEl>
                                        <p:attrNameLst>
                                          <p:attrName>ppt_x</p:attrName>
                                        </p:attrNameLst>
                                      </p:cBhvr>
                                      <p:tavLst>
                                        <p:tav tm="0">
                                          <p:val>
                                            <p:strVal val="0-#ppt_w/2"/>
                                          </p:val>
                                        </p:tav>
                                        <p:tav tm="100000">
                                          <p:val>
                                            <p:strVal val="#ppt_x"/>
                                          </p:val>
                                        </p:tav>
                                      </p:tavLst>
                                    </p:anim>
                                    <p:anim calcmode="lin" valueType="num">
                                      <p:cBhvr additive="base">
                                        <p:cTn id="12" dur="750" fill="hold"/>
                                        <p:tgtEl>
                                          <p:spTgt spid="15"/>
                                        </p:tgtEl>
                                        <p:attrNameLst>
                                          <p:attrName>ppt_y</p:attrName>
                                        </p:attrNameLst>
                                      </p:cBhvr>
                                      <p:tavLst>
                                        <p:tav tm="0">
                                          <p:val>
                                            <p:strVal val="#ppt_y"/>
                                          </p:val>
                                        </p:tav>
                                        <p:tav tm="100000">
                                          <p:val>
                                            <p:strVal val="#ppt_y"/>
                                          </p:val>
                                        </p:tav>
                                      </p:tavLst>
                                    </p:anim>
                                  </p:childTnLst>
                                </p:cTn>
                              </p:par>
                            </p:childTnLst>
                          </p:cTn>
                        </p:par>
                        <p:par>
                          <p:cTn id="13" fill="hold">
                            <p:stCondLst>
                              <p:cond delay="1250"/>
                            </p:stCondLst>
                            <p:childTnLst>
                              <p:par>
                                <p:cTn id="14" presetID="2" presetClass="entr" presetSubtype="8" fill="hold" grpId="0" nodeType="afterEffect">
                                  <p:stCondLst>
                                    <p:cond delay="0"/>
                                  </p:stCondLst>
                                  <p:childTnLst>
                                    <p:set>
                                      <p:cBhvr>
                                        <p:cTn id="15" dur="1" fill="hold">
                                          <p:stCondLst>
                                            <p:cond delay="0"/>
                                          </p:stCondLst>
                                        </p:cTn>
                                        <p:tgtEl>
                                          <p:spTgt spid="14"/>
                                        </p:tgtEl>
                                        <p:attrNameLst>
                                          <p:attrName>style.visibility</p:attrName>
                                        </p:attrNameLst>
                                      </p:cBhvr>
                                      <p:to>
                                        <p:strVal val="visible"/>
                                      </p:to>
                                    </p:set>
                                    <p:anim calcmode="lin" valueType="num">
                                      <p:cBhvr additive="base">
                                        <p:cTn id="16" dur="750" fill="hold"/>
                                        <p:tgtEl>
                                          <p:spTgt spid="14"/>
                                        </p:tgtEl>
                                        <p:attrNameLst>
                                          <p:attrName>ppt_x</p:attrName>
                                        </p:attrNameLst>
                                      </p:cBhvr>
                                      <p:tavLst>
                                        <p:tav tm="0">
                                          <p:val>
                                            <p:strVal val="0-#ppt_w/2"/>
                                          </p:val>
                                        </p:tav>
                                        <p:tav tm="100000">
                                          <p:val>
                                            <p:strVal val="#ppt_x"/>
                                          </p:val>
                                        </p:tav>
                                      </p:tavLst>
                                    </p:anim>
                                    <p:anim calcmode="lin" valueType="num">
                                      <p:cBhvr additive="base">
                                        <p:cTn id="17" dur="750" fill="hold"/>
                                        <p:tgtEl>
                                          <p:spTgt spid="14"/>
                                        </p:tgtEl>
                                        <p:attrNameLst>
                                          <p:attrName>ppt_y</p:attrName>
                                        </p:attrNameLst>
                                      </p:cBhvr>
                                      <p:tavLst>
                                        <p:tav tm="0">
                                          <p:val>
                                            <p:strVal val="#ppt_y"/>
                                          </p:val>
                                        </p:tav>
                                        <p:tav tm="100000">
                                          <p:val>
                                            <p:strVal val="#ppt_y"/>
                                          </p:val>
                                        </p:tav>
                                      </p:tavLst>
                                    </p:anim>
                                  </p:childTnLst>
                                </p:cTn>
                              </p:par>
                            </p:childTnLst>
                          </p:cTn>
                        </p:par>
                        <p:par>
                          <p:cTn id="18" fill="hold">
                            <p:stCondLst>
                              <p:cond delay="2000"/>
                            </p:stCondLst>
                            <p:childTnLst>
                              <p:par>
                                <p:cTn id="19" presetID="2" presetClass="entr" presetSubtype="8" fill="hold" grpId="0" nodeType="afterEffect">
                                  <p:stCondLst>
                                    <p:cond delay="0"/>
                                  </p:stCondLst>
                                  <p:childTnLst>
                                    <p:set>
                                      <p:cBhvr>
                                        <p:cTn id="20" dur="1" fill="hold">
                                          <p:stCondLst>
                                            <p:cond delay="0"/>
                                          </p:stCondLst>
                                        </p:cTn>
                                        <p:tgtEl>
                                          <p:spTgt spid="17"/>
                                        </p:tgtEl>
                                        <p:attrNameLst>
                                          <p:attrName>style.visibility</p:attrName>
                                        </p:attrNameLst>
                                      </p:cBhvr>
                                      <p:to>
                                        <p:strVal val="visible"/>
                                      </p:to>
                                    </p:set>
                                    <p:anim calcmode="lin" valueType="num">
                                      <p:cBhvr additive="base">
                                        <p:cTn id="21" dur="750" fill="hold"/>
                                        <p:tgtEl>
                                          <p:spTgt spid="17"/>
                                        </p:tgtEl>
                                        <p:attrNameLst>
                                          <p:attrName>ppt_x</p:attrName>
                                        </p:attrNameLst>
                                      </p:cBhvr>
                                      <p:tavLst>
                                        <p:tav tm="0">
                                          <p:val>
                                            <p:strVal val="0-#ppt_w/2"/>
                                          </p:val>
                                        </p:tav>
                                        <p:tav tm="100000">
                                          <p:val>
                                            <p:strVal val="#ppt_x"/>
                                          </p:val>
                                        </p:tav>
                                      </p:tavLst>
                                    </p:anim>
                                    <p:anim calcmode="lin" valueType="num">
                                      <p:cBhvr additive="base">
                                        <p:cTn id="22" dur="750" fill="hold"/>
                                        <p:tgtEl>
                                          <p:spTgt spid="17"/>
                                        </p:tgtEl>
                                        <p:attrNameLst>
                                          <p:attrName>ppt_y</p:attrName>
                                        </p:attrNameLst>
                                      </p:cBhvr>
                                      <p:tavLst>
                                        <p:tav tm="0">
                                          <p:val>
                                            <p:strVal val="#ppt_y"/>
                                          </p:val>
                                        </p:tav>
                                        <p:tav tm="100000">
                                          <p:val>
                                            <p:strVal val="#ppt_y"/>
                                          </p:val>
                                        </p:tav>
                                      </p:tavLst>
                                    </p:anim>
                                  </p:childTnLst>
                                </p:cTn>
                              </p:par>
                            </p:childTnLst>
                          </p:cTn>
                        </p:par>
                        <p:par>
                          <p:cTn id="23" fill="hold">
                            <p:stCondLst>
                              <p:cond delay="2750"/>
                            </p:stCondLst>
                            <p:childTnLst>
                              <p:par>
                                <p:cTn id="24" presetID="2" presetClass="entr" presetSubtype="8" fill="hold" grpId="0" nodeType="afterEffect">
                                  <p:stCondLst>
                                    <p:cond delay="0"/>
                                  </p:stCondLst>
                                  <p:childTnLst>
                                    <p:set>
                                      <p:cBhvr>
                                        <p:cTn id="25" dur="1" fill="hold">
                                          <p:stCondLst>
                                            <p:cond delay="0"/>
                                          </p:stCondLst>
                                        </p:cTn>
                                        <p:tgtEl>
                                          <p:spTgt spid="16"/>
                                        </p:tgtEl>
                                        <p:attrNameLst>
                                          <p:attrName>style.visibility</p:attrName>
                                        </p:attrNameLst>
                                      </p:cBhvr>
                                      <p:to>
                                        <p:strVal val="visible"/>
                                      </p:to>
                                    </p:set>
                                    <p:anim calcmode="lin" valueType="num">
                                      <p:cBhvr additive="base">
                                        <p:cTn id="26" dur="750" fill="hold"/>
                                        <p:tgtEl>
                                          <p:spTgt spid="16"/>
                                        </p:tgtEl>
                                        <p:attrNameLst>
                                          <p:attrName>ppt_x</p:attrName>
                                        </p:attrNameLst>
                                      </p:cBhvr>
                                      <p:tavLst>
                                        <p:tav tm="0">
                                          <p:val>
                                            <p:strVal val="0-#ppt_w/2"/>
                                          </p:val>
                                        </p:tav>
                                        <p:tav tm="100000">
                                          <p:val>
                                            <p:strVal val="#ppt_x"/>
                                          </p:val>
                                        </p:tav>
                                      </p:tavLst>
                                    </p:anim>
                                    <p:anim calcmode="lin" valueType="num">
                                      <p:cBhvr additive="base">
                                        <p:cTn id="27" dur="750" fill="hold"/>
                                        <p:tgtEl>
                                          <p:spTgt spid="16"/>
                                        </p:tgtEl>
                                        <p:attrNameLst>
                                          <p:attrName>ppt_y</p:attrName>
                                        </p:attrNameLst>
                                      </p:cBhvr>
                                      <p:tavLst>
                                        <p:tav tm="0">
                                          <p:val>
                                            <p:strVal val="#ppt_y"/>
                                          </p:val>
                                        </p:tav>
                                        <p:tav tm="100000">
                                          <p:val>
                                            <p:strVal val="#ppt_y"/>
                                          </p:val>
                                        </p:tav>
                                      </p:tavLst>
                                    </p:anim>
                                  </p:childTnLst>
                                </p:cTn>
                              </p:par>
                            </p:childTnLst>
                          </p:cTn>
                        </p:par>
                        <p:par>
                          <p:cTn id="28" fill="hold">
                            <p:stCondLst>
                              <p:cond delay="3500"/>
                            </p:stCondLst>
                            <p:childTnLst>
                              <p:par>
                                <p:cTn id="29" presetID="22" presetClass="entr" presetSubtype="8" fill="hold" grpId="0" nodeType="afterEffect">
                                  <p:stCondLst>
                                    <p:cond delay="0"/>
                                  </p:stCondLst>
                                  <p:childTnLst>
                                    <p:set>
                                      <p:cBhvr>
                                        <p:cTn id="30" dur="1" fill="hold">
                                          <p:stCondLst>
                                            <p:cond delay="0"/>
                                          </p:stCondLst>
                                        </p:cTn>
                                        <p:tgtEl>
                                          <p:spTgt spid="18"/>
                                        </p:tgtEl>
                                        <p:attrNameLst>
                                          <p:attrName>style.visibility</p:attrName>
                                        </p:attrNameLst>
                                      </p:cBhvr>
                                      <p:to>
                                        <p:strVal val="visible"/>
                                      </p:to>
                                    </p:set>
                                    <p:animEffect transition="in" filter="wipe(left)">
                                      <p:cBhvr>
                                        <p:cTn id="31" dur="1000"/>
                                        <p:tgtEl>
                                          <p:spTgt spid="18"/>
                                        </p:tgtEl>
                                      </p:cBhvr>
                                    </p:animEffect>
                                  </p:childTnLst>
                                </p:cTn>
                              </p:par>
                              <p:par>
                                <p:cTn id="32" presetID="22" presetClass="entr" presetSubtype="8" fill="hold" grpId="0" nodeType="withEffect">
                                  <p:stCondLst>
                                    <p:cond delay="0"/>
                                  </p:stCondLst>
                                  <p:childTnLst>
                                    <p:set>
                                      <p:cBhvr>
                                        <p:cTn id="33" dur="1" fill="hold">
                                          <p:stCondLst>
                                            <p:cond delay="0"/>
                                          </p:stCondLst>
                                        </p:cTn>
                                        <p:tgtEl>
                                          <p:spTgt spid="19"/>
                                        </p:tgtEl>
                                        <p:attrNameLst>
                                          <p:attrName>style.visibility</p:attrName>
                                        </p:attrNameLst>
                                      </p:cBhvr>
                                      <p:to>
                                        <p:strVal val="visible"/>
                                      </p:to>
                                    </p:set>
                                    <p:animEffect transition="in" filter="wipe(left)">
                                      <p:cBhvr>
                                        <p:cTn id="34" dur="1000"/>
                                        <p:tgtEl>
                                          <p:spTgt spid="19"/>
                                        </p:tgtEl>
                                      </p:cBhvr>
                                    </p:animEffect>
                                  </p:childTnLst>
                                </p:cTn>
                              </p:par>
                              <p:par>
                                <p:cTn id="35" presetID="22" presetClass="entr" presetSubtype="8" fill="hold" grpId="0" nodeType="with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wipe(left)">
                                      <p:cBhvr>
                                        <p:cTn id="37" dur="1000"/>
                                        <p:tgtEl>
                                          <p:spTgt spid="20"/>
                                        </p:tgtEl>
                                      </p:cBhvr>
                                    </p:animEffect>
                                  </p:childTnLst>
                                </p:cTn>
                              </p:par>
                              <p:par>
                                <p:cTn id="38" presetID="22" presetClass="entr" presetSubtype="8" fill="hold" grpId="0" nodeType="withEffect">
                                  <p:stCondLst>
                                    <p:cond delay="0"/>
                                  </p:stCondLst>
                                  <p:childTnLst>
                                    <p:set>
                                      <p:cBhvr>
                                        <p:cTn id="39" dur="1" fill="hold">
                                          <p:stCondLst>
                                            <p:cond delay="0"/>
                                          </p:stCondLst>
                                        </p:cTn>
                                        <p:tgtEl>
                                          <p:spTgt spid="21"/>
                                        </p:tgtEl>
                                        <p:attrNameLst>
                                          <p:attrName>style.visibility</p:attrName>
                                        </p:attrNameLst>
                                      </p:cBhvr>
                                      <p:to>
                                        <p:strVal val="visible"/>
                                      </p:to>
                                    </p:set>
                                    <p:animEffect transition="in" filter="wipe(left)">
                                      <p:cBhvr>
                                        <p:cTn id="40" dur="1000"/>
                                        <p:tgtEl>
                                          <p:spTgt spid="21"/>
                                        </p:tgtEl>
                                      </p:cBhvr>
                                    </p:animEffect>
                                  </p:childTnLst>
                                </p:cTn>
                              </p:par>
                            </p:childTnLst>
                          </p:cTn>
                        </p:par>
                      </p:childTnLst>
                    </p:cTn>
                  </p:par>
                  <p:par>
                    <p:cTn id="41" fill="hold">
                      <p:stCondLst>
                        <p:cond delay="indefinite"/>
                      </p:stCondLst>
                      <p:childTnLst>
                        <p:par>
                          <p:cTn id="42" fill="hold">
                            <p:stCondLst>
                              <p:cond delay="0"/>
                            </p:stCondLst>
                            <p:childTnLst>
                              <p:par>
                                <p:cTn id="43" presetID="21" presetClass="entr" presetSubtype="1" fill="hold" grpId="0" nodeType="clickEffect">
                                  <p:stCondLst>
                                    <p:cond delay="0"/>
                                  </p:stCondLst>
                                  <p:childTnLst>
                                    <p:set>
                                      <p:cBhvr>
                                        <p:cTn id="44" dur="1" fill="hold">
                                          <p:stCondLst>
                                            <p:cond delay="0"/>
                                          </p:stCondLst>
                                        </p:cTn>
                                        <p:tgtEl>
                                          <p:spTgt spid="22"/>
                                        </p:tgtEl>
                                        <p:attrNameLst>
                                          <p:attrName>style.visibility</p:attrName>
                                        </p:attrNameLst>
                                      </p:cBhvr>
                                      <p:to>
                                        <p:strVal val="visible"/>
                                      </p:to>
                                    </p:set>
                                    <p:animEffect transition="in" filter="wheel(1)">
                                      <p:cBhvr>
                                        <p:cTn id="45" dur="2000"/>
                                        <p:tgtEl>
                                          <p:spTgt spid="22"/>
                                        </p:tgtEl>
                                      </p:cBhvr>
                                    </p:animEffect>
                                  </p:childTnLst>
                                </p:cTn>
                              </p:par>
                            </p:childTnLst>
                          </p:cTn>
                        </p:par>
                      </p:childTnLst>
                    </p:cTn>
                  </p:par>
                  <p:par>
                    <p:cTn id="46" fill="hold">
                      <p:stCondLst>
                        <p:cond delay="indefinite"/>
                      </p:stCondLst>
                      <p:childTnLst>
                        <p:par>
                          <p:cTn id="47" fill="hold">
                            <p:stCondLst>
                              <p:cond delay="0"/>
                            </p:stCondLst>
                            <p:childTnLst>
                              <p:par>
                                <p:cTn id="48" presetID="16" presetClass="entr" presetSubtype="21" fill="hold" grpId="0" nodeType="clickEffect">
                                  <p:stCondLst>
                                    <p:cond delay="0"/>
                                  </p:stCondLst>
                                  <p:childTnLst>
                                    <p:set>
                                      <p:cBhvr>
                                        <p:cTn id="49" dur="1" fill="hold">
                                          <p:stCondLst>
                                            <p:cond delay="0"/>
                                          </p:stCondLst>
                                        </p:cTn>
                                        <p:tgtEl>
                                          <p:spTgt spid="23"/>
                                        </p:tgtEl>
                                        <p:attrNameLst>
                                          <p:attrName>style.visibility</p:attrName>
                                        </p:attrNameLst>
                                      </p:cBhvr>
                                      <p:to>
                                        <p:strVal val="visible"/>
                                      </p:to>
                                    </p:set>
                                    <p:animEffect transition="in" filter="barn(inVertical)">
                                      <p:cBhvr>
                                        <p:cTn id="50" dur="500"/>
                                        <p:tgtEl>
                                          <p:spTgt spid="23"/>
                                        </p:tgtEl>
                                      </p:cBhvr>
                                    </p:animEffect>
                                  </p:childTnLst>
                                </p:cTn>
                              </p:par>
                            </p:childTnLst>
                          </p:cTn>
                        </p:par>
                        <p:par>
                          <p:cTn id="51" fill="hold">
                            <p:stCondLst>
                              <p:cond delay="500"/>
                            </p:stCondLst>
                            <p:childTnLst>
                              <p:par>
                                <p:cTn id="52" presetID="22" presetClass="entr" presetSubtype="8" fill="hold" grpId="0" nodeType="afterEffect">
                                  <p:stCondLst>
                                    <p:cond delay="0"/>
                                  </p:stCondLst>
                                  <p:childTnLst>
                                    <p:set>
                                      <p:cBhvr>
                                        <p:cTn id="53" dur="1" fill="hold">
                                          <p:stCondLst>
                                            <p:cond delay="0"/>
                                          </p:stCondLst>
                                        </p:cTn>
                                        <p:tgtEl>
                                          <p:spTgt spid="37"/>
                                        </p:tgtEl>
                                        <p:attrNameLst>
                                          <p:attrName>style.visibility</p:attrName>
                                        </p:attrNameLst>
                                      </p:cBhvr>
                                      <p:to>
                                        <p:strVal val="visible"/>
                                      </p:to>
                                    </p:set>
                                    <p:animEffect transition="in" filter="wipe(left)">
                                      <p:cBhvr>
                                        <p:cTn id="54" dur="500"/>
                                        <p:tgtEl>
                                          <p:spTgt spid="37"/>
                                        </p:tgtEl>
                                      </p:cBhvr>
                                    </p:animEffect>
                                  </p:childTnLst>
                                </p:cTn>
                              </p:par>
                            </p:childTnLst>
                          </p:cTn>
                        </p:par>
                        <p:par>
                          <p:cTn id="55" fill="hold">
                            <p:stCondLst>
                              <p:cond delay="1000"/>
                            </p:stCondLst>
                            <p:childTnLst>
                              <p:par>
                                <p:cTn id="56" presetID="22" presetClass="entr" presetSubtype="8" fill="hold" grpId="0" nodeType="afterEffect">
                                  <p:stCondLst>
                                    <p:cond delay="0"/>
                                  </p:stCondLst>
                                  <p:childTnLst>
                                    <p:set>
                                      <p:cBhvr>
                                        <p:cTn id="57" dur="1" fill="hold">
                                          <p:stCondLst>
                                            <p:cond delay="0"/>
                                          </p:stCondLst>
                                        </p:cTn>
                                        <p:tgtEl>
                                          <p:spTgt spid="38"/>
                                        </p:tgtEl>
                                        <p:attrNameLst>
                                          <p:attrName>style.visibility</p:attrName>
                                        </p:attrNameLst>
                                      </p:cBhvr>
                                      <p:to>
                                        <p:strVal val="visible"/>
                                      </p:to>
                                    </p:set>
                                    <p:animEffect transition="in" filter="wipe(left)">
                                      <p:cBhvr>
                                        <p:cTn id="58" dur="500"/>
                                        <p:tgtEl>
                                          <p:spTgt spid="38"/>
                                        </p:tgtEl>
                                      </p:cBhvr>
                                    </p:animEffect>
                                  </p:childTnLst>
                                </p:cTn>
                              </p:par>
                            </p:childTnLst>
                          </p:cTn>
                        </p:par>
                        <p:par>
                          <p:cTn id="59" fill="hold">
                            <p:stCondLst>
                              <p:cond delay="1500"/>
                            </p:stCondLst>
                            <p:childTnLst>
                              <p:par>
                                <p:cTn id="60" presetID="22" presetClass="entr" presetSubtype="8" fill="hold" grpId="0" nodeType="afterEffect">
                                  <p:stCondLst>
                                    <p:cond delay="0"/>
                                  </p:stCondLst>
                                  <p:childTnLst>
                                    <p:set>
                                      <p:cBhvr>
                                        <p:cTn id="61" dur="1" fill="hold">
                                          <p:stCondLst>
                                            <p:cond delay="0"/>
                                          </p:stCondLst>
                                        </p:cTn>
                                        <p:tgtEl>
                                          <p:spTgt spid="39"/>
                                        </p:tgtEl>
                                        <p:attrNameLst>
                                          <p:attrName>style.visibility</p:attrName>
                                        </p:attrNameLst>
                                      </p:cBhvr>
                                      <p:to>
                                        <p:strVal val="visible"/>
                                      </p:to>
                                    </p:set>
                                    <p:animEffect transition="in" filter="wipe(left)">
                                      <p:cBhvr>
                                        <p:cTn id="62" dur="500"/>
                                        <p:tgtEl>
                                          <p:spTgt spid="39"/>
                                        </p:tgtEl>
                                      </p:cBhvr>
                                    </p:animEffect>
                                  </p:childTnLst>
                                </p:cTn>
                              </p:par>
                            </p:childTnLst>
                          </p:cTn>
                        </p:par>
                        <p:par>
                          <p:cTn id="63" fill="hold">
                            <p:stCondLst>
                              <p:cond delay="2000"/>
                            </p:stCondLst>
                            <p:childTnLst>
                              <p:par>
                                <p:cTn id="64" presetID="22" presetClass="entr" presetSubtype="8" fill="hold" grpId="0" nodeType="afterEffect">
                                  <p:stCondLst>
                                    <p:cond delay="0"/>
                                  </p:stCondLst>
                                  <p:childTnLst>
                                    <p:set>
                                      <p:cBhvr>
                                        <p:cTn id="65" dur="1" fill="hold">
                                          <p:stCondLst>
                                            <p:cond delay="0"/>
                                          </p:stCondLst>
                                        </p:cTn>
                                        <p:tgtEl>
                                          <p:spTgt spid="40"/>
                                        </p:tgtEl>
                                        <p:attrNameLst>
                                          <p:attrName>style.visibility</p:attrName>
                                        </p:attrNameLst>
                                      </p:cBhvr>
                                      <p:to>
                                        <p:strVal val="visible"/>
                                      </p:to>
                                    </p:set>
                                    <p:animEffect transition="in" filter="wipe(left)">
                                      <p:cBhvr>
                                        <p:cTn id="66" dur="500"/>
                                        <p:tgtEl>
                                          <p:spTgt spid="40"/>
                                        </p:tgtEl>
                                      </p:cBhvr>
                                    </p:animEffect>
                                  </p:childTnLst>
                                </p:cTn>
                              </p:par>
                            </p:childTnLst>
                          </p:cTn>
                        </p:par>
                      </p:childTnLst>
                    </p:cTn>
                  </p:par>
                  <p:par>
                    <p:cTn id="67" fill="hold">
                      <p:stCondLst>
                        <p:cond delay="indefinite"/>
                      </p:stCondLst>
                      <p:childTnLst>
                        <p:par>
                          <p:cTn id="68" fill="hold">
                            <p:stCondLst>
                              <p:cond delay="0"/>
                            </p:stCondLst>
                            <p:childTnLst>
                              <p:par>
                                <p:cTn id="69" presetID="21" presetClass="entr" presetSubtype="1" fill="hold" grpId="0" nodeType="clickEffect">
                                  <p:stCondLst>
                                    <p:cond delay="0"/>
                                  </p:stCondLst>
                                  <p:childTnLst>
                                    <p:set>
                                      <p:cBhvr>
                                        <p:cTn id="70" dur="1" fill="hold">
                                          <p:stCondLst>
                                            <p:cond delay="0"/>
                                          </p:stCondLst>
                                        </p:cTn>
                                        <p:tgtEl>
                                          <p:spTgt spid="45"/>
                                        </p:tgtEl>
                                        <p:attrNameLst>
                                          <p:attrName>style.visibility</p:attrName>
                                        </p:attrNameLst>
                                      </p:cBhvr>
                                      <p:to>
                                        <p:strVal val="visible"/>
                                      </p:to>
                                    </p:set>
                                    <p:animEffect transition="in" filter="wheel(1)">
                                      <p:cBhvr>
                                        <p:cTn id="71" dur="20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animBg="1"/>
      <p:bldP spid="14" grpId="0" animBg="1"/>
      <p:bldP spid="15" grpId="0" animBg="1"/>
      <p:bldP spid="16" grpId="0" animBg="1"/>
      <p:bldP spid="17" grpId="0" animBg="1"/>
      <p:bldP spid="18" grpId="0"/>
      <p:bldP spid="19" grpId="0"/>
      <p:bldP spid="20" grpId="0"/>
      <p:bldP spid="21" grpId="0"/>
      <p:bldP spid="22" grpId="0" animBg="1"/>
      <p:bldP spid="23" grpId="0" animBg="1"/>
      <p:bldP spid="37" grpId="0"/>
      <p:bldP spid="38" grpId="0"/>
      <p:bldP spid="39" grpId="0"/>
      <p:bldP spid="40" grpId="0"/>
      <p:bldP spid="4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469181" y="170317"/>
            <a:ext cx="1608133" cy="646331"/>
          </a:xfrm>
          <a:prstGeom prst="rect">
            <a:avLst/>
          </a:prstGeom>
        </p:spPr>
        <p:txBody>
          <a:bodyPr wrap="none">
            <a:spAutoFit/>
          </a:bodyPr>
          <a:lstStyle/>
          <a:p>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Bài</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tập</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44" name="文本框 43"/>
          <p:cNvSpPr txBox="1"/>
          <p:nvPr/>
        </p:nvSpPr>
        <p:spPr>
          <a:xfrm>
            <a:off x="391027" y="274598"/>
            <a:ext cx="748923" cy="769441"/>
          </a:xfrm>
          <a:prstGeom prst="rect">
            <a:avLst/>
          </a:prstGeom>
          <a:noFill/>
        </p:spPr>
        <p:txBody>
          <a:bodyPr wrap="none" rtlCol="0">
            <a:spAutoFit/>
          </a:bodyPr>
          <a:lstStyle/>
          <a:p>
            <a:r>
              <a:rPr lang="en-US" altLang="zh-CN" sz="4400" b="1" dirty="0">
                <a:solidFill>
                  <a:schemeClr val="accent2"/>
                </a:solidFill>
                <a:latin typeface="Times New Roman" panose="02020603050405020304" pitchFamily="18" charset="0"/>
                <a:cs typeface="Times New Roman" panose="02020603050405020304" pitchFamily="18" charset="0"/>
                <a:sym typeface="+mn-lt"/>
              </a:rPr>
              <a:t>02</a:t>
            </a:r>
            <a:endParaRPr lang="zh-CN" altLang="en-US" sz="44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29" name="TextBox 28">
            <a:extLst>
              <a:ext uri="{FF2B5EF4-FFF2-40B4-BE49-F238E27FC236}">
                <a16:creationId xmlns:a16="http://schemas.microsoft.com/office/drawing/2014/main" id="{6A199A98-BEDD-4606-9E83-F437DD1ABC6B}"/>
              </a:ext>
            </a:extLst>
          </p:cNvPr>
          <p:cNvSpPr txBox="1"/>
          <p:nvPr/>
        </p:nvSpPr>
        <p:spPr>
          <a:xfrm>
            <a:off x="808875" y="1160458"/>
            <a:ext cx="10642608" cy="1815882"/>
          </a:xfrm>
          <a:prstGeom prst="rect">
            <a:avLst/>
          </a:prstGeom>
          <a:solidFill>
            <a:srgbClr val="FFFFCC"/>
          </a:solidFill>
        </p:spPr>
        <p:txBody>
          <a:bodyPr wrap="square">
            <a:spAutoFit/>
          </a:bodyPr>
          <a:lstStyle/>
          <a:p>
            <a:r>
              <a:rPr lang="en-US" sz="2800" b="1" i="1" u="sng" dirty="0" err="1">
                <a:solidFill>
                  <a:srgbClr val="FF0000"/>
                </a:solidFill>
                <a:latin typeface="Times New Roman" panose="02020603050405020304" pitchFamily="18" charset="0"/>
                <a:cs typeface="Times New Roman" panose="02020603050405020304" pitchFamily="18" charset="0"/>
              </a:rPr>
              <a:t>Câu</a:t>
            </a:r>
            <a:r>
              <a:rPr lang="en-US" sz="2800" b="1" i="1" u="sng" dirty="0">
                <a:solidFill>
                  <a:srgbClr val="FF0000"/>
                </a:solidFill>
                <a:latin typeface="Times New Roman" panose="02020603050405020304" pitchFamily="18" charset="0"/>
                <a:cs typeface="Times New Roman" panose="02020603050405020304" pitchFamily="18" charset="0"/>
              </a:rPr>
              <a:t> 11:</a:t>
            </a:r>
            <a:r>
              <a:rPr lang="en-US" sz="2800" b="1" i="1" dirty="0">
                <a:solidFill>
                  <a:srgbClr val="FF0000"/>
                </a:solidFill>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Cho nguyên tố X (Z = 16). Hãy nêu tính chất hóa học cơ bản của X: Kim loại hay phi kim, hóa trị cao nhất với oxygen, hóa trị với hydrogen, công thức oxide cao nhất, hợp chất khí với hydrogen, công thức hydroxide tương ứng và tính chất.</a:t>
            </a:r>
            <a:endParaRPr lang="en-US" sz="2800" dirty="0">
              <a:latin typeface="Times New Roman" panose="02020603050405020304" pitchFamily="18" charset="0"/>
              <a:cs typeface="Times New Roman" panose="02020603050405020304" pitchFamily="18" charset="0"/>
            </a:endParaRPr>
          </a:p>
        </p:txBody>
      </p:sp>
      <p:sp>
        <p:nvSpPr>
          <p:cNvPr id="5" name="矩形 2">
            <a:extLst>
              <a:ext uri="{FF2B5EF4-FFF2-40B4-BE49-F238E27FC236}">
                <a16:creationId xmlns:a16="http://schemas.microsoft.com/office/drawing/2014/main" id="{449683A6-B7C4-4217-84B2-2AE4B70A6980}"/>
              </a:ext>
            </a:extLst>
          </p:cNvPr>
          <p:cNvSpPr/>
          <p:nvPr/>
        </p:nvSpPr>
        <p:spPr>
          <a:xfrm>
            <a:off x="5096302" y="2976340"/>
            <a:ext cx="1369286" cy="523220"/>
          </a:xfrm>
          <a:prstGeom prst="rect">
            <a:avLst/>
          </a:prstGeom>
        </p:spPr>
        <p:txBody>
          <a:bodyPr wrap="none">
            <a:spAutoFit/>
          </a:bodyPr>
          <a:lstStyle/>
          <a:p>
            <a:r>
              <a:rPr lang="en-US" altLang="zh-CN" sz="2800" b="1" dirty="0" err="1">
                <a:solidFill>
                  <a:srgbClr val="00B0F0"/>
                </a:solidFill>
                <a:latin typeface="Times New Roman" panose="02020603050405020304" pitchFamily="18" charset="0"/>
                <a:cs typeface="Times New Roman" panose="02020603050405020304" pitchFamily="18" charset="0"/>
                <a:sym typeface="+mn-lt"/>
              </a:rPr>
              <a:t>Lời</a:t>
            </a:r>
            <a:r>
              <a:rPr lang="en-US" altLang="zh-CN" sz="2800" b="1" dirty="0">
                <a:solidFill>
                  <a:srgbClr val="00B0F0"/>
                </a:solidFill>
                <a:latin typeface="Times New Roman" panose="02020603050405020304" pitchFamily="18" charset="0"/>
                <a:cs typeface="Times New Roman" panose="02020603050405020304" pitchFamily="18" charset="0"/>
                <a:sym typeface="+mn-lt"/>
              </a:rPr>
              <a:t> </a:t>
            </a:r>
            <a:r>
              <a:rPr lang="en-US" altLang="zh-CN" sz="2800" b="1" dirty="0" err="1">
                <a:solidFill>
                  <a:srgbClr val="00B0F0"/>
                </a:solidFill>
                <a:latin typeface="Times New Roman" panose="02020603050405020304" pitchFamily="18" charset="0"/>
                <a:cs typeface="Times New Roman" panose="02020603050405020304" pitchFamily="18" charset="0"/>
                <a:sym typeface="+mn-lt"/>
              </a:rPr>
              <a:t>giải</a:t>
            </a:r>
            <a:endParaRPr lang="zh-CN" altLang="en-US" sz="2800" b="1" dirty="0">
              <a:solidFill>
                <a:srgbClr val="00B0F0"/>
              </a:solidFill>
              <a:latin typeface="Times New Roman" panose="02020603050405020304" pitchFamily="18" charset="0"/>
              <a:cs typeface="Times New Roman" panose="02020603050405020304" pitchFamily="18" charset="0"/>
              <a:sym typeface="+mn-lt"/>
            </a:endParaRPr>
          </a:p>
        </p:txBody>
      </p:sp>
      <p:sp>
        <p:nvSpPr>
          <p:cNvPr id="7" name="TextBox 6">
            <a:extLst>
              <a:ext uri="{FF2B5EF4-FFF2-40B4-BE49-F238E27FC236}">
                <a16:creationId xmlns:a16="http://schemas.microsoft.com/office/drawing/2014/main" id="{E2E12731-82B4-45AB-8646-431B166CD7F7}"/>
              </a:ext>
            </a:extLst>
          </p:cNvPr>
          <p:cNvSpPr txBox="1"/>
          <p:nvPr/>
        </p:nvSpPr>
        <p:spPr>
          <a:xfrm>
            <a:off x="320041" y="3512329"/>
            <a:ext cx="6098344" cy="523220"/>
          </a:xfrm>
          <a:prstGeom prst="rect">
            <a:avLst/>
          </a:prstGeom>
          <a:noFill/>
        </p:spPr>
        <p:txBody>
          <a:bodyPr wrap="square">
            <a:spAutoFit/>
          </a:bodyPr>
          <a:lstStyle/>
          <a:p>
            <a:r>
              <a:rPr lang="vi-VN" sz="2800" b="0" i="0" dirty="0">
                <a:solidFill>
                  <a:srgbClr val="333333"/>
                </a:solidFill>
                <a:effectLst/>
                <a:latin typeface="Times New Roman" panose="02020603050405020304" pitchFamily="18" charset="0"/>
                <a:cs typeface="Times New Roman" panose="02020603050405020304" pitchFamily="18" charset="0"/>
              </a:rPr>
              <a:t>- Cấu hình electron : 1s</a:t>
            </a:r>
            <a:r>
              <a:rPr lang="vi-VN" sz="2800" b="0" i="0" baseline="30000" dirty="0">
                <a:solidFill>
                  <a:srgbClr val="333333"/>
                </a:solidFill>
                <a:effectLst/>
                <a:latin typeface="Times New Roman" panose="02020603050405020304" pitchFamily="18" charset="0"/>
                <a:cs typeface="Times New Roman" panose="02020603050405020304" pitchFamily="18" charset="0"/>
              </a:rPr>
              <a:t>2</a:t>
            </a:r>
            <a:r>
              <a:rPr lang="vi-VN" sz="2800" b="0" i="0" dirty="0">
                <a:solidFill>
                  <a:srgbClr val="333333"/>
                </a:solidFill>
                <a:effectLst/>
                <a:latin typeface="Times New Roman" panose="02020603050405020304" pitchFamily="18" charset="0"/>
                <a:cs typeface="Times New Roman" panose="02020603050405020304" pitchFamily="18" charset="0"/>
              </a:rPr>
              <a:t>2s</a:t>
            </a:r>
            <a:r>
              <a:rPr lang="vi-VN" sz="2800" b="0" i="0" baseline="30000" dirty="0">
                <a:solidFill>
                  <a:srgbClr val="333333"/>
                </a:solidFill>
                <a:effectLst/>
                <a:latin typeface="Times New Roman" panose="02020603050405020304" pitchFamily="18" charset="0"/>
                <a:cs typeface="Times New Roman" panose="02020603050405020304" pitchFamily="18" charset="0"/>
              </a:rPr>
              <a:t>2</a:t>
            </a:r>
            <a:r>
              <a:rPr lang="vi-VN" sz="2800" b="0" i="0" dirty="0">
                <a:solidFill>
                  <a:srgbClr val="333333"/>
                </a:solidFill>
                <a:effectLst/>
                <a:latin typeface="Times New Roman" panose="02020603050405020304" pitchFamily="18" charset="0"/>
                <a:cs typeface="Times New Roman" panose="02020603050405020304" pitchFamily="18" charset="0"/>
              </a:rPr>
              <a:t>2p</a:t>
            </a:r>
            <a:r>
              <a:rPr lang="vi-VN" sz="2800" b="0" i="0" baseline="30000" dirty="0">
                <a:solidFill>
                  <a:srgbClr val="333333"/>
                </a:solidFill>
                <a:effectLst/>
                <a:latin typeface="Times New Roman" panose="02020603050405020304" pitchFamily="18" charset="0"/>
                <a:cs typeface="Times New Roman" panose="02020603050405020304" pitchFamily="18" charset="0"/>
              </a:rPr>
              <a:t>6</a:t>
            </a:r>
            <a:r>
              <a:rPr lang="vi-VN" sz="2800" b="0" i="0" dirty="0">
                <a:solidFill>
                  <a:srgbClr val="333333"/>
                </a:solidFill>
                <a:effectLst/>
                <a:latin typeface="Times New Roman" panose="02020603050405020304" pitchFamily="18" charset="0"/>
                <a:cs typeface="Times New Roman" panose="02020603050405020304" pitchFamily="18" charset="0"/>
              </a:rPr>
              <a:t>3s</a:t>
            </a:r>
            <a:r>
              <a:rPr lang="vi-VN" sz="2800" b="0" i="0" baseline="30000" dirty="0">
                <a:solidFill>
                  <a:srgbClr val="333333"/>
                </a:solidFill>
                <a:effectLst/>
                <a:latin typeface="Times New Roman" panose="02020603050405020304" pitchFamily="18" charset="0"/>
                <a:cs typeface="Times New Roman" panose="02020603050405020304" pitchFamily="18" charset="0"/>
              </a:rPr>
              <a:t>2</a:t>
            </a:r>
            <a:r>
              <a:rPr lang="vi-VN" sz="2800" b="0" i="0" dirty="0">
                <a:solidFill>
                  <a:srgbClr val="333333"/>
                </a:solidFill>
                <a:effectLst/>
                <a:latin typeface="Times New Roman" panose="02020603050405020304" pitchFamily="18" charset="0"/>
                <a:cs typeface="Times New Roman" panose="02020603050405020304" pitchFamily="18" charset="0"/>
              </a:rPr>
              <a:t>3p</a:t>
            </a:r>
            <a:r>
              <a:rPr lang="vi-VN" sz="2800" b="0" i="0" baseline="30000" dirty="0">
                <a:solidFill>
                  <a:srgbClr val="333333"/>
                </a:solidFill>
                <a:effectLst/>
                <a:latin typeface="Times New Roman" panose="02020603050405020304" pitchFamily="18" charset="0"/>
                <a:cs typeface="Times New Roman" panose="02020603050405020304" pitchFamily="18" charset="0"/>
              </a:rPr>
              <a:t>4</a:t>
            </a:r>
            <a:r>
              <a:rPr lang="vi-VN" sz="2800" b="0" i="0" dirty="0">
                <a:solidFill>
                  <a:srgbClr val="333333"/>
                </a:solidFill>
                <a:effectLst/>
                <a:latin typeface="Times New Roman" panose="02020603050405020304" pitchFamily="18" charset="0"/>
                <a:cs typeface="Times New Roman" panose="02020603050405020304" pitchFamily="18" charset="0"/>
              </a:rPr>
              <a:t>  </a:t>
            </a:r>
            <a:endParaRPr lang="vi-VN" sz="2800"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19693A81-DA59-4872-8888-90765511353B}"/>
              </a:ext>
            </a:extLst>
          </p:cNvPr>
          <p:cNvSpPr txBox="1"/>
          <p:nvPr/>
        </p:nvSpPr>
        <p:spPr>
          <a:xfrm>
            <a:off x="320041" y="3941655"/>
            <a:ext cx="6313344" cy="523220"/>
          </a:xfrm>
          <a:prstGeom prst="rect">
            <a:avLst/>
          </a:prstGeom>
          <a:noFill/>
        </p:spPr>
        <p:txBody>
          <a:bodyPr wrap="square">
            <a:spAutoFit/>
          </a:bodyPr>
          <a:lstStyle/>
          <a:p>
            <a:r>
              <a:rPr lang="vi-VN" sz="2800" b="0" i="0" dirty="0">
                <a:solidFill>
                  <a:srgbClr val="333333"/>
                </a:solidFill>
                <a:effectLst/>
                <a:latin typeface="Times New Roman" panose="02020603050405020304" pitchFamily="18" charset="0"/>
                <a:cs typeface="Times New Roman" panose="02020603050405020304" pitchFamily="18" charset="0"/>
              </a:rPr>
              <a:t>- X có những tính chất hóa học cơ bản sau:</a:t>
            </a:r>
            <a:endParaRPr lang="vi-VN" sz="2800" dirty="0">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8A2624F4-FF1F-4AB4-A101-FED8A24075B4}"/>
              </a:ext>
            </a:extLst>
          </p:cNvPr>
          <p:cNvSpPr txBox="1"/>
          <p:nvPr/>
        </p:nvSpPr>
        <p:spPr>
          <a:xfrm>
            <a:off x="535041" y="4422890"/>
            <a:ext cx="6098344" cy="523220"/>
          </a:xfrm>
          <a:prstGeom prst="rect">
            <a:avLst/>
          </a:prstGeom>
          <a:noFill/>
        </p:spPr>
        <p:txBody>
          <a:bodyPr wrap="square">
            <a:spAutoFit/>
          </a:bodyPr>
          <a:lstStyle/>
          <a:p>
            <a:r>
              <a:rPr lang="vi-VN" sz="2800" b="0" i="0" dirty="0">
                <a:solidFill>
                  <a:srgbClr val="333333"/>
                </a:solidFill>
                <a:effectLst/>
                <a:latin typeface="Times New Roman" panose="02020603050405020304" pitchFamily="18" charset="0"/>
                <a:cs typeface="Times New Roman" panose="02020603050405020304" pitchFamily="18" charset="0"/>
              </a:rPr>
              <a:t>+ X là phi kim        </a:t>
            </a:r>
            <a:endParaRPr lang="vi-VN" sz="2800" dirty="0">
              <a:latin typeface="Times New Roman" panose="02020603050405020304" pitchFamily="18" charset="0"/>
              <a:cs typeface="Times New Roman" panose="02020603050405020304" pitchFamily="18" charset="0"/>
            </a:endParaRPr>
          </a:p>
        </p:txBody>
      </p:sp>
      <p:sp>
        <p:nvSpPr>
          <p:cNvPr id="13" name="TextBox 12">
            <a:extLst>
              <a:ext uri="{FF2B5EF4-FFF2-40B4-BE49-F238E27FC236}">
                <a16:creationId xmlns:a16="http://schemas.microsoft.com/office/drawing/2014/main" id="{739569F7-257C-4608-9B94-B029146F369E}"/>
              </a:ext>
            </a:extLst>
          </p:cNvPr>
          <p:cNvSpPr txBox="1"/>
          <p:nvPr/>
        </p:nvSpPr>
        <p:spPr>
          <a:xfrm>
            <a:off x="535041" y="4884555"/>
            <a:ext cx="6098344" cy="523220"/>
          </a:xfrm>
          <a:prstGeom prst="rect">
            <a:avLst/>
          </a:prstGeom>
          <a:noFill/>
        </p:spPr>
        <p:txBody>
          <a:bodyPr wrap="square">
            <a:spAutoFit/>
          </a:bodyPr>
          <a:lstStyle/>
          <a:p>
            <a:r>
              <a:rPr lang="vi-VN" sz="2800" b="0" i="0" dirty="0">
                <a:solidFill>
                  <a:srgbClr val="333333"/>
                </a:solidFill>
                <a:effectLst/>
                <a:latin typeface="Times New Roman" panose="02020603050405020304" pitchFamily="18" charset="0"/>
                <a:cs typeface="Times New Roman" panose="02020603050405020304" pitchFamily="18" charset="0"/>
              </a:rPr>
              <a:t>+ Hóa trị cao nhất với oxygen: VI     </a:t>
            </a:r>
            <a:endParaRPr lang="vi-VN" sz="2800" dirty="0">
              <a:latin typeface="Times New Roman" panose="02020603050405020304" pitchFamily="18" charset="0"/>
              <a:cs typeface="Times New Roman" panose="02020603050405020304" pitchFamily="18" charset="0"/>
            </a:endParaRPr>
          </a:p>
        </p:txBody>
      </p:sp>
      <p:sp>
        <p:nvSpPr>
          <p:cNvPr id="15" name="TextBox 14">
            <a:extLst>
              <a:ext uri="{FF2B5EF4-FFF2-40B4-BE49-F238E27FC236}">
                <a16:creationId xmlns:a16="http://schemas.microsoft.com/office/drawing/2014/main" id="{7BC16CBA-10C3-4176-A21C-6ACC20B2EBD6}"/>
              </a:ext>
            </a:extLst>
          </p:cNvPr>
          <p:cNvSpPr txBox="1"/>
          <p:nvPr/>
        </p:nvSpPr>
        <p:spPr>
          <a:xfrm>
            <a:off x="535041" y="5365032"/>
            <a:ext cx="6098344" cy="523220"/>
          </a:xfrm>
          <a:prstGeom prst="rect">
            <a:avLst/>
          </a:prstGeom>
          <a:noFill/>
        </p:spPr>
        <p:txBody>
          <a:bodyPr wrap="square">
            <a:spAutoFit/>
          </a:bodyPr>
          <a:lstStyle/>
          <a:p>
            <a:r>
              <a:rPr lang="vi-VN" sz="2800" b="0" i="0" dirty="0">
                <a:solidFill>
                  <a:srgbClr val="333333"/>
                </a:solidFill>
                <a:effectLst/>
                <a:latin typeface="Times New Roman" panose="02020603050405020304" pitchFamily="18" charset="0"/>
                <a:cs typeface="Times New Roman" panose="02020603050405020304" pitchFamily="18" charset="0"/>
              </a:rPr>
              <a:t>+ Hóa trị với hydrogen: II       </a:t>
            </a:r>
            <a:endParaRPr lang="vi-VN" sz="2800" dirty="0">
              <a:latin typeface="Times New Roman" panose="02020603050405020304" pitchFamily="18" charset="0"/>
              <a:cs typeface="Times New Roman" panose="02020603050405020304" pitchFamily="18" charset="0"/>
            </a:endParaRPr>
          </a:p>
        </p:txBody>
      </p:sp>
      <p:sp>
        <p:nvSpPr>
          <p:cNvPr id="17" name="TextBox 16">
            <a:extLst>
              <a:ext uri="{FF2B5EF4-FFF2-40B4-BE49-F238E27FC236}">
                <a16:creationId xmlns:a16="http://schemas.microsoft.com/office/drawing/2014/main" id="{77A8C864-07A7-4961-A8A7-B21CA4BD6C71}"/>
              </a:ext>
            </a:extLst>
          </p:cNvPr>
          <p:cNvSpPr txBox="1"/>
          <p:nvPr/>
        </p:nvSpPr>
        <p:spPr>
          <a:xfrm>
            <a:off x="535041" y="5778495"/>
            <a:ext cx="6098344" cy="523220"/>
          </a:xfrm>
          <a:prstGeom prst="rect">
            <a:avLst/>
          </a:prstGeom>
          <a:noFill/>
        </p:spPr>
        <p:txBody>
          <a:bodyPr wrap="square">
            <a:spAutoFit/>
          </a:bodyPr>
          <a:lstStyle/>
          <a:p>
            <a:r>
              <a:rPr lang="vi-VN" sz="2800" b="0" i="0" dirty="0">
                <a:solidFill>
                  <a:srgbClr val="333333"/>
                </a:solidFill>
                <a:effectLst/>
                <a:latin typeface="Times New Roman" panose="02020603050405020304" pitchFamily="18" charset="0"/>
                <a:cs typeface="Times New Roman" panose="02020603050405020304" pitchFamily="18" charset="0"/>
              </a:rPr>
              <a:t>+ Công thức oxide cao nhất: XO</a:t>
            </a:r>
            <a:r>
              <a:rPr lang="vi-VN" sz="2800" b="0" i="0" baseline="-25000" dirty="0">
                <a:solidFill>
                  <a:srgbClr val="333333"/>
                </a:solidFill>
                <a:effectLst/>
                <a:latin typeface="Times New Roman" panose="02020603050405020304" pitchFamily="18" charset="0"/>
                <a:cs typeface="Times New Roman" panose="02020603050405020304" pitchFamily="18" charset="0"/>
              </a:rPr>
              <a:t>3</a:t>
            </a:r>
            <a:endParaRPr lang="vi-VN" sz="2800" dirty="0">
              <a:latin typeface="Times New Roman" panose="02020603050405020304" pitchFamily="18" charset="0"/>
              <a:cs typeface="Times New Roman" panose="02020603050405020304" pitchFamily="18" charset="0"/>
            </a:endParaRPr>
          </a:p>
        </p:txBody>
      </p:sp>
      <p:cxnSp>
        <p:nvCxnSpPr>
          <p:cNvPr id="16" name="Straight Connector 15">
            <a:extLst>
              <a:ext uri="{FF2B5EF4-FFF2-40B4-BE49-F238E27FC236}">
                <a16:creationId xmlns:a16="http://schemas.microsoft.com/office/drawing/2014/main" id="{5B134C2F-A159-4556-A2F4-4D3E6C7F5487}"/>
              </a:ext>
            </a:extLst>
          </p:cNvPr>
          <p:cNvCxnSpPr/>
          <p:nvPr/>
        </p:nvCxnSpPr>
        <p:spPr>
          <a:xfrm>
            <a:off x="6611814" y="3438005"/>
            <a:ext cx="0" cy="2863710"/>
          </a:xfrm>
          <a:prstGeom prst="line">
            <a:avLst/>
          </a:prstGeom>
          <a:ln w="28575">
            <a:prstDash val="lgDashDot"/>
          </a:ln>
        </p:spPr>
        <p:style>
          <a:lnRef idx="1">
            <a:schemeClr val="accent2"/>
          </a:lnRef>
          <a:fillRef idx="0">
            <a:schemeClr val="accent2"/>
          </a:fillRef>
          <a:effectRef idx="0">
            <a:schemeClr val="accent2"/>
          </a:effectRef>
          <a:fontRef idx="minor">
            <a:schemeClr val="tx1"/>
          </a:fontRef>
        </p:style>
      </p:cxnSp>
      <p:sp>
        <p:nvSpPr>
          <p:cNvPr id="21" name="TextBox 20">
            <a:extLst>
              <a:ext uri="{FF2B5EF4-FFF2-40B4-BE49-F238E27FC236}">
                <a16:creationId xmlns:a16="http://schemas.microsoft.com/office/drawing/2014/main" id="{38C63689-D45F-443B-9E32-B21A8A958B2F}"/>
              </a:ext>
            </a:extLst>
          </p:cNvPr>
          <p:cNvSpPr txBox="1"/>
          <p:nvPr/>
        </p:nvSpPr>
        <p:spPr>
          <a:xfrm>
            <a:off x="6734530" y="3878822"/>
            <a:ext cx="6098344" cy="954107"/>
          </a:xfrm>
          <a:prstGeom prst="rect">
            <a:avLst/>
          </a:prstGeom>
          <a:noFill/>
        </p:spPr>
        <p:txBody>
          <a:bodyPr wrap="square">
            <a:spAutoFit/>
          </a:bodyPr>
          <a:lstStyle/>
          <a:p>
            <a:r>
              <a:rPr lang="vi-VN" sz="2800" b="0" i="0" dirty="0">
                <a:solidFill>
                  <a:srgbClr val="333333"/>
                </a:solidFill>
                <a:effectLst/>
                <a:latin typeface="Times New Roman" panose="02020603050405020304" pitchFamily="18" charset="0"/>
                <a:cs typeface="Times New Roman" panose="02020603050405020304" pitchFamily="18" charset="0"/>
              </a:rPr>
              <a:t>+ Công thức hợp chất khí với </a:t>
            </a:r>
          </a:p>
          <a:p>
            <a:r>
              <a:rPr lang="vi-VN" sz="2800" b="0" i="0" dirty="0">
                <a:solidFill>
                  <a:srgbClr val="333333"/>
                </a:solidFill>
                <a:effectLst/>
                <a:latin typeface="Times New Roman" panose="02020603050405020304" pitchFamily="18" charset="0"/>
                <a:cs typeface="Times New Roman" panose="02020603050405020304" pitchFamily="18" charset="0"/>
              </a:rPr>
              <a:t>hydrogen: H</a:t>
            </a:r>
            <a:r>
              <a:rPr lang="vi-VN" sz="2800" b="0" i="0" baseline="-25000" dirty="0">
                <a:solidFill>
                  <a:srgbClr val="333333"/>
                </a:solidFill>
                <a:effectLst/>
                <a:latin typeface="Times New Roman" panose="02020603050405020304" pitchFamily="18" charset="0"/>
                <a:cs typeface="Times New Roman" panose="02020603050405020304" pitchFamily="18" charset="0"/>
              </a:rPr>
              <a:t>2</a:t>
            </a:r>
            <a:r>
              <a:rPr lang="vi-VN" sz="2800" b="0" i="0" dirty="0">
                <a:solidFill>
                  <a:srgbClr val="333333"/>
                </a:solidFill>
                <a:effectLst/>
                <a:latin typeface="Times New Roman" panose="02020603050405020304" pitchFamily="18" charset="0"/>
                <a:cs typeface="Times New Roman" panose="02020603050405020304" pitchFamily="18" charset="0"/>
              </a:rPr>
              <a:t>X                </a:t>
            </a:r>
            <a:endParaRPr lang="vi-VN" sz="2800" dirty="0">
              <a:latin typeface="Times New Roman" panose="02020603050405020304" pitchFamily="18" charset="0"/>
              <a:cs typeface="Times New Roman" panose="02020603050405020304" pitchFamily="18" charset="0"/>
            </a:endParaRPr>
          </a:p>
        </p:txBody>
      </p:sp>
      <p:sp>
        <p:nvSpPr>
          <p:cNvPr id="23" name="TextBox 22">
            <a:extLst>
              <a:ext uri="{FF2B5EF4-FFF2-40B4-BE49-F238E27FC236}">
                <a16:creationId xmlns:a16="http://schemas.microsoft.com/office/drawing/2014/main" id="{15D11BFA-32B2-4188-8A72-D92E7F3BB12B}"/>
              </a:ext>
            </a:extLst>
          </p:cNvPr>
          <p:cNvSpPr txBox="1"/>
          <p:nvPr/>
        </p:nvSpPr>
        <p:spPr>
          <a:xfrm>
            <a:off x="6756101" y="4884555"/>
            <a:ext cx="6752492" cy="954107"/>
          </a:xfrm>
          <a:prstGeom prst="rect">
            <a:avLst/>
          </a:prstGeom>
          <a:noFill/>
        </p:spPr>
        <p:txBody>
          <a:bodyPr wrap="square">
            <a:spAutoFit/>
          </a:bodyPr>
          <a:lstStyle/>
          <a:p>
            <a:r>
              <a:rPr lang="vi-VN" sz="2800" b="0" i="0" dirty="0">
                <a:solidFill>
                  <a:srgbClr val="333333"/>
                </a:solidFill>
                <a:effectLst/>
                <a:latin typeface="Times New Roman" panose="02020603050405020304" pitchFamily="18" charset="0"/>
                <a:cs typeface="Times New Roman" panose="02020603050405020304" pitchFamily="18" charset="0"/>
              </a:rPr>
              <a:t>+ Công thức hydroxide tương </a:t>
            </a:r>
          </a:p>
          <a:p>
            <a:r>
              <a:rPr lang="vi-VN" sz="2800" b="0" i="0" dirty="0">
                <a:solidFill>
                  <a:srgbClr val="333333"/>
                </a:solidFill>
                <a:effectLst/>
                <a:latin typeface="Times New Roman" panose="02020603050405020304" pitchFamily="18" charset="0"/>
                <a:cs typeface="Times New Roman" panose="02020603050405020304" pitchFamily="18" charset="0"/>
              </a:rPr>
              <a:t>ứng: H</a:t>
            </a:r>
            <a:r>
              <a:rPr lang="vi-VN" sz="2800" b="0" i="0" baseline="-25000" dirty="0">
                <a:solidFill>
                  <a:srgbClr val="333333"/>
                </a:solidFill>
                <a:effectLst/>
                <a:latin typeface="Times New Roman" panose="02020603050405020304" pitchFamily="18" charset="0"/>
                <a:cs typeface="Times New Roman" panose="02020603050405020304" pitchFamily="18" charset="0"/>
              </a:rPr>
              <a:t>2</a:t>
            </a:r>
            <a:r>
              <a:rPr lang="vi-VN" sz="2800" b="0" i="0" dirty="0">
                <a:solidFill>
                  <a:srgbClr val="333333"/>
                </a:solidFill>
                <a:effectLst/>
                <a:latin typeface="Times New Roman" panose="02020603050405020304" pitchFamily="18" charset="0"/>
                <a:cs typeface="Times New Roman" panose="02020603050405020304" pitchFamily="18" charset="0"/>
              </a:rPr>
              <a:t>XO</a:t>
            </a:r>
            <a:r>
              <a:rPr lang="vi-VN" sz="2800" b="0" i="0" baseline="-25000" dirty="0">
                <a:solidFill>
                  <a:srgbClr val="333333"/>
                </a:solidFill>
                <a:effectLst/>
                <a:latin typeface="Times New Roman" panose="02020603050405020304" pitchFamily="18" charset="0"/>
                <a:cs typeface="Times New Roman" panose="02020603050405020304" pitchFamily="18" charset="0"/>
              </a:rPr>
              <a:t>4 </a:t>
            </a:r>
            <a:r>
              <a:rPr lang="vi-VN" sz="2800" b="0" i="0" dirty="0">
                <a:solidFill>
                  <a:srgbClr val="333333"/>
                </a:solidFill>
                <a:effectLst/>
                <a:latin typeface="Times New Roman" panose="02020603050405020304" pitchFamily="18" charset="0"/>
                <a:cs typeface="Times New Roman" panose="02020603050405020304" pitchFamily="18" charset="0"/>
              </a:rPr>
              <a:t>             </a:t>
            </a:r>
            <a:endParaRPr lang="vi-VN" sz="2800" dirty="0">
              <a:latin typeface="Times New Roman" panose="02020603050405020304" pitchFamily="18" charset="0"/>
              <a:cs typeface="Times New Roman" panose="02020603050405020304" pitchFamily="18" charset="0"/>
            </a:endParaRPr>
          </a:p>
        </p:txBody>
      </p:sp>
      <p:sp>
        <p:nvSpPr>
          <p:cNvPr id="25" name="TextBox 24">
            <a:extLst>
              <a:ext uri="{FF2B5EF4-FFF2-40B4-BE49-F238E27FC236}">
                <a16:creationId xmlns:a16="http://schemas.microsoft.com/office/drawing/2014/main" id="{BE6D3C93-306F-4EC1-9C38-E7D92F7DAF12}"/>
              </a:ext>
            </a:extLst>
          </p:cNvPr>
          <p:cNvSpPr txBox="1"/>
          <p:nvPr/>
        </p:nvSpPr>
        <p:spPr>
          <a:xfrm>
            <a:off x="6756101" y="5780531"/>
            <a:ext cx="7104184" cy="523220"/>
          </a:xfrm>
          <a:prstGeom prst="rect">
            <a:avLst/>
          </a:prstGeom>
          <a:noFill/>
        </p:spPr>
        <p:txBody>
          <a:bodyPr wrap="square">
            <a:spAutoFit/>
          </a:bodyPr>
          <a:lstStyle/>
          <a:p>
            <a:pPr algn="l"/>
            <a:r>
              <a:rPr lang="vi-VN" sz="2800" b="0" i="0" dirty="0">
                <a:solidFill>
                  <a:srgbClr val="333333"/>
                </a:solidFill>
                <a:effectLst/>
                <a:latin typeface="Times New Roman" panose="02020603050405020304" pitchFamily="18" charset="0"/>
                <a:cs typeface="Times New Roman" panose="02020603050405020304" pitchFamily="18" charset="0"/>
              </a:rPr>
              <a:t>+ H</a:t>
            </a:r>
            <a:r>
              <a:rPr lang="vi-VN" sz="2800" b="0" i="0" baseline="-25000" dirty="0">
                <a:solidFill>
                  <a:srgbClr val="333333"/>
                </a:solidFill>
                <a:effectLst/>
                <a:latin typeface="Times New Roman" panose="02020603050405020304" pitchFamily="18" charset="0"/>
                <a:cs typeface="Times New Roman" panose="02020603050405020304" pitchFamily="18" charset="0"/>
              </a:rPr>
              <a:t>2</a:t>
            </a:r>
            <a:r>
              <a:rPr lang="vi-VN" sz="2800" b="0" i="0" dirty="0">
                <a:solidFill>
                  <a:srgbClr val="333333"/>
                </a:solidFill>
                <a:effectLst/>
                <a:latin typeface="Times New Roman" panose="02020603050405020304" pitchFamily="18" charset="0"/>
                <a:cs typeface="Times New Roman" panose="02020603050405020304" pitchFamily="18" charset="0"/>
              </a:rPr>
              <a:t>XO</a:t>
            </a:r>
            <a:r>
              <a:rPr lang="vi-VN" sz="2800" b="0" i="0" baseline="-25000" dirty="0">
                <a:solidFill>
                  <a:srgbClr val="333333"/>
                </a:solidFill>
                <a:effectLst/>
                <a:latin typeface="Times New Roman" panose="02020603050405020304" pitchFamily="18" charset="0"/>
                <a:cs typeface="Times New Roman" panose="02020603050405020304" pitchFamily="18" charset="0"/>
              </a:rPr>
              <a:t>4</a:t>
            </a:r>
            <a:r>
              <a:rPr lang="vi-VN" sz="2800" b="0" i="0" dirty="0">
                <a:solidFill>
                  <a:srgbClr val="333333"/>
                </a:solidFill>
                <a:effectLst/>
                <a:latin typeface="Times New Roman" panose="02020603050405020304" pitchFamily="18" charset="0"/>
                <a:cs typeface="Times New Roman" panose="02020603050405020304" pitchFamily="18" charset="0"/>
              </a:rPr>
              <a:t> là một acid mạnh.</a:t>
            </a:r>
          </a:p>
        </p:txBody>
      </p:sp>
    </p:spTree>
    <p:extLst>
      <p:ext uri="{BB962C8B-B14F-4D97-AF65-F5344CB8AC3E}">
        <p14:creationId xmlns:p14="http://schemas.microsoft.com/office/powerpoint/2010/main" val="25441454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barn(inVertical)">
                                      <p:cBhvr>
                                        <p:cTn id="7" dur="500"/>
                                        <p:tgtEl>
                                          <p:spTgt spid="2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arn(inVertic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barn(inVertical)">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barn(inVertical)">
                                      <p:cBhvr>
                                        <p:cTn id="32" dur="5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barn(inVertical)">
                                      <p:cBhvr>
                                        <p:cTn id="37" dur="500"/>
                                        <p:tgtEl>
                                          <p:spTgt spid="15"/>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barn(inVertical)">
                                      <p:cBhvr>
                                        <p:cTn id="42" dur="500"/>
                                        <p:tgtEl>
                                          <p:spTgt spid="17"/>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animEffect transition="in" filter="barn(inVertical)">
                                      <p:cBhvr>
                                        <p:cTn id="47" dur="500"/>
                                        <p:tgtEl>
                                          <p:spTgt spid="21"/>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23"/>
                                        </p:tgtEl>
                                        <p:attrNameLst>
                                          <p:attrName>style.visibility</p:attrName>
                                        </p:attrNameLst>
                                      </p:cBhvr>
                                      <p:to>
                                        <p:strVal val="visible"/>
                                      </p:to>
                                    </p:set>
                                    <p:animEffect transition="in" filter="barn(inVertical)">
                                      <p:cBhvr>
                                        <p:cTn id="52" dur="500"/>
                                        <p:tgtEl>
                                          <p:spTgt spid="23"/>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25"/>
                                        </p:tgtEl>
                                        <p:attrNameLst>
                                          <p:attrName>style.visibility</p:attrName>
                                        </p:attrNameLst>
                                      </p:cBhvr>
                                      <p:to>
                                        <p:strVal val="visible"/>
                                      </p:to>
                                    </p:set>
                                    <p:animEffect transition="in" filter="barn(inVertical)">
                                      <p:cBhvr>
                                        <p:cTn id="57"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5" grpId="0"/>
      <p:bldP spid="7" grpId="0"/>
      <p:bldP spid="9" grpId="0"/>
      <p:bldP spid="11" grpId="0"/>
      <p:bldP spid="13" grpId="0"/>
      <p:bldP spid="15" grpId="0"/>
      <p:bldP spid="17" grpId="0"/>
      <p:bldP spid="21" grpId="0"/>
      <p:bldP spid="23" grpId="0"/>
      <p:bldP spid="2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469181" y="170317"/>
            <a:ext cx="1608133" cy="646331"/>
          </a:xfrm>
          <a:prstGeom prst="rect">
            <a:avLst/>
          </a:prstGeom>
        </p:spPr>
        <p:txBody>
          <a:bodyPr wrap="none">
            <a:spAutoFit/>
          </a:bodyPr>
          <a:lstStyle/>
          <a:p>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Bài</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tập</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44" name="文本框 43"/>
          <p:cNvSpPr txBox="1"/>
          <p:nvPr/>
        </p:nvSpPr>
        <p:spPr>
          <a:xfrm>
            <a:off x="391027" y="274598"/>
            <a:ext cx="748923" cy="769441"/>
          </a:xfrm>
          <a:prstGeom prst="rect">
            <a:avLst/>
          </a:prstGeom>
          <a:noFill/>
        </p:spPr>
        <p:txBody>
          <a:bodyPr wrap="none" rtlCol="0">
            <a:spAutoFit/>
          </a:bodyPr>
          <a:lstStyle/>
          <a:p>
            <a:r>
              <a:rPr lang="en-US" altLang="zh-CN" sz="4400" b="1" dirty="0">
                <a:solidFill>
                  <a:schemeClr val="accent2"/>
                </a:solidFill>
                <a:latin typeface="Times New Roman" panose="02020603050405020304" pitchFamily="18" charset="0"/>
                <a:cs typeface="Times New Roman" panose="02020603050405020304" pitchFamily="18" charset="0"/>
                <a:sym typeface="+mn-lt"/>
              </a:rPr>
              <a:t>02</a:t>
            </a:r>
            <a:endParaRPr lang="zh-CN" altLang="en-US" sz="44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29" name="TextBox 28">
            <a:extLst>
              <a:ext uri="{FF2B5EF4-FFF2-40B4-BE49-F238E27FC236}">
                <a16:creationId xmlns:a16="http://schemas.microsoft.com/office/drawing/2014/main" id="{6A199A98-BEDD-4606-9E83-F437DD1ABC6B}"/>
              </a:ext>
            </a:extLst>
          </p:cNvPr>
          <p:cNvSpPr txBox="1"/>
          <p:nvPr/>
        </p:nvSpPr>
        <p:spPr>
          <a:xfrm>
            <a:off x="808875" y="1160458"/>
            <a:ext cx="10642608" cy="1384995"/>
          </a:xfrm>
          <a:prstGeom prst="rect">
            <a:avLst/>
          </a:prstGeom>
          <a:solidFill>
            <a:srgbClr val="FFFFCC"/>
          </a:solidFill>
        </p:spPr>
        <p:txBody>
          <a:bodyPr wrap="square">
            <a:spAutoFit/>
          </a:bodyPr>
          <a:lstStyle/>
          <a:p>
            <a:r>
              <a:rPr lang="en-US" sz="2800" b="1" i="1" u="sng" dirty="0" err="1">
                <a:solidFill>
                  <a:srgbClr val="FF0000"/>
                </a:solidFill>
                <a:latin typeface="Times New Roman" panose="02020603050405020304" pitchFamily="18" charset="0"/>
                <a:cs typeface="Times New Roman" panose="02020603050405020304" pitchFamily="18" charset="0"/>
              </a:rPr>
              <a:t>Câu</a:t>
            </a:r>
            <a:r>
              <a:rPr lang="en-US" sz="2800" b="1" i="1" u="sng" dirty="0">
                <a:solidFill>
                  <a:srgbClr val="FF0000"/>
                </a:solidFill>
                <a:latin typeface="Times New Roman" panose="02020603050405020304" pitchFamily="18" charset="0"/>
                <a:cs typeface="Times New Roman" panose="02020603050405020304" pitchFamily="18" charset="0"/>
              </a:rPr>
              <a:t> 12:</a:t>
            </a:r>
            <a:r>
              <a:rPr lang="en-US" sz="2800" b="1" i="1" dirty="0">
                <a:solidFill>
                  <a:srgbClr val="FF0000"/>
                </a:solidFill>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Hợp chất oxide cao nhất của nguyên tố R là R</a:t>
            </a:r>
            <a:r>
              <a:rPr lang="vi-VN" sz="2800" baseline="-25000" dirty="0">
                <a:latin typeface="Times New Roman" panose="02020603050405020304" pitchFamily="18" charset="0"/>
                <a:cs typeface="Times New Roman" panose="02020603050405020304" pitchFamily="18" charset="0"/>
              </a:rPr>
              <a:t>2</a:t>
            </a:r>
            <a:r>
              <a:rPr lang="vi-VN" sz="2800" dirty="0">
                <a:latin typeface="Times New Roman" panose="02020603050405020304" pitchFamily="18" charset="0"/>
                <a:cs typeface="Times New Roman" panose="02020603050405020304" pitchFamily="18" charset="0"/>
              </a:rPr>
              <a:t>O</a:t>
            </a:r>
            <a:r>
              <a:rPr lang="vi-VN" sz="2800" baseline="-25000" dirty="0">
                <a:latin typeface="Times New Roman" panose="02020603050405020304" pitchFamily="18" charset="0"/>
                <a:cs typeface="Times New Roman" panose="02020603050405020304" pitchFamily="18" charset="0"/>
              </a:rPr>
              <a:t>5</a:t>
            </a:r>
            <a:r>
              <a:rPr lang="vi-VN" sz="2800" dirty="0">
                <a:latin typeface="Times New Roman" panose="02020603050405020304" pitchFamily="18" charset="0"/>
                <a:cs typeface="Times New Roman" panose="02020603050405020304" pitchFamily="18" charset="0"/>
              </a:rPr>
              <a:t>. Trong hợp chất của nó với hydrogen có 82,35% R về khối lượng. Xác định nguyên tố R.</a:t>
            </a:r>
            <a:endParaRPr lang="en-US" sz="2800" dirty="0">
              <a:latin typeface="Times New Roman" panose="02020603050405020304" pitchFamily="18" charset="0"/>
              <a:cs typeface="Times New Roman" panose="02020603050405020304" pitchFamily="18" charset="0"/>
            </a:endParaRPr>
          </a:p>
        </p:txBody>
      </p:sp>
      <p:sp>
        <p:nvSpPr>
          <p:cNvPr id="5" name="矩形 2">
            <a:extLst>
              <a:ext uri="{FF2B5EF4-FFF2-40B4-BE49-F238E27FC236}">
                <a16:creationId xmlns:a16="http://schemas.microsoft.com/office/drawing/2014/main" id="{449683A6-B7C4-4217-84B2-2AE4B70A6980}"/>
              </a:ext>
            </a:extLst>
          </p:cNvPr>
          <p:cNvSpPr/>
          <p:nvPr/>
        </p:nvSpPr>
        <p:spPr>
          <a:xfrm>
            <a:off x="5112435" y="2518613"/>
            <a:ext cx="1369286" cy="523220"/>
          </a:xfrm>
          <a:prstGeom prst="rect">
            <a:avLst/>
          </a:prstGeom>
        </p:spPr>
        <p:txBody>
          <a:bodyPr wrap="none">
            <a:spAutoFit/>
          </a:bodyPr>
          <a:lstStyle/>
          <a:p>
            <a:r>
              <a:rPr lang="en-US" altLang="zh-CN" sz="2800" b="1" dirty="0" err="1">
                <a:solidFill>
                  <a:srgbClr val="00B0F0"/>
                </a:solidFill>
                <a:latin typeface="Times New Roman" panose="02020603050405020304" pitchFamily="18" charset="0"/>
                <a:cs typeface="Times New Roman" panose="02020603050405020304" pitchFamily="18" charset="0"/>
                <a:sym typeface="+mn-lt"/>
              </a:rPr>
              <a:t>Lời</a:t>
            </a:r>
            <a:r>
              <a:rPr lang="en-US" altLang="zh-CN" sz="2800" b="1" dirty="0">
                <a:solidFill>
                  <a:srgbClr val="00B0F0"/>
                </a:solidFill>
                <a:latin typeface="Times New Roman" panose="02020603050405020304" pitchFamily="18" charset="0"/>
                <a:cs typeface="Times New Roman" panose="02020603050405020304" pitchFamily="18" charset="0"/>
                <a:sym typeface="+mn-lt"/>
              </a:rPr>
              <a:t> </a:t>
            </a:r>
            <a:r>
              <a:rPr lang="en-US" altLang="zh-CN" sz="2800" b="1" dirty="0" err="1">
                <a:solidFill>
                  <a:srgbClr val="00B0F0"/>
                </a:solidFill>
                <a:latin typeface="Times New Roman" panose="02020603050405020304" pitchFamily="18" charset="0"/>
                <a:cs typeface="Times New Roman" panose="02020603050405020304" pitchFamily="18" charset="0"/>
                <a:sym typeface="+mn-lt"/>
              </a:rPr>
              <a:t>giải</a:t>
            </a:r>
            <a:endParaRPr lang="zh-CN" altLang="en-US" sz="2800" b="1" dirty="0">
              <a:solidFill>
                <a:srgbClr val="00B0F0"/>
              </a:solidFill>
              <a:latin typeface="Times New Roman" panose="02020603050405020304" pitchFamily="18" charset="0"/>
              <a:cs typeface="Times New Roman" panose="02020603050405020304" pitchFamily="18" charset="0"/>
              <a:sym typeface="+mn-lt"/>
            </a:endParaRPr>
          </a:p>
        </p:txBody>
      </p:sp>
      <p:sp>
        <p:nvSpPr>
          <p:cNvPr id="18" name="TextBox 17">
            <a:extLst>
              <a:ext uri="{FF2B5EF4-FFF2-40B4-BE49-F238E27FC236}">
                <a16:creationId xmlns:a16="http://schemas.microsoft.com/office/drawing/2014/main" id="{3E4ACDBA-4FDC-421F-AD5C-F88096DD31E5}"/>
              </a:ext>
            </a:extLst>
          </p:cNvPr>
          <p:cNvSpPr txBox="1"/>
          <p:nvPr/>
        </p:nvSpPr>
        <p:spPr>
          <a:xfrm>
            <a:off x="808875" y="3102318"/>
            <a:ext cx="10909513" cy="954107"/>
          </a:xfrm>
          <a:prstGeom prst="rect">
            <a:avLst/>
          </a:prstGeom>
          <a:noFill/>
        </p:spPr>
        <p:txBody>
          <a:bodyPr wrap="square">
            <a:spAutoFit/>
          </a:bodyPr>
          <a:lstStyle/>
          <a:p>
            <a:r>
              <a:rPr lang="vi-VN" sz="2800" dirty="0">
                <a:solidFill>
                  <a:srgbClr val="333333"/>
                </a:solidFill>
                <a:latin typeface="Times New Roman" panose="02020603050405020304" pitchFamily="18" charset="0"/>
                <a:cs typeface="Times New Roman" panose="02020603050405020304" pitchFamily="18" charset="0"/>
              </a:rPr>
              <a:t>- </a:t>
            </a:r>
            <a:r>
              <a:rPr lang="vi-VN" sz="2800" b="0" i="0" dirty="0">
                <a:solidFill>
                  <a:srgbClr val="333333"/>
                </a:solidFill>
                <a:effectLst/>
                <a:latin typeface="Times New Roman" panose="02020603050405020304" pitchFamily="18" charset="0"/>
                <a:cs typeface="Times New Roman" panose="02020603050405020304" pitchFamily="18" charset="0"/>
              </a:rPr>
              <a:t>Từ công thức R</a:t>
            </a:r>
            <a:r>
              <a:rPr lang="vi-VN" sz="2800" b="0" i="0" baseline="-25000" dirty="0">
                <a:solidFill>
                  <a:srgbClr val="333333"/>
                </a:solidFill>
                <a:effectLst/>
                <a:latin typeface="Times New Roman" panose="02020603050405020304" pitchFamily="18" charset="0"/>
                <a:cs typeface="Times New Roman" panose="02020603050405020304" pitchFamily="18" charset="0"/>
              </a:rPr>
              <a:t>2</a:t>
            </a:r>
            <a:r>
              <a:rPr lang="vi-VN" sz="2800" b="0" i="0" dirty="0">
                <a:solidFill>
                  <a:srgbClr val="333333"/>
                </a:solidFill>
                <a:effectLst/>
                <a:latin typeface="Times New Roman" panose="02020603050405020304" pitchFamily="18" charset="0"/>
                <a:cs typeface="Times New Roman" panose="02020603050405020304" pitchFamily="18" charset="0"/>
              </a:rPr>
              <a:t>O</a:t>
            </a:r>
            <a:r>
              <a:rPr lang="vi-VN" sz="2800" b="0" i="0" baseline="-25000" dirty="0">
                <a:solidFill>
                  <a:srgbClr val="333333"/>
                </a:solidFill>
                <a:effectLst/>
                <a:latin typeface="Times New Roman" panose="02020603050405020304" pitchFamily="18" charset="0"/>
                <a:cs typeface="Times New Roman" panose="02020603050405020304" pitchFamily="18" charset="0"/>
              </a:rPr>
              <a:t>5</a:t>
            </a:r>
            <a:r>
              <a:rPr lang="vi-VN" sz="2800" b="0" i="0" dirty="0">
                <a:solidFill>
                  <a:srgbClr val="333333"/>
                </a:solidFill>
                <a:effectLst/>
                <a:latin typeface="Times New Roman" panose="02020603050405020304" pitchFamily="18" charset="0"/>
                <a:cs typeface="Times New Roman" panose="02020603050405020304" pitchFamily="18" charset="0"/>
              </a:rPr>
              <a:t> ta có hóa trị cao nhất của R là V, khi liên kết với </a:t>
            </a:r>
            <a:r>
              <a:rPr lang="vi-VN" sz="2800" dirty="0">
                <a:latin typeface="Times New Roman" panose="02020603050405020304" pitchFamily="18" charset="0"/>
                <a:cs typeface="Times New Roman" panose="02020603050405020304" pitchFamily="18" charset="0"/>
              </a:rPr>
              <a:t>hydrogen</a:t>
            </a:r>
            <a:r>
              <a:rPr lang="vi-VN" sz="2800" b="0" i="0" dirty="0">
                <a:solidFill>
                  <a:srgbClr val="333333"/>
                </a:solidFill>
                <a:effectLst/>
                <a:latin typeface="Times New Roman" panose="02020603050405020304" pitchFamily="18" charset="0"/>
                <a:cs typeface="Times New Roman" panose="02020603050405020304" pitchFamily="18" charset="0"/>
              </a:rPr>
              <a:t> R hóa trị là III.</a:t>
            </a:r>
            <a:endParaRPr lang="vi-VN" sz="2800" dirty="0">
              <a:latin typeface="Times New Roman" panose="02020603050405020304" pitchFamily="18" charset="0"/>
              <a:cs typeface="Times New Roman" panose="02020603050405020304" pitchFamily="18" charset="0"/>
            </a:endParaRPr>
          </a:p>
        </p:txBody>
      </p:sp>
      <p:sp>
        <p:nvSpPr>
          <p:cNvPr id="19" name="TextBox 18">
            <a:extLst>
              <a:ext uri="{FF2B5EF4-FFF2-40B4-BE49-F238E27FC236}">
                <a16:creationId xmlns:a16="http://schemas.microsoft.com/office/drawing/2014/main" id="{1BDE28E1-8CD0-4D4B-BE2F-079589436699}"/>
              </a:ext>
            </a:extLst>
          </p:cNvPr>
          <p:cNvSpPr txBox="1"/>
          <p:nvPr/>
        </p:nvSpPr>
        <p:spPr>
          <a:xfrm>
            <a:off x="1139950" y="4056425"/>
            <a:ext cx="6098344" cy="523220"/>
          </a:xfrm>
          <a:prstGeom prst="rect">
            <a:avLst/>
          </a:prstGeom>
          <a:noFill/>
        </p:spPr>
        <p:txBody>
          <a:bodyPr wrap="square">
            <a:spAutoFit/>
          </a:bodyPr>
          <a:lstStyle/>
          <a:p>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t>
            </a:r>
            <a:r>
              <a:rPr lang="vi-VN" sz="2800" dirty="0">
                <a:latin typeface="Times New Roman" panose="02020603050405020304" pitchFamily="18" charset="0"/>
                <a:ea typeface="Calibri" panose="020F0502020204030204" pitchFamily="34" charset="0"/>
                <a:cs typeface="Times New Roman" panose="02020603050405020304" pitchFamily="18" charset="0"/>
              </a:rPr>
              <a:t> </a:t>
            </a:r>
            <a:r>
              <a:rPr lang="vi-VN" sz="2800" b="0" i="0" dirty="0">
                <a:solidFill>
                  <a:srgbClr val="333333"/>
                </a:solidFill>
                <a:effectLst/>
                <a:latin typeface="Times New Roman" panose="02020603050405020304" pitchFamily="18" charset="0"/>
                <a:cs typeface="Times New Roman" panose="02020603050405020304" pitchFamily="18" charset="0"/>
              </a:rPr>
              <a:t>Công thức hợp chất của R và H: RH</a:t>
            </a:r>
            <a:r>
              <a:rPr lang="vi-VN" sz="2800" b="0" i="0" baseline="-25000" dirty="0">
                <a:solidFill>
                  <a:srgbClr val="333333"/>
                </a:solidFill>
                <a:effectLst/>
                <a:latin typeface="Times New Roman" panose="02020603050405020304" pitchFamily="18" charset="0"/>
                <a:cs typeface="Times New Roman" panose="02020603050405020304" pitchFamily="18" charset="0"/>
              </a:rPr>
              <a:t>3</a:t>
            </a:r>
            <a:endParaRPr lang="vi-VN" sz="2800"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22" name="TextBox 21">
                <a:extLst>
                  <a:ext uri="{FF2B5EF4-FFF2-40B4-BE49-F238E27FC236}">
                    <a16:creationId xmlns:a16="http://schemas.microsoft.com/office/drawing/2014/main" id="{581CFAAC-C00A-459C-BDEC-F70BB4CB1C15}"/>
                  </a:ext>
                </a:extLst>
              </p:cNvPr>
              <p:cNvSpPr txBox="1"/>
              <p:nvPr/>
            </p:nvSpPr>
            <p:spPr>
              <a:xfrm>
                <a:off x="981221" y="4640130"/>
                <a:ext cx="6098344" cy="704039"/>
              </a:xfrm>
              <a:prstGeom prst="rect">
                <a:avLst/>
              </a:prstGeom>
              <a:noFill/>
            </p:spPr>
            <p:txBody>
              <a:bodyPr wrap="square">
                <a:spAutoFit/>
              </a:bodyPr>
              <a:lstStyle/>
              <a:p>
                <a:r>
                  <a:rPr lang="pt-BR" sz="2800" b="0" i="0" dirty="0">
                    <a:solidFill>
                      <a:srgbClr val="333333"/>
                    </a:solidFill>
                    <a:effectLst/>
                    <a:latin typeface="Times New Roman" panose="02020603050405020304" pitchFamily="18" charset="0"/>
                    <a:cs typeface="Times New Roman" panose="02020603050405020304" pitchFamily="18" charset="0"/>
                  </a:rPr>
                  <a:t>%R = </a:t>
                </a:r>
                <a14:m>
                  <m:oMath xmlns:m="http://schemas.openxmlformats.org/officeDocument/2006/math">
                    <m:f>
                      <m:fPr>
                        <m:ctrlPr>
                          <a:rPr lang="pt-BR" sz="2800" b="0" i="1" dirty="0" smtClean="0">
                            <a:solidFill>
                              <a:srgbClr val="333333"/>
                            </a:solidFill>
                            <a:effectLst/>
                            <a:latin typeface="Cambria Math" panose="02040503050406030204" pitchFamily="18" charset="0"/>
                          </a:rPr>
                        </m:ctrlPr>
                      </m:fPr>
                      <m:num>
                        <m:r>
                          <a:rPr lang="vi-VN" sz="2800" b="0" i="1" dirty="0" smtClean="0">
                            <a:solidFill>
                              <a:srgbClr val="333333"/>
                            </a:solidFill>
                            <a:effectLst/>
                            <a:latin typeface="Cambria Math" panose="02040503050406030204" pitchFamily="18" charset="0"/>
                          </a:rPr>
                          <m:t>𝑅</m:t>
                        </m:r>
                      </m:num>
                      <m:den>
                        <m:r>
                          <a:rPr lang="vi-VN" sz="2800" b="0" i="1" dirty="0" smtClean="0">
                            <a:solidFill>
                              <a:srgbClr val="333333"/>
                            </a:solidFill>
                            <a:effectLst/>
                            <a:latin typeface="Cambria Math" panose="02040503050406030204" pitchFamily="18" charset="0"/>
                          </a:rPr>
                          <m:t>𝑅</m:t>
                        </m:r>
                        <m:r>
                          <a:rPr lang="vi-VN" sz="2800" b="0" i="1" dirty="0" smtClean="0">
                            <a:solidFill>
                              <a:srgbClr val="333333"/>
                            </a:solidFill>
                            <a:effectLst/>
                            <a:latin typeface="Cambria Math" panose="02040503050406030204" pitchFamily="18" charset="0"/>
                          </a:rPr>
                          <m:t>+3</m:t>
                        </m:r>
                      </m:den>
                    </m:f>
                    <m:r>
                      <a:rPr lang="pt-BR" sz="2800" b="0" i="1" dirty="0" smtClean="0">
                        <a:solidFill>
                          <a:srgbClr val="333333"/>
                        </a:solidFill>
                        <a:effectLst/>
                        <a:latin typeface="Cambria Math" panose="02040503050406030204" pitchFamily="18" charset="0"/>
                      </a:rPr>
                      <m:t>​</m:t>
                    </m:r>
                  </m:oMath>
                </a14:m>
                <a:r>
                  <a:rPr lang="pt-BR" sz="2800" b="0" i="0" dirty="0">
                    <a:solidFill>
                      <a:srgbClr val="333333"/>
                    </a:solidFill>
                    <a:effectLst/>
                    <a:latin typeface="Times New Roman" panose="02020603050405020304" pitchFamily="18" charset="0"/>
                    <a:cs typeface="Times New Roman" panose="02020603050405020304" pitchFamily="18" charset="0"/>
                  </a:rPr>
                  <a:t>.100% = 82,35%</a:t>
                </a:r>
                <a:endParaRPr lang="vi-VN" sz="2800" dirty="0">
                  <a:latin typeface="Times New Roman" panose="02020603050405020304" pitchFamily="18" charset="0"/>
                  <a:cs typeface="Times New Roman" panose="02020603050405020304" pitchFamily="18" charset="0"/>
                </a:endParaRPr>
              </a:p>
            </p:txBody>
          </p:sp>
        </mc:Choice>
        <mc:Fallback xmlns="">
          <p:sp>
            <p:nvSpPr>
              <p:cNvPr id="22" name="TextBox 21">
                <a:extLst>
                  <a:ext uri="{FF2B5EF4-FFF2-40B4-BE49-F238E27FC236}">
                    <a16:creationId xmlns:a16="http://schemas.microsoft.com/office/drawing/2014/main" id="{581CFAAC-C00A-459C-BDEC-F70BB4CB1C15}"/>
                  </a:ext>
                </a:extLst>
              </p:cNvPr>
              <p:cNvSpPr txBox="1">
                <a:spLocks noRot="1" noChangeAspect="1" noMove="1" noResize="1" noEditPoints="1" noAdjustHandles="1" noChangeArrowheads="1" noChangeShapeType="1" noTextEdit="1"/>
              </p:cNvSpPr>
              <p:nvPr/>
            </p:nvSpPr>
            <p:spPr>
              <a:xfrm>
                <a:off x="981221" y="4640130"/>
                <a:ext cx="6098344" cy="704039"/>
              </a:xfrm>
              <a:prstGeom prst="rect">
                <a:avLst/>
              </a:prstGeom>
              <a:blipFill>
                <a:blip r:embed="rId3"/>
                <a:stretch>
                  <a:fillRect l="-2100" b="-9483"/>
                </a:stretch>
              </a:blipFill>
            </p:spPr>
            <p:txBody>
              <a:bodyPr/>
              <a:lstStyle/>
              <a:p>
                <a:r>
                  <a:rPr lang="vi-VN">
                    <a:noFill/>
                  </a:rPr>
                  <a:t> </a:t>
                </a:r>
              </a:p>
            </p:txBody>
          </p:sp>
        </mc:Fallback>
      </mc:AlternateContent>
      <p:sp>
        <p:nvSpPr>
          <p:cNvPr id="24" name="TextBox 23">
            <a:extLst>
              <a:ext uri="{FF2B5EF4-FFF2-40B4-BE49-F238E27FC236}">
                <a16:creationId xmlns:a16="http://schemas.microsoft.com/office/drawing/2014/main" id="{8AC93B20-1B52-42C7-A338-3CD553F24609}"/>
              </a:ext>
            </a:extLst>
          </p:cNvPr>
          <p:cNvSpPr txBox="1"/>
          <p:nvPr/>
        </p:nvSpPr>
        <p:spPr>
          <a:xfrm>
            <a:off x="5112435" y="4782568"/>
            <a:ext cx="6098344" cy="523220"/>
          </a:xfrm>
          <a:prstGeom prst="rect">
            <a:avLst/>
          </a:prstGeom>
          <a:noFill/>
        </p:spPr>
        <p:txBody>
          <a:bodyPr wrap="square">
            <a:spAutoFit/>
          </a:bodyPr>
          <a:lstStyle/>
          <a:p>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800" b="0" i="0" dirty="0">
                <a:solidFill>
                  <a:srgbClr val="333333"/>
                </a:solidFill>
                <a:effectLst/>
                <a:latin typeface="Times New Roman" panose="02020603050405020304" pitchFamily="18" charset="0"/>
                <a:cs typeface="Times New Roman" panose="02020603050405020304" pitchFamily="18" charset="0"/>
              </a:rPr>
              <a:t>R = 14 </a:t>
            </a:r>
            <a:endParaRPr lang="vi-VN" sz="2800" dirty="0">
              <a:latin typeface="Times New Roman" panose="02020603050405020304" pitchFamily="18" charset="0"/>
              <a:cs typeface="Times New Roman" panose="02020603050405020304" pitchFamily="18" charset="0"/>
            </a:endParaRPr>
          </a:p>
        </p:txBody>
      </p:sp>
      <p:sp>
        <p:nvSpPr>
          <p:cNvPr id="26" name="TextBox 25">
            <a:extLst>
              <a:ext uri="{FF2B5EF4-FFF2-40B4-BE49-F238E27FC236}">
                <a16:creationId xmlns:a16="http://schemas.microsoft.com/office/drawing/2014/main" id="{14877F62-74D6-4EEF-B2CE-864B1D8CC240}"/>
              </a:ext>
            </a:extLst>
          </p:cNvPr>
          <p:cNvSpPr txBox="1"/>
          <p:nvPr/>
        </p:nvSpPr>
        <p:spPr>
          <a:xfrm>
            <a:off x="981221" y="5435932"/>
            <a:ext cx="6098344" cy="523220"/>
          </a:xfrm>
          <a:prstGeom prst="rect">
            <a:avLst/>
          </a:prstGeom>
          <a:noFill/>
        </p:spPr>
        <p:txBody>
          <a:bodyPr wrap="square">
            <a:spAutoFit/>
          </a:bodyPr>
          <a:lstStyle/>
          <a:p>
            <a:r>
              <a:rPr lang="pt-BR" sz="2800" b="0" i="0" dirty="0">
                <a:solidFill>
                  <a:srgbClr val="333333"/>
                </a:solidFill>
                <a:effectLst/>
                <a:latin typeface="Times New Roman" panose="02020603050405020304" pitchFamily="18" charset="0"/>
                <a:cs typeface="Times New Roman" panose="02020603050405020304" pitchFamily="18" charset="0"/>
              </a:rPr>
              <a:t>Vậy R là nguyên tố nit</a:t>
            </a:r>
            <a:r>
              <a:rPr lang="vi-VN" sz="2800" b="0" i="0" dirty="0">
                <a:solidFill>
                  <a:srgbClr val="333333"/>
                </a:solidFill>
                <a:effectLst/>
                <a:latin typeface="Times New Roman" panose="02020603050405020304" pitchFamily="18" charset="0"/>
                <a:cs typeface="Times New Roman" panose="02020603050405020304" pitchFamily="18" charset="0"/>
              </a:rPr>
              <a:t>rogen</a:t>
            </a:r>
            <a:r>
              <a:rPr lang="pt-BR" sz="2800" b="0" i="0" dirty="0">
                <a:solidFill>
                  <a:srgbClr val="333333"/>
                </a:solidFill>
                <a:effectLst/>
                <a:latin typeface="Times New Roman" panose="02020603050405020304" pitchFamily="18" charset="0"/>
                <a:cs typeface="Times New Roman" panose="02020603050405020304" pitchFamily="18" charset="0"/>
              </a:rPr>
              <a:t> (N).  </a:t>
            </a:r>
            <a:endParaRPr lang="vi-V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06541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barn(inVertical)">
                                      <p:cBhvr>
                                        <p:cTn id="7" dur="500"/>
                                        <p:tgtEl>
                                          <p:spTgt spid="2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barn(inVertical)">
                                      <p:cBhvr>
                                        <p:cTn id="17" dur="500"/>
                                        <p:tgtEl>
                                          <p:spTgt spid="18"/>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barn(inVertical)">
                                      <p:cBhvr>
                                        <p:cTn id="22" dur="50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animEffect transition="in" filter="barn(inVertical)">
                                      <p:cBhvr>
                                        <p:cTn id="27" dur="500"/>
                                        <p:tgtEl>
                                          <p:spTgt spid="22"/>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animEffect transition="in" filter="barn(inVertical)">
                                      <p:cBhvr>
                                        <p:cTn id="32" dur="500"/>
                                        <p:tgtEl>
                                          <p:spTgt spid="24"/>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26"/>
                                        </p:tgtEl>
                                        <p:attrNameLst>
                                          <p:attrName>style.visibility</p:attrName>
                                        </p:attrNameLst>
                                      </p:cBhvr>
                                      <p:to>
                                        <p:strVal val="visible"/>
                                      </p:to>
                                    </p:set>
                                    <p:animEffect transition="in" filter="barn(inVertical)">
                                      <p:cBhvr>
                                        <p:cTn id="37"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5" grpId="0"/>
      <p:bldP spid="18" grpId="0"/>
      <p:bldP spid="19" grpId="0"/>
      <p:bldP spid="22" grpId="0"/>
      <p:bldP spid="24" grpId="0"/>
      <p:bldP spid="2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469181" y="170317"/>
            <a:ext cx="1608133" cy="646331"/>
          </a:xfrm>
          <a:prstGeom prst="rect">
            <a:avLst/>
          </a:prstGeom>
        </p:spPr>
        <p:txBody>
          <a:bodyPr wrap="none">
            <a:spAutoFit/>
          </a:bodyPr>
          <a:lstStyle/>
          <a:p>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Bài</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tập</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44" name="文本框 43"/>
          <p:cNvSpPr txBox="1"/>
          <p:nvPr/>
        </p:nvSpPr>
        <p:spPr>
          <a:xfrm>
            <a:off x="391027" y="274598"/>
            <a:ext cx="748923" cy="769441"/>
          </a:xfrm>
          <a:prstGeom prst="rect">
            <a:avLst/>
          </a:prstGeom>
          <a:noFill/>
        </p:spPr>
        <p:txBody>
          <a:bodyPr wrap="none" rtlCol="0">
            <a:spAutoFit/>
          </a:bodyPr>
          <a:lstStyle/>
          <a:p>
            <a:r>
              <a:rPr lang="en-US" altLang="zh-CN" sz="4400" b="1" dirty="0">
                <a:solidFill>
                  <a:schemeClr val="accent2"/>
                </a:solidFill>
                <a:latin typeface="Times New Roman" panose="02020603050405020304" pitchFamily="18" charset="0"/>
                <a:cs typeface="Times New Roman" panose="02020603050405020304" pitchFamily="18" charset="0"/>
                <a:sym typeface="+mn-lt"/>
              </a:rPr>
              <a:t>02</a:t>
            </a:r>
            <a:endParaRPr lang="zh-CN" altLang="en-US" sz="44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29" name="TextBox 28">
            <a:extLst>
              <a:ext uri="{FF2B5EF4-FFF2-40B4-BE49-F238E27FC236}">
                <a16:creationId xmlns:a16="http://schemas.microsoft.com/office/drawing/2014/main" id="{6A199A98-BEDD-4606-9E83-F437DD1ABC6B}"/>
              </a:ext>
            </a:extLst>
          </p:cNvPr>
          <p:cNvSpPr txBox="1"/>
          <p:nvPr/>
        </p:nvSpPr>
        <p:spPr>
          <a:xfrm>
            <a:off x="808875" y="1160458"/>
            <a:ext cx="10642608" cy="2246769"/>
          </a:xfrm>
          <a:prstGeom prst="rect">
            <a:avLst/>
          </a:prstGeom>
          <a:solidFill>
            <a:srgbClr val="FFFFCC"/>
          </a:solidFill>
        </p:spPr>
        <p:txBody>
          <a:bodyPr wrap="square">
            <a:spAutoFit/>
          </a:bodyPr>
          <a:lstStyle/>
          <a:p>
            <a:r>
              <a:rPr lang="en-US" sz="2800" b="1" i="1" u="sng" dirty="0" err="1">
                <a:solidFill>
                  <a:srgbClr val="FF0000"/>
                </a:solidFill>
                <a:latin typeface="Times New Roman" panose="02020603050405020304" pitchFamily="18" charset="0"/>
                <a:cs typeface="Times New Roman" panose="02020603050405020304" pitchFamily="18" charset="0"/>
              </a:rPr>
              <a:t>Câu</a:t>
            </a:r>
            <a:r>
              <a:rPr lang="en-US" sz="2800" b="1" i="1" u="sng" dirty="0">
                <a:solidFill>
                  <a:srgbClr val="FF0000"/>
                </a:solidFill>
                <a:latin typeface="Times New Roman" panose="02020603050405020304" pitchFamily="18" charset="0"/>
                <a:cs typeface="Times New Roman" panose="02020603050405020304" pitchFamily="18" charset="0"/>
              </a:rPr>
              <a:t> 13:</a:t>
            </a:r>
            <a:r>
              <a:rPr lang="en-US" sz="2800" b="1" i="1" dirty="0">
                <a:solidFill>
                  <a:srgbClr val="FF0000"/>
                </a:solidFill>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Hai nguyên tố X và Y đứng kế tiếp nhau trong cùng một chu kì, có tổng số điện tích hạt nhân bằng 25.</a:t>
            </a:r>
          </a:p>
          <a:p>
            <a:r>
              <a:rPr lang="vi-VN" sz="2800" b="1" dirty="0">
                <a:latin typeface="Times New Roman" panose="02020603050405020304" pitchFamily="18" charset="0"/>
                <a:cs typeface="Times New Roman" panose="02020603050405020304" pitchFamily="18" charset="0"/>
              </a:rPr>
              <a:t>a.</a:t>
            </a:r>
            <a:r>
              <a:rPr lang="vi-VN" sz="2800" dirty="0">
                <a:latin typeface="Times New Roman" panose="02020603050405020304" pitchFamily="18" charset="0"/>
                <a:cs typeface="Times New Roman" panose="02020603050405020304" pitchFamily="18" charset="0"/>
              </a:rPr>
              <a:t> Hãy viết cấu hình electron của nguyên tử X, Y.</a:t>
            </a:r>
          </a:p>
          <a:p>
            <a:r>
              <a:rPr lang="vi-VN" sz="2800" b="1" dirty="0">
                <a:latin typeface="Times New Roman" panose="02020603050405020304" pitchFamily="18" charset="0"/>
                <a:cs typeface="Times New Roman" panose="02020603050405020304" pitchFamily="18" charset="0"/>
              </a:rPr>
              <a:t>b.</a:t>
            </a:r>
            <a:r>
              <a:rPr lang="vi-VN" sz="2800" dirty="0">
                <a:latin typeface="Times New Roman" panose="02020603050405020304" pitchFamily="18" charset="0"/>
                <a:cs typeface="Times New Roman" panose="02020603050405020304" pitchFamily="18" charset="0"/>
              </a:rPr>
              <a:t> Xác định vị trí của X, Y trong bảng tuần hoàn.</a:t>
            </a:r>
          </a:p>
          <a:p>
            <a:r>
              <a:rPr lang="vi-VN" sz="2800" b="1" dirty="0">
                <a:latin typeface="Times New Roman" panose="02020603050405020304" pitchFamily="18" charset="0"/>
                <a:cs typeface="Times New Roman" panose="02020603050405020304" pitchFamily="18" charset="0"/>
              </a:rPr>
              <a:t>c.</a:t>
            </a:r>
            <a:r>
              <a:rPr lang="vi-VN" sz="2800" dirty="0">
                <a:latin typeface="Times New Roman" panose="02020603050405020304" pitchFamily="18" charset="0"/>
                <a:cs typeface="Times New Roman" panose="02020603050405020304" pitchFamily="18" charset="0"/>
              </a:rPr>
              <a:t> Viết công thức hợp chất oxit cao nhất của X và Y.</a:t>
            </a:r>
          </a:p>
        </p:txBody>
      </p:sp>
      <p:sp>
        <p:nvSpPr>
          <p:cNvPr id="5" name="矩形 2">
            <a:extLst>
              <a:ext uri="{FF2B5EF4-FFF2-40B4-BE49-F238E27FC236}">
                <a16:creationId xmlns:a16="http://schemas.microsoft.com/office/drawing/2014/main" id="{449683A6-B7C4-4217-84B2-2AE4B70A6980}"/>
              </a:ext>
            </a:extLst>
          </p:cNvPr>
          <p:cNvSpPr/>
          <p:nvPr/>
        </p:nvSpPr>
        <p:spPr>
          <a:xfrm>
            <a:off x="5140570" y="3328397"/>
            <a:ext cx="1369286" cy="523220"/>
          </a:xfrm>
          <a:prstGeom prst="rect">
            <a:avLst/>
          </a:prstGeom>
        </p:spPr>
        <p:txBody>
          <a:bodyPr wrap="none">
            <a:spAutoFit/>
          </a:bodyPr>
          <a:lstStyle/>
          <a:p>
            <a:r>
              <a:rPr lang="en-US" altLang="zh-CN" sz="2800" b="1" dirty="0" err="1">
                <a:solidFill>
                  <a:srgbClr val="00B0F0"/>
                </a:solidFill>
                <a:latin typeface="Times New Roman" panose="02020603050405020304" pitchFamily="18" charset="0"/>
                <a:cs typeface="Times New Roman" panose="02020603050405020304" pitchFamily="18" charset="0"/>
                <a:sym typeface="+mn-lt"/>
              </a:rPr>
              <a:t>Lời</a:t>
            </a:r>
            <a:r>
              <a:rPr lang="en-US" altLang="zh-CN" sz="2800" b="1" dirty="0">
                <a:solidFill>
                  <a:srgbClr val="00B0F0"/>
                </a:solidFill>
                <a:latin typeface="Times New Roman" panose="02020603050405020304" pitchFamily="18" charset="0"/>
                <a:cs typeface="Times New Roman" panose="02020603050405020304" pitchFamily="18" charset="0"/>
                <a:sym typeface="+mn-lt"/>
              </a:rPr>
              <a:t> </a:t>
            </a:r>
            <a:r>
              <a:rPr lang="en-US" altLang="zh-CN" sz="2800" b="1" dirty="0" err="1">
                <a:solidFill>
                  <a:srgbClr val="00B0F0"/>
                </a:solidFill>
                <a:latin typeface="Times New Roman" panose="02020603050405020304" pitchFamily="18" charset="0"/>
                <a:cs typeface="Times New Roman" panose="02020603050405020304" pitchFamily="18" charset="0"/>
                <a:sym typeface="+mn-lt"/>
              </a:rPr>
              <a:t>giải</a:t>
            </a:r>
            <a:endParaRPr lang="zh-CN" altLang="en-US" sz="2800" b="1" dirty="0">
              <a:solidFill>
                <a:srgbClr val="00B0F0"/>
              </a:solidFill>
              <a:latin typeface="Times New Roman" panose="02020603050405020304" pitchFamily="18" charset="0"/>
              <a:cs typeface="Times New Roman" panose="02020603050405020304" pitchFamily="18" charset="0"/>
              <a:sym typeface="+mn-lt"/>
            </a:endParaRPr>
          </a:p>
        </p:txBody>
      </p:sp>
      <p:sp>
        <p:nvSpPr>
          <p:cNvPr id="12" name="TextBox 11">
            <a:extLst>
              <a:ext uri="{FF2B5EF4-FFF2-40B4-BE49-F238E27FC236}">
                <a16:creationId xmlns:a16="http://schemas.microsoft.com/office/drawing/2014/main" id="{8A1B4E2B-1280-4AD8-9C11-621D57A3D14C}"/>
              </a:ext>
            </a:extLst>
          </p:cNvPr>
          <p:cNvSpPr txBox="1"/>
          <p:nvPr/>
        </p:nvSpPr>
        <p:spPr>
          <a:xfrm>
            <a:off x="808874" y="3802748"/>
            <a:ext cx="10811039" cy="954107"/>
          </a:xfrm>
          <a:prstGeom prst="rect">
            <a:avLst/>
          </a:prstGeom>
          <a:noFill/>
        </p:spPr>
        <p:txBody>
          <a:bodyPr wrap="square">
            <a:spAutoFit/>
          </a:bodyPr>
          <a:lstStyle/>
          <a:p>
            <a:r>
              <a:rPr lang="vi-VN" sz="2800" b="1" i="0" dirty="0">
                <a:solidFill>
                  <a:srgbClr val="333333"/>
                </a:solidFill>
                <a:effectLst/>
                <a:latin typeface="Times New Roman" panose="02020603050405020304" pitchFamily="18" charset="0"/>
                <a:cs typeface="Times New Roman" panose="02020603050405020304" pitchFamily="18" charset="0"/>
              </a:rPr>
              <a:t>a. </a:t>
            </a:r>
            <a:r>
              <a:rPr lang="vi-VN" sz="2800" b="0" i="0" dirty="0">
                <a:solidFill>
                  <a:srgbClr val="333333"/>
                </a:solidFill>
                <a:effectLst/>
                <a:latin typeface="Times New Roman" panose="02020603050405020304" pitchFamily="18" charset="0"/>
                <a:cs typeface="Times New Roman" panose="02020603050405020304" pitchFamily="18" charset="0"/>
              </a:rPr>
              <a:t>Vì X và Y đứng kế tiếp khác nhau trong cùng một chu kì nên hạt nhân của chúng chỉ khác nhau 1 đơn vị.</a:t>
            </a:r>
            <a:endParaRPr lang="vi-VN" sz="2800" dirty="0">
              <a:latin typeface="Times New Roman" panose="02020603050405020304" pitchFamily="18" charset="0"/>
              <a:cs typeface="Times New Roman" panose="02020603050405020304" pitchFamily="18" charset="0"/>
            </a:endParaRPr>
          </a:p>
        </p:txBody>
      </p:sp>
      <p:sp>
        <p:nvSpPr>
          <p:cNvPr id="14" name="TextBox 13">
            <a:extLst>
              <a:ext uri="{FF2B5EF4-FFF2-40B4-BE49-F238E27FC236}">
                <a16:creationId xmlns:a16="http://schemas.microsoft.com/office/drawing/2014/main" id="{9FB1739E-F5B9-4E38-8284-18697D018072}"/>
              </a:ext>
            </a:extLst>
          </p:cNvPr>
          <p:cNvSpPr txBox="1"/>
          <p:nvPr/>
        </p:nvSpPr>
        <p:spPr>
          <a:xfrm>
            <a:off x="808874" y="4725221"/>
            <a:ext cx="6098344" cy="523220"/>
          </a:xfrm>
          <a:prstGeom prst="rect">
            <a:avLst/>
          </a:prstGeom>
          <a:noFill/>
        </p:spPr>
        <p:txBody>
          <a:bodyPr wrap="square">
            <a:spAutoFit/>
          </a:bodyPr>
          <a:lstStyle/>
          <a:p>
            <a:r>
              <a:rPr lang="vi-VN" sz="2800" b="0" i="0" dirty="0">
                <a:solidFill>
                  <a:srgbClr val="333333"/>
                </a:solidFill>
                <a:effectLst/>
                <a:latin typeface="Times New Roman" panose="02020603050405020304" pitchFamily="18" charset="0"/>
                <a:cs typeface="Times New Roman" panose="02020603050405020304" pitchFamily="18" charset="0"/>
              </a:rPr>
              <a:t>Giả sử Z</a:t>
            </a:r>
            <a:r>
              <a:rPr lang="vi-VN" sz="2800" b="0" i="0" baseline="-25000" dirty="0">
                <a:solidFill>
                  <a:srgbClr val="333333"/>
                </a:solidFill>
                <a:effectLst/>
                <a:latin typeface="Times New Roman" panose="02020603050405020304" pitchFamily="18" charset="0"/>
                <a:cs typeface="Times New Roman" panose="02020603050405020304" pitchFamily="18" charset="0"/>
              </a:rPr>
              <a:t>X</a:t>
            </a:r>
            <a:r>
              <a:rPr lang="vi-VN" sz="2800" b="0" i="0" dirty="0">
                <a:solidFill>
                  <a:srgbClr val="333333"/>
                </a:solidFill>
                <a:effectLst/>
                <a:latin typeface="Times New Roman" panose="02020603050405020304" pitchFamily="18" charset="0"/>
                <a:cs typeface="Times New Roman" panose="02020603050405020304" pitchFamily="18" charset="0"/>
              </a:rPr>
              <a:t> &lt; Z</a:t>
            </a:r>
            <a:r>
              <a:rPr lang="vi-VN" sz="2800" b="0" i="0" baseline="-25000" dirty="0">
                <a:solidFill>
                  <a:srgbClr val="333333"/>
                </a:solidFill>
                <a:effectLst/>
                <a:latin typeface="Times New Roman" panose="02020603050405020304" pitchFamily="18" charset="0"/>
                <a:cs typeface="Times New Roman" panose="02020603050405020304" pitchFamily="18" charset="0"/>
              </a:rPr>
              <a:t>Y</a:t>
            </a:r>
            <a:r>
              <a:rPr lang="vi-VN" sz="2800" b="0" i="0" dirty="0">
                <a:solidFill>
                  <a:srgbClr val="333333"/>
                </a:solidFill>
                <a:effectLst/>
                <a:latin typeface="Times New Roman" panose="02020603050405020304" pitchFamily="18" charset="0"/>
                <a:cs typeface="Times New Roman" panose="02020603050405020304" pitchFamily="18" charset="0"/>
              </a:rPr>
              <a:t> ⇒ Z</a:t>
            </a:r>
            <a:r>
              <a:rPr lang="vi-VN" sz="2800" b="0" i="0" baseline="-25000" dirty="0">
                <a:solidFill>
                  <a:srgbClr val="333333"/>
                </a:solidFill>
                <a:effectLst/>
                <a:latin typeface="Times New Roman" panose="02020603050405020304" pitchFamily="18" charset="0"/>
                <a:cs typeface="Times New Roman" panose="02020603050405020304" pitchFamily="18" charset="0"/>
              </a:rPr>
              <a:t>Y</a:t>
            </a:r>
            <a:r>
              <a:rPr lang="vi-VN" sz="2800" b="0" i="0" dirty="0">
                <a:solidFill>
                  <a:srgbClr val="333333"/>
                </a:solidFill>
                <a:effectLst/>
                <a:latin typeface="Times New Roman" panose="02020603050405020304" pitchFamily="18" charset="0"/>
                <a:cs typeface="Times New Roman" panose="02020603050405020304" pitchFamily="18" charset="0"/>
              </a:rPr>
              <a:t> = Z</a:t>
            </a:r>
            <a:r>
              <a:rPr lang="vi-VN" sz="2800" b="0" i="0" baseline="-25000" dirty="0">
                <a:solidFill>
                  <a:srgbClr val="333333"/>
                </a:solidFill>
                <a:effectLst/>
                <a:latin typeface="Times New Roman" panose="02020603050405020304" pitchFamily="18" charset="0"/>
                <a:cs typeface="Times New Roman" panose="02020603050405020304" pitchFamily="18" charset="0"/>
              </a:rPr>
              <a:t>X</a:t>
            </a:r>
            <a:r>
              <a:rPr lang="vi-VN" sz="2800" b="0" i="0" dirty="0">
                <a:solidFill>
                  <a:srgbClr val="333333"/>
                </a:solidFill>
                <a:effectLst/>
                <a:latin typeface="Times New Roman" panose="02020603050405020304" pitchFamily="18" charset="0"/>
                <a:cs typeface="Times New Roman" panose="02020603050405020304" pitchFamily="18" charset="0"/>
              </a:rPr>
              <a:t> + 1</a:t>
            </a:r>
            <a:endParaRPr lang="vi-VN" sz="2800" dirty="0">
              <a:latin typeface="Times New Roman" panose="02020603050405020304" pitchFamily="18" charset="0"/>
              <a:cs typeface="Times New Roman" panose="02020603050405020304" pitchFamily="18" charset="0"/>
            </a:endParaRPr>
          </a:p>
        </p:txBody>
      </p:sp>
      <p:sp>
        <p:nvSpPr>
          <p:cNvPr id="16" name="TextBox 15">
            <a:extLst>
              <a:ext uri="{FF2B5EF4-FFF2-40B4-BE49-F238E27FC236}">
                <a16:creationId xmlns:a16="http://schemas.microsoft.com/office/drawing/2014/main" id="{6268DADB-E7CB-482D-9E70-59135BDD0615}"/>
              </a:ext>
            </a:extLst>
          </p:cNvPr>
          <p:cNvSpPr txBox="1"/>
          <p:nvPr/>
        </p:nvSpPr>
        <p:spPr>
          <a:xfrm>
            <a:off x="808874" y="5162059"/>
            <a:ext cx="7181575" cy="523220"/>
          </a:xfrm>
          <a:prstGeom prst="rect">
            <a:avLst/>
          </a:prstGeom>
          <a:noFill/>
        </p:spPr>
        <p:txBody>
          <a:bodyPr wrap="square">
            <a:spAutoFit/>
          </a:bodyPr>
          <a:lstStyle/>
          <a:p>
            <a:r>
              <a:rPr lang="vi-VN" sz="2800" b="0" i="0" dirty="0">
                <a:solidFill>
                  <a:srgbClr val="333333"/>
                </a:solidFill>
                <a:effectLst/>
                <a:latin typeface="Times New Roman" panose="02020603050405020304" pitchFamily="18" charset="0"/>
                <a:cs typeface="Times New Roman" panose="02020603050405020304" pitchFamily="18" charset="0"/>
              </a:rPr>
              <a:t>Theo đề bài, ta có: Z</a:t>
            </a:r>
            <a:r>
              <a:rPr lang="vi-VN" sz="2800" b="0" i="0" baseline="-25000" dirty="0">
                <a:solidFill>
                  <a:srgbClr val="333333"/>
                </a:solidFill>
                <a:effectLst/>
                <a:latin typeface="Times New Roman" panose="02020603050405020304" pitchFamily="18" charset="0"/>
                <a:cs typeface="Times New Roman" panose="02020603050405020304" pitchFamily="18" charset="0"/>
              </a:rPr>
              <a:t>X</a:t>
            </a:r>
            <a:r>
              <a:rPr lang="vi-VN" sz="2800" b="0" i="0" dirty="0">
                <a:solidFill>
                  <a:srgbClr val="333333"/>
                </a:solidFill>
                <a:effectLst/>
                <a:latin typeface="Times New Roman" panose="02020603050405020304" pitchFamily="18" charset="0"/>
                <a:cs typeface="Times New Roman" panose="02020603050405020304" pitchFamily="18" charset="0"/>
              </a:rPr>
              <a:t> + Z</a:t>
            </a:r>
            <a:r>
              <a:rPr lang="vi-VN" sz="2800" b="0" i="0" baseline="-25000" dirty="0">
                <a:solidFill>
                  <a:srgbClr val="333333"/>
                </a:solidFill>
                <a:effectLst/>
                <a:latin typeface="Times New Roman" panose="02020603050405020304" pitchFamily="18" charset="0"/>
                <a:cs typeface="Times New Roman" panose="02020603050405020304" pitchFamily="18" charset="0"/>
              </a:rPr>
              <a:t>Y</a:t>
            </a:r>
            <a:r>
              <a:rPr lang="vi-VN" sz="2800" b="0" i="0" dirty="0">
                <a:solidFill>
                  <a:srgbClr val="333333"/>
                </a:solidFill>
                <a:effectLst/>
                <a:latin typeface="Times New Roman" panose="02020603050405020304" pitchFamily="18" charset="0"/>
                <a:cs typeface="Times New Roman" panose="02020603050405020304" pitchFamily="18" charset="0"/>
              </a:rPr>
              <a:t> = Z</a:t>
            </a:r>
            <a:r>
              <a:rPr lang="vi-VN" sz="2800" b="0" i="0" baseline="-25000" dirty="0">
                <a:solidFill>
                  <a:srgbClr val="333333"/>
                </a:solidFill>
                <a:effectLst/>
                <a:latin typeface="Times New Roman" panose="02020603050405020304" pitchFamily="18" charset="0"/>
                <a:cs typeface="Times New Roman" panose="02020603050405020304" pitchFamily="18" charset="0"/>
              </a:rPr>
              <a:t>X</a:t>
            </a:r>
            <a:r>
              <a:rPr lang="vi-VN" sz="2800" b="0" i="0" dirty="0">
                <a:solidFill>
                  <a:srgbClr val="333333"/>
                </a:solidFill>
                <a:effectLst/>
                <a:latin typeface="Times New Roman" panose="02020603050405020304" pitchFamily="18" charset="0"/>
                <a:cs typeface="Times New Roman" panose="02020603050405020304" pitchFamily="18" charset="0"/>
              </a:rPr>
              <a:t> + Z</a:t>
            </a:r>
            <a:r>
              <a:rPr lang="vi-VN" sz="2800" b="0" i="0" baseline="-25000" dirty="0">
                <a:solidFill>
                  <a:srgbClr val="333333"/>
                </a:solidFill>
                <a:effectLst/>
                <a:latin typeface="Times New Roman" panose="02020603050405020304" pitchFamily="18" charset="0"/>
                <a:cs typeface="Times New Roman" panose="02020603050405020304" pitchFamily="18" charset="0"/>
              </a:rPr>
              <a:t>X</a:t>
            </a:r>
            <a:r>
              <a:rPr lang="vi-VN" sz="2800" b="0" i="0" dirty="0">
                <a:solidFill>
                  <a:srgbClr val="333333"/>
                </a:solidFill>
                <a:effectLst/>
                <a:latin typeface="Times New Roman" panose="02020603050405020304" pitchFamily="18" charset="0"/>
                <a:cs typeface="Times New Roman" panose="02020603050405020304" pitchFamily="18" charset="0"/>
              </a:rPr>
              <a:t> + 1 = 25</a:t>
            </a:r>
            <a:endParaRPr lang="vi-VN" sz="2800" dirty="0">
              <a:latin typeface="Times New Roman" panose="02020603050405020304" pitchFamily="18" charset="0"/>
              <a:cs typeface="Times New Roman" panose="02020603050405020304" pitchFamily="18" charset="0"/>
            </a:endParaRPr>
          </a:p>
        </p:txBody>
      </p:sp>
      <p:sp>
        <p:nvSpPr>
          <p:cNvPr id="20" name="TextBox 19">
            <a:extLst>
              <a:ext uri="{FF2B5EF4-FFF2-40B4-BE49-F238E27FC236}">
                <a16:creationId xmlns:a16="http://schemas.microsoft.com/office/drawing/2014/main" id="{49CADD5A-AC2E-44D9-AD51-548D0BB7E594}"/>
              </a:ext>
            </a:extLst>
          </p:cNvPr>
          <p:cNvSpPr txBox="1"/>
          <p:nvPr/>
        </p:nvSpPr>
        <p:spPr>
          <a:xfrm>
            <a:off x="7758715" y="5131758"/>
            <a:ext cx="6098344" cy="523220"/>
          </a:xfrm>
          <a:prstGeom prst="rect">
            <a:avLst/>
          </a:prstGeom>
          <a:noFill/>
        </p:spPr>
        <p:txBody>
          <a:bodyPr wrap="square">
            <a:spAutoFit/>
          </a:bodyPr>
          <a:lstStyle/>
          <a:p>
            <a:r>
              <a:rPr lang="vi-VN" sz="2800" b="0" i="0" dirty="0">
                <a:solidFill>
                  <a:srgbClr val="333333"/>
                </a:solidFill>
                <a:effectLst/>
                <a:latin typeface="Times New Roman" panose="02020603050405020304" pitchFamily="18" charset="0"/>
                <a:cs typeface="Times New Roman" panose="02020603050405020304" pitchFamily="18" charset="0"/>
              </a:rPr>
              <a:t>⇒ Z</a:t>
            </a:r>
            <a:r>
              <a:rPr lang="vi-VN" sz="2800" b="0" i="0" baseline="-25000" dirty="0">
                <a:solidFill>
                  <a:srgbClr val="333333"/>
                </a:solidFill>
                <a:effectLst/>
                <a:latin typeface="Times New Roman" panose="02020603050405020304" pitchFamily="18" charset="0"/>
                <a:cs typeface="Times New Roman" panose="02020603050405020304" pitchFamily="18" charset="0"/>
              </a:rPr>
              <a:t>X</a:t>
            </a:r>
            <a:r>
              <a:rPr lang="vi-VN" sz="2800" b="0" i="0" dirty="0">
                <a:solidFill>
                  <a:srgbClr val="333333"/>
                </a:solidFill>
                <a:effectLst/>
                <a:latin typeface="Times New Roman" panose="02020603050405020304" pitchFamily="18" charset="0"/>
                <a:cs typeface="Times New Roman" panose="02020603050405020304" pitchFamily="18" charset="0"/>
              </a:rPr>
              <a:t> = 12 và Z</a:t>
            </a:r>
            <a:r>
              <a:rPr lang="vi-VN" sz="2800" b="0" i="0" baseline="-25000" dirty="0">
                <a:solidFill>
                  <a:srgbClr val="333333"/>
                </a:solidFill>
                <a:effectLst/>
                <a:latin typeface="Times New Roman" panose="02020603050405020304" pitchFamily="18" charset="0"/>
                <a:cs typeface="Times New Roman" panose="02020603050405020304" pitchFamily="18" charset="0"/>
              </a:rPr>
              <a:t>Y</a:t>
            </a:r>
            <a:r>
              <a:rPr lang="vi-VN" sz="2800" b="0" i="0" dirty="0">
                <a:solidFill>
                  <a:srgbClr val="333333"/>
                </a:solidFill>
                <a:effectLst/>
                <a:latin typeface="Times New Roman" panose="02020603050405020304" pitchFamily="18" charset="0"/>
                <a:cs typeface="Times New Roman" panose="02020603050405020304" pitchFamily="18" charset="0"/>
              </a:rPr>
              <a:t> = 13</a:t>
            </a:r>
            <a:endParaRPr lang="vi-VN" sz="2800" dirty="0">
              <a:latin typeface="Times New Roman" panose="02020603050405020304" pitchFamily="18" charset="0"/>
              <a:cs typeface="Times New Roman" panose="02020603050405020304" pitchFamily="18" charset="0"/>
            </a:endParaRPr>
          </a:p>
        </p:txBody>
      </p:sp>
      <p:sp>
        <p:nvSpPr>
          <p:cNvPr id="21" name="TextBox 20">
            <a:extLst>
              <a:ext uri="{FF2B5EF4-FFF2-40B4-BE49-F238E27FC236}">
                <a16:creationId xmlns:a16="http://schemas.microsoft.com/office/drawing/2014/main" id="{60BA7DE8-2710-4990-877F-BE9DDB85C9A7}"/>
              </a:ext>
            </a:extLst>
          </p:cNvPr>
          <p:cNvSpPr txBox="1"/>
          <p:nvPr/>
        </p:nvSpPr>
        <p:spPr>
          <a:xfrm>
            <a:off x="808874" y="5608096"/>
            <a:ext cx="6098344" cy="523220"/>
          </a:xfrm>
          <a:prstGeom prst="rect">
            <a:avLst/>
          </a:prstGeom>
          <a:noFill/>
        </p:spPr>
        <p:txBody>
          <a:bodyPr wrap="square">
            <a:spAutoFit/>
          </a:bodyPr>
          <a:lstStyle/>
          <a:p>
            <a:r>
              <a:rPr lang="vi-VN" sz="2800" b="0" i="0" dirty="0">
                <a:solidFill>
                  <a:srgbClr val="333333"/>
                </a:solidFill>
                <a:effectLst/>
                <a:latin typeface="Times New Roman" panose="02020603050405020304" pitchFamily="18" charset="0"/>
                <a:cs typeface="Times New Roman" panose="02020603050405020304" pitchFamily="18" charset="0"/>
              </a:rPr>
              <a:t>Cấu hình electron của X: 1s</a:t>
            </a:r>
            <a:r>
              <a:rPr lang="vi-VN" sz="2800" b="0" i="0" baseline="30000" dirty="0">
                <a:solidFill>
                  <a:srgbClr val="333333"/>
                </a:solidFill>
                <a:effectLst/>
                <a:latin typeface="Times New Roman" panose="02020603050405020304" pitchFamily="18" charset="0"/>
                <a:cs typeface="Times New Roman" panose="02020603050405020304" pitchFamily="18" charset="0"/>
              </a:rPr>
              <a:t>2</a:t>
            </a:r>
            <a:r>
              <a:rPr lang="vi-VN" sz="2800" b="0" i="0" dirty="0">
                <a:solidFill>
                  <a:srgbClr val="333333"/>
                </a:solidFill>
                <a:effectLst/>
                <a:latin typeface="Times New Roman" panose="02020603050405020304" pitchFamily="18" charset="0"/>
                <a:cs typeface="Times New Roman" panose="02020603050405020304" pitchFamily="18" charset="0"/>
              </a:rPr>
              <a:t>2s</a:t>
            </a:r>
            <a:r>
              <a:rPr lang="vi-VN" sz="2800" b="0" i="0" baseline="30000" dirty="0">
                <a:solidFill>
                  <a:srgbClr val="333333"/>
                </a:solidFill>
                <a:effectLst/>
                <a:latin typeface="Times New Roman" panose="02020603050405020304" pitchFamily="18" charset="0"/>
                <a:cs typeface="Times New Roman" panose="02020603050405020304" pitchFamily="18" charset="0"/>
              </a:rPr>
              <a:t>2</a:t>
            </a:r>
            <a:r>
              <a:rPr lang="vi-VN" sz="2800" b="0" i="0" dirty="0">
                <a:solidFill>
                  <a:srgbClr val="333333"/>
                </a:solidFill>
                <a:effectLst/>
                <a:latin typeface="Times New Roman" panose="02020603050405020304" pitchFamily="18" charset="0"/>
                <a:cs typeface="Times New Roman" panose="02020603050405020304" pitchFamily="18" charset="0"/>
              </a:rPr>
              <a:t>2p</a:t>
            </a:r>
            <a:r>
              <a:rPr lang="vi-VN" sz="2800" b="0" i="0" baseline="30000" dirty="0">
                <a:solidFill>
                  <a:srgbClr val="333333"/>
                </a:solidFill>
                <a:effectLst/>
                <a:latin typeface="Times New Roman" panose="02020603050405020304" pitchFamily="18" charset="0"/>
                <a:cs typeface="Times New Roman" panose="02020603050405020304" pitchFamily="18" charset="0"/>
              </a:rPr>
              <a:t>6</a:t>
            </a:r>
            <a:r>
              <a:rPr lang="vi-VN" sz="2800" b="0" i="0" dirty="0">
                <a:solidFill>
                  <a:srgbClr val="333333"/>
                </a:solidFill>
                <a:effectLst/>
                <a:latin typeface="Times New Roman" panose="02020603050405020304" pitchFamily="18" charset="0"/>
                <a:cs typeface="Times New Roman" panose="02020603050405020304" pitchFamily="18" charset="0"/>
              </a:rPr>
              <a:t>3s</a:t>
            </a:r>
            <a:r>
              <a:rPr lang="vi-VN" sz="2800" b="0" i="0" baseline="30000" dirty="0">
                <a:solidFill>
                  <a:srgbClr val="333333"/>
                </a:solidFill>
                <a:effectLst/>
                <a:latin typeface="Times New Roman" panose="02020603050405020304" pitchFamily="18" charset="0"/>
                <a:cs typeface="Times New Roman" panose="02020603050405020304" pitchFamily="18" charset="0"/>
              </a:rPr>
              <a:t>2</a:t>
            </a:r>
            <a:endParaRPr lang="vi-VN" sz="2800" dirty="0">
              <a:latin typeface="Times New Roman" panose="02020603050405020304" pitchFamily="18" charset="0"/>
              <a:cs typeface="Times New Roman" panose="02020603050405020304" pitchFamily="18" charset="0"/>
            </a:endParaRPr>
          </a:p>
        </p:txBody>
      </p:sp>
      <p:sp>
        <p:nvSpPr>
          <p:cNvPr id="23" name="TextBox 22">
            <a:extLst>
              <a:ext uri="{FF2B5EF4-FFF2-40B4-BE49-F238E27FC236}">
                <a16:creationId xmlns:a16="http://schemas.microsoft.com/office/drawing/2014/main" id="{BB68437B-2873-4CAE-B78C-E1E09E123BB1}"/>
              </a:ext>
            </a:extLst>
          </p:cNvPr>
          <p:cNvSpPr txBox="1"/>
          <p:nvPr/>
        </p:nvSpPr>
        <p:spPr>
          <a:xfrm>
            <a:off x="808874" y="6060182"/>
            <a:ext cx="6098344" cy="523220"/>
          </a:xfrm>
          <a:prstGeom prst="rect">
            <a:avLst/>
          </a:prstGeom>
          <a:noFill/>
        </p:spPr>
        <p:txBody>
          <a:bodyPr wrap="square">
            <a:spAutoFit/>
          </a:bodyPr>
          <a:lstStyle/>
          <a:p>
            <a:r>
              <a:rPr lang="en-US" sz="2800" b="0" i="0" dirty="0" err="1">
                <a:solidFill>
                  <a:srgbClr val="333333"/>
                </a:solidFill>
                <a:effectLst/>
                <a:latin typeface="Times New Roman" panose="02020603050405020304" pitchFamily="18" charset="0"/>
                <a:cs typeface="Times New Roman" panose="02020603050405020304" pitchFamily="18" charset="0"/>
              </a:rPr>
              <a:t>Cấu</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hình</a:t>
            </a:r>
            <a:r>
              <a:rPr lang="en-US" sz="2800" b="0" i="0" dirty="0">
                <a:solidFill>
                  <a:srgbClr val="333333"/>
                </a:solidFill>
                <a:effectLst/>
                <a:latin typeface="Times New Roman" panose="02020603050405020304" pitchFamily="18" charset="0"/>
                <a:cs typeface="Times New Roman" panose="02020603050405020304" pitchFamily="18" charset="0"/>
              </a:rPr>
              <a:t> electron </a:t>
            </a:r>
            <a:r>
              <a:rPr lang="en-US" sz="2800" b="0" i="0" dirty="0" err="1">
                <a:solidFill>
                  <a:srgbClr val="333333"/>
                </a:solidFill>
                <a:effectLst/>
                <a:latin typeface="Times New Roman" panose="02020603050405020304" pitchFamily="18" charset="0"/>
                <a:cs typeface="Times New Roman" panose="02020603050405020304" pitchFamily="18" charset="0"/>
              </a:rPr>
              <a:t>của</a:t>
            </a:r>
            <a:r>
              <a:rPr lang="en-US" sz="2800" b="0" i="0" dirty="0">
                <a:solidFill>
                  <a:srgbClr val="333333"/>
                </a:solidFill>
                <a:effectLst/>
                <a:latin typeface="Times New Roman" panose="02020603050405020304" pitchFamily="18" charset="0"/>
                <a:cs typeface="Times New Roman" panose="02020603050405020304" pitchFamily="18" charset="0"/>
              </a:rPr>
              <a:t> Y: 1s</a:t>
            </a:r>
            <a:r>
              <a:rPr lang="en-US" sz="2800" b="0" i="0" baseline="30000" dirty="0">
                <a:solidFill>
                  <a:srgbClr val="333333"/>
                </a:solidFill>
                <a:effectLst/>
                <a:latin typeface="Times New Roman" panose="02020603050405020304" pitchFamily="18" charset="0"/>
                <a:cs typeface="Times New Roman" panose="02020603050405020304" pitchFamily="18" charset="0"/>
              </a:rPr>
              <a:t>2</a:t>
            </a:r>
            <a:r>
              <a:rPr lang="en-US" sz="2800" b="0" i="0" dirty="0">
                <a:solidFill>
                  <a:srgbClr val="333333"/>
                </a:solidFill>
                <a:effectLst/>
                <a:latin typeface="Times New Roman" panose="02020603050405020304" pitchFamily="18" charset="0"/>
                <a:cs typeface="Times New Roman" panose="02020603050405020304" pitchFamily="18" charset="0"/>
              </a:rPr>
              <a:t>2s</a:t>
            </a:r>
            <a:r>
              <a:rPr lang="en-US" sz="2800" b="0" i="0" baseline="30000" dirty="0">
                <a:solidFill>
                  <a:srgbClr val="333333"/>
                </a:solidFill>
                <a:effectLst/>
                <a:latin typeface="Times New Roman" panose="02020603050405020304" pitchFamily="18" charset="0"/>
                <a:cs typeface="Times New Roman" panose="02020603050405020304" pitchFamily="18" charset="0"/>
              </a:rPr>
              <a:t>2</a:t>
            </a:r>
            <a:r>
              <a:rPr lang="en-US" sz="2800" b="0" i="0" dirty="0">
                <a:solidFill>
                  <a:srgbClr val="333333"/>
                </a:solidFill>
                <a:effectLst/>
                <a:latin typeface="Times New Roman" panose="02020603050405020304" pitchFamily="18" charset="0"/>
                <a:cs typeface="Times New Roman" panose="02020603050405020304" pitchFamily="18" charset="0"/>
              </a:rPr>
              <a:t>2p</a:t>
            </a:r>
            <a:r>
              <a:rPr lang="en-US" sz="2800" b="0" i="0" baseline="30000" dirty="0">
                <a:solidFill>
                  <a:srgbClr val="333333"/>
                </a:solidFill>
                <a:effectLst/>
                <a:latin typeface="Times New Roman" panose="02020603050405020304" pitchFamily="18" charset="0"/>
                <a:cs typeface="Times New Roman" panose="02020603050405020304" pitchFamily="18" charset="0"/>
              </a:rPr>
              <a:t>6</a:t>
            </a:r>
            <a:r>
              <a:rPr lang="en-US" sz="2800" b="0" i="0" dirty="0">
                <a:solidFill>
                  <a:srgbClr val="333333"/>
                </a:solidFill>
                <a:effectLst/>
                <a:latin typeface="Times New Roman" panose="02020603050405020304" pitchFamily="18" charset="0"/>
                <a:cs typeface="Times New Roman" panose="02020603050405020304" pitchFamily="18" charset="0"/>
              </a:rPr>
              <a:t>3s</a:t>
            </a:r>
            <a:r>
              <a:rPr lang="en-US" sz="2800" b="0" i="0" baseline="30000" dirty="0">
                <a:solidFill>
                  <a:srgbClr val="333333"/>
                </a:solidFill>
                <a:effectLst/>
                <a:latin typeface="Times New Roman" panose="02020603050405020304" pitchFamily="18" charset="0"/>
                <a:cs typeface="Times New Roman" panose="02020603050405020304" pitchFamily="18" charset="0"/>
              </a:rPr>
              <a:t>2</a:t>
            </a:r>
            <a:r>
              <a:rPr lang="en-US" sz="2800" b="0" i="0" dirty="0">
                <a:solidFill>
                  <a:srgbClr val="333333"/>
                </a:solidFill>
                <a:effectLst/>
                <a:latin typeface="Times New Roman" panose="02020603050405020304" pitchFamily="18" charset="0"/>
                <a:cs typeface="Times New Roman" panose="02020603050405020304" pitchFamily="18" charset="0"/>
              </a:rPr>
              <a:t>3p</a:t>
            </a:r>
            <a:r>
              <a:rPr lang="en-US" sz="2800" b="0" i="0" baseline="30000" dirty="0">
                <a:solidFill>
                  <a:srgbClr val="333333"/>
                </a:solidFill>
                <a:effectLst/>
                <a:latin typeface="Times New Roman" panose="02020603050405020304" pitchFamily="18" charset="0"/>
                <a:cs typeface="Times New Roman" panose="02020603050405020304" pitchFamily="18" charset="0"/>
              </a:rPr>
              <a:t>1</a:t>
            </a:r>
            <a:endParaRPr lang="vi-V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39200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barn(inVertical)">
                                      <p:cBhvr>
                                        <p:cTn id="7" dur="500"/>
                                        <p:tgtEl>
                                          <p:spTgt spid="2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barn(inVertical)">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barn(inVertical)">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barn(inVertical)">
                                      <p:cBhvr>
                                        <p:cTn id="27" dur="500"/>
                                        <p:tgtEl>
                                          <p:spTgt spid="16"/>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barn(inVertical)">
                                      <p:cBhvr>
                                        <p:cTn id="32" dur="500"/>
                                        <p:tgtEl>
                                          <p:spTgt spid="20"/>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barn(inVertical)">
                                      <p:cBhvr>
                                        <p:cTn id="37" dur="500"/>
                                        <p:tgtEl>
                                          <p:spTgt spid="21"/>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23"/>
                                        </p:tgtEl>
                                        <p:attrNameLst>
                                          <p:attrName>style.visibility</p:attrName>
                                        </p:attrNameLst>
                                      </p:cBhvr>
                                      <p:to>
                                        <p:strVal val="visible"/>
                                      </p:to>
                                    </p:set>
                                    <p:animEffect transition="in" filter="barn(inVertical)">
                                      <p:cBhvr>
                                        <p:cTn id="42"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5" grpId="0"/>
      <p:bldP spid="12" grpId="0"/>
      <p:bldP spid="14" grpId="0"/>
      <p:bldP spid="16" grpId="0"/>
      <p:bldP spid="20" grpId="0"/>
      <p:bldP spid="21" grpId="0"/>
      <p:bldP spid="2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469181" y="170317"/>
            <a:ext cx="1608133" cy="646331"/>
          </a:xfrm>
          <a:prstGeom prst="rect">
            <a:avLst/>
          </a:prstGeom>
        </p:spPr>
        <p:txBody>
          <a:bodyPr wrap="none">
            <a:spAutoFit/>
          </a:bodyPr>
          <a:lstStyle/>
          <a:p>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Bài</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tập</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44" name="文本框 43"/>
          <p:cNvSpPr txBox="1"/>
          <p:nvPr/>
        </p:nvSpPr>
        <p:spPr>
          <a:xfrm>
            <a:off x="391027" y="274598"/>
            <a:ext cx="748923" cy="769441"/>
          </a:xfrm>
          <a:prstGeom prst="rect">
            <a:avLst/>
          </a:prstGeom>
          <a:noFill/>
        </p:spPr>
        <p:txBody>
          <a:bodyPr wrap="none" rtlCol="0">
            <a:spAutoFit/>
          </a:bodyPr>
          <a:lstStyle/>
          <a:p>
            <a:r>
              <a:rPr lang="en-US" altLang="zh-CN" sz="4400" b="1" dirty="0">
                <a:solidFill>
                  <a:schemeClr val="accent2"/>
                </a:solidFill>
                <a:latin typeface="Times New Roman" panose="02020603050405020304" pitchFamily="18" charset="0"/>
                <a:cs typeface="Times New Roman" panose="02020603050405020304" pitchFamily="18" charset="0"/>
                <a:sym typeface="+mn-lt"/>
              </a:rPr>
              <a:t>02</a:t>
            </a:r>
            <a:endParaRPr lang="zh-CN" altLang="en-US" sz="44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5" name="矩形 2">
            <a:extLst>
              <a:ext uri="{FF2B5EF4-FFF2-40B4-BE49-F238E27FC236}">
                <a16:creationId xmlns:a16="http://schemas.microsoft.com/office/drawing/2014/main" id="{449683A6-B7C4-4217-84B2-2AE4B70A6980}"/>
              </a:ext>
            </a:extLst>
          </p:cNvPr>
          <p:cNvSpPr/>
          <p:nvPr/>
        </p:nvSpPr>
        <p:spPr>
          <a:xfrm>
            <a:off x="5537932" y="897537"/>
            <a:ext cx="1369286" cy="523220"/>
          </a:xfrm>
          <a:prstGeom prst="rect">
            <a:avLst/>
          </a:prstGeom>
        </p:spPr>
        <p:txBody>
          <a:bodyPr wrap="none">
            <a:spAutoFit/>
          </a:bodyPr>
          <a:lstStyle/>
          <a:p>
            <a:r>
              <a:rPr lang="en-US" altLang="zh-CN" sz="2800" b="1" dirty="0" err="1">
                <a:solidFill>
                  <a:srgbClr val="00B0F0"/>
                </a:solidFill>
                <a:latin typeface="Times New Roman" panose="02020603050405020304" pitchFamily="18" charset="0"/>
                <a:cs typeface="Times New Roman" panose="02020603050405020304" pitchFamily="18" charset="0"/>
                <a:sym typeface="+mn-lt"/>
              </a:rPr>
              <a:t>Lời</a:t>
            </a:r>
            <a:r>
              <a:rPr lang="en-US" altLang="zh-CN" sz="2800" b="1" dirty="0">
                <a:solidFill>
                  <a:srgbClr val="00B0F0"/>
                </a:solidFill>
                <a:latin typeface="Times New Roman" panose="02020603050405020304" pitchFamily="18" charset="0"/>
                <a:cs typeface="Times New Roman" panose="02020603050405020304" pitchFamily="18" charset="0"/>
                <a:sym typeface="+mn-lt"/>
              </a:rPr>
              <a:t> </a:t>
            </a:r>
            <a:r>
              <a:rPr lang="en-US" altLang="zh-CN" sz="2800" b="1" dirty="0" err="1">
                <a:solidFill>
                  <a:srgbClr val="00B0F0"/>
                </a:solidFill>
                <a:latin typeface="Times New Roman" panose="02020603050405020304" pitchFamily="18" charset="0"/>
                <a:cs typeface="Times New Roman" panose="02020603050405020304" pitchFamily="18" charset="0"/>
                <a:sym typeface="+mn-lt"/>
              </a:rPr>
              <a:t>giải</a:t>
            </a:r>
            <a:endParaRPr lang="zh-CN" altLang="en-US" sz="2800" b="1" dirty="0">
              <a:solidFill>
                <a:srgbClr val="00B0F0"/>
              </a:solidFill>
              <a:latin typeface="Times New Roman" panose="02020603050405020304" pitchFamily="18" charset="0"/>
              <a:cs typeface="Times New Roman" panose="02020603050405020304" pitchFamily="18" charset="0"/>
              <a:sym typeface="+mn-lt"/>
            </a:endParaRPr>
          </a:p>
        </p:txBody>
      </p:sp>
      <p:sp>
        <p:nvSpPr>
          <p:cNvPr id="13" name="TextBox 12">
            <a:extLst>
              <a:ext uri="{FF2B5EF4-FFF2-40B4-BE49-F238E27FC236}">
                <a16:creationId xmlns:a16="http://schemas.microsoft.com/office/drawing/2014/main" id="{F0CD4B5B-D99F-4783-83C9-F8E95B6EA6B8}"/>
              </a:ext>
            </a:extLst>
          </p:cNvPr>
          <p:cNvSpPr txBox="1"/>
          <p:nvPr/>
        </p:nvSpPr>
        <p:spPr>
          <a:xfrm>
            <a:off x="981221" y="1420757"/>
            <a:ext cx="6098344" cy="523220"/>
          </a:xfrm>
          <a:prstGeom prst="rect">
            <a:avLst/>
          </a:prstGeom>
          <a:noFill/>
        </p:spPr>
        <p:txBody>
          <a:bodyPr wrap="square">
            <a:spAutoFit/>
          </a:bodyPr>
          <a:lstStyle/>
          <a:p>
            <a:r>
              <a:rPr lang="vi-VN" sz="2800" b="1" i="0" dirty="0">
                <a:solidFill>
                  <a:srgbClr val="333333"/>
                </a:solidFill>
                <a:effectLst/>
                <a:latin typeface="Times New Roman" panose="02020603050405020304" pitchFamily="18" charset="0"/>
                <a:cs typeface="Times New Roman" panose="02020603050405020304" pitchFamily="18" charset="0"/>
              </a:rPr>
              <a:t>b.</a:t>
            </a:r>
            <a:r>
              <a:rPr lang="vi-VN" sz="2800" b="0" i="0" dirty="0">
                <a:solidFill>
                  <a:srgbClr val="333333"/>
                </a:solidFill>
                <a:effectLst/>
                <a:latin typeface="Times New Roman" panose="02020603050405020304" pitchFamily="18" charset="0"/>
                <a:cs typeface="Times New Roman" panose="02020603050405020304" pitchFamily="18" charset="0"/>
              </a:rPr>
              <a:t> - Đối với nguyên tử X:</a:t>
            </a:r>
            <a:endParaRPr lang="vi-VN" sz="2800" dirty="0">
              <a:latin typeface="Times New Roman" panose="02020603050405020304" pitchFamily="18" charset="0"/>
              <a:cs typeface="Times New Roman" panose="02020603050405020304" pitchFamily="18" charset="0"/>
            </a:endParaRPr>
          </a:p>
        </p:txBody>
      </p:sp>
      <p:sp>
        <p:nvSpPr>
          <p:cNvPr id="15" name="TextBox 14">
            <a:extLst>
              <a:ext uri="{FF2B5EF4-FFF2-40B4-BE49-F238E27FC236}">
                <a16:creationId xmlns:a16="http://schemas.microsoft.com/office/drawing/2014/main" id="{F938DC54-4FE6-4B4B-9C64-9683F8A26712}"/>
              </a:ext>
            </a:extLst>
          </p:cNvPr>
          <p:cNvSpPr txBox="1"/>
          <p:nvPr/>
        </p:nvSpPr>
        <p:spPr>
          <a:xfrm>
            <a:off x="1139950" y="1851644"/>
            <a:ext cx="9171668" cy="1384995"/>
          </a:xfrm>
          <a:prstGeom prst="rect">
            <a:avLst/>
          </a:prstGeom>
          <a:noFill/>
        </p:spPr>
        <p:txBody>
          <a:bodyPr wrap="square">
            <a:spAutoFit/>
          </a:bodyPr>
          <a:lstStyle/>
          <a:p>
            <a:pPr algn="l">
              <a:buFont typeface="Arial" panose="020B0604020202020204" pitchFamily="34" charset="0"/>
              <a:buChar char="•"/>
            </a:pPr>
            <a:r>
              <a:rPr lang="vi-VN" sz="2800" b="0" i="0" dirty="0">
                <a:solidFill>
                  <a:srgbClr val="333333"/>
                </a:solidFill>
                <a:effectLst/>
                <a:latin typeface="Times New Roman" panose="02020603050405020304" pitchFamily="18" charset="0"/>
                <a:cs typeface="Times New Roman" panose="02020603050405020304" pitchFamily="18" charset="0"/>
              </a:rPr>
              <a:t> X thuộc chu kì 3 vì có 3 lớp electron.</a:t>
            </a:r>
          </a:p>
          <a:p>
            <a:pPr algn="l">
              <a:buFont typeface="Arial" panose="020B0604020202020204" pitchFamily="34" charset="0"/>
              <a:buChar char="•"/>
            </a:pPr>
            <a:r>
              <a:rPr lang="vi-VN" sz="2800" b="0" i="0" dirty="0">
                <a:solidFill>
                  <a:srgbClr val="333333"/>
                </a:solidFill>
                <a:effectLst/>
                <a:latin typeface="Times New Roman" panose="02020603050405020304" pitchFamily="18" charset="0"/>
                <a:cs typeface="Times New Roman" panose="02020603050405020304" pitchFamily="18" charset="0"/>
              </a:rPr>
              <a:t> X thuộc nhóm IIA vì có 2 electron ở lớp ngoài cùng.</a:t>
            </a:r>
          </a:p>
          <a:p>
            <a:pPr algn="l">
              <a:buFont typeface="Arial" panose="020B0604020202020204" pitchFamily="34" charset="0"/>
              <a:buChar char="•"/>
            </a:pPr>
            <a:r>
              <a:rPr lang="vi-VN" sz="2800" b="0" i="0" dirty="0">
                <a:solidFill>
                  <a:srgbClr val="333333"/>
                </a:solidFill>
                <a:effectLst/>
                <a:latin typeface="Times New Roman" panose="02020603050405020304" pitchFamily="18" charset="0"/>
                <a:cs typeface="Times New Roman" panose="02020603050405020304" pitchFamily="18" charset="0"/>
              </a:rPr>
              <a:t> X thuộc ô thứ 12 vì (Z = 12)</a:t>
            </a:r>
          </a:p>
        </p:txBody>
      </p:sp>
      <p:sp>
        <p:nvSpPr>
          <p:cNvPr id="17" name="TextBox 16">
            <a:extLst>
              <a:ext uri="{FF2B5EF4-FFF2-40B4-BE49-F238E27FC236}">
                <a16:creationId xmlns:a16="http://schemas.microsoft.com/office/drawing/2014/main" id="{1CC75B0C-B0DF-4F32-AB3D-F18ACA6E461F}"/>
              </a:ext>
            </a:extLst>
          </p:cNvPr>
          <p:cNvSpPr txBox="1"/>
          <p:nvPr/>
        </p:nvSpPr>
        <p:spPr>
          <a:xfrm>
            <a:off x="1139950" y="3098142"/>
            <a:ext cx="6098344" cy="523220"/>
          </a:xfrm>
          <a:prstGeom prst="rect">
            <a:avLst/>
          </a:prstGeom>
          <a:noFill/>
        </p:spPr>
        <p:txBody>
          <a:bodyPr wrap="square">
            <a:spAutoFit/>
          </a:bodyPr>
          <a:lstStyle/>
          <a:p>
            <a:r>
              <a:rPr lang="vi-VN" sz="2800" b="0" i="0" dirty="0">
                <a:solidFill>
                  <a:srgbClr val="333333"/>
                </a:solidFill>
                <a:effectLst/>
                <a:latin typeface="Times New Roman" panose="02020603050405020304" pitchFamily="18" charset="0"/>
                <a:cs typeface="Times New Roman" panose="02020603050405020304" pitchFamily="18" charset="0"/>
              </a:rPr>
              <a:t>⇒ X là kim loại.</a:t>
            </a:r>
            <a:endParaRPr lang="vi-VN" sz="2800" dirty="0">
              <a:latin typeface="Times New Roman" panose="02020603050405020304" pitchFamily="18" charset="0"/>
              <a:cs typeface="Times New Roman" panose="02020603050405020304" pitchFamily="18" charset="0"/>
            </a:endParaRPr>
          </a:p>
        </p:txBody>
      </p:sp>
      <p:sp>
        <p:nvSpPr>
          <p:cNvPr id="19" name="TextBox 18">
            <a:extLst>
              <a:ext uri="{FF2B5EF4-FFF2-40B4-BE49-F238E27FC236}">
                <a16:creationId xmlns:a16="http://schemas.microsoft.com/office/drawing/2014/main" id="{FD674764-F954-4405-A591-F11B12546E15}"/>
              </a:ext>
            </a:extLst>
          </p:cNvPr>
          <p:cNvSpPr txBox="1"/>
          <p:nvPr/>
        </p:nvSpPr>
        <p:spPr>
          <a:xfrm>
            <a:off x="1139950" y="3599154"/>
            <a:ext cx="6098344" cy="523220"/>
          </a:xfrm>
          <a:prstGeom prst="rect">
            <a:avLst/>
          </a:prstGeom>
          <a:noFill/>
        </p:spPr>
        <p:txBody>
          <a:bodyPr wrap="square">
            <a:spAutoFit/>
          </a:bodyPr>
          <a:lstStyle/>
          <a:p>
            <a:r>
              <a:rPr lang="vi-VN" sz="2800" b="0" i="0" dirty="0">
                <a:solidFill>
                  <a:srgbClr val="333333"/>
                </a:solidFill>
                <a:effectLst/>
                <a:latin typeface="Times New Roman" panose="02020603050405020304" pitchFamily="18" charset="0"/>
                <a:cs typeface="Times New Roman" panose="02020603050405020304" pitchFamily="18" charset="0"/>
              </a:rPr>
              <a:t>- Đối với nguyên tử Y</a:t>
            </a:r>
            <a:endParaRPr lang="vi-VN" sz="2800" dirty="0">
              <a:latin typeface="Times New Roman" panose="02020603050405020304" pitchFamily="18" charset="0"/>
              <a:cs typeface="Times New Roman" panose="02020603050405020304" pitchFamily="18" charset="0"/>
            </a:endParaRPr>
          </a:p>
        </p:txBody>
      </p:sp>
      <p:sp>
        <p:nvSpPr>
          <p:cNvPr id="22" name="TextBox 21">
            <a:extLst>
              <a:ext uri="{FF2B5EF4-FFF2-40B4-BE49-F238E27FC236}">
                <a16:creationId xmlns:a16="http://schemas.microsoft.com/office/drawing/2014/main" id="{429C0CAA-30FA-4885-B742-A62B2DB80A39}"/>
              </a:ext>
            </a:extLst>
          </p:cNvPr>
          <p:cNvSpPr txBox="1"/>
          <p:nvPr/>
        </p:nvSpPr>
        <p:spPr>
          <a:xfrm>
            <a:off x="1139949" y="4060819"/>
            <a:ext cx="10226745" cy="1384995"/>
          </a:xfrm>
          <a:prstGeom prst="rect">
            <a:avLst/>
          </a:prstGeom>
          <a:noFill/>
        </p:spPr>
        <p:txBody>
          <a:bodyPr wrap="square">
            <a:spAutoFit/>
          </a:bodyPr>
          <a:lstStyle/>
          <a:p>
            <a:pPr algn="l">
              <a:buFont typeface="Arial" panose="020B0604020202020204" pitchFamily="34" charset="0"/>
              <a:buChar char="•"/>
            </a:pPr>
            <a:r>
              <a:rPr lang="vi-VN" sz="2800" b="0" i="0" dirty="0">
                <a:solidFill>
                  <a:srgbClr val="333333"/>
                </a:solidFill>
                <a:effectLst/>
                <a:latin typeface="Times New Roman" panose="02020603050405020304" pitchFamily="18" charset="0"/>
                <a:cs typeface="Times New Roman" panose="02020603050405020304" pitchFamily="18" charset="0"/>
              </a:rPr>
              <a:t> Y thuộc chu kì 3 vì có 3 electron.</a:t>
            </a:r>
          </a:p>
          <a:p>
            <a:pPr algn="l">
              <a:buFont typeface="Arial" panose="020B0604020202020204" pitchFamily="34" charset="0"/>
              <a:buChar char="•"/>
            </a:pPr>
            <a:r>
              <a:rPr lang="vi-VN" sz="2800" b="0" i="0" dirty="0">
                <a:solidFill>
                  <a:srgbClr val="333333"/>
                </a:solidFill>
                <a:effectLst/>
                <a:latin typeface="Times New Roman" panose="02020603050405020304" pitchFamily="18" charset="0"/>
                <a:cs typeface="Times New Roman" panose="02020603050405020304" pitchFamily="18" charset="0"/>
              </a:rPr>
              <a:t> Y thuộc nhóm IIIA vì có 3 electron ở lớp ngoài cùng.</a:t>
            </a:r>
          </a:p>
          <a:p>
            <a:pPr algn="l">
              <a:buFont typeface="Arial" panose="020B0604020202020204" pitchFamily="34" charset="0"/>
              <a:buChar char="•"/>
            </a:pPr>
            <a:r>
              <a:rPr lang="vi-VN" sz="2800" b="0" i="0" dirty="0">
                <a:solidFill>
                  <a:srgbClr val="333333"/>
                </a:solidFill>
                <a:effectLst/>
                <a:latin typeface="Times New Roman" panose="02020603050405020304" pitchFamily="18" charset="0"/>
                <a:cs typeface="Times New Roman" panose="02020603050405020304" pitchFamily="18" charset="0"/>
              </a:rPr>
              <a:t> Y thuộc ô thứ 13 vì (Z = 13)</a:t>
            </a:r>
          </a:p>
        </p:txBody>
      </p:sp>
      <p:sp>
        <p:nvSpPr>
          <p:cNvPr id="24" name="TextBox 23">
            <a:extLst>
              <a:ext uri="{FF2B5EF4-FFF2-40B4-BE49-F238E27FC236}">
                <a16:creationId xmlns:a16="http://schemas.microsoft.com/office/drawing/2014/main" id="{D56F43BC-004A-47F7-AF82-2EA95981B35A}"/>
              </a:ext>
            </a:extLst>
          </p:cNvPr>
          <p:cNvSpPr txBox="1"/>
          <p:nvPr/>
        </p:nvSpPr>
        <p:spPr>
          <a:xfrm>
            <a:off x="1139950" y="5344161"/>
            <a:ext cx="6098344" cy="523220"/>
          </a:xfrm>
          <a:prstGeom prst="rect">
            <a:avLst/>
          </a:prstGeom>
          <a:noFill/>
        </p:spPr>
        <p:txBody>
          <a:bodyPr wrap="square">
            <a:spAutoFit/>
          </a:bodyPr>
          <a:lstStyle/>
          <a:p>
            <a:r>
              <a:rPr lang="vi-VN" sz="2800" b="0" i="0" dirty="0">
                <a:solidFill>
                  <a:srgbClr val="333333"/>
                </a:solidFill>
                <a:effectLst/>
                <a:latin typeface="Times New Roman" panose="02020603050405020304" pitchFamily="18" charset="0"/>
                <a:cs typeface="Times New Roman" panose="02020603050405020304" pitchFamily="18" charset="0"/>
              </a:rPr>
              <a:t>⇒ Y là kim loại.</a:t>
            </a:r>
            <a:endParaRPr lang="vi-VN" sz="2800" dirty="0">
              <a:latin typeface="Times New Roman" panose="02020603050405020304" pitchFamily="18" charset="0"/>
              <a:cs typeface="Times New Roman" panose="02020603050405020304" pitchFamily="18" charset="0"/>
            </a:endParaRPr>
          </a:p>
        </p:txBody>
      </p:sp>
      <p:sp>
        <p:nvSpPr>
          <p:cNvPr id="25" name="TextBox 24">
            <a:extLst>
              <a:ext uri="{FF2B5EF4-FFF2-40B4-BE49-F238E27FC236}">
                <a16:creationId xmlns:a16="http://schemas.microsoft.com/office/drawing/2014/main" id="{0820139D-3F62-4287-9397-3D5DE2C58667}"/>
              </a:ext>
            </a:extLst>
          </p:cNvPr>
          <p:cNvSpPr txBox="1"/>
          <p:nvPr/>
        </p:nvSpPr>
        <p:spPr>
          <a:xfrm>
            <a:off x="981221" y="5881946"/>
            <a:ext cx="10385473" cy="523220"/>
          </a:xfrm>
          <a:prstGeom prst="rect">
            <a:avLst/>
          </a:prstGeom>
          <a:noFill/>
        </p:spPr>
        <p:txBody>
          <a:bodyPr wrap="square">
            <a:spAutoFit/>
          </a:bodyPr>
          <a:lstStyle/>
          <a:p>
            <a:r>
              <a:rPr lang="vi-VN" sz="2800" b="1" i="0" dirty="0">
                <a:solidFill>
                  <a:srgbClr val="333333"/>
                </a:solidFill>
                <a:effectLst/>
                <a:latin typeface="Times New Roman" panose="02020603050405020304" pitchFamily="18" charset="0"/>
                <a:cs typeface="Times New Roman" panose="02020603050405020304" pitchFamily="18" charset="0"/>
              </a:rPr>
              <a:t>c.</a:t>
            </a:r>
            <a:r>
              <a:rPr lang="vi-VN" sz="2800" b="0" i="0" dirty="0">
                <a:solidFill>
                  <a:srgbClr val="333333"/>
                </a:solidFill>
                <a:effectLst/>
                <a:latin typeface="Times New Roman" panose="02020603050405020304" pitchFamily="18" charset="0"/>
                <a:cs typeface="Times New Roman" panose="02020603050405020304" pitchFamily="18" charset="0"/>
              </a:rPr>
              <a:t> Công thức hợp chất oxit cao nhất của X, Y lần lượt là: XO và Y</a:t>
            </a:r>
            <a:r>
              <a:rPr lang="vi-VN" sz="2800" b="0" i="0" baseline="-25000" dirty="0">
                <a:solidFill>
                  <a:srgbClr val="333333"/>
                </a:solidFill>
                <a:effectLst/>
                <a:latin typeface="Times New Roman" panose="02020603050405020304" pitchFamily="18" charset="0"/>
                <a:cs typeface="Times New Roman" panose="02020603050405020304" pitchFamily="18" charset="0"/>
              </a:rPr>
              <a:t>2</a:t>
            </a:r>
            <a:r>
              <a:rPr lang="vi-VN" sz="2800" b="0" i="0" dirty="0">
                <a:solidFill>
                  <a:srgbClr val="333333"/>
                </a:solidFill>
                <a:effectLst/>
                <a:latin typeface="Times New Roman" panose="02020603050405020304" pitchFamily="18" charset="0"/>
                <a:cs typeface="Times New Roman" panose="02020603050405020304" pitchFamily="18" charset="0"/>
              </a:rPr>
              <a:t>O</a:t>
            </a:r>
            <a:r>
              <a:rPr lang="vi-VN" sz="2800" b="0" i="0" baseline="-25000" dirty="0">
                <a:solidFill>
                  <a:srgbClr val="333333"/>
                </a:solidFill>
                <a:effectLst/>
                <a:latin typeface="Times New Roman" panose="02020603050405020304" pitchFamily="18" charset="0"/>
                <a:cs typeface="Times New Roman" panose="02020603050405020304" pitchFamily="18" charset="0"/>
              </a:rPr>
              <a:t>3</a:t>
            </a:r>
            <a:r>
              <a:rPr lang="vi-VN" sz="2800" b="0" i="0" dirty="0">
                <a:solidFill>
                  <a:srgbClr val="333333"/>
                </a:solidFill>
                <a:effectLst/>
                <a:latin typeface="Times New Roman" panose="02020603050405020304" pitchFamily="18" charset="0"/>
                <a:cs typeface="Times New Roman" panose="02020603050405020304" pitchFamily="18" charset="0"/>
              </a:rPr>
              <a:t>.</a:t>
            </a:r>
            <a:endParaRPr lang="vi-V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901660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arn(inVertic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barn(inVertical)">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barn(inVertical)">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barn(inVertical)">
                                      <p:cBhvr>
                                        <p:cTn id="27" dur="500"/>
                                        <p:tgtEl>
                                          <p:spTgt spid="19"/>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barn(inVertical)">
                                      <p:cBhvr>
                                        <p:cTn id="32" dur="500"/>
                                        <p:tgtEl>
                                          <p:spTgt spid="22"/>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animEffect transition="in" filter="barn(inVertical)">
                                      <p:cBhvr>
                                        <p:cTn id="37" dur="500"/>
                                        <p:tgtEl>
                                          <p:spTgt spid="24"/>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animEffect transition="in" filter="barn(inVertical)">
                                      <p:cBhvr>
                                        <p:cTn id="42"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3" grpId="0"/>
      <p:bldP spid="15" grpId="0"/>
      <p:bldP spid="17" grpId="0"/>
      <p:bldP spid="19" grpId="0"/>
      <p:bldP spid="22" grpId="0"/>
      <p:bldP spid="24" grpId="0"/>
      <p:bldP spid="2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469181" y="170317"/>
            <a:ext cx="1608133" cy="646331"/>
          </a:xfrm>
          <a:prstGeom prst="rect">
            <a:avLst/>
          </a:prstGeom>
        </p:spPr>
        <p:txBody>
          <a:bodyPr wrap="none">
            <a:spAutoFit/>
          </a:bodyPr>
          <a:lstStyle/>
          <a:p>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Bài</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tập</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44" name="文本框 43"/>
          <p:cNvSpPr txBox="1"/>
          <p:nvPr/>
        </p:nvSpPr>
        <p:spPr>
          <a:xfrm>
            <a:off x="391027" y="274598"/>
            <a:ext cx="748923" cy="769441"/>
          </a:xfrm>
          <a:prstGeom prst="rect">
            <a:avLst/>
          </a:prstGeom>
          <a:noFill/>
        </p:spPr>
        <p:txBody>
          <a:bodyPr wrap="none" rtlCol="0">
            <a:spAutoFit/>
          </a:bodyPr>
          <a:lstStyle/>
          <a:p>
            <a:r>
              <a:rPr lang="en-US" altLang="zh-CN" sz="4400" b="1" dirty="0">
                <a:solidFill>
                  <a:schemeClr val="accent2"/>
                </a:solidFill>
                <a:latin typeface="Times New Roman" panose="02020603050405020304" pitchFamily="18" charset="0"/>
                <a:cs typeface="Times New Roman" panose="02020603050405020304" pitchFamily="18" charset="0"/>
                <a:sym typeface="+mn-lt"/>
              </a:rPr>
              <a:t>02</a:t>
            </a:r>
            <a:endParaRPr lang="zh-CN" altLang="en-US" sz="44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29" name="TextBox 28">
            <a:extLst>
              <a:ext uri="{FF2B5EF4-FFF2-40B4-BE49-F238E27FC236}">
                <a16:creationId xmlns:a16="http://schemas.microsoft.com/office/drawing/2014/main" id="{6A199A98-BEDD-4606-9E83-F437DD1ABC6B}"/>
              </a:ext>
            </a:extLst>
          </p:cNvPr>
          <p:cNvSpPr txBox="1"/>
          <p:nvPr/>
        </p:nvSpPr>
        <p:spPr>
          <a:xfrm>
            <a:off x="774696" y="1582489"/>
            <a:ext cx="10642608" cy="3970318"/>
          </a:xfrm>
          <a:prstGeom prst="rect">
            <a:avLst/>
          </a:prstGeom>
          <a:solidFill>
            <a:srgbClr val="FFFFCC"/>
          </a:solidFill>
        </p:spPr>
        <p:txBody>
          <a:bodyPr wrap="square">
            <a:spAutoFit/>
          </a:bodyPr>
          <a:lstStyle/>
          <a:p>
            <a:r>
              <a:rPr lang="en-US" sz="2800" b="1" i="1" u="sng" dirty="0" err="1">
                <a:solidFill>
                  <a:srgbClr val="FF0000"/>
                </a:solidFill>
                <a:latin typeface="Times New Roman" panose="02020603050405020304" pitchFamily="18" charset="0"/>
                <a:cs typeface="Times New Roman" panose="02020603050405020304" pitchFamily="18" charset="0"/>
              </a:rPr>
              <a:t>Câu</a:t>
            </a:r>
            <a:r>
              <a:rPr lang="en-US" sz="2800" b="1" i="1" u="sng" dirty="0">
                <a:solidFill>
                  <a:srgbClr val="FF0000"/>
                </a:solidFill>
                <a:latin typeface="Times New Roman" panose="02020603050405020304" pitchFamily="18" charset="0"/>
                <a:cs typeface="Times New Roman" panose="02020603050405020304" pitchFamily="18" charset="0"/>
              </a:rPr>
              <a:t> 14:</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Borax (Na</a:t>
            </a:r>
            <a:r>
              <a:rPr lang="en-US" sz="2800" baseline="-25000" dirty="0">
                <a:latin typeface="Times New Roman" panose="02020603050405020304" pitchFamily="18" charset="0"/>
                <a:cs typeface="Times New Roman" panose="02020603050405020304" pitchFamily="18" charset="0"/>
              </a:rPr>
              <a:t>2</a:t>
            </a:r>
            <a:r>
              <a:rPr lang="en-US" sz="2800" dirty="0">
                <a:latin typeface="Times New Roman" panose="02020603050405020304" pitchFamily="18" charset="0"/>
                <a:cs typeface="Times New Roman" panose="02020603050405020304" pitchFamily="18" charset="0"/>
              </a:rPr>
              <a:t>B</a:t>
            </a:r>
            <a:r>
              <a:rPr lang="en-US" sz="2800" baseline="-25000" dirty="0">
                <a:latin typeface="Times New Roman" panose="02020603050405020304" pitchFamily="18" charset="0"/>
                <a:cs typeface="Times New Roman" panose="02020603050405020304" pitchFamily="18" charset="0"/>
              </a:rPr>
              <a:t>4</a:t>
            </a:r>
            <a:r>
              <a:rPr lang="en-US" sz="2800" dirty="0">
                <a:latin typeface="Times New Roman" panose="02020603050405020304" pitchFamily="18" charset="0"/>
                <a:cs typeface="Times New Roman" panose="02020603050405020304" pitchFamily="18" charset="0"/>
              </a:rPr>
              <a:t>O</a:t>
            </a:r>
            <a:r>
              <a:rPr lang="en-US" sz="2800" baseline="-25000" dirty="0">
                <a:latin typeface="Times New Roman" panose="02020603050405020304" pitchFamily="18" charset="0"/>
                <a:cs typeface="Times New Roman" panose="02020603050405020304" pitchFamily="18" charset="0"/>
              </a:rPr>
              <a:t>7</a:t>
            </a:r>
            <a:r>
              <a:rPr lang="en-US" sz="2800" dirty="0">
                <a:latin typeface="Times New Roman" panose="02020603050405020304" pitchFamily="18" charset="0"/>
                <a:cs typeface="Times New Roman" panose="02020603050405020304" pitchFamily="18" charset="0"/>
              </a:rPr>
              <a:t>. 10H</a:t>
            </a:r>
            <a:r>
              <a:rPr lang="en-US" sz="2800" baseline="-25000" dirty="0">
                <a:latin typeface="Times New Roman" panose="02020603050405020304" pitchFamily="18" charset="0"/>
                <a:cs typeface="Times New Roman" panose="02020603050405020304" pitchFamily="18" charset="0"/>
              </a:rPr>
              <a:t>2</a:t>
            </a:r>
            <a:r>
              <a:rPr lang="en-US" sz="2800" dirty="0">
                <a:latin typeface="Times New Roman" panose="02020603050405020304" pitchFamily="18" charset="0"/>
                <a:cs typeface="Times New Roman" panose="02020603050405020304" pitchFamily="18" charset="0"/>
              </a:rPr>
              <a:t>O), </a:t>
            </a:r>
            <a:r>
              <a:rPr lang="en-US" sz="2800" dirty="0" err="1">
                <a:latin typeface="Times New Roman" panose="02020603050405020304" pitchFamily="18" charset="0"/>
                <a:cs typeface="Times New Roman" panose="02020603050405020304" pitchFamily="18" charset="0"/>
              </a:rPr>
              <a:t>còn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gọi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hàn</a:t>
            </a:r>
            <a:r>
              <a:rPr lang="en-US" sz="2800" dirty="0">
                <a:latin typeface="Times New Roman" panose="02020603050405020304" pitchFamily="18" charset="0"/>
                <a:cs typeface="Times New Roman" panose="02020603050405020304" pitchFamily="18" charset="0"/>
              </a:rPr>
              <a:t> the,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khoáng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Nhờ</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năng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hòa</a:t>
            </a:r>
            <a:r>
              <a:rPr lang="en-US" sz="2800" dirty="0">
                <a:latin typeface="Times New Roman" panose="02020603050405020304" pitchFamily="18" charset="0"/>
                <a:cs typeface="Times New Roman" panose="02020603050405020304" pitchFamily="18" charset="0"/>
              </a:rPr>
              <a:t> tan oxide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loại</a:t>
            </a:r>
            <a:r>
              <a:rPr lang="en-US" sz="2800" dirty="0">
                <a:latin typeface="Times New Roman" panose="02020603050405020304" pitchFamily="18" charset="0"/>
                <a:cs typeface="Times New Roman" panose="02020603050405020304" pitchFamily="18" charset="0"/>
              </a:rPr>
              <a:t>, borax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sạch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mặt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loại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trước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chế</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thủy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men </a:t>
            </a:r>
            <a:r>
              <a:rPr lang="en-US" sz="2800" dirty="0" err="1">
                <a:latin typeface="Times New Roman" panose="02020603050405020304" pitchFamily="18" charset="0"/>
                <a:cs typeface="Times New Roman" panose="02020603050405020304" pitchFamily="18" charset="0"/>
              </a:rPr>
              <a:t>đồ</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sứ</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lượng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lớn</a:t>
            </a:r>
            <a:r>
              <a:rPr lang="en-US" sz="2800" dirty="0">
                <a:latin typeface="Times New Roman" panose="02020603050405020304" pitchFamily="18" charset="0"/>
                <a:cs typeface="Times New Roman" panose="02020603050405020304" pitchFamily="18" charset="0"/>
              </a:rPr>
              <a:t> borax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sản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xuất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giặt</a:t>
            </a:r>
            <a:r>
              <a:rPr lang="en-US" sz="2800" dirty="0">
                <a:latin typeface="Times New Roman" panose="02020603050405020304" pitchFamily="18" charset="0"/>
                <a:cs typeface="Times New Roman" panose="02020603050405020304" pitchFamily="18" charset="0"/>
              </a:rPr>
              <a:t>.</a:t>
            </a:r>
          </a:p>
          <a:p>
            <a:r>
              <a:rPr lang="en-US" sz="2800" dirty="0">
                <a:latin typeface="Times New Roman" panose="02020603050405020304" pitchFamily="18" charset="0"/>
                <a:cs typeface="Times New Roman" panose="02020603050405020304" pitchFamily="18" charset="0"/>
              </a:rPr>
              <a:t>a. </a:t>
            </a:r>
            <a:r>
              <a:rPr lang="en-US" sz="2800" dirty="0" err="1">
                <a:latin typeface="Times New Roman" panose="02020603050405020304" pitchFamily="18" charset="0"/>
                <a:cs typeface="Times New Roman" panose="02020603050405020304" pitchFamily="18" charset="0"/>
              </a:rPr>
              <a:t>Nêu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vị</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BTH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mỗi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borax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cấu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hình</a:t>
            </a:r>
            <a:r>
              <a:rPr lang="en-US" sz="2800" dirty="0">
                <a:latin typeface="Times New Roman" panose="02020603050405020304" pitchFamily="18" charset="0"/>
                <a:cs typeface="Times New Roman" panose="02020603050405020304" pitchFamily="18" charset="0"/>
              </a:rPr>
              <a:t> e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đó</a:t>
            </a:r>
            <a:r>
              <a:rPr lang="en-US" sz="2800" dirty="0">
                <a:latin typeface="Times New Roman" panose="02020603050405020304" pitchFamily="18" charset="0"/>
                <a:cs typeface="Times New Roman" panose="02020603050405020304" pitchFamily="18" charset="0"/>
              </a:rPr>
              <a:t>.</a:t>
            </a:r>
          </a:p>
          <a:p>
            <a:r>
              <a:rPr lang="en-US" sz="2800" dirty="0">
                <a:latin typeface="Times New Roman" panose="02020603050405020304" pitchFamily="18" charset="0"/>
                <a:cs typeface="Times New Roman" panose="02020603050405020304" pitchFamily="18" charset="0"/>
              </a:rPr>
              <a:t>b. </a:t>
            </a:r>
            <a:r>
              <a:rPr lang="en-US" sz="2800" dirty="0" err="1">
                <a:latin typeface="Times New Roman" panose="02020603050405020304" pitchFamily="18" charset="0"/>
                <a:cs typeface="Times New Roman" panose="02020603050405020304" pitchFamily="18" charset="0"/>
              </a:rPr>
              <a:t>Sắp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xếp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chiều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kính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tăng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dần</a:t>
            </a:r>
            <a:r>
              <a:rPr lang="en-US" sz="2800" dirty="0">
                <a:latin typeface="Times New Roman" panose="02020603050405020304" pitchFamily="18" charset="0"/>
                <a:cs typeface="Times New Roman" panose="02020603050405020304" pitchFamily="18" charset="0"/>
              </a:rPr>
              <a:t>.</a:t>
            </a:r>
          </a:p>
          <a:p>
            <a:r>
              <a:rPr lang="en-US" sz="2800" dirty="0">
                <a:latin typeface="Times New Roman" panose="02020603050405020304" pitchFamily="18" charset="0"/>
                <a:cs typeface="Times New Roman" panose="02020603050405020304" pitchFamily="18" charset="0"/>
              </a:rPr>
              <a:t>c. </a:t>
            </a:r>
            <a:r>
              <a:rPr lang="en-US" sz="2800" dirty="0" err="1">
                <a:latin typeface="Times New Roman" panose="02020603050405020304" pitchFamily="18" charset="0"/>
                <a:cs typeface="Times New Roman" panose="02020603050405020304" pitchFamily="18" charset="0"/>
              </a:rPr>
              <a:t>Sắp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xếp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chiều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âm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dần</a:t>
            </a:r>
            <a:r>
              <a:rPr lang="en-US" sz="2800" dirty="0">
                <a:latin typeface="Times New Roman" panose="02020603050405020304" pitchFamily="18" charset="0"/>
                <a:cs typeface="Times New Roman" panose="02020603050405020304" pitchFamily="18" charset="0"/>
              </a:rPr>
              <a:t>.</a:t>
            </a:r>
          </a:p>
          <a:p>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thích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dựa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luật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BTH.</a:t>
            </a:r>
          </a:p>
        </p:txBody>
      </p:sp>
    </p:spTree>
    <p:extLst>
      <p:ext uri="{BB962C8B-B14F-4D97-AF65-F5344CB8AC3E}">
        <p14:creationId xmlns:p14="http://schemas.microsoft.com/office/powerpoint/2010/main" val="35836204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barn(inVertical)">
                                      <p:cBhvr>
                                        <p:cTn id="7"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469181" y="170317"/>
            <a:ext cx="1608133" cy="646331"/>
          </a:xfrm>
          <a:prstGeom prst="rect">
            <a:avLst/>
          </a:prstGeom>
        </p:spPr>
        <p:txBody>
          <a:bodyPr wrap="none">
            <a:spAutoFit/>
          </a:bodyPr>
          <a:lstStyle/>
          <a:p>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Bài</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tập</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44" name="文本框 43"/>
          <p:cNvSpPr txBox="1"/>
          <p:nvPr/>
        </p:nvSpPr>
        <p:spPr>
          <a:xfrm>
            <a:off x="391027" y="274598"/>
            <a:ext cx="748923" cy="769441"/>
          </a:xfrm>
          <a:prstGeom prst="rect">
            <a:avLst/>
          </a:prstGeom>
          <a:noFill/>
        </p:spPr>
        <p:txBody>
          <a:bodyPr wrap="none" rtlCol="0">
            <a:spAutoFit/>
          </a:bodyPr>
          <a:lstStyle/>
          <a:p>
            <a:r>
              <a:rPr lang="en-US" altLang="zh-CN" sz="4400" b="1" dirty="0">
                <a:solidFill>
                  <a:schemeClr val="accent2"/>
                </a:solidFill>
                <a:latin typeface="Times New Roman" panose="02020603050405020304" pitchFamily="18" charset="0"/>
                <a:cs typeface="Times New Roman" panose="02020603050405020304" pitchFamily="18" charset="0"/>
                <a:sym typeface="+mn-lt"/>
              </a:rPr>
              <a:t>02</a:t>
            </a:r>
            <a:endParaRPr lang="zh-CN" altLang="en-US" sz="44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5" name="矩形 2">
            <a:extLst>
              <a:ext uri="{FF2B5EF4-FFF2-40B4-BE49-F238E27FC236}">
                <a16:creationId xmlns:a16="http://schemas.microsoft.com/office/drawing/2014/main" id="{449683A6-B7C4-4217-84B2-2AE4B70A6980}"/>
              </a:ext>
            </a:extLst>
          </p:cNvPr>
          <p:cNvSpPr/>
          <p:nvPr/>
        </p:nvSpPr>
        <p:spPr>
          <a:xfrm>
            <a:off x="5537932" y="897537"/>
            <a:ext cx="1369286" cy="523220"/>
          </a:xfrm>
          <a:prstGeom prst="rect">
            <a:avLst/>
          </a:prstGeom>
        </p:spPr>
        <p:txBody>
          <a:bodyPr wrap="none">
            <a:spAutoFit/>
          </a:bodyPr>
          <a:lstStyle/>
          <a:p>
            <a:r>
              <a:rPr lang="en-US" altLang="zh-CN" sz="2800" b="1" dirty="0" err="1">
                <a:solidFill>
                  <a:srgbClr val="00B0F0"/>
                </a:solidFill>
                <a:latin typeface="Times New Roman" panose="02020603050405020304" pitchFamily="18" charset="0"/>
                <a:cs typeface="Times New Roman" panose="02020603050405020304" pitchFamily="18" charset="0"/>
                <a:sym typeface="+mn-lt"/>
              </a:rPr>
              <a:t>Lời</a:t>
            </a:r>
            <a:r>
              <a:rPr lang="en-US" altLang="zh-CN" sz="2800" b="1" dirty="0">
                <a:solidFill>
                  <a:srgbClr val="00B0F0"/>
                </a:solidFill>
                <a:latin typeface="Times New Roman" panose="02020603050405020304" pitchFamily="18" charset="0"/>
                <a:cs typeface="Times New Roman" panose="02020603050405020304" pitchFamily="18" charset="0"/>
                <a:sym typeface="+mn-lt"/>
              </a:rPr>
              <a:t> </a:t>
            </a:r>
            <a:r>
              <a:rPr lang="en-US" altLang="zh-CN" sz="2800" b="1" dirty="0" err="1">
                <a:solidFill>
                  <a:srgbClr val="00B0F0"/>
                </a:solidFill>
                <a:latin typeface="Times New Roman" panose="02020603050405020304" pitchFamily="18" charset="0"/>
                <a:cs typeface="Times New Roman" panose="02020603050405020304" pitchFamily="18" charset="0"/>
                <a:sym typeface="+mn-lt"/>
              </a:rPr>
              <a:t>giải</a:t>
            </a:r>
            <a:endParaRPr lang="zh-CN" altLang="en-US" sz="2800" b="1" dirty="0">
              <a:solidFill>
                <a:srgbClr val="00B0F0"/>
              </a:solidFill>
              <a:latin typeface="Times New Roman" panose="02020603050405020304" pitchFamily="18" charset="0"/>
              <a:cs typeface="Times New Roman" panose="02020603050405020304" pitchFamily="18" charset="0"/>
              <a:sym typeface="+mn-lt"/>
            </a:endParaRPr>
          </a:p>
        </p:txBody>
      </p:sp>
      <p:sp>
        <p:nvSpPr>
          <p:cNvPr id="13" name="TextBox 12">
            <a:extLst>
              <a:ext uri="{FF2B5EF4-FFF2-40B4-BE49-F238E27FC236}">
                <a16:creationId xmlns:a16="http://schemas.microsoft.com/office/drawing/2014/main" id="{F0CD4B5B-D99F-4783-83C9-F8E95B6EA6B8}"/>
              </a:ext>
            </a:extLst>
          </p:cNvPr>
          <p:cNvSpPr txBox="1"/>
          <p:nvPr/>
        </p:nvSpPr>
        <p:spPr>
          <a:xfrm>
            <a:off x="981221" y="1814088"/>
            <a:ext cx="626353" cy="523220"/>
          </a:xfrm>
          <a:prstGeom prst="rect">
            <a:avLst/>
          </a:prstGeom>
          <a:noFill/>
        </p:spPr>
        <p:txBody>
          <a:bodyPr wrap="square">
            <a:spAutoFit/>
          </a:bodyPr>
          <a:lstStyle/>
          <a:p>
            <a:r>
              <a:rPr lang="en-US" sz="2800" b="1" i="0" dirty="0">
                <a:solidFill>
                  <a:srgbClr val="333333"/>
                </a:solidFill>
                <a:effectLst/>
                <a:latin typeface="Times New Roman" panose="02020603050405020304" pitchFamily="18" charset="0"/>
                <a:cs typeface="Times New Roman" panose="02020603050405020304" pitchFamily="18" charset="0"/>
              </a:rPr>
              <a:t>a</a:t>
            </a:r>
            <a:r>
              <a:rPr lang="vi-VN" sz="2800" b="1" i="0" dirty="0">
                <a:solidFill>
                  <a:srgbClr val="333333"/>
                </a:solidFill>
                <a:effectLst/>
                <a:latin typeface="Times New Roman" panose="02020603050405020304" pitchFamily="18" charset="0"/>
                <a:cs typeface="Times New Roman" panose="02020603050405020304" pitchFamily="18" charset="0"/>
              </a:rPr>
              <a:t>.</a:t>
            </a:r>
            <a:r>
              <a:rPr lang="vi-VN" sz="2800" b="0" i="0" dirty="0">
                <a:solidFill>
                  <a:srgbClr val="333333"/>
                </a:solidFill>
                <a:effectLst/>
                <a:latin typeface="Times New Roman" panose="02020603050405020304" pitchFamily="18" charset="0"/>
                <a:cs typeface="Times New Roman" panose="02020603050405020304" pitchFamily="18" charset="0"/>
              </a:rPr>
              <a:t> </a:t>
            </a:r>
            <a:endParaRPr lang="vi-VN" sz="2800" dirty="0">
              <a:latin typeface="Times New Roman" panose="02020603050405020304" pitchFamily="18" charset="0"/>
              <a:cs typeface="Times New Roman" panose="02020603050405020304" pitchFamily="18" charset="0"/>
            </a:endParaRPr>
          </a:p>
        </p:txBody>
      </p:sp>
      <p:sp>
        <p:nvSpPr>
          <p:cNvPr id="15" name="TextBox 14">
            <a:extLst>
              <a:ext uri="{FF2B5EF4-FFF2-40B4-BE49-F238E27FC236}">
                <a16:creationId xmlns:a16="http://schemas.microsoft.com/office/drawing/2014/main" id="{F938DC54-4FE6-4B4B-9C64-9683F8A26712}"/>
              </a:ext>
            </a:extLst>
          </p:cNvPr>
          <p:cNvSpPr txBox="1"/>
          <p:nvPr/>
        </p:nvSpPr>
        <p:spPr>
          <a:xfrm>
            <a:off x="1356853" y="1759892"/>
            <a:ext cx="10477466" cy="1815882"/>
          </a:xfrm>
          <a:prstGeom prst="rect">
            <a:avLst/>
          </a:prstGeom>
          <a:noFill/>
        </p:spPr>
        <p:txBody>
          <a:bodyPr wrap="square">
            <a:spAutoFit/>
          </a:bodyPr>
          <a:lstStyle/>
          <a:p>
            <a:r>
              <a:rPr lang="vi-VN" sz="2700" dirty="0">
                <a:solidFill>
                  <a:srgbClr val="333333"/>
                </a:solidFill>
                <a:latin typeface="Times New Roman" panose="02020603050405020304" pitchFamily="18" charset="0"/>
                <a:cs typeface="Times New Roman" panose="02020603050405020304" pitchFamily="18" charset="0"/>
              </a:rPr>
              <a:t>Na nằm ở ô số 11, chu kì 3, nhóm IA, có cấu hình electron 1s</a:t>
            </a:r>
            <a:r>
              <a:rPr lang="vi-VN" sz="2700" baseline="30000" dirty="0">
                <a:solidFill>
                  <a:srgbClr val="333333"/>
                </a:solidFill>
                <a:latin typeface="Times New Roman" panose="02020603050405020304" pitchFamily="18" charset="0"/>
                <a:cs typeface="Times New Roman" panose="02020603050405020304" pitchFamily="18" charset="0"/>
              </a:rPr>
              <a:t>2</a:t>
            </a:r>
            <a:r>
              <a:rPr lang="vi-VN" sz="2700" dirty="0">
                <a:solidFill>
                  <a:srgbClr val="333333"/>
                </a:solidFill>
                <a:latin typeface="Times New Roman" panose="02020603050405020304" pitchFamily="18" charset="0"/>
                <a:cs typeface="Times New Roman" panose="02020603050405020304" pitchFamily="18" charset="0"/>
              </a:rPr>
              <a:t>2s</a:t>
            </a:r>
            <a:r>
              <a:rPr lang="vi-VN" sz="2700" baseline="30000" dirty="0">
                <a:solidFill>
                  <a:srgbClr val="333333"/>
                </a:solidFill>
                <a:latin typeface="Times New Roman" panose="02020603050405020304" pitchFamily="18" charset="0"/>
                <a:cs typeface="Times New Roman" panose="02020603050405020304" pitchFamily="18" charset="0"/>
              </a:rPr>
              <a:t>2</a:t>
            </a:r>
            <a:r>
              <a:rPr lang="vi-VN" sz="2700" dirty="0">
                <a:solidFill>
                  <a:srgbClr val="333333"/>
                </a:solidFill>
                <a:latin typeface="Times New Roman" panose="02020603050405020304" pitchFamily="18" charset="0"/>
                <a:cs typeface="Times New Roman" panose="02020603050405020304" pitchFamily="18" charset="0"/>
              </a:rPr>
              <a:t>2p</a:t>
            </a:r>
            <a:r>
              <a:rPr lang="vi-VN" sz="2700" baseline="30000" dirty="0">
                <a:solidFill>
                  <a:srgbClr val="333333"/>
                </a:solidFill>
                <a:latin typeface="Times New Roman" panose="02020603050405020304" pitchFamily="18" charset="0"/>
                <a:cs typeface="Times New Roman" panose="02020603050405020304" pitchFamily="18" charset="0"/>
              </a:rPr>
              <a:t>6</a:t>
            </a:r>
            <a:r>
              <a:rPr lang="vi-VN" sz="2700" dirty="0">
                <a:solidFill>
                  <a:srgbClr val="333333"/>
                </a:solidFill>
                <a:latin typeface="Times New Roman" panose="02020603050405020304" pitchFamily="18" charset="0"/>
                <a:cs typeface="Times New Roman" panose="02020603050405020304" pitchFamily="18" charset="0"/>
              </a:rPr>
              <a:t>3s</a:t>
            </a:r>
            <a:r>
              <a:rPr lang="vi-VN" sz="2700" baseline="30000" dirty="0">
                <a:solidFill>
                  <a:srgbClr val="333333"/>
                </a:solidFill>
                <a:latin typeface="Times New Roman" panose="02020603050405020304" pitchFamily="18" charset="0"/>
                <a:cs typeface="Times New Roman" panose="02020603050405020304" pitchFamily="18" charset="0"/>
              </a:rPr>
              <a:t>1</a:t>
            </a:r>
          </a:p>
          <a:p>
            <a:r>
              <a:rPr lang="vi-VN" sz="2700" dirty="0">
                <a:solidFill>
                  <a:srgbClr val="333333"/>
                </a:solidFill>
                <a:latin typeface="Times New Roman" panose="02020603050405020304" pitchFamily="18" charset="0"/>
                <a:cs typeface="Times New Roman" panose="02020603050405020304" pitchFamily="18" charset="0"/>
              </a:rPr>
              <a:t>B nằm ở ô số 5, chu kì 2, nhóm IIIA, có cấu hình electron 1s</a:t>
            </a:r>
            <a:r>
              <a:rPr lang="vi-VN" sz="2700" baseline="30000" dirty="0">
                <a:solidFill>
                  <a:srgbClr val="333333"/>
                </a:solidFill>
                <a:latin typeface="Times New Roman" panose="02020603050405020304" pitchFamily="18" charset="0"/>
                <a:cs typeface="Times New Roman" panose="02020603050405020304" pitchFamily="18" charset="0"/>
              </a:rPr>
              <a:t>2</a:t>
            </a:r>
            <a:r>
              <a:rPr lang="vi-VN" sz="2700" dirty="0">
                <a:solidFill>
                  <a:srgbClr val="333333"/>
                </a:solidFill>
                <a:latin typeface="Times New Roman" panose="02020603050405020304" pitchFamily="18" charset="0"/>
                <a:cs typeface="Times New Roman" panose="02020603050405020304" pitchFamily="18" charset="0"/>
              </a:rPr>
              <a:t>2s</a:t>
            </a:r>
            <a:r>
              <a:rPr lang="vi-VN" sz="2700" baseline="30000" dirty="0">
                <a:solidFill>
                  <a:srgbClr val="333333"/>
                </a:solidFill>
                <a:latin typeface="Times New Roman" panose="02020603050405020304" pitchFamily="18" charset="0"/>
                <a:cs typeface="Times New Roman" panose="02020603050405020304" pitchFamily="18" charset="0"/>
              </a:rPr>
              <a:t>2</a:t>
            </a:r>
            <a:r>
              <a:rPr lang="vi-VN" sz="2700" dirty="0">
                <a:solidFill>
                  <a:srgbClr val="333333"/>
                </a:solidFill>
                <a:latin typeface="Times New Roman" panose="02020603050405020304" pitchFamily="18" charset="0"/>
                <a:cs typeface="Times New Roman" panose="02020603050405020304" pitchFamily="18" charset="0"/>
              </a:rPr>
              <a:t>2p</a:t>
            </a:r>
            <a:r>
              <a:rPr lang="vi-VN" sz="2700" baseline="30000" dirty="0">
                <a:solidFill>
                  <a:srgbClr val="333333"/>
                </a:solidFill>
                <a:latin typeface="Times New Roman" panose="02020603050405020304" pitchFamily="18" charset="0"/>
                <a:cs typeface="Times New Roman" panose="02020603050405020304" pitchFamily="18" charset="0"/>
              </a:rPr>
              <a:t>1</a:t>
            </a:r>
          </a:p>
          <a:p>
            <a:r>
              <a:rPr lang="vi-VN" sz="2700" dirty="0">
                <a:solidFill>
                  <a:srgbClr val="333333"/>
                </a:solidFill>
                <a:latin typeface="Times New Roman" panose="02020603050405020304" pitchFamily="18" charset="0"/>
                <a:cs typeface="Times New Roman" panose="02020603050405020304" pitchFamily="18" charset="0"/>
              </a:rPr>
              <a:t>O nằm ở ô số 8, chu kì 2, nhóm VIA, có cấu hình electron 1s</a:t>
            </a:r>
            <a:r>
              <a:rPr lang="vi-VN" sz="2700" baseline="30000" dirty="0">
                <a:solidFill>
                  <a:srgbClr val="333333"/>
                </a:solidFill>
                <a:latin typeface="Times New Roman" panose="02020603050405020304" pitchFamily="18" charset="0"/>
                <a:cs typeface="Times New Roman" panose="02020603050405020304" pitchFamily="18" charset="0"/>
              </a:rPr>
              <a:t>2</a:t>
            </a:r>
            <a:r>
              <a:rPr lang="vi-VN" sz="2700" dirty="0">
                <a:solidFill>
                  <a:srgbClr val="333333"/>
                </a:solidFill>
                <a:latin typeface="Times New Roman" panose="02020603050405020304" pitchFamily="18" charset="0"/>
                <a:cs typeface="Times New Roman" panose="02020603050405020304" pitchFamily="18" charset="0"/>
              </a:rPr>
              <a:t>2s</a:t>
            </a:r>
            <a:r>
              <a:rPr lang="vi-VN" sz="2700" baseline="30000" dirty="0">
                <a:solidFill>
                  <a:srgbClr val="333333"/>
                </a:solidFill>
                <a:latin typeface="Times New Roman" panose="02020603050405020304" pitchFamily="18" charset="0"/>
                <a:cs typeface="Times New Roman" panose="02020603050405020304" pitchFamily="18" charset="0"/>
              </a:rPr>
              <a:t>2</a:t>
            </a:r>
            <a:r>
              <a:rPr lang="vi-VN" sz="2700" dirty="0">
                <a:solidFill>
                  <a:srgbClr val="333333"/>
                </a:solidFill>
                <a:latin typeface="Times New Roman" panose="02020603050405020304" pitchFamily="18" charset="0"/>
                <a:cs typeface="Times New Roman" panose="02020603050405020304" pitchFamily="18" charset="0"/>
              </a:rPr>
              <a:t>2p</a:t>
            </a:r>
            <a:r>
              <a:rPr lang="vi-VN" sz="2700" baseline="30000" dirty="0">
                <a:solidFill>
                  <a:srgbClr val="333333"/>
                </a:solidFill>
                <a:latin typeface="Times New Roman" panose="02020603050405020304" pitchFamily="18" charset="0"/>
                <a:cs typeface="Times New Roman" panose="02020603050405020304" pitchFamily="18" charset="0"/>
              </a:rPr>
              <a:t>4</a:t>
            </a:r>
          </a:p>
          <a:p>
            <a:r>
              <a:rPr lang="vi-VN" sz="2700" dirty="0">
                <a:solidFill>
                  <a:srgbClr val="333333"/>
                </a:solidFill>
                <a:latin typeface="Times New Roman" panose="02020603050405020304" pitchFamily="18" charset="0"/>
                <a:cs typeface="Times New Roman" panose="02020603050405020304" pitchFamily="18" charset="0"/>
              </a:rPr>
              <a:t>H nằm ở ô số 1, chu kì 1, nhóm IA, có cấu hình electron 1s</a:t>
            </a:r>
            <a:r>
              <a:rPr lang="vi-VN" sz="2700" baseline="30000" dirty="0">
                <a:solidFill>
                  <a:srgbClr val="333333"/>
                </a:solidFill>
                <a:latin typeface="Times New Roman" panose="02020603050405020304" pitchFamily="18" charset="0"/>
                <a:cs typeface="Times New Roman" panose="02020603050405020304" pitchFamily="18" charset="0"/>
              </a:rPr>
              <a:t>1</a:t>
            </a:r>
            <a:endParaRPr lang="vi-VN" sz="2700" b="0" i="0" baseline="30000" dirty="0">
              <a:solidFill>
                <a:srgbClr val="333333"/>
              </a:solidFill>
              <a:effectLst/>
              <a:latin typeface="Times New Roman" panose="02020603050405020304" pitchFamily="18" charset="0"/>
              <a:cs typeface="Times New Roman" panose="02020603050405020304" pitchFamily="18" charset="0"/>
            </a:endParaRPr>
          </a:p>
        </p:txBody>
      </p:sp>
      <p:sp>
        <p:nvSpPr>
          <p:cNvPr id="14" name="TextBox 13">
            <a:extLst>
              <a:ext uri="{FF2B5EF4-FFF2-40B4-BE49-F238E27FC236}">
                <a16:creationId xmlns:a16="http://schemas.microsoft.com/office/drawing/2014/main" id="{D789E244-7550-7758-3DA1-E213E90B5678}"/>
              </a:ext>
            </a:extLst>
          </p:cNvPr>
          <p:cNvSpPr txBox="1"/>
          <p:nvPr/>
        </p:nvSpPr>
        <p:spPr>
          <a:xfrm>
            <a:off x="1469181" y="3790638"/>
            <a:ext cx="10365138" cy="2169825"/>
          </a:xfrm>
          <a:prstGeom prst="rect">
            <a:avLst/>
          </a:prstGeom>
          <a:noFill/>
        </p:spPr>
        <p:txBody>
          <a:bodyPr wrap="square">
            <a:spAutoFit/>
          </a:bodyPr>
          <a:lstStyle/>
          <a:p>
            <a:pPr algn="l" latinLnBrk="0"/>
            <a:r>
              <a:rPr lang="en-US" sz="2700" b="0" i="0" dirty="0" err="1">
                <a:solidFill>
                  <a:srgbClr val="333333"/>
                </a:solidFill>
                <a:effectLst/>
                <a:latin typeface="Times New Roman" panose="02020603050405020304" pitchFamily="18" charset="0"/>
                <a:cs typeface="Times New Roman" panose="02020603050405020304" pitchFamily="18" charset="0"/>
              </a:rPr>
              <a:t>Trong</a:t>
            </a:r>
            <a:r>
              <a:rPr lang="en-US" sz="2700" b="0" i="0" dirty="0">
                <a:solidFill>
                  <a:srgbClr val="333333"/>
                </a:solidFill>
                <a:effectLst/>
                <a:latin typeface="Times New Roman" panose="02020603050405020304" pitchFamily="18" charset="0"/>
                <a:cs typeface="Times New Roman" panose="02020603050405020304" pitchFamily="18" charset="0"/>
              </a:rPr>
              <a:t> chu </a:t>
            </a:r>
            <a:r>
              <a:rPr lang="en-US" sz="2700" b="0" i="0" dirty="0" err="1">
                <a:solidFill>
                  <a:srgbClr val="333333"/>
                </a:solidFill>
                <a:effectLst/>
                <a:latin typeface="Times New Roman" panose="02020603050405020304" pitchFamily="18" charset="0"/>
                <a:cs typeface="Times New Roman" panose="02020603050405020304" pitchFamily="18" charset="0"/>
              </a:rPr>
              <a:t>kì</a:t>
            </a:r>
            <a:r>
              <a:rPr lang="en-US" sz="2700" b="0" i="0" dirty="0">
                <a:solidFill>
                  <a:srgbClr val="333333"/>
                </a:solidFill>
                <a:effectLst/>
                <a:latin typeface="Times New Roman" panose="02020603050405020304" pitchFamily="18" charset="0"/>
                <a:cs typeface="Times New Roman" panose="02020603050405020304" pitchFamily="18" charset="0"/>
              </a:rPr>
              <a:t> 2 </a:t>
            </a:r>
            <a:r>
              <a:rPr lang="en-US" sz="2700" b="0" i="0" dirty="0" err="1">
                <a:solidFill>
                  <a:srgbClr val="333333"/>
                </a:solidFill>
                <a:effectLst/>
                <a:latin typeface="Times New Roman" panose="02020603050405020304" pitchFamily="18" charset="0"/>
                <a:cs typeface="Times New Roman" panose="02020603050405020304" pitchFamily="18" charset="0"/>
              </a:rPr>
              <a:t>gồm</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các</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nguyên</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tố</a:t>
            </a:r>
            <a:r>
              <a:rPr lang="en-US" sz="2700" b="0" i="0" dirty="0">
                <a:solidFill>
                  <a:srgbClr val="333333"/>
                </a:solidFill>
                <a:effectLst/>
                <a:latin typeface="Times New Roman" panose="02020603050405020304" pitchFamily="18" charset="0"/>
                <a:cs typeface="Times New Roman" panose="02020603050405020304" pitchFamily="18" charset="0"/>
              </a:rPr>
              <a:t> Li, B, O </a:t>
            </a:r>
          </a:p>
          <a:p>
            <a:pPr algn="l" latinLnBrk="0"/>
            <a:r>
              <a:rPr lang="en-US" sz="270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bán</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kính</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nguyên</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tử</a:t>
            </a:r>
            <a:r>
              <a:rPr lang="en-US" sz="2700" b="0" i="0" dirty="0">
                <a:solidFill>
                  <a:srgbClr val="333333"/>
                </a:solidFill>
                <a:effectLst/>
                <a:latin typeface="Times New Roman" panose="02020603050405020304" pitchFamily="18" charset="0"/>
                <a:cs typeface="Times New Roman" panose="02020603050405020304" pitchFamily="18" charset="0"/>
              </a:rPr>
              <a:t> O &lt; B &lt; Li</a:t>
            </a:r>
          </a:p>
          <a:p>
            <a:pPr algn="l" latinLnBrk="0"/>
            <a:r>
              <a:rPr lang="en-US" sz="2700" b="0" i="0" dirty="0" err="1">
                <a:solidFill>
                  <a:srgbClr val="333333"/>
                </a:solidFill>
                <a:effectLst/>
                <a:latin typeface="Times New Roman" panose="02020603050405020304" pitchFamily="18" charset="0"/>
                <a:cs typeface="Times New Roman" panose="02020603050405020304" pitchFamily="18" charset="0"/>
              </a:rPr>
              <a:t>Trong</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nhóm</a:t>
            </a:r>
            <a:r>
              <a:rPr lang="en-US" sz="2700" b="0" i="0" dirty="0">
                <a:solidFill>
                  <a:srgbClr val="333333"/>
                </a:solidFill>
                <a:effectLst/>
                <a:latin typeface="Times New Roman" panose="02020603050405020304" pitchFamily="18" charset="0"/>
                <a:cs typeface="Times New Roman" panose="02020603050405020304" pitchFamily="18" charset="0"/>
              </a:rPr>
              <a:t> IA </a:t>
            </a:r>
            <a:r>
              <a:rPr lang="en-US" sz="2700" b="0" i="0" dirty="0" err="1">
                <a:solidFill>
                  <a:srgbClr val="333333"/>
                </a:solidFill>
                <a:effectLst/>
                <a:latin typeface="Times New Roman" panose="02020603050405020304" pitchFamily="18" charset="0"/>
                <a:cs typeface="Times New Roman" panose="02020603050405020304" pitchFamily="18" charset="0"/>
              </a:rPr>
              <a:t>gồm</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các</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nguyên</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tố</a:t>
            </a:r>
            <a:r>
              <a:rPr lang="en-US" sz="2700" b="0" i="0" dirty="0">
                <a:solidFill>
                  <a:srgbClr val="333333"/>
                </a:solidFill>
                <a:effectLst/>
                <a:latin typeface="Times New Roman" panose="02020603050405020304" pitchFamily="18" charset="0"/>
                <a:cs typeface="Times New Roman" panose="02020603050405020304" pitchFamily="18" charset="0"/>
              </a:rPr>
              <a:t> H, Li, Na </a:t>
            </a:r>
          </a:p>
          <a:p>
            <a:pPr algn="l" latinLnBrk="0"/>
            <a:r>
              <a:rPr lang="en-US" sz="270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Bán</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kính</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nguyên</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tử</a:t>
            </a:r>
            <a:r>
              <a:rPr lang="en-US" sz="2700" b="0" i="0" dirty="0">
                <a:solidFill>
                  <a:srgbClr val="333333"/>
                </a:solidFill>
                <a:effectLst/>
                <a:latin typeface="Times New Roman" panose="02020603050405020304" pitchFamily="18" charset="0"/>
                <a:cs typeface="Times New Roman" panose="02020603050405020304" pitchFamily="18" charset="0"/>
              </a:rPr>
              <a:t> H &lt; Li &lt; Na</a:t>
            </a:r>
          </a:p>
          <a:p>
            <a:pPr algn="l" latinLnBrk="0"/>
            <a:r>
              <a:rPr lang="en-US" sz="270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Các</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nguyên</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tố</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theo</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chiều</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bán</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kính</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nguyên</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tử</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tăng</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dần</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là</a:t>
            </a:r>
            <a:r>
              <a:rPr lang="en-US" sz="2700" b="0" i="0" dirty="0">
                <a:solidFill>
                  <a:srgbClr val="333333"/>
                </a:solidFill>
                <a:effectLst/>
                <a:latin typeface="Times New Roman" panose="02020603050405020304" pitchFamily="18" charset="0"/>
                <a:cs typeface="Times New Roman" panose="02020603050405020304" pitchFamily="18" charset="0"/>
              </a:rPr>
              <a:t>  H, O, B, Na.</a:t>
            </a:r>
          </a:p>
        </p:txBody>
      </p:sp>
      <p:sp>
        <p:nvSpPr>
          <p:cNvPr id="16" name="TextBox 15">
            <a:extLst>
              <a:ext uri="{FF2B5EF4-FFF2-40B4-BE49-F238E27FC236}">
                <a16:creationId xmlns:a16="http://schemas.microsoft.com/office/drawing/2014/main" id="{AEE23BB8-7E5C-961A-6F77-9C1604B23E6C}"/>
              </a:ext>
            </a:extLst>
          </p:cNvPr>
          <p:cNvSpPr txBox="1"/>
          <p:nvPr/>
        </p:nvSpPr>
        <p:spPr>
          <a:xfrm>
            <a:off x="1043676" y="3690882"/>
            <a:ext cx="626353" cy="523220"/>
          </a:xfrm>
          <a:prstGeom prst="rect">
            <a:avLst/>
          </a:prstGeom>
          <a:noFill/>
        </p:spPr>
        <p:txBody>
          <a:bodyPr wrap="square">
            <a:spAutoFit/>
          </a:bodyPr>
          <a:lstStyle/>
          <a:p>
            <a:r>
              <a:rPr lang="en-US" sz="2800" b="1" i="0" dirty="0">
                <a:solidFill>
                  <a:srgbClr val="333333"/>
                </a:solidFill>
                <a:effectLst/>
                <a:latin typeface="Times New Roman" panose="02020603050405020304" pitchFamily="18" charset="0"/>
                <a:cs typeface="Times New Roman" panose="02020603050405020304" pitchFamily="18" charset="0"/>
              </a:rPr>
              <a:t>b</a:t>
            </a:r>
            <a:r>
              <a:rPr lang="vi-VN" sz="2800" b="1" i="0" dirty="0">
                <a:solidFill>
                  <a:srgbClr val="333333"/>
                </a:solidFill>
                <a:effectLst/>
                <a:latin typeface="Times New Roman" panose="02020603050405020304" pitchFamily="18" charset="0"/>
                <a:cs typeface="Times New Roman" panose="02020603050405020304" pitchFamily="18" charset="0"/>
              </a:rPr>
              <a:t>.</a:t>
            </a:r>
            <a:r>
              <a:rPr lang="vi-VN" sz="2800" b="0" i="0" dirty="0">
                <a:solidFill>
                  <a:srgbClr val="333333"/>
                </a:solidFill>
                <a:effectLst/>
                <a:latin typeface="Times New Roman" panose="02020603050405020304" pitchFamily="18" charset="0"/>
                <a:cs typeface="Times New Roman" panose="02020603050405020304" pitchFamily="18" charset="0"/>
              </a:rPr>
              <a:t> </a:t>
            </a:r>
            <a:endParaRPr lang="vi-V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70971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arn(inVertic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barn(inVertical)">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barn(inVertical)">
                                      <p:cBhvr>
                                        <p:cTn id="2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3" grpId="0"/>
      <p:bldP spid="15" grpId="0"/>
      <p:bldP spid="16"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469181" y="170317"/>
            <a:ext cx="1608133" cy="646331"/>
          </a:xfrm>
          <a:prstGeom prst="rect">
            <a:avLst/>
          </a:prstGeom>
        </p:spPr>
        <p:txBody>
          <a:bodyPr wrap="none">
            <a:spAutoFit/>
          </a:bodyPr>
          <a:lstStyle/>
          <a:p>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Bài</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tập</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44" name="文本框 43"/>
          <p:cNvSpPr txBox="1"/>
          <p:nvPr/>
        </p:nvSpPr>
        <p:spPr>
          <a:xfrm>
            <a:off x="391027" y="274598"/>
            <a:ext cx="748923" cy="769441"/>
          </a:xfrm>
          <a:prstGeom prst="rect">
            <a:avLst/>
          </a:prstGeom>
          <a:noFill/>
        </p:spPr>
        <p:txBody>
          <a:bodyPr wrap="none" rtlCol="0">
            <a:spAutoFit/>
          </a:bodyPr>
          <a:lstStyle/>
          <a:p>
            <a:r>
              <a:rPr lang="en-US" altLang="zh-CN" sz="4400" b="1" dirty="0">
                <a:solidFill>
                  <a:schemeClr val="accent2"/>
                </a:solidFill>
                <a:latin typeface="Times New Roman" panose="02020603050405020304" pitchFamily="18" charset="0"/>
                <a:cs typeface="Times New Roman" panose="02020603050405020304" pitchFamily="18" charset="0"/>
                <a:sym typeface="+mn-lt"/>
              </a:rPr>
              <a:t>02</a:t>
            </a:r>
            <a:endParaRPr lang="zh-CN" altLang="en-US" sz="44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5" name="矩形 2">
            <a:extLst>
              <a:ext uri="{FF2B5EF4-FFF2-40B4-BE49-F238E27FC236}">
                <a16:creationId xmlns:a16="http://schemas.microsoft.com/office/drawing/2014/main" id="{449683A6-B7C4-4217-84B2-2AE4B70A6980}"/>
              </a:ext>
            </a:extLst>
          </p:cNvPr>
          <p:cNvSpPr/>
          <p:nvPr/>
        </p:nvSpPr>
        <p:spPr>
          <a:xfrm>
            <a:off x="5537932" y="897537"/>
            <a:ext cx="1369286" cy="523220"/>
          </a:xfrm>
          <a:prstGeom prst="rect">
            <a:avLst/>
          </a:prstGeom>
        </p:spPr>
        <p:txBody>
          <a:bodyPr wrap="none">
            <a:spAutoFit/>
          </a:bodyPr>
          <a:lstStyle/>
          <a:p>
            <a:r>
              <a:rPr lang="en-US" altLang="zh-CN" sz="2800" b="1" dirty="0" err="1">
                <a:solidFill>
                  <a:srgbClr val="00B0F0"/>
                </a:solidFill>
                <a:latin typeface="Times New Roman" panose="02020603050405020304" pitchFamily="18" charset="0"/>
                <a:cs typeface="Times New Roman" panose="02020603050405020304" pitchFamily="18" charset="0"/>
                <a:sym typeface="+mn-lt"/>
              </a:rPr>
              <a:t>Lời</a:t>
            </a:r>
            <a:r>
              <a:rPr lang="en-US" altLang="zh-CN" sz="2800" b="1" dirty="0">
                <a:solidFill>
                  <a:srgbClr val="00B0F0"/>
                </a:solidFill>
                <a:latin typeface="Times New Roman" panose="02020603050405020304" pitchFamily="18" charset="0"/>
                <a:cs typeface="Times New Roman" panose="02020603050405020304" pitchFamily="18" charset="0"/>
                <a:sym typeface="+mn-lt"/>
              </a:rPr>
              <a:t> </a:t>
            </a:r>
            <a:r>
              <a:rPr lang="en-US" altLang="zh-CN" sz="2800" b="1" dirty="0" err="1">
                <a:solidFill>
                  <a:srgbClr val="00B0F0"/>
                </a:solidFill>
                <a:latin typeface="Times New Roman" panose="02020603050405020304" pitchFamily="18" charset="0"/>
                <a:cs typeface="Times New Roman" panose="02020603050405020304" pitchFamily="18" charset="0"/>
                <a:sym typeface="+mn-lt"/>
              </a:rPr>
              <a:t>giải</a:t>
            </a:r>
            <a:endParaRPr lang="zh-CN" altLang="en-US" sz="2800" b="1" dirty="0">
              <a:solidFill>
                <a:srgbClr val="00B0F0"/>
              </a:solidFill>
              <a:latin typeface="Times New Roman" panose="02020603050405020304" pitchFamily="18" charset="0"/>
              <a:cs typeface="Times New Roman" panose="02020603050405020304" pitchFamily="18" charset="0"/>
              <a:sym typeface="+mn-lt"/>
            </a:endParaRPr>
          </a:p>
        </p:txBody>
      </p:sp>
      <p:sp>
        <p:nvSpPr>
          <p:cNvPr id="13" name="TextBox 12">
            <a:extLst>
              <a:ext uri="{FF2B5EF4-FFF2-40B4-BE49-F238E27FC236}">
                <a16:creationId xmlns:a16="http://schemas.microsoft.com/office/drawing/2014/main" id="{F0CD4B5B-D99F-4783-83C9-F8E95B6EA6B8}"/>
              </a:ext>
            </a:extLst>
          </p:cNvPr>
          <p:cNvSpPr txBox="1"/>
          <p:nvPr/>
        </p:nvSpPr>
        <p:spPr>
          <a:xfrm>
            <a:off x="981221" y="1892706"/>
            <a:ext cx="626353" cy="523220"/>
          </a:xfrm>
          <a:prstGeom prst="rect">
            <a:avLst/>
          </a:prstGeom>
          <a:noFill/>
        </p:spPr>
        <p:txBody>
          <a:bodyPr wrap="square">
            <a:spAutoFit/>
          </a:bodyPr>
          <a:lstStyle/>
          <a:p>
            <a:r>
              <a:rPr lang="en-US" sz="2800" b="1" i="0" dirty="0">
                <a:solidFill>
                  <a:srgbClr val="333333"/>
                </a:solidFill>
                <a:effectLst/>
                <a:latin typeface="Times New Roman" panose="02020603050405020304" pitchFamily="18" charset="0"/>
                <a:cs typeface="Times New Roman" panose="02020603050405020304" pitchFamily="18" charset="0"/>
              </a:rPr>
              <a:t>c</a:t>
            </a:r>
            <a:r>
              <a:rPr lang="vi-VN" sz="2800" b="1" i="0" dirty="0">
                <a:solidFill>
                  <a:srgbClr val="333333"/>
                </a:solidFill>
                <a:effectLst/>
                <a:latin typeface="Times New Roman" panose="02020603050405020304" pitchFamily="18" charset="0"/>
                <a:cs typeface="Times New Roman" panose="02020603050405020304" pitchFamily="18" charset="0"/>
              </a:rPr>
              <a:t>.</a:t>
            </a:r>
            <a:r>
              <a:rPr lang="vi-VN" sz="2800" b="0" i="0" dirty="0">
                <a:solidFill>
                  <a:srgbClr val="333333"/>
                </a:solidFill>
                <a:effectLst/>
                <a:latin typeface="Times New Roman" panose="02020603050405020304" pitchFamily="18" charset="0"/>
                <a:cs typeface="Times New Roman" panose="02020603050405020304" pitchFamily="18" charset="0"/>
              </a:rPr>
              <a:t> </a:t>
            </a:r>
            <a:endParaRPr lang="vi-VN" sz="2800" dirty="0">
              <a:latin typeface="Times New Roman" panose="02020603050405020304" pitchFamily="18" charset="0"/>
              <a:cs typeface="Times New Roman" panose="02020603050405020304" pitchFamily="18" charset="0"/>
            </a:endParaRPr>
          </a:p>
        </p:txBody>
      </p:sp>
      <p:sp>
        <p:nvSpPr>
          <p:cNvPr id="15" name="TextBox 14">
            <a:extLst>
              <a:ext uri="{FF2B5EF4-FFF2-40B4-BE49-F238E27FC236}">
                <a16:creationId xmlns:a16="http://schemas.microsoft.com/office/drawing/2014/main" id="{F938DC54-4FE6-4B4B-9C64-9683F8A26712}"/>
              </a:ext>
            </a:extLst>
          </p:cNvPr>
          <p:cNvSpPr txBox="1"/>
          <p:nvPr/>
        </p:nvSpPr>
        <p:spPr>
          <a:xfrm>
            <a:off x="1356853" y="1838510"/>
            <a:ext cx="9853926" cy="2169825"/>
          </a:xfrm>
          <a:prstGeom prst="rect">
            <a:avLst/>
          </a:prstGeom>
          <a:noFill/>
        </p:spPr>
        <p:txBody>
          <a:bodyPr wrap="square">
            <a:spAutoFit/>
          </a:bodyPr>
          <a:lstStyle/>
          <a:p>
            <a:r>
              <a:rPr lang="vi-VN" sz="2700" dirty="0">
                <a:solidFill>
                  <a:srgbClr val="333333"/>
                </a:solidFill>
                <a:latin typeface="Times New Roman" panose="02020603050405020304" pitchFamily="18" charset="0"/>
                <a:cs typeface="Times New Roman" panose="02020603050405020304" pitchFamily="18" charset="0"/>
              </a:rPr>
              <a:t>Trong chu kì 2 gồm các nguyên tố Li, B, O </a:t>
            </a:r>
            <a:endParaRPr lang="en-US" sz="2700" dirty="0">
              <a:solidFill>
                <a:srgbClr val="333333"/>
              </a:solidFill>
              <a:latin typeface="Times New Roman" panose="02020603050405020304" pitchFamily="18" charset="0"/>
              <a:cs typeface="Times New Roman" panose="02020603050405020304" pitchFamily="18" charset="0"/>
            </a:endParaRPr>
          </a:p>
          <a:p>
            <a:r>
              <a:rPr lang="en-US" sz="2700" dirty="0">
                <a:latin typeface="Times New Roman" panose="02020603050405020304" pitchFamily="18" charset="0"/>
                <a:ea typeface="Calibri" panose="020F0502020204030204" pitchFamily="34" charset="0"/>
                <a:cs typeface="Times New Roman" panose="02020603050405020304" pitchFamily="18" charset="0"/>
              </a:rPr>
              <a:t>⇒</a:t>
            </a:r>
            <a:r>
              <a:rPr lang="vi-VN" sz="2700" dirty="0">
                <a:solidFill>
                  <a:srgbClr val="333333"/>
                </a:solidFill>
                <a:latin typeface="Times New Roman" panose="02020603050405020304" pitchFamily="18" charset="0"/>
                <a:cs typeface="Times New Roman" panose="02020603050405020304" pitchFamily="18" charset="0"/>
              </a:rPr>
              <a:t> độ âm điện O &gt; B &gt; Li</a:t>
            </a:r>
          </a:p>
          <a:p>
            <a:r>
              <a:rPr lang="vi-VN" sz="2700" dirty="0">
                <a:solidFill>
                  <a:srgbClr val="333333"/>
                </a:solidFill>
                <a:latin typeface="Times New Roman" panose="02020603050405020304" pitchFamily="18" charset="0"/>
                <a:cs typeface="Times New Roman" panose="02020603050405020304" pitchFamily="18" charset="0"/>
              </a:rPr>
              <a:t>Trong nhóm IA gồm các nguyên tố H, Li, Na</a:t>
            </a:r>
            <a:endParaRPr lang="en-US" sz="2700" dirty="0">
              <a:solidFill>
                <a:srgbClr val="333333"/>
              </a:solidFill>
              <a:latin typeface="Times New Roman" panose="02020603050405020304" pitchFamily="18" charset="0"/>
              <a:cs typeface="Times New Roman" panose="02020603050405020304" pitchFamily="18" charset="0"/>
            </a:endParaRPr>
          </a:p>
          <a:p>
            <a:r>
              <a:rPr lang="en-US" sz="2700" dirty="0">
                <a:latin typeface="Times New Roman" panose="02020603050405020304" pitchFamily="18" charset="0"/>
                <a:ea typeface="Calibri" panose="020F0502020204030204" pitchFamily="34" charset="0"/>
                <a:cs typeface="Times New Roman" panose="02020603050405020304" pitchFamily="18" charset="0"/>
              </a:rPr>
              <a:t>⇒</a:t>
            </a:r>
            <a:r>
              <a:rPr lang="vi-VN" sz="2700" dirty="0">
                <a:solidFill>
                  <a:srgbClr val="333333"/>
                </a:solidFill>
                <a:latin typeface="Times New Roman" panose="02020603050405020304" pitchFamily="18" charset="0"/>
                <a:cs typeface="Times New Roman" panose="02020603050405020304" pitchFamily="18" charset="0"/>
              </a:rPr>
              <a:t> độ âm điện H &gt; Li &gt; Na</a:t>
            </a:r>
          </a:p>
          <a:p>
            <a:r>
              <a:rPr lang="en-US" sz="2700" dirty="0">
                <a:latin typeface="Times New Roman" panose="02020603050405020304" pitchFamily="18" charset="0"/>
                <a:ea typeface="Calibri" panose="020F0502020204030204" pitchFamily="34" charset="0"/>
                <a:cs typeface="Times New Roman" panose="02020603050405020304" pitchFamily="18" charset="0"/>
              </a:rPr>
              <a:t>⇒</a:t>
            </a:r>
            <a:r>
              <a:rPr lang="vi-VN" sz="2700" dirty="0">
                <a:solidFill>
                  <a:srgbClr val="333333"/>
                </a:solidFill>
                <a:latin typeface="Times New Roman" panose="02020603050405020304" pitchFamily="18" charset="0"/>
                <a:cs typeface="Times New Roman" panose="02020603050405020304" pitchFamily="18" charset="0"/>
              </a:rPr>
              <a:t> Các nguyên tố theo chiều độ âm điện giảm dần là  O, H, B, Na.</a:t>
            </a:r>
            <a:endParaRPr lang="vi-VN" sz="2700" b="0" i="0" baseline="30000"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10996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arn(inVertical)">
                                      <p:cBhvr>
                                        <p:cTn id="1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5"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469181" y="170317"/>
            <a:ext cx="1608133" cy="646331"/>
          </a:xfrm>
          <a:prstGeom prst="rect">
            <a:avLst/>
          </a:prstGeom>
        </p:spPr>
        <p:txBody>
          <a:bodyPr wrap="none">
            <a:spAutoFit/>
          </a:bodyPr>
          <a:lstStyle/>
          <a:p>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Bài</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tập</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44" name="文本框 43"/>
          <p:cNvSpPr txBox="1"/>
          <p:nvPr/>
        </p:nvSpPr>
        <p:spPr>
          <a:xfrm>
            <a:off x="391027" y="274598"/>
            <a:ext cx="748923" cy="769441"/>
          </a:xfrm>
          <a:prstGeom prst="rect">
            <a:avLst/>
          </a:prstGeom>
          <a:noFill/>
        </p:spPr>
        <p:txBody>
          <a:bodyPr wrap="none" rtlCol="0">
            <a:spAutoFit/>
          </a:bodyPr>
          <a:lstStyle/>
          <a:p>
            <a:r>
              <a:rPr lang="en-US" altLang="zh-CN" sz="4400" b="1" dirty="0">
                <a:solidFill>
                  <a:schemeClr val="accent2"/>
                </a:solidFill>
                <a:latin typeface="Times New Roman" panose="02020603050405020304" pitchFamily="18" charset="0"/>
                <a:cs typeface="Times New Roman" panose="02020603050405020304" pitchFamily="18" charset="0"/>
                <a:sym typeface="+mn-lt"/>
              </a:rPr>
              <a:t>02</a:t>
            </a:r>
            <a:endParaRPr lang="zh-CN" altLang="en-US" sz="44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29" name="TextBox 28">
            <a:extLst>
              <a:ext uri="{FF2B5EF4-FFF2-40B4-BE49-F238E27FC236}">
                <a16:creationId xmlns:a16="http://schemas.microsoft.com/office/drawing/2014/main" id="{6A199A98-BEDD-4606-9E83-F437DD1ABC6B}"/>
              </a:ext>
            </a:extLst>
          </p:cNvPr>
          <p:cNvSpPr txBox="1"/>
          <p:nvPr/>
        </p:nvSpPr>
        <p:spPr>
          <a:xfrm>
            <a:off x="774696" y="1233494"/>
            <a:ext cx="7736258" cy="2677656"/>
          </a:xfrm>
          <a:prstGeom prst="rect">
            <a:avLst/>
          </a:prstGeom>
          <a:solidFill>
            <a:srgbClr val="FFFFCC"/>
          </a:solidFill>
        </p:spPr>
        <p:txBody>
          <a:bodyPr wrap="square">
            <a:spAutoFit/>
          </a:bodyPr>
          <a:lstStyle/>
          <a:p>
            <a:r>
              <a:rPr lang="en-US" sz="2800" b="1" i="1" u="sng" dirty="0" err="1">
                <a:solidFill>
                  <a:srgbClr val="FF0000"/>
                </a:solidFill>
                <a:latin typeface="Times New Roman" panose="02020603050405020304" pitchFamily="18" charset="0"/>
                <a:cs typeface="Times New Roman" panose="02020603050405020304" pitchFamily="18" charset="0"/>
              </a:rPr>
              <a:t>Câu</a:t>
            </a:r>
            <a:r>
              <a:rPr lang="en-US" sz="2800" b="1" i="1" u="sng" dirty="0">
                <a:solidFill>
                  <a:srgbClr val="FF0000"/>
                </a:solidFill>
                <a:latin typeface="Times New Roman" panose="02020603050405020304" pitchFamily="18" charset="0"/>
                <a:cs typeface="Times New Roman" panose="02020603050405020304" pitchFamily="18" charset="0"/>
              </a:rPr>
              <a:t> 15: </a:t>
            </a:r>
            <a:r>
              <a:rPr lang="en-US" sz="2800" dirty="0" err="1">
                <a:latin typeface="Times New Roman" panose="02020603050405020304" pitchFamily="18" charset="0"/>
                <a:cs typeface="Times New Roman" panose="02020603050405020304" pitchFamily="18" charset="0"/>
              </a:rPr>
              <a:t>Công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cấu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cafein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gây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tìm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thấy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nhiều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café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biểu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diễn</a:t>
            </a:r>
            <a:r>
              <a:rPr lang="en-US" sz="2800" dirty="0">
                <a:latin typeface="Times New Roman" panose="02020603050405020304" pitchFamily="18" charset="0"/>
                <a:cs typeface="Times New Roman" panose="02020603050405020304" pitchFamily="18" charset="0"/>
              </a:rPr>
              <a:t> ở </a:t>
            </a:r>
            <a:r>
              <a:rPr lang="en-US" sz="2800" dirty="0" err="1">
                <a:latin typeface="Times New Roman" panose="02020603050405020304" pitchFamily="18" charset="0"/>
                <a:cs typeface="Times New Roman" panose="02020603050405020304" pitchFamily="18" charset="0"/>
              </a:rPr>
              <a:t>hình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bên</a:t>
            </a:r>
            <a:r>
              <a:rPr lang="en-US" sz="2800" dirty="0">
                <a:latin typeface="Times New Roman" panose="02020603050405020304" pitchFamily="18" charset="0"/>
                <a:cs typeface="Times New Roman" panose="02020603050405020304" pitchFamily="18" charset="0"/>
              </a:rPr>
              <a:t>.</a:t>
            </a:r>
          </a:p>
          <a:p>
            <a:r>
              <a:rPr lang="en-US" sz="2800" dirty="0">
                <a:latin typeface="Times New Roman" panose="02020603050405020304" pitchFamily="18" charset="0"/>
                <a:cs typeface="Times New Roman" panose="02020603050405020304" pitchFamily="18" charset="0"/>
              </a:rPr>
              <a:t>a. </a:t>
            </a:r>
            <a:r>
              <a:rPr lang="en-US" sz="2800" dirty="0" err="1">
                <a:latin typeface="Times New Roman" panose="02020603050405020304" pitchFamily="18" charset="0"/>
                <a:cs typeface="Times New Roman" panose="02020603050405020304" pitchFamily="18" charset="0"/>
              </a:rPr>
              <a:t>Nêu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vị</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cafein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BTH</a:t>
            </a:r>
          </a:p>
          <a:p>
            <a:r>
              <a:rPr lang="en-US" sz="2800" dirty="0">
                <a:latin typeface="Times New Roman" panose="02020603050405020304" pitchFamily="18" charset="0"/>
                <a:cs typeface="Times New Roman" panose="02020603050405020304" pitchFamily="18" charset="0"/>
              </a:rPr>
              <a:t>b. So </a:t>
            </a:r>
            <a:r>
              <a:rPr lang="en-US" sz="2800" dirty="0" err="1">
                <a:latin typeface="Times New Roman" panose="02020603050405020304" pitchFamily="18" charset="0"/>
                <a:cs typeface="Times New Roman" panose="02020603050405020304" pitchFamily="18" charset="0"/>
              </a:rPr>
              <a:t>sánh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tính</a:t>
            </a:r>
            <a:r>
              <a:rPr lang="en-US" sz="2800" dirty="0">
                <a:latin typeface="Times New Roman" panose="02020603050405020304" pitchFamily="18" charset="0"/>
                <a:cs typeface="Times New Roman" panose="02020603050405020304" pitchFamily="18" charset="0"/>
              </a:rPr>
              <a:t> phi </a:t>
            </a:r>
            <a:r>
              <a:rPr lang="en-US" sz="2800" dirty="0" err="1">
                <a:latin typeface="Times New Roman" panose="02020603050405020304" pitchFamily="18" charset="0"/>
                <a:cs typeface="Times New Roman" panose="02020603050405020304" pitchFamily="18" charset="0"/>
              </a:rPr>
              <a:t>kim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kính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âm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thích</a:t>
            </a:r>
            <a:r>
              <a:rPr lang="en-US" sz="2800" dirty="0">
                <a:latin typeface="Times New Roman" panose="02020603050405020304" pitchFamily="18" charset="0"/>
                <a:cs typeface="Times New Roman" panose="02020603050405020304" pitchFamily="18" charset="0"/>
              </a:rPr>
              <a:t>.</a:t>
            </a:r>
            <a:endParaRPr lang="vi-VN" sz="2800" dirty="0">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01506E88-22E5-4E2A-A6FD-CF983466ABD9}"/>
              </a:ext>
            </a:extLst>
          </p:cNvPr>
          <p:cNvPicPr>
            <a:picLocks noChangeAspect="1"/>
          </p:cNvPicPr>
          <p:nvPr/>
        </p:nvPicPr>
        <p:blipFill rotWithShape="1">
          <a:blip r:embed="rId3">
            <a:extLst>
              <a:ext uri="{28A0092B-C50C-407E-A947-70E740481C1C}">
                <a14:useLocalDpi xmlns:a14="http://schemas.microsoft.com/office/drawing/2010/main" val="0"/>
              </a:ext>
            </a:extLst>
          </a:blip>
          <a:srcRect l="6919" r="24766"/>
          <a:stretch/>
        </p:blipFill>
        <p:spPr>
          <a:xfrm>
            <a:off x="8778239" y="1526663"/>
            <a:ext cx="2639065" cy="2314645"/>
          </a:xfrm>
          <a:prstGeom prst="rect">
            <a:avLst/>
          </a:prstGeom>
        </p:spPr>
      </p:pic>
      <p:sp>
        <p:nvSpPr>
          <p:cNvPr id="6" name="矩形 2">
            <a:extLst>
              <a:ext uri="{FF2B5EF4-FFF2-40B4-BE49-F238E27FC236}">
                <a16:creationId xmlns:a16="http://schemas.microsoft.com/office/drawing/2014/main" id="{FBBA0E1E-DC82-4355-A129-0A67A3CDE72D}"/>
              </a:ext>
            </a:extLst>
          </p:cNvPr>
          <p:cNvSpPr/>
          <p:nvPr/>
        </p:nvSpPr>
        <p:spPr>
          <a:xfrm>
            <a:off x="1469181" y="170317"/>
            <a:ext cx="1608133" cy="646331"/>
          </a:xfrm>
          <a:prstGeom prst="rect">
            <a:avLst/>
          </a:prstGeom>
        </p:spPr>
        <p:txBody>
          <a:bodyPr wrap="none">
            <a:spAutoFit/>
          </a:bodyPr>
          <a:lstStyle/>
          <a:p>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Bài</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tập</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8" name="矩形 2">
            <a:extLst>
              <a:ext uri="{FF2B5EF4-FFF2-40B4-BE49-F238E27FC236}">
                <a16:creationId xmlns:a16="http://schemas.microsoft.com/office/drawing/2014/main" id="{1B8216D4-FCAF-A7AA-6F6A-0B368E56CA7A}"/>
              </a:ext>
            </a:extLst>
          </p:cNvPr>
          <p:cNvSpPr/>
          <p:nvPr/>
        </p:nvSpPr>
        <p:spPr>
          <a:xfrm>
            <a:off x="5331407" y="3841308"/>
            <a:ext cx="1369286" cy="523220"/>
          </a:xfrm>
          <a:prstGeom prst="rect">
            <a:avLst/>
          </a:prstGeom>
        </p:spPr>
        <p:txBody>
          <a:bodyPr wrap="none">
            <a:spAutoFit/>
          </a:bodyPr>
          <a:lstStyle/>
          <a:p>
            <a:r>
              <a:rPr lang="en-US" altLang="zh-CN" sz="2800" b="1" dirty="0" err="1">
                <a:solidFill>
                  <a:srgbClr val="00B0F0"/>
                </a:solidFill>
                <a:latin typeface="Times New Roman" panose="02020603050405020304" pitchFamily="18" charset="0"/>
                <a:cs typeface="Times New Roman" panose="02020603050405020304" pitchFamily="18" charset="0"/>
                <a:sym typeface="+mn-lt"/>
              </a:rPr>
              <a:t>Lời</a:t>
            </a:r>
            <a:r>
              <a:rPr lang="en-US" altLang="zh-CN" sz="2800" b="1" dirty="0">
                <a:solidFill>
                  <a:srgbClr val="00B0F0"/>
                </a:solidFill>
                <a:latin typeface="Times New Roman" panose="02020603050405020304" pitchFamily="18" charset="0"/>
                <a:cs typeface="Times New Roman" panose="02020603050405020304" pitchFamily="18" charset="0"/>
                <a:sym typeface="+mn-lt"/>
              </a:rPr>
              <a:t> </a:t>
            </a:r>
            <a:r>
              <a:rPr lang="en-US" altLang="zh-CN" sz="2800" b="1" dirty="0" err="1">
                <a:solidFill>
                  <a:srgbClr val="00B0F0"/>
                </a:solidFill>
                <a:latin typeface="Times New Roman" panose="02020603050405020304" pitchFamily="18" charset="0"/>
                <a:cs typeface="Times New Roman" panose="02020603050405020304" pitchFamily="18" charset="0"/>
                <a:sym typeface="+mn-lt"/>
              </a:rPr>
              <a:t>giải</a:t>
            </a:r>
            <a:endParaRPr lang="zh-CN" altLang="en-US" sz="2800" b="1" dirty="0">
              <a:solidFill>
                <a:srgbClr val="00B0F0"/>
              </a:solidFill>
              <a:latin typeface="Times New Roman" panose="02020603050405020304" pitchFamily="18" charset="0"/>
              <a:cs typeface="Times New Roman" panose="02020603050405020304" pitchFamily="18" charset="0"/>
              <a:sym typeface="+mn-lt"/>
            </a:endParaRPr>
          </a:p>
        </p:txBody>
      </p:sp>
      <p:sp>
        <p:nvSpPr>
          <p:cNvPr id="9" name="TextBox 8">
            <a:extLst>
              <a:ext uri="{FF2B5EF4-FFF2-40B4-BE49-F238E27FC236}">
                <a16:creationId xmlns:a16="http://schemas.microsoft.com/office/drawing/2014/main" id="{0F0A98A6-BEBD-55C6-55C0-C4BF487A8033}"/>
              </a:ext>
            </a:extLst>
          </p:cNvPr>
          <p:cNvSpPr txBox="1"/>
          <p:nvPr/>
        </p:nvSpPr>
        <p:spPr>
          <a:xfrm>
            <a:off x="764318" y="4508370"/>
            <a:ext cx="626353" cy="523220"/>
          </a:xfrm>
          <a:prstGeom prst="rect">
            <a:avLst/>
          </a:prstGeom>
          <a:noFill/>
        </p:spPr>
        <p:txBody>
          <a:bodyPr wrap="square">
            <a:spAutoFit/>
          </a:bodyPr>
          <a:lstStyle/>
          <a:p>
            <a:r>
              <a:rPr lang="en-US" sz="2800" b="1" i="0" dirty="0">
                <a:solidFill>
                  <a:srgbClr val="333333"/>
                </a:solidFill>
                <a:effectLst/>
                <a:latin typeface="Times New Roman" panose="02020603050405020304" pitchFamily="18" charset="0"/>
                <a:cs typeface="Times New Roman" panose="02020603050405020304" pitchFamily="18" charset="0"/>
              </a:rPr>
              <a:t>a</a:t>
            </a:r>
            <a:r>
              <a:rPr lang="vi-VN" sz="2800" b="1" i="0" dirty="0">
                <a:solidFill>
                  <a:srgbClr val="333333"/>
                </a:solidFill>
                <a:effectLst/>
                <a:latin typeface="Times New Roman" panose="02020603050405020304" pitchFamily="18" charset="0"/>
                <a:cs typeface="Times New Roman" panose="02020603050405020304" pitchFamily="18" charset="0"/>
              </a:rPr>
              <a:t>.</a:t>
            </a:r>
            <a:r>
              <a:rPr lang="vi-VN" sz="2800" b="0" i="0" dirty="0">
                <a:solidFill>
                  <a:srgbClr val="333333"/>
                </a:solidFill>
                <a:effectLst/>
                <a:latin typeface="Times New Roman" panose="02020603050405020304" pitchFamily="18" charset="0"/>
                <a:cs typeface="Times New Roman" panose="02020603050405020304" pitchFamily="18" charset="0"/>
              </a:rPr>
              <a:t> </a:t>
            </a:r>
            <a:endParaRPr lang="vi-VN" sz="2800" dirty="0">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C020425E-8D34-218D-4CC8-F1F22998BA8A}"/>
              </a:ext>
            </a:extLst>
          </p:cNvPr>
          <p:cNvSpPr txBox="1"/>
          <p:nvPr/>
        </p:nvSpPr>
        <p:spPr>
          <a:xfrm>
            <a:off x="1139950" y="4454174"/>
            <a:ext cx="10477466" cy="1754326"/>
          </a:xfrm>
          <a:prstGeom prst="rect">
            <a:avLst/>
          </a:prstGeom>
          <a:noFill/>
        </p:spPr>
        <p:txBody>
          <a:bodyPr wrap="square">
            <a:spAutoFit/>
          </a:bodyPr>
          <a:lstStyle/>
          <a:p>
            <a:r>
              <a:rPr lang="vi-VN" sz="2700" dirty="0">
                <a:solidFill>
                  <a:srgbClr val="333333"/>
                </a:solidFill>
                <a:latin typeface="Times New Roman" panose="02020603050405020304" pitchFamily="18" charset="0"/>
                <a:cs typeface="Times New Roman" panose="02020603050405020304" pitchFamily="18" charset="0"/>
              </a:rPr>
              <a:t>Nguyên tố H nằm ở ô số 1, chu kì 1, nhóm IA trong bảng tuần hoàn.</a:t>
            </a:r>
          </a:p>
          <a:p>
            <a:r>
              <a:rPr lang="vi-VN" sz="2700" dirty="0">
                <a:solidFill>
                  <a:srgbClr val="333333"/>
                </a:solidFill>
                <a:latin typeface="Times New Roman" panose="02020603050405020304" pitchFamily="18" charset="0"/>
                <a:cs typeface="Times New Roman" panose="02020603050405020304" pitchFamily="18" charset="0"/>
              </a:rPr>
              <a:t>Nguyên tố C nằm ở ô số 6, chu kì 2, nhóm IVA trong bảng tuần hoàn.</a:t>
            </a:r>
          </a:p>
          <a:p>
            <a:r>
              <a:rPr lang="vi-VN" sz="2700" dirty="0">
                <a:solidFill>
                  <a:srgbClr val="333333"/>
                </a:solidFill>
                <a:latin typeface="Times New Roman" panose="02020603050405020304" pitchFamily="18" charset="0"/>
                <a:cs typeface="Times New Roman" panose="02020603050405020304" pitchFamily="18" charset="0"/>
              </a:rPr>
              <a:t>Nguyên tố N nằm ở ô số 7, chu kì 2, nhóm VA trong bảng tuần hoàn.</a:t>
            </a:r>
          </a:p>
          <a:p>
            <a:r>
              <a:rPr lang="vi-VN" sz="2700" dirty="0">
                <a:solidFill>
                  <a:srgbClr val="333333"/>
                </a:solidFill>
                <a:latin typeface="Times New Roman" panose="02020603050405020304" pitchFamily="18" charset="0"/>
                <a:cs typeface="Times New Roman" panose="02020603050405020304" pitchFamily="18" charset="0"/>
              </a:rPr>
              <a:t>Nguyên tố O nằm ở ô số 8, chu kì 2, nhóm VIA trong bảng tuần hoàn.</a:t>
            </a:r>
            <a:endParaRPr lang="vi-VN" sz="2700" b="0" i="0" baseline="30000"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68334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barn(inVertical)">
                                      <p:cBhvr>
                                        <p:cTn id="7" dur="500"/>
                                        <p:tgtEl>
                                          <p:spTgt spid="2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arn(inVertical)">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arn(inVertical)">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8" grpId="0"/>
      <p:bldP spid="9" grpId="0"/>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6" name="组合 5"/>
          <p:cNvGrpSpPr/>
          <p:nvPr/>
        </p:nvGrpSpPr>
        <p:grpSpPr>
          <a:xfrm rot="187545">
            <a:off x="548057" y="670231"/>
            <a:ext cx="11056581" cy="5657897"/>
            <a:chOff x="715735" y="406400"/>
            <a:chExt cx="10666456" cy="6478023"/>
          </a:xfrm>
        </p:grpSpPr>
        <p:sp>
          <p:nvSpPr>
            <p:cNvPr id="11" name="矩形 10">
              <a:extLst>
                <a:ext uri="{FF2B5EF4-FFF2-40B4-BE49-F238E27FC236}">
                  <a16:creationId xmlns:a16="http://schemas.microsoft.com/office/drawing/2014/main" id="{B28F5821-E830-4FF8-9090-3D9F7212752C}"/>
                </a:ext>
              </a:extLst>
            </p:cNvPr>
            <p:cNvSpPr/>
            <p:nvPr/>
          </p:nvSpPr>
          <p:spPr>
            <a:xfrm>
              <a:off x="1081984" y="406400"/>
              <a:ext cx="10300207" cy="6134600"/>
            </a:xfrm>
            <a:prstGeom prst="rect">
              <a:avLst/>
            </a:prstGeom>
            <a:noFill/>
            <a:ln w="1270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0" name="矩形 9">
              <a:extLst>
                <a:ext uri="{FF2B5EF4-FFF2-40B4-BE49-F238E27FC236}">
                  <a16:creationId xmlns:a16="http://schemas.microsoft.com/office/drawing/2014/main" id="{B28F5821-E830-4FF8-9090-3D9F7212752C}"/>
                </a:ext>
              </a:extLst>
            </p:cNvPr>
            <p:cNvSpPr/>
            <p:nvPr/>
          </p:nvSpPr>
          <p:spPr>
            <a:xfrm rot="21441395">
              <a:off x="715735" y="522790"/>
              <a:ext cx="10567451" cy="6361633"/>
            </a:xfrm>
            <a:prstGeom prst="rect">
              <a:avLst/>
            </a:prstGeom>
            <a:noFill/>
            <a:ln w="1270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pic>
        <p:nvPicPr>
          <p:cNvPr id="9" name="图片 8"/>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183438" y="437750"/>
            <a:ext cx="3403667" cy="5848750"/>
          </a:xfrm>
          <a:prstGeom prst="rect">
            <a:avLst/>
          </a:prstGeom>
        </p:spPr>
      </p:pic>
      <p:sp>
        <p:nvSpPr>
          <p:cNvPr id="49" name="矩形 48"/>
          <p:cNvSpPr/>
          <p:nvPr/>
        </p:nvSpPr>
        <p:spPr>
          <a:xfrm>
            <a:off x="1769411" y="3078862"/>
            <a:ext cx="6935372" cy="830997"/>
          </a:xfrm>
          <a:prstGeom prst="rect">
            <a:avLst/>
          </a:prstGeom>
        </p:spPr>
        <p:txBody>
          <a:bodyPr wrap="square">
            <a:spAutoFit/>
          </a:bodyPr>
          <a:lstStyle/>
          <a:p>
            <a:pPr algn="dist"/>
            <a:r>
              <a:rPr lang="en-US" altLang="zh-CN" sz="4800" b="1" dirty="0" err="1">
                <a:solidFill>
                  <a:srgbClr val="C00000"/>
                </a:solidFill>
                <a:latin typeface="Times New Roman" panose="02020603050405020304" pitchFamily="18" charset="0"/>
                <a:cs typeface="Times New Roman" panose="02020603050405020304" pitchFamily="18" charset="0"/>
                <a:sym typeface="+mn-lt"/>
              </a:rPr>
              <a:t>Hệ</a:t>
            </a:r>
            <a:r>
              <a:rPr lang="en-US" altLang="zh-CN" sz="4800" b="1" dirty="0">
                <a:solidFill>
                  <a:srgbClr val="C00000"/>
                </a:solidFill>
                <a:latin typeface="Times New Roman" panose="02020603050405020304" pitchFamily="18" charset="0"/>
                <a:cs typeface="Times New Roman" panose="02020603050405020304" pitchFamily="18" charset="0"/>
                <a:sym typeface="+mn-lt"/>
              </a:rPr>
              <a:t> </a:t>
            </a:r>
            <a:r>
              <a:rPr lang="en-US" altLang="zh-CN" sz="4800" b="1" dirty="0" err="1">
                <a:solidFill>
                  <a:srgbClr val="C00000"/>
                </a:solidFill>
                <a:latin typeface="Times New Roman" panose="02020603050405020304" pitchFamily="18" charset="0"/>
                <a:cs typeface="Times New Roman" panose="02020603050405020304" pitchFamily="18" charset="0"/>
                <a:sym typeface="+mn-lt"/>
              </a:rPr>
              <a:t>thống</a:t>
            </a:r>
            <a:r>
              <a:rPr lang="en-US" altLang="zh-CN" sz="4800" b="1" dirty="0">
                <a:solidFill>
                  <a:srgbClr val="C00000"/>
                </a:solidFill>
                <a:latin typeface="Times New Roman" panose="02020603050405020304" pitchFamily="18" charset="0"/>
                <a:cs typeface="Times New Roman" panose="02020603050405020304" pitchFamily="18" charset="0"/>
                <a:sym typeface="+mn-lt"/>
              </a:rPr>
              <a:t> </a:t>
            </a:r>
            <a:r>
              <a:rPr lang="en-US" altLang="zh-CN" sz="4800" b="1" dirty="0" err="1">
                <a:solidFill>
                  <a:srgbClr val="C00000"/>
                </a:solidFill>
                <a:latin typeface="Times New Roman" panose="02020603050405020304" pitchFamily="18" charset="0"/>
                <a:cs typeface="Times New Roman" panose="02020603050405020304" pitchFamily="18" charset="0"/>
                <a:sym typeface="+mn-lt"/>
              </a:rPr>
              <a:t>hóa</a:t>
            </a:r>
            <a:r>
              <a:rPr lang="en-US" altLang="zh-CN" sz="4800" b="1" dirty="0">
                <a:solidFill>
                  <a:srgbClr val="C00000"/>
                </a:solidFill>
                <a:latin typeface="Times New Roman" panose="02020603050405020304" pitchFamily="18" charset="0"/>
                <a:cs typeface="Times New Roman" panose="02020603050405020304" pitchFamily="18" charset="0"/>
                <a:sym typeface="+mn-lt"/>
              </a:rPr>
              <a:t> </a:t>
            </a:r>
            <a:r>
              <a:rPr lang="en-US" altLang="zh-CN" sz="4800" b="1" dirty="0" err="1">
                <a:solidFill>
                  <a:srgbClr val="C00000"/>
                </a:solidFill>
                <a:latin typeface="Times New Roman" panose="02020603050405020304" pitchFamily="18" charset="0"/>
                <a:cs typeface="Times New Roman" panose="02020603050405020304" pitchFamily="18" charset="0"/>
                <a:sym typeface="+mn-lt"/>
              </a:rPr>
              <a:t>kiến</a:t>
            </a:r>
            <a:r>
              <a:rPr lang="en-US" altLang="zh-CN" sz="4800" b="1" dirty="0">
                <a:solidFill>
                  <a:srgbClr val="C00000"/>
                </a:solidFill>
                <a:latin typeface="Times New Roman" panose="02020603050405020304" pitchFamily="18" charset="0"/>
                <a:cs typeface="Times New Roman" panose="02020603050405020304" pitchFamily="18" charset="0"/>
                <a:sym typeface="+mn-lt"/>
              </a:rPr>
              <a:t> </a:t>
            </a:r>
            <a:r>
              <a:rPr lang="en-US" altLang="zh-CN" sz="4800" b="1" dirty="0" err="1">
                <a:solidFill>
                  <a:srgbClr val="C00000"/>
                </a:solidFill>
                <a:latin typeface="Times New Roman" panose="02020603050405020304" pitchFamily="18" charset="0"/>
                <a:cs typeface="Times New Roman" panose="02020603050405020304" pitchFamily="18" charset="0"/>
                <a:sym typeface="+mn-lt"/>
              </a:rPr>
              <a:t>thức</a:t>
            </a:r>
            <a:endParaRPr lang="zh-CN" altLang="en-US" sz="4800" b="1" dirty="0">
              <a:solidFill>
                <a:srgbClr val="C00000"/>
              </a:solidFill>
              <a:latin typeface="Times New Roman" panose="02020603050405020304" pitchFamily="18" charset="0"/>
              <a:cs typeface="Times New Roman" panose="02020603050405020304" pitchFamily="18" charset="0"/>
              <a:sym typeface="+mn-lt"/>
            </a:endParaRPr>
          </a:p>
        </p:txBody>
      </p:sp>
      <p:cxnSp>
        <p:nvCxnSpPr>
          <p:cNvPr id="52" name="直接连接符 51"/>
          <p:cNvCxnSpPr/>
          <p:nvPr/>
        </p:nvCxnSpPr>
        <p:spPr>
          <a:xfrm>
            <a:off x="2782773" y="3983779"/>
            <a:ext cx="4945670" cy="0"/>
          </a:xfrm>
          <a:prstGeom prst="line">
            <a:avLst/>
          </a:prstGeom>
          <a:ln>
            <a:solidFill>
              <a:schemeClr val="bg1">
                <a:lumMod val="85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12" name="组合 11"/>
          <p:cNvGrpSpPr/>
          <p:nvPr/>
        </p:nvGrpSpPr>
        <p:grpSpPr>
          <a:xfrm>
            <a:off x="4545049" y="1865564"/>
            <a:ext cx="1237901" cy="1051617"/>
            <a:chOff x="3294848" y="-1366457"/>
            <a:chExt cx="1237901" cy="1051617"/>
          </a:xfrm>
        </p:grpSpPr>
        <p:grpSp>
          <p:nvGrpSpPr>
            <p:cNvPr id="57" name="组合 56"/>
            <p:cNvGrpSpPr/>
            <p:nvPr/>
          </p:nvGrpSpPr>
          <p:grpSpPr>
            <a:xfrm rot="187545">
              <a:off x="3294848" y="-1361265"/>
              <a:ext cx="1237901" cy="1046425"/>
              <a:chOff x="532660" y="169116"/>
              <a:chExt cx="10894439" cy="6558482"/>
            </a:xfrm>
          </p:grpSpPr>
          <p:sp>
            <p:nvSpPr>
              <p:cNvPr id="60" name="矩形 59">
                <a:extLst>
                  <a:ext uri="{FF2B5EF4-FFF2-40B4-BE49-F238E27FC236}">
                    <a16:creationId xmlns:a16="http://schemas.microsoft.com/office/drawing/2014/main" id="{B28F5821-E830-4FF8-9090-3D9F7212752C}"/>
                  </a:ext>
                </a:extLst>
              </p:cNvPr>
              <p:cNvSpPr/>
              <p:nvPr/>
            </p:nvSpPr>
            <p:spPr>
              <a:xfrm rot="583333">
                <a:off x="1081985" y="406397"/>
                <a:ext cx="10300205" cy="6134602"/>
              </a:xfrm>
              <a:prstGeom prst="rect">
                <a:avLst/>
              </a:prstGeom>
              <a:noFill/>
              <a:ln w="1270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C00000"/>
                  </a:solidFill>
                  <a:cs typeface="+mn-ea"/>
                  <a:sym typeface="+mn-lt"/>
                </a:endParaRPr>
              </a:p>
            </p:txBody>
          </p:sp>
          <p:sp>
            <p:nvSpPr>
              <p:cNvPr id="61" name="矩形 60">
                <a:extLst>
                  <a:ext uri="{FF2B5EF4-FFF2-40B4-BE49-F238E27FC236}">
                    <a16:creationId xmlns:a16="http://schemas.microsoft.com/office/drawing/2014/main" id="{B28F5821-E830-4FF8-9090-3D9F7212752C}"/>
                  </a:ext>
                </a:extLst>
              </p:cNvPr>
              <p:cNvSpPr/>
              <p:nvPr/>
            </p:nvSpPr>
            <p:spPr>
              <a:xfrm rot="21441395">
                <a:off x="532660" y="169116"/>
                <a:ext cx="10894439" cy="6558482"/>
              </a:xfrm>
              <a:prstGeom prst="rect">
                <a:avLst/>
              </a:prstGeom>
              <a:noFill/>
              <a:ln w="127000">
                <a:solidFill>
                  <a:srgbClr val="6EAA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C00000"/>
                  </a:solidFill>
                  <a:cs typeface="+mn-ea"/>
                  <a:sym typeface="+mn-lt"/>
                </a:endParaRPr>
              </a:p>
            </p:txBody>
          </p:sp>
        </p:grpSp>
        <p:sp>
          <p:nvSpPr>
            <p:cNvPr id="58" name="文本框 57"/>
            <p:cNvSpPr txBox="1"/>
            <p:nvPr/>
          </p:nvSpPr>
          <p:spPr>
            <a:xfrm>
              <a:off x="3648588" y="-1366457"/>
              <a:ext cx="676788" cy="1015663"/>
            </a:xfrm>
            <a:prstGeom prst="rect">
              <a:avLst/>
            </a:prstGeom>
            <a:noFill/>
          </p:spPr>
          <p:txBody>
            <a:bodyPr wrap="none" rtlCol="0">
              <a:spAutoFit/>
            </a:bodyPr>
            <a:lstStyle/>
            <a:p>
              <a:r>
                <a:rPr lang="en-US" altLang="zh-CN" sz="6000" b="1" dirty="0">
                  <a:solidFill>
                    <a:srgbClr val="C00000"/>
                  </a:solidFill>
                  <a:latin typeface="Times New Roman" panose="02020603050405020304" pitchFamily="18" charset="0"/>
                  <a:cs typeface="Times New Roman" panose="02020603050405020304" pitchFamily="18" charset="0"/>
                  <a:sym typeface="+mn-lt"/>
                </a:rPr>
                <a:t>I.</a:t>
              </a:r>
              <a:endParaRPr lang="zh-CN" altLang="en-US" sz="6000" b="1" dirty="0">
                <a:solidFill>
                  <a:srgbClr val="C00000"/>
                </a:solidFill>
                <a:latin typeface="Times New Roman" panose="02020603050405020304" pitchFamily="18" charset="0"/>
                <a:cs typeface="Times New Roman" panose="02020603050405020304" pitchFamily="18" charset="0"/>
                <a:sym typeface="+mn-lt"/>
              </a:endParaRPr>
            </a:p>
          </p:txBody>
        </p:sp>
      </p:grpSp>
    </p:spTree>
    <p:extLst>
      <p:ext uri="{BB962C8B-B14F-4D97-AF65-F5344CB8AC3E}">
        <p14:creationId xmlns:p14="http://schemas.microsoft.com/office/powerpoint/2010/main" val="17144354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469181" y="170317"/>
            <a:ext cx="1608133" cy="646331"/>
          </a:xfrm>
          <a:prstGeom prst="rect">
            <a:avLst/>
          </a:prstGeom>
        </p:spPr>
        <p:txBody>
          <a:bodyPr wrap="none">
            <a:spAutoFit/>
          </a:bodyPr>
          <a:lstStyle/>
          <a:p>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Bài</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tập</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44" name="文本框 43"/>
          <p:cNvSpPr txBox="1"/>
          <p:nvPr/>
        </p:nvSpPr>
        <p:spPr>
          <a:xfrm>
            <a:off x="391027" y="274598"/>
            <a:ext cx="748923" cy="769441"/>
          </a:xfrm>
          <a:prstGeom prst="rect">
            <a:avLst/>
          </a:prstGeom>
          <a:noFill/>
        </p:spPr>
        <p:txBody>
          <a:bodyPr wrap="none" rtlCol="0">
            <a:spAutoFit/>
          </a:bodyPr>
          <a:lstStyle/>
          <a:p>
            <a:r>
              <a:rPr lang="en-US" altLang="zh-CN" sz="4400" b="1" dirty="0">
                <a:solidFill>
                  <a:schemeClr val="accent2"/>
                </a:solidFill>
                <a:latin typeface="Times New Roman" panose="02020603050405020304" pitchFamily="18" charset="0"/>
                <a:cs typeface="Times New Roman" panose="02020603050405020304" pitchFamily="18" charset="0"/>
                <a:sym typeface="+mn-lt"/>
              </a:rPr>
              <a:t>02</a:t>
            </a:r>
            <a:endParaRPr lang="zh-CN" altLang="en-US" sz="44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5" name="矩形 2">
            <a:extLst>
              <a:ext uri="{FF2B5EF4-FFF2-40B4-BE49-F238E27FC236}">
                <a16:creationId xmlns:a16="http://schemas.microsoft.com/office/drawing/2014/main" id="{449683A6-B7C4-4217-84B2-2AE4B70A6980}"/>
              </a:ext>
            </a:extLst>
          </p:cNvPr>
          <p:cNvSpPr/>
          <p:nvPr/>
        </p:nvSpPr>
        <p:spPr>
          <a:xfrm>
            <a:off x="5582178" y="231872"/>
            <a:ext cx="1369286" cy="523220"/>
          </a:xfrm>
          <a:prstGeom prst="rect">
            <a:avLst/>
          </a:prstGeom>
        </p:spPr>
        <p:txBody>
          <a:bodyPr wrap="none">
            <a:spAutoFit/>
          </a:bodyPr>
          <a:lstStyle/>
          <a:p>
            <a:r>
              <a:rPr lang="en-US" altLang="zh-CN" sz="2800" b="1" dirty="0" err="1">
                <a:solidFill>
                  <a:srgbClr val="00B0F0"/>
                </a:solidFill>
                <a:latin typeface="Times New Roman" panose="02020603050405020304" pitchFamily="18" charset="0"/>
                <a:cs typeface="Times New Roman" panose="02020603050405020304" pitchFamily="18" charset="0"/>
                <a:sym typeface="+mn-lt"/>
              </a:rPr>
              <a:t>Lời</a:t>
            </a:r>
            <a:r>
              <a:rPr lang="en-US" altLang="zh-CN" sz="2800" b="1" dirty="0">
                <a:solidFill>
                  <a:srgbClr val="00B0F0"/>
                </a:solidFill>
                <a:latin typeface="Times New Roman" panose="02020603050405020304" pitchFamily="18" charset="0"/>
                <a:cs typeface="Times New Roman" panose="02020603050405020304" pitchFamily="18" charset="0"/>
                <a:sym typeface="+mn-lt"/>
              </a:rPr>
              <a:t> </a:t>
            </a:r>
            <a:r>
              <a:rPr lang="en-US" altLang="zh-CN" sz="2800" b="1" dirty="0" err="1">
                <a:solidFill>
                  <a:srgbClr val="00B0F0"/>
                </a:solidFill>
                <a:latin typeface="Times New Roman" panose="02020603050405020304" pitchFamily="18" charset="0"/>
                <a:cs typeface="Times New Roman" panose="02020603050405020304" pitchFamily="18" charset="0"/>
                <a:sym typeface="+mn-lt"/>
              </a:rPr>
              <a:t>giải</a:t>
            </a:r>
            <a:endParaRPr lang="zh-CN" altLang="en-US" sz="2800" b="1" dirty="0">
              <a:solidFill>
                <a:srgbClr val="00B0F0"/>
              </a:solidFill>
              <a:latin typeface="Times New Roman" panose="02020603050405020304" pitchFamily="18" charset="0"/>
              <a:cs typeface="Times New Roman" panose="02020603050405020304" pitchFamily="18" charset="0"/>
              <a:sym typeface="+mn-lt"/>
            </a:endParaRPr>
          </a:p>
        </p:txBody>
      </p:sp>
      <p:sp>
        <p:nvSpPr>
          <p:cNvPr id="13" name="TextBox 12">
            <a:extLst>
              <a:ext uri="{FF2B5EF4-FFF2-40B4-BE49-F238E27FC236}">
                <a16:creationId xmlns:a16="http://schemas.microsoft.com/office/drawing/2014/main" id="{F0CD4B5B-D99F-4783-83C9-F8E95B6EA6B8}"/>
              </a:ext>
            </a:extLst>
          </p:cNvPr>
          <p:cNvSpPr txBox="1"/>
          <p:nvPr/>
        </p:nvSpPr>
        <p:spPr>
          <a:xfrm>
            <a:off x="847152" y="1367256"/>
            <a:ext cx="626353" cy="523220"/>
          </a:xfrm>
          <a:prstGeom prst="rect">
            <a:avLst/>
          </a:prstGeom>
          <a:noFill/>
        </p:spPr>
        <p:txBody>
          <a:bodyPr wrap="square">
            <a:spAutoFit/>
          </a:bodyPr>
          <a:lstStyle/>
          <a:p>
            <a:r>
              <a:rPr lang="en-US" sz="2800" b="1" i="0" dirty="0">
                <a:solidFill>
                  <a:srgbClr val="333333"/>
                </a:solidFill>
                <a:effectLst/>
                <a:latin typeface="Times New Roman" panose="02020603050405020304" pitchFamily="18" charset="0"/>
                <a:cs typeface="Times New Roman" panose="02020603050405020304" pitchFamily="18" charset="0"/>
              </a:rPr>
              <a:t>b</a:t>
            </a:r>
            <a:r>
              <a:rPr lang="vi-VN" sz="2800" b="1" i="0" dirty="0">
                <a:solidFill>
                  <a:srgbClr val="333333"/>
                </a:solidFill>
                <a:effectLst/>
                <a:latin typeface="Times New Roman" panose="02020603050405020304" pitchFamily="18" charset="0"/>
                <a:cs typeface="Times New Roman" panose="02020603050405020304" pitchFamily="18" charset="0"/>
              </a:rPr>
              <a:t>.</a:t>
            </a:r>
            <a:r>
              <a:rPr lang="vi-VN" sz="2800" b="0" i="0" dirty="0">
                <a:solidFill>
                  <a:srgbClr val="333333"/>
                </a:solidFill>
                <a:effectLst/>
                <a:latin typeface="Times New Roman" panose="02020603050405020304" pitchFamily="18" charset="0"/>
                <a:cs typeface="Times New Roman" panose="02020603050405020304" pitchFamily="18" charset="0"/>
              </a:rPr>
              <a:t> </a:t>
            </a:r>
            <a:endParaRPr lang="vi-VN" sz="2800" dirty="0">
              <a:latin typeface="Times New Roman" panose="02020603050405020304" pitchFamily="18" charset="0"/>
              <a:cs typeface="Times New Roman" panose="02020603050405020304" pitchFamily="18" charset="0"/>
            </a:endParaRPr>
          </a:p>
        </p:txBody>
      </p:sp>
      <p:sp>
        <p:nvSpPr>
          <p:cNvPr id="15" name="TextBox 14">
            <a:extLst>
              <a:ext uri="{FF2B5EF4-FFF2-40B4-BE49-F238E27FC236}">
                <a16:creationId xmlns:a16="http://schemas.microsoft.com/office/drawing/2014/main" id="{F938DC54-4FE6-4B4B-9C64-9683F8A26712}"/>
              </a:ext>
            </a:extLst>
          </p:cNvPr>
          <p:cNvSpPr txBox="1"/>
          <p:nvPr/>
        </p:nvSpPr>
        <p:spPr>
          <a:xfrm>
            <a:off x="1607574" y="982588"/>
            <a:ext cx="10477466" cy="1754326"/>
          </a:xfrm>
          <a:prstGeom prst="rect">
            <a:avLst/>
          </a:prstGeom>
          <a:noFill/>
        </p:spPr>
        <p:txBody>
          <a:bodyPr wrap="square">
            <a:spAutoFit/>
          </a:bodyPr>
          <a:lstStyle/>
          <a:p>
            <a:r>
              <a:rPr lang="vi-VN" sz="2700" b="1" dirty="0">
                <a:solidFill>
                  <a:srgbClr val="333333"/>
                </a:solidFill>
                <a:latin typeface="Times New Roman" panose="02020603050405020304" pitchFamily="18" charset="0"/>
                <a:cs typeface="Times New Roman" panose="02020603050405020304" pitchFamily="18" charset="0"/>
              </a:rPr>
              <a:t>- Tính phi kim</a:t>
            </a:r>
          </a:p>
          <a:p>
            <a:r>
              <a:rPr lang="vi-VN" sz="2700" dirty="0">
                <a:solidFill>
                  <a:srgbClr val="333333"/>
                </a:solidFill>
                <a:latin typeface="Times New Roman" panose="02020603050405020304" pitchFamily="18" charset="0"/>
                <a:cs typeface="Times New Roman" panose="02020603050405020304" pitchFamily="18" charset="0"/>
              </a:rPr>
              <a:t>Trong nhóm IA, tính phi kim giảm dần </a:t>
            </a:r>
            <a:r>
              <a:rPr lang="en-US" sz="2700" dirty="0">
                <a:latin typeface="Times New Roman" panose="02020603050405020304" pitchFamily="18" charset="0"/>
                <a:ea typeface="Calibri" panose="020F0502020204030204" pitchFamily="34" charset="0"/>
                <a:cs typeface="Times New Roman" panose="02020603050405020304" pitchFamily="18" charset="0"/>
              </a:rPr>
              <a:t>⇒ </a:t>
            </a:r>
            <a:r>
              <a:rPr lang="vi-VN" sz="2700" dirty="0">
                <a:solidFill>
                  <a:srgbClr val="333333"/>
                </a:solidFill>
                <a:latin typeface="Times New Roman" panose="02020603050405020304" pitchFamily="18" charset="0"/>
                <a:cs typeface="Times New Roman" panose="02020603050405020304" pitchFamily="18" charset="0"/>
              </a:rPr>
              <a:t>tính phi kim H &gt; Li</a:t>
            </a:r>
          </a:p>
          <a:p>
            <a:r>
              <a:rPr lang="vi-VN" sz="2700" dirty="0">
                <a:solidFill>
                  <a:srgbClr val="333333"/>
                </a:solidFill>
                <a:latin typeface="Times New Roman" panose="02020603050405020304" pitchFamily="18" charset="0"/>
                <a:cs typeface="Times New Roman" panose="02020603050405020304" pitchFamily="18" charset="0"/>
              </a:rPr>
              <a:t>Trong chu kì 2, tính phi kim tăng dần </a:t>
            </a:r>
            <a:r>
              <a:rPr lang="en-US" sz="2700" dirty="0">
                <a:latin typeface="Times New Roman" panose="02020603050405020304" pitchFamily="18" charset="0"/>
                <a:ea typeface="Calibri" panose="020F0502020204030204" pitchFamily="34" charset="0"/>
                <a:cs typeface="Times New Roman" panose="02020603050405020304" pitchFamily="18" charset="0"/>
              </a:rPr>
              <a:t>⇒</a:t>
            </a:r>
            <a:r>
              <a:rPr lang="vi-VN" sz="2700" dirty="0">
                <a:solidFill>
                  <a:srgbClr val="333333"/>
                </a:solidFill>
                <a:latin typeface="Times New Roman" panose="02020603050405020304" pitchFamily="18" charset="0"/>
                <a:cs typeface="Times New Roman" panose="02020603050405020304" pitchFamily="18" charset="0"/>
              </a:rPr>
              <a:t> O &gt; N &gt; C &gt; Li</a:t>
            </a:r>
          </a:p>
          <a:p>
            <a:r>
              <a:rPr lang="en-US" sz="2700" dirty="0">
                <a:latin typeface="Times New Roman" panose="02020603050405020304" pitchFamily="18" charset="0"/>
                <a:ea typeface="Calibri" panose="020F0502020204030204" pitchFamily="34" charset="0"/>
                <a:cs typeface="Times New Roman" panose="02020603050405020304" pitchFamily="18" charset="0"/>
              </a:rPr>
              <a:t>⇒</a:t>
            </a:r>
            <a:r>
              <a:rPr lang="vi-VN" sz="2700" dirty="0">
                <a:solidFill>
                  <a:srgbClr val="333333"/>
                </a:solidFill>
                <a:latin typeface="Times New Roman" panose="02020603050405020304" pitchFamily="18" charset="0"/>
                <a:cs typeface="Times New Roman" panose="02020603050405020304" pitchFamily="18" charset="0"/>
              </a:rPr>
              <a:t> Tính phi kim của các nguyên tố giảm dần theo thứ tự O, N, C, H</a:t>
            </a:r>
            <a:endParaRPr lang="vi-VN" sz="2700" b="0" i="0" baseline="30000" dirty="0">
              <a:solidFill>
                <a:srgbClr val="333333"/>
              </a:solidFill>
              <a:effectLst/>
              <a:latin typeface="Times New Roman" panose="02020603050405020304" pitchFamily="18" charset="0"/>
              <a:cs typeface="Times New Roman" panose="02020603050405020304" pitchFamily="18" charset="0"/>
            </a:endParaRPr>
          </a:p>
        </p:txBody>
      </p:sp>
      <p:sp>
        <p:nvSpPr>
          <p:cNvPr id="14" name="TextBox 13">
            <a:extLst>
              <a:ext uri="{FF2B5EF4-FFF2-40B4-BE49-F238E27FC236}">
                <a16:creationId xmlns:a16="http://schemas.microsoft.com/office/drawing/2014/main" id="{D789E244-7550-7758-3DA1-E213E90B5678}"/>
              </a:ext>
            </a:extLst>
          </p:cNvPr>
          <p:cNvSpPr txBox="1"/>
          <p:nvPr/>
        </p:nvSpPr>
        <p:spPr>
          <a:xfrm>
            <a:off x="953837" y="2796402"/>
            <a:ext cx="10625968" cy="1754326"/>
          </a:xfrm>
          <a:prstGeom prst="rect">
            <a:avLst/>
          </a:prstGeom>
          <a:noFill/>
        </p:spPr>
        <p:txBody>
          <a:bodyPr wrap="square">
            <a:spAutoFit/>
          </a:bodyPr>
          <a:lstStyle/>
          <a:p>
            <a:pPr algn="l" latinLnBrk="0"/>
            <a:r>
              <a:rPr lang="en-US" sz="2700" b="1" i="0" dirty="0">
                <a:solidFill>
                  <a:srgbClr val="333333"/>
                </a:solidFill>
                <a:effectLst/>
                <a:latin typeface="Times New Roman" panose="02020603050405020304" pitchFamily="18" charset="0"/>
                <a:cs typeface="Times New Roman" panose="02020603050405020304" pitchFamily="18" charset="0"/>
              </a:rPr>
              <a:t>- </a:t>
            </a:r>
            <a:r>
              <a:rPr lang="en-US" sz="2700" b="1" i="0" dirty="0" err="1">
                <a:solidFill>
                  <a:srgbClr val="333333"/>
                </a:solidFill>
                <a:effectLst/>
                <a:latin typeface="Times New Roman" panose="02020603050405020304" pitchFamily="18" charset="0"/>
                <a:cs typeface="Times New Roman" panose="02020603050405020304" pitchFamily="18" charset="0"/>
              </a:rPr>
              <a:t>Bán</a:t>
            </a:r>
            <a:r>
              <a:rPr lang="en-US" sz="2700" b="1" i="0" dirty="0">
                <a:solidFill>
                  <a:srgbClr val="333333"/>
                </a:solidFill>
                <a:effectLst/>
                <a:latin typeface="Times New Roman" panose="02020603050405020304" pitchFamily="18" charset="0"/>
                <a:cs typeface="Times New Roman" panose="02020603050405020304" pitchFamily="18" charset="0"/>
              </a:rPr>
              <a:t> </a:t>
            </a:r>
            <a:r>
              <a:rPr lang="en-US" sz="2700" b="1" i="0" dirty="0" err="1">
                <a:solidFill>
                  <a:srgbClr val="333333"/>
                </a:solidFill>
                <a:effectLst/>
                <a:latin typeface="Times New Roman" panose="02020603050405020304" pitchFamily="18" charset="0"/>
                <a:cs typeface="Times New Roman" panose="02020603050405020304" pitchFamily="18" charset="0"/>
              </a:rPr>
              <a:t>kính</a:t>
            </a:r>
            <a:r>
              <a:rPr lang="en-US" sz="2700" b="1" i="0" dirty="0">
                <a:solidFill>
                  <a:srgbClr val="333333"/>
                </a:solidFill>
                <a:effectLst/>
                <a:latin typeface="Times New Roman" panose="02020603050405020304" pitchFamily="18" charset="0"/>
                <a:cs typeface="Times New Roman" panose="02020603050405020304" pitchFamily="18" charset="0"/>
              </a:rPr>
              <a:t> </a:t>
            </a:r>
            <a:r>
              <a:rPr lang="en-US" sz="2700" b="1" i="0" dirty="0" err="1">
                <a:solidFill>
                  <a:srgbClr val="333333"/>
                </a:solidFill>
                <a:effectLst/>
                <a:latin typeface="Times New Roman" panose="02020603050405020304" pitchFamily="18" charset="0"/>
                <a:cs typeface="Times New Roman" panose="02020603050405020304" pitchFamily="18" charset="0"/>
              </a:rPr>
              <a:t>nguyên</a:t>
            </a:r>
            <a:r>
              <a:rPr lang="en-US" sz="2700" b="1" i="0" dirty="0">
                <a:solidFill>
                  <a:srgbClr val="333333"/>
                </a:solidFill>
                <a:effectLst/>
                <a:latin typeface="Times New Roman" panose="02020603050405020304" pitchFamily="18" charset="0"/>
                <a:cs typeface="Times New Roman" panose="02020603050405020304" pitchFamily="18" charset="0"/>
              </a:rPr>
              <a:t> </a:t>
            </a:r>
            <a:r>
              <a:rPr lang="en-US" sz="2700" b="1" i="0" dirty="0" err="1">
                <a:solidFill>
                  <a:srgbClr val="333333"/>
                </a:solidFill>
                <a:effectLst/>
                <a:latin typeface="Times New Roman" panose="02020603050405020304" pitchFamily="18" charset="0"/>
                <a:cs typeface="Times New Roman" panose="02020603050405020304" pitchFamily="18" charset="0"/>
              </a:rPr>
              <a:t>tử</a:t>
            </a:r>
            <a:endParaRPr lang="en-US" sz="2700" b="0" i="0" dirty="0">
              <a:solidFill>
                <a:srgbClr val="333333"/>
              </a:solidFill>
              <a:effectLst/>
              <a:latin typeface="Times New Roman" panose="02020603050405020304" pitchFamily="18" charset="0"/>
              <a:cs typeface="Times New Roman" panose="02020603050405020304" pitchFamily="18" charset="0"/>
            </a:endParaRPr>
          </a:p>
          <a:p>
            <a:pPr algn="l" latinLnBrk="0"/>
            <a:r>
              <a:rPr lang="en-US" sz="2700" b="0" i="0" dirty="0" err="1">
                <a:solidFill>
                  <a:srgbClr val="333333"/>
                </a:solidFill>
                <a:effectLst/>
                <a:latin typeface="Times New Roman" panose="02020603050405020304" pitchFamily="18" charset="0"/>
                <a:cs typeface="Times New Roman" panose="02020603050405020304" pitchFamily="18" charset="0"/>
              </a:rPr>
              <a:t>Trong</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nhóm</a:t>
            </a:r>
            <a:r>
              <a:rPr lang="en-US" sz="2700" b="0" i="0" dirty="0">
                <a:solidFill>
                  <a:srgbClr val="333333"/>
                </a:solidFill>
                <a:effectLst/>
                <a:latin typeface="Times New Roman" panose="02020603050405020304" pitchFamily="18" charset="0"/>
                <a:cs typeface="Times New Roman" panose="02020603050405020304" pitchFamily="18" charset="0"/>
              </a:rPr>
              <a:t> IA, </a:t>
            </a:r>
            <a:r>
              <a:rPr lang="en-US" sz="2700" b="0" i="0" dirty="0" err="1">
                <a:solidFill>
                  <a:srgbClr val="333333"/>
                </a:solidFill>
                <a:effectLst/>
                <a:latin typeface="Times New Roman" panose="02020603050405020304" pitchFamily="18" charset="0"/>
                <a:cs typeface="Times New Roman" panose="02020603050405020304" pitchFamily="18" charset="0"/>
              </a:rPr>
              <a:t>bán</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kính</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nguyên</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tử</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tăng</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dần</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dirty="0">
                <a:latin typeface="Times New Roman" panose="02020603050405020304" pitchFamily="18" charset="0"/>
                <a:ea typeface="Calibri" panose="020F0502020204030204" pitchFamily="34" charset="0"/>
                <a:cs typeface="Times New Roman" panose="02020603050405020304" pitchFamily="18" charset="0"/>
              </a:rPr>
              <a:t>⇒</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bán</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kính</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nguyên</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tử</a:t>
            </a:r>
            <a:r>
              <a:rPr lang="en-US" sz="2700" b="0" i="0" dirty="0">
                <a:solidFill>
                  <a:srgbClr val="333333"/>
                </a:solidFill>
                <a:effectLst/>
                <a:latin typeface="Times New Roman" panose="02020603050405020304" pitchFamily="18" charset="0"/>
                <a:cs typeface="Times New Roman" panose="02020603050405020304" pitchFamily="18" charset="0"/>
              </a:rPr>
              <a:t> H &lt; Li</a:t>
            </a:r>
          </a:p>
          <a:p>
            <a:pPr algn="l" latinLnBrk="0"/>
            <a:r>
              <a:rPr lang="en-US" sz="2700" b="0" i="0" dirty="0" err="1">
                <a:solidFill>
                  <a:srgbClr val="333333"/>
                </a:solidFill>
                <a:effectLst/>
                <a:latin typeface="Times New Roman" panose="02020603050405020304" pitchFamily="18" charset="0"/>
                <a:cs typeface="Times New Roman" panose="02020603050405020304" pitchFamily="18" charset="0"/>
              </a:rPr>
              <a:t>Trong</a:t>
            </a:r>
            <a:r>
              <a:rPr lang="en-US" sz="2700" b="0" i="0" dirty="0">
                <a:solidFill>
                  <a:srgbClr val="333333"/>
                </a:solidFill>
                <a:effectLst/>
                <a:latin typeface="Times New Roman" panose="02020603050405020304" pitchFamily="18" charset="0"/>
                <a:cs typeface="Times New Roman" panose="02020603050405020304" pitchFamily="18" charset="0"/>
              </a:rPr>
              <a:t> chu </a:t>
            </a:r>
            <a:r>
              <a:rPr lang="en-US" sz="2700" b="0" i="0" dirty="0" err="1">
                <a:solidFill>
                  <a:srgbClr val="333333"/>
                </a:solidFill>
                <a:effectLst/>
                <a:latin typeface="Times New Roman" panose="02020603050405020304" pitchFamily="18" charset="0"/>
                <a:cs typeface="Times New Roman" panose="02020603050405020304" pitchFamily="18" charset="0"/>
              </a:rPr>
              <a:t>kì</a:t>
            </a:r>
            <a:r>
              <a:rPr lang="en-US" sz="2700" b="0" i="0" dirty="0">
                <a:solidFill>
                  <a:srgbClr val="333333"/>
                </a:solidFill>
                <a:effectLst/>
                <a:latin typeface="Times New Roman" panose="02020603050405020304" pitchFamily="18" charset="0"/>
                <a:cs typeface="Times New Roman" panose="02020603050405020304" pitchFamily="18" charset="0"/>
              </a:rPr>
              <a:t> 2, </a:t>
            </a:r>
            <a:r>
              <a:rPr lang="en-US" sz="2700" b="0" i="0" dirty="0" err="1">
                <a:solidFill>
                  <a:srgbClr val="333333"/>
                </a:solidFill>
                <a:effectLst/>
                <a:latin typeface="Times New Roman" panose="02020603050405020304" pitchFamily="18" charset="0"/>
                <a:cs typeface="Times New Roman" panose="02020603050405020304" pitchFamily="18" charset="0"/>
              </a:rPr>
              <a:t>bán</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kính</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nguyên</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tử</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giảm</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dần</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dirty="0">
                <a:latin typeface="Times New Roman" panose="02020603050405020304" pitchFamily="18" charset="0"/>
                <a:ea typeface="Calibri" panose="020F0502020204030204" pitchFamily="34" charset="0"/>
                <a:cs typeface="Times New Roman" panose="02020603050405020304" pitchFamily="18" charset="0"/>
              </a:rPr>
              <a:t>⇒</a:t>
            </a:r>
            <a:r>
              <a:rPr lang="en-US" sz="2700" b="0" i="0" dirty="0">
                <a:solidFill>
                  <a:srgbClr val="333333"/>
                </a:solidFill>
                <a:effectLst/>
                <a:latin typeface="Times New Roman" panose="02020603050405020304" pitchFamily="18" charset="0"/>
                <a:cs typeface="Times New Roman" panose="02020603050405020304" pitchFamily="18" charset="0"/>
              </a:rPr>
              <a:t> O &lt; N &lt; C &lt; Li</a:t>
            </a:r>
          </a:p>
          <a:p>
            <a:pPr algn="l" latinLnBrk="0"/>
            <a:r>
              <a:rPr lang="en-US" sz="2700" dirty="0">
                <a:latin typeface="Times New Roman" panose="02020603050405020304" pitchFamily="18" charset="0"/>
                <a:ea typeface="Calibri" panose="020F0502020204030204" pitchFamily="34" charset="0"/>
                <a:cs typeface="Times New Roman" panose="02020603050405020304" pitchFamily="18" charset="0"/>
              </a:rPr>
              <a:t>⇒</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Bán</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kính</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nguyên</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tử</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của</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các</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nguyên</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tố</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tăng</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dần</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theo</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thứ</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tự</a:t>
            </a:r>
            <a:r>
              <a:rPr lang="en-US" sz="2700" b="0" i="0" dirty="0">
                <a:solidFill>
                  <a:srgbClr val="333333"/>
                </a:solidFill>
                <a:effectLst/>
                <a:latin typeface="Times New Roman" panose="02020603050405020304" pitchFamily="18" charset="0"/>
                <a:cs typeface="Times New Roman" panose="02020603050405020304" pitchFamily="18" charset="0"/>
              </a:rPr>
              <a:t> H, O, N, C</a:t>
            </a:r>
          </a:p>
        </p:txBody>
      </p:sp>
      <p:sp>
        <p:nvSpPr>
          <p:cNvPr id="9" name="TextBox 8">
            <a:extLst>
              <a:ext uri="{FF2B5EF4-FFF2-40B4-BE49-F238E27FC236}">
                <a16:creationId xmlns:a16="http://schemas.microsoft.com/office/drawing/2014/main" id="{FD05009D-13B0-0391-2A2B-3F8A5DCD86A6}"/>
              </a:ext>
            </a:extLst>
          </p:cNvPr>
          <p:cNvSpPr txBox="1"/>
          <p:nvPr/>
        </p:nvSpPr>
        <p:spPr>
          <a:xfrm>
            <a:off x="765488" y="4633684"/>
            <a:ext cx="10319547" cy="1815882"/>
          </a:xfrm>
          <a:prstGeom prst="rect">
            <a:avLst/>
          </a:prstGeom>
          <a:noFill/>
        </p:spPr>
        <p:txBody>
          <a:bodyPr wrap="square">
            <a:spAutoFit/>
          </a:bodyPr>
          <a:lstStyle/>
          <a:p>
            <a:pPr algn="l" latinLnBrk="0"/>
            <a:r>
              <a:rPr lang="en-US" sz="2800" b="1" i="0" dirty="0">
                <a:solidFill>
                  <a:srgbClr val="333333"/>
                </a:solidFill>
                <a:effectLst/>
                <a:latin typeface="Times New Roman" panose="02020603050405020304" pitchFamily="18" charset="0"/>
                <a:cs typeface="Times New Roman" panose="02020603050405020304" pitchFamily="18" charset="0"/>
              </a:rPr>
              <a:t>- </a:t>
            </a:r>
            <a:r>
              <a:rPr lang="en-US" sz="2800" b="1" i="0" dirty="0" err="1">
                <a:solidFill>
                  <a:srgbClr val="333333"/>
                </a:solidFill>
                <a:effectLst/>
                <a:latin typeface="Times New Roman" panose="02020603050405020304" pitchFamily="18" charset="0"/>
                <a:cs typeface="Times New Roman" panose="02020603050405020304" pitchFamily="18" charset="0"/>
              </a:rPr>
              <a:t>Độ</a:t>
            </a:r>
            <a:r>
              <a:rPr lang="en-US" sz="2800" b="1" i="0" dirty="0">
                <a:solidFill>
                  <a:srgbClr val="333333"/>
                </a:solidFill>
                <a:effectLst/>
                <a:latin typeface="Times New Roman" panose="02020603050405020304" pitchFamily="18" charset="0"/>
                <a:cs typeface="Times New Roman" panose="02020603050405020304" pitchFamily="18" charset="0"/>
              </a:rPr>
              <a:t> </a:t>
            </a:r>
            <a:r>
              <a:rPr lang="en-US" sz="2800" b="1" i="0" dirty="0" err="1">
                <a:solidFill>
                  <a:srgbClr val="333333"/>
                </a:solidFill>
                <a:effectLst/>
                <a:latin typeface="Times New Roman" panose="02020603050405020304" pitchFamily="18" charset="0"/>
                <a:cs typeface="Times New Roman" panose="02020603050405020304" pitchFamily="18" charset="0"/>
              </a:rPr>
              <a:t>âm</a:t>
            </a:r>
            <a:r>
              <a:rPr lang="en-US" sz="2800" b="1" i="0" dirty="0">
                <a:solidFill>
                  <a:srgbClr val="333333"/>
                </a:solidFill>
                <a:effectLst/>
                <a:latin typeface="Times New Roman" panose="02020603050405020304" pitchFamily="18" charset="0"/>
                <a:cs typeface="Times New Roman" panose="02020603050405020304" pitchFamily="18" charset="0"/>
              </a:rPr>
              <a:t> </a:t>
            </a:r>
            <a:r>
              <a:rPr lang="en-US" sz="2800" b="1" i="0" dirty="0" err="1">
                <a:solidFill>
                  <a:srgbClr val="333333"/>
                </a:solidFill>
                <a:effectLst/>
                <a:latin typeface="Times New Roman" panose="02020603050405020304" pitchFamily="18" charset="0"/>
                <a:cs typeface="Times New Roman" panose="02020603050405020304" pitchFamily="18" charset="0"/>
              </a:rPr>
              <a:t>điện</a:t>
            </a:r>
            <a:endParaRPr lang="en-US" sz="2800" b="0" i="0" dirty="0">
              <a:solidFill>
                <a:srgbClr val="333333"/>
              </a:solidFill>
              <a:effectLst/>
              <a:latin typeface="Times New Roman" panose="02020603050405020304" pitchFamily="18" charset="0"/>
              <a:cs typeface="Times New Roman" panose="02020603050405020304" pitchFamily="18" charset="0"/>
            </a:endParaRPr>
          </a:p>
          <a:p>
            <a:pPr algn="l" latinLnBrk="0"/>
            <a:r>
              <a:rPr lang="en-US" sz="2800" b="0" i="0" dirty="0" err="1">
                <a:solidFill>
                  <a:srgbClr val="333333"/>
                </a:solidFill>
                <a:effectLst/>
                <a:latin typeface="Times New Roman" panose="02020603050405020304" pitchFamily="18" charset="0"/>
                <a:cs typeface="Times New Roman" panose="02020603050405020304" pitchFamily="18" charset="0"/>
              </a:rPr>
              <a:t>Trong</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nhóm</a:t>
            </a:r>
            <a:r>
              <a:rPr lang="en-US" sz="2800" b="0" i="0" dirty="0">
                <a:solidFill>
                  <a:srgbClr val="333333"/>
                </a:solidFill>
                <a:effectLst/>
                <a:latin typeface="Times New Roman" panose="02020603050405020304" pitchFamily="18" charset="0"/>
                <a:cs typeface="Times New Roman" panose="02020603050405020304" pitchFamily="18" charset="0"/>
              </a:rPr>
              <a:t> IA, </a:t>
            </a:r>
            <a:r>
              <a:rPr lang="en-US" sz="2800" b="0" i="0" dirty="0" err="1">
                <a:solidFill>
                  <a:srgbClr val="333333"/>
                </a:solidFill>
                <a:effectLst/>
                <a:latin typeface="Times New Roman" panose="02020603050405020304" pitchFamily="18" charset="0"/>
                <a:cs typeface="Times New Roman" panose="02020603050405020304" pitchFamily="18" charset="0"/>
              </a:rPr>
              <a:t>độ</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âm</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điện</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giảm</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dần</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ea typeface="Calibri" panose="020F0502020204030204" pitchFamily="34" charset="0"/>
                <a:cs typeface="Times New Roman" panose="02020603050405020304" pitchFamily="18" charset="0"/>
              </a:rPr>
              <a:t>⇒</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độ</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âm</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điện</a:t>
            </a:r>
            <a:r>
              <a:rPr lang="en-US" sz="2800" b="0" i="0" dirty="0">
                <a:solidFill>
                  <a:srgbClr val="333333"/>
                </a:solidFill>
                <a:effectLst/>
                <a:latin typeface="Times New Roman" panose="02020603050405020304" pitchFamily="18" charset="0"/>
                <a:cs typeface="Times New Roman" panose="02020603050405020304" pitchFamily="18" charset="0"/>
              </a:rPr>
              <a:t> H &gt; Li</a:t>
            </a:r>
          </a:p>
          <a:p>
            <a:pPr algn="l" latinLnBrk="0"/>
            <a:r>
              <a:rPr lang="en-US" sz="2800" b="0" i="0" dirty="0" err="1">
                <a:solidFill>
                  <a:srgbClr val="333333"/>
                </a:solidFill>
                <a:effectLst/>
                <a:latin typeface="Times New Roman" panose="02020603050405020304" pitchFamily="18" charset="0"/>
                <a:cs typeface="Times New Roman" panose="02020603050405020304" pitchFamily="18" charset="0"/>
              </a:rPr>
              <a:t>Trong</a:t>
            </a:r>
            <a:r>
              <a:rPr lang="en-US" sz="2800" b="0" i="0" dirty="0">
                <a:solidFill>
                  <a:srgbClr val="333333"/>
                </a:solidFill>
                <a:effectLst/>
                <a:latin typeface="Times New Roman" panose="02020603050405020304" pitchFamily="18" charset="0"/>
                <a:cs typeface="Times New Roman" panose="02020603050405020304" pitchFamily="18" charset="0"/>
              </a:rPr>
              <a:t> chu </a:t>
            </a:r>
            <a:r>
              <a:rPr lang="en-US" sz="2800" b="0" i="0" dirty="0" err="1">
                <a:solidFill>
                  <a:srgbClr val="333333"/>
                </a:solidFill>
                <a:effectLst/>
                <a:latin typeface="Times New Roman" panose="02020603050405020304" pitchFamily="18" charset="0"/>
                <a:cs typeface="Times New Roman" panose="02020603050405020304" pitchFamily="18" charset="0"/>
              </a:rPr>
              <a:t>kì</a:t>
            </a:r>
            <a:r>
              <a:rPr lang="en-US" sz="2800" b="0" i="0" dirty="0">
                <a:solidFill>
                  <a:srgbClr val="333333"/>
                </a:solidFill>
                <a:effectLst/>
                <a:latin typeface="Times New Roman" panose="02020603050405020304" pitchFamily="18" charset="0"/>
                <a:cs typeface="Times New Roman" panose="02020603050405020304" pitchFamily="18" charset="0"/>
              </a:rPr>
              <a:t> 2, </a:t>
            </a:r>
            <a:r>
              <a:rPr lang="en-US" sz="2800" b="0" i="0" dirty="0" err="1">
                <a:solidFill>
                  <a:srgbClr val="333333"/>
                </a:solidFill>
                <a:effectLst/>
                <a:latin typeface="Times New Roman" panose="02020603050405020304" pitchFamily="18" charset="0"/>
                <a:cs typeface="Times New Roman" panose="02020603050405020304" pitchFamily="18" charset="0"/>
              </a:rPr>
              <a:t>độ</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âm</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điện</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tăng</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dần</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ea typeface="Calibri" panose="020F0502020204030204" pitchFamily="34" charset="0"/>
                <a:cs typeface="Times New Roman" panose="02020603050405020304" pitchFamily="18" charset="0"/>
              </a:rPr>
              <a:t>⇒</a:t>
            </a:r>
            <a:r>
              <a:rPr lang="en-US" sz="2800" b="0" i="0" dirty="0">
                <a:solidFill>
                  <a:srgbClr val="333333"/>
                </a:solidFill>
                <a:effectLst/>
                <a:latin typeface="Times New Roman" panose="02020603050405020304" pitchFamily="18" charset="0"/>
                <a:cs typeface="Times New Roman" panose="02020603050405020304" pitchFamily="18" charset="0"/>
              </a:rPr>
              <a:t> O &gt; N &gt; C &gt; Li</a:t>
            </a:r>
          </a:p>
          <a:p>
            <a:pPr algn="l" latinLnBrk="0"/>
            <a:r>
              <a:rPr lang="en-US" sz="2800" dirty="0">
                <a:latin typeface="Times New Roman" panose="02020603050405020304" pitchFamily="18" charset="0"/>
                <a:ea typeface="Calibri" panose="020F0502020204030204" pitchFamily="34" charset="0"/>
                <a:cs typeface="Times New Roman" panose="02020603050405020304" pitchFamily="18" charset="0"/>
              </a:rPr>
              <a:t>⇒</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Độ</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âm</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điện</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của</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các</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nguyên</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tố</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giảm</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dần</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theo</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thứ</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tự</a:t>
            </a:r>
            <a:r>
              <a:rPr lang="en-US" sz="2800" b="0" i="0" dirty="0">
                <a:solidFill>
                  <a:srgbClr val="333333"/>
                </a:solidFill>
                <a:effectLst/>
                <a:latin typeface="Times New Roman" panose="02020603050405020304" pitchFamily="18" charset="0"/>
                <a:cs typeface="Times New Roman" panose="02020603050405020304" pitchFamily="18" charset="0"/>
              </a:rPr>
              <a:t> O &gt; N &gt; C &gt; H</a:t>
            </a:r>
          </a:p>
        </p:txBody>
      </p:sp>
    </p:spTree>
    <p:extLst>
      <p:ext uri="{BB962C8B-B14F-4D97-AF65-F5344CB8AC3E}">
        <p14:creationId xmlns:p14="http://schemas.microsoft.com/office/powerpoint/2010/main" val="114956319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arn(inVertical)">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arn(inVertical)">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arn(inVertical)">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5" grpId="0"/>
      <p:bldP spid="14" grpId="0"/>
      <p:bldP spid="9"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469181" y="170317"/>
            <a:ext cx="1608133" cy="646331"/>
          </a:xfrm>
          <a:prstGeom prst="rect">
            <a:avLst/>
          </a:prstGeom>
        </p:spPr>
        <p:txBody>
          <a:bodyPr wrap="none">
            <a:spAutoFit/>
          </a:bodyPr>
          <a:lstStyle/>
          <a:p>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Bài</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tập</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44" name="文本框 43"/>
          <p:cNvSpPr txBox="1"/>
          <p:nvPr/>
        </p:nvSpPr>
        <p:spPr>
          <a:xfrm>
            <a:off x="391027" y="274598"/>
            <a:ext cx="748923" cy="769441"/>
          </a:xfrm>
          <a:prstGeom prst="rect">
            <a:avLst/>
          </a:prstGeom>
          <a:noFill/>
        </p:spPr>
        <p:txBody>
          <a:bodyPr wrap="none" rtlCol="0">
            <a:spAutoFit/>
          </a:bodyPr>
          <a:lstStyle/>
          <a:p>
            <a:r>
              <a:rPr lang="en-US" altLang="zh-CN" sz="4400" b="1" dirty="0">
                <a:solidFill>
                  <a:schemeClr val="accent2"/>
                </a:solidFill>
                <a:latin typeface="Times New Roman" panose="02020603050405020304" pitchFamily="18" charset="0"/>
                <a:cs typeface="Times New Roman" panose="02020603050405020304" pitchFamily="18" charset="0"/>
                <a:sym typeface="+mn-lt"/>
              </a:rPr>
              <a:t>02</a:t>
            </a:r>
            <a:endParaRPr lang="zh-CN" altLang="en-US" sz="44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6" name="矩形 2">
            <a:extLst>
              <a:ext uri="{FF2B5EF4-FFF2-40B4-BE49-F238E27FC236}">
                <a16:creationId xmlns:a16="http://schemas.microsoft.com/office/drawing/2014/main" id="{FBBA0E1E-DC82-4355-A129-0A67A3CDE72D}"/>
              </a:ext>
            </a:extLst>
          </p:cNvPr>
          <p:cNvSpPr/>
          <p:nvPr/>
        </p:nvSpPr>
        <p:spPr>
          <a:xfrm>
            <a:off x="1469181" y="170317"/>
            <a:ext cx="1608133" cy="646331"/>
          </a:xfrm>
          <a:prstGeom prst="rect">
            <a:avLst/>
          </a:prstGeom>
        </p:spPr>
        <p:txBody>
          <a:bodyPr wrap="none">
            <a:spAutoFit/>
          </a:bodyPr>
          <a:lstStyle/>
          <a:p>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Bài</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tập</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7" name="TextBox 6">
            <a:extLst>
              <a:ext uri="{FF2B5EF4-FFF2-40B4-BE49-F238E27FC236}">
                <a16:creationId xmlns:a16="http://schemas.microsoft.com/office/drawing/2014/main" id="{8FD38EC4-9E74-4F52-B5C8-8C2B9DDA2A39}"/>
              </a:ext>
            </a:extLst>
          </p:cNvPr>
          <p:cNvSpPr txBox="1"/>
          <p:nvPr/>
        </p:nvSpPr>
        <p:spPr>
          <a:xfrm>
            <a:off x="966425" y="1550941"/>
            <a:ext cx="10642608" cy="2246769"/>
          </a:xfrm>
          <a:prstGeom prst="rect">
            <a:avLst/>
          </a:prstGeom>
          <a:solidFill>
            <a:srgbClr val="FFFFCC"/>
          </a:solidFill>
        </p:spPr>
        <p:txBody>
          <a:bodyPr wrap="square">
            <a:spAutoFit/>
          </a:bodyPr>
          <a:lstStyle/>
          <a:p>
            <a:r>
              <a:rPr lang="en-US" sz="2800" b="1" i="1" u="sng" dirty="0" err="1">
                <a:solidFill>
                  <a:srgbClr val="FF0000"/>
                </a:solidFill>
                <a:latin typeface="Times New Roman" panose="02020603050405020304" pitchFamily="18" charset="0"/>
                <a:cs typeface="Times New Roman" panose="02020603050405020304" pitchFamily="18" charset="0"/>
              </a:rPr>
              <a:t>Câu</a:t>
            </a:r>
            <a:r>
              <a:rPr lang="en-US" sz="2800" b="1" i="1" u="sng" dirty="0">
                <a:solidFill>
                  <a:srgbClr val="FF0000"/>
                </a:solidFill>
                <a:latin typeface="Times New Roman" panose="02020603050405020304" pitchFamily="18" charset="0"/>
                <a:cs typeface="Times New Roman" panose="02020603050405020304" pitchFamily="18" charset="0"/>
              </a:rPr>
              <a:t> 16: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loại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hợp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nhẹ</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bền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dụng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rộng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kĩ</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chứa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hai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tố</a:t>
            </a:r>
            <a:r>
              <a:rPr lang="en-US" sz="2800" dirty="0">
                <a:latin typeface="Times New Roman" panose="02020603050405020304" pitchFamily="18" charset="0"/>
                <a:cs typeface="Times New Roman" panose="02020603050405020304" pitchFamily="18" charset="0"/>
              </a:rPr>
              <a:t> A, B </a:t>
            </a:r>
            <a:r>
              <a:rPr lang="en-US" sz="2800" dirty="0" err="1">
                <a:latin typeface="Times New Roman" panose="02020603050405020304" pitchFamily="18" charset="0"/>
                <a:cs typeface="Times New Roman" panose="02020603050405020304" pitchFamily="18" charset="0"/>
              </a:rPr>
              <a:t>đứng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kế</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tiếp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chu </a:t>
            </a:r>
            <a:r>
              <a:rPr lang="en-US" sz="2800" dirty="0" err="1">
                <a:latin typeface="Times New Roman" panose="02020603050405020304" pitchFamily="18" charset="0"/>
                <a:cs typeface="Times New Roman" panose="02020603050405020304" pitchFamily="18" charset="0"/>
              </a:rPr>
              <a:t>kì</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BTH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tổng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vị</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tích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25.</a:t>
            </a:r>
          </a:p>
          <a:p>
            <a:r>
              <a:rPr lang="en-US" sz="2800" dirty="0">
                <a:latin typeface="Times New Roman" panose="02020603050405020304" pitchFamily="18" charset="0"/>
                <a:cs typeface="Times New Roman" panose="02020603050405020304" pitchFamily="18" charset="0"/>
              </a:rPr>
              <a:t>a. </a:t>
            </a:r>
            <a:r>
              <a:rPr lang="en-US" sz="2800" dirty="0" err="1">
                <a:latin typeface="Times New Roman" panose="02020603050405020304" pitchFamily="18" charset="0"/>
                <a:cs typeface="Times New Roman" panose="02020603050405020304" pitchFamily="18" charset="0"/>
              </a:rPr>
              <a:t>Viết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cấu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hình</a:t>
            </a:r>
            <a:r>
              <a:rPr lang="en-US" sz="2800" dirty="0">
                <a:latin typeface="Times New Roman" panose="02020603050405020304" pitchFamily="18" charset="0"/>
                <a:cs typeface="Times New Roman" panose="02020603050405020304" pitchFamily="18" charset="0"/>
              </a:rPr>
              <a:t> e,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định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vị</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hai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tố</a:t>
            </a:r>
            <a:r>
              <a:rPr lang="en-US" sz="2800" dirty="0">
                <a:latin typeface="Times New Roman" panose="02020603050405020304" pitchFamily="18" charset="0"/>
                <a:cs typeface="Times New Roman" panose="02020603050405020304" pitchFamily="18" charset="0"/>
              </a:rPr>
              <a:t> A,B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BTH.</a:t>
            </a:r>
          </a:p>
          <a:p>
            <a:r>
              <a:rPr lang="en-US" sz="2800" dirty="0">
                <a:latin typeface="Times New Roman" panose="02020603050405020304" pitchFamily="18" charset="0"/>
                <a:cs typeface="Times New Roman" panose="02020603050405020304" pitchFamily="18" charset="0"/>
              </a:rPr>
              <a:t>b. So </a:t>
            </a:r>
            <a:r>
              <a:rPr lang="en-US" sz="2800" dirty="0" err="1">
                <a:latin typeface="Times New Roman" panose="02020603050405020304" pitchFamily="18" charset="0"/>
                <a:cs typeface="Times New Roman" panose="02020603050405020304" pitchFamily="18" charset="0"/>
              </a:rPr>
              <a:t>sánh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tính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hóa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B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thích</a:t>
            </a:r>
            <a:r>
              <a:rPr lang="en-US" sz="2800" dirty="0">
                <a:latin typeface="Times New Roman" panose="02020603050405020304" pitchFamily="18" charset="0"/>
                <a:cs typeface="Times New Roman" panose="02020603050405020304" pitchFamily="18" charset="0"/>
              </a:rPr>
              <a:t>.</a:t>
            </a:r>
            <a:endParaRPr lang="vi-V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5880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469181" y="170317"/>
            <a:ext cx="1608133" cy="646331"/>
          </a:xfrm>
          <a:prstGeom prst="rect">
            <a:avLst/>
          </a:prstGeom>
        </p:spPr>
        <p:txBody>
          <a:bodyPr wrap="none">
            <a:spAutoFit/>
          </a:bodyPr>
          <a:lstStyle/>
          <a:p>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Bài</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tập</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44" name="文本框 43"/>
          <p:cNvSpPr txBox="1"/>
          <p:nvPr/>
        </p:nvSpPr>
        <p:spPr>
          <a:xfrm>
            <a:off x="391027" y="274598"/>
            <a:ext cx="748923" cy="769441"/>
          </a:xfrm>
          <a:prstGeom prst="rect">
            <a:avLst/>
          </a:prstGeom>
          <a:noFill/>
        </p:spPr>
        <p:txBody>
          <a:bodyPr wrap="none" rtlCol="0">
            <a:spAutoFit/>
          </a:bodyPr>
          <a:lstStyle/>
          <a:p>
            <a:r>
              <a:rPr lang="en-US" altLang="zh-CN" sz="4400" b="1" dirty="0">
                <a:solidFill>
                  <a:schemeClr val="accent2"/>
                </a:solidFill>
                <a:latin typeface="Times New Roman" panose="02020603050405020304" pitchFamily="18" charset="0"/>
                <a:cs typeface="Times New Roman" panose="02020603050405020304" pitchFamily="18" charset="0"/>
                <a:sym typeface="+mn-lt"/>
              </a:rPr>
              <a:t>02</a:t>
            </a:r>
            <a:endParaRPr lang="zh-CN" altLang="en-US" sz="44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5" name="矩形 2">
            <a:extLst>
              <a:ext uri="{FF2B5EF4-FFF2-40B4-BE49-F238E27FC236}">
                <a16:creationId xmlns:a16="http://schemas.microsoft.com/office/drawing/2014/main" id="{449683A6-B7C4-4217-84B2-2AE4B70A6980}"/>
              </a:ext>
            </a:extLst>
          </p:cNvPr>
          <p:cNvSpPr/>
          <p:nvPr/>
        </p:nvSpPr>
        <p:spPr>
          <a:xfrm>
            <a:off x="5537932" y="897537"/>
            <a:ext cx="1369286" cy="523220"/>
          </a:xfrm>
          <a:prstGeom prst="rect">
            <a:avLst/>
          </a:prstGeom>
        </p:spPr>
        <p:txBody>
          <a:bodyPr wrap="none">
            <a:spAutoFit/>
          </a:bodyPr>
          <a:lstStyle/>
          <a:p>
            <a:r>
              <a:rPr lang="en-US" altLang="zh-CN" sz="2800" b="1" dirty="0" err="1">
                <a:solidFill>
                  <a:srgbClr val="00B0F0"/>
                </a:solidFill>
                <a:latin typeface="Times New Roman" panose="02020603050405020304" pitchFamily="18" charset="0"/>
                <a:cs typeface="Times New Roman" panose="02020603050405020304" pitchFamily="18" charset="0"/>
                <a:sym typeface="+mn-lt"/>
              </a:rPr>
              <a:t>Lời</a:t>
            </a:r>
            <a:r>
              <a:rPr lang="en-US" altLang="zh-CN" sz="2800" b="1" dirty="0">
                <a:solidFill>
                  <a:srgbClr val="00B0F0"/>
                </a:solidFill>
                <a:latin typeface="Times New Roman" panose="02020603050405020304" pitchFamily="18" charset="0"/>
                <a:cs typeface="Times New Roman" panose="02020603050405020304" pitchFamily="18" charset="0"/>
                <a:sym typeface="+mn-lt"/>
              </a:rPr>
              <a:t> </a:t>
            </a:r>
            <a:r>
              <a:rPr lang="en-US" altLang="zh-CN" sz="2800" b="1" dirty="0" err="1">
                <a:solidFill>
                  <a:srgbClr val="00B0F0"/>
                </a:solidFill>
                <a:latin typeface="Times New Roman" panose="02020603050405020304" pitchFamily="18" charset="0"/>
                <a:cs typeface="Times New Roman" panose="02020603050405020304" pitchFamily="18" charset="0"/>
                <a:sym typeface="+mn-lt"/>
              </a:rPr>
              <a:t>giải</a:t>
            </a:r>
            <a:endParaRPr lang="zh-CN" altLang="en-US" sz="2800" b="1" dirty="0">
              <a:solidFill>
                <a:srgbClr val="00B0F0"/>
              </a:solidFill>
              <a:latin typeface="Times New Roman" panose="02020603050405020304" pitchFamily="18" charset="0"/>
              <a:cs typeface="Times New Roman" panose="02020603050405020304" pitchFamily="18" charset="0"/>
              <a:sym typeface="+mn-lt"/>
            </a:endParaRPr>
          </a:p>
        </p:txBody>
      </p:sp>
      <p:sp>
        <p:nvSpPr>
          <p:cNvPr id="13" name="TextBox 12">
            <a:extLst>
              <a:ext uri="{FF2B5EF4-FFF2-40B4-BE49-F238E27FC236}">
                <a16:creationId xmlns:a16="http://schemas.microsoft.com/office/drawing/2014/main" id="{F0CD4B5B-D99F-4783-83C9-F8E95B6EA6B8}"/>
              </a:ext>
            </a:extLst>
          </p:cNvPr>
          <p:cNvSpPr txBox="1"/>
          <p:nvPr/>
        </p:nvSpPr>
        <p:spPr>
          <a:xfrm>
            <a:off x="925661" y="1369486"/>
            <a:ext cx="626353" cy="523220"/>
          </a:xfrm>
          <a:prstGeom prst="rect">
            <a:avLst/>
          </a:prstGeom>
          <a:noFill/>
        </p:spPr>
        <p:txBody>
          <a:bodyPr wrap="square">
            <a:spAutoFit/>
          </a:bodyPr>
          <a:lstStyle/>
          <a:p>
            <a:r>
              <a:rPr lang="en-US" sz="2800" b="1" i="0" dirty="0">
                <a:solidFill>
                  <a:srgbClr val="333333"/>
                </a:solidFill>
                <a:effectLst/>
                <a:latin typeface="Times New Roman" panose="02020603050405020304" pitchFamily="18" charset="0"/>
                <a:cs typeface="Times New Roman" panose="02020603050405020304" pitchFamily="18" charset="0"/>
              </a:rPr>
              <a:t>a</a:t>
            </a:r>
            <a:r>
              <a:rPr lang="vi-VN" sz="2800" b="1" i="0" dirty="0">
                <a:solidFill>
                  <a:srgbClr val="333333"/>
                </a:solidFill>
                <a:effectLst/>
                <a:latin typeface="Times New Roman" panose="02020603050405020304" pitchFamily="18" charset="0"/>
                <a:cs typeface="Times New Roman" panose="02020603050405020304" pitchFamily="18" charset="0"/>
              </a:rPr>
              <a:t>.</a:t>
            </a:r>
            <a:r>
              <a:rPr lang="vi-VN" sz="2800" b="0" i="0" dirty="0">
                <a:solidFill>
                  <a:srgbClr val="333333"/>
                </a:solidFill>
                <a:effectLst/>
                <a:latin typeface="Times New Roman" panose="02020603050405020304" pitchFamily="18" charset="0"/>
                <a:cs typeface="Times New Roman" panose="02020603050405020304" pitchFamily="18" charset="0"/>
              </a:rPr>
              <a:t> </a:t>
            </a:r>
            <a:endParaRPr lang="vi-VN" sz="2800"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77BF2CC4-95AD-8311-321A-E8B23D1DE384}"/>
              </a:ext>
            </a:extLst>
          </p:cNvPr>
          <p:cNvSpPr txBox="1"/>
          <p:nvPr/>
        </p:nvSpPr>
        <p:spPr>
          <a:xfrm>
            <a:off x="1469181" y="1746204"/>
            <a:ext cx="10319547" cy="3108543"/>
          </a:xfrm>
          <a:prstGeom prst="rect">
            <a:avLst/>
          </a:prstGeom>
          <a:noFill/>
        </p:spPr>
        <p:txBody>
          <a:bodyPr wrap="square">
            <a:spAutoFit/>
          </a:bodyPr>
          <a:lstStyle/>
          <a:p>
            <a:r>
              <a:rPr lang="pl-PL" sz="2800" dirty="0">
                <a:latin typeface="Times New Roman" panose="02020603050405020304" pitchFamily="18" charset="0"/>
                <a:cs typeface="Times New Roman" panose="02020603050405020304" pitchFamily="18" charset="0"/>
              </a:rPr>
              <a:t>Theo giải thiết ta có Z</a:t>
            </a:r>
            <a:r>
              <a:rPr lang="pl-PL" sz="2800" baseline="-25000" dirty="0">
                <a:latin typeface="Times New Roman" panose="02020603050405020304" pitchFamily="18" charset="0"/>
                <a:cs typeface="Times New Roman" panose="02020603050405020304" pitchFamily="18" charset="0"/>
              </a:rPr>
              <a:t>A</a:t>
            </a:r>
            <a:r>
              <a:rPr lang="pl-PL" sz="2800" dirty="0">
                <a:latin typeface="Times New Roman" panose="02020603050405020304" pitchFamily="18" charset="0"/>
                <a:cs typeface="Times New Roman" panose="02020603050405020304" pitchFamily="18" charset="0"/>
              </a:rPr>
              <a:t> + Z</a:t>
            </a:r>
            <a:r>
              <a:rPr lang="pl-PL" sz="2800" baseline="-25000" dirty="0">
                <a:latin typeface="Times New Roman" panose="02020603050405020304" pitchFamily="18" charset="0"/>
                <a:cs typeface="Times New Roman" panose="02020603050405020304" pitchFamily="18" charset="0"/>
              </a:rPr>
              <a:t>B</a:t>
            </a:r>
            <a:r>
              <a:rPr lang="pl-PL" sz="2800" dirty="0">
                <a:latin typeface="Times New Roman" panose="02020603050405020304" pitchFamily="18" charset="0"/>
                <a:cs typeface="Times New Roman" panose="02020603050405020304" pitchFamily="18" charset="0"/>
              </a:rPr>
              <a:t> = 25</a:t>
            </a:r>
          </a:p>
          <a:p>
            <a:r>
              <a:rPr lang="pl-PL" sz="2800" dirty="0">
                <a:latin typeface="Times New Roman" panose="02020603050405020304" pitchFamily="18" charset="0"/>
                <a:cs typeface="Times New Roman" panose="02020603050405020304" pitchFamily="18" charset="0"/>
              </a:rPr>
              <a:t>Giả sử Z</a:t>
            </a:r>
            <a:r>
              <a:rPr lang="pl-PL" sz="2800" baseline="-25000" dirty="0">
                <a:latin typeface="Times New Roman" panose="02020603050405020304" pitchFamily="18" charset="0"/>
                <a:cs typeface="Times New Roman" panose="02020603050405020304" pitchFamily="18" charset="0"/>
              </a:rPr>
              <a:t>A</a:t>
            </a:r>
            <a:r>
              <a:rPr lang="pl-PL" sz="2800" dirty="0">
                <a:latin typeface="Times New Roman" panose="02020603050405020304" pitchFamily="18" charset="0"/>
                <a:cs typeface="Times New Roman" panose="02020603050405020304" pitchFamily="18" charset="0"/>
              </a:rPr>
              <a:t> &gt; Z</a:t>
            </a:r>
            <a:r>
              <a:rPr lang="pl-PL" sz="2800" baseline="-25000" dirty="0">
                <a:latin typeface="Times New Roman" panose="02020603050405020304" pitchFamily="18" charset="0"/>
                <a:cs typeface="Times New Roman" panose="02020603050405020304" pitchFamily="18" charset="0"/>
              </a:rPr>
              <a:t>B</a:t>
            </a:r>
            <a:r>
              <a:rPr lang="pl-PL" sz="2800"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pl-PL" sz="2800" dirty="0">
                <a:latin typeface="Times New Roman" panose="02020603050405020304" pitchFamily="18" charset="0"/>
                <a:cs typeface="Times New Roman" panose="02020603050405020304" pitchFamily="18" charset="0"/>
              </a:rPr>
              <a:t> Z</a:t>
            </a:r>
            <a:r>
              <a:rPr lang="pl-PL" sz="2800" baseline="-25000" dirty="0">
                <a:latin typeface="Times New Roman" panose="02020603050405020304" pitchFamily="18" charset="0"/>
                <a:cs typeface="Times New Roman" panose="02020603050405020304" pitchFamily="18" charset="0"/>
              </a:rPr>
              <a:t>A</a:t>
            </a:r>
            <a:r>
              <a:rPr lang="pl-PL" sz="2800" dirty="0">
                <a:latin typeface="Times New Roman" panose="02020603050405020304" pitchFamily="18" charset="0"/>
                <a:cs typeface="Times New Roman" panose="02020603050405020304" pitchFamily="18" charset="0"/>
              </a:rPr>
              <a:t> = Z</a:t>
            </a:r>
            <a:r>
              <a:rPr lang="pl-PL" sz="2800" baseline="-25000" dirty="0">
                <a:latin typeface="Times New Roman" panose="02020603050405020304" pitchFamily="18" charset="0"/>
                <a:cs typeface="Times New Roman" panose="02020603050405020304" pitchFamily="18" charset="0"/>
              </a:rPr>
              <a:t>B</a:t>
            </a:r>
            <a:r>
              <a:rPr lang="pl-PL" sz="2800" dirty="0">
                <a:latin typeface="Times New Roman" panose="02020603050405020304" pitchFamily="18" charset="0"/>
                <a:cs typeface="Times New Roman" panose="02020603050405020304" pitchFamily="18" charset="0"/>
              </a:rPr>
              <a:t> + 1</a:t>
            </a:r>
          </a:p>
          <a:p>
            <a:r>
              <a:rPr lang="pl-PL" sz="2800" dirty="0">
                <a:latin typeface="Times New Roman" panose="02020603050405020304" pitchFamily="18" charset="0"/>
                <a:cs typeface="Times New Roman" panose="02020603050405020304" pitchFamily="18" charset="0"/>
              </a:rPr>
              <a:t>Ta có Z</a:t>
            </a:r>
            <a:r>
              <a:rPr lang="pl-PL" sz="2800" baseline="-25000" dirty="0">
                <a:latin typeface="Times New Roman" panose="02020603050405020304" pitchFamily="18" charset="0"/>
                <a:cs typeface="Times New Roman" panose="02020603050405020304" pitchFamily="18" charset="0"/>
              </a:rPr>
              <a:t>B</a:t>
            </a:r>
            <a:r>
              <a:rPr lang="pl-PL" sz="2800" dirty="0">
                <a:latin typeface="Times New Roman" panose="02020603050405020304" pitchFamily="18" charset="0"/>
                <a:cs typeface="Times New Roman" panose="02020603050405020304" pitchFamily="18" charset="0"/>
              </a:rPr>
              <a:t> + 1 + Z</a:t>
            </a:r>
            <a:r>
              <a:rPr lang="pl-PL" sz="2800" baseline="-25000" dirty="0">
                <a:latin typeface="Times New Roman" panose="02020603050405020304" pitchFamily="18" charset="0"/>
                <a:cs typeface="Times New Roman" panose="02020603050405020304" pitchFamily="18" charset="0"/>
              </a:rPr>
              <a:t>B</a:t>
            </a:r>
            <a:r>
              <a:rPr lang="pl-PL" sz="2800" dirty="0">
                <a:latin typeface="Times New Roman" panose="02020603050405020304" pitchFamily="18" charset="0"/>
                <a:cs typeface="Times New Roman" panose="02020603050405020304" pitchFamily="18" charset="0"/>
              </a:rPr>
              <a:t> = 25</a:t>
            </a:r>
            <a:r>
              <a:rPr lang="en-US" sz="2800"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ea typeface="Calibri" panose="020F0502020204030204" pitchFamily="34" charset="0"/>
                <a:cs typeface="Times New Roman" panose="02020603050405020304" pitchFamily="18" charset="0"/>
              </a:rPr>
              <a:t>⇒</a:t>
            </a:r>
            <a:r>
              <a:rPr lang="pl-PL" sz="2800" dirty="0">
                <a:latin typeface="Times New Roman" panose="02020603050405020304" pitchFamily="18" charset="0"/>
                <a:cs typeface="Times New Roman" panose="02020603050405020304" pitchFamily="18" charset="0"/>
              </a:rPr>
              <a:t> Z</a:t>
            </a:r>
            <a:r>
              <a:rPr lang="pl-PL" sz="2800" baseline="-25000" dirty="0">
                <a:latin typeface="Times New Roman" panose="02020603050405020304" pitchFamily="18" charset="0"/>
                <a:cs typeface="Times New Roman" panose="02020603050405020304" pitchFamily="18" charset="0"/>
              </a:rPr>
              <a:t>B</a:t>
            </a:r>
            <a:r>
              <a:rPr lang="pl-PL" sz="2800" dirty="0">
                <a:latin typeface="Times New Roman" panose="02020603050405020304" pitchFamily="18" charset="0"/>
                <a:cs typeface="Times New Roman" panose="02020603050405020304" pitchFamily="18" charset="0"/>
              </a:rPr>
              <a:t> = 12 </a:t>
            </a:r>
            <a:r>
              <a:rPr lang="en-US" sz="2800" dirty="0">
                <a:latin typeface="Times New Roman" panose="02020603050405020304" pitchFamily="18" charset="0"/>
                <a:ea typeface="Calibri" panose="020F0502020204030204" pitchFamily="34" charset="0"/>
                <a:cs typeface="Times New Roman" panose="02020603050405020304" pitchFamily="18" charset="0"/>
              </a:rPr>
              <a:t>⇒</a:t>
            </a:r>
            <a:r>
              <a:rPr lang="pl-PL" sz="2800" dirty="0">
                <a:latin typeface="Times New Roman" panose="02020603050405020304" pitchFamily="18" charset="0"/>
                <a:cs typeface="Times New Roman" panose="02020603050405020304" pitchFamily="18" charset="0"/>
              </a:rPr>
              <a:t> Z</a:t>
            </a:r>
            <a:r>
              <a:rPr lang="pl-PL" sz="2800" baseline="-25000" dirty="0">
                <a:latin typeface="Times New Roman" panose="02020603050405020304" pitchFamily="18" charset="0"/>
                <a:cs typeface="Times New Roman" panose="02020603050405020304" pitchFamily="18" charset="0"/>
              </a:rPr>
              <a:t>A</a:t>
            </a:r>
            <a:r>
              <a:rPr lang="pl-PL" sz="2800" dirty="0">
                <a:latin typeface="Times New Roman" panose="02020603050405020304" pitchFamily="18" charset="0"/>
                <a:cs typeface="Times New Roman" panose="02020603050405020304" pitchFamily="18" charset="0"/>
              </a:rPr>
              <a:t> = 13</a:t>
            </a: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Cấu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hình</a:t>
            </a:r>
            <a:r>
              <a:rPr lang="en-US" sz="2800" dirty="0">
                <a:latin typeface="Times New Roman" panose="02020603050405020304" pitchFamily="18" charset="0"/>
                <a:cs typeface="Times New Roman" panose="02020603050405020304" pitchFamily="18" charset="0"/>
              </a:rPr>
              <a:t> electron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tố</a:t>
            </a:r>
            <a:r>
              <a:rPr lang="en-US" sz="2800" dirty="0">
                <a:latin typeface="Times New Roman" panose="02020603050405020304" pitchFamily="18" charset="0"/>
                <a:cs typeface="Times New Roman" panose="02020603050405020304" pitchFamily="18" charset="0"/>
              </a:rPr>
              <a:t> B (Z = 12): 1s</a:t>
            </a:r>
            <a:r>
              <a:rPr lang="en-US" sz="2800" baseline="30000" dirty="0">
                <a:latin typeface="Times New Roman" panose="02020603050405020304" pitchFamily="18" charset="0"/>
                <a:cs typeface="Times New Roman" panose="02020603050405020304" pitchFamily="18" charset="0"/>
              </a:rPr>
              <a:t>2</a:t>
            </a:r>
            <a:r>
              <a:rPr lang="en-US" sz="2800" dirty="0">
                <a:latin typeface="Times New Roman" panose="02020603050405020304" pitchFamily="18" charset="0"/>
                <a:cs typeface="Times New Roman" panose="02020603050405020304" pitchFamily="18" charset="0"/>
              </a:rPr>
              <a:t>2s</a:t>
            </a:r>
            <a:r>
              <a:rPr lang="en-US" sz="2800" baseline="30000" dirty="0">
                <a:latin typeface="Times New Roman" panose="02020603050405020304" pitchFamily="18" charset="0"/>
                <a:cs typeface="Times New Roman" panose="02020603050405020304" pitchFamily="18" charset="0"/>
              </a:rPr>
              <a:t>2</a:t>
            </a:r>
            <a:r>
              <a:rPr lang="en-US" sz="2800" dirty="0">
                <a:latin typeface="Times New Roman" panose="02020603050405020304" pitchFamily="18" charset="0"/>
                <a:cs typeface="Times New Roman" panose="02020603050405020304" pitchFamily="18" charset="0"/>
              </a:rPr>
              <a:t>2p</a:t>
            </a:r>
            <a:r>
              <a:rPr lang="en-US" sz="2800" baseline="30000" dirty="0">
                <a:latin typeface="Times New Roman" panose="02020603050405020304" pitchFamily="18" charset="0"/>
                <a:cs typeface="Times New Roman" panose="02020603050405020304" pitchFamily="18" charset="0"/>
              </a:rPr>
              <a:t>6</a:t>
            </a:r>
            <a:r>
              <a:rPr lang="en-US" sz="2800" dirty="0">
                <a:latin typeface="Times New Roman" panose="02020603050405020304" pitchFamily="18" charset="0"/>
                <a:cs typeface="Times New Roman" panose="02020603050405020304" pitchFamily="18" charset="0"/>
              </a:rPr>
              <a:t>3s</a:t>
            </a:r>
            <a:r>
              <a:rPr lang="en-US" sz="2800" baseline="30000" dirty="0">
                <a:latin typeface="Times New Roman" panose="02020603050405020304" pitchFamily="18" charset="0"/>
                <a:cs typeface="Times New Roman" panose="02020603050405020304" pitchFamily="18" charset="0"/>
              </a:rPr>
              <a:t>2</a:t>
            </a:r>
            <a:r>
              <a:rPr lang="en-US" sz="2800" baseline="-25000" dirty="0">
                <a:latin typeface="Times New Roman" panose="02020603050405020304" pitchFamily="18" charset="0"/>
                <a:cs typeface="Times New Roman" panose="02020603050405020304" pitchFamily="18" charset="0"/>
              </a:rPr>
              <a:t>.</a:t>
            </a:r>
            <a:r>
              <a:rPr lang="en-US" sz="2800" dirty="0">
                <a:latin typeface="Times New Roman" panose="02020603050405020304" pitchFamily="18" charset="0"/>
                <a:cs typeface="Times New Roman" panose="02020603050405020304" pitchFamily="18" charset="0"/>
              </a:rPr>
              <a:t> B </a:t>
            </a:r>
            <a:r>
              <a:rPr lang="en-US" sz="2800" dirty="0" err="1">
                <a:latin typeface="Times New Roman" panose="02020603050405020304" pitchFamily="18" charset="0"/>
                <a:cs typeface="Times New Roman" panose="02020603050405020304" pitchFamily="18" charset="0"/>
              </a:rPr>
              <a:t>nằm</a:t>
            </a:r>
            <a:r>
              <a:rPr lang="en-US" sz="2800" dirty="0">
                <a:latin typeface="Times New Roman" panose="02020603050405020304" pitchFamily="18" charset="0"/>
                <a:cs typeface="Times New Roman" panose="02020603050405020304" pitchFamily="18" charset="0"/>
              </a:rPr>
              <a:t> ở ô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12, chu </a:t>
            </a:r>
            <a:r>
              <a:rPr lang="en-US" sz="2800" dirty="0" err="1">
                <a:latin typeface="Times New Roman" panose="02020603050405020304" pitchFamily="18" charset="0"/>
                <a:cs typeface="Times New Roman" panose="02020603050405020304" pitchFamily="18" charset="0"/>
              </a:rPr>
              <a:t>kì</a:t>
            </a:r>
            <a:r>
              <a:rPr lang="en-US" sz="2800" dirty="0">
                <a:latin typeface="Times New Roman" panose="02020603050405020304" pitchFamily="18" charset="0"/>
                <a:cs typeface="Times New Roman" panose="02020603050405020304" pitchFamily="18" charset="0"/>
              </a:rPr>
              <a:t> 3, </a:t>
            </a:r>
            <a:r>
              <a:rPr lang="en-US" sz="2800" dirty="0" err="1">
                <a:latin typeface="Times New Roman" panose="02020603050405020304" pitchFamily="18" charset="0"/>
                <a:cs typeface="Times New Roman" panose="02020603050405020304" pitchFamily="18" charset="0"/>
              </a:rPr>
              <a:t>nhóm</a:t>
            </a:r>
            <a:r>
              <a:rPr lang="en-US" sz="2800" dirty="0">
                <a:latin typeface="Times New Roman" panose="02020603050405020304" pitchFamily="18" charset="0"/>
                <a:cs typeface="Times New Roman" panose="02020603050405020304" pitchFamily="18" charset="0"/>
              </a:rPr>
              <a:t> IIA.</a:t>
            </a:r>
          </a:p>
          <a:p>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Cấu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hình</a:t>
            </a:r>
            <a:r>
              <a:rPr lang="en-US" sz="2800" dirty="0">
                <a:latin typeface="Times New Roman" panose="02020603050405020304" pitchFamily="18" charset="0"/>
                <a:cs typeface="Times New Roman" panose="02020603050405020304" pitchFamily="18" charset="0"/>
              </a:rPr>
              <a:t> electron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tố</a:t>
            </a:r>
            <a:r>
              <a:rPr lang="en-US" sz="2800" dirty="0">
                <a:latin typeface="Times New Roman" panose="02020603050405020304" pitchFamily="18" charset="0"/>
                <a:cs typeface="Times New Roman" panose="02020603050405020304" pitchFamily="18" charset="0"/>
              </a:rPr>
              <a:t> A (Z = 13): 1s</a:t>
            </a:r>
            <a:r>
              <a:rPr lang="en-US" sz="2800" baseline="30000" dirty="0">
                <a:latin typeface="Times New Roman" panose="02020603050405020304" pitchFamily="18" charset="0"/>
                <a:cs typeface="Times New Roman" panose="02020603050405020304" pitchFamily="18" charset="0"/>
              </a:rPr>
              <a:t>2</a:t>
            </a:r>
            <a:r>
              <a:rPr lang="en-US" sz="2800" dirty="0">
                <a:latin typeface="Times New Roman" panose="02020603050405020304" pitchFamily="18" charset="0"/>
                <a:cs typeface="Times New Roman" panose="02020603050405020304" pitchFamily="18" charset="0"/>
              </a:rPr>
              <a:t>2s</a:t>
            </a:r>
            <a:r>
              <a:rPr lang="en-US" sz="2800" baseline="30000" dirty="0">
                <a:latin typeface="Times New Roman" panose="02020603050405020304" pitchFamily="18" charset="0"/>
                <a:cs typeface="Times New Roman" panose="02020603050405020304" pitchFamily="18" charset="0"/>
              </a:rPr>
              <a:t>2</a:t>
            </a:r>
            <a:r>
              <a:rPr lang="en-US" sz="2800" dirty="0">
                <a:latin typeface="Times New Roman" panose="02020603050405020304" pitchFamily="18" charset="0"/>
                <a:cs typeface="Times New Roman" panose="02020603050405020304" pitchFamily="18" charset="0"/>
              </a:rPr>
              <a:t>2p</a:t>
            </a:r>
            <a:r>
              <a:rPr lang="en-US" sz="2800" baseline="30000" dirty="0">
                <a:latin typeface="Times New Roman" panose="02020603050405020304" pitchFamily="18" charset="0"/>
                <a:cs typeface="Times New Roman" panose="02020603050405020304" pitchFamily="18" charset="0"/>
              </a:rPr>
              <a:t>6</a:t>
            </a:r>
            <a:r>
              <a:rPr lang="en-US" sz="2800" dirty="0">
                <a:latin typeface="Times New Roman" panose="02020603050405020304" pitchFamily="18" charset="0"/>
                <a:cs typeface="Times New Roman" panose="02020603050405020304" pitchFamily="18" charset="0"/>
              </a:rPr>
              <a:t>3s</a:t>
            </a:r>
            <a:r>
              <a:rPr lang="en-US" sz="2800" baseline="30000" dirty="0">
                <a:latin typeface="Times New Roman" panose="02020603050405020304" pitchFamily="18" charset="0"/>
                <a:cs typeface="Times New Roman" panose="02020603050405020304" pitchFamily="18" charset="0"/>
              </a:rPr>
              <a:t>2</a:t>
            </a:r>
            <a:r>
              <a:rPr lang="en-US" sz="2800" dirty="0">
                <a:latin typeface="Times New Roman" panose="02020603050405020304" pitchFamily="18" charset="0"/>
                <a:cs typeface="Times New Roman" panose="02020603050405020304" pitchFamily="18" charset="0"/>
              </a:rPr>
              <a:t>3p</a:t>
            </a:r>
            <a:r>
              <a:rPr lang="en-US" sz="2800" baseline="30000" dirty="0">
                <a:latin typeface="Times New Roman" panose="02020603050405020304" pitchFamily="18" charset="0"/>
                <a:cs typeface="Times New Roman" panose="02020603050405020304" pitchFamily="18" charset="0"/>
              </a:rPr>
              <a:t>1</a:t>
            </a:r>
            <a:r>
              <a:rPr lang="en-US" sz="2800" baseline="-25000" dirty="0">
                <a:latin typeface="Times New Roman" panose="02020603050405020304" pitchFamily="18" charset="0"/>
                <a:cs typeface="Times New Roman" panose="02020603050405020304" pitchFamily="18" charset="0"/>
              </a:rPr>
              <a:t>.</a:t>
            </a:r>
            <a:r>
              <a:rPr lang="en-US" sz="2800" dirty="0">
                <a:latin typeface="Times New Roman" panose="02020603050405020304" pitchFamily="18" charset="0"/>
                <a:cs typeface="Times New Roman" panose="02020603050405020304" pitchFamily="18" charset="0"/>
              </a:rPr>
              <a:t> A </a:t>
            </a:r>
            <a:r>
              <a:rPr lang="en-US" sz="2800" dirty="0" err="1">
                <a:latin typeface="Times New Roman" panose="02020603050405020304" pitchFamily="18" charset="0"/>
                <a:cs typeface="Times New Roman" panose="02020603050405020304" pitchFamily="18" charset="0"/>
              </a:rPr>
              <a:t>nằm</a:t>
            </a:r>
            <a:r>
              <a:rPr lang="en-US" sz="2800" dirty="0">
                <a:latin typeface="Times New Roman" panose="02020603050405020304" pitchFamily="18" charset="0"/>
                <a:cs typeface="Times New Roman" panose="02020603050405020304" pitchFamily="18" charset="0"/>
              </a:rPr>
              <a:t> ở ô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13, chu </a:t>
            </a:r>
            <a:r>
              <a:rPr lang="en-US" sz="2800" dirty="0" err="1">
                <a:latin typeface="Times New Roman" panose="02020603050405020304" pitchFamily="18" charset="0"/>
                <a:cs typeface="Times New Roman" panose="02020603050405020304" pitchFamily="18" charset="0"/>
              </a:rPr>
              <a:t>kì</a:t>
            </a:r>
            <a:r>
              <a:rPr lang="en-US" sz="2800" dirty="0">
                <a:latin typeface="Times New Roman" panose="02020603050405020304" pitchFamily="18" charset="0"/>
                <a:cs typeface="Times New Roman" panose="02020603050405020304" pitchFamily="18" charset="0"/>
              </a:rPr>
              <a:t> 3, </a:t>
            </a:r>
            <a:r>
              <a:rPr lang="en-US" sz="2800" dirty="0" err="1">
                <a:latin typeface="Times New Roman" panose="02020603050405020304" pitchFamily="18" charset="0"/>
                <a:cs typeface="Times New Roman" panose="02020603050405020304" pitchFamily="18" charset="0"/>
              </a:rPr>
              <a:t>nhóm</a:t>
            </a:r>
            <a:r>
              <a:rPr lang="en-US" sz="2800" dirty="0">
                <a:latin typeface="Times New Roman" panose="02020603050405020304" pitchFamily="18" charset="0"/>
                <a:cs typeface="Times New Roman" panose="02020603050405020304" pitchFamily="18" charset="0"/>
              </a:rPr>
              <a:t> IIIA.</a:t>
            </a:r>
          </a:p>
        </p:txBody>
      </p:sp>
      <p:sp>
        <p:nvSpPr>
          <p:cNvPr id="9" name="TextBox 8">
            <a:extLst>
              <a:ext uri="{FF2B5EF4-FFF2-40B4-BE49-F238E27FC236}">
                <a16:creationId xmlns:a16="http://schemas.microsoft.com/office/drawing/2014/main" id="{12483244-5725-33B7-0A82-2DE848172832}"/>
              </a:ext>
            </a:extLst>
          </p:cNvPr>
          <p:cNvSpPr txBox="1"/>
          <p:nvPr/>
        </p:nvSpPr>
        <p:spPr>
          <a:xfrm>
            <a:off x="929094" y="5226904"/>
            <a:ext cx="626353" cy="523220"/>
          </a:xfrm>
          <a:prstGeom prst="rect">
            <a:avLst/>
          </a:prstGeom>
          <a:noFill/>
        </p:spPr>
        <p:txBody>
          <a:bodyPr wrap="square">
            <a:spAutoFit/>
          </a:bodyPr>
          <a:lstStyle/>
          <a:p>
            <a:r>
              <a:rPr lang="en-US" sz="2800" b="1" i="0" dirty="0">
                <a:solidFill>
                  <a:srgbClr val="333333"/>
                </a:solidFill>
                <a:effectLst/>
                <a:latin typeface="Times New Roman" panose="02020603050405020304" pitchFamily="18" charset="0"/>
                <a:cs typeface="Times New Roman" panose="02020603050405020304" pitchFamily="18" charset="0"/>
              </a:rPr>
              <a:t>b</a:t>
            </a:r>
            <a:r>
              <a:rPr lang="vi-VN" sz="2800" b="1" i="0" dirty="0">
                <a:solidFill>
                  <a:srgbClr val="333333"/>
                </a:solidFill>
                <a:effectLst/>
                <a:latin typeface="Times New Roman" panose="02020603050405020304" pitchFamily="18" charset="0"/>
                <a:cs typeface="Times New Roman" panose="02020603050405020304" pitchFamily="18" charset="0"/>
              </a:rPr>
              <a:t>.</a:t>
            </a:r>
            <a:r>
              <a:rPr lang="vi-VN" sz="2800" b="0" i="0" dirty="0">
                <a:solidFill>
                  <a:srgbClr val="333333"/>
                </a:solidFill>
                <a:effectLst/>
                <a:latin typeface="Times New Roman" panose="02020603050405020304" pitchFamily="18" charset="0"/>
                <a:cs typeface="Times New Roman" panose="02020603050405020304" pitchFamily="18" charset="0"/>
              </a:rPr>
              <a:t> </a:t>
            </a:r>
            <a:endParaRPr lang="vi-VN" sz="2800" dirty="0">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F5E00F55-BD71-C94C-16C8-DB3D7C58E92E}"/>
              </a:ext>
            </a:extLst>
          </p:cNvPr>
          <p:cNvSpPr txBox="1"/>
          <p:nvPr/>
        </p:nvSpPr>
        <p:spPr>
          <a:xfrm>
            <a:off x="1552014" y="5314132"/>
            <a:ext cx="9052076" cy="954107"/>
          </a:xfrm>
          <a:prstGeom prst="rect">
            <a:avLst/>
          </a:prstGeom>
          <a:noFill/>
        </p:spPr>
        <p:txBody>
          <a:bodyPr wrap="square">
            <a:spAutoFit/>
          </a:bodyPr>
          <a:lstStyle/>
          <a:p>
            <a:r>
              <a:rPr lang="vi-VN" sz="2800" b="0" i="0" dirty="0">
                <a:effectLst/>
                <a:latin typeface="Times New Roman" panose="02020603050405020304" pitchFamily="18" charset="0"/>
                <a:cs typeface="Times New Roman" panose="02020603050405020304" pitchFamily="18" charset="0"/>
              </a:rPr>
              <a:t>Do B và A nằm trong cùng một chu kì, Z</a:t>
            </a:r>
            <a:r>
              <a:rPr lang="vi-VN" sz="2800" b="0" i="0" baseline="-25000" dirty="0">
                <a:effectLst/>
                <a:latin typeface="Times New Roman" panose="02020603050405020304" pitchFamily="18" charset="0"/>
                <a:cs typeface="Times New Roman" panose="02020603050405020304" pitchFamily="18" charset="0"/>
              </a:rPr>
              <a:t>B</a:t>
            </a:r>
            <a:r>
              <a:rPr lang="vi-VN" sz="2800" b="0" i="0" dirty="0">
                <a:effectLst/>
                <a:latin typeface="Times New Roman" panose="02020603050405020304" pitchFamily="18" charset="0"/>
                <a:cs typeface="Times New Roman" panose="02020603050405020304" pitchFamily="18" charset="0"/>
              </a:rPr>
              <a:t> &lt; Z</a:t>
            </a:r>
            <a:r>
              <a:rPr lang="vi-VN" sz="2800" b="0" i="0" baseline="-25000" dirty="0">
                <a:effectLst/>
                <a:latin typeface="Times New Roman" panose="02020603050405020304" pitchFamily="18" charset="0"/>
                <a:cs typeface="Times New Roman" panose="02020603050405020304" pitchFamily="18" charset="0"/>
              </a:rPr>
              <a:t>A</a:t>
            </a:r>
            <a:r>
              <a:rPr lang="vi-VN" sz="2800" b="0" i="0" dirty="0">
                <a:effectLst/>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vi-VN" sz="2800" b="0" i="0" dirty="0">
                <a:effectLst/>
                <a:latin typeface="Times New Roman" panose="02020603050405020304" pitchFamily="18" charset="0"/>
                <a:cs typeface="Times New Roman" panose="02020603050405020304" pitchFamily="18" charset="0"/>
              </a:rPr>
              <a:t> Tính kim loại của B mạnh hơn A</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75971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arn(inVertical)">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arn(inVertical)">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8" grpId="0"/>
      <p:bldP spid="9" grpId="0"/>
      <p:bldP spid="11" grpId="0"/>
    </p:bld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6" name="组合 5"/>
          <p:cNvGrpSpPr/>
          <p:nvPr/>
        </p:nvGrpSpPr>
        <p:grpSpPr>
          <a:xfrm rot="187545">
            <a:off x="548057" y="670231"/>
            <a:ext cx="11056581" cy="5657897"/>
            <a:chOff x="715735" y="406400"/>
            <a:chExt cx="10666456" cy="6478023"/>
          </a:xfrm>
        </p:grpSpPr>
        <p:sp>
          <p:nvSpPr>
            <p:cNvPr id="11" name="矩形 10">
              <a:extLst>
                <a:ext uri="{FF2B5EF4-FFF2-40B4-BE49-F238E27FC236}">
                  <a16:creationId xmlns:a16="http://schemas.microsoft.com/office/drawing/2014/main" id="{B28F5821-E830-4FF8-9090-3D9F7212752C}"/>
                </a:ext>
              </a:extLst>
            </p:cNvPr>
            <p:cNvSpPr/>
            <p:nvPr/>
          </p:nvSpPr>
          <p:spPr>
            <a:xfrm>
              <a:off x="1081984" y="406400"/>
              <a:ext cx="10300207" cy="6134600"/>
            </a:xfrm>
            <a:prstGeom prst="rect">
              <a:avLst/>
            </a:prstGeom>
            <a:noFill/>
            <a:ln w="1270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0" name="矩形 9">
              <a:extLst>
                <a:ext uri="{FF2B5EF4-FFF2-40B4-BE49-F238E27FC236}">
                  <a16:creationId xmlns:a16="http://schemas.microsoft.com/office/drawing/2014/main" id="{B28F5821-E830-4FF8-9090-3D9F7212752C}"/>
                </a:ext>
              </a:extLst>
            </p:cNvPr>
            <p:cNvSpPr/>
            <p:nvPr/>
          </p:nvSpPr>
          <p:spPr>
            <a:xfrm rot="21441395">
              <a:off x="715735" y="522790"/>
              <a:ext cx="10567451" cy="6361633"/>
            </a:xfrm>
            <a:prstGeom prst="rect">
              <a:avLst/>
            </a:prstGeom>
            <a:noFill/>
            <a:ln w="1270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pic>
        <p:nvPicPr>
          <p:cNvPr id="9" name="图片 8"/>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183438" y="437750"/>
            <a:ext cx="3403667" cy="5848750"/>
          </a:xfrm>
          <a:prstGeom prst="rect">
            <a:avLst/>
          </a:prstGeom>
        </p:spPr>
      </p:pic>
      <p:sp>
        <p:nvSpPr>
          <p:cNvPr id="13" name="文本框 12">
            <a:extLst>
              <a:ext uri="{FF2B5EF4-FFF2-40B4-BE49-F238E27FC236}">
                <a16:creationId xmlns:a16="http://schemas.microsoft.com/office/drawing/2014/main" id="{668E96F4-C914-42FC-B7EB-D36B16EDE656}"/>
              </a:ext>
            </a:extLst>
          </p:cNvPr>
          <p:cNvSpPr txBox="1"/>
          <p:nvPr/>
        </p:nvSpPr>
        <p:spPr>
          <a:xfrm>
            <a:off x="2202084" y="1801037"/>
            <a:ext cx="4935316" cy="2800767"/>
          </a:xfrm>
          <a:prstGeom prst="rect">
            <a:avLst/>
          </a:prstGeom>
          <a:noFill/>
        </p:spPr>
        <p:txBody>
          <a:bodyPr wrap="square" rtlCol="0">
            <a:spAutoFit/>
          </a:bodyPr>
          <a:lstStyle/>
          <a:p>
            <a:pPr algn="ctr"/>
            <a:r>
              <a:rPr lang="en-US" altLang="zh-CN" sz="8800" b="1" spc="300" dirty="0">
                <a:solidFill>
                  <a:srgbClr val="6EAA6B"/>
                </a:solidFill>
                <a:latin typeface="Times New Roman" panose="02020603050405020304" pitchFamily="18" charset="0"/>
                <a:ea typeface="方正正黑简体" panose="02000000000000000000" pitchFamily="2" charset="-122"/>
                <a:cs typeface="Times New Roman" panose="02020603050405020304" pitchFamily="18" charset="0"/>
                <a:sym typeface="+mn-lt"/>
              </a:rPr>
              <a:t>Thanks you !!!</a:t>
            </a:r>
            <a:endParaRPr lang="zh-CN" altLang="en-US" sz="8800" b="1" spc="300" dirty="0">
              <a:solidFill>
                <a:srgbClr val="6EAA6B"/>
              </a:solidFill>
              <a:latin typeface="Times New Roman" panose="02020603050405020304" pitchFamily="18" charset="0"/>
              <a:ea typeface="方正正黑简体" panose="02000000000000000000" pitchFamily="2" charset="-122"/>
              <a:cs typeface="Times New Roman" panose="02020603050405020304" pitchFamily="18" charset="0"/>
              <a:sym typeface="+mn-lt"/>
            </a:endParaRPr>
          </a:p>
        </p:txBody>
      </p:sp>
      <p:grpSp>
        <p:nvGrpSpPr>
          <p:cNvPr id="14" name="组合 13"/>
          <p:cNvGrpSpPr/>
          <p:nvPr/>
        </p:nvGrpSpPr>
        <p:grpSpPr>
          <a:xfrm>
            <a:off x="2574195" y="3045422"/>
            <a:ext cx="4168140" cy="158550"/>
            <a:chOff x="4244339" y="2791422"/>
            <a:chExt cx="4168140" cy="158550"/>
          </a:xfrm>
        </p:grpSpPr>
        <p:sp>
          <p:nvSpPr>
            <p:cNvPr id="15" name="矩形 14"/>
            <p:cNvSpPr/>
            <p:nvPr/>
          </p:nvSpPr>
          <p:spPr>
            <a:xfrm rot="2700000">
              <a:off x="6258025" y="2791422"/>
              <a:ext cx="158550" cy="158550"/>
            </a:xfrm>
            <a:prstGeom prst="rect">
              <a:avLst/>
            </a:prstGeom>
            <a:noFill/>
            <a:ln>
              <a:solidFill>
                <a:srgbClr val="6EAA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cxnSp>
          <p:nvCxnSpPr>
            <p:cNvPr id="16" name="直接连接符 15"/>
            <p:cNvCxnSpPr/>
            <p:nvPr/>
          </p:nvCxnSpPr>
          <p:spPr>
            <a:xfrm>
              <a:off x="4244339" y="2870697"/>
              <a:ext cx="185166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a:off x="6560819" y="2870697"/>
              <a:ext cx="185166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sp>
        <p:nvSpPr>
          <p:cNvPr id="22" name="TextBox 3">
            <a:hlinkClick r:id="rId4"/>
            <a:extLst>
              <a:ext uri="{FF2B5EF4-FFF2-40B4-BE49-F238E27FC236}">
                <a16:creationId xmlns:a16="http://schemas.microsoft.com/office/drawing/2014/main" id="{45BB081A-4991-45EA-8175-65036E52E4C1}"/>
              </a:ext>
            </a:extLst>
          </p:cNvPr>
          <p:cNvSpPr txBox="1"/>
          <p:nvPr/>
        </p:nvSpPr>
        <p:spPr>
          <a:xfrm>
            <a:off x="6582440" y="6467568"/>
            <a:ext cx="5169613" cy="246221"/>
          </a:xfrm>
          <a:prstGeom prst="rect">
            <a:avLst/>
          </a:prstGeom>
          <a:noFill/>
        </p:spPr>
        <p:txBody>
          <a:bodyPr wrap="square" rtlCol="0">
            <a:spAutoFit/>
          </a:bodyPr>
          <a:lstStyle/>
          <a:p>
            <a:pPr algn="ctr"/>
            <a:r>
              <a:rPr lang="en-US" altLang="zh-CN" sz="1000" dirty="0">
                <a:solidFill>
                  <a:schemeClr val="bg1">
                    <a:lumMod val="65000"/>
                  </a:schemeClr>
                </a:solidFill>
                <a:cs typeface="Arial" panose="020B0604020202020204" pitchFamily="34" charset="0"/>
                <a:hlinkClick r:id="rId4">
                  <a:extLst>
                    <a:ext uri="{A12FA001-AC4F-418D-AE19-62706E023703}">
                      <ahyp:hlinkClr xmlns:ahyp="http://schemas.microsoft.com/office/drawing/2018/hyperlinkcolor" val="tx"/>
                    </a:ext>
                  </a:extLst>
                </a:hlinkClick>
              </a:rPr>
              <a:t>https://www.freeppt7.com</a:t>
            </a:r>
            <a:endParaRPr lang="ko-KR" altLang="en-US" sz="1000" dirty="0">
              <a:solidFill>
                <a:schemeClr val="bg1">
                  <a:lumMod val="65000"/>
                </a:schemeClr>
              </a:solidFill>
              <a:cs typeface="Arial" panose="020B0604020202020204" pitchFamily="34" charset="0"/>
            </a:endParaRPr>
          </a:p>
        </p:txBody>
      </p:sp>
    </p:spTree>
    <p:extLst>
      <p:ext uri="{BB962C8B-B14F-4D97-AF65-F5344CB8AC3E}">
        <p14:creationId xmlns:p14="http://schemas.microsoft.com/office/powerpoint/2010/main" val="13713473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iterate type="lt">
                                    <p:tmPct val="0"/>
                                  </p:iterate>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34" presetClass="emph" presetSubtype="0" fill="hold" grpId="1" nodeType="clickEffect">
                                  <p:stCondLst>
                                    <p:cond delay="0"/>
                                  </p:stCondLst>
                                  <p:iterate type="lt">
                                    <p:tmPct val="10000"/>
                                  </p:iterate>
                                  <p:childTnLst>
                                    <p:animMotion origin="layout" path="M 0.0 0.0 L 0.0 -0.07213" pathEditMode="relative" ptsTypes="">
                                      <p:cBhvr>
                                        <p:cTn id="11" dur="250" accel="50000" decel="50000" autoRev="1" fill="hold">
                                          <p:stCondLst>
                                            <p:cond delay="0"/>
                                          </p:stCondLst>
                                        </p:cTn>
                                        <p:tgtEl>
                                          <p:spTgt spid="13"/>
                                        </p:tgtEl>
                                        <p:attrNameLst>
                                          <p:attrName>ppt_x</p:attrName>
                                          <p:attrName>ppt_y</p:attrName>
                                        </p:attrNameLst>
                                      </p:cBhvr>
                                    </p:animMotion>
                                    <p:animRot by="1500000">
                                      <p:cBhvr>
                                        <p:cTn id="12" dur="125" fill="hold">
                                          <p:stCondLst>
                                            <p:cond delay="0"/>
                                          </p:stCondLst>
                                        </p:cTn>
                                        <p:tgtEl>
                                          <p:spTgt spid="13"/>
                                        </p:tgtEl>
                                        <p:attrNameLst>
                                          <p:attrName>r</p:attrName>
                                        </p:attrNameLst>
                                      </p:cBhvr>
                                    </p:animRot>
                                    <p:animRot by="-1500000">
                                      <p:cBhvr>
                                        <p:cTn id="13" dur="125" fill="hold">
                                          <p:stCondLst>
                                            <p:cond delay="125"/>
                                          </p:stCondLst>
                                        </p:cTn>
                                        <p:tgtEl>
                                          <p:spTgt spid="13"/>
                                        </p:tgtEl>
                                        <p:attrNameLst>
                                          <p:attrName>r</p:attrName>
                                        </p:attrNameLst>
                                      </p:cBhvr>
                                    </p:animRot>
                                    <p:animRot by="-1500000">
                                      <p:cBhvr>
                                        <p:cTn id="14" dur="125" fill="hold">
                                          <p:stCondLst>
                                            <p:cond delay="250"/>
                                          </p:stCondLst>
                                        </p:cTn>
                                        <p:tgtEl>
                                          <p:spTgt spid="13"/>
                                        </p:tgtEl>
                                        <p:attrNameLst>
                                          <p:attrName>r</p:attrName>
                                        </p:attrNameLst>
                                      </p:cBhvr>
                                    </p:animRot>
                                    <p:animRot by="1500000">
                                      <p:cBhvr>
                                        <p:cTn id="15" dur="125" fill="hold">
                                          <p:stCondLst>
                                            <p:cond delay="375"/>
                                          </p:stCondLst>
                                        </p:cTn>
                                        <p:tgtEl>
                                          <p:spTgt spid="1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3"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p:cNvGrpSpPr/>
          <p:nvPr/>
        </p:nvGrpSpPr>
        <p:grpSpPr>
          <a:xfrm>
            <a:off x="4333233" y="2963845"/>
            <a:ext cx="2106275" cy="2106281"/>
            <a:chOff x="5234926" y="2507827"/>
            <a:chExt cx="2115811" cy="2115817"/>
          </a:xfrm>
        </p:grpSpPr>
        <p:sp>
          <p:nvSpPr>
            <p:cNvPr id="8" name="Rounded Rectangle 7"/>
            <p:cNvSpPr/>
            <p:nvPr/>
          </p:nvSpPr>
          <p:spPr>
            <a:xfrm rot="2700000">
              <a:off x="5234923" y="2507830"/>
              <a:ext cx="2115817" cy="2115811"/>
            </a:xfrm>
            <a:prstGeom prst="roundRect">
              <a:avLst>
                <a:gd name="adj" fmla="val 34663"/>
              </a:avLst>
            </a:prstGeom>
            <a:solidFill>
              <a:srgbClr val="A5BEC5"/>
            </a:solidFill>
            <a:ln>
              <a:noFill/>
            </a:ln>
            <a:effectLst>
              <a:outerShdw blurRad="254000" dist="1270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sym typeface="+mn-lt"/>
              </a:endParaRPr>
            </a:p>
          </p:txBody>
        </p:sp>
        <p:sp>
          <p:nvSpPr>
            <p:cNvPr id="13" name="Title 3"/>
            <p:cNvSpPr txBox="1">
              <a:spLocks/>
            </p:cNvSpPr>
            <p:nvPr/>
          </p:nvSpPr>
          <p:spPr>
            <a:xfrm>
              <a:off x="5409368" y="2805009"/>
              <a:ext cx="1810168" cy="274764"/>
            </a:xfrm>
            <a:prstGeom prst="rect">
              <a:avLst/>
            </a:prstGeom>
          </p:spPr>
          <p:txBody>
            <a:bodyPr/>
            <a:lstStyle>
              <a:lvl1pPr algn="l" defTabSz="914400" rtl="0" eaLnBrk="1" latinLnBrk="0" hangingPunct="1">
                <a:lnSpc>
                  <a:spcPct val="70000"/>
                </a:lnSpc>
                <a:spcBef>
                  <a:spcPct val="0"/>
                </a:spcBef>
                <a:buNone/>
                <a:defRPr sz="3600" b="1" i="0" kern="1200">
                  <a:solidFill>
                    <a:schemeClr val="tx1"/>
                  </a:solidFill>
                  <a:latin typeface="Roboto Thin" charset="0"/>
                  <a:ea typeface="Roboto Thin" charset="0"/>
                  <a:cs typeface="Roboto Thin" charset="0"/>
                </a:defRPr>
              </a:lvl1pPr>
            </a:lstStyle>
            <a:p>
              <a:pPr marL="0" marR="0" lvl="0" indent="0" algn="ctr" defTabSz="910338" rtl="0" eaLnBrk="1" fontAlgn="auto" latinLnBrk="0" hangingPunct="1">
                <a:lnSpc>
                  <a:spcPct val="80000"/>
                </a:lnSpc>
                <a:spcBef>
                  <a:spcPct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(1) </a:t>
              </a:r>
            </a:p>
            <a:p>
              <a:pPr marL="0" marR="0" lvl="0" indent="0" algn="ctr" defTabSz="910338" rtl="0" eaLnBrk="1" fontAlgn="auto" latinLnBrk="0" hangingPunct="1">
                <a:lnSpc>
                  <a:spcPct val="80000"/>
                </a:lnSpc>
                <a:spcBef>
                  <a:spcPct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 </a:t>
              </a:r>
              <a:r>
                <a:rPr kumimoji="0" lang="en-US" altLang="zh-CN" sz="2800" b="0" i="0" u="none" strike="noStrike" kern="1200" cap="none" spc="0" normalizeH="0" baseline="0" noProof="0" dirty="0" err="1">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tăng</a:t>
              </a:r>
              <a:r>
                <a:rPr kumimoji="0" lang="en-US" altLang="zh-CN"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 </a:t>
              </a:r>
              <a:r>
                <a:rPr kumimoji="0" lang="en-US" altLang="zh-CN" sz="2800" b="0" i="0" u="none" strike="noStrike" kern="1200" cap="none" spc="0" normalizeH="0" baseline="0" noProof="0" dirty="0" err="1">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dần</a:t>
              </a:r>
              <a:endParaRPr kumimoji="0" lang="en-US"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endParaRPr>
            </a:p>
          </p:txBody>
        </p:sp>
        <p:sp>
          <p:nvSpPr>
            <p:cNvPr id="16" name="Title 3"/>
            <p:cNvSpPr txBox="1">
              <a:spLocks/>
            </p:cNvSpPr>
            <p:nvPr/>
          </p:nvSpPr>
          <p:spPr>
            <a:xfrm>
              <a:off x="5903434" y="2875767"/>
              <a:ext cx="778790" cy="562710"/>
            </a:xfrm>
            <a:prstGeom prst="rect">
              <a:avLst/>
            </a:prstGeom>
          </p:spPr>
          <p:txBody>
            <a:bodyPr/>
            <a:lstStyle>
              <a:lvl1pPr algn="l" defTabSz="914400" rtl="0" eaLnBrk="1" latinLnBrk="0" hangingPunct="1">
                <a:lnSpc>
                  <a:spcPct val="70000"/>
                </a:lnSpc>
                <a:spcBef>
                  <a:spcPct val="0"/>
                </a:spcBef>
                <a:buNone/>
                <a:defRPr sz="3600" b="1" i="0" kern="1200">
                  <a:solidFill>
                    <a:schemeClr val="tx1"/>
                  </a:solidFill>
                  <a:latin typeface="Roboto Thin" charset="0"/>
                  <a:ea typeface="Roboto Thin" charset="0"/>
                  <a:cs typeface="Roboto Thin" charset="0"/>
                </a:defRPr>
              </a:lvl1pPr>
            </a:lstStyle>
            <a:p>
              <a:pPr marL="0" marR="0" lvl="0" indent="0" algn="ctr" defTabSz="910338" rtl="0" eaLnBrk="1" fontAlgn="auto" latinLnBrk="0" hangingPunct="1">
                <a:lnSpc>
                  <a:spcPct val="80000"/>
                </a:lnSpc>
                <a:spcBef>
                  <a:spcPct val="0"/>
                </a:spcBef>
                <a:spcAft>
                  <a:spcPts val="0"/>
                </a:spcAft>
                <a:buClrTx/>
                <a:buSzTx/>
                <a:buFontTx/>
                <a:buNone/>
                <a:tabLst/>
                <a:defRPr/>
              </a:pPr>
              <a:endParaRPr kumimoji="0" lang="en-US"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endParaRPr>
            </a:p>
          </p:txBody>
        </p:sp>
      </p:grpSp>
      <p:grpSp>
        <p:nvGrpSpPr>
          <p:cNvPr id="23" name="Group 22"/>
          <p:cNvGrpSpPr/>
          <p:nvPr/>
        </p:nvGrpSpPr>
        <p:grpSpPr>
          <a:xfrm>
            <a:off x="6995095" y="3037340"/>
            <a:ext cx="2136602" cy="2136606"/>
            <a:chOff x="8618999" y="836555"/>
            <a:chExt cx="2360903" cy="2360907"/>
          </a:xfrm>
        </p:grpSpPr>
        <p:sp>
          <p:nvSpPr>
            <p:cNvPr id="9" name="Rounded Rectangle 8"/>
            <p:cNvSpPr/>
            <p:nvPr/>
          </p:nvSpPr>
          <p:spPr>
            <a:xfrm rot="2700000">
              <a:off x="8618997" y="836557"/>
              <a:ext cx="2360907" cy="2360903"/>
            </a:xfrm>
            <a:prstGeom prst="roundRect">
              <a:avLst>
                <a:gd name="adj" fmla="val 34663"/>
              </a:avLst>
            </a:prstGeom>
            <a:solidFill>
              <a:schemeClr val="bg1"/>
            </a:solidFill>
            <a:ln>
              <a:noFill/>
            </a:ln>
            <a:effectLst>
              <a:outerShdw blurRad="101600" dist="38100" dir="5400000" algn="t"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1046" b="0" i="0" u="none" strike="noStrike" kern="1200" cap="none" spc="0" normalizeH="0" baseline="0" noProof="0" dirty="0">
                <a:ln>
                  <a:noFill/>
                </a:ln>
                <a:solidFill>
                  <a:srgbClr val="2196F3"/>
                </a:solidFill>
                <a:effectLst/>
                <a:uLnTx/>
                <a:uFillTx/>
                <a:cs typeface="+mn-ea"/>
                <a:sym typeface="+mn-lt"/>
              </a:endParaRPr>
            </a:p>
          </p:txBody>
        </p:sp>
        <p:sp>
          <p:nvSpPr>
            <p:cNvPr id="19" name="Title 3"/>
            <p:cNvSpPr txBox="1">
              <a:spLocks/>
            </p:cNvSpPr>
            <p:nvPr/>
          </p:nvSpPr>
          <p:spPr>
            <a:xfrm>
              <a:off x="8693120" y="970745"/>
              <a:ext cx="2265239" cy="618981"/>
            </a:xfrm>
            <a:prstGeom prst="rect">
              <a:avLst/>
            </a:prstGeom>
          </p:spPr>
          <p:txBody>
            <a:bodyPr/>
            <a:lstStyle>
              <a:lvl1pPr algn="l" defTabSz="914400" rtl="0" eaLnBrk="1" latinLnBrk="0" hangingPunct="1">
                <a:lnSpc>
                  <a:spcPct val="70000"/>
                </a:lnSpc>
                <a:spcBef>
                  <a:spcPct val="0"/>
                </a:spcBef>
                <a:buNone/>
                <a:defRPr sz="3600" b="1" i="0" kern="1200">
                  <a:solidFill>
                    <a:schemeClr val="tx1"/>
                  </a:solidFill>
                  <a:latin typeface="Roboto Thin" charset="0"/>
                  <a:ea typeface="Roboto Thin" charset="0"/>
                  <a:cs typeface="Roboto Thin" charset="0"/>
                </a:defRPr>
              </a:lvl1pPr>
            </a:lstStyle>
            <a:p>
              <a:pPr algn="ctr" defTabSz="910338">
                <a:lnSpc>
                  <a:spcPct val="80000"/>
                </a:lnSpc>
                <a:defRPr/>
              </a:pPr>
              <a:r>
                <a:rPr kumimoji="0" lang="en-US" altLang="zh-CN" sz="2800" b="0" i="0" u="none" strike="noStrike" kern="1200" cap="none" spc="0" normalizeH="0" baseline="0" noProof="0" dirty="0">
                  <a:ln>
                    <a:noFill/>
                  </a:ln>
                  <a:solidFill>
                    <a:srgbClr val="222222"/>
                  </a:solidFill>
                  <a:effectLst/>
                  <a:uLnTx/>
                  <a:uFillTx/>
                  <a:latin typeface="Times New Roman" panose="02020603050405020304" pitchFamily="18" charset="0"/>
                  <a:ea typeface="+mn-ea"/>
                  <a:cs typeface="Times New Roman" panose="02020603050405020304" pitchFamily="18" charset="0"/>
                  <a:sym typeface="+mn-lt"/>
                </a:rPr>
                <a:t>(2) </a:t>
              </a:r>
              <a:r>
                <a:rPr kumimoji="0" lang="en-US" altLang="zh-CN" sz="2800" b="0" i="0" u="none" strike="noStrike" kern="1200" cap="none" spc="0" normalizeH="0" baseline="0" noProof="0" dirty="0" err="1">
                  <a:ln>
                    <a:noFill/>
                  </a:ln>
                  <a:solidFill>
                    <a:srgbClr val="222222"/>
                  </a:solidFill>
                  <a:effectLst/>
                  <a:uLnTx/>
                  <a:uFillTx/>
                  <a:latin typeface="Times New Roman" panose="02020603050405020304" pitchFamily="18" charset="0"/>
                  <a:ea typeface="+mn-ea"/>
                  <a:cs typeface="Times New Roman" panose="02020603050405020304" pitchFamily="18" charset="0"/>
                  <a:sym typeface="+mn-lt"/>
                </a:rPr>
                <a:t>Cùng</a:t>
              </a:r>
              <a:r>
                <a:rPr kumimoji="0" lang="en-US" altLang="zh-CN" sz="2800" b="0" i="0" u="none" strike="noStrike" kern="1200" cap="none" spc="0" normalizeH="0" baseline="0" noProof="0" dirty="0">
                  <a:ln>
                    <a:noFill/>
                  </a:ln>
                  <a:solidFill>
                    <a:srgbClr val="222222"/>
                  </a:solidFill>
                  <a:effectLst/>
                  <a:uLnTx/>
                  <a:uFillTx/>
                  <a:latin typeface="Times New Roman" panose="02020603050405020304" pitchFamily="18" charset="0"/>
                  <a:ea typeface="+mn-ea"/>
                  <a:cs typeface="Times New Roman" panose="02020603050405020304" pitchFamily="18" charset="0"/>
                  <a:sym typeface="+mn-lt"/>
                </a:rPr>
                <a:t> …………………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0" dirty="0" err="1">
                  <a:effectLst/>
                  <a:latin typeface="Times New Roman" panose="02020603050405020304" pitchFamily="18" charset="0"/>
                  <a:ea typeface="Calibri" panose="020F0502020204030204" pitchFamily="34" charset="0"/>
                  <a:cs typeface="Times New Roman" panose="02020603050405020304" pitchFamily="18" charset="0"/>
                </a:rPr>
                <a:t>Cùng</a:t>
              </a:r>
              <a:r>
                <a:rPr lang="en-US" sz="2800" b="0" dirty="0">
                  <a:effectLst/>
                  <a:latin typeface="Times New Roman" panose="02020603050405020304" pitchFamily="18" charset="0"/>
                  <a:ea typeface="Calibri" panose="020F0502020204030204" pitchFamily="34" charset="0"/>
                  <a:cs typeface="Times New Roman" panose="02020603050405020304" pitchFamily="18" charset="0"/>
                </a:rPr>
                <a:t> chu </a:t>
              </a:r>
              <a:r>
                <a:rPr lang="en-US" sz="2800" b="0" dirty="0" err="1">
                  <a:effectLst/>
                  <a:latin typeface="Times New Roman" panose="02020603050405020304" pitchFamily="18" charset="0"/>
                  <a:ea typeface="Calibri" panose="020F0502020204030204" pitchFamily="34" charset="0"/>
                  <a:cs typeface="Times New Roman" panose="02020603050405020304" pitchFamily="18" charset="0"/>
                </a:rPr>
                <a:t>kỳ</a:t>
              </a:r>
              <a:r>
                <a:rPr lang="en-US" sz="2800" b="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0" dirty="0" err="1">
                  <a:effectLst/>
                  <a:latin typeface="Times New Roman" panose="02020603050405020304" pitchFamily="18" charset="0"/>
                  <a:ea typeface="Calibri" panose="020F0502020204030204" pitchFamily="34" charset="0"/>
                  <a:cs typeface="Times New Roman" panose="02020603050405020304" pitchFamily="18" charset="0"/>
                </a:rPr>
                <a:t>hàng</a:t>
              </a:r>
              <a:r>
                <a:rPr lang="en-US" sz="2800" b="0" dirty="0">
                  <a:effectLst/>
                  <a:latin typeface="Times New Roman" panose="02020603050405020304" pitchFamily="18" charset="0"/>
                  <a:ea typeface="Calibri" panose="020F0502020204030204" pitchFamily="34" charset="0"/>
                  <a:cs typeface="Times New Roman" panose="02020603050405020304" pitchFamily="18" charset="0"/>
                </a:rPr>
                <a:t>). </a:t>
              </a:r>
              <a:endParaRPr lang="vi-VN" sz="2800" b="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ctr" defTabSz="910338" rtl="0" eaLnBrk="1" fontAlgn="auto" latinLnBrk="0" hangingPunct="1">
                <a:lnSpc>
                  <a:spcPct val="80000"/>
                </a:lnSpc>
                <a:spcBef>
                  <a:spcPct val="0"/>
                </a:spcBef>
                <a:spcAft>
                  <a:spcPts val="0"/>
                </a:spcAft>
                <a:buClrTx/>
                <a:buSzTx/>
                <a:buFontTx/>
                <a:buNone/>
                <a:tabLst/>
                <a:defRPr/>
              </a:pPr>
              <a:endParaRPr kumimoji="0" lang="en-US" sz="2800" b="0" i="0" u="none" strike="noStrike" kern="1200" cap="none" spc="0" normalizeH="0" baseline="0" noProof="0" dirty="0">
                <a:ln>
                  <a:noFill/>
                </a:ln>
                <a:solidFill>
                  <a:srgbClr val="222222"/>
                </a:solidFill>
                <a:effectLst/>
                <a:uLnTx/>
                <a:uFillTx/>
                <a:latin typeface="Times New Roman" panose="02020603050405020304" pitchFamily="18" charset="0"/>
                <a:ea typeface="+mn-ea"/>
                <a:cs typeface="Times New Roman" panose="02020603050405020304" pitchFamily="18" charset="0"/>
                <a:sym typeface="+mn-lt"/>
              </a:endParaRPr>
            </a:p>
          </p:txBody>
        </p:sp>
      </p:grpSp>
      <p:sp>
        <p:nvSpPr>
          <p:cNvPr id="3" name="矩形 2"/>
          <p:cNvSpPr/>
          <p:nvPr/>
        </p:nvSpPr>
        <p:spPr>
          <a:xfrm>
            <a:off x="1469181" y="170317"/>
            <a:ext cx="4929555" cy="646331"/>
          </a:xfrm>
          <a:prstGeom prst="rect">
            <a:avLst/>
          </a:prstGeom>
        </p:spPr>
        <p:txBody>
          <a:bodyPr wrap="none">
            <a:spAutoFit/>
          </a:bodyPr>
          <a:lstStyle/>
          <a:p>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Cấu</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tạo</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bảng</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tuần</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hoàn</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44" name="文本框 43"/>
          <p:cNvSpPr txBox="1"/>
          <p:nvPr/>
        </p:nvSpPr>
        <p:spPr>
          <a:xfrm>
            <a:off x="391027" y="274598"/>
            <a:ext cx="748923" cy="769441"/>
          </a:xfrm>
          <a:prstGeom prst="rect">
            <a:avLst/>
          </a:prstGeom>
          <a:noFill/>
        </p:spPr>
        <p:txBody>
          <a:bodyPr wrap="none" rtlCol="0">
            <a:spAutoFit/>
          </a:bodyPr>
          <a:lstStyle/>
          <a:p>
            <a:r>
              <a:rPr lang="en-US" altLang="zh-CN" sz="4400" b="1" dirty="0">
                <a:solidFill>
                  <a:schemeClr val="accent2"/>
                </a:solidFill>
                <a:latin typeface="Times New Roman" panose="02020603050405020304" pitchFamily="18" charset="0"/>
                <a:cs typeface="Times New Roman" panose="02020603050405020304" pitchFamily="18" charset="0"/>
                <a:sym typeface="+mn-lt"/>
              </a:rPr>
              <a:t>01</a:t>
            </a:r>
            <a:endParaRPr lang="zh-CN" altLang="en-US" sz="4400" b="1" dirty="0">
              <a:solidFill>
                <a:schemeClr val="accent2"/>
              </a:solidFill>
              <a:latin typeface="Times New Roman" panose="02020603050405020304" pitchFamily="18" charset="0"/>
              <a:cs typeface="Times New Roman" panose="02020603050405020304" pitchFamily="18" charset="0"/>
              <a:sym typeface="+mn-lt"/>
            </a:endParaRPr>
          </a:p>
        </p:txBody>
      </p:sp>
      <p:graphicFrame>
        <p:nvGraphicFramePr>
          <p:cNvPr id="2" name="Table 3">
            <a:extLst>
              <a:ext uri="{FF2B5EF4-FFF2-40B4-BE49-F238E27FC236}">
                <a16:creationId xmlns:a16="http://schemas.microsoft.com/office/drawing/2014/main" id="{48ED3435-BAE7-4CE4-8076-AD1AD0452EBA}"/>
              </a:ext>
            </a:extLst>
          </p:cNvPr>
          <p:cNvGraphicFramePr>
            <a:graphicFrameLocks noGrp="1"/>
          </p:cNvGraphicFramePr>
          <p:nvPr>
            <p:extLst>
              <p:ext uri="{D42A27DB-BD31-4B8C-83A1-F6EECF244321}">
                <p14:modId xmlns:p14="http://schemas.microsoft.com/office/powerpoint/2010/main" val="1420286315"/>
              </p:ext>
            </p:extLst>
          </p:nvPr>
        </p:nvGraphicFramePr>
        <p:xfrm>
          <a:off x="1410909" y="2535270"/>
          <a:ext cx="2446756" cy="2048262"/>
        </p:xfrm>
        <a:graphic>
          <a:graphicData uri="http://schemas.openxmlformats.org/drawingml/2006/table">
            <a:tbl>
              <a:tblPr firstRow="1" bandRow="1">
                <a:tableStyleId>{0505E3EF-67EA-436B-97B2-0124C06EBD24}</a:tableStyleId>
              </a:tblPr>
              <a:tblGrid>
                <a:gridCol w="611689">
                  <a:extLst>
                    <a:ext uri="{9D8B030D-6E8A-4147-A177-3AD203B41FA5}">
                      <a16:colId xmlns:a16="http://schemas.microsoft.com/office/drawing/2014/main" val="236506384"/>
                    </a:ext>
                  </a:extLst>
                </a:gridCol>
                <a:gridCol w="611689">
                  <a:extLst>
                    <a:ext uri="{9D8B030D-6E8A-4147-A177-3AD203B41FA5}">
                      <a16:colId xmlns:a16="http://schemas.microsoft.com/office/drawing/2014/main" val="916058759"/>
                    </a:ext>
                  </a:extLst>
                </a:gridCol>
                <a:gridCol w="611689">
                  <a:extLst>
                    <a:ext uri="{9D8B030D-6E8A-4147-A177-3AD203B41FA5}">
                      <a16:colId xmlns:a16="http://schemas.microsoft.com/office/drawing/2014/main" val="1901516735"/>
                    </a:ext>
                  </a:extLst>
                </a:gridCol>
                <a:gridCol w="611689">
                  <a:extLst>
                    <a:ext uri="{9D8B030D-6E8A-4147-A177-3AD203B41FA5}">
                      <a16:colId xmlns:a16="http://schemas.microsoft.com/office/drawing/2014/main" val="2725903762"/>
                    </a:ext>
                  </a:extLst>
                </a:gridCol>
              </a:tblGrid>
              <a:tr h="510034">
                <a:tc>
                  <a:txBody>
                    <a:bodyPr/>
                    <a:lstStyle/>
                    <a:p>
                      <a:pPr algn="ctr"/>
                      <a:endParaRPr lang="vi-VN" sz="2800" b="0" i="1" dirty="0">
                        <a:solidFill>
                          <a:srgbClr val="7030A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vi-V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vi-V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vi-V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91834156"/>
                  </a:ext>
                </a:extLst>
              </a:tr>
              <a:tr h="510034">
                <a:tc>
                  <a:txBody>
                    <a:bodyPr/>
                    <a:lstStyle/>
                    <a:p>
                      <a:endParaRPr lang="vi-V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gridSpan="3">
                  <a:txBody>
                    <a:bodyPr/>
                    <a:lstStyle/>
                    <a:p>
                      <a:endParaRPr lang="vi-VN"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3" hMerge="1">
                  <a:txBody>
                    <a:bodyPr/>
                    <a:lstStyle/>
                    <a:p>
                      <a:endParaRPr lang="vi-VN"/>
                    </a:p>
                  </a:txBody>
                  <a:tcPr/>
                </a:tc>
                <a:tc rowSpan="3" hMerge="1">
                  <a:txBody>
                    <a:bodyPr/>
                    <a:lstStyle/>
                    <a:p>
                      <a:endParaRPr lang="vi-VN"/>
                    </a:p>
                  </a:txBody>
                  <a:tcPr/>
                </a:tc>
                <a:extLst>
                  <a:ext uri="{0D108BD9-81ED-4DB2-BD59-A6C34878D82A}">
                    <a16:rowId xmlns:a16="http://schemas.microsoft.com/office/drawing/2014/main" val="3925221437"/>
                  </a:ext>
                </a:extLst>
              </a:tr>
              <a:tr h="510034">
                <a:tc>
                  <a:txBody>
                    <a:bodyPr/>
                    <a:lstStyle/>
                    <a:p>
                      <a:endParaRPr lang="vi-V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vMerge="1">
                  <a:txBody>
                    <a:bodyPr/>
                    <a:lstStyle/>
                    <a:p>
                      <a:endParaRPr lang="vi-VN" dirty="0"/>
                    </a:p>
                  </a:txBody>
                  <a:tcPr/>
                </a:tc>
                <a:tc hMerge="1" vMerge="1">
                  <a:txBody>
                    <a:bodyPr/>
                    <a:lstStyle/>
                    <a:p>
                      <a:endParaRPr lang="vi-VN" dirty="0"/>
                    </a:p>
                  </a:txBody>
                  <a:tcPr/>
                </a:tc>
                <a:tc hMerge="1" vMerge="1">
                  <a:txBody>
                    <a:bodyPr/>
                    <a:lstStyle/>
                    <a:p>
                      <a:endParaRPr lang="vi-VN" dirty="0"/>
                    </a:p>
                  </a:txBody>
                  <a:tcPr/>
                </a:tc>
                <a:extLst>
                  <a:ext uri="{0D108BD9-81ED-4DB2-BD59-A6C34878D82A}">
                    <a16:rowId xmlns:a16="http://schemas.microsoft.com/office/drawing/2014/main" val="2896373005"/>
                  </a:ext>
                </a:extLst>
              </a:tr>
              <a:tr h="510034">
                <a:tc>
                  <a:txBody>
                    <a:bodyPr/>
                    <a:lstStyle/>
                    <a:p>
                      <a:endParaRPr lang="vi-V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vMerge="1">
                  <a:txBody>
                    <a:bodyPr/>
                    <a:lstStyle/>
                    <a:p>
                      <a:endParaRPr lang="vi-VN"/>
                    </a:p>
                  </a:txBody>
                  <a:tcPr/>
                </a:tc>
                <a:tc hMerge="1" vMerge="1">
                  <a:txBody>
                    <a:bodyPr/>
                    <a:lstStyle/>
                    <a:p>
                      <a:endParaRPr lang="vi-VN" dirty="0"/>
                    </a:p>
                  </a:txBody>
                  <a:tcPr/>
                </a:tc>
                <a:tc hMerge="1" vMerge="1">
                  <a:txBody>
                    <a:bodyPr/>
                    <a:lstStyle/>
                    <a:p>
                      <a:endParaRPr lang="vi-VN" dirty="0"/>
                    </a:p>
                  </a:txBody>
                  <a:tcPr/>
                </a:tc>
                <a:extLst>
                  <a:ext uri="{0D108BD9-81ED-4DB2-BD59-A6C34878D82A}">
                    <a16:rowId xmlns:a16="http://schemas.microsoft.com/office/drawing/2014/main" val="838157860"/>
                  </a:ext>
                </a:extLst>
              </a:tr>
            </a:tbl>
          </a:graphicData>
        </a:graphic>
      </p:graphicFrame>
      <p:cxnSp>
        <p:nvCxnSpPr>
          <p:cNvPr id="6" name="Straight Arrow Connector 5">
            <a:extLst>
              <a:ext uri="{FF2B5EF4-FFF2-40B4-BE49-F238E27FC236}">
                <a16:creationId xmlns:a16="http://schemas.microsoft.com/office/drawing/2014/main" id="{E4EF924E-C787-49C1-B39E-D460FB184844}"/>
              </a:ext>
            </a:extLst>
          </p:cNvPr>
          <p:cNvCxnSpPr/>
          <p:nvPr/>
        </p:nvCxnSpPr>
        <p:spPr>
          <a:xfrm>
            <a:off x="1410909" y="2314956"/>
            <a:ext cx="2500437"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E8BED71B-EAF5-4FF8-9FAC-4B6FE8D8C6A6}"/>
              </a:ext>
            </a:extLst>
          </p:cNvPr>
          <p:cNvCxnSpPr/>
          <p:nvPr/>
        </p:nvCxnSpPr>
        <p:spPr>
          <a:xfrm>
            <a:off x="1117338" y="2407658"/>
            <a:ext cx="0" cy="226186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1BA906B4-DFE8-4E37-B8DA-96C3D12CF0F0}"/>
              </a:ext>
            </a:extLst>
          </p:cNvPr>
          <p:cNvSpPr txBox="1"/>
          <p:nvPr/>
        </p:nvSpPr>
        <p:spPr>
          <a:xfrm>
            <a:off x="1905478" y="1791736"/>
            <a:ext cx="1612970" cy="523220"/>
          </a:xfrm>
          <a:prstGeom prst="rect">
            <a:avLst/>
          </a:prstGeom>
          <a:noFill/>
        </p:spPr>
        <p:txBody>
          <a:bodyPr wrap="square" rtlCol="0">
            <a:spAutoFit/>
          </a:bodyPr>
          <a:lstStyle/>
          <a:p>
            <a:r>
              <a:rPr lang="en-US" sz="2800" i="1" dirty="0">
                <a:solidFill>
                  <a:srgbClr val="7030A0"/>
                </a:solidFill>
                <a:latin typeface="Times New Roman" panose="02020603050405020304" pitchFamily="18" charset="0"/>
                <a:cs typeface="Times New Roman" panose="02020603050405020304" pitchFamily="18" charset="0"/>
              </a:rPr>
              <a:t>Chu </a:t>
            </a:r>
            <a:r>
              <a:rPr lang="en-US" sz="2800" i="1" dirty="0" err="1">
                <a:solidFill>
                  <a:srgbClr val="7030A0"/>
                </a:solidFill>
                <a:latin typeface="Times New Roman" panose="02020603050405020304" pitchFamily="18" charset="0"/>
                <a:cs typeface="Times New Roman" panose="02020603050405020304" pitchFamily="18" charset="0"/>
              </a:rPr>
              <a:t>kỳ</a:t>
            </a:r>
            <a:endParaRPr lang="vi-VN" sz="2800" i="1" dirty="0">
              <a:solidFill>
                <a:srgbClr val="7030A0"/>
              </a:solidFill>
              <a:latin typeface="Times New Roman" panose="02020603050405020304" pitchFamily="18" charset="0"/>
              <a:cs typeface="Times New Roman" panose="02020603050405020304" pitchFamily="18" charset="0"/>
            </a:endParaRPr>
          </a:p>
        </p:txBody>
      </p:sp>
      <p:sp>
        <p:nvSpPr>
          <p:cNvPr id="35" name="TextBox 34">
            <a:extLst>
              <a:ext uri="{FF2B5EF4-FFF2-40B4-BE49-F238E27FC236}">
                <a16:creationId xmlns:a16="http://schemas.microsoft.com/office/drawing/2014/main" id="{D000F095-BDAA-479F-A867-27FBD460D009}"/>
              </a:ext>
            </a:extLst>
          </p:cNvPr>
          <p:cNvSpPr txBox="1"/>
          <p:nvPr/>
        </p:nvSpPr>
        <p:spPr>
          <a:xfrm rot="16200000">
            <a:off x="287570" y="3347131"/>
            <a:ext cx="1117717" cy="523220"/>
          </a:xfrm>
          <a:prstGeom prst="rect">
            <a:avLst/>
          </a:prstGeom>
          <a:noFill/>
        </p:spPr>
        <p:txBody>
          <a:bodyPr wrap="square" rtlCol="0">
            <a:spAutoFit/>
          </a:bodyPr>
          <a:lstStyle/>
          <a:p>
            <a:r>
              <a:rPr lang="en-US" sz="2800" i="1" dirty="0" err="1">
                <a:solidFill>
                  <a:srgbClr val="7030A0"/>
                </a:solidFill>
                <a:latin typeface="Times New Roman" panose="02020603050405020304" pitchFamily="18" charset="0"/>
                <a:cs typeface="Times New Roman" panose="02020603050405020304" pitchFamily="18" charset="0"/>
              </a:rPr>
              <a:t>Nhóm</a:t>
            </a:r>
            <a:r>
              <a:rPr lang="en-US" sz="2800" i="1" dirty="0">
                <a:solidFill>
                  <a:srgbClr val="7030A0"/>
                </a:solidFill>
                <a:latin typeface="Times New Roman" panose="02020603050405020304" pitchFamily="18" charset="0"/>
                <a:cs typeface="Times New Roman" panose="02020603050405020304" pitchFamily="18" charset="0"/>
              </a:rPr>
              <a:t> </a:t>
            </a:r>
            <a:endParaRPr lang="vi-VN" sz="2800" i="1" dirty="0">
              <a:solidFill>
                <a:srgbClr val="7030A0"/>
              </a:solidFill>
              <a:latin typeface="Times New Roman" panose="02020603050405020304" pitchFamily="18" charset="0"/>
              <a:cs typeface="Times New Roman" panose="02020603050405020304" pitchFamily="18" charset="0"/>
            </a:endParaRPr>
          </a:p>
        </p:txBody>
      </p:sp>
      <p:sp>
        <p:nvSpPr>
          <p:cNvPr id="41" name="TextBox 40">
            <a:extLst>
              <a:ext uri="{FF2B5EF4-FFF2-40B4-BE49-F238E27FC236}">
                <a16:creationId xmlns:a16="http://schemas.microsoft.com/office/drawing/2014/main" id="{ABF1BE21-2665-487E-AEB1-C689EDD26179}"/>
              </a:ext>
            </a:extLst>
          </p:cNvPr>
          <p:cNvSpPr txBox="1"/>
          <p:nvPr/>
        </p:nvSpPr>
        <p:spPr>
          <a:xfrm>
            <a:off x="4374846" y="1036801"/>
            <a:ext cx="7472740" cy="1569660"/>
          </a:xfrm>
          <a:prstGeom prst="rect">
            <a:avLst/>
          </a:prstGeom>
          <a:solidFill>
            <a:srgbClr val="FFFFCC"/>
          </a:solidFill>
        </p:spPr>
        <p:txBody>
          <a:bodyPr wrap="square">
            <a:spAutoFit/>
          </a:bodyPr>
          <a:lstStyle/>
          <a:p>
            <a:r>
              <a:rPr lang="vi-VN" sz="2400" dirty="0">
                <a:latin typeface="Times New Roman" panose="02020603050405020304" pitchFamily="18" charset="0"/>
                <a:cs typeface="Times New Roman" panose="02020603050405020304" pitchFamily="18" charset="0"/>
              </a:rPr>
              <a:t>a. Điền các cụm từ </a:t>
            </a:r>
            <a:r>
              <a:rPr lang="vi-VN" sz="2400" i="1" dirty="0">
                <a:solidFill>
                  <a:srgbClr val="FF0000"/>
                </a:solidFill>
                <a:latin typeface="Times New Roman" panose="02020603050405020304" pitchFamily="18" charset="0"/>
                <a:cs typeface="Times New Roman" panose="02020603050405020304" pitchFamily="18" charset="0"/>
              </a:rPr>
              <a:t>“số lớp electron”, “điện tích hạt nhân” và “số electron hóa trị” </a:t>
            </a:r>
            <a:r>
              <a:rPr lang="vi-VN" sz="2400" dirty="0">
                <a:latin typeface="Times New Roman" panose="02020603050405020304" pitchFamily="18" charset="0"/>
                <a:cs typeface="Times New Roman" panose="02020603050405020304" pitchFamily="18" charset="0"/>
              </a:rPr>
              <a:t>vào chỗ trống trong các mệnh đề sau   theo đúng các nguyên tắc sắp xếp các nguyên tố trong bảng tuần hoàn</a:t>
            </a:r>
          </a:p>
        </p:txBody>
      </p:sp>
      <p:grpSp>
        <p:nvGrpSpPr>
          <p:cNvPr id="22" name="Group 21">
            <a:extLst>
              <a:ext uri="{FF2B5EF4-FFF2-40B4-BE49-F238E27FC236}">
                <a16:creationId xmlns:a16="http://schemas.microsoft.com/office/drawing/2014/main" id="{AA694E68-37C1-4C24-BB60-261390928A0B}"/>
              </a:ext>
            </a:extLst>
          </p:cNvPr>
          <p:cNvGrpSpPr/>
          <p:nvPr/>
        </p:nvGrpSpPr>
        <p:grpSpPr>
          <a:xfrm>
            <a:off x="9607629" y="2948682"/>
            <a:ext cx="2187791" cy="2136606"/>
            <a:chOff x="9523582" y="3444287"/>
            <a:chExt cx="2187791" cy="2136606"/>
          </a:xfrm>
        </p:grpSpPr>
        <p:sp>
          <p:nvSpPr>
            <p:cNvPr id="26" name="Rounded Rectangle 25"/>
            <p:cNvSpPr/>
            <p:nvPr/>
          </p:nvSpPr>
          <p:spPr>
            <a:xfrm rot="2700000">
              <a:off x="9523580" y="3444289"/>
              <a:ext cx="2136606" cy="2136602"/>
            </a:xfrm>
            <a:prstGeom prst="roundRect">
              <a:avLst>
                <a:gd name="adj" fmla="val 34663"/>
              </a:avLst>
            </a:prstGeom>
            <a:solidFill>
              <a:schemeClr val="bg1"/>
            </a:solidFill>
            <a:ln>
              <a:noFill/>
            </a:ln>
            <a:effectLst>
              <a:outerShdw blurRad="101600" dist="38100" dir="5400000" algn="t"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1046" b="0" i="0" u="none" strike="noStrike" kern="1200" cap="none" spc="0" normalizeH="0" baseline="0" noProof="0" dirty="0">
                <a:ln>
                  <a:noFill/>
                </a:ln>
                <a:solidFill>
                  <a:srgbClr val="2196F3"/>
                </a:solidFill>
                <a:effectLst/>
                <a:uLnTx/>
                <a:uFillTx/>
                <a:cs typeface="+mn-ea"/>
                <a:sym typeface="+mn-lt"/>
              </a:endParaRPr>
            </a:p>
          </p:txBody>
        </p:sp>
        <p:sp>
          <p:nvSpPr>
            <p:cNvPr id="42" name="Title 3">
              <a:extLst>
                <a:ext uri="{FF2B5EF4-FFF2-40B4-BE49-F238E27FC236}">
                  <a16:creationId xmlns:a16="http://schemas.microsoft.com/office/drawing/2014/main" id="{FCE17A6D-47C8-4C7C-BA38-A0F36445D0F1}"/>
                </a:ext>
              </a:extLst>
            </p:cNvPr>
            <p:cNvSpPr txBox="1">
              <a:spLocks/>
            </p:cNvSpPr>
            <p:nvPr/>
          </p:nvSpPr>
          <p:spPr>
            <a:xfrm>
              <a:off x="9661346" y="3575728"/>
              <a:ext cx="2050027" cy="560174"/>
            </a:xfrm>
            <a:prstGeom prst="rect">
              <a:avLst/>
            </a:prstGeom>
          </p:spPr>
          <p:txBody>
            <a:bodyPr/>
            <a:lstStyle>
              <a:lvl1pPr algn="l" defTabSz="914400" rtl="0" eaLnBrk="1" latinLnBrk="0" hangingPunct="1">
                <a:lnSpc>
                  <a:spcPct val="70000"/>
                </a:lnSpc>
                <a:spcBef>
                  <a:spcPct val="0"/>
                </a:spcBef>
                <a:buNone/>
                <a:defRPr sz="3600" b="1" i="0" kern="1200">
                  <a:solidFill>
                    <a:schemeClr val="tx1"/>
                  </a:solidFill>
                  <a:latin typeface="Roboto Thin" charset="0"/>
                  <a:ea typeface="Roboto Thin" charset="0"/>
                  <a:cs typeface="Roboto Thin" charset="0"/>
                </a:defRPr>
              </a:lvl1pPr>
            </a:lstStyle>
            <a:p>
              <a:pPr algn="ctr" defTabSz="910338">
                <a:lnSpc>
                  <a:spcPct val="80000"/>
                </a:lnSpc>
                <a:defRPr/>
              </a:pPr>
              <a:r>
                <a:rPr kumimoji="0" lang="en-US" altLang="zh-CN" sz="2800" b="0" i="0" u="none" strike="noStrike" kern="1200" cap="none" spc="0" normalizeH="0" baseline="0" noProof="0" dirty="0">
                  <a:ln>
                    <a:noFill/>
                  </a:ln>
                  <a:solidFill>
                    <a:srgbClr val="222222"/>
                  </a:solidFill>
                  <a:effectLst/>
                  <a:uLnTx/>
                  <a:uFillTx/>
                  <a:latin typeface="Times New Roman" panose="02020603050405020304" pitchFamily="18" charset="0"/>
                  <a:ea typeface="+mn-ea"/>
                  <a:cs typeface="Times New Roman" panose="02020603050405020304" pitchFamily="18" charset="0"/>
                  <a:sym typeface="+mn-lt"/>
                </a:rPr>
                <a:t>(3) </a:t>
              </a:r>
              <a:r>
                <a:rPr kumimoji="0" lang="en-US" altLang="zh-CN" sz="2800" b="0" i="0" u="none" strike="noStrike" kern="1200" cap="none" spc="0" normalizeH="0" baseline="0" noProof="0" dirty="0" err="1">
                  <a:ln>
                    <a:noFill/>
                  </a:ln>
                  <a:solidFill>
                    <a:srgbClr val="222222"/>
                  </a:solidFill>
                  <a:effectLst/>
                  <a:uLnTx/>
                  <a:uFillTx/>
                  <a:latin typeface="Times New Roman" panose="02020603050405020304" pitchFamily="18" charset="0"/>
                  <a:ea typeface="+mn-ea"/>
                  <a:cs typeface="Times New Roman" panose="02020603050405020304" pitchFamily="18" charset="0"/>
                  <a:sym typeface="+mn-lt"/>
                </a:rPr>
                <a:t>Cùng</a:t>
              </a:r>
              <a:r>
                <a:rPr kumimoji="0" lang="en-US" altLang="zh-CN" sz="2800" b="0" i="0" u="none" strike="noStrike" kern="1200" cap="none" spc="0" normalizeH="0" baseline="0" noProof="0" dirty="0">
                  <a:ln>
                    <a:noFill/>
                  </a:ln>
                  <a:solidFill>
                    <a:srgbClr val="222222"/>
                  </a:solidFill>
                  <a:effectLst/>
                  <a:uLnTx/>
                  <a:uFillTx/>
                  <a:latin typeface="Times New Roman" panose="02020603050405020304" pitchFamily="18" charset="0"/>
                  <a:ea typeface="+mn-ea"/>
                  <a:cs typeface="Times New Roman" panose="02020603050405020304" pitchFamily="18" charset="0"/>
                  <a:sym typeface="+mn-lt"/>
                </a:rPr>
                <a:t> …………………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0" dirty="0" err="1">
                  <a:effectLst/>
                  <a:latin typeface="Times New Roman" panose="02020603050405020304" pitchFamily="18" charset="0"/>
                  <a:ea typeface="Calibri" panose="020F0502020204030204" pitchFamily="34" charset="0"/>
                  <a:cs typeface="Times New Roman" panose="02020603050405020304" pitchFamily="18" charset="0"/>
                </a:rPr>
                <a:t>Cùng</a:t>
              </a:r>
              <a:r>
                <a:rPr lang="en-US" sz="2800" b="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0" dirty="0" err="1">
                  <a:effectLst/>
                  <a:latin typeface="Times New Roman" panose="02020603050405020304" pitchFamily="18" charset="0"/>
                  <a:ea typeface="Calibri" panose="020F0502020204030204" pitchFamily="34" charset="0"/>
                  <a:cs typeface="Times New Roman" panose="02020603050405020304" pitchFamily="18" charset="0"/>
                </a:rPr>
                <a:t>nhóm</a:t>
              </a:r>
              <a:r>
                <a:rPr lang="en-US" sz="2800" b="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0" dirty="0" err="1">
                  <a:effectLst/>
                  <a:latin typeface="Times New Roman" panose="02020603050405020304" pitchFamily="18" charset="0"/>
                  <a:ea typeface="Calibri" panose="020F0502020204030204" pitchFamily="34" charset="0"/>
                  <a:cs typeface="Times New Roman" panose="02020603050405020304" pitchFamily="18" charset="0"/>
                </a:rPr>
                <a:t>cột</a:t>
              </a:r>
              <a:r>
                <a:rPr lang="en-US" sz="2800" b="0" dirty="0">
                  <a:effectLst/>
                  <a:latin typeface="Times New Roman" panose="02020603050405020304" pitchFamily="18" charset="0"/>
                  <a:ea typeface="Calibri" panose="020F0502020204030204" pitchFamily="34" charset="0"/>
                  <a:cs typeface="Times New Roman" panose="02020603050405020304" pitchFamily="18" charset="0"/>
                </a:rPr>
                <a:t>). </a:t>
              </a:r>
              <a:endParaRPr lang="vi-VN" sz="2800" b="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ctr" defTabSz="910338" rtl="0" eaLnBrk="1" fontAlgn="auto" latinLnBrk="0" hangingPunct="1">
                <a:lnSpc>
                  <a:spcPct val="80000"/>
                </a:lnSpc>
                <a:spcBef>
                  <a:spcPct val="0"/>
                </a:spcBef>
                <a:spcAft>
                  <a:spcPts val="0"/>
                </a:spcAft>
                <a:buClrTx/>
                <a:buSzTx/>
                <a:buFontTx/>
                <a:buNone/>
                <a:tabLst/>
                <a:defRPr/>
              </a:pPr>
              <a:endParaRPr kumimoji="0" lang="en-US" sz="2800" b="0" i="0" u="none" strike="noStrike" kern="1200" cap="none" spc="0" normalizeH="0" baseline="0" noProof="0" dirty="0">
                <a:ln>
                  <a:noFill/>
                </a:ln>
                <a:solidFill>
                  <a:srgbClr val="222222"/>
                </a:solidFill>
                <a:effectLst/>
                <a:uLnTx/>
                <a:uFillTx/>
                <a:latin typeface="Times New Roman" panose="02020603050405020304" pitchFamily="18" charset="0"/>
                <a:ea typeface="+mn-ea"/>
                <a:cs typeface="Times New Roman" panose="02020603050405020304" pitchFamily="18" charset="0"/>
                <a:sym typeface="+mn-lt"/>
              </a:endParaRPr>
            </a:p>
          </p:txBody>
        </p:sp>
      </p:grpSp>
      <p:sp>
        <p:nvSpPr>
          <p:cNvPr id="43" name="TextBox 42">
            <a:extLst>
              <a:ext uri="{FF2B5EF4-FFF2-40B4-BE49-F238E27FC236}">
                <a16:creationId xmlns:a16="http://schemas.microsoft.com/office/drawing/2014/main" id="{BAF5E5AA-6C4A-441C-A58D-28B0CB57DE6D}"/>
              </a:ext>
            </a:extLst>
          </p:cNvPr>
          <p:cNvSpPr txBox="1"/>
          <p:nvPr/>
        </p:nvSpPr>
        <p:spPr>
          <a:xfrm>
            <a:off x="1469181" y="5558620"/>
            <a:ext cx="9531755" cy="830997"/>
          </a:xfrm>
          <a:prstGeom prst="rect">
            <a:avLst/>
          </a:prstGeom>
          <a:solidFill>
            <a:srgbClr val="FFFFCC"/>
          </a:solidFill>
        </p:spPr>
        <p:txBody>
          <a:bodyPr wrap="square">
            <a:spAutoFit/>
          </a:bodyPr>
          <a:lstStyle/>
          <a:p>
            <a:r>
              <a:rPr lang="vi-VN" sz="2400" dirty="0">
                <a:latin typeface="Times New Roman" panose="02020603050405020304" pitchFamily="18" charset="0"/>
                <a:cs typeface="Times New Roman" panose="02020603050405020304" pitchFamily="18" charset="0"/>
              </a:rPr>
              <a:t>b. Trong bảng tuần hoàn hiện nay có bao nhiêu nguyên tố, bao nhiêu chu kỳ, bao nhiêu nhóm?</a:t>
            </a:r>
          </a:p>
        </p:txBody>
      </p:sp>
      <p:sp>
        <p:nvSpPr>
          <p:cNvPr id="45" name="TextBox 44">
            <a:extLst>
              <a:ext uri="{FF2B5EF4-FFF2-40B4-BE49-F238E27FC236}">
                <a16:creationId xmlns:a16="http://schemas.microsoft.com/office/drawing/2014/main" id="{E6139CEE-9265-4090-9898-BF3C4BA40B32}"/>
              </a:ext>
            </a:extLst>
          </p:cNvPr>
          <p:cNvSpPr txBox="1"/>
          <p:nvPr/>
        </p:nvSpPr>
        <p:spPr>
          <a:xfrm>
            <a:off x="1501237" y="2551882"/>
            <a:ext cx="558875" cy="523220"/>
          </a:xfrm>
          <a:prstGeom prst="rect">
            <a:avLst/>
          </a:prstGeom>
          <a:noFill/>
        </p:spPr>
        <p:txBody>
          <a:bodyPr wrap="square" rtlCol="0">
            <a:spAutoFit/>
          </a:bodyPr>
          <a:lstStyle/>
          <a:p>
            <a:r>
              <a:rPr lang="en-US" sz="2800" i="1" dirty="0">
                <a:solidFill>
                  <a:srgbClr val="7030A0"/>
                </a:solidFill>
                <a:latin typeface="Times New Roman" panose="02020603050405020304" pitchFamily="18" charset="0"/>
                <a:cs typeface="Times New Roman" panose="02020603050405020304" pitchFamily="18" charset="0"/>
              </a:rPr>
              <a:t>Ô</a:t>
            </a:r>
            <a:endParaRPr lang="vi-VN" sz="2800" i="1"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678545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5"/>
                                        </p:tgtEl>
                                        <p:attrNameLst>
                                          <p:attrName>style.visibility</p:attrName>
                                        </p:attrNameLst>
                                      </p:cBhvr>
                                      <p:to>
                                        <p:strVal val="visible"/>
                                      </p:to>
                                    </p:set>
                                    <p:animEffect transition="in" filter="barn(inVertical)">
                                      <p:cBhvr>
                                        <p:cTn id="12" dur="500"/>
                                        <p:tgtEl>
                                          <p:spTgt spid="4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barn(inVertical)">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wipe(down)">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5"/>
                                        </p:tgtEl>
                                        <p:attrNameLst>
                                          <p:attrName>style.visibility</p:attrName>
                                        </p:attrNameLst>
                                      </p:cBhvr>
                                      <p:to>
                                        <p:strVal val="visible"/>
                                      </p:to>
                                    </p:set>
                                    <p:animEffect transition="in" filter="barn(inVertical)">
                                      <p:cBhvr>
                                        <p:cTn id="32" dur="500"/>
                                        <p:tgtEl>
                                          <p:spTgt spid="35"/>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41"/>
                                        </p:tgtEl>
                                        <p:attrNameLst>
                                          <p:attrName>style.visibility</p:attrName>
                                        </p:attrNameLst>
                                      </p:cBhvr>
                                      <p:to>
                                        <p:strVal val="visible"/>
                                      </p:to>
                                    </p:set>
                                    <p:animEffect transition="in" filter="barn(inVertical)">
                                      <p:cBhvr>
                                        <p:cTn id="37" dur="500"/>
                                        <p:tgtEl>
                                          <p:spTgt spid="41"/>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31"/>
                                        </p:tgtEl>
                                        <p:attrNameLst>
                                          <p:attrName>style.visibility</p:attrName>
                                        </p:attrNameLst>
                                      </p:cBhvr>
                                      <p:to>
                                        <p:strVal val="visible"/>
                                      </p:to>
                                    </p:set>
                                    <p:animEffect transition="in" filter="barn(inVertical)">
                                      <p:cBhvr>
                                        <p:cTn id="42" dur="500"/>
                                        <p:tgtEl>
                                          <p:spTgt spid="31"/>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23"/>
                                        </p:tgtEl>
                                        <p:attrNameLst>
                                          <p:attrName>style.visibility</p:attrName>
                                        </p:attrNameLst>
                                      </p:cBhvr>
                                      <p:to>
                                        <p:strVal val="visible"/>
                                      </p:to>
                                    </p:set>
                                    <p:animEffect transition="in" filter="barn(inVertical)">
                                      <p:cBhvr>
                                        <p:cTn id="47" dur="500"/>
                                        <p:tgtEl>
                                          <p:spTgt spid="23"/>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22"/>
                                        </p:tgtEl>
                                        <p:attrNameLst>
                                          <p:attrName>style.visibility</p:attrName>
                                        </p:attrNameLst>
                                      </p:cBhvr>
                                      <p:to>
                                        <p:strVal val="visible"/>
                                      </p:to>
                                    </p:set>
                                    <p:animEffect transition="in" filter="barn(inVertical)">
                                      <p:cBhvr>
                                        <p:cTn id="52" dur="500"/>
                                        <p:tgtEl>
                                          <p:spTgt spid="22"/>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43"/>
                                        </p:tgtEl>
                                        <p:attrNameLst>
                                          <p:attrName>style.visibility</p:attrName>
                                        </p:attrNameLst>
                                      </p:cBhvr>
                                      <p:to>
                                        <p:strVal val="visible"/>
                                      </p:to>
                                    </p:set>
                                    <p:animEffect transition="in" filter="barn(inVertical)">
                                      <p:cBhvr>
                                        <p:cTn id="57"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35" grpId="0"/>
      <p:bldP spid="41" grpId="0" animBg="1"/>
      <p:bldP spid="43" grpId="0" animBg="1"/>
      <p:bldP spid="4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p:cNvGrpSpPr/>
          <p:nvPr/>
        </p:nvGrpSpPr>
        <p:grpSpPr>
          <a:xfrm>
            <a:off x="4333233" y="2963845"/>
            <a:ext cx="2106275" cy="2106281"/>
            <a:chOff x="5234926" y="2507827"/>
            <a:chExt cx="2115811" cy="2115817"/>
          </a:xfrm>
        </p:grpSpPr>
        <p:sp>
          <p:nvSpPr>
            <p:cNvPr id="8" name="Rounded Rectangle 7"/>
            <p:cNvSpPr/>
            <p:nvPr/>
          </p:nvSpPr>
          <p:spPr>
            <a:xfrm rot="2700000">
              <a:off x="5234923" y="2507830"/>
              <a:ext cx="2115817" cy="2115811"/>
            </a:xfrm>
            <a:prstGeom prst="roundRect">
              <a:avLst>
                <a:gd name="adj" fmla="val 34663"/>
              </a:avLst>
            </a:prstGeom>
            <a:solidFill>
              <a:srgbClr val="A5BEC5"/>
            </a:solidFill>
            <a:ln>
              <a:noFill/>
            </a:ln>
            <a:effectLst>
              <a:outerShdw blurRad="254000" dist="1270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sym typeface="+mn-lt"/>
              </a:endParaRPr>
            </a:p>
          </p:txBody>
        </p:sp>
        <p:sp>
          <p:nvSpPr>
            <p:cNvPr id="13" name="Title 3"/>
            <p:cNvSpPr txBox="1">
              <a:spLocks/>
            </p:cNvSpPr>
            <p:nvPr/>
          </p:nvSpPr>
          <p:spPr>
            <a:xfrm>
              <a:off x="5409368" y="2805009"/>
              <a:ext cx="1810168" cy="274764"/>
            </a:xfrm>
            <a:prstGeom prst="rect">
              <a:avLst/>
            </a:prstGeom>
          </p:spPr>
          <p:txBody>
            <a:bodyPr/>
            <a:lstStyle>
              <a:lvl1pPr algn="l" defTabSz="914400" rtl="0" eaLnBrk="1" latinLnBrk="0" hangingPunct="1">
                <a:lnSpc>
                  <a:spcPct val="70000"/>
                </a:lnSpc>
                <a:spcBef>
                  <a:spcPct val="0"/>
                </a:spcBef>
                <a:buNone/>
                <a:defRPr sz="3600" b="1" i="0" kern="1200">
                  <a:solidFill>
                    <a:schemeClr val="tx1"/>
                  </a:solidFill>
                  <a:latin typeface="Roboto Thin" charset="0"/>
                  <a:ea typeface="Roboto Thin" charset="0"/>
                  <a:cs typeface="Roboto Thin" charset="0"/>
                </a:defRPr>
              </a:lvl1pPr>
            </a:lstStyle>
            <a:p>
              <a:pPr marL="0" marR="0" lvl="0" indent="0" algn="ctr" defTabSz="910338" rtl="0" eaLnBrk="1" fontAlgn="auto" latinLnBrk="0" hangingPunct="1">
                <a:lnSpc>
                  <a:spcPct val="80000"/>
                </a:lnSpc>
                <a:spcBef>
                  <a:spcPct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(1) </a:t>
              </a:r>
            </a:p>
            <a:p>
              <a:pPr marL="0" marR="0" lvl="0" indent="0" algn="ctr" defTabSz="910338" rtl="0" eaLnBrk="1" fontAlgn="auto" latinLnBrk="0" hangingPunct="1">
                <a:lnSpc>
                  <a:spcPct val="80000"/>
                </a:lnSpc>
                <a:spcBef>
                  <a:spcPct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 </a:t>
              </a:r>
              <a:r>
                <a:rPr kumimoji="0" lang="en-US" altLang="zh-CN" sz="2800" b="0" i="0" u="none" strike="noStrike" kern="1200" cap="none" spc="0" normalizeH="0" baseline="0" noProof="0" dirty="0" err="1">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tăng</a:t>
              </a:r>
              <a:r>
                <a:rPr kumimoji="0" lang="en-US" altLang="zh-CN"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 </a:t>
              </a:r>
              <a:r>
                <a:rPr kumimoji="0" lang="en-US" altLang="zh-CN" sz="2800" b="0" i="0" u="none" strike="noStrike" kern="1200" cap="none" spc="0" normalizeH="0" baseline="0" noProof="0" dirty="0" err="1">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dần</a:t>
              </a:r>
              <a:endParaRPr kumimoji="0" lang="en-US"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endParaRPr>
            </a:p>
          </p:txBody>
        </p:sp>
        <p:sp>
          <p:nvSpPr>
            <p:cNvPr id="16" name="Title 3"/>
            <p:cNvSpPr txBox="1">
              <a:spLocks/>
            </p:cNvSpPr>
            <p:nvPr/>
          </p:nvSpPr>
          <p:spPr>
            <a:xfrm>
              <a:off x="5903434" y="2875767"/>
              <a:ext cx="778790" cy="562710"/>
            </a:xfrm>
            <a:prstGeom prst="rect">
              <a:avLst/>
            </a:prstGeom>
          </p:spPr>
          <p:txBody>
            <a:bodyPr/>
            <a:lstStyle>
              <a:lvl1pPr algn="l" defTabSz="914400" rtl="0" eaLnBrk="1" latinLnBrk="0" hangingPunct="1">
                <a:lnSpc>
                  <a:spcPct val="70000"/>
                </a:lnSpc>
                <a:spcBef>
                  <a:spcPct val="0"/>
                </a:spcBef>
                <a:buNone/>
                <a:defRPr sz="3600" b="1" i="0" kern="1200">
                  <a:solidFill>
                    <a:schemeClr val="tx1"/>
                  </a:solidFill>
                  <a:latin typeface="Roboto Thin" charset="0"/>
                  <a:ea typeface="Roboto Thin" charset="0"/>
                  <a:cs typeface="Roboto Thin" charset="0"/>
                </a:defRPr>
              </a:lvl1pPr>
            </a:lstStyle>
            <a:p>
              <a:pPr marL="0" marR="0" lvl="0" indent="0" algn="ctr" defTabSz="910338" rtl="0" eaLnBrk="1" fontAlgn="auto" latinLnBrk="0" hangingPunct="1">
                <a:lnSpc>
                  <a:spcPct val="80000"/>
                </a:lnSpc>
                <a:spcBef>
                  <a:spcPct val="0"/>
                </a:spcBef>
                <a:spcAft>
                  <a:spcPts val="0"/>
                </a:spcAft>
                <a:buClrTx/>
                <a:buSzTx/>
                <a:buFontTx/>
                <a:buNone/>
                <a:tabLst/>
                <a:defRPr/>
              </a:pPr>
              <a:endParaRPr kumimoji="0" lang="en-US"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endParaRPr>
            </a:p>
          </p:txBody>
        </p:sp>
      </p:grpSp>
      <p:grpSp>
        <p:nvGrpSpPr>
          <p:cNvPr id="23" name="Group 22"/>
          <p:cNvGrpSpPr/>
          <p:nvPr/>
        </p:nvGrpSpPr>
        <p:grpSpPr>
          <a:xfrm>
            <a:off x="6995095" y="3037340"/>
            <a:ext cx="2136602" cy="2136606"/>
            <a:chOff x="8618999" y="836555"/>
            <a:chExt cx="2360903" cy="2360907"/>
          </a:xfrm>
        </p:grpSpPr>
        <p:sp>
          <p:nvSpPr>
            <p:cNvPr id="9" name="Rounded Rectangle 8"/>
            <p:cNvSpPr/>
            <p:nvPr/>
          </p:nvSpPr>
          <p:spPr>
            <a:xfrm rot="2700000">
              <a:off x="8618997" y="836557"/>
              <a:ext cx="2360907" cy="2360903"/>
            </a:xfrm>
            <a:prstGeom prst="roundRect">
              <a:avLst>
                <a:gd name="adj" fmla="val 34663"/>
              </a:avLst>
            </a:prstGeom>
            <a:solidFill>
              <a:schemeClr val="bg1"/>
            </a:solidFill>
            <a:ln>
              <a:noFill/>
            </a:ln>
            <a:effectLst>
              <a:outerShdw blurRad="101600" dist="38100" dir="5400000" algn="t"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1046" b="0" i="0" u="none" strike="noStrike" kern="1200" cap="none" spc="0" normalizeH="0" baseline="0" noProof="0" dirty="0">
                <a:ln>
                  <a:noFill/>
                </a:ln>
                <a:solidFill>
                  <a:srgbClr val="2196F3"/>
                </a:solidFill>
                <a:effectLst/>
                <a:uLnTx/>
                <a:uFillTx/>
                <a:cs typeface="+mn-ea"/>
                <a:sym typeface="+mn-lt"/>
              </a:endParaRPr>
            </a:p>
          </p:txBody>
        </p:sp>
        <p:sp>
          <p:nvSpPr>
            <p:cNvPr id="19" name="Title 3"/>
            <p:cNvSpPr txBox="1">
              <a:spLocks/>
            </p:cNvSpPr>
            <p:nvPr/>
          </p:nvSpPr>
          <p:spPr>
            <a:xfrm>
              <a:off x="8693120" y="970745"/>
              <a:ext cx="2265239" cy="618981"/>
            </a:xfrm>
            <a:prstGeom prst="rect">
              <a:avLst/>
            </a:prstGeom>
          </p:spPr>
          <p:txBody>
            <a:bodyPr/>
            <a:lstStyle>
              <a:lvl1pPr algn="l" defTabSz="914400" rtl="0" eaLnBrk="1" latinLnBrk="0" hangingPunct="1">
                <a:lnSpc>
                  <a:spcPct val="70000"/>
                </a:lnSpc>
                <a:spcBef>
                  <a:spcPct val="0"/>
                </a:spcBef>
                <a:buNone/>
                <a:defRPr sz="3600" b="1" i="0" kern="1200">
                  <a:solidFill>
                    <a:schemeClr val="tx1"/>
                  </a:solidFill>
                  <a:latin typeface="Roboto Thin" charset="0"/>
                  <a:ea typeface="Roboto Thin" charset="0"/>
                  <a:cs typeface="Roboto Thin" charset="0"/>
                </a:defRPr>
              </a:lvl1pPr>
            </a:lstStyle>
            <a:p>
              <a:pPr algn="ctr" defTabSz="910338">
                <a:lnSpc>
                  <a:spcPct val="80000"/>
                </a:lnSpc>
                <a:defRPr/>
              </a:pPr>
              <a:r>
                <a:rPr kumimoji="0" lang="en-US" altLang="zh-CN" sz="2800" b="0" i="0" u="none" strike="noStrike" kern="1200" cap="none" spc="0" normalizeH="0" baseline="0" noProof="0" dirty="0">
                  <a:ln>
                    <a:noFill/>
                  </a:ln>
                  <a:solidFill>
                    <a:srgbClr val="222222"/>
                  </a:solidFill>
                  <a:effectLst/>
                  <a:uLnTx/>
                  <a:uFillTx/>
                  <a:latin typeface="Times New Roman" panose="02020603050405020304" pitchFamily="18" charset="0"/>
                  <a:ea typeface="+mn-ea"/>
                  <a:cs typeface="Times New Roman" panose="02020603050405020304" pitchFamily="18" charset="0"/>
                  <a:sym typeface="+mn-lt"/>
                </a:rPr>
                <a:t>(2) </a:t>
              </a:r>
              <a:r>
                <a:rPr kumimoji="0" lang="en-US" altLang="zh-CN" sz="2800" b="0" i="0" u="none" strike="noStrike" kern="1200" cap="none" spc="0" normalizeH="0" baseline="0" noProof="0" dirty="0" err="1">
                  <a:ln>
                    <a:noFill/>
                  </a:ln>
                  <a:solidFill>
                    <a:srgbClr val="222222"/>
                  </a:solidFill>
                  <a:effectLst/>
                  <a:uLnTx/>
                  <a:uFillTx/>
                  <a:latin typeface="Times New Roman" panose="02020603050405020304" pitchFamily="18" charset="0"/>
                  <a:ea typeface="+mn-ea"/>
                  <a:cs typeface="Times New Roman" panose="02020603050405020304" pitchFamily="18" charset="0"/>
                  <a:sym typeface="+mn-lt"/>
                </a:rPr>
                <a:t>Cùng</a:t>
              </a:r>
              <a:r>
                <a:rPr kumimoji="0" lang="en-US" altLang="zh-CN" sz="2800" b="0" i="0" u="none" strike="noStrike" kern="1200" cap="none" spc="0" normalizeH="0" baseline="0" noProof="0" dirty="0">
                  <a:ln>
                    <a:noFill/>
                  </a:ln>
                  <a:solidFill>
                    <a:srgbClr val="222222"/>
                  </a:solidFill>
                  <a:effectLst/>
                  <a:uLnTx/>
                  <a:uFillTx/>
                  <a:latin typeface="Times New Roman" panose="02020603050405020304" pitchFamily="18" charset="0"/>
                  <a:ea typeface="+mn-ea"/>
                  <a:cs typeface="Times New Roman" panose="02020603050405020304" pitchFamily="18" charset="0"/>
                  <a:sym typeface="+mn-lt"/>
                </a:rPr>
                <a:t> …………………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0" dirty="0" err="1">
                  <a:effectLst/>
                  <a:latin typeface="Times New Roman" panose="02020603050405020304" pitchFamily="18" charset="0"/>
                  <a:ea typeface="Calibri" panose="020F0502020204030204" pitchFamily="34" charset="0"/>
                  <a:cs typeface="Times New Roman" panose="02020603050405020304" pitchFamily="18" charset="0"/>
                </a:rPr>
                <a:t>Cùng</a:t>
              </a:r>
              <a:r>
                <a:rPr lang="en-US" sz="2800" b="0" dirty="0">
                  <a:effectLst/>
                  <a:latin typeface="Times New Roman" panose="02020603050405020304" pitchFamily="18" charset="0"/>
                  <a:ea typeface="Calibri" panose="020F0502020204030204" pitchFamily="34" charset="0"/>
                  <a:cs typeface="Times New Roman" panose="02020603050405020304" pitchFamily="18" charset="0"/>
                </a:rPr>
                <a:t> chu </a:t>
              </a:r>
              <a:r>
                <a:rPr lang="en-US" sz="2800" b="0" dirty="0" err="1">
                  <a:effectLst/>
                  <a:latin typeface="Times New Roman" panose="02020603050405020304" pitchFamily="18" charset="0"/>
                  <a:ea typeface="Calibri" panose="020F0502020204030204" pitchFamily="34" charset="0"/>
                  <a:cs typeface="Times New Roman" panose="02020603050405020304" pitchFamily="18" charset="0"/>
                </a:rPr>
                <a:t>kỳ</a:t>
              </a:r>
              <a:r>
                <a:rPr lang="en-US" sz="2800" b="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0" dirty="0" err="1">
                  <a:effectLst/>
                  <a:latin typeface="Times New Roman" panose="02020603050405020304" pitchFamily="18" charset="0"/>
                  <a:ea typeface="Calibri" panose="020F0502020204030204" pitchFamily="34" charset="0"/>
                  <a:cs typeface="Times New Roman" panose="02020603050405020304" pitchFamily="18" charset="0"/>
                </a:rPr>
                <a:t>hàng</a:t>
              </a:r>
              <a:r>
                <a:rPr lang="en-US" sz="2800" b="0" dirty="0">
                  <a:effectLst/>
                  <a:latin typeface="Times New Roman" panose="02020603050405020304" pitchFamily="18" charset="0"/>
                  <a:ea typeface="Calibri" panose="020F0502020204030204" pitchFamily="34" charset="0"/>
                  <a:cs typeface="Times New Roman" panose="02020603050405020304" pitchFamily="18" charset="0"/>
                </a:rPr>
                <a:t>). </a:t>
              </a:r>
              <a:endParaRPr lang="vi-VN" sz="2800" b="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ctr" defTabSz="910338" rtl="0" eaLnBrk="1" fontAlgn="auto" latinLnBrk="0" hangingPunct="1">
                <a:lnSpc>
                  <a:spcPct val="80000"/>
                </a:lnSpc>
                <a:spcBef>
                  <a:spcPct val="0"/>
                </a:spcBef>
                <a:spcAft>
                  <a:spcPts val="0"/>
                </a:spcAft>
                <a:buClrTx/>
                <a:buSzTx/>
                <a:buFontTx/>
                <a:buNone/>
                <a:tabLst/>
                <a:defRPr/>
              </a:pPr>
              <a:endParaRPr kumimoji="0" lang="en-US" sz="2800" b="0" i="0" u="none" strike="noStrike" kern="1200" cap="none" spc="0" normalizeH="0" baseline="0" noProof="0" dirty="0">
                <a:ln>
                  <a:noFill/>
                </a:ln>
                <a:solidFill>
                  <a:srgbClr val="222222"/>
                </a:solidFill>
                <a:effectLst/>
                <a:uLnTx/>
                <a:uFillTx/>
                <a:latin typeface="Times New Roman" panose="02020603050405020304" pitchFamily="18" charset="0"/>
                <a:ea typeface="+mn-ea"/>
                <a:cs typeface="Times New Roman" panose="02020603050405020304" pitchFamily="18" charset="0"/>
                <a:sym typeface="+mn-lt"/>
              </a:endParaRPr>
            </a:p>
          </p:txBody>
        </p:sp>
      </p:grpSp>
      <p:sp>
        <p:nvSpPr>
          <p:cNvPr id="3" name="矩形 2"/>
          <p:cNvSpPr/>
          <p:nvPr/>
        </p:nvSpPr>
        <p:spPr>
          <a:xfrm>
            <a:off x="1469181" y="170317"/>
            <a:ext cx="4929555" cy="646331"/>
          </a:xfrm>
          <a:prstGeom prst="rect">
            <a:avLst/>
          </a:prstGeom>
        </p:spPr>
        <p:txBody>
          <a:bodyPr wrap="none">
            <a:spAutoFit/>
          </a:bodyPr>
          <a:lstStyle/>
          <a:p>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Cấu</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tạo</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bảng</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tuần</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hoàn</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44" name="文本框 43"/>
          <p:cNvSpPr txBox="1"/>
          <p:nvPr/>
        </p:nvSpPr>
        <p:spPr>
          <a:xfrm>
            <a:off x="391027" y="274598"/>
            <a:ext cx="748923" cy="769441"/>
          </a:xfrm>
          <a:prstGeom prst="rect">
            <a:avLst/>
          </a:prstGeom>
          <a:noFill/>
        </p:spPr>
        <p:txBody>
          <a:bodyPr wrap="none" rtlCol="0">
            <a:spAutoFit/>
          </a:bodyPr>
          <a:lstStyle/>
          <a:p>
            <a:r>
              <a:rPr lang="en-US" altLang="zh-CN" sz="4400" b="1" dirty="0">
                <a:solidFill>
                  <a:schemeClr val="accent2"/>
                </a:solidFill>
                <a:latin typeface="Times New Roman" panose="02020603050405020304" pitchFamily="18" charset="0"/>
                <a:cs typeface="Times New Roman" panose="02020603050405020304" pitchFamily="18" charset="0"/>
                <a:sym typeface="+mn-lt"/>
              </a:rPr>
              <a:t>01</a:t>
            </a:r>
            <a:endParaRPr lang="zh-CN" altLang="en-US" sz="4400" b="1" dirty="0">
              <a:solidFill>
                <a:schemeClr val="accent2"/>
              </a:solidFill>
              <a:latin typeface="Times New Roman" panose="02020603050405020304" pitchFamily="18" charset="0"/>
              <a:cs typeface="Times New Roman" panose="02020603050405020304" pitchFamily="18" charset="0"/>
              <a:sym typeface="+mn-lt"/>
            </a:endParaRPr>
          </a:p>
        </p:txBody>
      </p:sp>
      <p:graphicFrame>
        <p:nvGraphicFramePr>
          <p:cNvPr id="2" name="Table 3">
            <a:extLst>
              <a:ext uri="{FF2B5EF4-FFF2-40B4-BE49-F238E27FC236}">
                <a16:creationId xmlns:a16="http://schemas.microsoft.com/office/drawing/2014/main" id="{48ED3435-BAE7-4CE4-8076-AD1AD0452EBA}"/>
              </a:ext>
            </a:extLst>
          </p:cNvPr>
          <p:cNvGraphicFramePr>
            <a:graphicFrameLocks noGrp="1"/>
          </p:cNvGraphicFramePr>
          <p:nvPr/>
        </p:nvGraphicFramePr>
        <p:xfrm>
          <a:off x="1410909" y="2535270"/>
          <a:ext cx="2446756" cy="2048262"/>
        </p:xfrm>
        <a:graphic>
          <a:graphicData uri="http://schemas.openxmlformats.org/drawingml/2006/table">
            <a:tbl>
              <a:tblPr firstRow="1" bandRow="1">
                <a:tableStyleId>{0505E3EF-67EA-436B-97B2-0124C06EBD24}</a:tableStyleId>
              </a:tblPr>
              <a:tblGrid>
                <a:gridCol w="611689">
                  <a:extLst>
                    <a:ext uri="{9D8B030D-6E8A-4147-A177-3AD203B41FA5}">
                      <a16:colId xmlns:a16="http://schemas.microsoft.com/office/drawing/2014/main" val="236506384"/>
                    </a:ext>
                  </a:extLst>
                </a:gridCol>
                <a:gridCol w="611689">
                  <a:extLst>
                    <a:ext uri="{9D8B030D-6E8A-4147-A177-3AD203B41FA5}">
                      <a16:colId xmlns:a16="http://schemas.microsoft.com/office/drawing/2014/main" val="916058759"/>
                    </a:ext>
                  </a:extLst>
                </a:gridCol>
                <a:gridCol w="611689">
                  <a:extLst>
                    <a:ext uri="{9D8B030D-6E8A-4147-A177-3AD203B41FA5}">
                      <a16:colId xmlns:a16="http://schemas.microsoft.com/office/drawing/2014/main" val="1901516735"/>
                    </a:ext>
                  </a:extLst>
                </a:gridCol>
                <a:gridCol w="611689">
                  <a:extLst>
                    <a:ext uri="{9D8B030D-6E8A-4147-A177-3AD203B41FA5}">
                      <a16:colId xmlns:a16="http://schemas.microsoft.com/office/drawing/2014/main" val="2725903762"/>
                    </a:ext>
                  </a:extLst>
                </a:gridCol>
              </a:tblGrid>
              <a:tr h="510034">
                <a:tc>
                  <a:txBody>
                    <a:bodyPr/>
                    <a:lstStyle/>
                    <a:p>
                      <a:pPr algn="ctr"/>
                      <a:endParaRPr lang="vi-VN" sz="2800" b="0" i="1" dirty="0">
                        <a:solidFill>
                          <a:srgbClr val="7030A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vi-V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vi-V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vi-V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91834156"/>
                  </a:ext>
                </a:extLst>
              </a:tr>
              <a:tr h="510034">
                <a:tc>
                  <a:txBody>
                    <a:bodyPr/>
                    <a:lstStyle/>
                    <a:p>
                      <a:endParaRPr lang="vi-V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gridSpan="3">
                  <a:txBody>
                    <a:bodyPr/>
                    <a:lstStyle/>
                    <a:p>
                      <a:endParaRPr lang="vi-VN"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3" hMerge="1">
                  <a:txBody>
                    <a:bodyPr/>
                    <a:lstStyle/>
                    <a:p>
                      <a:endParaRPr lang="vi-VN"/>
                    </a:p>
                  </a:txBody>
                  <a:tcPr/>
                </a:tc>
                <a:tc rowSpan="3" hMerge="1">
                  <a:txBody>
                    <a:bodyPr/>
                    <a:lstStyle/>
                    <a:p>
                      <a:endParaRPr lang="vi-VN"/>
                    </a:p>
                  </a:txBody>
                  <a:tcPr/>
                </a:tc>
                <a:extLst>
                  <a:ext uri="{0D108BD9-81ED-4DB2-BD59-A6C34878D82A}">
                    <a16:rowId xmlns:a16="http://schemas.microsoft.com/office/drawing/2014/main" val="3925221437"/>
                  </a:ext>
                </a:extLst>
              </a:tr>
              <a:tr h="510034">
                <a:tc>
                  <a:txBody>
                    <a:bodyPr/>
                    <a:lstStyle/>
                    <a:p>
                      <a:endParaRPr lang="vi-V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vMerge="1">
                  <a:txBody>
                    <a:bodyPr/>
                    <a:lstStyle/>
                    <a:p>
                      <a:endParaRPr lang="vi-VN" dirty="0"/>
                    </a:p>
                  </a:txBody>
                  <a:tcPr/>
                </a:tc>
                <a:tc hMerge="1" vMerge="1">
                  <a:txBody>
                    <a:bodyPr/>
                    <a:lstStyle/>
                    <a:p>
                      <a:endParaRPr lang="vi-VN" dirty="0"/>
                    </a:p>
                  </a:txBody>
                  <a:tcPr/>
                </a:tc>
                <a:tc hMerge="1" vMerge="1">
                  <a:txBody>
                    <a:bodyPr/>
                    <a:lstStyle/>
                    <a:p>
                      <a:endParaRPr lang="vi-VN" dirty="0"/>
                    </a:p>
                  </a:txBody>
                  <a:tcPr/>
                </a:tc>
                <a:extLst>
                  <a:ext uri="{0D108BD9-81ED-4DB2-BD59-A6C34878D82A}">
                    <a16:rowId xmlns:a16="http://schemas.microsoft.com/office/drawing/2014/main" val="2896373005"/>
                  </a:ext>
                </a:extLst>
              </a:tr>
              <a:tr h="510034">
                <a:tc>
                  <a:txBody>
                    <a:bodyPr/>
                    <a:lstStyle/>
                    <a:p>
                      <a:endParaRPr lang="vi-V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vMerge="1">
                  <a:txBody>
                    <a:bodyPr/>
                    <a:lstStyle/>
                    <a:p>
                      <a:endParaRPr lang="vi-VN"/>
                    </a:p>
                  </a:txBody>
                  <a:tcPr/>
                </a:tc>
                <a:tc hMerge="1" vMerge="1">
                  <a:txBody>
                    <a:bodyPr/>
                    <a:lstStyle/>
                    <a:p>
                      <a:endParaRPr lang="vi-VN" dirty="0"/>
                    </a:p>
                  </a:txBody>
                  <a:tcPr/>
                </a:tc>
                <a:tc hMerge="1" vMerge="1">
                  <a:txBody>
                    <a:bodyPr/>
                    <a:lstStyle/>
                    <a:p>
                      <a:endParaRPr lang="vi-VN" dirty="0"/>
                    </a:p>
                  </a:txBody>
                  <a:tcPr/>
                </a:tc>
                <a:extLst>
                  <a:ext uri="{0D108BD9-81ED-4DB2-BD59-A6C34878D82A}">
                    <a16:rowId xmlns:a16="http://schemas.microsoft.com/office/drawing/2014/main" val="838157860"/>
                  </a:ext>
                </a:extLst>
              </a:tr>
            </a:tbl>
          </a:graphicData>
        </a:graphic>
      </p:graphicFrame>
      <p:cxnSp>
        <p:nvCxnSpPr>
          <p:cNvPr id="6" name="Straight Arrow Connector 5">
            <a:extLst>
              <a:ext uri="{FF2B5EF4-FFF2-40B4-BE49-F238E27FC236}">
                <a16:creationId xmlns:a16="http://schemas.microsoft.com/office/drawing/2014/main" id="{E4EF924E-C787-49C1-B39E-D460FB184844}"/>
              </a:ext>
            </a:extLst>
          </p:cNvPr>
          <p:cNvCxnSpPr/>
          <p:nvPr/>
        </p:nvCxnSpPr>
        <p:spPr>
          <a:xfrm>
            <a:off x="1410909" y="2314956"/>
            <a:ext cx="2500437"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E8BED71B-EAF5-4FF8-9FAC-4B6FE8D8C6A6}"/>
              </a:ext>
            </a:extLst>
          </p:cNvPr>
          <p:cNvCxnSpPr/>
          <p:nvPr/>
        </p:nvCxnSpPr>
        <p:spPr>
          <a:xfrm>
            <a:off x="1117338" y="2407658"/>
            <a:ext cx="0" cy="226186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1BA906B4-DFE8-4E37-B8DA-96C3D12CF0F0}"/>
              </a:ext>
            </a:extLst>
          </p:cNvPr>
          <p:cNvSpPr txBox="1"/>
          <p:nvPr/>
        </p:nvSpPr>
        <p:spPr>
          <a:xfrm>
            <a:off x="1905478" y="1791736"/>
            <a:ext cx="1612970" cy="523220"/>
          </a:xfrm>
          <a:prstGeom prst="rect">
            <a:avLst/>
          </a:prstGeom>
          <a:noFill/>
        </p:spPr>
        <p:txBody>
          <a:bodyPr wrap="square" rtlCol="0">
            <a:spAutoFit/>
          </a:bodyPr>
          <a:lstStyle/>
          <a:p>
            <a:r>
              <a:rPr lang="en-US" sz="2800" i="1" dirty="0">
                <a:solidFill>
                  <a:srgbClr val="7030A0"/>
                </a:solidFill>
                <a:latin typeface="Times New Roman" panose="02020603050405020304" pitchFamily="18" charset="0"/>
                <a:cs typeface="Times New Roman" panose="02020603050405020304" pitchFamily="18" charset="0"/>
              </a:rPr>
              <a:t>Chu </a:t>
            </a:r>
            <a:r>
              <a:rPr lang="en-US" sz="2800" i="1" dirty="0" err="1">
                <a:solidFill>
                  <a:srgbClr val="7030A0"/>
                </a:solidFill>
                <a:latin typeface="Times New Roman" panose="02020603050405020304" pitchFamily="18" charset="0"/>
                <a:cs typeface="Times New Roman" panose="02020603050405020304" pitchFamily="18" charset="0"/>
              </a:rPr>
              <a:t>kỳ</a:t>
            </a:r>
            <a:endParaRPr lang="vi-VN" sz="2800" i="1" dirty="0">
              <a:solidFill>
                <a:srgbClr val="7030A0"/>
              </a:solidFill>
              <a:latin typeface="Times New Roman" panose="02020603050405020304" pitchFamily="18" charset="0"/>
              <a:cs typeface="Times New Roman" panose="02020603050405020304" pitchFamily="18" charset="0"/>
            </a:endParaRPr>
          </a:p>
        </p:txBody>
      </p:sp>
      <p:sp>
        <p:nvSpPr>
          <p:cNvPr id="35" name="TextBox 34">
            <a:extLst>
              <a:ext uri="{FF2B5EF4-FFF2-40B4-BE49-F238E27FC236}">
                <a16:creationId xmlns:a16="http://schemas.microsoft.com/office/drawing/2014/main" id="{D000F095-BDAA-479F-A867-27FBD460D009}"/>
              </a:ext>
            </a:extLst>
          </p:cNvPr>
          <p:cNvSpPr txBox="1"/>
          <p:nvPr/>
        </p:nvSpPr>
        <p:spPr>
          <a:xfrm rot="16200000">
            <a:off x="287570" y="3347131"/>
            <a:ext cx="1117717" cy="523220"/>
          </a:xfrm>
          <a:prstGeom prst="rect">
            <a:avLst/>
          </a:prstGeom>
          <a:noFill/>
        </p:spPr>
        <p:txBody>
          <a:bodyPr wrap="square" rtlCol="0">
            <a:spAutoFit/>
          </a:bodyPr>
          <a:lstStyle/>
          <a:p>
            <a:r>
              <a:rPr lang="en-US" sz="2800" i="1" dirty="0" err="1">
                <a:solidFill>
                  <a:srgbClr val="7030A0"/>
                </a:solidFill>
                <a:latin typeface="Times New Roman" panose="02020603050405020304" pitchFamily="18" charset="0"/>
                <a:cs typeface="Times New Roman" panose="02020603050405020304" pitchFamily="18" charset="0"/>
              </a:rPr>
              <a:t>Nhóm</a:t>
            </a:r>
            <a:r>
              <a:rPr lang="en-US" sz="2800" i="1" dirty="0">
                <a:solidFill>
                  <a:srgbClr val="7030A0"/>
                </a:solidFill>
                <a:latin typeface="Times New Roman" panose="02020603050405020304" pitchFamily="18" charset="0"/>
                <a:cs typeface="Times New Roman" panose="02020603050405020304" pitchFamily="18" charset="0"/>
              </a:rPr>
              <a:t> </a:t>
            </a:r>
            <a:endParaRPr lang="vi-VN" sz="2800" i="1" dirty="0">
              <a:solidFill>
                <a:srgbClr val="7030A0"/>
              </a:solidFill>
              <a:latin typeface="Times New Roman" panose="02020603050405020304" pitchFamily="18" charset="0"/>
              <a:cs typeface="Times New Roman" panose="02020603050405020304" pitchFamily="18" charset="0"/>
            </a:endParaRPr>
          </a:p>
        </p:txBody>
      </p:sp>
      <p:sp>
        <p:nvSpPr>
          <p:cNvPr id="41" name="TextBox 40">
            <a:extLst>
              <a:ext uri="{FF2B5EF4-FFF2-40B4-BE49-F238E27FC236}">
                <a16:creationId xmlns:a16="http://schemas.microsoft.com/office/drawing/2014/main" id="{ABF1BE21-2665-487E-AEB1-C689EDD26179}"/>
              </a:ext>
            </a:extLst>
          </p:cNvPr>
          <p:cNvSpPr txBox="1"/>
          <p:nvPr/>
        </p:nvSpPr>
        <p:spPr>
          <a:xfrm>
            <a:off x="4374846" y="1036801"/>
            <a:ext cx="7472740" cy="1569660"/>
          </a:xfrm>
          <a:prstGeom prst="rect">
            <a:avLst/>
          </a:prstGeom>
          <a:solidFill>
            <a:srgbClr val="FFFFCC"/>
          </a:solidFill>
        </p:spPr>
        <p:txBody>
          <a:bodyPr wrap="square">
            <a:spAutoFit/>
          </a:bodyPr>
          <a:lstStyle/>
          <a:p>
            <a:r>
              <a:rPr lang="vi-VN" sz="2400" dirty="0">
                <a:latin typeface="Times New Roman" panose="02020603050405020304" pitchFamily="18" charset="0"/>
                <a:cs typeface="Times New Roman" panose="02020603050405020304" pitchFamily="18" charset="0"/>
              </a:rPr>
              <a:t>a. Điền các cụm từ </a:t>
            </a:r>
            <a:r>
              <a:rPr lang="vi-VN" sz="2400" i="1" dirty="0">
                <a:solidFill>
                  <a:srgbClr val="FF0000"/>
                </a:solidFill>
                <a:latin typeface="Times New Roman" panose="02020603050405020304" pitchFamily="18" charset="0"/>
                <a:cs typeface="Times New Roman" panose="02020603050405020304" pitchFamily="18" charset="0"/>
              </a:rPr>
              <a:t>“số lớp electron”, “điện tích hạt nhân” và “số electron hóa trị” </a:t>
            </a:r>
            <a:r>
              <a:rPr lang="vi-VN" sz="2400" dirty="0">
                <a:latin typeface="Times New Roman" panose="02020603050405020304" pitchFamily="18" charset="0"/>
                <a:cs typeface="Times New Roman" panose="02020603050405020304" pitchFamily="18" charset="0"/>
              </a:rPr>
              <a:t>vào chỗ trống trong các mệnh đề sau   theo đúng các nguyên tắc sắp xếp các nguyên tố trong bảng tuần hoàn</a:t>
            </a:r>
          </a:p>
        </p:txBody>
      </p:sp>
      <p:grpSp>
        <p:nvGrpSpPr>
          <p:cNvPr id="22" name="Group 21">
            <a:extLst>
              <a:ext uri="{FF2B5EF4-FFF2-40B4-BE49-F238E27FC236}">
                <a16:creationId xmlns:a16="http://schemas.microsoft.com/office/drawing/2014/main" id="{AA694E68-37C1-4C24-BB60-261390928A0B}"/>
              </a:ext>
            </a:extLst>
          </p:cNvPr>
          <p:cNvGrpSpPr/>
          <p:nvPr/>
        </p:nvGrpSpPr>
        <p:grpSpPr>
          <a:xfrm>
            <a:off x="9607629" y="2948682"/>
            <a:ext cx="2187791" cy="2136606"/>
            <a:chOff x="9523582" y="3444287"/>
            <a:chExt cx="2187791" cy="2136606"/>
          </a:xfrm>
        </p:grpSpPr>
        <p:sp>
          <p:nvSpPr>
            <p:cNvPr id="26" name="Rounded Rectangle 25"/>
            <p:cNvSpPr/>
            <p:nvPr/>
          </p:nvSpPr>
          <p:spPr>
            <a:xfrm rot="2700000">
              <a:off x="9523580" y="3444289"/>
              <a:ext cx="2136606" cy="2136602"/>
            </a:xfrm>
            <a:prstGeom prst="roundRect">
              <a:avLst>
                <a:gd name="adj" fmla="val 34663"/>
              </a:avLst>
            </a:prstGeom>
            <a:solidFill>
              <a:schemeClr val="bg1"/>
            </a:solidFill>
            <a:ln>
              <a:noFill/>
            </a:ln>
            <a:effectLst>
              <a:outerShdw blurRad="101600" dist="38100" dir="5400000" algn="t"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1046" b="0" i="0" u="none" strike="noStrike" kern="1200" cap="none" spc="0" normalizeH="0" baseline="0" noProof="0" dirty="0">
                <a:ln>
                  <a:noFill/>
                </a:ln>
                <a:solidFill>
                  <a:srgbClr val="2196F3"/>
                </a:solidFill>
                <a:effectLst/>
                <a:uLnTx/>
                <a:uFillTx/>
                <a:cs typeface="+mn-ea"/>
                <a:sym typeface="+mn-lt"/>
              </a:endParaRPr>
            </a:p>
          </p:txBody>
        </p:sp>
        <p:sp>
          <p:nvSpPr>
            <p:cNvPr id="42" name="Title 3">
              <a:extLst>
                <a:ext uri="{FF2B5EF4-FFF2-40B4-BE49-F238E27FC236}">
                  <a16:creationId xmlns:a16="http://schemas.microsoft.com/office/drawing/2014/main" id="{FCE17A6D-47C8-4C7C-BA38-A0F36445D0F1}"/>
                </a:ext>
              </a:extLst>
            </p:cNvPr>
            <p:cNvSpPr txBox="1">
              <a:spLocks/>
            </p:cNvSpPr>
            <p:nvPr/>
          </p:nvSpPr>
          <p:spPr>
            <a:xfrm>
              <a:off x="9661346" y="3575728"/>
              <a:ext cx="2050027" cy="560174"/>
            </a:xfrm>
            <a:prstGeom prst="rect">
              <a:avLst/>
            </a:prstGeom>
          </p:spPr>
          <p:txBody>
            <a:bodyPr/>
            <a:lstStyle>
              <a:lvl1pPr algn="l" defTabSz="914400" rtl="0" eaLnBrk="1" latinLnBrk="0" hangingPunct="1">
                <a:lnSpc>
                  <a:spcPct val="70000"/>
                </a:lnSpc>
                <a:spcBef>
                  <a:spcPct val="0"/>
                </a:spcBef>
                <a:buNone/>
                <a:defRPr sz="3600" b="1" i="0" kern="1200">
                  <a:solidFill>
                    <a:schemeClr val="tx1"/>
                  </a:solidFill>
                  <a:latin typeface="Roboto Thin" charset="0"/>
                  <a:ea typeface="Roboto Thin" charset="0"/>
                  <a:cs typeface="Roboto Thin" charset="0"/>
                </a:defRPr>
              </a:lvl1pPr>
            </a:lstStyle>
            <a:p>
              <a:pPr algn="ctr" defTabSz="910338">
                <a:lnSpc>
                  <a:spcPct val="80000"/>
                </a:lnSpc>
                <a:defRPr/>
              </a:pPr>
              <a:r>
                <a:rPr kumimoji="0" lang="en-US" altLang="zh-CN" sz="2800" b="0" i="0" u="none" strike="noStrike" kern="1200" cap="none" spc="0" normalizeH="0" baseline="0" noProof="0" dirty="0">
                  <a:ln>
                    <a:noFill/>
                  </a:ln>
                  <a:solidFill>
                    <a:srgbClr val="222222"/>
                  </a:solidFill>
                  <a:effectLst/>
                  <a:uLnTx/>
                  <a:uFillTx/>
                  <a:latin typeface="Times New Roman" panose="02020603050405020304" pitchFamily="18" charset="0"/>
                  <a:ea typeface="+mn-ea"/>
                  <a:cs typeface="Times New Roman" panose="02020603050405020304" pitchFamily="18" charset="0"/>
                  <a:sym typeface="+mn-lt"/>
                </a:rPr>
                <a:t>(3) </a:t>
              </a:r>
              <a:r>
                <a:rPr kumimoji="0" lang="en-US" altLang="zh-CN" sz="2800" b="0" i="0" u="none" strike="noStrike" kern="1200" cap="none" spc="0" normalizeH="0" baseline="0" noProof="0" dirty="0" err="1">
                  <a:ln>
                    <a:noFill/>
                  </a:ln>
                  <a:solidFill>
                    <a:srgbClr val="222222"/>
                  </a:solidFill>
                  <a:effectLst/>
                  <a:uLnTx/>
                  <a:uFillTx/>
                  <a:latin typeface="Times New Roman" panose="02020603050405020304" pitchFamily="18" charset="0"/>
                  <a:ea typeface="+mn-ea"/>
                  <a:cs typeface="Times New Roman" panose="02020603050405020304" pitchFamily="18" charset="0"/>
                  <a:sym typeface="+mn-lt"/>
                </a:rPr>
                <a:t>Cùng</a:t>
              </a:r>
              <a:r>
                <a:rPr kumimoji="0" lang="en-US" altLang="zh-CN" sz="2800" b="0" i="0" u="none" strike="noStrike" kern="1200" cap="none" spc="0" normalizeH="0" baseline="0" noProof="0" dirty="0">
                  <a:ln>
                    <a:noFill/>
                  </a:ln>
                  <a:solidFill>
                    <a:srgbClr val="222222"/>
                  </a:solidFill>
                  <a:effectLst/>
                  <a:uLnTx/>
                  <a:uFillTx/>
                  <a:latin typeface="Times New Roman" panose="02020603050405020304" pitchFamily="18" charset="0"/>
                  <a:ea typeface="+mn-ea"/>
                  <a:cs typeface="Times New Roman" panose="02020603050405020304" pitchFamily="18" charset="0"/>
                  <a:sym typeface="+mn-lt"/>
                </a:rPr>
                <a:t> …………………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0" dirty="0" err="1">
                  <a:effectLst/>
                  <a:latin typeface="Times New Roman" panose="02020603050405020304" pitchFamily="18" charset="0"/>
                  <a:ea typeface="Calibri" panose="020F0502020204030204" pitchFamily="34" charset="0"/>
                  <a:cs typeface="Times New Roman" panose="02020603050405020304" pitchFamily="18" charset="0"/>
                </a:rPr>
                <a:t>Cùng</a:t>
              </a:r>
              <a:r>
                <a:rPr lang="en-US" sz="2800" b="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0" dirty="0" err="1">
                  <a:effectLst/>
                  <a:latin typeface="Times New Roman" panose="02020603050405020304" pitchFamily="18" charset="0"/>
                  <a:ea typeface="Calibri" panose="020F0502020204030204" pitchFamily="34" charset="0"/>
                  <a:cs typeface="Times New Roman" panose="02020603050405020304" pitchFamily="18" charset="0"/>
                </a:rPr>
                <a:t>nhóm</a:t>
              </a:r>
              <a:r>
                <a:rPr lang="en-US" sz="2800" b="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0" dirty="0" err="1">
                  <a:effectLst/>
                  <a:latin typeface="Times New Roman" panose="02020603050405020304" pitchFamily="18" charset="0"/>
                  <a:ea typeface="Calibri" panose="020F0502020204030204" pitchFamily="34" charset="0"/>
                  <a:cs typeface="Times New Roman" panose="02020603050405020304" pitchFamily="18" charset="0"/>
                </a:rPr>
                <a:t>cột</a:t>
              </a:r>
              <a:r>
                <a:rPr lang="en-US" sz="2800" b="0" dirty="0">
                  <a:effectLst/>
                  <a:latin typeface="Times New Roman" panose="02020603050405020304" pitchFamily="18" charset="0"/>
                  <a:ea typeface="Calibri" panose="020F0502020204030204" pitchFamily="34" charset="0"/>
                  <a:cs typeface="Times New Roman" panose="02020603050405020304" pitchFamily="18" charset="0"/>
                </a:rPr>
                <a:t>). </a:t>
              </a:r>
              <a:endParaRPr lang="vi-VN" sz="2800" b="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ctr" defTabSz="910338" rtl="0" eaLnBrk="1" fontAlgn="auto" latinLnBrk="0" hangingPunct="1">
                <a:lnSpc>
                  <a:spcPct val="80000"/>
                </a:lnSpc>
                <a:spcBef>
                  <a:spcPct val="0"/>
                </a:spcBef>
                <a:spcAft>
                  <a:spcPts val="0"/>
                </a:spcAft>
                <a:buClrTx/>
                <a:buSzTx/>
                <a:buFontTx/>
                <a:buNone/>
                <a:tabLst/>
                <a:defRPr/>
              </a:pPr>
              <a:endParaRPr kumimoji="0" lang="en-US" sz="2800" b="0" i="0" u="none" strike="noStrike" kern="1200" cap="none" spc="0" normalizeH="0" baseline="0" noProof="0" dirty="0">
                <a:ln>
                  <a:noFill/>
                </a:ln>
                <a:solidFill>
                  <a:srgbClr val="222222"/>
                </a:solidFill>
                <a:effectLst/>
                <a:uLnTx/>
                <a:uFillTx/>
                <a:latin typeface="Times New Roman" panose="02020603050405020304" pitchFamily="18" charset="0"/>
                <a:ea typeface="+mn-ea"/>
                <a:cs typeface="Times New Roman" panose="02020603050405020304" pitchFamily="18" charset="0"/>
                <a:sym typeface="+mn-lt"/>
              </a:endParaRPr>
            </a:p>
          </p:txBody>
        </p:sp>
      </p:grpSp>
      <p:sp>
        <p:nvSpPr>
          <p:cNvPr id="43" name="TextBox 42">
            <a:extLst>
              <a:ext uri="{FF2B5EF4-FFF2-40B4-BE49-F238E27FC236}">
                <a16:creationId xmlns:a16="http://schemas.microsoft.com/office/drawing/2014/main" id="{BAF5E5AA-6C4A-441C-A58D-28B0CB57DE6D}"/>
              </a:ext>
            </a:extLst>
          </p:cNvPr>
          <p:cNvSpPr txBox="1"/>
          <p:nvPr/>
        </p:nvSpPr>
        <p:spPr>
          <a:xfrm>
            <a:off x="1469181" y="5558620"/>
            <a:ext cx="9531755" cy="461665"/>
          </a:xfrm>
          <a:prstGeom prst="rect">
            <a:avLst/>
          </a:prstGeom>
          <a:solidFill>
            <a:srgbClr val="FFFFCC"/>
          </a:solidFill>
        </p:spPr>
        <p:txBody>
          <a:bodyPr wrap="square">
            <a:spAutoFit/>
          </a:bodyPr>
          <a:lstStyle/>
          <a:p>
            <a:r>
              <a:rPr lang="vi-VN" sz="2400" dirty="0">
                <a:latin typeface="Times New Roman" panose="02020603050405020304" pitchFamily="18" charset="0"/>
                <a:cs typeface="Times New Roman" panose="02020603050405020304" pitchFamily="18" charset="0"/>
              </a:rPr>
              <a:t>b. Trong bảng tuần hoàn hiện nay có 	</a:t>
            </a:r>
            <a:r>
              <a:rPr lang="vi-VN" sz="2400" dirty="0">
                <a:solidFill>
                  <a:srgbClr val="FF0000"/>
                </a:solidFill>
                <a:latin typeface="Times New Roman" panose="02020603050405020304" pitchFamily="18" charset="0"/>
                <a:cs typeface="Times New Roman" panose="02020603050405020304" pitchFamily="18" charset="0"/>
              </a:rPr>
              <a:t>         </a:t>
            </a:r>
            <a:r>
              <a:rPr lang="vi-VN" sz="2400" dirty="0">
                <a:latin typeface="Times New Roman" panose="02020603050405020304" pitchFamily="18" charset="0"/>
                <a:cs typeface="Times New Roman" panose="02020603050405020304" pitchFamily="18" charset="0"/>
              </a:rPr>
              <a:t>nguyên tố,      chu kỳ,       nhóm.</a:t>
            </a:r>
          </a:p>
        </p:txBody>
      </p:sp>
      <p:sp>
        <p:nvSpPr>
          <p:cNvPr id="45" name="TextBox 44">
            <a:extLst>
              <a:ext uri="{FF2B5EF4-FFF2-40B4-BE49-F238E27FC236}">
                <a16:creationId xmlns:a16="http://schemas.microsoft.com/office/drawing/2014/main" id="{E6139CEE-9265-4090-9898-BF3C4BA40B32}"/>
              </a:ext>
            </a:extLst>
          </p:cNvPr>
          <p:cNvSpPr txBox="1"/>
          <p:nvPr/>
        </p:nvSpPr>
        <p:spPr>
          <a:xfrm>
            <a:off x="1501237" y="2551882"/>
            <a:ext cx="558875" cy="523220"/>
          </a:xfrm>
          <a:prstGeom prst="rect">
            <a:avLst/>
          </a:prstGeom>
          <a:noFill/>
        </p:spPr>
        <p:txBody>
          <a:bodyPr wrap="square" rtlCol="0">
            <a:spAutoFit/>
          </a:bodyPr>
          <a:lstStyle/>
          <a:p>
            <a:r>
              <a:rPr lang="en-US" sz="2800" i="1" dirty="0">
                <a:solidFill>
                  <a:srgbClr val="7030A0"/>
                </a:solidFill>
                <a:latin typeface="Times New Roman" panose="02020603050405020304" pitchFamily="18" charset="0"/>
                <a:cs typeface="Times New Roman" panose="02020603050405020304" pitchFamily="18" charset="0"/>
              </a:rPr>
              <a:t>Ô</a:t>
            </a:r>
            <a:endParaRPr lang="vi-VN" sz="2800" i="1" dirty="0">
              <a:solidFill>
                <a:srgbClr val="7030A0"/>
              </a:solidFill>
              <a:latin typeface="Times New Roman" panose="02020603050405020304" pitchFamily="18" charset="0"/>
              <a:cs typeface="Times New Roman" panose="02020603050405020304" pitchFamily="18" charset="0"/>
            </a:endParaRPr>
          </a:p>
        </p:txBody>
      </p:sp>
      <p:sp>
        <p:nvSpPr>
          <p:cNvPr id="24" name="TextBox 23">
            <a:extLst>
              <a:ext uri="{FF2B5EF4-FFF2-40B4-BE49-F238E27FC236}">
                <a16:creationId xmlns:a16="http://schemas.microsoft.com/office/drawing/2014/main" id="{086969E5-B7A7-4A37-9BF5-0E75C5ADBAF7}"/>
              </a:ext>
            </a:extLst>
          </p:cNvPr>
          <p:cNvSpPr txBox="1"/>
          <p:nvPr/>
        </p:nvSpPr>
        <p:spPr>
          <a:xfrm>
            <a:off x="4786504" y="3521290"/>
            <a:ext cx="1631490" cy="830997"/>
          </a:xfrm>
          <a:prstGeom prst="rect">
            <a:avLst/>
          </a:prstGeom>
          <a:noFill/>
        </p:spPr>
        <p:txBody>
          <a:bodyPr wrap="square">
            <a:spAutoFit/>
          </a:bodyPr>
          <a:lstStyle/>
          <a:p>
            <a:r>
              <a:rPr lang="vi-VN" sz="2400" i="1" dirty="0">
                <a:solidFill>
                  <a:srgbClr val="FF0000"/>
                </a:solidFill>
                <a:latin typeface="Times New Roman" panose="02020603050405020304" pitchFamily="18" charset="0"/>
                <a:cs typeface="Times New Roman" panose="02020603050405020304" pitchFamily="18" charset="0"/>
              </a:rPr>
              <a:t>Điện tích </a:t>
            </a:r>
          </a:p>
          <a:p>
            <a:r>
              <a:rPr lang="vi-VN" sz="2400" i="1" dirty="0">
                <a:solidFill>
                  <a:srgbClr val="FF0000"/>
                </a:solidFill>
                <a:latin typeface="Times New Roman" panose="02020603050405020304" pitchFamily="18" charset="0"/>
                <a:cs typeface="Times New Roman" panose="02020603050405020304" pitchFamily="18" charset="0"/>
              </a:rPr>
              <a:t>hạt nhân</a:t>
            </a:r>
            <a:endParaRPr lang="vi-VN" sz="2400" dirty="0"/>
          </a:p>
        </p:txBody>
      </p:sp>
      <p:sp>
        <p:nvSpPr>
          <p:cNvPr id="25" name="TextBox 24">
            <a:extLst>
              <a:ext uri="{FF2B5EF4-FFF2-40B4-BE49-F238E27FC236}">
                <a16:creationId xmlns:a16="http://schemas.microsoft.com/office/drawing/2014/main" id="{02E03FA9-4B91-4F4B-A78B-6598B4C402B8}"/>
              </a:ext>
            </a:extLst>
          </p:cNvPr>
          <p:cNvSpPr txBox="1"/>
          <p:nvPr/>
        </p:nvSpPr>
        <p:spPr>
          <a:xfrm>
            <a:off x="7046923" y="3396451"/>
            <a:ext cx="1801216" cy="830997"/>
          </a:xfrm>
          <a:prstGeom prst="rect">
            <a:avLst/>
          </a:prstGeom>
          <a:noFill/>
        </p:spPr>
        <p:txBody>
          <a:bodyPr wrap="square">
            <a:spAutoFit/>
          </a:bodyPr>
          <a:lstStyle/>
          <a:p>
            <a:pPr algn="r"/>
            <a:r>
              <a:rPr lang="vi-VN" sz="2400" i="1" dirty="0">
                <a:solidFill>
                  <a:srgbClr val="FF0000"/>
                </a:solidFill>
                <a:latin typeface="Times New Roman" panose="02020603050405020304" pitchFamily="18" charset="0"/>
                <a:cs typeface="Times New Roman" panose="02020603050405020304" pitchFamily="18" charset="0"/>
              </a:rPr>
              <a:t>số</a:t>
            </a:r>
          </a:p>
          <a:p>
            <a:pPr algn="r"/>
            <a:r>
              <a:rPr lang="vi-VN" sz="2400" i="1" dirty="0">
                <a:solidFill>
                  <a:srgbClr val="FF0000"/>
                </a:solidFill>
                <a:latin typeface="Times New Roman" panose="02020603050405020304" pitchFamily="18" charset="0"/>
                <a:cs typeface="Times New Roman" panose="02020603050405020304" pitchFamily="18" charset="0"/>
              </a:rPr>
              <a:t> lớp electron</a:t>
            </a:r>
            <a:endParaRPr lang="vi-VN" sz="2400" dirty="0"/>
          </a:p>
        </p:txBody>
      </p:sp>
      <p:sp>
        <p:nvSpPr>
          <p:cNvPr id="27" name="TextBox 26">
            <a:extLst>
              <a:ext uri="{FF2B5EF4-FFF2-40B4-BE49-F238E27FC236}">
                <a16:creationId xmlns:a16="http://schemas.microsoft.com/office/drawing/2014/main" id="{3D0F468B-DE54-49FA-8CDB-6BB59A382670}"/>
              </a:ext>
            </a:extLst>
          </p:cNvPr>
          <p:cNvSpPr txBox="1"/>
          <p:nvPr/>
        </p:nvSpPr>
        <p:spPr>
          <a:xfrm>
            <a:off x="9429184" y="3333498"/>
            <a:ext cx="2102948" cy="830997"/>
          </a:xfrm>
          <a:prstGeom prst="rect">
            <a:avLst/>
          </a:prstGeom>
          <a:noFill/>
        </p:spPr>
        <p:txBody>
          <a:bodyPr wrap="square">
            <a:spAutoFit/>
          </a:bodyPr>
          <a:lstStyle/>
          <a:p>
            <a:pPr algn="r"/>
            <a:r>
              <a:rPr lang="vi-VN" sz="2400" i="1" dirty="0">
                <a:solidFill>
                  <a:srgbClr val="FF0000"/>
                </a:solidFill>
                <a:latin typeface="Times New Roman" panose="02020603050405020304" pitchFamily="18" charset="0"/>
                <a:cs typeface="Times New Roman" panose="02020603050405020304" pitchFamily="18" charset="0"/>
              </a:rPr>
              <a:t>số </a:t>
            </a:r>
          </a:p>
          <a:p>
            <a:pPr algn="r"/>
            <a:r>
              <a:rPr lang="vi-VN" sz="2400" i="1" dirty="0">
                <a:solidFill>
                  <a:srgbClr val="FF0000"/>
                </a:solidFill>
                <a:latin typeface="Times New Roman" panose="02020603050405020304" pitchFamily="18" charset="0"/>
                <a:cs typeface="Times New Roman" panose="02020603050405020304" pitchFamily="18" charset="0"/>
              </a:rPr>
              <a:t>electron hóa trị</a:t>
            </a:r>
            <a:endParaRPr lang="vi-VN" sz="2400" dirty="0"/>
          </a:p>
        </p:txBody>
      </p:sp>
      <p:sp>
        <p:nvSpPr>
          <p:cNvPr id="28" name="TextBox 27">
            <a:extLst>
              <a:ext uri="{FF2B5EF4-FFF2-40B4-BE49-F238E27FC236}">
                <a16:creationId xmlns:a16="http://schemas.microsoft.com/office/drawing/2014/main" id="{215264C7-EC64-4BBA-8854-4719D65336D9}"/>
              </a:ext>
            </a:extLst>
          </p:cNvPr>
          <p:cNvSpPr txBox="1"/>
          <p:nvPr/>
        </p:nvSpPr>
        <p:spPr>
          <a:xfrm>
            <a:off x="6113510" y="5554603"/>
            <a:ext cx="922826" cy="461665"/>
          </a:xfrm>
          <a:prstGeom prst="rect">
            <a:avLst/>
          </a:prstGeom>
          <a:noFill/>
        </p:spPr>
        <p:txBody>
          <a:bodyPr wrap="square">
            <a:spAutoFit/>
          </a:bodyPr>
          <a:lstStyle/>
          <a:p>
            <a:r>
              <a:rPr lang="vi-VN" sz="2400" dirty="0">
                <a:solidFill>
                  <a:srgbClr val="FF0000"/>
                </a:solidFill>
                <a:latin typeface="Times New Roman" panose="02020603050405020304" pitchFamily="18" charset="0"/>
                <a:cs typeface="Times New Roman" panose="02020603050405020304" pitchFamily="18" charset="0"/>
              </a:rPr>
              <a:t>118</a:t>
            </a:r>
            <a:r>
              <a:rPr lang="vi-VN" sz="2400" dirty="0">
                <a:latin typeface="Times New Roman" panose="02020603050405020304" pitchFamily="18" charset="0"/>
                <a:cs typeface="Times New Roman" panose="02020603050405020304" pitchFamily="18" charset="0"/>
              </a:rPr>
              <a:t> </a:t>
            </a:r>
            <a:endParaRPr lang="vi-VN" sz="2400" dirty="0"/>
          </a:p>
        </p:txBody>
      </p:sp>
      <p:sp>
        <p:nvSpPr>
          <p:cNvPr id="29" name="TextBox 28">
            <a:extLst>
              <a:ext uri="{FF2B5EF4-FFF2-40B4-BE49-F238E27FC236}">
                <a16:creationId xmlns:a16="http://schemas.microsoft.com/office/drawing/2014/main" id="{B4A17CF7-786F-445B-A2AE-0D9E67809348}"/>
              </a:ext>
            </a:extLst>
          </p:cNvPr>
          <p:cNvSpPr txBox="1"/>
          <p:nvPr/>
        </p:nvSpPr>
        <p:spPr>
          <a:xfrm>
            <a:off x="8189375" y="5554602"/>
            <a:ext cx="448188" cy="461665"/>
          </a:xfrm>
          <a:prstGeom prst="rect">
            <a:avLst/>
          </a:prstGeom>
          <a:noFill/>
        </p:spPr>
        <p:txBody>
          <a:bodyPr wrap="square">
            <a:spAutoFit/>
          </a:bodyPr>
          <a:lstStyle/>
          <a:p>
            <a:r>
              <a:rPr lang="vi-VN" sz="2400" dirty="0">
                <a:solidFill>
                  <a:srgbClr val="FF0000"/>
                </a:solidFill>
                <a:latin typeface="Times New Roman" panose="02020603050405020304" pitchFamily="18" charset="0"/>
                <a:cs typeface="Times New Roman" panose="02020603050405020304" pitchFamily="18" charset="0"/>
              </a:rPr>
              <a:t>7</a:t>
            </a:r>
            <a:r>
              <a:rPr lang="vi-VN" sz="2400" dirty="0">
                <a:latin typeface="Times New Roman" panose="02020603050405020304" pitchFamily="18" charset="0"/>
                <a:cs typeface="Times New Roman" panose="02020603050405020304" pitchFamily="18" charset="0"/>
              </a:rPr>
              <a:t> </a:t>
            </a:r>
            <a:endParaRPr lang="vi-VN" sz="2400" dirty="0"/>
          </a:p>
        </p:txBody>
      </p:sp>
      <p:sp>
        <p:nvSpPr>
          <p:cNvPr id="30" name="TextBox 29">
            <a:extLst>
              <a:ext uri="{FF2B5EF4-FFF2-40B4-BE49-F238E27FC236}">
                <a16:creationId xmlns:a16="http://schemas.microsoft.com/office/drawing/2014/main" id="{2706BBED-D52D-4630-B5B0-C3C3E3F067F1}"/>
              </a:ext>
            </a:extLst>
          </p:cNvPr>
          <p:cNvSpPr txBox="1"/>
          <p:nvPr/>
        </p:nvSpPr>
        <p:spPr>
          <a:xfrm>
            <a:off x="9593799" y="5526531"/>
            <a:ext cx="448188" cy="461665"/>
          </a:xfrm>
          <a:prstGeom prst="rect">
            <a:avLst/>
          </a:prstGeom>
          <a:noFill/>
        </p:spPr>
        <p:txBody>
          <a:bodyPr wrap="square">
            <a:spAutoFit/>
          </a:bodyPr>
          <a:lstStyle/>
          <a:p>
            <a:r>
              <a:rPr lang="vi-VN" sz="2400" dirty="0">
                <a:solidFill>
                  <a:srgbClr val="FF0000"/>
                </a:solidFill>
                <a:latin typeface="Times New Roman" panose="02020603050405020304" pitchFamily="18" charset="0"/>
                <a:cs typeface="Times New Roman" panose="02020603050405020304" pitchFamily="18" charset="0"/>
              </a:rPr>
              <a:t>8</a:t>
            </a:r>
            <a:r>
              <a:rPr lang="vi-VN" sz="2400" dirty="0">
                <a:latin typeface="Times New Roman" panose="02020603050405020304" pitchFamily="18" charset="0"/>
                <a:cs typeface="Times New Roman" panose="02020603050405020304" pitchFamily="18" charset="0"/>
              </a:rPr>
              <a:t> </a:t>
            </a:r>
            <a:endParaRPr lang="vi-VN" sz="2400" dirty="0"/>
          </a:p>
        </p:txBody>
      </p:sp>
    </p:spTree>
    <p:extLst>
      <p:ext uri="{BB962C8B-B14F-4D97-AF65-F5344CB8AC3E}">
        <p14:creationId xmlns:p14="http://schemas.microsoft.com/office/powerpoint/2010/main" val="34272955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barn(inVertical)">
                                      <p:cBhvr>
                                        <p:cTn id="7" dur="5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barn(inVertical)">
                                      <p:cBhvr>
                                        <p:cTn id="12" dur="500"/>
                                        <p:tgtEl>
                                          <p:spTgt spid="2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7"/>
                                        </p:tgtEl>
                                        <p:attrNameLst>
                                          <p:attrName>style.visibility</p:attrName>
                                        </p:attrNameLst>
                                      </p:cBhvr>
                                      <p:to>
                                        <p:strVal val="visible"/>
                                      </p:to>
                                    </p:set>
                                    <p:animEffect transition="in" filter="barn(inVertical)">
                                      <p:cBhvr>
                                        <p:cTn id="17" dur="500"/>
                                        <p:tgtEl>
                                          <p:spTgt spid="2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43"/>
                                        </p:tgtEl>
                                        <p:attrNameLst>
                                          <p:attrName>style.visibility</p:attrName>
                                        </p:attrNameLst>
                                      </p:cBhvr>
                                      <p:to>
                                        <p:strVal val="visible"/>
                                      </p:to>
                                    </p:set>
                                    <p:animEffect transition="in" filter="barn(inVertical)">
                                      <p:cBhvr>
                                        <p:cTn id="22" dur="500"/>
                                        <p:tgtEl>
                                          <p:spTgt spid="43"/>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28"/>
                                        </p:tgtEl>
                                        <p:attrNameLst>
                                          <p:attrName>style.visibility</p:attrName>
                                        </p:attrNameLst>
                                      </p:cBhvr>
                                      <p:to>
                                        <p:strVal val="visible"/>
                                      </p:to>
                                    </p:set>
                                    <p:animEffect transition="in" filter="barn(inVertical)">
                                      <p:cBhvr>
                                        <p:cTn id="27" dur="500"/>
                                        <p:tgtEl>
                                          <p:spTgt spid="28"/>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29"/>
                                        </p:tgtEl>
                                        <p:attrNameLst>
                                          <p:attrName>style.visibility</p:attrName>
                                        </p:attrNameLst>
                                      </p:cBhvr>
                                      <p:to>
                                        <p:strVal val="visible"/>
                                      </p:to>
                                    </p:set>
                                    <p:animEffect transition="in" filter="barn(inVertical)">
                                      <p:cBhvr>
                                        <p:cTn id="32" dur="500"/>
                                        <p:tgtEl>
                                          <p:spTgt spid="29"/>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0"/>
                                        </p:tgtEl>
                                        <p:attrNameLst>
                                          <p:attrName>style.visibility</p:attrName>
                                        </p:attrNameLst>
                                      </p:cBhvr>
                                      <p:to>
                                        <p:strVal val="visible"/>
                                      </p:to>
                                    </p:set>
                                    <p:animEffect transition="in" filter="barn(inVertical)">
                                      <p:cBhvr>
                                        <p:cTn id="3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animBg="1"/>
      <p:bldP spid="24" grpId="0"/>
      <p:bldP spid="25" grpId="0"/>
      <p:bldP spid="27" grpId="0"/>
      <p:bldP spid="28" grpId="0"/>
      <p:bldP spid="29" grpId="0"/>
      <p:bldP spid="3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矩形 25"/>
          <p:cNvSpPr/>
          <p:nvPr/>
        </p:nvSpPr>
        <p:spPr>
          <a:xfrm>
            <a:off x="1456596" y="177437"/>
            <a:ext cx="8236229" cy="646331"/>
          </a:xfrm>
          <a:prstGeom prst="rect">
            <a:avLst/>
          </a:prstGeom>
        </p:spPr>
        <p:txBody>
          <a:bodyPr wrap="none">
            <a:spAutoFit/>
          </a:bodyPr>
          <a:lstStyle/>
          <a:p>
            <a:r>
              <a:rPr lang="en-US" altLang="zh-CN" sz="3600" b="1" dirty="0">
                <a:solidFill>
                  <a:schemeClr val="accent2"/>
                </a:solidFill>
                <a:latin typeface="Times New Roman" panose="02020603050405020304" pitchFamily="18" charset="0"/>
                <a:cs typeface="Times New Roman" panose="02020603050405020304" pitchFamily="18" charset="0"/>
                <a:sym typeface="+mn-lt"/>
              </a:rPr>
              <a:t>Xu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hướng</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biến</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đổi</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trong</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bảng</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tuần</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hoàn</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30" name="文本框 29"/>
          <p:cNvSpPr txBox="1"/>
          <p:nvPr/>
        </p:nvSpPr>
        <p:spPr>
          <a:xfrm>
            <a:off x="408765" y="247777"/>
            <a:ext cx="800219" cy="830997"/>
          </a:xfrm>
          <a:prstGeom prst="rect">
            <a:avLst/>
          </a:prstGeom>
          <a:noFill/>
        </p:spPr>
        <p:txBody>
          <a:bodyPr wrap="none" rtlCol="0">
            <a:spAutoFit/>
          </a:bodyPr>
          <a:lstStyle/>
          <a:p>
            <a:r>
              <a:rPr lang="en-US" altLang="zh-CN" sz="4800" b="1" dirty="0">
                <a:solidFill>
                  <a:schemeClr val="accent2"/>
                </a:solidFill>
                <a:latin typeface="Times New Roman" panose="02020603050405020304" pitchFamily="18" charset="0"/>
                <a:cs typeface="Times New Roman" panose="02020603050405020304" pitchFamily="18" charset="0"/>
                <a:sym typeface="+mn-lt"/>
              </a:rPr>
              <a:t>02</a:t>
            </a:r>
            <a:endParaRPr lang="zh-CN" altLang="en-US" sz="4800" b="1" dirty="0">
              <a:solidFill>
                <a:schemeClr val="accent2"/>
              </a:solidFill>
              <a:latin typeface="Times New Roman" panose="02020603050405020304" pitchFamily="18" charset="0"/>
              <a:cs typeface="Times New Roman" panose="02020603050405020304" pitchFamily="18" charset="0"/>
              <a:sym typeface="+mn-lt"/>
            </a:endParaRPr>
          </a:p>
        </p:txBody>
      </p:sp>
      <p:grpSp>
        <p:nvGrpSpPr>
          <p:cNvPr id="3" name="Group 2">
            <a:extLst>
              <a:ext uri="{FF2B5EF4-FFF2-40B4-BE49-F238E27FC236}">
                <a16:creationId xmlns:a16="http://schemas.microsoft.com/office/drawing/2014/main" id="{72B19A68-A275-4090-87BA-A618DEE40CD0}"/>
              </a:ext>
            </a:extLst>
          </p:cNvPr>
          <p:cNvGrpSpPr/>
          <p:nvPr/>
        </p:nvGrpSpPr>
        <p:grpSpPr>
          <a:xfrm>
            <a:off x="740897" y="886266"/>
            <a:ext cx="10710206" cy="1167617"/>
            <a:chOff x="740897" y="886266"/>
            <a:chExt cx="10710206" cy="1167617"/>
          </a:xfrm>
        </p:grpSpPr>
        <p:grpSp>
          <p:nvGrpSpPr>
            <p:cNvPr id="23" name="Group 22">
              <a:extLst>
                <a:ext uri="{FF2B5EF4-FFF2-40B4-BE49-F238E27FC236}">
                  <a16:creationId xmlns:a16="http://schemas.microsoft.com/office/drawing/2014/main" id="{40866532-2EB2-4D10-AB6C-6CF24A04A5F0}"/>
                </a:ext>
              </a:extLst>
            </p:cNvPr>
            <p:cNvGrpSpPr/>
            <p:nvPr/>
          </p:nvGrpSpPr>
          <p:grpSpPr>
            <a:xfrm>
              <a:off x="740897" y="886266"/>
              <a:ext cx="10710206" cy="1167617"/>
              <a:chOff x="263261" y="0"/>
              <a:chExt cx="5749695" cy="1094623"/>
            </a:xfrm>
          </p:grpSpPr>
          <p:sp>
            <p:nvSpPr>
              <p:cNvPr id="24" name="Rectangle: Diagonal Corners Rounded 23">
                <a:extLst>
                  <a:ext uri="{FF2B5EF4-FFF2-40B4-BE49-F238E27FC236}">
                    <a16:creationId xmlns:a16="http://schemas.microsoft.com/office/drawing/2014/main" id="{677B4196-ADC8-413F-9A9C-03CB35335D20}"/>
                  </a:ext>
                </a:extLst>
              </p:cNvPr>
              <p:cNvSpPr/>
              <p:nvPr/>
            </p:nvSpPr>
            <p:spPr>
              <a:xfrm>
                <a:off x="429529" y="169795"/>
                <a:ext cx="5583427" cy="924828"/>
              </a:xfrm>
              <a:prstGeom prst="round2Diag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vi-VN"/>
              </a:p>
            </p:txBody>
          </p:sp>
          <p:pic>
            <p:nvPicPr>
              <p:cNvPr id="25" name="Picture 24">
                <a:extLst>
                  <a:ext uri="{FF2B5EF4-FFF2-40B4-BE49-F238E27FC236}">
                    <a16:creationId xmlns:a16="http://schemas.microsoft.com/office/drawing/2014/main" id="{D31B8D03-7AD1-4DC1-BF48-B8B7D439CA9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3261" y="0"/>
                <a:ext cx="408305" cy="454660"/>
              </a:xfrm>
              <a:prstGeom prst="rect">
                <a:avLst/>
              </a:prstGeom>
            </p:spPr>
          </p:pic>
        </p:grpSp>
        <p:sp>
          <p:nvSpPr>
            <p:cNvPr id="2" name="TextBox 1">
              <a:extLst>
                <a:ext uri="{FF2B5EF4-FFF2-40B4-BE49-F238E27FC236}">
                  <a16:creationId xmlns:a16="http://schemas.microsoft.com/office/drawing/2014/main" id="{C7B798D2-4476-49B6-84D6-17F03E993410}"/>
                </a:ext>
              </a:extLst>
            </p:cNvPr>
            <p:cNvSpPr txBox="1"/>
            <p:nvPr/>
          </p:nvSpPr>
          <p:spPr>
            <a:xfrm>
              <a:off x="1455351" y="1107350"/>
              <a:ext cx="9995752" cy="830997"/>
            </a:xfrm>
            <a:prstGeom prst="rect">
              <a:avLst/>
            </a:prstGeom>
            <a:noFill/>
          </p:spPr>
          <p:txBody>
            <a:bodyPr wrap="square" rtlCol="0">
              <a:spAutoFit/>
            </a:bodyPr>
            <a:lstStyle/>
            <a:p>
              <a:r>
                <a:rPr lang="en-US" sz="2400" dirty="0" err="1">
                  <a:latin typeface="Times New Roman" panose="02020603050405020304" pitchFamily="18" charset="0"/>
                  <a:cs typeface="Times New Roman" panose="02020603050405020304" pitchFamily="18" charset="0"/>
                </a:rPr>
                <a:t>Điền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lượng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tính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dưới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đây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trong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mũi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theo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chiều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tăng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dần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thấy</a:t>
              </a:r>
              <a:r>
                <a:rPr lang="en-US" sz="2400" dirty="0">
                  <a:latin typeface="Times New Roman" panose="02020603050405020304" pitchFamily="18" charset="0"/>
                  <a:cs typeface="Times New Roman" panose="02020603050405020304" pitchFamily="18" charset="0"/>
                </a:rPr>
                <a:t> xu </a:t>
              </a:r>
              <a:r>
                <a:rPr lang="en-US" sz="2400" dirty="0" err="1">
                  <a:latin typeface="Times New Roman" panose="02020603050405020304" pitchFamily="18" charset="0"/>
                  <a:cs typeface="Times New Roman" panose="02020603050405020304" pitchFamily="18" charset="0"/>
                </a:rPr>
                <a:t>hướng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biến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đổi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lượng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tính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đó</a:t>
              </a:r>
              <a:endParaRPr lang="vi-VN" sz="2400" dirty="0">
                <a:latin typeface="Times New Roman" panose="02020603050405020304" pitchFamily="18" charset="0"/>
                <a:cs typeface="Times New Roman" panose="02020603050405020304" pitchFamily="18" charset="0"/>
              </a:endParaRPr>
            </a:p>
          </p:txBody>
        </p:sp>
      </p:grpSp>
      <p:grpSp>
        <p:nvGrpSpPr>
          <p:cNvPr id="4" name="Group 3">
            <a:extLst>
              <a:ext uri="{FF2B5EF4-FFF2-40B4-BE49-F238E27FC236}">
                <a16:creationId xmlns:a16="http://schemas.microsoft.com/office/drawing/2014/main" id="{C4657739-7A21-4B8E-ABA1-F0E06DAF3AF7}"/>
              </a:ext>
            </a:extLst>
          </p:cNvPr>
          <p:cNvGrpSpPr/>
          <p:nvPr/>
        </p:nvGrpSpPr>
        <p:grpSpPr>
          <a:xfrm>
            <a:off x="1050612" y="2164662"/>
            <a:ext cx="11601157" cy="1193999"/>
            <a:chOff x="590843" y="2235001"/>
            <a:chExt cx="11601157" cy="1193999"/>
          </a:xfrm>
        </p:grpSpPr>
        <p:pic>
          <p:nvPicPr>
            <p:cNvPr id="27" name="Picture 26">
              <a:extLst>
                <a:ext uri="{FF2B5EF4-FFF2-40B4-BE49-F238E27FC236}">
                  <a16:creationId xmlns:a16="http://schemas.microsoft.com/office/drawing/2014/main" id="{E7EEEBDE-D661-4333-AD54-120FD8D3ECAA}"/>
                </a:ext>
              </a:extLst>
            </p:cNvPr>
            <p:cNvPicPr>
              <a:picLocks noChangeAspect="1"/>
            </p:cNvPicPr>
            <p:nvPr/>
          </p:nvPicPr>
          <p:blipFill rotWithShape="1">
            <a:blip r:embed="rId5">
              <a:extLst>
                <a:ext uri="{28A0092B-C50C-407E-A947-70E740481C1C}">
                  <a14:useLocalDpi xmlns:a14="http://schemas.microsoft.com/office/drawing/2010/main" val="0"/>
                </a:ext>
              </a:extLst>
            </a:blip>
            <a:srcRect l="5633" t="11585" r="-5633" b="54491"/>
            <a:stretch/>
          </p:blipFill>
          <p:spPr bwMode="auto">
            <a:xfrm>
              <a:off x="590843" y="2235001"/>
              <a:ext cx="11601157" cy="1193999"/>
            </a:xfrm>
            <a:prstGeom prst="rect">
              <a:avLst/>
            </a:prstGeom>
            <a:ln>
              <a:noFill/>
            </a:ln>
            <a:extLst>
              <a:ext uri="{53640926-AAD7-44D8-BBD7-CCE9431645EC}">
                <a14:shadowObscured xmlns:a14="http://schemas.microsoft.com/office/drawing/2010/main"/>
              </a:ext>
            </a:extLst>
          </p:spPr>
        </p:pic>
        <p:sp>
          <p:nvSpPr>
            <p:cNvPr id="28" name="TextBox 27">
              <a:extLst>
                <a:ext uri="{FF2B5EF4-FFF2-40B4-BE49-F238E27FC236}">
                  <a16:creationId xmlns:a16="http://schemas.microsoft.com/office/drawing/2014/main" id="{A76394F7-33F6-44C3-8E87-7B97CFE962BF}"/>
                </a:ext>
              </a:extLst>
            </p:cNvPr>
            <p:cNvSpPr txBox="1"/>
            <p:nvPr/>
          </p:nvSpPr>
          <p:spPr>
            <a:xfrm>
              <a:off x="1050612" y="2440669"/>
              <a:ext cx="9995752" cy="830997"/>
            </a:xfrm>
            <a:prstGeom prst="rect">
              <a:avLst/>
            </a:prstGeom>
            <a:noFill/>
          </p:spPr>
          <p:txBody>
            <a:bodyPr wrap="square" rtlCol="0">
              <a:spAutoFit/>
            </a:bodyPr>
            <a:lstStyle/>
            <a:p>
              <a:r>
                <a:rPr lang="en-US" sz="2400" i="1" dirty="0" err="1">
                  <a:solidFill>
                    <a:srgbClr val="FF0000"/>
                  </a:solidFill>
                  <a:latin typeface="Times New Roman" panose="02020603050405020304" pitchFamily="18" charset="0"/>
                  <a:cs typeface="Times New Roman" panose="02020603050405020304" pitchFamily="18" charset="0"/>
                </a:rPr>
                <a:t>Bán</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kính</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nguyên</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tử</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Gía</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trị</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độ</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âm</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điện</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Tính</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kim</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loại</a:t>
              </a:r>
              <a:endParaRPr lang="en-US" sz="2400" i="1" dirty="0">
                <a:solidFill>
                  <a:srgbClr val="FF0000"/>
                </a:solidFill>
                <a:latin typeface="Times New Roman" panose="02020603050405020304" pitchFamily="18" charset="0"/>
                <a:cs typeface="Times New Roman" panose="02020603050405020304" pitchFamily="18" charset="0"/>
              </a:endParaRPr>
            </a:p>
            <a:p>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Tính</a:t>
              </a:r>
              <a:r>
                <a:rPr lang="en-US" sz="2400" i="1" dirty="0">
                  <a:solidFill>
                    <a:srgbClr val="FF0000"/>
                  </a:solidFill>
                  <a:latin typeface="Times New Roman" panose="02020603050405020304" pitchFamily="18" charset="0"/>
                  <a:cs typeface="Times New Roman" panose="02020603050405020304" pitchFamily="18" charset="0"/>
                </a:rPr>
                <a:t> phi </a:t>
              </a:r>
              <a:r>
                <a:rPr lang="en-US" sz="2400" i="1" dirty="0" err="1">
                  <a:solidFill>
                    <a:srgbClr val="FF0000"/>
                  </a:solidFill>
                  <a:latin typeface="Times New Roman" panose="02020603050405020304" pitchFamily="18" charset="0"/>
                  <a:cs typeface="Times New Roman" panose="02020603050405020304" pitchFamily="18" charset="0"/>
                </a:rPr>
                <a:t>kim</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Tính</a:t>
              </a:r>
              <a:r>
                <a:rPr lang="en-US" sz="2400" i="1" dirty="0">
                  <a:solidFill>
                    <a:srgbClr val="FF0000"/>
                  </a:solidFill>
                  <a:latin typeface="Times New Roman" panose="02020603050405020304" pitchFamily="18" charset="0"/>
                  <a:cs typeface="Times New Roman" panose="02020603050405020304" pitchFamily="18" charset="0"/>
                </a:rPr>
                <a:t> acid – base </a:t>
              </a:r>
              <a:r>
                <a:rPr lang="en-US" sz="2400" i="1" dirty="0" err="1">
                  <a:solidFill>
                    <a:srgbClr val="FF0000"/>
                  </a:solidFill>
                  <a:latin typeface="Times New Roman" panose="02020603050405020304" pitchFamily="18" charset="0"/>
                  <a:cs typeface="Times New Roman" panose="02020603050405020304" pitchFamily="18" charset="0"/>
                </a:rPr>
                <a:t>của</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các</a:t>
              </a:r>
              <a:r>
                <a:rPr lang="en-US" sz="2400" i="1" dirty="0">
                  <a:solidFill>
                    <a:srgbClr val="FF0000"/>
                  </a:solidFill>
                  <a:latin typeface="Times New Roman" panose="02020603050405020304" pitchFamily="18" charset="0"/>
                  <a:cs typeface="Times New Roman" panose="02020603050405020304" pitchFamily="18" charset="0"/>
                </a:rPr>
                <a:t> oxide </a:t>
              </a:r>
              <a:r>
                <a:rPr lang="en-US" sz="2400" i="1" dirty="0" err="1">
                  <a:solidFill>
                    <a:srgbClr val="FF0000"/>
                  </a:solidFill>
                  <a:latin typeface="Times New Roman" panose="02020603050405020304" pitchFamily="18" charset="0"/>
                  <a:cs typeface="Times New Roman" panose="02020603050405020304" pitchFamily="18" charset="0"/>
                </a:rPr>
                <a:t>và</a:t>
              </a:r>
              <a:r>
                <a:rPr lang="en-US" sz="2400" i="1" dirty="0">
                  <a:solidFill>
                    <a:srgbClr val="FF0000"/>
                  </a:solidFill>
                  <a:latin typeface="Times New Roman" panose="02020603050405020304" pitchFamily="18" charset="0"/>
                  <a:cs typeface="Times New Roman" panose="02020603050405020304" pitchFamily="18" charset="0"/>
                </a:rPr>
                <a:t> hydroxide</a:t>
              </a:r>
              <a:endParaRPr lang="vi-VN" sz="2400" i="1" dirty="0">
                <a:solidFill>
                  <a:srgbClr val="FF0000"/>
                </a:solidFill>
                <a:latin typeface="Times New Roman" panose="02020603050405020304" pitchFamily="18" charset="0"/>
                <a:cs typeface="Times New Roman" panose="02020603050405020304" pitchFamily="18" charset="0"/>
              </a:endParaRPr>
            </a:p>
          </p:txBody>
        </p:sp>
      </p:grpSp>
      <p:graphicFrame>
        <p:nvGraphicFramePr>
          <p:cNvPr id="5" name="Table 5">
            <a:extLst>
              <a:ext uri="{FF2B5EF4-FFF2-40B4-BE49-F238E27FC236}">
                <a16:creationId xmlns:a16="http://schemas.microsoft.com/office/drawing/2014/main" id="{3811CA1A-2139-4D4D-AAD4-ABE539F1F8FA}"/>
              </a:ext>
            </a:extLst>
          </p:cNvPr>
          <p:cNvGraphicFramePr>
            <a:graphicFrameLocks noGrp="1"/>
          </p:cNvGraphicFramePr>
          <p:nvPr/>
        </p:nvGraphicFramePr>
        <p:xfrm>
          <a:off x="2186853" y="3584976"/>
          <a:ext cx="8128008" cy="2961637"/>
        </p:xfrm>
        <a:graphic>
          <a:graphicData uri="http://schemas.openxmlformats.org/drawingml/2006/table">
            <a:tbl>
              <a:tblPr firstRow="1" bandRow="1">
                <a:tableStyleId>{5940675A-B579-460E-94D1-54222C63F5DA}</a:tableStyleId>
              </a:tblPr>
              <a:tblGrid>
                <a:gridCol w="451556">
                  <a:extLst>
                    <a:ext uri="{9D8B030D-6E8A-4147-A177-3AD203B41FA5}">
                      <a16:colId xmlns:a16="http://schemas.microsoft.com/office/drawing/2014/main" val="4035567544"/>
                    </a:ext>
                  </a:extLst>
                </a:gridCol>
                <a:gridCol w="451556">
                  <a:extLst>
                    <a:ext uri="{9D8B030D-6E8A-4147-A177-3AD203B41FA5}">
                      <a16:colId xmlns:a16="http://schemas.microsoft.com/office/drawing/2014/main" val="627014719"/>
                    </a:ext>
                  </a:extLst>
                </a:gridCol>
                <a:gridCol w="451556">
                  <a:extLst>
                    <a:ext uri="{9D8B030D-6E8A-4147-A177-3AD203B41FA5}">
                      <a16:colId xmlns:a16="http://schemas.microsoft.com/office/drawing/2014/main" val="574372914"/>
                    </a:ext>
                  </a:extLst>
                </a:gridCol>
                <a:gridCol w="451556">
                  <a:extLst>
                    <a:ext uri="{9D8B030D-6E8A-4147-A177-3AD203B41FA5}">
                      <a16:colId xmlns:a16="http://schemas.microsoft.com/office/drawing/2014/main" val="1800625482"/>
                    </a:ext>
                  </a:extLst>
                </a:gridCol>
                <a:gridCol w="451556">
                  <a:extLst>
                    <a:ext uri="{9D8B030D-6E8A-4147-A177-3AD203B41FA5}">
                      <a16:colId xmlns:a16="http://schemas.microsoft.com/office/drawing/2014/main" val="3051822729"/>
                    </a:ext>
                  </a:extLst>
                </a:gridCol>
                <a:gridCol w="451556">
                  <a:extLst>
                    <a:ext uri="{9D8B030D-6E8A-4147-A177-3AD203B41FA5}">
                      <a16:colId xmlns:a16="http://schemas.microsoft.com/office/drawing/2014/main" val="2443551625"/>
                    </a:ext>
                  </a:extLst>
                </a:gridCol>
                <a:gridCol w="451556">
                  <a:extLst>
                    <a:ext uri="{9D8B030D-6E8A-4147-A177-3AD203B41FA5}">
                      <a16:colId xmlns:a16="http://schemas.microsoft.com/office/drawing/2014/main" val="2574114169"/>
                    </a:ext>
                  </a:extLst>
                </a:gridCol>
                <a:gridCol w="451556">
                  <a:extLst>
                    <a:ext uri="{9D8B030D-6E8A-4147-A177-3AD203B41FA5}">
                      <a16:colId xmlns:a16="http://schemas.microsoft.com/office/drawing/2014/main" val="2231807017"/>
                    </a:ext>
                  </a:extLst>
                </a:gridCol>
                <a:gridCol w="451556">
                  <a:extLst>
                    <a:ext uri="{9D8B030D-6E8A-4147-A177-3AD203B41FA5}">
                      <a16:colId xmlns:a16="http://schemas.microsoft.com/office/drawing/2014/main" val="635470557"/>
                    </a:ext>
                  </a:extLst>
                </a:gridCol>
                <a:gridCol w="451556">
                  <a:extLst>
                    <a:ext uri="{9D8B030D-6E8A-4147-A177-3AD203B41FA5}">
                      <a16:colId xmlns:a16="http://schemas.microsoft.com/office/drawing/2014/main" val="940271059"/>
                    </a:ext>
                  </a:extLst>
                </a:gridCol>
                <a:gridCol w="451556">
                  <a:extLst>
                    <a:ext uri="{9D8B030D-6E8A-4147-A177-3AD203B41FA5}">
                      <a16:colId xmlns:a16="http://schemas.microsoft.com/office/drawing/2014/main" val="2176213878"/>
                    </a:ext>
                  </a:extLst>
                </a:gridCol>
                <a:gridCol w="451556">
                  <a:extLst>
                    <a:ext uri="{9D8B030D-6E8A-4147-A177-3AD203B41FA5}">
                      <a16:colId xmlns:a16="http://schemas.microsoft.com/office/drawing/2014/main" val="2850320054"/>
                    </a:ext>
                  </a:extLst>
                </a:gridCol>
                <a:gridCol w="451556">
                  <a:extLst>
                    <a:ext uri="{9D8B030D-6E8A-4147-A177-3AD203B41FA5}">
                      <a16:colId xmlns:a16="http://schemas.microsoft.com/office/drawing/2014/main" val="457906065"/>
                    </a:ext>
                  </a:extLst>
                </a:gridCol>
                <a:gridCol w="451556">
                  <a:extLst>
                    <a:ext uri="{9D8B030D-6E8A-4147-A177-3AD203B41FA5}">
                      <a16:colId xmlns:a16="http://schemas.microsoft.com/office/drawing/2014/main" val="2075770709"/>
                    </a:ext>
                  </a:extLst>
                </a:gridCol>
                <a:gridCol w="451556">
                  <a:extLst>
                    <a:ext uri="{9D8B030D-6E8A-4147-A177-3AD203B41FA5}">
                      <a16:colId xmlns:a16="http://schemas.microsoft.com/office/drawing/2014/main" val="2750975508"/>
                    </a:ext>
                  </a:extLst>
                </a:gridCol>
                <a:gridCol w="451556">
                  <a:extLst>
                    <a:ext uri="{9D8B030D-6E8A-4147-A177-3AD203B41FA5}">
                      <a16:colId xmlns:a16="http://schemas.microsoft.com/office/drawing/2014/main" val="2285382809"/>
                    </a:ext>
                  </a:extLst>
                </a:gridCol>
                <a:gridCol w="451556">
                  <a:extLst>
                    <a:ext uri="{9D8B030D-6E8A-4147-A177-3AD203B41FA5}">
                      <a16:colId xmlns:a16="http://schemas.microsoft.com/office/drawing/2014/main" val="3978725076"/>
                    </a:ext>
                  </a:extLst>
                </a:gridCol>
                <a:gridCol w="451556">
                  <a:extLst>
                    <a:ext uri="{9D8B030D-6E8A-4147-A177-3AD203B41FA5}">
                      <a16:colId xmlns:a16="http://schemas.microsoft.com/office/drawing/2014/main" val="2470534818"/>
                    </a:ext>
                  </a:extLst>
                </a:gridCol>
              </a:tblGrid>
              <a:tr h="423091">
                <a:tc>
                  <a:txBody>
                    <a:bodyPr/>
                    <a:lstStyle/>
                    <a:p>
                      <a:endParaRPr lang="vi-VN" dirty="0"/>
                    </a:p>
                  </a:txBody>
                  <a:tcPr>
                    <a:lnR w="12700" cap="flat" cmpd="sng" algn="ctr">
                      <a:solidFill>
                        <a:schemeClr val="tx1"/>
                      </a:solidFill>
                      <a:prstDash val="solid"/>
                      <a:round/>
                      <a:headEnd type="none" w="med" len="med"/>
                      <a:tailEnd type="none" w="med" len="med"/>
                    </a:lnR>
                    <a:solidFill>
                      <a:schemeClr val="accent5">
                        <a:lumMod val="60000"/>
                        <a:lumOff val="40000"/>
                      </a:schemeClr>
                    </a:solidFill>
                  </a:tcPr>
                </a:tc>
                <a:tc gridSpan="16">
                  <a:txBody>
                    <a:bodyPr/>
                    <a:lstStyle/>
                    <a:p>
                      <a:endParaRPr lang="vi-V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vi-VN" dirty="0"/>
                    </a:p>
                  </a:txBody>
                  <a:tcPr/>
                </a:tc>
                <a:tc hMerge="1">
                  <a:txBody>
                    <a:bodyPr/>
                    <a:lstStyle/>
                    <a:p>
                      <a:endParaRPr lang="vi-VN" dirty="0"/>
                    </a:p>
                  </a:txBody>
                  <a:tcPr/>
                </a:tc>
                <a:tc hMerge="1">
                  <a:txBody>
                    <a:bodyPr/>
                    <a:lstStyle/>
                    <a:p>
                      <a:endParaRPr lang="vi-VN" dirty="0"/>
                    </a:p>
                  </a:txBody>
                  <a:tcPr/>
                </a:tc>
                <a:tc hMerge="1">
                  <a:txBody>
                    <a:bodyPr/>
                    <a:lstStyle/>
                    <a:p>
                      <a:endParaRPr lang="vi-VN" dirty="0"/>
                    </a:p>
                  </a:txBody>
                  <a:tcPr/>
                </a:tc>
                <a:tc hMerge="1">
                  <a:txBody>
                    <a:bodyPr/>
                    <a:lstStyle/>
                    <a:p>
                      <a:endParaRPr lang="vi-VN" dirty="0"/>
                    </a:p>
                  </a:txBody>
                  <a:tcPr/>
                </a:tc>
                <a:tc hMerge="1">
                  <a:txBody>
                    <a:bodyPr/>
                    <a:lstStyle/>
                    <a:p>
                      <a:endParaRPr lang="vi-VN" dirty="0"/>
                    </a:p>
                  </a:txBody>
                  <a:tcPr/>
                </a:tc>
                <a:tc hMerge="1">
                  <a:txBody>
                    <a:bodyPr/>
                    <a:lstStyle/>
                    <a:p>
                      <a:endParaRPr lang="vi-VN"/>
                    </a:p>
                  </a:txBody>
                  <a:tcPr/>
                </a:tc>
                <a:tc hMerge="1">
                  <a:txBody>
                    <a:bodyPr/>
                    <a:lstStyle/>
                    <a:p>
                      <a:endParaRPr lang="vi-VN" dirty="0"/>
                    </a:p>
                  </a:txBody>
                  <a:tcPr/>
                </a:tc>
                <a:tc hMerge="1">
                  <a:txBody>
                    <a:bodyPr/>
                    <a:lstStyle/>
                    <a:p>
                      <a:endParaRPr lang="vi-VN" dirty="0"/>
                    </a:p>
                  </a:txBody>
                  <a:tcPr/>
                </a:tc>
                <a:tc hMerge="1">
                  <a:txBody>
                    <a:bodyPr/>
                    <a:lstStyle/>
                    <a:p>
                      <a:endParaRPr lang="vi-VN" dirty="0"/>
                    </a:p>
                  </a:txBody>
                  <a:tcPr/>
                </a:tc>
                <a:tc hMerge="1">
                  <a:txBody>
                    <a:bodyPr/>
                    <a:lstStyle/>
                    <a:p>
                      <a:endParaRPr lang="vi-VN" dirty="0"/>
                    </a:p>
                  </a:txBody>
                  <a:tcPr/>
                </a:tc>
                <a:tc hMerge="1">
                  <a:txBody>
                    <a:bodyPr/>
                    <a:lstStyle/>
                    <a:p>
                      <a:endParaRPr lang="vi-VN" dirty="0"/>
                    </a:p>
                  </a:txBody>
                  <a:tcPr/>
                </a:tc>
                <a:tc hMerge="1">
                  <a:txBody>
                    <a:bodyPr/>
                    <a:lstStyle/>
                    <a:p>
                      <a:endParaRPr lang="vi-VN" dirty="0"/>
                    </a:p>
                  </a:txBody>
                  <a:tcPr/>
                </a:tc>
                <a:tc hMerge="1">
                  <a:txBody>
                    <a:bodyPr/>
                    <a:lstStyle/>
                    <a:p>
                      <a:endParaRPr lang="vi-VN" dirty="0"/>
                    </a:p>
                  </a:txBody>
                  <a:tcPr/>
                </a:tc>
                <a:tc hMerge="1">
                  <a:txBody>
                    <a:bodyPr/>
                    <a:lstStyle/>
                    <a:p>
                      <a:endParaRPr lang="vi-VN" dirty="0"/>
                    </a:p>
                  </a:txBody>
                  <a:tcPr/>
                </a:tc>
                <a:tc>
                  <a:txBody>
                    <a:bodyPr/>
                    <a:lstStyle/>
                    <a:p>
                      <a:endParaRPr lang="vi-VN" dirty="0"/>
                    </a:p>
                  </a:txBody>
                  <a:tcPr>
                    <a:lnL w="12700" cap="flat" cmpd="sng" algn="ctr">
                      <a:solidFill>
                        <a:schemeClr val="tx1"/>
                      </a:solidFill>
                      <a:prstDash val="solid"/>
                      <a:round/>
                      <a:headEnd type="none" w="med" len="med"/>
                      <a:tailEnd type="none" w="med" len="med"/>
                    </a:lnL>
                    <a:solidFill>
                      <a:srgbClr val="FFC000"/>
                    </a:solidFill>
                  </a:tcPr>
                </a:tc>
                <a:extLst>
                  <a:ext uri="{0D108BD9-81ED-4DB2-BD59-A6C34878D82A}">
                    <a16:rowId xmlns:a16="http://schemas.microsoft.com/office/drawing/2014/main" val="2512881283"/>
                  </a:ext>
                </a:extLst>
              </a:tr>
              <a:tr h="423091">
                <a:tc>
                  <a:txBody>
                    <a:bodyPr/>
                    <a:lstStyle/>
                    <a:p>
                      <a:endParaRPr lang="vi-VN" dirty="0"/>
                    </a:p>
                  </a:txBody>
                  <a:tcPr>
                    <a:solidFill>
                      <a:schemeClr val="accent5">
                        <a:lumMod val="60000"/>
                        <a:lumOff val="40000"/>
                      </a:schemeClr>
                    </a:solidFill>
                  </a:tcPr>
                </a:tc>
                <a:tc>
                  <a:txBody>
                    <a:bodyPr/>
                    <a:lstStyle/>
                    <a:p>
                      <a:endParaRPr lang="vi-VN"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5">
                        <a:lumMod val="60000"/>
                        <a:lumOff val="40000"/>
                      </a:schemeClr>
                    </a:solidFill>
                  </a:tcPr>
                </a:tc>
                <a:tc rowSpan="2" gridSpan="10">
                  <a:txBody>
                    <a:bodyPr/>
                    <a:lstStyle/>
                    <a:p>
                      <a:endParaRPr lang="vi-V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hMerge="1">
                  <a:txBody>
                    <a:bodyPr/>
                    <a:lstStyle/>
                    <a:p>
                      <a:endParaRPr lang="vi-VN"/>
                    </a:p>
                  </a:txBody>
                  <a:tcPr>
                    <a:lnT w="12700" cap="flat" cmpd="sng" algn="ctr">
                      <a:solidFill>
                        <a:schemeClr val="tx1"/>
                      </a:solidFill>
                      <a:prstDash val="solid"/>
                      <a:round/>
                      <a:headEnd type="none" w="med" len="med"/>
                      <a:tailEnd type="none" w="med" len="med"/>
                    </a:lnT>
                  </a:tcPr>
                </a:tc>
                <a:tc rowSpan="2" hMerge="1">
                  <a:txBody>
                    <a:bodyPr/>
                    <a:lstStyle/>
                    <a:p>
                      <a:endParaRPr lang="vi-VN"/>
                    </a:p>
                  </a:txBody>
                  <a:tcPr>
                    <a:lnT w="12700" cap="flat" cmpd="sng" algn="ctr">
                      <a:solidFill>
                        <a:schemeClr val="tx1"/>
                      </a:solidFill>
                      <a:prstDash val="solid"/>
                      <a:round/>
                      <a:headEnd type="none" w="med" len="med"/>
                      <a:tailEnd type="none" w="med" len="med"/>
                    </a:lnT>
                  </a:tcPr>
                </a:tc>
                <a:tc rowSpan="2" hMerge="1">
                  <a:txBody>
                    <a:bodyPr/>
                    <a:lstStyle/>
                    <a:p>
                      <a:endParaRPr lang="vi-VN"/>
                    </a:p>
                  </a:txBody>
                  <a:tcPr>
                    <a:lnT w="12700" cap="flat" cmpd="sng" algn="ctr">
                      <a:solidFill>
                        <a:schemeClr val="tx1"/>
                      </a:solidFill>
                      <a:prstDash val="solid"/>
                      <a:round/>
                      <a:headEnd type="none" w="med" len="med"/>
                      <a:tailEnd type="none" w="med" len="med"/>
                    </a:lnT>
                  </a:tcPr>
                </a:tc>
                <a:tc rowSpan="2" hMerge="1">
                  <a:txBody>
                    <a:bodyPr/>
                    <a:lstStyle/>
                    <a:p>
                      <a:endParaRPr lang="vi-VN"/>
                    </a:p>
                  </a:txBody>
                  <a:tcPr>
                    <a:lnT w="12700" cap="flat" cmpd="sng" algn="ctr">
                      <a:solidFill>
                        <a:schemeClr val="tx1"/>
                      </a:solidFill>
                      <a:prstDash val="solid"/>
                      <a:round/>
                      <a:headEnd type="none" w="med" len="med"/>
                      <a:tailEnd type="none" w="med" len="med"/>
                    </a:lnT>
                  </a:tcPr>
                </a:tc>
                <a:tc rowSpan="2" hMerge="1">
                  <a:txBody>
                    <a:bodyPr/>
                    <a:lstStyle/>
                    <a:p>
                      <a:endParaRPr lang="vi-VN"/>
                    </a:p>
                  </a:txBody>
                  <a:tcPr>
                    <a:lnT w="12700" cap="flat" cmpd="sng" algn="ctr">
                      <a:solidFill>
                        <a:schemeClr val="tx1"/>
                      </a:solidFill>
                      <a:prstDash val="solid"/>
                      <a:round/>
                      <a:headEnd type="none" w="med" len="med"/>
                      <a:tailEnd type="none" w="med" len="med"/>
                    </a:lnT>
                  </a:tcPr>
                </a:tc>
                <a:tc rowSpan="2" hMerge="1">
                  <a:txBody>
                    <a:bodyPr/>
                    <a:lstStyle/>
                    <a:p>
                      <a:endParaRPr lang="vi-VN"/>
                    </a:p>
                  </a:txBody>
                  <a:tcPr>
                    <a:lnT w="12700" cap="flat" cmpd="sng" algn="ctr">
                      <a:solidFill>
                        <a:schemeClr val="tx1"/>
                      </a:solidFill>
                      <a:prstDash val="solid"/>
                      <a:round/>
                      <a:headEnd type="none" w="med" len="med"/>
                      <a:tailEnd type="none" w="med" len="med"/>
                    </a:lnT>
                  </a:tcPr>
                </a:tc>
                <a:tc rowSpan="2" hMerge="1">
                  <a:txBody>
                    <a:bodyPr/>
                    <a:lstStyle/>
                    <a:p>
                      <a:endParaRPr lang="vi-VN"/>
                    </a:p>
                  </a:txBody>
                  <a:tcPr>
                    <a:lnT w="12700" cap="flat" cmpd="sng" algn="ctr">
                      <a:solidFill>
                        <a:schemeClr val="tx1"/>
                      </a:solidFill>
                      <a:prstDash val="solid"/>
                      <a:round/>
                      <a:headEnd type="none" w="med" len="med"/>
                      <a:tailEnd type="none" w="med" len="med"/>
                    </a:lnT>
                  </a:tcPr>
                </a:tc>
                <a:tc rowSpan="2" hMerge="1">
                  <a:txBody>
                    <a:bodyPr/>
                    <a:lstStyle/>
                    <a:p>
                      <a:endParaRPr lang="vi-VN"/>
                    </a:p>
                  </a:txBody>
                  <a:tcPr>
                    <a:lnT w="12700" cap="flat" cmpd="sng" algn="ctr">
                      <a:solidFill>
                        <a:schemeClr val="tx1"/>
                      </a:solidFill>
                      <a:prstDash val="solid"/>
                      <a:round/>
                      <a:headEnd type="none" w="med" len="med"/>
                      <a:tailEnd type="none" w="med" len="med"/>
                    </a:lnT>
                  </a:tcPr>
                </a:tc>
                <a:tc rowSpan="2" hMerge="1">
                  <a:txBody>
                    <a:bodyPr/>
                    <a:lstStyle/>
                    <a:p>
                      <a:endParaRPr lang="vi-VN" dirty="0"/>
                    </a:p>
                  </a:txBody>
                  <a:tcPr>
                    <a:lnT w="12700" cap="flat" cmpd="sng" algn="ctr">
                      <a:solidFill>
                        <a:schemeClr val="tx1"/>
                      </a:solidFill>
                      <a:prstDash val="solid"/>
                      <a:round/>
                      <a:headEnd type="none" w="med" len="med"/>
                      <a:tailEnd type="none" w="med" len="med"/>
                    </a:lnT>
                  </a:tcPr>
                </a:tc>
                <a:tc>
                  <a:txBody>
                    <a:bodyPr/>
                    <a:lstStyle/>
                    <a:p>
                      <a:endParaRPr lang="vi-VN"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7030A0"/>
                    </a:solidFill>
                  </a:tcPr>
                </a:tc>
                <a:tc>
                  <a:txBody>
                    <a:bodyPr/>
                    <a:lstStyle/>
                    <a:p>
                      <a:endParaRPr lang="vi-VN" dirty="0"/>
                    </a:p>
                  </a:txBody>
                  <a:tcPr>
                    <a:lnT w="12700" cap="flat" cmpd="sng" algn="ctr">
                      <a:solidFill>
                        <a:schemeClr val="tx1"/>
                      </a:solidFill>
                      <a:prstDash val="solid"/>
                      <a:round/>
                      <a:headEnd type="none" w="med" len="med"/>
                      <a:tailEnd type="none" w="med" len="med"/>
                    </a:lnT>
                    <a:solidFill>
                      <a:srgbClr val="92D050"/>
                    </a:solidFill>
                  </a:tcPr>
                </a:tc>
                <a:tc>
                  <a:txBody>
                    <a:bodyPr/>
                    <a:lstStyle/>
                    <a:p>
                      <a:endParaRPr lang="vi-VN" dirty="0"/>
                    </a:p>
                  </a:txBody>
                  <a:tcPr>
                    <a:lnT w="12700" cap="flat" cmpd="sng" algn="ctr">
                      <a:solidFill>
                        <a:schemeClr val="tx1"/>
                      </a:solidFill>
                      <a:prstDash val="solid"/>
                      <a:round/>
                      <a:headEnd type="none" w="med" len="med"/>
                      <a:tailEnd type="none" w="med" len="med"/>
                    </a:lnT>
                    <a:solidFill>
                      <a:srgbClr val="92D050"/>
                    </a:solidFill>
                  </a:tcPr>
                </a:tc>
                <a:tc>
                  <a:txBody>
                    <a:bodyPr/>
                    <a:lstStyle/>
                    <a:p>
                      <a:endParaRPr lang="vi-VN" dirty="0"/>
                    </a:p>
                  </a:txBody>
                  <a:tcPr>
                    <a:lnT w="12700" cap="flat" cmpd="sng" algn="ctr">
                      <a:solidFill>
                        <a:schemeClr val="tx1"/>
                      </a:solidFill>
                      <a:prstDash val="solid"/>
                      <a:round/>
                      <a:headEnd type="none" w="med" len="med"/>
                      <a:tailEnd type="none" w="med" len="med"/>
                    </a:lnT>
                    <a:solidFill>
                      <a:srgbClr val="92D050"/>
                    </a:solidFill>
                  </a:tcPr>
                </a:tc>
                <a:tc>
                  <a:txBody>
                    <a:bodyPr/>
                    <a:lstStyle/>
                    <a:p>
                      <a:endParaRPr lang="vi-VN" dirty="0"/>
                    </a:p>
                  </a:txBody>
                  <a:tcPr>
                    <a:lnT w="12700" cap="flat" cmpd="sng" algn="ctr">
                      <a:solidFill>
                        <a:schemeClr val="tx1"/>
                      </a:solidFill>
                      <a:prstDash val="solid"/>
                      <a:round/>
                      <a:headEnd type="none" w="med" len="med"/>
                      <a:tailEnd type="none" w="med" len="med"/>
                    </a:lnT>
                    <a:solidFill>
                      <a:srgbClr val="92D050"/>
                    </a:solidFill>
                  </a:tcPr>
                </a:tc>
                <a:tc>
                  <a:txBody>
                    <a:bodyPr/>
                    <a:lstStyle/>
                    <a:p>
                      <a:endParaRPr lang="vi-VN" dirty="0"/>
                    </a:p>
                  </a:txBody>
                  <a:tcPr>
                    <a:solidFill>
                      <a:srgbClr val="FFC000"/>
                    </a:solidFill>
                  </a:tcPr>
                </a:tc>
                <a:extLst>
                  <a:ext uri="{0D108BD9-81ED-4DB2-BD59-A6C34878D82A}">
                    <a16:rowId xmlns:a16="http://schemas.microsoft.com/office/drawing/2014/main" val="37112091"/>
                  </a:ext>
                </a:extLst>
              </a:tr>
              <a:tr h="423091">
                <a:tc>
                  <a:txBody>
                    <a:bodyPr/>
                    <a:lstStyle/>
                    <a:p>
                      <a:endParaRPr lang="vi-VN" dirty="0"/>
                    </a:p>
                  </a:txBody>
                  <a:tcPr>
                    <a:solidFill>
                      <a:schemeClr val="accent5">
                        <a:lumMod val="60000"/>
                        <a:lumOff val="40000"/>
                      </a:schemeClr>
                    </a:solidFill>
                  </a:tcPr>
                </a:tc>
                <a:tc>
                  <a:txBody>
                    <a:bodyPr/>
                    <a:lstStyle/>
                    <a:p>
                      <a:endParaRPr lang="vi-VN" dirty="0"/>
                    </a:p>
                  </a:txBody>
                  <a:tcPr>
                    <a:lnR w="12700" cap="flat" cmpd="sng" algn="ctr">
                      <a:solidFill>
                        <a:schemeClr val="tx1"/>
                      </a:solidFill>
                      <a:prstDash val="solid"/>
                      <a:round/>
                      <a:headEnd type="none" w="med" len="med"/>
                      <a:tailEnd type="none" w="med" len="med"/>
                    </a:lnR>
                    <a:solidFill>
                      <a:schemeClr val="accent5">
                        <a:lumMod val="60000"/>
                        <a:lumOff val="40000"/>
                      </a:schemeClr>
                    </a:solidFill>
                  </a:tcPr>
                </a:tc>
                <a:tc gridSpan="10" vMerge="1">
                  <a:txBody>
                    <a:bodyPr/>
                    <a:lstStyle/>
                    <a:p>
                      <a:endParaRPr lang="vi-VN" dirty="0"/>
                    </a:p>
                  </a:txBody>
                  <a:tcPr/>
                </a:tc>
                <a:tc hMerge="1" vMerge="1">
                  <a:txBody>
                    <a:bodyPr/>
                    <a:lstStyle/>
                    <a:p>
                      <a:endParaRPr lang="vi-VN" dirty="0"/>
                    </a:p>
                  </a:txBody>
                  <a:tcPr/>
                </a:tc>
                <a:tc hMerge="1" vMerge="1">
                  <a:txBody>
                    <a:bodyPr/>
                    <a:lstStyle/>
                    <a:p>
                      <a:endParaRPr lang="vi-VN" dirty="0"/>
                    </a:p>
                  </a:txBody>
                  <a:tcPr/>
                </a:tc>
                <a:tc hMerge="1" vMerge="1">
                  <a:txBody>
                    <a:bodyPr/>
                    <a:lstStyle/>
                    <a:p>
                      <a:endParaRPr lang="vi-VN" dirty="0"/>
                    </a:p>
                  </a:txBody>
                  <a:tcPr/>
                </a:tc>
                <a:tc hMerge="1" vMerge="1">
                  <a:txBody>
                    <a:bodyPr/>
                    <a:lstStyle/>
                    <a:p>
                      <a:endParaRPr lang="vi-VN" dirty="0"/>
                    </a:p>
                  </a:txBody>
                  <a:tcPr/>
                </a:tc>
                <a:tc hMerge="1" vMerge="1">
                  <a:txBody>
                    <a:bodyPr/>
                    <a:lstStyle/>
                    <a:p>
                      <a:endParaRPr lang="vi-VN" dirty="0"/>
                    </a:p>
                  </a:txBody>
                  <a:tcPr/>
                </a:tc>
                <a:tc hMerge="1" vMerge="1">
                  <a:txBody>
                    <a:bodyPr/>
                    <a:lstStyle/>
                    <a:p>
                      <a:endParaRPr lang="vi-VN" dirty="0"/>
                    </a:p>
                  </a:txBody>
                  <a:tcPr/>
                </a:tc>
                <a:tc hMerge="1" vMerge="1">
                  <a:txBody>
                    <a:bodyPr/>
                    <a:lstStyle/>
                    <a:p>
                      <a:endParaRPr lang="vi-VN" dirty="0"/>
                    </a:p>
                  </a:txBody>
                  <a:tcPr/>
                </a:tc>
                <a:tc hMerge="1" vMerge="1">
                  <a:txBody>
                    <a:bodyPr/>
                    <a:lstStyle/>
                    <a:p>
                      <a:endParaRPr lang="vi-VN" dirty="0"/>
                    </a:p>
                  </a:txBody>
                  <a:tcPr/>
                </a:tc>
                <a:tc hMerge="1" vMerge="1">
                  <a:txBody>
                    <a:bodyPr/>
                    <a:lstStyle/>
                    <a:p>
                      <a:endParaRPr lang="vi-VN" dirty="0"/>
                    </a:p>
                  </a:txBody>
                  <a:tcPr/>
                </a:tc>
                <a:tc>
                  <a:txBody>
                    <a:bodyPr/>
                    <a:lstStyle/>
                    <a:p>
                      <a:endParaRPr lang="vi-VN" dirty="0"/>
                    </a:p>
                  </a:txBody>
                  <a:tcPr>
                    <a:lnL w="12700" cap="flat" cmpd="sng" algn="ctr">
                      <a:solidFill>
                        <a:schemeClr val="tx1"/>
                      </a:solidFill>
                      <a:prstDash val="solid"/>
                      <a:round/>
                      <a:headEnd type="none" w="med" len="med"/>
                      <a:tailEnd type="none" w="med" len="med"/>
                    </a:lnL>
                    <a:solidFill>
                      <a:srgbClr val="FF99CC"/>
                    </a:solidFill>
                  </a:tcPr>
                </a:tc>
                <a:tc>
                  <a:txBody>
                    <a:bodyPr/>
                    <a:lstStyle/>
                    <a:p>
                      <a:endParaRPr lang="vi-VN" dirty="0"/>
                    </a:p>
                  </a:txBody>
                  <a:tcPr>
                    <a:solidFill>
                      <a:srgbClr val="7030A0"/>
                    </a:solidFill>
                  </a:tcPr>
                </a:tc>
                <a:tc>
                  <a:txBody>
                    <a:bodyPr/>
                    <a:lstStyle/>
                    <a:p>
                      <a:endParaRPr lang="vi-VN" dirty="0"/>
                    </a:p>
                  </a:txBody>
                  <a:tcPr>
                    <a:solidFill>
                      <a:srgbClr val="92D050"/>
                    </a:solidFill>
                  </a:tcPr>
                </a:tc>
                <a:tc>
                  <a:txBody>
                    <a:bodyPr/>
                    <a:lstStyle/>
                    <a:p>
                      <a:endParaRPr lang="vi-VN"/>
                    </a:p>
                  </a:txBody>
                  <a:tcPr>
                    <a:solidFill>
                      <a:srgbClr val="92D050"/>
                    </a:solidFill>
                  </a:tcPr>
                </a:tc>
                <a:tc>
                  <a:txBody>
                    <a:bodyPr/>
                    <a:lstStyle/>
                    <a:p>
                      <a:endParaRPr lang="vi-VN" dirty="0"/>
                    </a:p>
                  </a:txBody>
                  <a:tcPr>
                    <a:solidFill>
                      <a:srgbClr val="92D050"/>
                    </a:solidFill>
                  </a:tcPr>
                </a:tc>
                <a:tc>
                  <a:txBody>
                    <a:bodyPr/>
                    <a:lstStyle/>
                    <a:p>
                      <a:endParaRPr lang="vi-VN" dirty="0"/>
                    </a:p>
                  </a:txBody>
                  <a:tcPr>
                    <a:solidFill>
                      <a:srgbClr val="FFC000"/>
                    </a:solidFill>
                  </a:tcPr>
                </a:tc>
                <a:extLst>
                  <a:ext uri="{0D108BD9-81ED-4DB2-BD59-A6C34878D82A}">
                    <a16:rowId xmlns:a16="http://schemas.microsoft.com/office/drawing/2014/main" val="168936785"/>
                  </a:ext>
                </a:extLst>
              </a:tr>
              <a:tr h="423091">
                <a:tc>
                  <a:txBody>
                    <a:bodyPr/>
                    <a:lstStyle/>
                    <a:p>
                      <a:endParaRPr lang="vi-VN" dirty="0"/>
                    </a:p>
                  </a:txBody>
                  <a:tcPr>
                    <a:solidFill>
                      <a:schemeClr val="accent5">
                        <a:lumMod val="60000"/>
                        <a:lumOff val="40000"/>
                      </a:schemeClr>
                    </a:solidFill>
                  </a:tcPr>
                </a:tc>
                <a:tc>
                  <a:txBody>
                    <a:bodyPr/>
                    <a:lstStyle/>
                    <a:p>
                      <a:endParaRPr lang="vi-VN" dirty="0"/>
                    </a:p>
                  </a:txBody>
                  <a:tcPr>
                    <a:solidFill>
                      <a:schemeClr val="accent5">
                        <a:lumMod val="60000"/>
                        <a:lumOff val="40000"/>
                      </a:schemeClr>
                    </a:solidFill>
                  </a:tcPr>
                </a:tc>
                <a:tc>
                  <a:txBody>
                    <a:bodyPr/>
                    <a:lstStyle/>
                    <a:p>
                      <a:endParaRPr lang="vi-VN" dirty="0"/>
                    </a:p>
                  </a:txBody>
                  <a:tcPr>
                    <a:lnT w="12700" cap="flat" cmpd="sng" algn="ctr">
                      <a:solidFill>
                        <a:schemeClr val="tx1"/>
                      </a:solidFill>
                      <a:prstDash val="solid"/>
                      <a:round/>
                      <a:headEnd type="none" w="med" len="med"/>
                      <a:tailEnd type="none" w="med" len="med"/>
                    </a:lnT>
                    <a:solidFill>
                      <a:srgbClr val="FFFF66"/>
                    </a:solidFill>
                  </a:tcPr>
                </a:tc>
                <a:tc>
                  <a:txBody>
                    <a:bodyPr/>
                    <a:lstStyle/>
                    <a:p>
                      <a:endParaRPr lang="vi-VN" dirty="0"/>
                    </a:p>
                  </a:txBody>
                  <a:tcPr>
                    <a:lnT w="12700" cap="flat" cmpd="sng" algn="ctr">
                      <a:solidFill>
                        <a:schemeClr val="tx1"/>
                      </a:solidFill>
                      <a:prstDash val="solid"/>
                      <a:round/>
                      <a:headEnd type="none" w="med" len="med"/>
                      <a:tailEnd type="none" w="med" len="med"/>
                    </a:lnT>
                    <a:solidFill>
                      <a:srgbClr val="FFFF66"/>
                    </a:solidFill>
                  </a:tcPr>
                </a:tc>
                <a:tc>
                  <a:txBody>
                    <a:bodyPr/>
                    <a:lstStyle/>
                    <a:p>
                      <a:endParaRPr lang="vi-VN"/>
                    </a:p>
                  </a:txBody>
                  <a:tcPr>
                    <a:lnT w="12700" cap="flat" cmpd="sng" algn="ctr">
                      <a:solidFill>
                        <a:schemeClr val="tx1"/>
                      </a:solidFill>
                      <a:prstDash val="solid"/>
                      <a:round/>
                      <a:headEnd type="none" w="med" len="med"/>
                      <a:tailEnd type="none" w="med" len="med"/>
                    </a:lnT>
                    <a:solidFill>
                      <a:srgbClr val="FFFF66"/>
                    </a:solidFill>
                  </a:tcPr>
                </a:tc>
                <a:tc>
                  <a:txBody>
                    <a:bodyPr/>
                    <a:lstStyle/>
                    <a:p>
                      <a:endParaRPr lang="vi-VN"/>
                    </a:p>
                  </a:txBody>
                  <a:tcPr>
                    <a:lnT w="12700" cap="flat" cmpd="sng" algn="ctr">
                      <a:solidFill>
                        <a:schemeClr val="tx1"/>
                      </a:solidFill>
                      <a:prstDash val="solid"/>
                      <a:round/>
                      <a:headEnd type="none" w="med" len="med"/>
                      <a:tailEnd type="none" w="med" len="med"/>
                    </a:lnT>
                    <a:solidFill>
                      <a:srgbClr val="FFFF66"/>
                    </a:solidFill>
                  </a:tcPr>
                </a:tc>
                <a:tc>
                  <a:txBody>
                    <a:bodyPr/>
                    <a:lstStyle/>
                    <a:p>
                      <a:endParaRPr lang="vi-VN"/>
                    </a:p>
                  </a:txBody>
                  <a:tcPr>
                    <a:lnT w="12700" cap="flat" cmpd="sng" algn="ctr">
                      <a:solidFill>
                        <a:schemeClr val="tx1"/>
                      </a:solidFill>
                      <a:prstDash val="solid"/>
                      <a:round/>
                      <a:headEnd type="none" w="med" len="med"/>
                      <a:tailEnd type="none" w="med" len="med"/>
                    </a:lnT>
                    <a:solidFill>
                      <a:srgbClr val="FFFF66"/>
                    </a:solidFill>
                  </a:tcPr>
                </a:tc>
                <a:tc>
                  <a:txBody>
                    <a:bodyPr/>
                    <a:lstStyle/>
                    <a:p>
                      <a:endParaRPr lang="vi-VN"/>
                    </a:p>
                  </a:txBody>
                  <a:tcPr>
                    <a:lnT w="12700" cap="flat" cmpd="sng" algn="ctr">
                      <a:solidFill>
                        <a:schemeClr val="tx1"/>
                      </a:solidFill>
                      <a:prstDash val="solid"/>
                      <a:round/>
                      <a:headEnd type="none" w="med" len="med"/>
                      <a:tailEnd type="none" w="med" len="med"/>
                    </a:lnT>
                    <a:solidFill>
                      <a:srgbClr val="FFFF66"/>
                    </a:solidFill>
                  </a:tcPr>
                </a:tc>
                <a:tc>
                  <a:txBody>
                    <a:bodyPr/>
                    <a:lstStyle/>
                    <a:p>
                      <a:endParaRPr lang="vi-VN"/>
                    </a:p>
                  </a:txBody>
                  <a:tcPr>
                    <a:lnT w="12700" cap="flat" cmpd="sng" algn="ctr">
                      <a:solidFill>
                        <a:schemeClr val="tx1"/>
                      </a:solidFill>
                      <a:prstDash val="solid"/>
                      <a:round/>
                      <a:headEnd type="none" w="med" len="med"/>
                      <a:tailEnd type="none" w="med" len="med"/>
                    </a:lnT>
                    <a:solidFill>
                      <a:srgbClr val="FFFF66"/>
                    </a:solidFill>
                  </a:tcPr>
                </a:tc>
                <a:tc>
                  <a:txBody>
                    <a:bodyPr/>
                    <a:lstStyle/>
                    <a:p>
                      <a:endParaRPr lang="vi-VN"/>
                    </a:p>
                  </a:txBody>
                  <a:tcPr>
                    <a:lnT w="12700" cap="flat" cmpd="sng" algn="ctr">
                      <a:solidFill>
                        <a:schemeClr val="tx1"/>
                      </a:solidFill>
                      <a:prstDash val="solid"/>
                      <a:round/>
                      <a:headEnd type="none" w="med" len="med"/>
                      <a:tailEnd type="none" w="med" len="med"/>
                    </a:lnT>
                    <a:solidFill>
                      <a:srgbClr val="FFFF66"/>
                    </a:solidFill>
                  </a:tcPr>
                </a:tc>
                <a:tc>
                  <a:txBody>
                    <a:bodyPr/>
                    <a:lstStyle/>
                    <a:p>
                      <a:endParaRPr lang="vi-VN"/>
                    </a:p>
                  </a:txBody>
                  <a:tcPr>
                    <a:lnT w="12700" cap="flat" cmpd="sng" algn="ctr">
                      <a:solidFill>
                        <a:schemeClr val="tx1"/>
                      </a:solidFill>
                      <a:prstDash val="solid"/>
                      <a:round/>
                      <a:headEnd type="none" w="med" len="med"/>
                      <a:tailEnd type="none" w="med" len="med"/>
                    </a:lnT>
                    <a:solidFill>
                      <a:srgbClr val="FFFF66"/>
                    </a:solidFill>
                  </a:tcPr>
                </a:tc>
                <a:tc>
                  <a:txBody>
                    <a:bodyPr/>
                    <a:lstStyle/>
                    <a:p>
                      <a:endParaRPr lang="vi-VN"/>
                    </a:p>
                  </a:txBody>
                  <a:tcPr>
                    <a:lnT w="12700" cap="flat" cmpd="sng" algn="ctr">
                      <a:solidFill>
                        <a:schemeClr val="tx1"/>
                      </a:solidFill>
                      <a:prstDash val="solid"/>
                      <a:round/>
                      <a:headEnd type="none" w="med" len="med"/>
                      <a:tailEnd type="none" w="med" len="med"/>
                    </a:lnT>
                    <a:solidFill>
                      <a:srgbClr val="FFFF66"/>
                    </a:solidFill>
                  </a:tcPr>
                </a:tc>
                <a:tc>
                  <a:txBody>
                    <a:bodyPr/>
                    <a:lstStyle/>
                    <a:p>
                      <a:endParaRPr lang="vi-VN" dirty="0"/>
                    </a:p>
                  </a:txBody>
                  <a:tcPr>
                    <a:solidFill>
                      <a:srgbClr val="FF99CC"/>
                    </a:solidFill>
                  </a:tcPr>
                </a:tc>
                <a:tc>
                  <a:txBody>
                    <a:bodyPr/>
                    <a:lstStyle/>
                    <a:p>
                      <a:endParaRPr lang="vi-VN" dirty="0"/>
                    </a:p>
                  </a:txBody>
                  <a:tcPr>
                    <a:solidFill>
                      <a:srgbClr val="FF99CC"/>
                    </a:solidFill>
                  </a:tcPr>
                </a:tc>
                <a:tc>
                  <a:txBody>
                    <a:bodyPr/>
                    <a:lstStyle/>
                    <a:p>
                      <a:endParaRPr lang="vi-VN" dirty="0"/>
                    </a:p>
                  </a:txBody>
                  <a:tcPr>
                    <a:solidFill>
                      <a:srgbClr val="7030A0"/>
                    </a:solidFill>
                  </a:tcPr>
                </a:tc>
                <a:tc>
                  <a:txBody>
                    <a:bodyPr/>
                    <a:lstStyle/>
                    <a:p>
                      <a:endParaRPr lang="vi-VN" dirty="0"/>
                    </a:p>
                  </a:txBody>
                  <a:tcPr>
                    <a:solidFill>
                      <a:srgbClr val="92D050"/>
                    </a:solidFill>
                  </a:tcPr>
                </a:tc>
                <a:tc>
                  <a:txBody>
                    <a:bodyPr/>
                    <a:lstStyle/>
                    <a:p>
                      <a:endParaRPr lang="vi-VN" dirty="0"/>
                    </a:p>
                  </a:txBody>
                  <a:tcPr>
                    <a:solidFill>
                      <a:srgbClr val="92D050"/>
                    </a:solidFill>
                  </a:tcPr>
                </a:tc>
                <a:tc>
                  <a:txBody>
                    <a:bodyPr/>
                    <a:lstStyle/>
                    <a:p>
                      <a:endParaRPr lang="vi-VN"/>
                    </a:p>
                  </a:txBody>
                  <a:tcPr>
                    <a:solidFill>
                      <a:srgbClr val="FFC000"/>
                    </a:solidFill>
                  </a:tcPr>
                </a:tc>
                <a:extLst>
                  <a:ext uri="{0D108BD9-81ED-4DB2-BD59-A6C34878D82A}">
                    <a16:rowId xmlns:a16="http://schemas.microsoft.com/office/drawing/2014/main" val="3664744417"/>
                  </a:ext>
                </a:extLst>
              </a:tr>
              <a:tr h="423091">
                <a:tc>
                  <a:txBody>
                    <a:bodyPr/>
                    <a:lstStyle/>
                    <a:p>
                      <a:endParaRPr lang="vi-VN" dirty="0"/>
                    </a:p>
                  </a:txBody>
                  <a:tcPr>
                    <a:solidFill>
                      <a:schemeClr val="accent5">
                        <a:lumMod val="60000"/>
                        <a:lumOff val="40000"/>
                      </a:schemeClr>
                    </a:solidFill>
                  </a:tcPr>
                </a:tc>
                <a:tc>
                  <a:txBody>
                    <a:bodyPr/>
                    <a:lstStyle/>
                    <a:p>
                      <a:endParaRPr lang="vi-VN" dirty="0"/>
                    </a:p>
                  </a:txBody>
                  <a:tcPr>
                    <a:solidFill>
                      <a:schemeClr val="accent5">
                        <a:lumMod val="60000"/>
                        <a:lumOff val="40000"/>
                      </a:schemeClr>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dirty="0"/>
                    </a:p>
                  </a:txBody>
                  <a:tcPr>
                    <a:solidFill>
                      <a:srgbClr val="FFFF66"/>
                    </a:solidFill>
                  </a:tcPr>
                </a:tc>
                <a:tc>
                  <a:txBody>
                    <a:bodyPr/>
                    <a:lstStyle/>
                    <a:p>
                      <a:endParaRPr lang="vi-VN" dirty="0"/>
                    </a:p>
                  </a:txBody>
                  <a:tcPr>
                    <a:solidFill>
                      <a:srgbClr val="FFFF66"/>
                    </a:solidFill>
                  </a:tcPr>
                </a:tc>
                <a:tc>
                  <a:txBody>
                    <a:bodyPr/>
                    <a:lstStyle/>
                    <a:p>
                      <a:endParaRPr lang="vi-VN" dirty="0"/>
                    </a:p>
                  </a:txBody>
                  <a:tcPr>
                    <a:solidFill>
                      <a:srgbClr val="FFFF66"/>
                    </a:solidFill>
                  </a:tcPr>
                </a:tc>
                <a:tc>
                  <a:txBody>
                    <a:bodyPr/>
                    <a:lstStyle/>
                    <a:p>
                      <a:endParaRPr lang="vi-VN" dirty="0"/>
                    </a:p>
                  </a:txBody>
                  <a:tcPr>
                    <a:solidFill>
                      <a:srgbClr val="FFFF66"/>
                    </a:solidFill>
                  </a:tcPr>
                </a:tc>
                <a:tc>
                  <a:txBody>
                    <a:bodyPr/>
                    <a:lstStyle/>
                    <a:p>
                      <a:endParaRPr lang="vi-VN" dirty="0"/>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dirty="0"/>
                    </a:p>
                  </a:txBody>
                  <a:tcPr>
                    <a:solidFill>
                      <a:srgbClr val="FF99CC"/>
                    </a:solidFill>
                  </a:tcPr>
                </a:tc>
                <a:tc>
                  <a:txBody>
                    <a:bodyPr/>
                    <a:lstStyle/>
                    <a:p>
                      <a:endParaRPr lang="vi-VN" dirty="0"/>
                    </a:p>
                  </a:txBody>
                  <a:tcPr>
                    <a:solidFill>
                      <a:srgbClr val="FF99CC"/>
                    </a:solidFill>
                  </a:tcPr>
                </a:tc>
                <a:tc>
                  <a:txBody>
                    <a:bodyPr/>
                    <a:lstStyle/>
                    <a:p>
                      <a:endParaRPr lang="vi-VN" dirty="0"/>
                    </a:p>
                  </a:txBody>
                  <a:tcPr>
                    <a:solidFill>
                      <a:srgbClr val="FF99CC"/>
                    </a:solidFill>
                  </a:tcPr>
                </a:tc>
                <a:tc>
                  <a:txBody>
                    <a:bodyPr/>
                    <a:lstStyle/>
                    <a:p>
                      <a:endParaRPr lang="vi-VN" dirty="0"/>
                    </a:p>
                  </a:txBody>
                  <a:tcPr>
                    <a:solidFill>
                      <a:srgbClr val="7030A0"/>
                    </a:solidFill>
                  </a:tcPr>
                </a:tc>
                <a:tc>
                  <a:txBody>
                    <a:bodyPr/>
                    <a:lstStyle/>
                    <a:p>
                      <a:endParaRPr lang="vi-VN" dirty="0"/>
                    </a:p>
                  </a:txBody>
                  <a:tcPr>
                    <a:solidFill>
                      <a:srgbClr val="92D050"/>
                    </a:solidFill>
                  </a:tcPr>
                </a:tc>
                <a:tc>
                  <a:txBody>
                    <a:bodyPr/>
                    <a:lstStyle/>
                    <a:p>
                      <a:endParaRPr lang="vi-VN" dirty="0"/>
                    </a:p>
                  </a:txBody>
                  <a:tcPr>
                    <a:solidFill>
                      <a:srgbClr val="FFC000"/>
                    </a:solidFill>
                  </a:tcPr>
                </a:tc>
                <a:extLst>
                  <a:ext uri="{0D108BD9-81ED-4DB2-BD59-A6C34878D82A}">
                    <a16:rowId xmlns:a16="http://schemas.microsoft.com/office/drawing/2014/main" val="3753023537"/>
                  </a:ext>
                </a:extLst>
              </a:tr>
              <a:tr h="423091">
                <a:tc>
                  <a:txBody>
                    <a:bodyPr/>
                    <a:lstStyle/>
                    <a:p>
                      <a:endParaRPr lang="vi-VN" dirty="0"/>
                    </a:p>
                  </a:txBody>
                  <a:tcPr>
                    <a:solidFill>
                      <a:schemeClr val="accent5">
                        <a:lumMod val="60000"/>
                        <a:lumOff val="40000"/>
                      </a:schemeClr>
                    </a:solidFill>
                  </a:tcPr>
                </a:tc>
                <a:tc>
                  <a:txBody>
                    <a:bodyPr/>
                    <a:lstStyle/>
                    <a:p>
                      <a:endParaRPr lang="vi-VN" dirty="0"/>
                    </a:p>
                  </a:txBody>
                  <a:tcPr>
                    <a:solidFill>
                      <a:schemeClr val="accent5">
                        <a:lumMod val="60000"/>
                        <a:lumOff val="40000"/>
                      </a:schemeClr>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dirty="0"/>
                    </a:p>
                  </a:txBody>
                  <a:tcPr>
                    <a:solidFill>
                      <a:srgbClr val="FFFF66"/>
                    </a:solidFill>
                  </a:tcPr>
                </a:tc>
                <a:tc>
                  <a:txBody>
                    <a:bodyPr/>
                    <a:lstStyle/>
                    <a:p>
                      <a:endParaRPr lang="vi-VN" dirty="0"/>
                    </a:p>
                  </a:txBody>
                  <a:tcPr>
                    <a:solidFill>
                      <a:srgbClr val="FFFF66"/>
                    </a:solidFill>
                  </a:tcPr>
                </a:tc>
                <a:tc>
                  <a:txBody>
                    <a:bodyPr/>
                    <a:lstStyle/>
                    <a:p>
                      <a:endParaRPr lang="vi-VN" dirty="0"/>
                    </a:p>
                  </a:txBody>
                  <a:tcPr>
                    <a:solidFill>
                      <a:srgbClr val="FFFF66"/>
                    </a:solidFill>
                  </a:tcPr>
                </a:tc>
                <a:tc>
                  <a:txBody>
                    <a:bodyPr/>
                    <a:lstStyle/>
                    <a:p>
                      <a:endParaRPr lang="vi-VN" dirty="0"/>
                    </a:p>
                  </a:txBody>
                  <a:tcPr>
                    <a:solidFill>
                      <a:srgbClr val="FFFF66"/>
                    </a:solidFill>
                  </a:tcPr>
                </a:tc>
                <a:tc>
                  <a:txBody>
                    <a:bodyPr/>
                    <a:lstStyle/>
                    <a:p>
                      <a:endParaRPr lang="vi-VN" dirty="0"/>
                    </a:p>
                  </a:txBody>
                  <a:tcPr>
                    <a:solidFill>
                      <a:srgbClr val="FF99CC"/>
                    </a:solidFill>
                  </a:tcPr>
                </a:tc>
                <a:tc>
                  <a:txBody>
                    <a:bodyPr/>
                    <a:lstStyle/>
                    <a:p>
                      <a:endParaRPr lang="vi-VN" dirty="0"/>
                    </a:p>
                  </a:txBody>
                  <a:tcPr>
                    <a:solidFill>
                      <a:srgbClr val="FF99CC"/>
                    </a:solidFill>
                  </a:tcPr>
                </a:tc>
                <a:tc>
                  <a:txBody>
                    <a:bodyPr/>
                    <a:lstStyle/>
                    <a:p>
                      <a:endParaRPr lang="vi-VN" dirty="0"/>
                    </a:p>
                  </a:txBody>
                  <a:tcPr>
                    <a:solidFill>
                      <a:srgbClr val="FF99CC"/>
                    </a:solidFill>
                  </a:tcPr>
                </a:tc>
                <a:tc>
                  <a:txBody>
                    <a:bodyPr/>
                    <a:lstStyle/>
                    <a:p>
                      <a:endParaRPr lang="vi-VN" dirty="0"/>
                    </a:p>
                  </a:txBody>
                  <a:tcPr>
                    <a:solidFill>
                      <a:srgbClr val="FF99CC"/>
                    </a:solidFill>
                  </a:tcPr>
                </a:tc>
                <a:tc>
                  <a:txBody>
                    <a:bodyPr/>
                    <a:lstStyle/>
                    <a:p>
                      <a:endParaRPr lang="vi-VN" dirty="0"/>
                    </a:p>
                  </a:txBody>
                  <a:tcPr>
                    <a:solidFill>
                      <a:srgbClr val="FF99CC"/>
                    </a:solidFill>
                  </a:tcPr>
                </a:tc>
                <a:tc>
                  <a:txBody>
                    <a:bodyPr/>
                    <a:lstStyle/>
                    <a:p>
                      <a:endParaRPr lang="vi-VN" dirty="0"/>
                    </a:p>
                  </a:txBody>
                  <a:tcPr>
                    <a:solidFill>
                      <a:srgbClr val="FFC000"/>
                    </a:solidFill>
                  </a:tcPr>
                </a:tc>
                <a:extLst>
                  <a:ext uri="{0D108BD9-81ED-4DB2-BD59-A6C34878D82A}">
                    <a16:rowId xmlns:a16="http://schemas.microsoft.com/office/drawing/2014/main" val="3385223277"/>
                  </a:ext>
                </a:extLst>
              </a:tr>
              <a:tr h="423091">
                <a:tc>
                  <a:txBody>
                    <a:bodyPr/>
                    <a:lstStyle/>
                    <a:p>
                      <a:endParaRPr lang="vi-VN" dirty="0"/>
                    </a:p>
                  </a:txBody>
                  <a:tcPr>
                    <a:solidFill>
                      <a:schemeClr val="accent5">
                        <a:lumMod val="60000"/>
                        <a:lumOff val="40000"/>
                      </a:schemeClr>
                    </a:solidFill>
                  </a:tcPr>
                </a:tc>
                <a:tc>
                  <a:txBody>
                    <a:bodyPr/>
                    <a:lstStyle/>
                    <a:p>
                      <a:endParaRPr lang="vi-VN" dirty="0"/>
                    </a:p>
                  </a:txBody>
                  <a:tcPr>
                    <a:solidFill>
                      <a:schemeClr val="accent5">
                        <a:lumMod val="60000"/>
                        <a:lumOff val="40000"/>
                      </a:schemeClr>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dirty="0"/>
                    </a:p>
                  </a:txBody>
                  <a:tcPr>
                    <a:solidFill>
                      <a:srgbClr val="FFFF66"/>
                    </a:solidFill>
                  </a:tcPr>
                </a:tc>
                <a:tc>
                  <a:txBody>
                    <a:bodyPr/>
                    <a:lstStyle/>
                    <a:p>
                      <a:endParaRPr lang="vi-VN" dirty="0"/>
                    </a:p>
                  </a:txBody>
                  <a:tcPr>
                    <a:solidFill>
                      <a:srgbClr val="FFFF66"/>
                    </a:solidFill>
                  </a:tcPr>
                </a:tc>
                <a:tc>
                  <a:txBody>
                    <a:bodyPr/>
                    <a:lstStyle/>
                    <a:p>
                      <a:endParaRPr lang="vi-VN" dirty="0"/>
                    </a:p>
                  </a:txBody>
                  <a:tcPr>
                    <a:solidFill>
                      <a:srgbClr val="FF99CC"/>
                    </a:solidFill>
                  </a:tcPr>
                </a:tc>
                <a:tc>
                  <a:txBody>
                    <a:bodyPr/>
                    <a:lstStyle/>
                    <a:p>
                      <a:endParaRPr lang="vi-VN" dirty="0"/>
                    </a:p>
                  </a:txBody>
                  <a:tcPr>
                    <a:solidFill>
                      <a:srgbClr val="FF99CC"/>
                    </a:solidFill>
                  </a:tcPr>
                </a:tc>
                <a:tc>
                  <a:txBody>
                    <a:bodyPr/>
                    <a:lstStyle/>
                    <a:p>
                      <a:endParaRPr lang="vi-VN" dirty="0"/>
                    </a:p>
                  </a:txBody>
                  <a:tcPr>
                    <a:solidFill>
                      <a:srgbClr val="FF99CC"/>
                    </a:solidFill>
                  </a:tcPr>
                </a:tc>
                <a:tc>
                  <a:txBody>
                    <a:bodyPr/>
                    <a:lstStyle/>
                    <a:p>
                      <a:endParaRPr lang="vi-VN" dirty="0"/>
                    </a:p>
                  </a:txBody>
                  <a:tcPr>
                    <a:solidFill>
                      <a:srgbClr val="FF99CC"/>
                    </a:solidFill>
                  </a:tcPr>
                </a:tc>
                <a:tc>
                  <a:txBody>
                    <a:bodyPr/>
                    <a:lstStyle/>
                    <a:p>
                      <a:endParaRPr lang="vi-VN" dirty="0"/>
                    </a:p>
                  </a:txBody>
                  <a:tcPr>
                    <a:solidFill>
                      <a:srgbClr val="FF99CC"/>
                    </a:solidFill>
                  </a:tcPr>
                </a:tc>
                <a:tc>
                  <a:txBody>
                    <a:bodyPr/>
                    <a:lstStyle/>
                    <a:p>
                      <a:endParaRPr lang="vi-VN" dirty="0"/>
                    </a:p>
                  </a:txBody>
                  <a:tcPr>
                    <a:solidFill>
                      <a:srgbClr val="FFC000"/>
                    </a:solidFill>
                  </a:tcPr>
                </a:tc>
                <a:extLst>
                  <a:ext uri="{0D108BD9-81ED-4DB2-BD59-A6C34878D82A}">
                    <a16:rowId xmlns:a16="http://schemas.microsoft.com/office/drawing/2014/main" val="2232278089"/>
                  </a:ext>
                </a:extLst>
              </a:tr>
            </a:tbl>
          </a:graphicData>
        </a:graphic>
      </p:graphicFrame>
      <p:grpSp>
        <p:nvGrpSpPr>
          <p:cNvPr id="11" name="Group 10">
            <a:extLst>
              <a:ext uri="{FF2B5EF4-FFF2-40B4-BE49-F238E27FC236}">
                <a16:creationId xmlns:a16="http://schemas.microsoft.com/office/drawing/2014/main" id="{5042311D-AFA7-4F0E-AD95-02180235D65C}"/>
              </a:ext>
            </a:extLst>
          </p:cNvPr>
          <p:cNvGrpSpPr/>
          <p:nvPr/>
        </p:nvGrpSpPr>
        <p:grpSpPr>
          <a:xfrm>
            <a:off x="6453228" y="4336018"/>
            <a:ext cx="3086526" cy="1454598"/>
            <a:chOff x="6453228" y="4336018"/>
            <a:chExt cx="3086526" cy="1454598"/>
          </a:xfrm>
        </p:grpSpPr>
        <p:sp>
          <p:nvSpPr>
            <p:cNvPr id="6" name="Arrow: Right 5">
              <a:extLst>
                <a:ext uri="{FF2B5EF4-FFF2-40B4-BE49-F238E27FC236}">
                  <a16:creationId xmlns:a16="http://schemas.microsoft.com/office/drawing/2014/main" id="{3D73A840-2D63-43F5-806B-FBF51A5ED8AB}"/>
                </a:ext>
              </a:extLst>
            </p:cNvPr>
            <p:cNvSpPr/>
            <p:nvPr/>
          </p:nvSpPr>
          <p:spPr>
            <a:xfrm>
              <a:off x="6454240" y="4336018"/>
              <a:ext cx="3085514" cy="1454598"/>
            </a:xfrm>
            <a:prstGeom prst="rightArrow">
              <a:avLst/>
            </a:prstGeom>
            <a:solidFill>
              <a:srgbClr val="66FFFF"/>
            </a:solidFill>
            <a:ln>
              <a:solidFill>
                <a:srgbClr val="66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TextBox 6">
              <a:extLst>
                <a:ext uri="{FF2B5EF4-FFF2-40B4-BE49-F238E27FC236}">
                  <a16:creationId xmlns:a16="http://schemas.microsoft.com/office/drawing/2014/main" id="{E0C38427-542F-4916-9E7D-A989A6A56DE9}"/>
                </a:ext>
              </a:extLst>
            </p:cNvPr>
            <p:cNvSpPr txBox="1"/>
            <p:nvPr/>
          </p:nvSpPr>
          <p:spPr>
            <a:xfrm>
              <a:off x="6453228" y="4596332"/>
              <a:ext cx="2341212"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(5)……………..</a:t>
              </a:r>
            </a:p>
            <a:p>
              <a:r>
                <a:rPr lang="en-US" sz="2400" dirty="0">
                  <a:latin typeface="Times New Roman" panose="02020603050405020304" pitchFamily="18" charset="0"/>
                  <a:cs typeface="Times New Roman" panose="02020603050405020304" pitchFamily="18" charset="0"/>
                </a:rPr>
                <a:t>(6)……………..</a:t>
              </a:r>
              <a:endParaRPr lang="vi-VN" sz="2400" dirty="0">
                <a:latin typeface="Times New Roman" panose="02020603050405020304" pitchFamily="18" charset="0"/>
                <a:cs typeface="Times New Roman" panose="02020603050405020304" pitchFamily="18" charset="0"/>
              </a:endParaRPr>
            </a:p>
          </p:txBody>
        </p:sp>
      </p:grpSp>
      <p:grpSp>
        <p:nvGrpSpPr>
          <p:cNvPr id="12" name="Group 11">
            <a:extLst>
              <a:ext uri="{FF2B5EF4-FFF2-40B4-BE49-F238E27FC236}">
                <a16:creationId xmlns:a16="http://schemas.microsoft.com/office/drawing/2014/main" id="{74CBEF31-9B8A-455A-953A-A692F4CBD5CA}"/>
              </a:ext>
            </a:extLst>
          </p:cNvPr>
          <p:cNvGrpSpPr/>
          <p:nvPr/>
        </p:nvGrpSpPr>
        <p:grpSpPr>
          <a:xfrm>
            <a:off x="6367748" y="5470014"/>
            <a:ext cx="3145695" cy="1454598"/>
            <a:chOff x="6367748" y="5470014"/>
            <a:chExt cx="3145695" cy="1454598"/>
          </a:xfrm>
        </p:grpSpPr>
        <p:sp>
          <p:nvSpPr>
            <p:cNvPr id="33" name="Arrow: Right 32">
              <a:extLst>
                <a:ext uri="{FF2B5EF4-FFF2-40B4-BE49-F238E27FC236}">
                  <a16:creationId xmlns:a16="http://schemas.microsoft.com/office/drawing/2014/main" id="{29FBB5BF-4280-412C-B53D-EA78D00AC628}"/>
                </a:ext>
              </a:extLst>
            </p:cNvPr>
            <p:cNvSpPr/>
            <p:nvPr/>
          </p:nvSpPr>
          <p:spPr>
            <a:xfrm rot="10800000">
              <a:off x="6367748" y="5470014"/>
              <a:ext cx="3085514" cy="1454598"/>
            </a:xfrm>
            <a:prstGeom prst="rightArrow">
              <a:avLst/>
            </a:prstGeom>
            <a:solidFill>
              <a:srgbClr val="66FFFF"/>
            </a:solidFill>
            <a:ln>
              <a:solidFill>
                <a:srgbClr val="66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37" name="TextBox 36">
              <a:extLst>
                <a:ext uri="{FF2B5EF4-FFF2-40B4-BE49-F238E27FC236}">
                  <a16:creationId xmlns:a16="http://schemas.microsoft.com/office/drawing/2014/main" id="{C9A641B9-2074-413B-85D3-6EFE9B7D6799}"/>
                </a:ext>
              </a:extLst>
            </p:cNvPr>
            <p:cNvSpPr txBox="1"/>
            <p:nvPr/>
          </p:nvSpPr>
          <p:spPr>
            <a:xfrm>
              <a:off x="7061982" y="5750650"/>
              <a:ext cx="2451461"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(7)………………(8)……….……..</a:t>
              </a:r>
              <a:endParaRPr lang="vi-VN" sz="2400" dirty="0">
                <a:latin typeface="Times New Roman" panose="02020603050405020304" pitchFamily="18" charset="0"/>
                <a:cs typeface="Times New Roman" panose="02020603050405020304" pitchFamily="18" charset="0"/>
              </a:endParaRPr>
            </a:p>
          </p:txBody>
        </p:sp>
      </p:grpSp>
      <p:grpSp>
        <p:nvGrpSpPr>
          <p:cNvPr id="10" name="Group 9">
            <a:extLst>
              <a:ext uri="{FF2B5EF4-FFF2-40B4-BE49-F238E27FC236}">
                <a16:creationId xmlns:a16="http://schemas.microsoft.com/office/drawing/2014/main" id="{5CEFD473-6EDE-4788-B8A5-839D800ED93B}"/>
              </a:ext>
            </a:extLst>
          </p:cNvPr>
          <p:cNvGrpSpPr/>
          <p:nvPr/>
        </p:nvGrpSpPr>
        <p:grpSpPr>
          <a:xfrm>
            <a:off x="3637327" y="3607164"/>
            <a:ext cx="1454598" cy="3085514"/>
            <a:chOff x="3637327" y="3607164"/>
            <a:chExt cx="1454598" cy="3085514"/>
          </a:xfrm>
        </p:grpSpPr>
        <p:sp>
          <p:nvSpPr>
            <p:cNvPr id="34" name="Arrow: Right 33">
              <a:extLst>
                <a:ext uri="{FF2B5EF4-FFF2-40B4-BE49-F238E27FC236}">
                  <a16:creationId xmlns:a16="http://schemas.microsoft.com/office/drawing/2014/main" id="{BC77A62A-2A45-45BB-AD86-02DACD8D2432}"/>
                </a:ext>
              </a:extLst>
            </p:cNvPr>
            <p:cNvSpPr/>
            <p:nvPr/>
          </p:nvSpPr>
          <p:spPr>
            <a:xfrm rot="16200000">
              <a:off x="2821869" y="4422622"/>
              <a:ext cx="3085514" cy="1454598"/>
            </a:xfrm>
            <a:prstGeom prst="rightArrow">
              <a:avLst/>
            </a:prstGeom>
            <a:solidFill>
              <a:srgbClr val="66FFFF"/>
            </a:solidFill>
            <a:ln>
              <a:solidFill>
                <a:srgbClr val="66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39" name="TextBox 38">
              <a:extLst>
                <a:ext uri="{FF2B5EF4-FFF2-40B4-BE49-F238E27FC236}">
                  <a16:creationId xmlns:a16="http://schemas.microsoft.com/office/drawing/2014/main" id="{0AA5DDDB-1A04-4B3A-9E2B-7BF30527AC6B}"/>
                </a:ext>
              </a:extLst>
            </p:cNvPr>
            <p:cNvSpPr txBox="1"/>
            <p:nvPr/>
          </p:nvSpPr>
          <p:spPr>
            <a:xfrm rot="16200000">
              <a:off x="3118952" y="5047321"/>
              <a:ext cx="2341212"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...……………(3) ……...………(4)</a:t>
              </a:r>
              <a:endParaRPr lang="vi-VN" sz="2400" dirty="0">
                <a:latin typeface="Times New Roman" panose="02020603050405020304" pitchFamily="18" charset="0"/>
                <a:cs typeface="Times New Roman" panose="02020603050405020304" pitchFamily="18" charset="0"/>
              </a:endParaRPr>
            </a:p>
          </p:txBody>
        </p:sp>
      </p:grpSp>
      <p:grpSp>
        <p:nvGrpSpPr>
          <p:cNvPr id="9" name="Group 8">
            <a:extLst>
              <a:ext uri="{FF2B5EF4-FFF2-40B4-BE49-F238E27FC236}">
                <a16:creationId xmlns:a16="http://schemas.microsoft.com/office/drawing/2014/main" id="{C6A47552-F4C0-4ED1-A68F-9250212C9BB8}"/>
              </a:ext>
            </a:extLst>
          </p:cNvPr>
          <p:cNvGrpSpPr/>
          <p:nvPr/>
        </p:nvGrpSpPr>
        <p:grpSpPr>
          <a:xfrm>
            <a:off x="2491520" y="3699862"/>
            <a:ext cx="1454598" cy="3085514"/>
            <a:chOff x="2491520" y="3699862"/>
            <a:chExt cx="1454598" cy="3085514"/>
          </a:xfrm>
        </p:grpSpPr>
        <p:sp>
          <p:nvSpPr>
            <p:cNvPr id="35" name="Arrow: Right 34">
              <a:extLst>
                <a:ext uri="{FF2B5EF4-FFF2-40B4-BE49-F238E27FC236}">
                  <a16:creationId xmlns:a16="http://schemas.microsoft.com/office/drawing/2014/main" id="{EF1B125B-5860-44BB-A741-39A408A3B7FA}"/>
                </a:ext>
              </a:extLst>
            </p:cNvPr>
            <p:cNvSpPr/>
            <p:nvPr/>
          </p:nvSpPr>
          <p:spPr>
            <a:xfrm rot="5400000">
              <a:off x="1676062" y="4515320"/>
              <a:ext cx="3085514" cy="1454598"/>
            </a:xfrm>
            <a:prstGeom prst="rightArrow">
              <a:avLst/>
            </a:prstGeom>
            <a:solidFill>
              <a:srgbClr val="66FFFF"/>
            </a:solidFill>
            <a:ln>
              <a:solidFill>
                <a:srgbClr val="66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40" name="TextBox 39">
              <a:extLst>
                <a:ext uri="{FF2B5EF4-FFF2-40B4-BE49-F238E27FC236}">
                  <a16:creationId xmlns:a16="http://schemas.microsoft.com/office/drawing/2014/main" id="{0C5A6E36-F883-4D64-A5C9-9C4A7C9DBF2D}"/>
                </a:ext>
              </a:extLst>
            </p:cNvPr>
            <p:cNvSpPr txBox="1"/>
            <p:nvPr/>
          </p:nvSpPr>
          <p:spPr>
            <a:xfrm rot="16200000">
              <a:off x="1976036" y="4454969"/>
              <a:ext cx="2341212"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(1)……………...</a:t>
              </a:r>
            </a:p>
            <a:p>
              <a:r>
                <a:rPr lang="en-US" sz="2400" dirty="0">
                  <a:latin typeface="Times New Roman" panose="02020603050405020304" pitchFamily="18" charset="0"/>
                  <a:cs typeface="Times New Roman" panose="02020603050405020304" pitchFamily="18" charset="0"/>
                </a:rPr>
                <a:t>(2)……………...</a:t>
              </a:r>
              <a:endParaRPr lang="vi-VN" sz="2400" dirty="0">
                <a:latin typeface="Times New Roman" panose="02020603050405020304" pitchFamily="18" charset="0"/>
                <a:cs typeface="Times New Roman" panose="02020603050405020304" pitchFamily="18" charset="0"/>
              </a:endParaRPr>
            </a:p>
          </p:txBody>
        </p:sp>
      </p:grpSp>
    </p:spTree>
    <p:custDataLst>
      <p:tags r:id="rId1"/>
    </p:custDataLst>
    <p:extLst>
      <p:ext uri="{BB962C8B-B14F-4D97-AF65-F5344CB8AC3E}">
        <p14:creationId xmlns:p14="http://schemas.microsoft.com/office/powerpoint/2010/main" val="3367780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arn(inVertical)">
                                      <p:cBhvr>
                                        <p:cTn id="22" dur="500"/>
                                        <p:tgtEl>
                                          <p:spTgt spid="9"/>
                                        </p:tgtEl>
                                      </p:cBhvr>
                                    </p:animEffect>
                                  </p:childTnLst>
                                </p:cTn>
                              </p:par>
                              <p:par>
                                <p:cTn id="23" presetID="16" presetClass="entr" presetSubtype="21" fill="hold" nodeType="with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barn(inVertical)">
                                      <p:cBhvr>
                                        <p:cTn id="25" dur="500"/>
                                        <p:tgtEl>
                                          <p:spTgt spid="10"/>
                                        </p:tgtEl>
                                      </p:cBhvr>
                                    </p:animEffect>
                                  </p:childTnLst>
                                </p:cTn>
                              </p:par>
                              <p:par>
                                <p:cTn id="26" presetID="16" presetClass="entr" presetSubtype="21" fill="hold" nodeType="with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barn(inVertical)">
                                      <p:cBhvr>
                                        <p:cTn id="28" dur="500"/>
                                        <p:tgtEl>
                                          <p:spTgt spid="11"/>
                                        </p:tgtEl>
                                      </p:cBhvr>
                                    </p:animEffect>
                                  </p:childTnLst>
                                </p:cTn>
                              </p:par>
                              <p:par>
                                <p:cTn id="29" presetID="16" presetClass="entr" presetSubtype="21" fill="hold" nodeType="with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barn(inVertical)">
                                      <p:cBhvr>
                                        <p:cTn id="3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矩形 25"/>
          <p:cNvSpPr/>
          <p:nvPr/>
        </p:nvSpPr>
        <p:spPr>
          <a:xfrm>
            <a:off x="1456596" y="177437"/>
            <a:ext cx="8236229" cy="646331"/>
          </a:xfrm>
          <a:prstGeom prst="rect">
            <a:avLst/>
          </a:prstGeom>
        </p:spPr>
        <p:txBody>
          <a:bodyPr wrap="none">
            <a:spAutoFit/>
          </a:bodyPr>
          <a:lstStyle/>
          <a:p>
            <a:r>
              <a:rPr lang="en-US" altLang="zh-CN" sz="3600" b="1" dirty="0">
                <a:solidFill>
                  <a:schemeClr val="accent2"/>
                </a:solidFill>
                <a:latin typeface="Times New Roman" panose="02020603050405020304" pitchFamily="18" charset="0"/>
                <a:cs typeface="Times New Roman" panose="02020603050405020304" pitchFamily="18" charset="0"/>
                <a:sym typeface="+mn-lt"/>
              </a:rPr>
              <a:t>Xu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hướng</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biến</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đổi</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trong</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bảng</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tuần</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hoàn</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30" name="文本框 29"/>
          <p:cNvSpPr txBox="1"/>
          <p:nvPr/>
        </p:nvSpPr>
        <p:spPr>
          <a:xfrm>
            <a:off x="408765" y="247777"/>
            <a:ext cx="800219" cy="830997"/>
          </a:xfrm>
          <a:prstGeom prst="rect">
            <a:avLst/>
          </a:prstGeom>
          <a:noFill/>
        </p:spPr>
        <p:txBody>
          <a:bodyPr wrap="none" rtlCol="0">
            <a:spAutoFit/>
          </a:bodyPr>
          <a:lstStyle/>
          <a:p>
            <a:r>
              <a:rPr lang="en-US" altLang="zh-CN" sz="4800" b="1" dirty="0">
                <a:solidFill>
                  <a:schemeClr val="accent2"/>
                </a:solidFill>
                <a:latin typeface="Times New Roman" panose="02020603050405020304" pitchFamily="18" charset="0"/>
                <a:cs typeface="Times New Roman" panose="02020603050405020304" pitchFamily="18" charset="0"/>
                <a:sym typeface="+mn-lt"/>
              </a:rPr>
              <a:t>02</a:t>
            </a:r>
            <a:endParaRPr lang="zh-CN" altLang="en-US" sz="4800" b="1" dirty="0">
              <a:solidFill>
                <a:schemeClr val="accent2"/>
              </a:solidFill>
              <a:latin typeface="Times New Roman" panose="02020603050405020304" pitchFamily="18" charset="0"/>
              <a:cs typeface="Times New Roman" panose="02020603050405020304" pitchFamily="18" charset="0"/>
              <a:sym typeface="+mn-lt"/>
            </a:endParaRPr>
          </a:p>
        </p:txBody>
      </p:sp>
      <p:grpSp>
        <p:nvGrpSpPr>
          <p:cNvPr id="3" name="Group 2">
            <a:extLst>
              <a:ext uri="{FF2B5EF4-FFF2-40B4-BE49-F238E27FC236}">
                <a16:creationId xmlns:a16="http://schemas.microsoft.com/office/drawing/2014/main" id="{72B19A68-A275-4090-87BA-A618DEE40CD0}"/>
              </a:ext>
            </a:extLst>
          </p:cNvPr>
          <p:cNvGrpSpPr/>
          <p:nvPr/>
        </p:nvGrpSpPr>
        <p:grpSpPr>
          <a:xfrm>
            <a:off x="740897" y="886266"/>
            <a:ext cx="10710206" cy="1167617"/>
            <a:chOff x="740897" y="886266"/>
            <a:chExt cx="10710206" cy="1167617"/>
          </a:xfrm>
        </p:grpSpPr>
        <p:grpSp>
          <p:nvGrpSpPr>
            <p:cNvPr id="23" name="Group 22">
              <a:extLst>
                <a:ext uri="{FF2B5EF4-FFF2-40B4-BE49-F238E27FC236}">
                  <a16:creationId xmlns:a16="http://schemas.microsoft.com/office/drawing/2014/main" id="{40866532-2EB2-4D10-AB6C-6CF24A04A5F0}"/>
                </a:ext>
              </a:extLst>
            </p:cNvPr>
            <p:cNvGrpSpPr/>
            <p:nvPr/>
          </p:nvGrpSpPr>
          <p:grpSpPr>
            <a:xfrm>
              <a:off x="740897" y="886266"/>
              <a:ext cx="10710206" cy="1167617"/>
              <a:chOff x="263261" y="0"/>
              <a:chExt cx="5749695" cy="1094623"/>
            </a:xfrm>
          </p:grpSpPr>
          <p:sp>
            <p:nvSpPr>
              <p:cNvPr id="24" name="Rectangle: Diagonal Corners Rounded 23">
                <a:extLst>
                  <a:ext uri="{FF2B5EF4-FFF2-40B4-BE49-F238E27FC236}">
                    <a16:creationId xmlns:a16="http://schemas.microsoft.com/office/drawing/2014/main" id="{677B4196-ADC8-413F-9A9C-03CB35335D20}"/>
                  </a:ext>
                </a:extLst>
              </p:cNvPr>
              <p:cNvSpPr/>
              <p:nvPr/>
            </p:nvSpPr>
            <p:spPr>
              <a:xfrm>
                <a:off x="429529" y="169795"/>
                <a:ext cx="5583427" cy="924828"/>
              </a:xfrm>
              <a:prstGeom prst="round2Diag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vi-VN"/>
              </a:p>
            </p:txBody>
          </p:sp>
          <p:pic>
            <p:nvPicPr>
              <p:cNvPr id="25" name="Picture 24">
                <a:extLst>
                  <a:ext uri="{FF2B5EF4-FFF2-40B4-BE49-F238E27FC236}">
                    <a16:creationId xmlns:a16="http://schemas.microsoft.com/office/drawing/2014/main" id="{D31B8D03-7AD1-4DC1-BF48-B8B7D439CA9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3261" y="0"/>
                <a:ext cx="408305" cy="454660"/>
              </a:xfrm>
              <a:prstGeom prst="rect">
                <a:avLst/>
              </a:prstGeom>
            </p:spPr>
          </p:pic>
        </p:grpSp>
        <p:sp>
          <p:nvSpPr>
            <p:cNvPr id="2" name="TextBox 1">
              <a:extLst>
                <a:ext uri="{FF2B5EF4-FFF2-40B4-BE49-F238E27FC236}">
                  <a16:creationId xmlns:a16="http://schemas.microsoft.com/office/drawing/2014/main" id="{C7B798D2-4476-49B6-84D6-17F03E993410}"/>
                </a:ext>
              </a:extLst>
            </p:cNvPr>
            <p:cNvSpPr txBox="1"/>
            <p:nvPr/>
          </p:nvSpPr>
          <p:spPr>
            <a:xfrm>
              <a:off x="1455351" y="1107350"/>
              <a:ext cx="9995752" cy="830997"/>
            </a:xfrm>
            <a:prstGeom prst="rect">
              <a:avLst/>
            </a:prstGeom>
            <a:noFill/>
          </p:spPr>
          <p:txBody>
            <a:bodyPr wrap="square" rtlCol="0">
              <a:spAutoFit/>
            </a:bodyPr>
            <a:lstStyle/>
            <a:p>
              <a:r>
                <a:rPr lang="en-US" sz="2400" dirty="0" err="1">
                  <a:latin typeface="Times New Roman" panose="02020603050405020304" pitchFamily="18" charset="0"/>
                  <a:cs typeface="Times New Roman" panose="02020603050405020304" pitchFamily="18" charset="0"/>
                </a:rPr>
                <a:t>Điền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lượng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tính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dưới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đây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trong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mũi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theo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chiều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tăng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dần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thấy</a:t>
              </a:r>
              <a:r>
                <a:rPr lang="en-US" sz="2400" dirty="0">
                  <a:latin typeface="Times New Roman" panose="02020603050405020304" pitchFamily="18" charset="0"/>
                  <a:cs typeface="Times New Roman" panose="02020603050405020304" pitchFamily="18" charset="0"/>
                </a:rPr>
                <a:t> xu </a:t>
              </a:r>
              <a:r>
                <a:rPr lang="en-US" sz="2400" dirty="0" err="1">
                  <a:latin typeface="Times New Roman" panose="02020603050405020304" pitchFamily="18" charset="0"/>
                  <a:cs typeface="Times New Roman" panose="02020603050405020304" pitchFamily="18" charset="0"/>
                </a:rPr>
                <a:t>hướng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biến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đổi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lượng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tính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đó</a:t>
              </a:r>
              <a:endParaRPr lang="vi-VN" sz="2400" dirty="0">
                <a:latin typeface="Times New Roman" panose="02020603050405020304" pitchFamily="18" charset="0"/>
                <a:cs typeface="Times New Roman" panose="02020603050405020304" pitchFamily="18" charset="0"/>
              </a:endParaRPr>
            </a:p>
          </p:txBody>
        </p:sp>
      </p:grpSp>
      <p:grpSp>
        <p:nvGrpSpPr>
          <p:cNvPr id="4" name="Group 3">
            <a:extLst>
              <a:ext uri="{FF2B5EF4-FFF2-40B4-BE49-F238E27FC236}">
                <a16:creationId xmlns:a16="http://schemas.microsoft.com/office/drawing/2014/main" id="{C4657739-7A21-4B8E-ABA1-F0E06DAF3AF7}"/>
              </a:ext>
            </a:extLst>
          </p:cNvPr>
          <p:cNvGrpSpPr/>
          <p:nvPr/>
        </p:nvGrpSpPr>
        <p:grpSpPr>
          <a:xfrm>
            <a:off x="1050612" y="2164662"/>
            <a:ext cx="11601157" cy="1193999"/>
            <a:chOff x="590843" y="2235001"/>
            <a:chExt cx="11601157" cy="1193999"/>
          </a:xfrm>
        </p:grpSpPr>
        <p:pic>
          <p:nvPicPr>
            <p:cNvPr id="27" name="Picture 26">
              <a:extLst>
                <a:ext uri="{FF2B5EF4-FFF2-40B4-BE49-F238E27FC236}">
                  <a16:creationId xmlns:a16="http://schemas.microsoft.com/office/drawing/2014/main" id="{E7EEEBDE-D661-4333-AD54-120FD8D3ECAA}"/>
                </a:ext>
              </a:extLst>
            </p:cNvPr>
            <p:cNvPicPr>
              <a:picLocks noChangeAspect="1"/>
            </p:cNvPicPr>
            <p:nvPr/>
          </p:nvPicPr>
          <p:blipFill rotWithShape="1">
            <a:blip r:embed="rId5">
              <a:extLst>
                <a:ext uri="{28A0092B-C50C-407E-A947-70E740481C1C}">
                  <a14:useLocalDpi xmlns:a14="http://schemas.microsoft.com/office/drawing/2010/main" val="0"/>
                </a:ext>
              </a:extLst>
            </a:blip>
            <a:srcRect l="5633" t="11585" r="-5633" b="54491"/>
            <a:stretch/>
          </p:blipFill>
          <p:spPr bwMode="auto">
            <a:xfrm>
              <a:off x="590843" y="2235001"/>
              <a:ext cx="11601157" cy="1193999"/>
            </a:xfrm>
            <a:prstGeom prst="rect">
              <a:avLst/>
            </a:prstGeom>
            <a:ln>
              <a:noFill/>
            </a:ln>
            <a:extLst>
              <a:ext uri="{53640926-AAD7-44D8-BBD7-CCE9431645EC}">
                <a14:shadowObscured xmlns:a14="http://schemas.microsoft.com/office/drawing/2010/main"/>
              </a:ext>
            </a:extLst>
          </p:spPr>
        </p:pic>
        <p:sp>
          <p:nvSpPr>
            <p:cNvPr id="28" name="TextBox 27">
              <a:extLst>
                <a:ext uri="{FF2B5EF4-FFF2-40B4-BE49-F238E27FC236}">
                  <a16:creationId xmlns:a16="http://schemas.microsoft.com/office/drawing/2014/main" id="{A76394F7-33F6-44C3-8E87-7B97CFE962BF}"/>
                </a:ext>
              </a:extLst>
            </p:cNvPr>
            <p:cNvSpPr txBox="1"/>
            <p:nvPr/>
          </p:nvSpPr>
          <p:spPr>
            <a:xfrm>
              <a:off x="1050612" y="2440669"/>
              <a:ext cx="9995752" cy="830997"/>
            </a:xfrm>
            <a:prstGeom prst="rect">
              <a:avLst/>
            </a:prstGeom>
            <a:noFill/>
          </p:spPr>
          <p:txBody>
            <a:bodyPr wrap="square" rtlCol="0">
              <a:spAutoFit/>
            </a:bodyPr>
            <a:lstStyle/>
            <a:p>
              <a:r>
                <a:rPr lang="en-US" sz="2400" i="1" dirty="0" err="1">
                  <a:solidFill>
                    <a:srgbClr val="FF0000"/>
                  </a:solidFill>
                  <a:latin typeface="Times New Roman" panose="02020603050405020304" pitchFamily="18" charset="0"/>
                  <a:cs typeface="Times New Roman" panose="02020603050405020304" pitchFamily="18" charset="0"/>
                </a:rPr>
                <a:t>Bán</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kính</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nguyên</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tử</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Gía</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trị</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độ</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âm</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điện</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Tính</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kim</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loại</a:t>
              </a:r>
              <a:endParaRPr lang="en-US" sz="2400" i="1" dirty="0">
                <a:solidFill>
                  <a:srgbClr val="FF0000"/>
                </a:solidFill>
                <a:latin typeface="Times New Roman" panose="02020603050405020304" pitchFamily="18" charset="0"/>
                <a:cs typeface="Times New Roman" panose="02020603050405020304" pitchFamily="18" charset="0"/>
              </a:endParaRPr>
            </a:p>
            <a:p>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Tính</a:t>
              </a:r>
              <a:r>
                <a:rPr lang="en-US" sz="2400" i="1" dirty="0">
                  <a:solidFill>
                    <a:srgbClr val="FF0000"/>
                  </a:solidFill>
                  <a:latin typeface="Times New Roman" panose="02020603050405020304" pitchFamily="18" charset="0"/>
                  <a:cs typeface="Times New Roman" panose="02020603050405020304" pitchFamily="18" charset="0"/>
                </a:rPr>
                <a:t> phi </a:t>
              </a:r>
              <a:r>
                <a:rPr lang="en-US" sz="2400" i="1" dirty="0" err="1">
                  <a:solidFill>
                    <a:srgbClr val="FF0000"/>
                  </a:solidFill>
                  <a:latin typeface="Times New Roman" panose="02020603050405020304" pitchFamily="18" charset="0"/>
                  <a:cs typeface="Times New Roman" panose="02020603050405020304" pitchFamily="18" charset="0"/>
                </a:rPr>
                <a:t>kim</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Tính</a:t>
              </a:r>
              <a:r>
                <a:rPr lang="en-US" sz="2400" i="1" dirty="0">
                  <a:solidFill>
                    <a:srgbClr val="FF0000"/>
                  </a:solidFill>
                  <a:latin typeface="Times New Roman" panose="02020603050405020304" pitchFamily="18" charset="0"/>
                  <a:cs typeface="Times New Roman" panose="02020603050405020304" pitchFamily="18" charset="0"/>
                </a:rPr>
                <a:t> acid – base </a:t>
              </a:r>
              <a:r>
                <a:rPr lang="en-US" sz="2400" i="1" dirty="0" err="1">
                  <a:solidFill>
                    <a:srgbClr val="FF0000"/>
                  </a:solidFill>
                  <a:latin typeface="Times New Roman" panose="02020603050405020304" pitchFamily="18" charset="0"/>
                  <a:cs typeface="Times New Roman" panose="02020603050405020304" pitchFamily="18" charset="0"/>
                </a:rPr>
                <a:t>của</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các</a:t>
              </a:r>
              <a:r>
                <a:rPr lang="en-US" sz="2400" i="1" dirty="0">
                  <a:solidFill>
                    <a:srgbClr val="FF0000"/>
                  </a:solidFill>
                  <a:latin typeface="Times New Roman" panose="02020603050405020304" pitchFamily="18" charset="0"/>
                  <a:cs typeface="Times New Roman" panose="02020603050405020304" pitchFamily="18" charset="0"/>
                </a:rPr>
                <a:t> oxide </a:t>
              </a:r>
              <a:r>
                <a:rPr lang="en-US" sz="2400" i="1" dirty="0" err="1">
                  <a:solidFill>
                    <a:srgbClr val="FF0000"/>
                  </a:solidFill>
                  <a:latin typeface="Times New Roman" panose="02020603050405020304" pitchFamily="18" charset="0"/>
                  <a:cs typeface="Times New Roman" panose="02020603050405020304" pitchFamily="18" charset="0"/>
                </a:rPr>
                <a:t>và</a:t>
              </a:r>
              <a:r>
                <a:rPr lang="en-US" sz="2400" i="1" dirty="0">
                  <a:solidFill>
                    <a:srgbClr val="FF0000"/>
                  </a:solidFill>
                  <a:latin typeface="Times New Roman" panose="02020603050405020304" pitchFamily="18" charset="0"/>
                  <a:cs typeface="Times New Roman" panose="02020603050405020304" pitchFamily="18" charset="0"/>
                </a:rPr>
                <a:t> hydroxide</a:t>
              </a:r>
              <a:endParaRPr lang="vi-VN" sz="2400" i="1" dirty="0">
                <a:solidFill>
                  <a:srgbClr val="FF0000"/>
                </a:solidFill>
                <a:latin typeface="Times New Roman" panose="02020603050405020304" pitchFamily="18" charset="0"/>
                <a:cs typeface="Times New Roman" panose="02020603050405020304" pitchFamily="18" charset="0"/>
              </a:endParaRPr>
            </a:p>
          </p:txBody>
        </p:sp>
      </p:grpSp>
      <p:graphicFrame>
        <p:nvGraphicFramePr>
          <p:cNvPr id="5" name="Table 5">
            <a:extLst>
              <a:ext uri="{FF2B5EF4-FFF2-40B4-BE49-F238E27FC236}">
                <a16:creationId xmlns:a16="http://schemas.microsoft.com/office/drawing/2014/main" id="{3811CA1A-2139-4D4D-AAD4-ABE539F1F8FA}"/>
              </a:ext>
            </a:extLst>
          </p:cNvPr>
          <p:cNvGraphicFramePr>
            <a:graphicFrameLocks noGrp="1"/>
          </p:cNvGraphicFramePr>
          <p:nvPr/>
        </p:nvGraphicFramePr>
        <p:xfrm>
          <a:off x="2186853" y="3584976"/>
          <a:ext cx="8128008" cy="2961637"/>
        </p:xfrm>
        <a:graphic>
          <a:graphicData uri="http://schemas.openxmlformats.org/drawingml/2006/table">
            <a:tbl>
              <a:tblPr firstRow="1" bandRow="1">
                <a:tableStyleId>{5940675A-B579-460E-94D1-54222C63F5DA}</a:tableStyleId>
              </a:tblPr>
              <a:tblGrid>
                <a:gridCol w="451556">
                  <a:extLst>
                    <a:ext uri="{9D8B030D-6E8A-4147-A177-3AD203B41FA5}">
                      <a16:colId xmlns:a16="http://schemas.microsoft.com/office/drawing/2014/main" val="4035567544"/>
                    </a:ext>
                  </a:extLst>
                </a:gridCol>
                <a:gridCol w="451556">
                  <a:extLst>
                    <a:ext uri="{9D8B030D-6E8A-4147-A177-3AD203B41FA5}">
                      <a16:colId xmlns:a16="http://schemas.microsoft.com/office/drawing/2014/main" val="627014719"/>
                    </a:ext>
                  </a:extLst>
                </a:gridCol>
                <a:gridCol w="451556">
                  <a:extLst>
                    <a:ext uri="{9D8B030D-6E8A-4147-A177-3AD203B41FA5}">
                      <a16:colId xmlns:a16="http://schemas.microsoft.com/office/drawing/2014/main" val="574372914"/>
                    </a:ext>
                  </a:extLst>
                </a:gridCol>
                <a:gridCol w="451556">
                  <a:extLst>
                    <a:ext uri="{9D8B030D-6E8A-4147-A177-3AD203B41FA5}">
                      <a16:colId xmlns:a16="http://schemas.microsoft.com/office/drawing/2014/main" val="1800625482"/>
                    </a:ext>
                  </a:extLst>
                </a:gridCol>
                <a:gridCol w="451556">
                  <a:extLst>
                    <a:ext uri="{9D8B030D-6E8A-4147-A177-3AD203B41FA5}">
                      <a16:colId xmlns:a16="http://schemas.microsoft.com/office/drawing/2014/main" val="3051822729"/>
                    </a:ext>
                  </a:extLst>
                </a:gridCol>
                <a:gridCol w="451556">
                  <a:extLst>
                    <a:ext uri="{9D8B030D-6E8A-4147-A177-3AD203B41FA5}">
                      <a16:colId xmlns:a16="http://schemas.microsoft.com/office/drawing/2014/main" val="2443551625"/>
                    </a:ext>
                  </a:extLst>
                </a:gridCol>
                <a:gridCol w="451556">
                  <a:extLst>
                    <a:ext uri="{9D8B030D-6E8A-4147-A177-3AD203B41FA5}">
                      <a16:colId xmlns:a16="http://schemas.microsoft.com/office/drawing/2014/main" val="2574114169"/>
                    </a:ext>
                  </a:extLst>
                </a:gridCol>
                <a:gridCol w="451556">
                  <a:extLst>
                    <a:ext uri="{9D8B030D-6E8A-4147-A177-3AD203B41FA5}">
                      <a16:colId xmlns:a16="http://schemas.microsoft.com/office/drawing/2014/main" val="2231807017"/>
                    </a:ext>
                  </a:extLst>
                </a:gridCol>
                <a:gridCol w="451556">
                  <a:extLst>
                    <a:ext uri="{9D8B030D-6E8A-4147-A177-3AD203B41FA5}">
                      <a16:colId xmlns:a16="http://schemas.microsoft.com/office/drawing/2014/main" val="635470557"/>
                    </a:ext>
                  </a:extLst>
                </a:gridCol>
                <a:gridCol w="451556">
                  <a:extLst>
                    <a:ext uri="{9D8B030D-6E8A-4147-A177-3AD203B41FA5}">
                      <a16:colId xmlns:a16="http://schemas.microsoft.com/office/drawing/2014/main" val="940271059"/>
                    </a:ext>
                  </a:extLst>
                </a:gridCol>
                <a:gridCol w="451556">
                  <a:extLst>
                    <a:ext uri="{9D8B030D-6E8A-4147-A177-3AD203B41FA5}">
                      <a16:colId xmlns:a16="http://schemas.microsoft.com/office/drawing/2014/main" val="2176213878"/>
                    </a:ext>
                  </a:extLst>
                </a:gridCol>
                <a:gridCol w="451556">
                  <a:extLst>
                    <a:ext uri="{9D8B030D-6E8A-4147-A177-3AD203B41FA5}">
                      <a16:colId xmlns:a16="http://schemas.microsoft.com/office/drawing/2014/main" val="2850320054"/>
                    </a:ext>
                  </a:extLst>
                </a:gridCol>
                <a:gridCol w="451556">
                  <a:extLst>
                    <a:ext uri="{9D8B030D-6E8A-4147-A177-3AD203B41FA5}">
                      <a16:colId xmlns:a16="http://schemas.microsoft.com/office/drawing/2014/main" val="457906065"/>
                    </a:ext>
                  </a:extLst>
                </a:gridCol>
                <a:gridCol w="451556">
                  <a:extLst>
                    <a:ext uri="{9D8B030D-6E8A-4147-A177-3AD203B41FA5}">
                      <a16:colId xmlns:a16="http://schemas.microsoft.com/office/drawing/2014/main" val="2075770709"/>
                    </a:ext>
                  </a:extLst>
                </a:gridCol>
                <a:gridCol w="451556">
                  <a:extLst>
                    <a:ext uri="{9D8B030D-6E8A-4147-A177-3AD203B41FA5}">
                      <a16:colId xmlns:a16="http://schemas.microsoft.com/office/drawing/2014/main" val="2750975508"/>
                    </a:ext>
                  </a:extLst>
                </a:gridCol>
                <a:gridCol w="451556">
                  <a:extLst>
                    <a:ext uri="{9D8B030D-6E8A-4147-A177-3AD203B41FA5}">
                      <a16:colId xmlns:a16="http://schemas.microsoft.com/office/drawing/2014/main" val="2285382809"/>
                    </a:ext>
                  </a:extLst>
                </a:gridCol>
                <a:gridCol w="451556">
                  <a:extLst>
                    <a:ext uri="{9D8B030D-6E8A-4147-A177-3AD203B41FA5}">
                      <a16:colId xmlns:a16="http://schemas.microsoft.com/office/drawing/2014/main" val="3978725076"/>
                    </a:ext>
                  </a:extLst>
                </a:gridCol>
                <a:gridCol w="451556">
                  <a:extLst>
                    <a:ext uri="{9D8B030D-6E8A-4147-A177-3AD203B41FA5}">
                      <a16:colId xmlns:a16="http://schemas.microsoft.com/office/drawing/2014/main" val="2470534818"/>
                    </a:ext>
                  </a:extLst>
                </a:gridCol>
              </a:tblGrid>
              <a:tr h="423091">
                <a:tc>
                  <a:txBody>
                    <a:bodyPr/>
                    <a:lstStyle/>
                    <a:p>
                      <a:endParaRPr lang="vi-VN" dirty="0"/>
                    </a:p>
                  </a:txBody>
                  <a:tcPr>
                    <a:lnR w="12700" cap="flat" cmpd="sng" algn="ctr">
                      <a:solidFill>
                        <a:schemeClr val="tx1"/>
                      </a:solidFill>
                      <a:prstDash val="solid"/>
                      <a:round/>
                      <a:headEnd type="none" w="med" len="med"/>
                      <a:tailEnd type="none" w="med" len="med"/>
                    </a:lnR>
                    <a:solidFill>
                      <a:schemeClr val="accent5">
                        <a:lumMod val="60000"/>
                        <a:lumOff val="40000"/>
                      </a:schemeClr>
                    </a:solidFill>
                  </a:tcPr>
                </a:tc>
                <a:tc gridSpan="16">
                  <a:txBody>
                    <a:bodyPr/>
                    <a:lstStyle/>
                    <a:p>
                      <a:endParaRPr lang="vi-V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vi-VN" dirty="0"/>
                    </a:p>
                  </a:txBody>
                  <a:tcPr/>
                </a:tc>
                <a:tc hMerge="1">
                  <a:txBody>
                    <a:bodyPr/>
                    <a:lstStyle/>
                    <a:p>
                      <a:endParaRPr lang="vi-VN" dirty="0"/>
                    </a:p>
                  </a:txBody>
                  <a:tcPr/>
                </a:tc>
                <a:tc hMerge="1">
                  <a:txBody>
                    <a:bodyPr/>
                    <a:lstStyle/>
                    <a:p>
                      <a:endParaRPr lang="vi-VN" dirty="0"/>
                    </a:p>
                  </a:txBody>
                  <a:tcPr/>
                </a:tc>
                <a:tc hMerge="1">
                  <a:txBody>
                    <a:bodyPr/>
                    <a:lstStyle/>
                    <a:p>
                      <a:endParaRPr lang="vi-VN" dirty="0"/>
                    </a:p>
                  </a:txBody>
                  <a:tcPr/>
                </a:tc>
                <a:tc hMerge="1">
                  <a:txBody>
                    <a:bodyPr/>
                    <a:lstStyle/>
                    <a:p>
                      <a:endParaRPr lang="vi-VN" dirty="0"/>
                    </a:p>
                  </a:txBody>
                  <a:tcPr/>
                </a:tc>
                <a:tc hMerge="1">
                  <a:txBody>
                    <a:bodyPr/>
                    <a:lstStyle/>
                    <a:p>
                      <a:endParaRPr lang="vi-VN" dirty="0"/>
                    </a:p>
                  </a:txBody>
                  <a:tcPr/>
                </a:tc>
                <a:tc hMerge="1">
                  <a:txBody>
                    <a:bodyPr/>
                    <a:lstStyle/>
                    <a:p>
                      <a:endParaRPr lang="vi-VN"/>
                    </a:p>
                  </a:txBody>
                  <a:tcPr/>
                </a:tc>
                <a:tc hMerge="1">
                  <a:txBody>
                    <a:bodyPr/>
                    <a:lstStyle/>
                    <a:p>
                      <a:endParaRPr lang="vi-VN" dirty="0"/>
                    </a:p>
                  </a:txBody>
                  <a:tcPr/>
                </a:tc>
                <a:tc hMerge="1">
                  <a:txBody>
                    <a:bodyPr/>
                    <a:lstStyle/>
                    <a:p>
                      <a:endParaRPr lang="vi-VN" dirty="0"/>
                    </a:p>
                  </a:txBody>
                  <a:tcPr/>
                </a:tc>
                <a:tc hMerge="1">
                  <a:txBody>
                    <a:bodyPr/>
                    <a:lstStyle/>
                    <a:p>
                      <a:endParaRPr lang="vi-VN" dirty="0"/>
                    </a:p>
                  </a:txBody>
                  <a:tcPr/>
                </a:tc>
                <a:tc hMerge="1">
                  <a:txBody>
                    <a:bodyPr/>
                    <a:lstStyle/>
                    <a:p>
                      <a:endParaRPr lang="vi-VN" dirty="0"/>
                    </a:p>
                  </a:txBody>
                  <a:tcPr/>
                </a:tc>
                <a:tc hMerge="1">
                  <a:txBody>
                    <a:bodyPr/>
                    <a:lstStyle/>
                    <a:p>
                      <a:endParaRPr lang="vi-VN" dirty="0"/>
                    </a:p>
                  </a:txBody>
                  <a:tcPr/>
                </a:tc>
                <a:tc hMerge="1">
                  <a:txBody>
                    <a:bodyPr/>
                    <a:lstStyle/>
                    <a:p>
                      <a:endParaRPr lang="vi-VN" dirty="0"/>
                    </a:p>
                  </a:txBody>
                  <a:tcPr/>
                </a:tc>
                <a:tc hMerge="1">
                  <a:txBody>
                    <a:bodyPr/>
                    <a:lstStyle/>
                    <a:p>
                      <a:endParaRPr lang="vi-VN" dirty="0"/>
                    </a:p>
                  </a:txBody>
                  <a:tcPr/>
                </a:tc>
                <a:tc hMerge="1">
                  <a:txBody>
                    <a:bodyPr/>
                    <a:lstStyle/>
                    <a:p>
                      <a:endParaRPr lang="vi-VN" dirty="0"/>
                    </a:p>
                  </a:txBody>
                  <a:tcPr/>
                </a:tc>
                <a:tc>
                  <a:txBody>
                    <a:bodyPr/>
                    <a:lstStyle/>
                    <a:p>
                      <a:endParaRPr lang="vi-VN" dirty="0"/>
                    </a:p>
                  </a:txBody>
                  <a:tcPr>
                    <a:lnL w="12700" cap="flat" cmpd="sng" algn="ctr">
                      <a:solidFill>
                        <a:schemeClr val="tx1"/>
                      </a:solidFill>
                      <a:prstDash val="solid"/>
                      <a:round/>
                      <a:headEnd type="none" w="med" len="med"/>
                      <a:tailEnd type="none" w="med" len="med"/>
                    </a:lnL>
                    <a:solidFill>
                      <a:srgbClr val="FFC000"/>
                    </a:solidFill>
                  </a:tcPr>
                </a:tc>
                <a:extLst>
                  <a:ext uri="{0D108BD9-81ED-4DB2-BD59-A6C34878D82A}">
                    <a16:rowId xmlns:a16="http://schemas.microsoft.com/office/drawing/2014/main" val="2512881283"/>
                  </a:ext>
                </a:extLst>
              </a:tr>
              <a:tr h="423091">
                <a:tc>
                  <a:txBody>
                    <a:bodyPr/>
                    <a:lstStyle/>
                    <a:p>
                      <a:endParaRPr lang="vi-VN" dirty="0"/>
                    </a:p>
                  </a:txBody>
                  <a:tcPr>
                    <a:solidFill>
                      <a:schemeClr val="accent5">
                        <a:lumMod val="60000"/>
                        <a:lumOff val="40000"/>
                      </a:schemeClr>
                    </a:solidFill>
                  </a:tcPr>
                </a:tc>
                <a:tc>
                  <a:txBody>
                    <a:bodyPr/>
                    <a:lstStyle/>
                    <a:p>
                      <a:endParaRPr lang="vi-VN"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5">
                        <a:lumMod val="60000"/>
                        <a:lumOff val="40000"/>
                      </a:schemeClr>
                    </a:solidFill>
                  </a:tcPr>
                </a:tc>
                <a:tc rowSpan="2" gridSpan="10">
                  <a:txBody>
                    <a:bodyPr/>
                    <a:lstStyle/>
                    <a:p>
                      <a:endParaRPr lang="vi-V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hMerge="1">
                  <a:txBody>
                    <a:bodyPr/>
                    <a:lstStyle/>
                    <a:p>
                      <a:endParaRPr lang="vi-VN"/>
                    </a:p>
                  </a:txBody>
                  <a:tcPr>
                    <a:lnT w="12700" cap="flat" cmpd="sng" algn="ctr">
                      <a:solidFill>
                        <a:schemeClr val="tx1"/>
                      </a:solidFill>
                      <a:prstDash val="solid"/>
                      <a:round/>
                      <a:headEnd type="none" w="med" len="med"/>
                      <a:tailEnd type="none" w="med" len="med"/>
                    </a:lnT>
                  </a:tcPr>
                </a:tc>
                <a:tc rowSpan="2" hMerge="1">
                  <a:txBody>
                    <a:bodyPr/>
                    <a:lstStyle/>
                    <a:p>
                      <a:endParaRPr lang="vi-VN"/>
                    </a:p>
                  </a:txBody>
                  <a:tcPr>
                    <a:lnT w="12700" cap="flat" cmpd="sng" algn="ctr">
                      <a:solidFill>
                        <a:schemeClr val="tx1"/>
                      </a:solidFill>
                      <a:prstDash val="solid"/>
                      <a:round/>
                      <a:headEnd type="none" w="med" len="med"/>
                      <a:tailEnd type="none" w="med" len="med"/>
                    </a:lnT>
                  </a:tcPr>
                </a:tc>
                <a:tc rowSpan="2" hMerge="1">
                  <a:txBody>
                    <a:bodyPr/>
                    <a:lstStyle/>
                    <a:p>
                      <a:endParaRPr lang="vi-VN"/>
                    </a:p>
                  </a:txBody>
                  <a:tcPr>
                    <a:lnT w="12700" cap="flat" cmpd="sng" algn="ctr">
                      <a:solidFill>
                        <a:schemeClr val="tx1"/>
                      </a:solidFill>
                      <a:prstDash val="solid"/>
                      <a:round/>
                      <a:headEnd type="none" w="med" len="med"/>
                      <a:tailEnd type="none" w="med" len="med"/>
                    </a:lnT>
                  </a:tcPr>
                </a:tc>
                <a:tc rowSpan="2" hMerge="1">
                  <a:txBody>
                    <a:bodyPr/>
                    <a:lstStyle/>
                    <a:p>
                      <a:endParaRPr lang="vi-VN"/>
                    </a:p>
                  </a:txBody>
                  <a:tcPr>
                    <a:lnT w="12700" cap="flat" cmpd="sng" algn="ctr">
                      <a:solidFill>
                        <a:schemeClr val="tx1"/>
                      </a:solidFill>
                      <a:prstDash val="solid"/>
                      <a:round/>
                      <a:headEnd type="none" w="med" len="med"/>
                      <a:tailEnd type="none" w="med" len="med"/>
                    </a:lnT>
                  </a:tcPr>
                </a:tc>
                <a:tc rowSpan="2" hMerge="1">
                  <a:txBody>
                    <a:bodyPr/>
                    <a:lstStyle/>
                    <a:p>
                      <a:endParaRPr lang="vi-VN"/>
                    </a:p>
                  </a:txBody>
                  <a:tcPr>
                    <a:lnT w="12700" cap="flat" cmpd="sng" algn="ctr">
                      <a:solidFill>
                        <a:schemeClr val="tx1"/>
                      </a:solidFill>
                      <a:prstDash val="solid"/>
                      <a:round/>
                      <a:headEnd type="none" w="med" len="med"/>
                      <a:tailEnd type="none" w="med" len="med"/>
                    </a:lnT>
                  </a:tcPr>
                </a:tc>
                <a:tc rowSpan="2" hMerge="1">
                  <a:txBody>
                    <a:bodyPr/>
                    <a:lstStyle/>
                    <a:p>
                      <a:endParaRPr lang="vi-VN"/>
                    </a:p>
                  </a:txBody>
                  <a:tcPr>
                    <a:lnT w="12700" cap="flat" cmpd="sng" algn="ctr">
                      <a:solidFill>
                        <a:schemeClr val="tx1"/>
                      </a:solidFill>
                      <a:prstDash val="solid"/>
                      <a:round/>
                      <a:headEnd type="none" w="med" len="med"/>
                      <a:tailEnd type="none" w="med" len="med"/>
                    </a:lnT>
                  </a:tcPr>
                </a:tc>
                <a:tc rowSpan="2" hMerge="1">
                  <a:txBody>
                    <a:bodyPr/>
                    <a:lstStyle/>
                    <a:p>
                      <a:endParaRPr lang="vi-VN"/>
                    </a:p>
                  </a:txBody>
                  <a:tcPr>
                    <a:lnT w="12700" cap="flat" cmpd="sng" algn="ctr">
                      <a:solidFill>
                        <a:schemeClr val="tx1"/>
                      </a:solidFill>
                      <a:prstDash val="solid"/>
                      <a:round/>
                      <a:headEnd type="none" w="med" len="med"/>
                      <a:tailEnd type="none" w="med" len="med"/>
                    </a:lnT>
                  </a:tcPr>
                </a:tc>
                <a:tc rowSpan="2" hMerge="1">
                  <a:txBody>
                    <a:bodyPr/>
                    <a:lstStyle/>
                    <a:p>
                      <a:endParaRPr lang="vi-VN"/>
                    </a:p>
                  </a:txBody>
                  <a:tcPr>
                    <a:lnT w="12700" cap="flat" cmpd="sng" algn="ctr">
                      <a:solidFill>
                        <a:schemeClr val="tx1"/>
                      </a:solidFill>
                      <a:prstDash val="solid"/>
                      <a:round/>
                      <a:headEnd type="none" w="med" len="med"/>
                      <a:tailEnd type="none" w="med" len="med"/>
                    </a:lnT>
                  </a:tcPr>
                </a:tc>
                <a:tc rowSpan="2" hMerge="1">
                  <a:txBody>
                    <a:bodyPr/>
                    <a:lstStyle/>
                    <a:p>
                      <a:endParaRPr lang="vi-VN" dirty="0"/>
                    </a:p>
                  </a:txBody>
                  <a:tcPr>
                    <a:lnT w="12700" cap="flat" cmpd="sng" algn="ctr">
                      <a:solidFill>
                        <a:schemeClr val="tx1"/>
                      </a:solidFill>
                      <a:prstDash val="solid"/>
                      <a:round/>
                      <a:headEnd type="none" w="med" len="med"/>
                      <a:tailEnd type="none" w="med" len="med"/>
                    </a:lnT>
                  </a:tcPr>
                </a:tc>
                <a:tc>
                  <a:txBody>
                    <a:bodyPr/>
                    <a:lstStyle/>
                    <a:p>
                      <a:endParaRPr lang="vi-VN"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7030A0"/>
                    </a:solidFill>
                  </a:tcPr>
                </a:tc>
                <a:tc>
                  <a:txBody>
                    <a:bodyPr/>
                    <a:lstStyle/>
                    <a:p>
                      <a:endParaRPr lang="vi-VN" dirty="0"/>
                    </a:p>
                  </a:txBody>
                  <a:tcPr>
                    <a:lnT w="12700" cap="flat" cmpd="sng" algn="ctr">
                      <a:solidFill>
                        <a:schemeClr val="tx1"/>
                      </a:solidFill>
                      <a:prstDash val="solid"/>
                      <a:round/>
                      <a:headEnd type="none" w="med" len="med"/>
                      <a:tailEnd type="none" w="med" len="med"/>
                    </a:lnT>
                    <a:solidFill>
                      <a:srgbClr val="92D050"/>
                    </a:solidFill>
                  </a:tcPr>
                </a:tc>
                <a:tc>
                  <a:txBody>
                    <a:bodyPr/>
                    <a:lstStyle/>
                    <a:p>
                      <a:endParaRPr lang="vi-VN" dirty="0"/>
                    </a:p>
                  </a:txBody>
                  <a:tcPr>
                    <a:lnT w="12700" cap="flat" cmpd="sng" algn="ctr">
                      <a:solidFill>
                        <a:schemeClr val="tx1"/>
                      </a:solidFill>
                      <a:prstDash val="solid"/>
                      <a:round/>
                      <a:headEnd type="none" w="med" len="med"/>
                      <a:tailEnd type="none" w="med" len="med"/>
                    </a:lnT>
                    <a:solidFill>
                      <a:srgbClr val="92D050"/>
                    </a:solidFill>
                  </a:tcPr>
                </a:tc>
                <a:tc>
                  <a:txBody>
                    <a:bodyPr/>
                    <a:lstStyle/>
                    <a:p>
                      <a:endParaRPr lang="vi-VN" dirty="0"/>
                    </a:p>
                  </a:txBody>
                  <a:tcPr>
                    <a:lnT w="12700" cap="flat" cmpd="sng" algn="ctr">
                      <a:solidFill>
                        <a:schemeClr val="tx1"/>
                      </a:solidFill>
                      <a:prstDash val="solid"/>
                      <a:round/>
                      <a:headEnd type="none" w="med" len="med"/>
                      <a:tailEnd type="none" w="med" len="med"/>
                    </a:lnT>
                    <a:solidFill>
                      <a:srgbClr val="92D050"/>
                    </a:solidFill>
                  </a:tcPr>
                </a:tc>
                <a:tc>
                  <a:txBody>
                    <a:bodyPr/>
                    <a:lstStyle/>
                    <a:p>
                      <a:endParaRPr lang="vi-VN" dirty="0"/>
                    </a:p>
                  </a:txBody>
                  <a:tcPr>
                    <a:lnT w="12700" cap="flat" cmpd="sng" algn="ctr">
                      <a:solidFill>
                        <a:schemeClr val="tx1"/>
                      </a:solidFill>
                      <a:prstDash val="solid"/>
                      <a:round/>
                      <a:headEnd type="none" w="med" len="med"/>
                      <a:tailEnd type="none" w="med" len="med"/>
                    </a:lnT>
                    <a:solidFill>
                      <a:srgbClr val="92D050"/>
                    </a:solidFill>
                  </a:tcPr>
                </a:tc>
                <a:tc>
                  <a:txBody>
                    <a:bodyPr/>
                    <a:lstStyle/>
                    <a:p>
                      <a:endParaRPr lang="vi-VN" dirty="0"/>
                    </a:p>
                  </a:txBody>
                  <a:tcPr>
                    <a:solidFill>
                      <a:srgbClr val="FFC000"/>
                    </a:solidFill>
                  </a:tcPr>
                </a:tc>
                <a:extLst>
                  <a:ext uri="{0D108BD9-81ED-4DB2-BD59-A6C34878D82A}">
                    <a16:rowId xmlns:a16="http://schemas.microsoft.com/office/drawing/2014/main" val="37112091"/>
                  </a:ext>
                </a:extLst>
              </a:tr>
              <a:tr h="423091">
                <a:tc>
                  <a:txBody>
                    <a:bodyPr/>
                    <a:lstStyle/>
                    <a:p>
                      <a:endParaRPr lang="vi-VN" dirty="0"/>
                    </a:p>
                  </a:txBody>
                  <a:tcPr>
                    <a:solidFill>
                      <a:schemeClr val="accent5">
                        <a:lumMod val="60000"/>
                        <a:lumOff val="40000"/>
                      </a:schemeClr>
                    </a:solidFill>
                  </a:tcPr>
                </a:tc>
                <a:tc>
                  <a:txBody>
                    <a:bodyPr/>
                    <a:lstStyle/>
                    <a:p>
                      <a:endParaRPr lang="vi-VN" dirty="0"/>
                    </a:p>
                  </a:txBody>
                  <a:tcPr>
                    <a:lnR w="12700" cap="flat" cmpd="sng" algn="ctr">
                      <a:solidFill>
                        <a:schemeClr val="tx1"/>
                      </a:solidFill>
                      <a:prstDash val="solid"/>
                      <a:round/>
                      <a:headEnd type="none" w="med" len="med"/>
                      <a:tailEnd type="none" w="med" len="med"/>
                    </a:lnR>
                    <a:solidFill>
                      <a:schemeClr val="accent5">
                        <a:lumMod val="60000"/>
                        <a:lumOff val="40000"/>
                      </a:schemeClr>
                    </a:solidFill>
                  </a:tcPr>
                </a:tc>
                <a:tc gridSpan="10" vMerge="1">
                  <a:txBody>
                    <a:bodyPr/>
                    <a:lstStyle/>
                    <a:p>
                      <a:endParaRPr lang="vi-VN" dirty="0"/>
                    </a:p>
                  </a:txBody>
                  <a:tcPr/>
                </a:tc>
                <a:tc hMerge="1" vMerge="1">
                  <a:txBody>
                    <a:bodyPr/>
                    <a:lstStyle/>
                    <a:p>
                      <a:endParaRPr lang="vi-VN" dirty="0"/>
                    </a:p>
                  </a:txBody>
                  <a:tcPr/>
                </a:tc>
                <a:tc hMerge="1" vMerge="1">
                  <a:txBody>
                    <a:bodyPr/>
                    <a:lstStyle/>
                    <a:p>
                      <a:endParaRPr lang="vi-VN" dirty="0"/>
                    </a:p>
                  </a:txBody>
                  <a:tcPr/>
                </a:tc>
                <a:tc hMerge="1" vMerge="1">
                  <a:txBody>
                    <a:bodyPr/>
                    <a:lstStyle/>
                    <a:p>
                      <a:endParaRPr lang="vi-VN" dirty="0"/>
                    </a:p>
                  </a:txBody>
                  <a:tcPr/>
                </a:tc>
                <a:tc hMerge="1" vMerge="1">
                  <a:txBody>
                    <a:bodyPr/>
                    <a:lstStyle/>
                    <a:p>
                      <a:endParaRPr lang="vi-VN" dirty="0"/>
                    </a:p>
                  </a:txBody>
                  <a:tcPr/>
                </a:tc>
                <a:tc hMerge="1" vMerge="1">
                  <a:txBody>
                    <a:bodyPr/>
                    <a:lstStyle/>
                    <a:p>
                      <a:endParaRPr lang="vi-VN" dirty="0"/>
                    </a:p>
                  </a:txBody>
                  <a:tcPr/>
                </a:tc>
                <a:tc hMerge="1" vMerge="1">
                  <a:txBody>
                    <a:bodyPr/>
                    <a:lstStyle/>
                    <a:p>
                      <a:endParaRPr lang="vi-VN" dirty="0"/>
                    </a:p>
                  </a:txBody>
                  <a:tcPr/>
                </a:tc>
                <a:tc hMerge="1" vMerge="1">
                  <a:txBody>
                    <a:bodyPr/>
                    <a:lstStyle/>
                    <a:p>
                      <a:endParaRPr lang="vi-VN" dirty="0"/>
                    </a:p>
                  </a:txBody>
                  <a:tcPr/>
                </a:tc>
                <a:tc hMerge="1" vMerge="1">
                  <a:txBody>
                    <a:bodyPr/>
                    <a:lstStyle/>
                    <a:p>
                      <a:endParaRPr lang="vi-VN" dirty="0"/>
                    </a:p>
                  </a:txBody>
                  <a:tcPr/>
                </a:tc>
                <a:tc hMerge="1" vMerge="1">
                  <a:txBody>
                    <a:bodyPr/>
                    <a:lstStyle/>
                    <a:p>
                      <a:endParaRPr lang="vi-VN" dirty="0"/>
                    </a:p>
                  </a:txBody>
                  <a:tcPr/>
                </a:tc>
                <a:tc>
                  <a:txBody>
                    <a:bodyPr/>
                    <a:lstStyle/>
                    <a:p>
                      <a:endParaRPr lang="vi-VN" dirty="0"/>
                    </a:p>
                  </a:txBody>
                  <a:tcPr>
                    <a:lnL w="12700" cap="flat" cmpd="sng" algn="ctr">
                      <a:solidFill>
                        <a:schemeClr val="tx1"/>
                      </a:solidFill>
                      <a:prstDash val="solid"/>
                      <a:round/>
                      <a:headEnd type="none" w="med" len="med"/>
                      <a:tailEnd type="none" w="med" len="med"/>
                    </a:lnL>
                    <a:solidFill>
                      <a:srgbClr val="FF99CC"/>
                    </a:solidFill>
                  </a:tcPr>
                </a:tc>
                <a:tc>
                  <a:txBody>
                    <a:bodyPr/>
                    <a:lstStyle/>
                    <a:p>
                      <a:endParaRPr lang="vi-VN" dirty="0"/>
                    </a:p>
                  </a:txBody>
                  <a:tcPr>
                    <a:solidFill>
                      <a:srgbClr val="7030A0"/>
                    </a:solidFill>
                  </a:tcPr>
                </a:tc>
                <a:tc>
                  <a:txBody>
                    <a:bodyPr/>
                    <a:lstStyle/>
                    <a:p>
                      <a:endParaRPr lang="vi-VN" dirty="0"/>
                    </a:p>
                  </a:txBody>
                  <a:tcPr>
                    <a:solidFill>
                      <a:srgbClr val="92D050"/>
                    </a:solidFill>
                  </a:tcPr>
                </a:tc>
                <a:tc>
                  <a:txBody>
                    <a:bodyPr/>
                    <a:lstStyle/>
                    <a:p>
                      <a:endParaRPr lang="vi-VN"/>
                    </a:p>
                  </a:txBody>
                  <a:tcPr>
                    <a:solidFill>
                      <a:srgbClr val="92D050"/>
                    </a:solidFill>
                  </a:tcPr>
                </a:tc>
                <a:tc>
                  <a:txBody>
                    <a:bodyPr/>
                    <a:lstStyle/>
                    <a:p>
                      <a:endParaRPr lang="vi-VN" dirty="0"/>
                    </a:p>
                  </a:txBody>
                  <a:tcPr>
                    <a:solidFill>
                      <a:srgbClr val="92D050"/>
                    </a:solidFill>
                  </a:tcPr>
                </a:tc>
                <a:tc>
                  <a:txBody>
                    <a:bodyPr/>
                    <a:lstStyle/>
                    <a:p>
                      <a:endParaRPr lang="vi-VN" dirty="0"/>
                    </a:p>
                  </a:txBody>
                  <a:tcPr>
                    <a:solidFill>
                      <a:srgbClr val="FFC000"/>
                    </a:solidFill>
                  </a:tcPr>
                </a:tc>
                <a:extLst>
                  <a:ext uri="{0D108BD9-81ED-4DB2-BD59-A6C34878D82A}">
                    <a16:rowId xmlns:a16="http://schemas.microsoft.com/office/drawing/2014/main" val="168936785"/>
                  </a:ext>
                </a:extLst>
              </a:tr>
              <a:tr h="423091">
                <a:tc>
                  <a:txBody>
                    <a:bodyPr/>
                    <a:lstStyle/>
                    <a:p>
                      <a:endParaRPr lang="vi-VN" dirty="0"/>
                    </a:p>
                  </a:txBody>
                  <a:tcPr>
                    <a:solidFill>
                      <a:schemeClr val="accent5">
                        <a:lumMod val="60000"/>
                        <a:lumOff val="40000"/>
                      </a:schemeClr>
                    </a:solidFill>
                  </a:tcPr>
                </a:tc>
                <a:tc>
                  <a:txBody>
                    <a:bodyPr/>
                    <a:lstStyle/>
                    <a:p>
                      <a:endParaRPr lang="vi-VN" dirty="0"/>
                    </a:p>
                  </a:txBody>
                  <a:tcPr>
                    <a:solidFill>
                      <a:schemeClr val="accent5">
                        <a:lumMod val="60000"/>
                        <a:lumOff val="40000"/>
                      </a:schemeClr>
                    </a:solidFill>
                  </a:tcPr>
                </a:tc>
                <a:tc>
                  <a:txBody>
                    <a:bodyPr/>
                    <a:lstStyle/>
                    <a:p>
                      <a:endParaRPr lang="vi-VN" dirty="0"/>
                    </a:p>
                  </a:txBody>
                  <a:tcPr>
                    <a:lnT w="12700" cap="flat" cmpd="sng" algn="ctr">
                      <a:solidFill>
                        <a:schemeClr val="tx1"/>
                      </a:solidFill>
                      <a:prstDash val="solid"/>
                      <a:round/>
                      <a:headEnd type="none" w="med" len="med"/>
                      <a:tailEnd type="none" w="med" len="med"/>
                    </a:lnT>
                    <a:solidFill>
                      <a:srgbClr val="FFFF66"/>
                    </a:solidFill>
                  </a:tcPr>
                </a:tc>
                <a:tc>
                  <a:txBody>
                    <a:bodyPr/>
                    <a:lstStyle/>
                    <a:p>
                      <a:endParaRPr lang="vi-VN" dirty="0"/>
                    </a:p>
                  </a:txBody>
                  <a:tcPr>
                    <a:lnT w="12700" cap="flat" cmpd="sng" algn="ctr">
                      <a:solidFill>
                        <a:schemeClr val="tx1"/>
                      </a:solidFill>
                      <a:prstDash val="solid"/>
                      <a:round/>
                      <a:headEnd type="none" w="med" len="med"/>
                      <a:tailEnd type="none" w="med" len="med"/>
                    </a:lnT>
                    <a:solidFill>
                      <a:srgbClr val="FFFF66"/>
                    </a:solidFill>
                  </a:tcPr>
                </a:tc>
                <a:tc>
                  <a:txBody>
                    <a:bodyPr/>
                    <a:lstStyle/>
                    <a:p>
                      <a:endParaRPr lang="vi-VN"/>
                    </a:p>
                  </a:txBody>
                  <a:tcPr>
                    <a:lnT w="12700" cap="flat" cmpd="sng" algn="ctr">
                      <a:solidFill>
                        <a:schemeClr val="tx1"/>
                      </a:solidFill>
                      <a:prstDash val="solid"/>
                      <a:round/>
                      <a:headEnd type="none" w="med" len="med"/>
                      <a:tailEnd type="none" w="med" len="med"/>
                    </a:lnT>
                    <a:solidFill>
                      <a:srgbClr val="FFFF66"/>
                    </a:solidFill>
                  </a:tcPr>
                </a:tc>
                <a:tc>
                  <a:txBody>
                    <a:bodyPr/>
                    <a:lstStyle/>
                    <a:p>
                      <a:endParaRPr lang="vi-VN"/>
                    </a:p>
                  </a:txBody>
                  <a:tcPr>
                    <a:lnT w="12700" cap="flat" cmpd="sng" algn="ctr">
                      <a:solidFill>
                        <a:schemeClr val="tx1"/>
                      </a:solidFill>
                      <a:prstDash val="solid"/>
                      <a:round/>
                      <a:headEnd type="none" w="med" len="med"/>
                      <a:tailEnd type="none" w="med" len="med"/>
                    </a:lnT>
                    <a:solidFill>
                      <a:srgbClr val="FFFF66"/>
                    </a:solidFill>
                  </a:tcPr>
                </a:tc>
                <a:tc>
                  <a:txBody>
                    <a:bodyPr/>
                    <a:lstStyle/>
                    <a:p>
                      <a:endParaRPr lang="vi-VN"/>
                    </a:p>
                  </a:txBody>
                  <a:tcPr>
                    <a:lnT w="12700" cap="flat" cmpd="sng" algn="ctr">
                      <a:solidFill>
                        <a:schemeClr val="tx1"/>
                      </a:solidFill>
                      <a:prstDash val="solid"/>
                      <a:round/>
                      <a:headEnd type="none" w="med" len="med"/>
                      <a:tailEnd type="none" w="med" len="med"/>
                    </a:lnT>
                    <a:solidFill>
                      <a:srgbClr val="FFFF66"/>
                    </a:solidFill>
                  </a:tcPr>
                </a:tc>
                <a:tc>
                  <a:txBody>
                    <a:bodyPr/>
                    <a:lstStyle/>
                    <a:p>
                      <a:endParaRPr lang="vi-VN" dirty="0"/>
                    </a:p>
                  </a:txBody>
                  <a:tcPr>
                    <a:lnT w="12700" cap="flat" cmpd="sng" algn="ctr">
                      <a:solidFill>
                        <a:schemeClr val="tx1"/>
                      </a:solidFill>
                      <a:prstDash val="solid"/>
                      <a:round/>
                      <a:headEnd type="none" w="med" len="med"/>
                      <a:tailEnd type="none" w="med" len="med"/>
                    </a:lnT>
                    <a:solidFill>
                      <a:srgbClr val="FFFF66"/>
                    </a:solidFill>
                  </a:tcPr>
                </a:tc>
                <a:tc>
                  <a:txBody>
                    <a:bodyPr/>
                    <a:lstStyle/>
                    <a:p>
                      <a:endParaRPr lang="vi-VN"/>
                    </a:p>
                  </a:txBody>
                  <a:tcPr>
                    <a:lnT w="12700" cap="flat" cmpd="sng" algn="ctr">
                      <a:solidFill>
                        <a:schemeClr val="tx1"/>
                      </a:solidFill>
                      <a:prstDash val="solid"/>
                      <a:round/>
                      <a:headEnd type="none" w="med" len="med"/>
                      <a:tailEnd type="none" w="med" len="med"/>
                    </a:lnT>
                    <a:solidFill>
                      <a:srgbClr val="FFFF66"/>
                    </a:solidFill>
                  </a:tcPr>
                </a:tc>
                <a:tc>
                  <a:txBody>
                    <a:bodyPr/>
                    <a:lstStyle/>
                    <a:p>
                      <a:endParaRPr lang="vi-VN"/>
                    </a:p>
                  </a:txBody>
                  <a:tcPr>
                    <a:lnT w="12700" cap="flat" cmpd="sng" algn="ctr">
                      <a:solidFill>
                        <a:schemeClr val="tx1"/>
                      </a:solidFill>
                      <a:prstDash val="solid"/>
                      <a:round/>
                      <a:headEnd type="none" w="med" len="med"/>
                      <a:tailEnd type="none" w="med" len="med"/>
                    </a:lnT>
                    <a:solidFill>
                      <a:srgbClr val="FFFF66"/>
                    </a:solidFill>
                  </a:tcPr>
                </a:tc>
                <a:tc>
                  <a:txBody>
                    <a:bodyPr/>
                    <a:lstStyle/>
                    <a:p>
                      <a:endParaRPr lang="vi-VN"/>
                    </a:p>
                  </a:txBody>
                  <a:tcPr>
                    <a:lnT w="12700" cap="flat" cmpd="sng" algn="ctr">
                      <a:solidFill>
                        <a:schemeClr val="tx1"/>
                      </a:solidFill>
                      <a:prstDash val="solid"/>
                      <a:round/>
                      <a:headEnd type="none" w="med" len="med"/>
                      <a:tailEnd type="none" w="med" len="med"/>
                    </a:lnT>
                    <a:solidFill>
                      <a:srgbClr val="FFFF66"/>
                    </a:solidFill>
                  </a:tcPr>
                </a:tc>
                <a:tc>
                  <a:txBody>
                    <a:bodyPr/>
                    <a:lstStyle/>
                    <a:p>
                      <a:endParaRPr lang="vi-VN"/>
                    </a:p>
                  </a:txBody>
                  <a:tcPr>
                    <a:lnT w="12700" cap="flat" cmpd="sng" algn="ctr">
                      <a:solidFill>
                        <a:schemeClr val="tx1"/>
                      </a:solidFill>
                      <a:prstDash val="solid"/>
                      <a:round/>
                      <a:headEnd type="none" w="med" len="med"/>
                      <a:tailEnd type="none" w="med" len="med"/>
                    </a:lnT>
                    <a:solidFill>
                      <a:srgbClr val="FFFF66"/>
                    </a:solidFill>
                  </a:tcPr>
                </a:tc>
                <a:tc>
                  <a:txBody>
                    <a:bodyPr/>
                    <a:lstStyle/>
                    <a:p>
                      <a:endParaRPr lang="vi-VN" dirty="0"/>
                    </a:p>
                  </a:txBody>
                  <a:tcPr>
                    <a:solidFill>
                      <a:srgbClr val="FF99CC"/>
                    </a:solidFill>
                  </a:tcPr>
                </a:tc>
                <a:tc>
                  <a:txBody>
                    <a:bodyPr/>
                    <a:lstStyle/>
                    <a:p>
                      <a:endParaRPr lang="vi-VN" dirty="0"/>
                    </a:p>
                  </a:txBody>
                  <a:tcPr>
                    <a:solidFill>
                      <a:srgbClr val="FF99CC"/>
                    </a:solidFill>
                  </a:tcPr>
                </a:tc>
                <a:tc>
                  <a:txBody>
                    <a:bodyPr/>
                    <a:lstStyle/>
                    <a:p>
                      <a:endParaRPr lang="vi-VN" dirty="0"/>
                    </a:p>
                  </a:txBody>
                  <a:tcPr>
                    <a:solidFill>
                      <a:srgbClr val="7030A0"/>
                    </a:solidFill>
                  </a:tcPr>
                </a:tc>
                <a:tc>
                  <a:txBody>
                    <a:bodyPr/>
                    <a:lstStyle/>
                    <a:p>
                      <a:endParaRPr lang="vi-VN" dirty="0"/>
                    </a:p>
                  </a:txBody>
                  <a:tcPr>
                    <a:solidFill>
                      <a:srgbClr val="92D050"/>
                    </a:solidFill>
                  </a:tcPr>
                </a:tc>
                <a:tc>
                  <a:txBody>
                    <a:bodyPr/>
                    <a:lstStyle/>
                    <a:p>
                      <a:endParaRPr lang="vi-VN" dirty="0"/>
                    </a:p>
                  </a:txBody>
                  <a:tcPr>
                    <a:solidFill>
                      <a:srgbClr val="92D050"/>
                    </a:solidFill>
                  </a:tcPr>
                </a:tc>
                <a:tc>
                  <a:txBody>
                    <a:bodyPr/>
                    <a:lstStyle/>
                    <a:p>
                      <a:endParaRPr lang="vi-VN"/>
                    </a:p>
                  </a:txBody>
                  <a:tcPr>
                    <a:solidFill>
                      <a:srgbClr val="FFC000"/>
                    </a:solidFill>
                  </a:tcPr>
                </a:tc>
                <a:extLst>
                  <a:ext uri="{0D108BD9-81ED-4DB2-BD59-A6C34878D82A}">
                    <a16:rowId xmlns:a16="http://schemas.microsoft.com/office/drawing/2014/main" val="3664744417"/>
                  </a:ext>
                </a:extLst>
              </a:tr>
              <a:tr h="423091">
                <a:tc>
                  <a:txBody>
                    <a:bodyPr/>
                    <a:lstStyle/>
                    <a:p>
                      <a:endParaRPr lang="vi-VN" dirty="0"/>
                    </a:p>
                  </a:txBody>
                  <a:tcPr>
                    <a:solidFill>
                      <a:schemeClr val="accent5">
                        <a:lumMod val="60000"/>
                        <a:lumOff val="40000"/>
                      </a:schemeClr>
                    </a:solidFill>
                  </a:tcPr>
                </a:tc>
                <a:tc>
                  <a:txBody>
                    <a:bodyPr/>
                    <a:lstStyle/>
                    <a:p>
                      <a:endParaRPr lang="vi-VN" dirty="0"/>
                    </a:p>
                  </a:txBody>
                  <a:tcPr>
                    <a:solidFill>
                      <a:schemeClr val="accent5">
                        <a:lumMod val="60000"/>
                        <a:lumOff val="40000"/>
                      </a:schemeClr>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dirty="0"/>
                    </a:p>
                  </a:txBody>
                  <a:tcPr>
                    <a:solidFill>
                      <a:srgbClr val="FFFF66"/>
                    </a:solidFill>
                  </a:tcPr>
                </a:tc>
                <a:tc>
                  <a:txBody>
                    <a:bodyPr/>
                    <a:lstStyle/>
                    <a:p>
                      <a:endParaRPr lang="vi-VN" dirty="0"/>
                    </a:p>
                  </a:txBody>
                  <a:tcPr>
                    <a:solidFill>
                      <a:srgbClr val="FFFF66"/>
                    </a:solidFill>
                  </a:tcPr>
                </a:tc>
                <a:tc>
                  <a:txBody>
                    <a:bodyPr/>
                    <a:lstStyle/>
                    <a:p>
                      <a:endParaRPr lang="vi-VN" dirty="0"/>
                    </a:p>
                  </a:txBody>
                  <a:tcPr>
                    <a:solidFill>
                      <a:srgbClr val="FFFF66"/>
                    </a:solidFill>
                  </a:tcPr>
                </a:tc>
                <a:tc>
                  <a:txBody>
                    <a:bodyPr/>
                    <a:lstStyle/>
                    <a:p>
                      <a:endParaRPr lang="vi-VN" dirty="0"/>
                    </a:p>
                  </a:txBody>
                  <a:tcPr>
                    <a:solidFill>
                      <a:srgbClr val="FFFF66"/>
                    </a:solidFill>
                  </a:tcPr>
                </a:tc>
                <a:tc>
                  <a:txBody>
                    <a:bodyPr/>
                    <a:lstStyle/>
                    <a:p>
                      <a:endParaRPr lang="vi-VN" dirty="0"/>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dirty="0"/>
                    </a:p>
                  </a:txBody>
                  <a:tcPr>
                    <a:solidFill>
                      <a:srgbClr val="FF99CC"/>
                    </a:solidFill>
                  </a:tcPr>
                </a:tc>
                <a:tc>
                  <a:txBody>
                    <a:bodyPr/>
                    <a:lstStyle/>
                    <a:p>
                      <a:endParaRPr lang="vi-VN" dirty="0"/>
                    </a:p>
                  </a:txBody>
                  <a:tcPr>
                    <a:solidFill>
                      <a:srgbClr val="FF99CC"/>
                    </a:solidFill>
                  </a:tcPr>
                </a:tc>
                <a:tc>
                  <a:txBody>
                    <a:bodyPr/>
                    <a:lstStyle/>
                    <a:p>
                      <a:endParaRPr lang="vi-VN" dirty="0"/>
                    </a:p>
                  </a:txBody>
                  <a:tcPr>
                    <a:solidFill>
                      <a:srgbClr val="FF99CC"/>
                    </a:solidFill>
                  </a:tcPr>
                </a:tc>
                <a:tc>
                  <a:txBody>
                    <a:bodyPr/>
                    <a:lstStyle/>
                    <a:p>
                      <a:endParaRPr lang="vi-VN" dirty="0"/>
                    </a:p>
                  </a:txBody>
                  <a:tcPr>
                    <a:solidFill>
                      <a:srgbClr val="7030A0"/>
                    </a:solidFill>
                  </a:tcPr>
                </a:tc>
                <a:tc>
                  <a:txBody>
                    <a:bodyPr/>
                    <a:lstStyle/>
                    <a:p>
                      <a:endParaRPr lang="vi-VN" dirty="0"/>
                    </a:p>
                  </a:txBody>
                  <a:tcPr>
                    <a:solidFill>
                      <a:srgbClr val="92D050"/>
                    </a:solidFill>
                  </a:tcPr>
                </a:tc>
                <a:tc>
                  <a:txBody>
                    <a:bodyPr/>
                    <a:lstStyle/>
                    <a:p>
                      <a:endParaRPr lang="vi-VN" dirty="0"/>
                    </a:p>
                  </a:txBody>
                  <a:tcPr>
                    <a:solidFill>
                      <a:srgbClr val="FFC000"/>
                    </a:solidFill>
                  </a:tcPr>
                </a:tc>
                <a:extLst>
                  <a:ext uri="{0D108BD9-81ED-4DB2-BD59-A6C34878D82A}">
                    <a16:rowId xmlns:a16="http://schemas.microsoft.com/office/drawing/2014/main" val="3753023537"/>
                  </a:ext>
                </a:extLst>
              </a:tr>
              <a:tr h="423091">
                <a:tc>
                  <a:txBody>
                    <a:bodyPr/>
                    <a:lstStyle/>
                    <a:p>
                      <a:endParaRPr lang="vi-VN" dirty="0"/>
                    </a:p>
                  </a:txBody>
                  <a:tcPr>
                    <a:solidFill>
                      <a:schemeClr val="accent5">
                        <a:lumMod val="60000"/>
                        <a:lumOff val="40000"/>
                      </a:schemeClr>
                    </a:solidFill>
                  </a:tcPr>
                </a:tc>
                <a:tc>
                  <a:txBody>
                    <a:bodyPr/>
                    <a:lstStyle/>
                    <a:p>
                      <a:endParaRPr lang="vi-VN" dirty="0"/>
                    </a:p>
                  </a:txBody>
                  <a:tcPr>
                    <a:solidFill>
                      <a:schemeClr val="accent5">
                        <a:lumMod val="60000"/>
                        <a:lumOff val="40000"/>
                      </a:schemeClr>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dirty="0"/>
                    </a:p>
                  </a:txBody>
                  <a:tcPr>
                    <a:solidFill>
                      <a:srgbClr val="FFFF66"/>
                    </a:solidFill>
                  </a:tcPr>
                </a:tc>
                <a:tc>
                  <a:txBody>
                    <a:bodyPr/>
                    <a:lstStyle/>
                    <a:p>
                      <a:endParaRPr lang="vi-VN" dirty="0"/>
                    </a:p>
                  </a:txBody>
                  <a:tcPr>
                    <a:solidFill>
                      <a:srgbClr val="FFFF66"/>
                    </a:solidFill>
                  </a:tcPr>
                </a:tc>
                <a:tc>
                  <a:txBody>
                    <a:bodyPr/>
                    <a:lstStyle/>
                    <a:p>
                      <a:endParaRPr lang="vi-VN" dirty="0"/>
                    </a:p>
                  </a:txBody>
                  <a:tcPr>
                    <a:solidFill>
                      <a:srgbClr val="FFFF66"/>
                    </a:solidFill>
                  </a:tcPr>
                </a:tc>
                <a:tc>
                  <a:txBody>
                    <a:bodyPr/>
                    <a:lstStyle/>
                    <a:p>
                      <a:endParaRPr lang="vi-VN" dirty="0"/>
                    </a:p>
                  </a:txBody>
                  <a:tcPr>
                    <a:solidFill>
                      <a:srgbClr val="FFFF66"/>
                    </a:solidFill>
                  </a:tcPr>
                </a:tc>
                <a:tc>
                  <a:txBody>
                    <a:bodyPr/>
                    <a:lstStyle/>
                    <a:p>
                      <a:endParaRPr lang="vi-VN" dirty="0"/>
                    </a:p>
                  </a:txBody>
                  <a:tcPr>
                    <a:solidFill>
                      <a:srgbClr val="FF99CC"/>
                    </a:solidFill>
                  </a:tcPr>
                </a:tc>
                <a:tc>
                  <a:txBody>
                    <a:bodyPr/>
                    <a:lstStyle/>
                    <a:p>
                      <a:endParaRPr lang="vi-VN" dirty="0"/>
                    </a:p>
                  </a:txBody>
                  <a:tcPr>
                    <a:solidFill>
                      <a:srgbClr val="FF99CC"/>
                    </a:solidFill>
                  </a:tcPr>
                </a:tc>
                <a:tc>
                  <a:txBody>
                    <a:bodyPr/>
                    <a:lstStyle/>
                    <a:p>
                      <a:endParaRPr lang="vi-VN" dirty="0"/>
                    </a:p>
                  </a:txBody>
                  <a:tcPr>
                    <a:solidFill>
                      <a:srgbClr val="FF99CC"/>
                    </a:solidFill>
                  </a:tcPr>
                </a:tc>
                <a:tc>
                  <a:txBody>
                    <a:bodyPr/>
                    <a:lstStyle/>
                    <a:p>
                      <a:endParaRPr lang="vi-VN" dirty="0"/>
                    </a:p>
                  </a:txBody>
                  <a:tcPr>
                    <a:solidFill>
                      <a:srgbClr val="FF99CC"/>
                    </a:solidFill>
                  </a:tcPr>
                </a:tc>
                <a:tc>
                  <a:txBody>
                    <a:bodyPr/>
                    <a:lstStyle/>
                    <a:p>
                      <a:endParaRPr lang="vi-VN" dirty="0"/>
                    </a:p>
                  </a:txBody>
                  <a:tcPr>
                    <a:solidFill>
                      <a:srgbClr val="FF99CC"/>
                    </a:solidFill>
                  </a:tcPr>
                </a:tc>
                <a:tc>
                  <a:txBody>
                    <a:bodyPr/>
                    <a:lstStyle/>
                    <a:p>
                      <a:endParaRPr lang="vi-VN" dirty="0"/>
                    </a:p>
                  </a:txBody>
                  <a:tcPr>
                    <a:solidFill>
                      <a:srgbClr val="FFC000"/>
                    </a:solidFill>
                  </a:tcPr>
                </a:tc>
                <a:extLst>
                  <a:ext uri="{0D108BD9-81ED-4DB2-BD59-A6C34878D82A}">
                    <a16:rowId xmlns:a16="http://schemas.microsoft.com/office/drawing/2014/main" val="3385223277"/>
                  </a:ext>
                </a:extLst>
              </a:tr>
              <a:tr h="423091">
                <a:tc>
                  <a:txBody>
                    <a:bodyPr/>
                    <a:lstStyle/>
                    <a:p>
                      <a:endParaRPr lang="vi-VN" dirty="0"/>
                    </a:p>
                  </a:txBody>
                  <a:tcPr>
                    <a:solidFill>
                      <a:schemeClr val="accent5">
                        <a:lumMod val="60000"/>
                        <a:lumOff val="40000"/>
                      </a:schemeClr>
                    </a:solidFill>
                  </a:tcPr>
                </a:tc>
                <a:tc>
                  <a:txBody>
                    <a:bodyPr/>
                    <a:lstStyle/>
                    <a:p>
                      <a:endParaRPr lang="vi-VN" dirty="0"/>
                    </a:p>
                  </a:txBody>
                  <a:tcPr>
                    <a:solidFill>
                      <a:schemeClr val="accent5">
                        <a:lumMod val="60000"/>
                        <a:lumOff val="40000"/>
                      </a:schemeClr>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dirty="0"/>
                    </a:p>
                  </a:txBody>
                  <a:tcPr>
                    <a:solidFill>
                      <a:srgbClr val="FFFF66"/>
                    </a:solidFill>
                  </a:tcPr>
                </a:tc>
                <a:tc>
                  <a:txBody>
                    <a:bodyPr/>
                    <a:lstStyle/>
                    <a:p>
                      <a:endParaRPr lang="vi-VN" dirty="0"/>
                    </a:p>
                  </a:txBody>
                  <a:tcPr>
                    <a:solidFill>
                      <a:srgbClr val="FFFF66"/>
                    </a:solidFill>
                  </a:tcPr>
                </a:tc>
                <a:tc>
                  <a:txBody>
                    <a:bodyPr/>
                    <a:lstStyle/>
                    <a:p>
                      <a:endParaRPr lang="vi-VN" dirty="0"/>
                    </a:p>
                  </a:txBody>
                  <a:tcPr>
                    <a:solidFill>
                      <a:srgbClr val="FF99CC"/>
                    </a:solidFill>
                  </a:tcPr>
                </a:tc>
                <a:tc>
                  <a:txBody>
                    <a:bodyPr/>
                    <a:lstStyle/>
                    <a:p>
                      <a:endParaRPr lang="vi-VN" dirty="0"/>
                    </a:p>
                  </a:txBody>
                  <a:tcPr>
                    <a:solidFill>
                      <a:srgbClr val="FF99CC"/>
                    </a:solidFill>
                  </a:tcPr>
                </a:tc>
                <a:tc>
                  <a:txBody>
                    <a:bodyPr/>
                    <a:lstStyle/>
                    <a:p>
                      <a:endParaRPr lang="vi-VN" dirty="0"/>
                    </a:p>
                  </a:txBody>
                  <a:tcPr>
                    <a:solidFill>
                      <a:srgbClr val="FF99CC"/>
                    </a:solidFill>
                  </a:tcPr>
                </a:tc>
                <a:tc>
                  <a:txBody>
                    <a:bodyPr/>
                    <a:lstStyle/>
                    <a:p>
                      <a:endParaRPr lang="vi-VN" dirty="0"/>
                    </a:p>
                  </a:txBody>
                  <a:tcPr>
                    <a:solidFill>
                      <a:srgbClr val="FF99CC"/>
                    </a:solidFill>
                  </a:tcPr>
                </a:tc>
                <a:tc>
                  <a:txBody>
                    <a:bodyPr/>
                    <a:lstStyle/>
                    <a:p>
                      <a:endParaRPr lang="vi-VN" dirty="0"/>
                    </a:p>
                  </a:txBody>
                  <a:tcPr>
                    <a:solidFill>
                      <a:srgbClr val="FF99CC"/>
                    </a:solidFill>
                  </a:tcPr>
                </a:tc>
                <a:tc>
                  <a:txBody>
                    <a:bodyPr/>
                    <a:lstStyle/>
                    <a:p>
                      <a:endParaRPr lang="vi-VN" dirty="0"/>
                    </a:p>
                  </a:txBody>
                  <a:tcPr>
                    <a:solidFill>
                      <a:srgbClr val="FFC000"/>
                    </a:solidFill>
                  </a:tcPr>
                </a:tc>
                <a:extLst>
                  <a:ext uri="{0D108BD9-81ED-4DB2-BD59-A6C34878D82A}">
                    <a16:rowId xmlns:a16="http://schemas.microsoft.com/office/drawing/2014/main" val="2232278089"/>
                  </a:ext>
                </a:extLst>
              </a:tr>
            </a:tbl>
          </a:graphicData>
        </a:graphic>
      </p:graphicFrame>
      <p:grpSp>
        <p:nvGrpSpPr>
          <p:cNvPr id="11" name="Group 10">
            <a:extLst>
              <a:ext uri="{FF2B5EF4-FFF2-40B4-BE49-F238E27FC236}">
                <a16:creationId xmlns:a16="http://schemas.microsoft.com/office/drawing/2014/main" id="{5042311D-AFA7-4F0E-AD95-02180235D65C}"/>
              </a:ext>
            </a:extLst>
          </p:cNvPr>
          <p:cNvGrpSpPr/>
          <p:nvPr/>
        </p:nvGrpSpPr>
        <p:grpSpPr>
          <a:xfrm>
            <a:off x="6453228" y="3823385"/>
            <a:ext cx="3086526" cy="1967231"/>
            <a:chOff x="6453228" y="4336018"/>
            <a:chExt cx="3086526" cy="1454598"/>
          </a:xfrm>
        </p:grpSpPr>
        <p:sp>
          <p:nvSpPr>
            <p:cNvPr id="6" name="Arrow: Right 5">
              <a:extLst>
                <a:ext uri="{FF2B5EF4-FFF2-40B4-BE49-F238E27FC236}">
                  <a16:creationId xmlns:a16="http://schemas.microsoft.com/office/drawing/2014/main" id="{3D73A840-2D63-43F5-806B-FBF51A5ED8AB}"/>
                </a:ext>
              </a:extLst>
            </p:cNvPr>
            <p:cNvSpPr/>
            <p:nvPr/>
          </p:nvSpPr>
          <p:spPr>
            <a:xfrm>
              <a:off x="6454240" y="4336018"/>
              <a:ext cx="3085514" cy="1454598"/>
            </a:xfrm>
            <a:prstGeom prst="rightArrow">
              <a:avLst/>
            </a:prstGeom>
            <a:solidFill>
              <a:srgbClr val="66FFFF"/>
            </a:solidFill>
            <a:ln>
              <a:solidFill>
                <a:srgbClr val="66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TextBox 6">
              <a:extLst>
                <a:ext uri="{FF2B5EF4-FFF2-40B4-BE49-F238E27FC236}">
                  <a16:creationId xmlns:a16="http://schemas.microsoft.com/office/drawing/2014/main" id="{E0C38427-542F-4916-9E7D-A989A6A56DE9}"/>
                </a:ext>
              </a:extLst>
            </p:cNvPr>
            <p:cNvSpPr txBox="1"/>
            <p:nvPr/>
          </p:nvSpPr>
          <p:spPr>
            <a:xfrm>
              <a:off x="6453228" y="4596332"/>
              <a:ext cx="2341212"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(5)……………..</a:t>
              </a:r>
            </a:p>
            <a:p>
              <a:r>
                <a:rPr lang="en-US" sz="2400" dirty="0">
                  <a:latin typeface="Times New Roman" panose="02020603050405020304" pitchFamily="18" charset="0"/>
                  <a:cs typeface="Times New Roman" panose="02020603050405020304" pitchFamily="18" charset="0"/>
                </a:rPr>
                <a:t>(6)……………..</a:t>
              </a:r>
              <a:endParaRPr lang="vi-VN" sz="2400" dirty="0">
                <a:latin typeface="Times New Roman" panose="02020603050405020304" pitchFamily="18" charset="0"/>
                <a:cs typeface="Times New Roman" panose="02020603050405020304" pitchFamily="18" charset="0"/>
              </a:endParaRPr>
            </a:p>
          </p:txBody>
        </p:sp>
      </p:grpSp>
      <p:grpSp>
        <p:nvGrpSpPr>
          <p:cNvPr id="12" name="Group 11">
            <a:extLst>
              <a:ext uri="{FF2B5EF4-FFF2-40B4-BE49-F238E27FC236}">
                <a16:creationId xmlns:a16="http://schemas.microsoft.com/office/drawing/2014/main" id="{74CBEF31-9B8A-455A-953A-A692F4CBD5CA}"/>
              </a:ext>
            </a:extLst>
          </p:cNvPr>
          <p:cNvGrpSpPr/>
          <p:nvPr/>
        </p:nvGrpSpPr>
        <p:grpSpPr>
          <a:xfrm>
            <a:off x="6367748" y="5470014"/>
            <a:ext cx="3145695" cy="1454598"/>
            <a:chOff x="6367748" y="5470014"/>
            <a:chExt cx="3145695" cy="1454598"/>
          </a:xfrm>
        </p:grpSpPr>
        <p:sp>
          <p:nvSpPr>
            <p:cNvPr id="33" name="Arrow: Right 32">
              <a:extLst>
                <a:ext uri="{FF2B5EF4-FFF2-40B4-BE49-F238E27FC236}">
                  <a16:creationId xmlns:a16="http://schemas.microsoft.com/office/drawing/2014/main" id="{29FBB5BF-4280-412C-B53D-EA78D00AC628}"/>
                </a:ext>
              </a:extLst>
            </p:cNvPr>
            <p:cNvSpPr/>
            <p:nvPr/>
          </p:nvSpPr>
          <p:spPr>
            <a:xfrm rot="10800000">
              <a:off x="6367748" y="5470014"/>
              <a:ext cx="3085514" cy="1454598"/>
            </a:xfrm>
            <a:prstGeom prst="rightArrow">
              <a:avLst/>
            </a:prstGeom>
            <a:solidFill>
              <a:srgbClr val="66FFFF"/>
            </a:solidFill>
            <a:ln>
              <a:solidFill>
                <a:srgbClr val="66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37" name="TextBox 36">
              <a:extLst>
                <a:ext uri="{FF2B5EF4-FFF2-40B4-BE49-F238E27FC236}">
                  <a16:creationId xmlns:a16="http://schemas.microsoft.com/office/drawing/2014/main" id="{C9A641B9-2074-413B-85D3-6EFE9B7D6799}"/>
                </a:ext>
              </a:extLst>
            </p:cNvPr>
            <p:cNvSpPr txBox="1"/>
            <p:nvPr/>
          </p:nvSpPr>
          <p:spPr>
            <a:xfrm>
              <a:off x="7061982" y="5750650"/>
              <a:ext cx="2451461"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(7)………………(8)……….……..</a:t>
              </a:r>
              <a:endParaRPr lang="vi-VN" sz="2400" dirty="0">
                <a:latin typeface="Times New Roman" panose="02020603050405020304" pitchFamily="18" charset="0"/>
                <a:cs typeface="Times New Roman" panose="02020603050405020304" pitchFamily="18" charset="0"/>
              </a:endParaRPr>
            </a:p>
          </p:txBody>
        </p:sp>
      </p:grpSp>
      <p:grpSp>
        <p:nvGrpSpPr>
          <p:cNvPr id="10" name="Group 9">
            <a:extLst>
              <a:ext uri="{FF2B5EF4-FFF2-40B4-BE49-F238E27FC236}">
                <a16:creationId xmlns:a16="http://schemas.microsoft.com/office/drawing/2014/main" id="{5CEFD473-6EDE-4788-B8A5-839D800ED93B}"/>
              </a:ext>
            </a:extLst>
          </p:cNvPr>
          <p:cNvGrpSpPr/>
          <p:nvPr/>
        </p:nvGrpSpPr>
        <p:grpSpPr>
          <a:xfrm>
            <a:off x="3637327" y="3607164"/>
            <a:ext cx="1454598" cy="3085514"/>
            <a:chOff x="3637327" y="3607164"/>
            <a:chExt cx="1454598" cy="3085514"/>
          </a:xfrm>
        </p:grpSpPr>
        <p:sp>
          <p:nvSpPr>
            <p:cNvPr id="34" name="Arrow: Right 33">
              <a:extLst>
                <a:ext uri="{FF2B5EF4-FFF2-40B4-BE49-F238E27FC236}">
                  <a16:creationId xmlns:a16="http://schemas.microsoft.com/office/drawing/2014/main" id="{BC77A62A-2A45-45BB-AD86-02DACD8D2432}"/>
                </a:ext>
              </a:extLst>
            </p:cNvPr>
            <p:cNvSpPr/>
            <p:nvPr/>
          </p:nvSpPr>
          <p:spPr>
            <a:xfrm rot="16200000">
              <a:off x="2821869" y="4422622"/>
              <a:ext cx="3085514" cy="1454598"/>
            </a:xfrm>
            <a:prstGeom prst="rightArrow">
              <a:avLst/>
            </a:prstGeom>
            <a:solidFill>
              <a:srgbClr val="66FFFF"/>
            </a:solidFill>
            <a:ln>
              <a:solidFill>
                <a:srgbClr val="66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39" name="TextBox 38">
              <a:extLst>
                <a:ext uri="{FF2B5EF4-FFF2-40B4-BE49-F238E27FC236}">
                  <a16:creationId xmlns:a16="http://schemas.microsoft.com/office/drawing/2014/main" id="{0AA5DDDB-1A04-4B3A-9E2B-7BF30527AC6B}"/>
                </a:ext>
              </a:extLst>
            </p:cNvPr>
            <p:cNvSpPr txBox="1"/>
            <p:nvPr/>
          </p:nvSpPr>
          <p:spPr>
            <a:xfrm rot="16200000">
              <a:off x="3118952" y="5047321"/>
              <a:ext cx="2341212"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...……………(3) ……...………(4)</a:t>
              </a:r>
              <a:endParaRPr lang="vi-VN" sz="2400" dirty="0">
                <a:latin typeface="Times New Roman" panose="02020603050405020304" pitchFamily="18" charset="0"/>
                <a:cs typeface="Times New Roman" panose="02020603050405020304" pitchFamily="18" charset="0"/>
              </a:endParaRPr>
            </a:p>
          </p:txBody>
        </p:sp>
      </p:grpSp>
      <p:grpSp>
        <p:nvGrpSpPr>
          <p:cNvPr id="9" name="Group 8">
            <a:extLst>
              <a:ext uri="{FF2B5EF4-FFF2-40B4-BE49-F238E27FC236}">
                <a16:creationId xmlns:a16="http://schemas.microsoft.com/office/drawing/2014/main" id="{C6A47552-F4C0-4ED1-A68F-9250212C9BB8}"/>
              </a:ext>
            </a:extLst>
          </p:cNvPr>
          <p:cNvGrpSpPr/>
          <p:nvPr/>
        </p:nvGrpSpPr>
        <p:grpSpPr>
          <a:xfrm>
            <a:off x="2491520" y="3699862"/>
            <a:ext cx="1454598" cy="3085514"/>
            <a:chOff x="2491520" y="3699862"/>
            <a:chExt cx="1454598" cy="3085514"/>
          </a:xfrm>
        </p:grpSpPr>
        <p:sp>
          <p:nvSpPr>
            <p:cNvPr id="35" name="Arrow: Right 34">
              <a:extLst>
                <a:ext uri="{FF2B5EF4-FFF2-40B4-BE49-F238E27FC236}">
                  <a16:creationId xmlns:a16="http://schemas.microsoft.com/office/drawing/2014/main" id="{EF1B125B-5860-44BB-A741-39A408A3B7FA}"/>
                </a:ext>
              </a:extLst>
            </p:cNvPr>
            <p:cNvSpPr/>
            <p:nvPr/>
          </p:nvSpPr>
          <p:spPr>
            <a:xfrm rot="5400000">
              <a:off x="1676062" y="4515320"/>
              <a:ext cx="3085514" cy="1454598"/>
            </a:xfrm>
            <a:prstGeom prst="rightArrow">
              <a:avLst/>
            </a:prstGeom>
            <a:solidFill>
              <a:srgbClr val="66FFFF"/>
            </a:solidFill>
            <a:ln>
              <a:solidFill>
                <a:srgbClr val="66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40" name="TextBox 39">
              <a:extLst>
                <a:ext uri="{FF2B5EF4-FFF2-40B4-BE49-F238E27FC236}">
                  <a16:creationId xmlns:a16="http://schemas.microsoft.com/office/drawing/2014/main" id="{0C5A6E36-F883-4D64-A5C9-9C4A7C9DBF2D}"/>
                </a:ext>
              </a:extLst>
            </p:cNvPr>
            <p:cNvSpPr txBox="1"/>
            <p:nvPr/>
          </p:nvSpPr>
          <p:spPr>
            <a:xfrm rot="16200000">
              <a:off x="1976036" y="4454969"/>
              <a:ext cx="2341212"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(1)……………...</a:t>
              </a:r>
            </a:p>
            <a:p>
              <a:r>
                <a:rPr lang="en-US" sz="2400" dirty="0">
                  <a:latin typeface="Times New Roman" panose="02020603050405020304" pitchFamily="18" charset="0"/>
                  <a:cs typeface="Times New Roman" panose="02020603050405020304" pitchFamily="18" charset="0"/>
                </a:rPr>
                <a:t>(2)……………...</a:t>
              </a:r>
              <a:endParaRPr lang="vi-VN" sz="2400" dirty="0">
                <a:latin typeface="Times New Roman" panose="02020603050405020304" pitchFamily="18" charset="0"/>
                <a:cs typeface="Times New Roman" panose="02020603050405020304" pitchFamily="18" charset="0"/>
              </a:endParaRPr>
            </a:p>
          </p:txBody>
        </p:sp>
      </p:grpSp>
      <p:sp>
        <p:nvSpPr>
          <p:cNvPr id="29" name="TextBox 28">
            <a:extLst>
              <a:ext uri="{FF2B5EF4-FFF2-40B4-BE49-F238E27FC236}">
                <a16:creationId xmlns:a16="http://schemas.microsoft.com/office/drawing/2014/main" id="{32AE99CA-69A0-4583-9383-EFF2B673981F}"/>
              </a:ext>
            </a:extLst>
          </p:cNvPr>
          <p:cNvSpPr txBox="1"/>
          <p:nvPr/>
        </p:nvSpPr>
        <p:spPr>
          <a:xfrm rot="16200000">
            <a:off x="1560740" y="4107546"/>
            <a:ext cx="2718581" cy="369332"/>
          </a:xfrm>
          <a:prstGeom prst="rect">
            <a:avLst/>
          </a:prstGeom>
          <a:noFill/>
        </p:spPr>
        <p:txBody>
          <a:bodyPr wrap="square">
            <a:spAutoFit/>
          </a:bodyPr>
          <a:lstStyle/>
          <a:p>
            <a:r>
              <a:rPr lang="en-US" b="1" i="1" dirty="0" err="1">
                <a:solidFill>
                  <a:srgbClr val="C00000"/>
                </a:solidFill>
                <a:latin typeface="Times New Roman" panose="02020603050405020304" pitchFamily="18" charset="0"/>
                <a:cs typeface="Times New Roman" panose="02020603050405020304" pitchFamily="18" charset="0"/>
              </a:rPr>
              <a:t>Bán</a:t>
            </a:r>
            <a:r>
              <a:rPr lang="en-US" b="1" i="1" dirty="0">
                <a:solidFill>
                  <a:srgbClr val="C00000"/>
                </a:solidFill>
                <a:latin typeface="Times New Roman" panose="02020603050405020304" pitchFamily="18" charset="0"/>
                <a:cs typeface="Times New Roman" panose="02020603050405020304" pitchFamily="18" charset="0"/>
              </a:rPr>
              <a:t> </a:t>
            </a:r>
            <a:r>
              <a:rPr lang="en-US" b="1" i="1" dirty="0" err="1">
                <a:solidFill>
                  <a:srgbClr val="C00000"/>
                </a:solidFill>
                <a:latin typeface="Times New Roman" panose="02020603050405020304" pitchFamily="18" charset="0"/>
                <a:cs typeface="Times New Roman" panose="02020603050405020304" pitchFamily="18" charset="0"/>
              </a:rPr>
              <a:t>kính</a:t>
            </a:r>
            <a:r>
              <a:rPr lang="en-US" b="1" i="1" dirty="0">
                <a:solidFill>
                  <a:srgbClr val="C00000"/>
                </a:solidFill>
                <a:latin typeface="Times New Roman" panose="02020603050405020304" pitchFamily="18" charset="0"/>
                <a:cs typeface="Times New Roman" panose="02020603050405020304" pitchFamily="18" charset="0"/>
              </a:rPr>
              <a:t> </a:t>
            </a:r>
            <a:r>
              <a:rPr lang="en-US" b="1" i="1" dirty="0" err="1">
                <a:solidFill>
                  <a:srgbClr val="C00000"/>
                </a:solidFill>
                <a:latin typeface="Times New Roman" panose="02020603050405020304" pitchFamily="18" charset="0"/>
                <a:cs typeface="Times New Roman" panose="02020603050405020304" pitchFamily="18" charset="0"/>
              </a:rPr>
              <a:t>nguyên</a:t>
            </a:r>
            <a:r>
              <a:rPr lang="en-US" b="1" i="1" dirty="0">
                <a:solidFill>
                  <a:srgbClr val="C00000"/>
                </a:solidFill>
                <a:latin typeface="Times New Roman" panose="02020603050405020304" pitchFamily="18" charset="0"/>
                <a:cs typeface="Times New Roman" panose="02020603050405020304" pitchFamily="18" charset="0"/>
              </a:rPr>
              <a:t> </a:t>
            </a:r>
            <a:r>
              <a:rPr lang="en-US" b="1" i="1" dirty="0" err="1">
                <a:solidFill>
                  <a:srgbClr val="C00000"/>
                </a:solidFill>
                <a:latin typeface="Times New Roman" panose="02020603050405020304" pitchFamily="18" charset="0"/>
                <a:cs typeface="Times New Roman" panose="02020603050405020304" pitchFamily="18" charset="0"/>
              </a:rPr>
              <a:t>tử</a:t>
            </a:r>
            <a:endParaRPr lang="vi-VN" b="1" dirty="0">
              <a:solidFill>
                <a:srgbClr val="C00000"/>
              </a:solidFill>
            </a:endParaRPr>
          </a:p>
        </p:txBody>
      </p:sp>
      <p:sp>
        <p:nvSpPr>
          <p:cNvPr id="31" name="TextBox 30">
            <a:extLst>
              <a:ext uri="{FF2B5EF4-FFF2-40B4-BE49-F238E27FC236}">
                <a16:creationId xmlns:a16="http://schemas.microsoft.com/office/drawing/2014/main" id="{1710FA6A-28F6-4BE1-86C0-2C00DC057292}"/>
              </a:ext>
            </a:extLst>
          </p:cNvPr>
          <p:cNvSpPr txBox="1"/>
          <p:nvPr/>
        </p:nvSpPr>
        <p:spPr>
          <a:xfrm>
            <a:off x="6822836" y="4158163"/>
            <a:ext cx="2175338" cy="369332"/>
          </a:xfrm>
          <a:prstGeom prst="rect">
            <a:avLst/>
          </a:prstGeom>
          <a:noFill/>
        </p:spPr>
        <p:txBody>
          <a:bodyPr wrap="square">
            <a:spAutoFit/>
          </a:bodyPr>
          <a:lstStyle/>
          <a:p>
            <a:r>
              <a:rPr lang="en-US" sz="1800" b="1" i="1" dirty="0" err="1">
                <a:solidFill>
                  <a:srgbClr val="C00000"/>
                </a:solidFill>
                <a:latin typeface="Times New Roman" panose="02020603050405020304" pitchFamily="18" charset="0"/>
                <a:cs typeface="Times New Roman" panose="02020603050405020304" pitchFamily="18" charset="0"/>
              </a:rPr>
              <a:t>Bán</a:t>
            </a:r>
            <a:r>
              <a:rPr lang="en-US" sz="1800" b="1" i="1" dirty="0">
                <a:solidFill>
                  <a:srgbClr val="C00000"/>
                </a:solidFill>
                <a:latin typeface="Times New Roman" panose="02020603050405020304" pitchFamily="18" charset="0"/>
                <a:cs typeface="Times New Roman" panose="02020603050405020304" pitchFamily="18" charset="0"/>
              </a:rPr>
              <a:t> </a:t>
            </a:r>
            <a:r>
              <a:rPr lang="en-US" sz="1800" b="1" i="1" dirty="0" err="1">
                <a:solidFill>
                  <a:srgbClr val="C00000"/>
                </a:solidFill>
                <a:latin typeface="Times New Roman" panose="02020603050405020304" pitchFamily="18" charset="0"/>
                <a:cs typeface="Times New Roman" panose="02020603050405020304" pitchFamily="18" charset="0"/>
              </a:rPr>
              <a:t>kính</a:t>
            </a:r>
            <a:r>
              <a:rPr lang="en-US" sz="1800" b="1" i="1" dirty="0">
                <a:solidFill>
                  <a:srgbClr val="C00000"/>
                </a:solidFill>
                <a:latin typeface="Times New Roman" panose="02020603050405020304" pitchFamily="18" charset="0"/>
                <a:cs typeface="Times New Roman" panose="02020603050405020304" pitchFamily="18" charset="0"/>
              </a:rPr>
              <a:t> </a:t>
            </a:r>
            <a:r>
              <a:rPr lang="en-US" sz="1800" b="1" i="1" dirty="0" err="1">
                <a:solidFill>
                  <a:srgbClr val="C00000"/>
                </a:solidFill>
                <a:latin typeface="Times New Roman" panose="02020603050405020304" pitchFamily="18" charset="0"/>
                <a:cs typeface="Times New Roman" panose="02020603050405020304" pitchFamily="18" charset="0"/>
              </a:rPr>
              <a:t>nguyên</a:t>
            </a:r>
            <a:r>
              <a:rPr lang="en-US" sz="1800" b="1" i="1" dirty="0">
                <a:solidFill>
                  <a:srgbClr val="C00000"/>
                </a:solidFill>
                <a:latin typeface="Times New Roman" panose="02020603050405020304" pitchFamily="18" charset="0"/>
                <a:cs typeface="Times New Roman" panose="02020603050405020304" pitchFamily="18" charset="0"/>
              </a:rPr>
              <a:t> </a:t>
            </a:r>
            <a:r>
              <a:rPr lang="en-US" sz="1800" b="1" i="1" dirty="0" err="1">
                <a:solidFill>
                  <a:srgbClr val="C00000"/>
                </a:solidFill>
                <a:latin typeface="Times New Roman" panose="02020603050405020304" pitchFamily="18" charset="0"/>
                <a:cs typeface="Times New Roman" panose="02020603050405020304" pitchFamily="18" charset="0"/>
              </a:rPr>
              <a:t>tử</a:t>
            </a:r>
            <a:endParaRPr lang="vi-VN" b="1" dirty="0">
              <a:solidFill>
                <a:srgbClr val="C00000"/>
              </a:solidFill>
            </a:endParaRPr>
          </a:p>
        </p:txBody>
      </p:sp>
      <p:sp>
        <p:nvSpPr>
          <p:cNvPr id="32" name="TextBox 31">
            <a:extLst>
              <a:ext uri="{FF2B5EF4-FFF2-40B4-BE49-F238E27FC236}">
                <a16:creationId xmlns:a16="http://schemas.microsoft.com/office/drawing/2014/main" id="{28CEBB43-014C-4F06-8007-E3C73734C014}"/>
              </a:ext>
            </a:extLst>
          </p:cNvPr>
          <p:cNvSpPr txBox="1"/>
          <p:nvPr/>
        </p:nvSpPr>
        <p:spPr>
          <a:xfrm>
            <a:off x="6859329" y="4542574"/>
            <a:ext cx="2127738" cy="369332"/>
          </a:xfrm>
          <a:prstGeom prst="rect">
            <a:avLst/>
          </a:prstGeom>
          <a:noFill/>
        </p:spPr>
        <p:txBody>
          <a:bodyPr wrap="square">
            <a:spAutoFit/>
          </a:bodyPr>
          <a:lstStyle/>
          <a:p>
            <a:r>
              <a:rPr lang="en-US" sz="1800" b="1" i="1" dirty="0" err="1">
                <a:solidFill>
                  <a:srgbClr val="C00000"/>
                </a:solidFill>
                <a:latin typeface="Times New Roman" panose="02020603050405020304" pitchFamily="18" charset="0"/>
                <a:cs typeface="Times New Roman" panose="02020603050405020304" pitchFamily="18" charset="0"/>
              </a:rPr>
              <a:t>Gía</a:t>
            </a:r>
            <a:r>
              <a:rPr lang="en-US" sz="1800" b="1" i="1" dirty="0">
                <a:solidFill>
                  <a:srgbClr val="C00000"/>
                </a:solidFill>
                <a:latin typeface="Times New Roman" panose="02020603050405020304" pitchFamily="18" charset="0"/>
                <a:cs typeface="Times New Roman" panose="02020603050405020304" pitchFamily="18" charset="0"/>
              </a:rPr>
              <a:t> </a:t>
            </a:r>
            <a:r>
              <a:rPr lang="en-US" sz="1800" b="1" i="1" dirty="0" err="1">
                <a:solidFill>
                  <a:srgbClr val="C00000"/>
                </a:solidFill>
                <a:latin typeface="Times New Roman" panose="02020603050405020304" pitchFamily="18" charset="0"/>
                <a:cs typeface="Times New Roman" panose="02020603050405020304" pitchFamily="18" charset="0"/>
              </a:rPr>
              <a:t>trị</a:t>
            </a:r>
            <a:r>
              <a:rPr lang="en-US" sz="1800" b="1" i="1" dirty="0">
                <a:solidFill>
                  <a:srgbClr val="C00000"/>
                </a:solidFill>
                <a:latin typeface="Times New Roman" panose="02020603050405020304" pitchFamily="18" charset="0"/>
                <a:cs typeface="Times New Roman" panose="02020603050405020304" pitchFamily="18" charset="0"/>
              </a:rPr>
              <a:t> </a:t>
            </a:r>
            <a:r>
              <a:rPr lang="en-US" sz="1800" b="1" i="1" dirty="0" err="1">
                <a:solidFill>
                  <a:srgbClr val="C00000"/>
                </a:solidFill>
                <a:latin typeface="Times New Roman" panose="02020603050405020304" pitchFamily="18" charset="0"/>
                <a:cs typeface="Times New Roman" panose="02020603050405020304" pitchFamily="18" charset="0"/>
              </a:rPr>
              <a:t>độ</a:t>
            </a:r>
            <a:r>
              <a:rPr lang="en-US" sz="1800" b="1" i="1" dirty="0">
                <a:solidFill>
                  <a:srgbClr val="C00000"/>
                </a:solidFill>
                <a:latin typeface="Times New Roman" panose="02020603050405020304" pitchFamily="18" charset="0"/>
                <a:cs typeface="Times New Roman" panose="02020603050405020304" pitchFamily="18" charset="0"/>
              </a:rPr>
              <a:t> </a:t>
            </a:r>
            <a:r>
              <a:rPr lang="en-US" sz="1800" b="1" i="1" dirty="0" err="1">
                <a:solidFill>
                  <a:srgbClr val="C00000"/>
                </a:solidFill>
                <a:latin typeface="Times New Roman" panose="02020603050405020304" pitchFamily="18" charset="0"/>
                <a:cs typeface="Times New Roman" panose="02020603050405020304" pitchFamily="18" charset="0"/>
              </a:rPr>
              <a:t>âm</a:t>
            </a:r>
            <a:r>
              <a:rPr lang="en-US" sz="1800" b="1" i="1" dirty="0">
                <a:solidFill>
                  <a:srgbClr val="C00000"/>
                </a:solidFill>
                <a:latin typeface="Times New Roman" panose="02020603050405020304" pitchFamily="18" charset="0"/>
                <a:cs typeface="Times New Roman" panose="02020603050405020304" pitchFamily="18" charset="0"/>
              </a:rPr>
              <a:t> </a:t>
            </a:r>
            <a:r>
              <a:rPr lang="en-US" sz="1800" b="1" i="1" dirty="0" err="1">
                <a:solidFill>
                  <a:srgbClr val="C00000"/>
                </a:solidFill>
                <a:latin typeface="Times New Roman" panose="02020603050405020304" pitchFamily="18" charset="0"/>
                <a:cs typeface="Times New Roman" panose="02020603050405020304" pitchFamily="18" charset="0"/>
              </a:rPr>
              <a:t>điện</a:t>
            </a:r>
            <a:endParaRPr lang="vi-VN" b="1" dirty="0">
              <a:solidFill>
                <a:srgbClr val="C00000"/>
              </a:solidFill>
            </a:endParaRPr>
          </a:p>
        </p:txBody>
      </p:sp>
      <p:sp>
        <p:nvSpPr>
          <p:cNvPr id="36" name="TextBox 35">
            <a:extLst>
              <a:ext uri="{FF2B5EF4-FFF2-40B4-BE49-F238E27FC236}">
                <a16:creationId xmlns:a16="http://schemas.microsoft.com/office/drawing/2014/main" id="{D2A86C43-E752-4401-9608-828B4CBED430}"/>
              </a:ext>
            </a:extLst>
          </p:cNvPr>
          <p:cNvSpPr txBox="1"/>
          <p:nvPr/>
        </p:nvSpPr>
        <p:spPr>
          <a:xfrm rot="16200000">
            <a:off x="2215964" y="4348643"/>
            <a:ext cx="2127738" cy="369332"/>
          </a:xfrm>
          <a:prstGeom prst="rect">
            <a:avLst/>
          </a:prstGeom>
          <a:noFill/>
        </p:spPr>
        <p:txBody>
          <a:bodyPr wrap="square">
            <a:spAutoFit/>
          </a:bodyPr>
          <a:lstStyle/>
          <a:p>
            <a:r>
              <a:rPr lang="en-US" sz="1800" b="1" i="1" dirty="0" err="1">
                <a:solidFill>
                  <a:srgbClr val="C00000"/>
                </a:solidFill>
                <a:latin typeface="Times New Roman" panose="02020603050405020304" pitchFamily="18" charset="0"/>
                <a:cs typeface="Times New Roman" panose="02020603050405020304" pitchFamily="18" charset="0"/>
              </a:rPr>
              <a:t>Gía</a:t>
            </a:r>
            <a:r>
              <a:rPr lang="en-US" sz="1800" b="1" i="1" dirty="0">
                <a:solidFill>
                  <a:srgbClr val="C00000"/>
                </a:solidFill>
                <a:latin typeface="Times New Roman" panose="02020603050405020304" pitchFamily="18" charset="0"/>
                <a:cs typeface="Times New Roman" panose="02020603050405020304" pitchFamily="18" charset="0"/>
              </a:rPr>
              <a:t> </a:t>
            </a:r>
            <a:r>
              <a:rPr lang="en-US" sz="1800" b="1" i="1" dirty="0" err="1">
                <a:solidFill>
                  <a:srgbClr val="C00000"/>
                </a:solidFill>
                <a:latin typeface="Times New Roman" panose="02020603050405020304" pitchFamily="18" charset="0"/>
                <a:cs typeface="Times New Roman" panose="02020603050405020304" pitchFamily="18" charset="0"/>
              </a:rPr>
              <a:t>trị</a:t>
            </a:r>
            <a:r>
              <a:rPr lang="en-US" sz="1800" b="1" i="1" dirty="0">
                <a:solidFill>
                  <a:srgbClr val="C00000"/>
                </a:solidFill>
                <a:latin typeface="Times New Roman" panose="02020603050405020304" pitchFamily="18" charset="0"/>
                <a:cs typeface="Times New Roman" panose="02020603050405020304" pitchFamily="18" charset="0"/>
              </a:rPr>
              <a:t> </a:t>
            </a:r>
            <a:r>
              <a:rPr lang="en-US" sz="1800" b="1" i="1" dirty="0" err="1">
                <a:solidFill>
                  <a:srgbClr val="C00000"/>
                </a:solidFill>
                <a:latin typeface="Times New Roman" panose="02020603050405020304" pitchFamily="18" charset="0"/>
                <a:cs typeface="Times New Roman" panose="02020603050405020304" pitchFamily="18" charset="0"/>
              </a:rPr>
              <a:t>độ</a:t>
            </a:r>
            <a:r>
              <a:rPr lang="en-US" sz="1800" b="1" i="1" dirty="0">
                <a:solidFill>
                  <a:srgbClr val="C00000"/>
                </a:solidFill>
                <a:latin typeface="Times New Roman" panose="02020603050405020304" pitchFamily="18" charset="0"/>
                <a:cs typeface="Times New Roman" panose="02020603050405020304" pitchFamily="18" charset="0"/>
              </a:rPr>
              <a:t> </a:t>
            </a:r>
            <a:r>
              <a:rPr lang="en-US" sz="1800" b="1" i="1" dirty="0" err="1">
                <a:solidFill>
                  <a:srgbClr val="C00000"/>
                </a:solidFill>
                <a:latin typeface="Times New Roman" panose="02020603050405020304" pitchFamily="18" charset="0"/>
                <a:cs typeface="Times New Roman" panose="02020603050405020304" pitchFamily="18" charset="0"/>
              </a:rPr>
              <a:t>âm</a:t>
            </a:r>
            <a:r>
              <a:rPr lang="en-US" sz="1800" b="1" i="1" dirty="0">
                <a:solidFill>
                  <a:srgbClr val="C00000"/>
                </a:solidFill>
                <a:latin typeface="Times New Roman" panose="02020603050405020304" pitchFamily="18" charset="0"/>
                <a:cs typeface="Times New Roman" panose="02020603050405020304" pitchFamily="18" charset="0"/>
              </a:rPr>
              <a:t> </a:t>
            </a:r>
            <a:r>
              <a:rPr lang="en-US" sz="1800" b="1" i="1" dirty="0" err="1">
                <a:solidFill>
                  <a:srgbClr val="C00000"/>
                </a:solidFill>
                <a:latin typeface="Times New Roman" panose="02020603050405020304" pitchFamily="18" charset="0"/>
                <a:cs typeface="Times New Roman" panose="02020603050405020304" pitchFamily="18" charset="0"/>
              </a:rPr>
              <a:t>điện</a:t>
            </a:r>
            <a:endParaRPr lang="vi-VN" b="1" dirty="0">
              <a:solidFill>
                <a:srgbClr val="C00000"/>
              </a:solidFill>
            </a:endParaRPr>
          </a:p>
        </p:txBody>
      </p:sp>
      <p:sp>
        <p:nvSpPr>
          <p:cNvPr id="38" name="TextBox 37">
            <a:extLst>
              <a:ext uri="{FF2B5EF4-FFF2-40B4-BE49-F238E27FC236}">
                <a16:creationId xmlns:a16="http://schemas.microsoft.com/office/drawing/2014/main" id="{64BC5B03-3652-4153-8679-0D9A3B74E86C}"/>
              </a:ext>
            </a:extLst>
          </p:cNvPr>
          <p:cNvSpPr txBox="1"/>
          <p:nvPr/>
        </p:nvSpPr>
        <p:spPr>
          <a:xfrm>
            <a:off x="7513555" y="5749554"/>
            <a:ext cx="1627735" cy="369332"/>
          </a:xfrm>
          <a:prstGeom prst="rect">
            <a:avLst/>
          </a:prstGeom>
          <a:noFill/>
        </p:spPr>
        <p:txBody>
          <a:bodyPr wrap="square">
            <a:spAutoFit/>
          </a:bodyPr>
          <a:lstStyle/>
          <a:p>
            <a:r>
              <a:rPr lang="en-US" sz="1800" b="1" i="1" dirty="0" err="1">
                <a:solidFill>
                  <a:srgbClr val="C00000"/>
                </a:solidFill>
                <a:latin typeface="Times New Roman" panose="02020603050405020304" pitchFamily="18" charset="0"/>
                <a:cs typeface="Times New Roman" panose="02020603050405020304" pitchFamily="18" charset="0"/>
              </a:rPr>
              <a:t>Tính</a:t>
            </a:r>
            <a:r>
              <a:rPr lang="en-US" sz="1800" b="1" i="1" dirty="0">
                <a:solidFill>
                  <a:srgbClr val="C00000"/>
                </a:solidFill>
                <a:latin typeface="Times New Roman" panose="02020603050405020304" pitchFamily="18" charset="0"/>
                <a:cs typeface="Times New Roman" panose="02020603050405020304" pitchFamily="18" charset="0"/>
              </a:rPr>
              <a:t> </a:t>
            </a:r>
            <a:r>
              <a:rPr lang="en-US" sz="1800" b="1" i="1" dirty="0" err="1">
                <a:solidFill>
                  <a:srgbClr val="C00000"/>
                </a:solidFill>
                <a:latin typeface="Times New Roman" panose="02020603050405020304" pitchFamily="18" charset="0"/>
                <a:cs typeface="Times New Roman" panose="02020603050405020304" pitchFamily="18" charset="0"/>
              </a:rPr>
              <a:t>kim</a:t>
            </a:r>
            <a:r>
              <a:rPr lang="en-US" sz="1800" b="1" i="1" dirty="0">
                <a:solidFill>
                  <a:srgbClr val="C00000"/>
                </a:solidFill>
                <a:latin typeface="Times New Roman" panose="02020603050405020304" pitchFamily="18" charset="0"/>
                <a:cs typeface="Times New Roman" panose="02020603050405020304" pitchFamily="18" charset="0"/>
              </a:rPr>
              <a:t> </a:t>
            </a:r>
            <a:r>
              <a:rPr lang="en-US" sz="1800" b="1" i="1" dirty="0" err="1">
                <a:solidFill>
                  <a:srgbClr val="C00000"/>
                </a:solidFill>
                <a:latin typeface="Times New Roman" panose="02020603050405020304" pitchFamily="18" charset="0"/>
                <a:cs typeface="Times New Roman" panose="02020603050405020304" pitchFamily="18" charset="0"/>
              </a:rPr>
              <a:t>loại</a:t>
            </a:r>
            <a:endParaRPr lang="en-US" sz="1800" b="1" i="1" dirty="0">
              <a:solidFill>
                <a:srgbClr val="C00000"/>
              </a:solidFill>
              <a:latin typeface="Times New Roman" panose="02020603050405020304" pitchFamily="18" charset="0"/>
              <a:cs typeface="Times New Roman" panose="02020603050405020304" pitchFamily="18" charset="0"/>
            </a:endParaRPr>
          </a:p>
        </p:txBody>
      </p:sp>
      <p:sp>
        <p:nvSpPr>
          <p:cNvPr id="41" name="TextBox 40">
            <a:extLst>
              <a:ext uri="{FF2B5EF4-FFF2-40B4-BE49-F238E27FC236}">
                <a16:creationId xmlns:a16="http://schemas.microsoft.com/office/drawing/2014/main" id="{DDF0F5CF-593B-4B67-B327-85D416180F7F}"/>
              </a:ext>
            </a:extLst>
          </p:cNvPr>
          <p:cNvSpPr txBox="1"/>
          <p:nvPr/>
        </p:nvSpPr>
        <p:spPr>
          <a:xfrm rot="16200000">
            <a:off x="2748274" y="4709423"/>
            <a:ext cx="1627735" cy="369332"/>
          </a:xfrm>
          <a:prstGeom prst="rect">
            <a:avLst/>
          </a:prstGeom>
          <a:noFill/>
        </p:spPr>
        <p:txBody>
          <a:bodyPr wrap="square">
            <a:spAutoFit/>
          </a:bodyPr>
          <a:lstStyle/>
          <a:p>
            <a:r>
              <a:rPr lang="en-US" sz="1800" b="1" i="1" dirty="0" err="1">
                <a:solidFill>
                  <a:srgbClr val="C00000"/>
                </a:solidFill>
                <a:latin typeface="Times New Roman" panose="02020603050405020304" pitchFamily="18" charset="0"/>
                <a:cs typeface="Times New Roman" panose="02020603050405020304" pitchFamily="18" charset="0"/>
              </a:rPr>
              <a:t>Tính</a:t>
            </a:r>
            <a:r>
              <a:rPr lang="en-US" sz="1800" b="1" i="1" dirty="0">
                <a:solidFill>
                  <a:srgbClr val="C00000"/>
                </a:solidFill>
                <a:latin typeface="Times New Roman" panose="02020603050405020304" pitchFamily="18" charset="0"/>
                <a:cs typeface="Times New Roman" panose="02020603050405020304" pitchFamily="18" charset="0"/>
              </a:rPr>
              <a:t> </a:t>
            </a:r>
            <a:r>
              <a:rPr lang="en-US" sz="1800" b="1" i="1" dirty="0" err="1">
                <a:solidFill>
                  <a:srgbClr val="C00000"/>
                </a:solidFill>
                <a:latin typeface="Times New Roman" panose="02020603050405020304" pitchFamily="18" charset="0"/>
                <a:cs typeface="Times New Roman" panose="02020603050405020304" pitchFamily="18" charset="0"/>
              </a:rPr>
              <a:t>kim</a:t>
            </a:r>
            <a:r>
              <a:rPr lang="en-US" sz="1800" b="1" i="1" dirty="0">
                <a:solidFill>
                  <a:srgbClr val="C00000"/>
                </a:solidFill>
                <a:latin typeface="Times New Roman" panose="02020603050405020304" pitchFamily="18" charset="0"/>
                <a:cs typeface="Times New Roman" panose="02020603050405020304" pitchFamily="18" charset="0"/>
              </a:rPr>
              <a:t> </a:t>
            </a:r>
            <a:r>
              <a:rPr lang="en-US" sz="1800" b="1" i="1" dirty="0" err="1">
                <a:solidFill>
                  <a:srgbClr val="C00000"/>
                </a:solidFill>
                <a:latin typeface="Times New Roman" panose="02020603050405020304" pitchFamily="18" charset="0"/>
                <a:cs typeface="Times New Roman" panose="02020603050405020304" pitchFamily="18" charset="0"/>
              </a:rPr>
              <a:t>loại</a:t>
            </a:r>
            <a:endParaRPr lang="en-US" sz="1800" b="1" i="1" dirty="0">
              <a:solidFill>
                <a:srgbClr val="C00000"/>
              </a:solidFill>
              <a:latin typeface="Times New Roman" panose="02020603050405020304" pitchFamily="18" charset="0"/>
              <a:cs typeface="Times New Roman" panose="02020603050405020304" pitchFamily="18" charset="0"/>
            </a:endParaRPr>
          </a:p>
        </p:txBody>
      </p:sp>
      <p:sp>
        <p:nvSpPr>
          <p:cNvPr id="42" name="TextBox 41">
            <a:extLst>
              <a:ext uri="{FF2B5EF4-FFF2-40B4-BE49-F238E27FC236}">
                <a16:creationId xmlns:a16="http://schemas.microsoft.com/office/drawing/2014/main" id="{698DB64D-8F2A-4F87-AEA3-8B2E0575E818}"/>
              </a:ext>
            </a:extLst>
          </p:cNvPr>
          <p:cNvSpPr txBox="1"/>
          <p:nvPr/>
        </p:nvSpPr>
        <p:spPr>
          <a:xfrm>
            <a:off x="6533743" y="4894541"/>
            <a:ext cx="1543343" cy="369332"/>
          </a:xfrm>
          <a:prstGeom prst="rect">
            <a:avLst/>
          </a:prstGeom>
          <a:noFill/>
        </p:spPr>
        <p:txBody>
          <a:bodyPr wrap="square">
            <a:spAutoFit/>
          </a:bodyPr>
          <a:lstStyle/>
          <a:p>
            <a:r>
              <a:rPr lang="en-US" sz="1800" b="1" i="1" dirty="0" err="1">
                <a:solidFill>
                  <a:srgbClr val="C00000"/>
                </a:solidFill>
                <a:latin typeface="Times New Roman" panose="02020603050405020304" pitchFamily="18" charset="0"/>
                <a:cs typeface="Times New Roman" panose="02020603050405020304" pitchFamily="18" charset="0"/>
              </a:rPr>
              <a:t>Tính</a:t>
            </a:r>
            <a:r>
              <a:rPr lang="en-US" sz="1800" b="1" i="1" dirty="0">
                <a:solidFill>
                  <a:srgbClr val="C00000"/>
                </a:solidFill>
                <a:latin typeface="Times New Roman" panose="02020603050405020304" pitchFamily="18" charset="0"/>
                <a:cs typeface="Times New Roman" panose="02020603050405020304" pitchFamily="18" charset="0"/>
              </a:rPr>
              <a:t> phi </a:t>
            </a:r>
            <a:r>
              <a:rPr lang="en-US" sz="1800" b="1" i="1" dirty="0" err="1">
                <a:solidFill>
                  <a:srgbClr val="C00000"/>
                </a:solidFill>
                <a:latin typeface="Times New Roman" panose="02020603050405020304" pitchFamily="18" charset="0"/>
                <a:cs typeface="Times New Roman" panose="02020603050405020304" pitchFamily="18" charset="0"/>
              </a:rPr>
              <a:t>kim</a:t>
            </a:r>
            <a:r>
              <a:rPr lang="en-US" sz="1800" b="1" i="1" dirty="0">
                <a:solidFill>
                  <a:srgbClr val="C00000"/>
                </a:solidFill>
                <a:latin typeface="Times New Roman" panose="02020603050405020304" pitchFamily="18" charset="0"/>
                <a:cs typeface="Times New Roman" panose="02020603050405020304" pitchFamily="18" charset="0"/>
              </a:rPr>
              <a:t> </a:t>
            </a:r>
            <a:endParaRPr lang="vi-VN" b="1" dirty="0">
              <a:solidFill>
                <a:srgbClr val="C00000"/>
              </a:solidFill>
            </a:endParaRPr>
          </a:p>
        </p:txBody>
      </p:sp>
      <p:sp>
        <p:nvSpPr>
          <p:cNvPr id="43" name="TextBox 42">
            <a:extLst>
              <a:ext uri="{FF2B5EF4-FFF2-40B4-BE49-F238E27FC236}">
                <a16:creationId xmlns:a16="http://schemas.microsoft.com/office/drawing/2014/main" id="{3264964F-9A3C-4303-A682-2D7F4D145188}"/>
              </a:ext>
            </a:extLst>
          </p:cNvPr>
          <p:cNvSpPr txBox="1"/>
          <p:nvPr/>
        </p:nvSpPr>
        <p:spPr>
          <a:xfrm rot="16200000">
            <a:off x="3274449" y="5337655"/>
            <a:ext cx="1543343" cy="369332"/>
          </a:xfrm>
          <a:prstGeom prst="rect">
            <a:avLst/>
          </a:prstGeom>
          <a:noFill/>
        </p:spPr>
        <p:txBody>
          <a:bodyPr wrap="square">
            <a:spAutoFit/>
          </a:bodyPr>
          <a:lstStyle/>
          <a:p>
            <a:r>
              <a:rPr lang="en-US" sz="1800" b="1" i="1" dirty="0" err="1">
                <a:solidFill>
                  <a:srgbClr val="C00000"/>
                </a:solidFill>
                <a:latin typeface="Times New Roman" panose="02020603050405020304" pitchFamily="18" charset="0"/>
                <a:cs typeface="Times New Roman" panose="02020603050405020304" pitchFamily="18" charset="0"/>
              </a:rPr>
              <a:t>Tính</a:t>
            </a:r>
            <a:r>
              <a:rPr lang="en-US" sz="1800" b="1" i="1" dirty="0">
                <a:solidFill>
                  <a:srgbClr val="C00000"/>
                </a:solidFill>
                <a:latin typeface="Times New Roman" panose="02020603050405020304" pitchFamily="18" charset="0"/>
                <a:cs typeface="Times New Roman" panose="02020603050405020304" pitchFamily="18" charset="0"/>
              </a:rPr>
              <a:t> phi </a:t>
            </a:r>
            <a:r>
              <a:rPr lang="en-US" sz="1800" b="1" i="1" dirty="0" err="1">
                <a:solidFill>
                  <a:srgbClr val="C00000"/>
                </a:solidFill>
                <a:latin typeface="Times New Roman" panose="02020603050405020304" pitchFamily="18" charset="0"/>
                <a:cs typeface="Times New Roman" panose="02020603050405020304" pitchFamily="18" charset="0"/>
              </a:rPr>
              <a:t>kim</a:t>
            </a:r>
            <a:r>
              <a:rPr lang="en-US" sz="1800" b="1" i="1" dirty="0">
                <a:solidFill>
                  <a:srgbClr val="C00000"/>
                </a:solidFill>
                <a:latin typeface="Times New Roman" panose="02020603050405020304" pitchFamily="18" charset="0"/>
                <a:cs typeface="Times New Roman" panose="02020603050405020304" pitchFamily="18" charset="0"/>
              </a:rPr>
              <a:t> </a:t>
            </a:r>
            <a:endParaRPr lang="vi-VN" b="1" dirty="0">
              <a:solidFill>
                <a:srgbClr val="C00000"/>
              </a:solidFill>
            </a:endParaRPr>
          </a:p>
        </p:txBody>
      </p:sp>
      <p:sp>
        <p:nvSpPr>
          <p:cNvPr id="44" name="TextBox 43">
            <a:extLst>
              <a:ext uri="{FF2B5EF4-FFF2-40B4-BE49-F238E27FC236}">
                <a16:creationId xmlns:a16="http://schemas.microsoft.com/office/drawing/2014/main" id="{D6F925C9-EAB0-4769-901F-A1213ED2A6BE}"/>
              </a:ext>
            </a:extLst>
          </p:cNvPr>
          <p:cNvSpPr txBox="1"/>
          <p:nvPr/>
        </p:nvSpPr>
        <p:spPr>
          <a:xfrm>
            <a:off x="7434721" y="6118886"/>
            <a:ext cx="2479431" cy="646331"/>
          </a:xfrm>
          <a:prstGeom prst="rect">
            <a:avLst/>
          </a:prstGeom>
          <a:noFill/>
        </p:spPr>
        <p:txBody>
          <a:bodyPr wrap="square">
            <a:spAutoFit/>
          </a:bodyPr>
          <a:lstStyle/>
          <a:p>
            <a:r>
              <a:rPr lang="en-US" sz="1800" b="1" i="1" dirty="0" err="1">
                <a:solidFill>
                  <a:srgbClr val="C00000"/>
                </a:solidFill>
                <a:latin typeface="Times New Roman" panose="02020603050405020304" pitchFamily="18" charset="0"/>
                <a:cs typeface="Times New Roman" panose="02020603050405020304" pitchFamily="18" charset="0"/>
              </a:rPr>
              <a:t>Tính</a:t>
            </a:r>
            <a:r>
              <a:rPr lang="en-US" sz="1800" b="1" i="1" dirty="0">
                <a:solidFill>
                  <a:srgbClr val="C00000"/>
                </a:solidFill>
                <a:latin typeface="Times New Roman" panose="02020603050405020304" pitchFamily="18" charset="0"/>
                <a:cs typeface="Times New Roman" panose="02020603050405020304" pitchFamily="18" charset="0"/>
              </a:rPr>
              <a:t> base </a:t>
            </a:r>
            <a:r>
              <a:rPr lang="en-US" sz="1800" b="1" i="1" dirty="0" err="1">
                <a:solidFill>
                  <a:srgbClr val="C00000"/>
                </a:solidFill>
                <a:latin typeface="Times New Roman" panose="02020603050405020304" pitchFamily="18" charset="0"/>
                <a:cs typeface="Times New Roman" panose="02020603050405020304" pitchFamily="18" charset="0"/>
              </a:rPr>
              <a:t>của</a:t>
            </a:r>
            <a:r>
              <a:rPr lang="en-US" sz="1800" b="1" i="1" dirty="0">
                <a:solidFill>
                  <a:srgbClr val="C00000"/>
                </a:solidFill>
                <a:latin typeface="Times New Roman" panose="02020603050405020304" pitchFamily="18" charset="0"/>
                <a:cs typeface="Times New Roman" panose="02020603050405020304" pitchFamily="18" charset="0"/>
              </a:rPr>
              <a:t> </a:t>
            </a:r>
            <a:r>
              <a:rPr lang="en-US" sz="1800" b="1" i="1" dirty="0" err="1">
                <a:solidFill>
                  <a:srgbClr val="C00000"/>
                </a:solidFill>
                <a:latin typeface="Times New Roman" panose="02020603050405020304" pitchFamily="18" charset="0"/>
                <a:cs typeface="Times New Roman" panose="02020603050405020304" pitchFamily="18" charset="0"/>
              </a:rPr>
              <a:t>các</a:t>
            </a:r>
            <a:r>
              <a:rPr lang="en-US" sz="1800" b="1" i="1" dirty="0">
                <a:solidFill>
                  <a:srgbClr val="C00000"/>
                </a:solidFill>
                <a:latin typeface="Times New Roman" panose="02020603050405020304" pitchFamily="18" charset="0"/>
                <a:cs typeface="Times New Roman" panose="02020603050405020304" pitchFamily="18" charset="0"/>
              </a:rPr>
              <a:t> oxide </a:t>
            </a:r>
            <a:r>
              <a:rPr lang="en-US" sz="1800" b="1" i="1" dirty="0" err="1">
                <a:solidFill>
                  <a:srgbClr val="C00000"/>
                </a:solidFill>
                <a:latin typeface="Times New Roman" panose="02020603050405020304" pitchFamily="18" charset="0"/>
                <a:cs typeface="Times New Roman" panose="02020603050405020304" pitchFamily="18" charset="0"/>
              </a:rPr>
              <a:t>và</a:t>
            </a:r>
            <a:r>
              <a:rPr lang="en-US" sz="1800" b="1" i="1" dirty="0">
                <a:solidFill>
                  <a:srgbClr val="C00000"/>
                </a:solidFill>
                <a:latin typeface="Times New Roman" panose="02020603050405020304" pitchFamily="18" charset="0"/>
                <a:cs typeface="Times New Roman" panose="02020603050405020304" pitchFamily="18" charset="0"/>
              </a:rPr>
              <a:t> hydroxide</a:t>
            </a:r>
            <a:endParaRPr lang="vi-VN" b="1" dirty="0">
              <a:solidFill>
                <a:srgbClr val="C00000"/>
              </a:solidFill>
            </a:endParaRPr>
          </a:p>
        </p:txBody>
      </p:sp>
      <p:sp>
        <p:nvSpPr>
          <p:cNvPr id="45" name="TextBox 44">
            <a:extLst>
              <a:ext uri="{FF2B5EF4-FFF2-40B4-BE49-F238E27FC236}">
                <a16:creationId xmlns:a16="http://schemas.microsoft.com/office/drawing/2014/main" id="{653C7BEC-BD49-4052-B315-EFC6F8B70F74}"/>
              </a:ext>
            </a:extLst>
          </p:cNvPr>
          <p:cNvSpPr txBox="1"/>
          <p:nvPr/>
        </p:nvSpPr>
        <p:spPr>
          <a:xfrm>
            <a:off x="7971819" y="4894541"/>
            <a:ext cx="2479431" cy="369332"/>
          </a:xfrm>
          <a:prstGeom prst="rect">
            <a:avLst/>
          </a:prstGeom>
          <a:noFill/>
        </p:spPr>
        <p:txBody>
          <a:bodyPr wrap="square">
            <a:spAutoFit/>
          </a:bodyPr>
          <a:lstStyle/>
          <a:p>
            <a:r>
              <a:rPr lang="en-US" sz="1800" b="1" i="1" dirty="0" err="1">
                <a:solidFill>
                  <a:srgbClr val="C00000"/>
                </a:solidFill>
                <a:latin typeface="Times New Roman" panose="02020603050405020304" pitchFamily="18" charset="0"/>
                <a:cs typeface="Times New Roman" panose="02020603050405020304" pitchFamily="18" charset="0"/>
              </a:rPr>
              <a:t>Tính</a:t>
            </a:r>
            <a:r>
              <a:rPr lang="en-US" sz="1800" b="1" i="1" dirty="0">
                <a:solidFill>
                  <a:srgbClr val="C00000"/>
                </a:solidFill>
                <a:latin typeface="Times New Roman" panose="02020603050405020304" pitchFamily="18" charset="0"/>
                <a:cs typeface="Times New Roman" panose="02020603050405020304" pitchFamily="18" charset="0"/>
              </a:rPr>
              <a:t> acid</a:t>
            </a:r>
            <a:endParaRPr lang="vi-VN" b="1" dirty="0">
              <a:solidFill>
                <a:srgbClr val="C00000"/>
              </a:solidFill>
            </a:endParaRPr>
          </a:p>
        </p:txBody>
      </p:sp>
    </p:spTree>
    <p:custDataLst>
      <p:tags r:id="rId1"/>
    </p:custDataLst>
    <p:extLst>
      <p:ext uri="{BB962C8B-B14F-4D97-AF65-F5344CB8AC3E}">
        <p14:creationId xmlns:p14="http://schemas.microsoft.com/office/powerpoint/2010/main" val="26082241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barn(inVertical)">
                                      <p:cBhvr>
                                        <p:cTn id="7" dur="500"/>
                                        <p:tgtEl>
                                          <p:spTgt spid="2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6"/>
                                        </p:tgtEl>
                                        <p:attrNameLst>
                                          <p:attrName>style.visibility</p:attrName>
                                        </p:attrNameLst>
                                      </p:cBhvr>
                                      <p:to>
                                        <p:strVal val="visible"/>
                                      </p:to>
                                    </p:set>
                                    <p:animEffect transition="in" filter="barn(inVertical)">
                                      <p:cBhvr>
                                        <p:cTn id="12" dur="500"/>
                                        <p:tgtEl>
                                          <p:spTgt spid="3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1"/>
                                        </p:tgtEl>
                                        <p:attrNameLst>
                                          <p:attrName>style.visibility</p:attrName>
                                        </p:attrNameLst>
                                      </p:cBhvr>
                                      <p:to>
                                        <p:strVal val="visible"/>
                                      </p:to>
                                    </p:set>
                                    <p:animEffect transition="in" filter="barn(inVertical)">
                                      <p:cBhvr>
                                        <p:cTn id="17" dur="500"/>
                                        <p:tgtEl>
                                          <p:spTgt spid="41"/>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43"/>
                                        </p:tgtEl>
                                        <p:attrNameLst>
                                          <p:attrName>style.visibility</p:attrName>
                                        </p:attrNameLst>
                                      </p:cBhvr>
                                      <p:to>
                                        <p:strVal val="visible"/>
                                      </p:to>
                                    </p:set>
                                    <p:animEffect transition="in" filter="barn(inVertical)">
                                      <p:cBhvr>
                                        <p:cTn id="22" dur="500"/>
                                        <p:tgtEl>
                                          <p:spTgt spid="43"/>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1"/>
                                        </p:tgtEl>
                                        <p:attrNameLst>
                                          <p:attrName>style.visibility</p:attrName>
                                        </p:attrNameLst>
                                      </p:cBhvr>
                                      <p:to>
                                        <p:strVal val="visible"/>
                                      </p:to>
                                    </p:set>
                                    <p:animEffect transition="in" filter="barn(inVertical)">
                                      <p:cBhvr>
                                        <p:cTn id="27" dur="500"/>
                                        <p:tgtEl>
                                          <p:spTgt spid="31"/>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2"/>
                                        </p:tgtEl>
                                        <p:attrNameLst>
                                          <p:attrName>style.visibility</p:attrName>
                                        </p:attrNameLst>
                                      </p:cBhvr>
                                      <p:to>
                                        <p:strVal val="visible"/>
                                      </p:to>
                                    </p:set>
                                    <p:animEffect transition="in" filter="barn(inVertical)">
                                      <p:cBhvr>
                                        <p:cTn id="32" dur="500"/>
                                        <p:tgtEl>
                                          <p:spTgt spid="32"/>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42"/>
                                        </p:tgtEl>
                                        <p:attrNameLst>
                                          <p:attrName>style.visibility</p:attrName>
                                        </p:attrNameLst>
                                      </p:cBhvr>
                                      <p:to>
                                        <p:strVal val="visible"/>
                                      </p:to>
                                    </p:set>
                                    <p:animEffect transition="in" filter="barn(inVertical)">
                                      <p:cBhvr>
                                        <p:cTn id="37" dur="500"/>
                                        <p:tgtEl>
                                          <p:spTgt spid="42"/>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45"/>
                                        </p:tgtEl>
                                        <p:attrNameLst>
                                          <p:attrName>style.visibility</p:attrName>
                                        </p:attrNameLst>
                                      </p:cBhvr>
                                      <p:to>
                                        <p:strVal val="visible"/>
                                      </p:to>
                                    </p:set>
                                    <p:animEffect transition="in" filter="barn(inVertical)">
                                      <p:cBhvr>
                                        <p:cTn id="42" dur="500"/>
                                        <p:tgtEl>
                                          <p:spTgt spid="45"/>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38"/>
                                        </p:tgtEl>
                                        <p:attrNameLst>
                                          <p:attrName>style.visibility</p:attrName>
                                        </p:attrNameLst>
                                      </p:cBhvr>
                                      <p:to>
                                        <p:strVal val="visible"/>
                                      </p:to>
                                    </p:set>
                                    <p:animEffect transition="in" filter="barn(inVertical)">
                                      <p:cBhvr>
                                        <p:cTn id="47" dur="500"/>
                                        <p:tgtEl>
                                          <p:spTgt spid="38"/>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44"/>
                                        </p:tgtEl>
                                        <p:attrNameLst>
                                          <p:attrName>style.visibility</p:attrName>
                                        </p:attrNameLst>
                                      </p:cBhvr>
                                      <p:to>
                                        <p:strVal val="visible"/>
                                      </p:to>
                                    </p:set>
                                    <p:animEffect transition="in" filter="barn(inVertical)">
                                      <p:cBhvr>
                                        <p:cTn id="52"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31" grpId="0"/>
      <p:bldP spid="32" grpId="0"/>
      <p:bldP spid="36" grpId="0"/>
      <p:bldP spid="38" grpId="0"/>
      <p:bldP spid="41" grpId="0"/>
      <p:bldP spid="42" grpId="0"/>
      <p:bldP spid="43" grpId="0"/>
      <p:bldP spid="44" grpId="0"/>
      <p:bldP spid="4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1456596" y="177437"/>
            <a:ext cx="7528023" cy="646331"/>
          </a:xfrm>
          <a:prstGeom prst="rect">
            <a:avLst/>
          </a:prstGeom>
        </p:spPr>
        <p:txBody>
          <a:bodyPr wrap="none">
            <a:spAutoFit/>
          </a:bodyPr>
          <a:lstStyle/>
          <a:p>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Bảng</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tuần</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hoàn</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và</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cấu</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tạo</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nguyên</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tử</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10" name="文本框 9"/>
          <p:cNvSpPr txBox="1"/>
          <p:nvPr/>
        </p:nvSpPr>
        <p:spPr>
          <a:xfrm>
            <a:off x="408766" y="206432"/>
            <a:ext cx="800219" cy="830997"/>
          </a:xfrm>
          <a:prstGeom prst="rect">
            <a:avLst/>
          </a:prstGeom>
          <a:noFill/>
        </p:spPr>
        <p:txBody>
          <a:bodyPr wrap="none" rtlCol="0">
            <a:spAutoFit/>
          </a:bodyPr>
          <a:lstStyle/>
          <a:p>
            <a:r>
              <a:rPr lang="en-US" altLang="zh-CN" sz="4800" b="1" dirty="0">
                <a:solidFill>
                  <a:schemeClr val="accent2"/>
                </a:solidFill>
                <a:latin typeface="Times New Roman" panose="02020603050405020304" pitchFamily="18" charset="0"/>
                <a:cs typeface="Times New Roman" panose="02020603050405020304" pitchFamily="18" charset="0"/>
                <a:sym typeface="+mn-lt"/>
              </a:rPr>
              <a:t>03</a:t>
            </a:r>
            <a:endParaRPr lang="zh-CN" altLang="en-US" sz="48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11" name="TextBox 10">
            <a:extLst>
              <a:ext uri="{FF2B5EF4-FFF2-40B4-BE49-F238E27FC236}">
                <a16:creationId xmlns:a16="http://schemas.microsoft.com/office/drawing/2014/main" id="{60CACE79-5E10-48A1-8BE6-FD15FB92F018}"/>
              </a:ext>
            </a:extLst>
          </p:cNvPr>
          <p:cNvSpPr txBox="1"/>
          <p:nvPr/>
        </p:nvSpPr>
        <p:spPr>
          <a:xfrm>
            <a:off x="808875" y="1160458"/>
            <a:ext cx="10642608" cy="1569660"/>
          </a:xfrm>
          <a:prstGeom prst="rect">
            <a:avLst/>
          </a:prstGeom>
          <a:solidFill>
            <a:srgbClr val="FFFFCC"/>
          </a:solidFill>
        </p:spPr>
        <p:txBody>
          <a:bodyPr wrap="square">
            <a:spAutoFit/>
          </a:bodyPr>
          <a:lstStyle/>
          <a:p>
            <a:r>
              <a:rPr lang="vi-VN" sz="2400" dirty="0">
                <a:latin typeface="Times New Roman" panose="02020603050405020304" pitchFamily="18" charset="0"/>
                <a:cs typeface="Times New Roman" panose="02020603050405020304" pitchFamily="18" charset="0"/>
              </a:rPr>
              <a:t>Điền các cụm từ </a:t>
            </a:r>
            <a:r>
              <a:rPr lang="vi-VN" sz="2400" i="1" dirty="0">
                <a:solidFill>
                  <a:srgbClr val="FF0000"/>
                </a:solidFill>
                <a:latin typeface="Times New Roman" panose="02020603050405020304" pitchFamily="18" charset="0"/>
                <a:cs typeface="Times New Roman" panose="02020603050405020304" pitchFamily="18" charset="0"/>
              </a:rPr>
              <a:t>“số proton”, “số lớp electron”, “số Z” , “số thứ tự nhóm A”, “số electron”, “số thứ tự chu kì”, “số hiệu nguyên tử”, “số electron lớp ngoài cùng” </a:t>
            </a:r>
            <a:r>
              <a:rPr lang="vi-VN" sz="2400" dirty="0">
                <a:latin typeface="Times New Roman" panose="02020603050405020304" pitchFamily="18" charset="0"/>
                <a:cs typeface="Times New Roman" panose="02020603050405020304" pitchFamily="18" charset="0"/>
              </a:rPr>
              <a:t>thích hợp thay cho các số sau đây để cho thấy ý nghĩa của bảng tuần hoàn các nguyên tố hóa học.</a:t>
            </a:r>
          </a:p>
        </p:txBody>
      </p:sp>
      <p:sp>
        <p:nvSpPr>
          <p:cNvPr id="13" name="Rectangle: Rounded Corners 12">
            <a:extLst>
              <a:ext uri="{FF2B5EF4-FFF2-40B4-BE49-F238E27FC236}">
                <a16:creationId xmlns:a16="http://schemas.microsoft.com/office/drawing/2014/main" id="{51C4452C-8AA6-41AB-8354-C6030962FB2A}"/>
              </a:ext>
            </a:extLst>
          </p:cNvPr>
          <p:cNvSpPr/>
          <p:nvPr/>
        </p:nvSpPr>
        <p:spPr>
          <a:xfrm>
            <a:off x="693536" y="3242407"/>
            <a:ext cx="10804927" cy="1770952"/>
          </a:xfrm>
          <a:prstGeom prst="roundRect">
            <a:avLst/>
          </a:prstGeom>
          <a:solidFill>
            <a:schemeClr val="bg1"/>
          </a:solidFill>
          <a:ln w="28575">
            <a:solidFill>
              <a:srgbClr val="66FFFF"/>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2400" dirty="0">
                <a:solidFill>
                  <a:schemeClr val="tx1"/>
                </a:solidFill>
                <a:latin typeface="Times New Roman" panose="02020603050405020304" pitchFamily="18" charset="0"/>
                <a:cs typeface="Times New Roman" panose="02020603050405020304" pitchFamily="18" charset="0"/>
              </a:rPr>
              <a:t>(1).......................... = (2).......................... = (3).......................... = (4)...........................</a:t>
            </a:r>
          </a:p>
          <a:p>
            <a:r>
              <a:rPr lang="vi-VN" sz="2400" dirty="0">
                <a:solidFill>
                  <a:schemeClr val="tx1"/>
                </a:solidFill>
                <a:latin typeface="Times New Roman" panose="02020603050405020304" pitchFamily="18" charset="0"/>
                <a:cs typeface="Times New Roman" panose="02020603050405020304" pitchFamily="18" charset="0"/>
              </a:rPr>
              <a:t>(5)............................ = (6)............................</a:t>
            </a:r>
          </a:p>
          <a:p>
            <a:r>
              <a:rPr lang="vi-VN" sz="2400" dirty="0">
                <a:solidFill>
                  <a:schemeClr val="tx1"/>
                </a:solidFill>
                <a:latin typeface="Times New Roman" panose="02020603050405020304" pitchFamily="18" charset="0"/>
                <a:cs typeface="Times New Roman" panose="02020603050405020304" pitchFamily="18" charset="0"/>
              </a:rPr>
              <a:t>(7)............................ = (8)............................</a:t>
            </a:r>
          </a:p>
        </p:txBody>
      </p:sp>
      <p:sp>
        <p:nvSpPr>
          <p:cNvPr id="7" name="TextBox 6">
            <a:extLst>
              <a:ext uri="{FF2B5EF4-FFF2-40B4-BE49-F238E27FC236}">
                <a16:creationId xmlns:a16="http://schemas.microsoft.com/office/drawing/2014/main" id="{EAF87B5B-55D3-46C2-9D36-0ABC925E6614}"/>
              </a:ext>
            </a:extLst>
          </p:cNvPr>
          <p:cNvSpPr txBox="1"/>
          <p:nvPr/>
        </p:nvSpPr>
        <p:spPr>
          <a:xfrm>
            <a:off x="1456596" y="3429000"/>
            <a:ext cx="1422400" cy="461665"/>
          </a:xfrm>
          <a:prstGeom prst="rect">
            <a:avLst/>
          </a:prstGeom>
          <a:noFill/>
        </p:spPr>
        <p:txBody>
          <a:bodyPr wrap="square">
            <a:spAutoFit/>
          </a:bodyPr>
          <a:lstStyle/>
          <a:p>
            <a:r>
              <a:rPr lang="vi-VN" sz="2400" i="1" dirty="0">
                <a:solidFill>
                  <a:srgbClr val="FF0000"/>
                </a:solidFill>
                <a:latin typeface="Times New Roman" panose="02020603050405020304" pitchFamily="18" charset="0"/>
                <a:cs typeface="Times New Roman" panose="02020603050405020304" pitchFamily="18" charset="0"/>
              </a:rPr>
              <a:t>số proton</a:t>
            </a:r>
            <a:endParaRPr lang="vi-VN" sz="2400" dirty="0"/>
          </a:p>
        </p:txBody>
      </p:sp>
      <p:sp>
        <p:nvSpPr>
          <p:cNvPr id="12" name="TextBox 11">
            <a:extLst>
              <a:ext uri="{FF2B5EF4-FFF2-40B4-BE49-F238E27FC236}">
                <a16:creationId xmlns:a16="http://schemas.microsoft.com/office/drawing/2014/main" id="{7A017C36-17E2-435D-9EB3-EEABEBDE4B70}"/>
              </a:ext>
            </a:extLst>
          </p:cNvPr>
          <p:cNvSpPr txBox="1"/>
          <p:nvPr/>
        </p:nvSpPr>
        <p:spPr>
          <a:xfrm>
            <a:off x="4034972" y="3405693"/>
            <a:ext cx="1785257" cy="461665"/>
          </a:xfrm>
          <a:prstGeom prst="rect">
            <a:avLst/>
          </a:prstGeom>
          <a:noFill/>
        </p:spPr>
        <p:txBody>
          <a:bodyPr wrap="square">
            <a:spAutoFit/>
          </a:bodyPr>
          <a:lstStyle/>
          <a:p>
            <a:r>
              <a:rPr lang="vi-VN" sz="2400" i="1" dirty="0">
                <a:solidFill>
                  <a:srgbClr val="FF0000"/>
                </a:solidFill>
                <a:latin typeface="Times New Roman" panose="02020603050405020304" pitchFamily="18" charset="0"/>
                <a:cs typeface="Times New Roman" panose="02020603050405020304" pitchFamily="18" charset="0"/>
              </a:rPr>
              <a:t>số electron</a:t>
            </a:r>
            <a:endParaRPr lang="vi-VN" sz="2400" dirty="0"/>
          </a:p>
        </p:txBody>
      </p:sp>
      <p:sp>
        <p:nvSpPr>
          <p:cNvPr id="14" name="TextBox 13">
            <a:extLst>
              <a:ext uri="{FF2B5EF4-FFF2-40B4-BE49-F238E27FC236}">
                <a16:creationId xmlns:a16="http://schemas.microsoft.com/office/drawing/2014/main" id="{3725C8DC-F153-4CD9-989C-0E2FD33A615D}"/>
              </a:ext>
            </a:extLst>
          </p:cNvPr>
          <p:cNvSpPr txBox="1"/>
          <p:nvPr/>
        </p:nvSpPr>
        <p:spPr>
          <a:xfrm>
            <a:off x="6976205" y="3444072"/>
            <a:ext cx="986972" cy="461665"/>
          </a:xfrm>
          <a:prstGeom prst="rect">
            <a:avLst/>
          </a:prstGeom>
          <a:noFill/>
        </p:spPr>
        <p:txBody>
          <a:bodyPr wrap="square">
            <a:spAutoFit/>
          </a:bodyPr>
          <a:lstStyle/>
          <a:p>
            <a:r>
              <a:rPr lang="vi-VN" sz="2400" i="1" dirty="0">
                <a:solidFill>
                  <a:srgbClr val="FF0000"/>
                </a:solidFill>
                <a:latin typeface="Times New Roman" panose="02020603050405020304" pitchFamily="18" charset="0"/>
                <a:cs typeface="Times New Roman" panose="02020603050405020304" pitchFamily="18" charset="0"/>
              </a:rPr>
              <a:t>số Z</a:t>
            </a:r>
            <a:endParaRPr lang="vi-VN" sz="2400" dirty="0"/>
          </a:p>
        </p:txBody>
      </p:sp>
      <p:sp>
        <p:nvSpPr>
          <p:cNvPr id="15" name="TextBox 14">
            <a:extLst>
              <a:ext uri="{FF2B5EF4-FFF2-40B4-BE49-F238E27FC236}">
                <a16:creationId xmlns:a16="http://schemas.microsoft.com/office/drawing/2014/main" id="{7C7DCB6F-DC4D-4F07-813C-2636BAA0606C}"/>
              </a:ext>
            </a:extLst>
          </p:cNvPr>
          <p:cNvSpPr txBox="1"/>
          <p:nvPr/>
        </p:nvSpPr>
        <p:spPr>
          <a:xfrm>
            <a:off x="9161665" y="3444072"/>
            <a:ext cx="2569029" cy="461665"/>
          </a:xfrm>
          <a:prstGeom prst="rect">
            <a:avLst/>
          </a:prstGeom>
          <a:noFill/>
        </p:spPr>
        <p:txBody>
          <a:bodyPr wrap="square">
            <a:spAutoFit/>
          </a:bodyPr>
          <a:lstStyle/>
          <a:p>
            <a:r>
              <a:rPr lang="vi-VN" sz="2400" i="1" dirty="0">
                <a:solidFill>
                  <a:srgbClr val="FF0000"/>
                </a:solidFill>
                <a:latin typeface="Times New Roman" panose="02020603050405020304" pitchFamily="18" charset="0"/>
                <a:cs typeface="Times New Roman" panose="02020603050405020304" pitchFamily="18" charset="0"/>
              </a:rPr>
              <a:t>số hiệu nguyên tử</a:t>
            </a:r>
            <a:endParaRPr lang="vi-VN" sz="2400" dirty="0"/>
          </a:p>
        </p:txBody>
      </p:sp>
      <p:sp>
        <p:nvSpPr>
          <p:cNvPr id="16" name="TextBox 15">
            <a:extLst>
              <a:ext uri="{FF2B5EF4-FFF2-40B4-BE49-F238E27FC236}">
                <a16:creationId xmlns:a16="http://schemas.microsoft.com/office/drawing/2014/main" id="{A06DDDBF-5FF0-4C2C-B9BA-4752DBC048BF}"/>
              </a:ext>
            </a:extLst>
          </p:cNvPr>
          <p:cNvSpPr txBox="1"/>
          <p:nvPr/>
        </p:nvSpPr>
        <p:spPr>
          <a:xfrm>
            <a:off x="1208985" y="3829536"/>
            <a:ext cx="2394857" cy="461665"/>
          </a:xfrm>
          <a:prstGeom prst="rect">
            <a:avLst/>
          </a:prstGeom>
          <a:noFill/>
        </p:spPr>
        <p:txBody>
          <a:bodyPr wrap="square">
            <a:spAutoFit/>
          </a:bodyPr>
          <a:lstStyle/>
          <a:p>
            <a:r>
              <a:rPr lang="vi-VN" sz="2400" i="1" dirty="0">
                <a:solidFill>
                  <a:srgbClr val="FF0000"/>
                </a:solidFill>
                <a:latin typeface="Times New Roman" panose="02020603050405020304" pitchFamily="18" charset="0"/>
                <a:cs typeface="Times New Roman" panose="02020603050405020304" pitchFamily="18" charset="0"/>
              </a:rPr>
              <a:t>số thứ tự chu kì</a:t>
            </a:r>
            <a:endParaRPr lang="vi-VN" sz="2400" dirty="0"/>
          </a:p>
        </p:txBody>
      </p:sp>
      <p:sp>
        <p:nvSpPr>
          <p:cNvPr id="17" name="TextBox 16">
            <a:extLst>
              <a:ext uri="{FF2B5EF4-FFF2-40B4-BE49-F238E27FC236}">
                <a16:creationId xmlns:a16="http://schemas.microsoft.com/office/drawing/2014/main" id="{FA710726-3F1D-468B-B6C3-B42BABE52F78}"/>
              </a:ext>
            </a:extLst>
          </p:cNvPr>
          <p:cNvSpPr txBox="1"/>
          <p:nvPr/>
        </p:nvSpPr>
        <p:spPr>
          <a:xfrm>
            <a:off x="1208985" y="4211822"/>
            <a:ext cx="2394857" cy="461665"/>
          </a:xfrm>
          <a:prstGeom prst="rect">
            <a:avLst/>
          </a:prstGeom>
          <a:noFill/>
        </p:spPr>
        <p:txBody>
          <a:bodyPr wrap="square">
            <a:spAutoFit/>
          </a:bodyPr>
          <a:lstStyle/>
          <a:p>
            <a:r>
              <a:rPr lang="vi-VN" sz="2400" i="1" dirty="0">
                <a:solidFill>
                  <a:srgbClr val="FF0000"/>
                </a:solidFill>
                <a:latin typeface="Times New Roman" panose="02020603050405020304" pitchFamily="18" charset="0"/>
                <a:cs typeface="Times New Roman" panose="02020603050405020304" pitchFamily="18" charset="0"/>
              </a:rPr>
              <a:t>số thứ tự nhóm A</a:t>
            </a:r>
            <a:endParaRPr lang="vi-VN" sz="2400" dirty="0"/>
          </a:p>
        </p:txBody>
      </p:sp>
      <p:sp>
        <p:nvSpPr>
          <p:cNvPr id="19" name="TextBox 18">
            <a:extLst>
              <a:ext uri="{FF2B5EF4-FFF2-40B4-BE49-F238E27FC236}">
                <a16:creationId xmlns:a16="http://schemas.microsoft.com/office/drawing/2014/main" id="{24018248-5F54-4D8B-86BD-9A6AA799ED27}"/>
              </a:ext>
            </a:extLst>
          </p:cNvPr>
          <p:cNvSpPr txBox="1"/>
          <p:nvPr/>
        </p:nvSpPr>
        <p:spPr>
          <a:xfrm>
            <a:off x="4119291" y="3799811"/>
            <a:ext cx="2061029" cy="461665"/>
          </a:xfrm>
          <a:prstGeom prst="rect">
            <a:avLst/>
          </a:prstGeom>
          <a:noFill/>
        </p:spPr>
        <p:txBody>
          <a:bodyPr wrap="square">
            <a:spAutoFit/>
          </a:bodyPr>
          <a:lstStyle/>
          <a:p>
            <a:r>
              <a:rPr lang="vi-VN" sz="2400" i="1" dirty="0">
                <a:solidFill>
                  <a:srgbClr val="FF0000"/>
                </a:solidFill>
                <a:latin typeface="Times New Roman" panose="02020603050405020304" pitchFamily="18" charset="0"/>
                <a:cs typeface="Times New Roman" panose="02020603050405020304" pitchFamily="18" charset="0"/>
              </a:rPr>
              <a:t>số lớp electron</a:t>
            </a:r>
            <a:endParaRPr lang="vi-VN" sz="2400" dirty="0"/>
          </a:p>
        </p:txBody>
      </p:sp>
      <p:sp>
        <p:nvSpPr>
          <p:cNvPr id="21" name="TextBox 20">
            <a:extLst>
              <a:ext uri="{FF2B5EF4-FFF2-40B4-BE49-F238E27FC236}">
                <a16:creationId xmlns:a16="http://schemas.microsoft.com/office/drawing/2014/main" id="{949263E3-E1D7-4CA2-BB36-821C0D74D413}"/>
              </a:ext>
            </a:extLst>
          </p:cNvPr>
          <p:cNvSpPr txBox="1"/>
          <p:nvPr/>
        </p:nvSpPr>
        <p:spPr>
          <a:xfrm>
            <a:off x="4046721" y="4190893"/>
            <a:ext cx="3585029" cy="461665"/>
          </a:xfrm>
          <a:prstGeom prst="rect">
            <a:avLst/>
          </a:prstGeom>
          <a:noFill/>
        </p:spPr>
        <p:txBody>
          <a:bodyPr wrap="square">
            <a:spAutoFit/>
          </a:bodyPr>
          <a:lstStyle/>
          <a:p>
            <a:r>
              <a:rPr lang="vi-VN" sz="2400" i="1" dirty="0">
                <a:solidFill>
                  <a:srgbClr val="FF0000"/>
                </a:solidFill>
                <a:latin typeface="Times New Roman" panose="02020603050405020304" pitchFamily="18" charset="0"/>
                <a:cs typeface="Times New Roman" panose="02020603050405020304" pitchFamily="18" charset="0"/>
              </a:rPr>
              <a:t>số electron lớp ngoài cùng</a:t>
            </a:r>
            <a:endParaRPr lang="vi-VN" sz="2400" dirty="0"/>
          </a:p>
        </p:txBody>
      </p:sp>
    </p:spTree>
    <p:extLst>
      <p:ext uri="{BB962C8B-B14F-4D97-AF65-F5344CB8AC3E}">
        <p14:creationId xmlns:p14="http://schemas.microsoft.com/office/powerpoint/2010/main" val="34864011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arn(inVertic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barn(inVertical)">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barn(inVertical)">
                                      <p:cBhvr>
                                        <p:cTn id="27" dur="500"/>
                                        <p:tgtEl>
                                          <p:spTgt spid="14"/>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barn(inVertical)">
                                      <p:cBhvr>
                                        <p:cTn id="32" dur="500"/>
                                        <p:tgtEl>
                                          <p:spTgt spid="15"/>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barn(inVertical)">
                                      <p:cBhvr>
                                        <p:cTn id="37" dur="500"/>
                                        <p:tgtEl>
                                          <p:spTgt spid="16"/>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barn(inVertical)">
                                      <p:cBhvr>
                                        <p:cTn id="42" dur="500"/>
                                        <p:tgtEl>
                                          <p:spTgt spid="19"/>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barn(inVertical)">
                                      <p:cBhvr>
                                        <p:cTn id="47" dur="500"/>
                                        <p:tgtEl>
                                          <p:spTgt spid="17"/>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21"/>
                                        </p:tgtEl>
                                        <p:attrNameLst>
                                          <p:attrName>style.visibility</p:attrName>
                                        </p:attrNameLst>
                                      </p:cBhvr>
                                      <p:to>
                                        <p:strVal val="visible"/>
                                      </p:to>
                                    </p:set>
                                    <p:animEffect transition="in" filter="barn(inVertical)">
                                      <p:cBhvr>
                                        <p:cTn id="52"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P spid="7" grpId="0"/>
      <p:bldP spid="12" grpId="0"/>
      <p:bldP spid="14" grpId="0"/>
      <p:bldP spid="15" grpId="0"/>
      <p:bldP spid="16" grpId="0"/>
      <p:bldP spid="17" grpId="0"/>
      <p:bldP spid="19" grpId="0"/>
      <p:bldP spid="2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矩形 32"/>
          <p:cNvSpPr/>
          <p:nvPr/>
        </p:nvSpPr>
        <p:spPr>
          <a:xfrm>
            <a:off x="1456596" y="177437"/>
            <a:ext cx="4147289" cy="646331"/>
          </a:xfrm>
          <a:prstGeom prst="rect">
            <a:avLst/>
          </a:prstGeom>
        </p:spPr>
        <p:txBody>
          <a:bodyPr wrap="none">
            <a:spAutoFit/>
          </a:bodyPr>
          <a:lstStyle/>
          <a:p>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Định</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luật</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tuần</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hoàn</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34" name="文本框 33"/>
          <p:cNvSpPr txBox="1"/>
          <p:nvPr/>
        </p:nvSpPr>
        <p:spPr>
          <a:xfrm>
            <a:off x="450967" y="379828"/>
            <a:ext cx="674447" cy="646331"/>
          </a:xfrm>
          <a:prstGeom prst="rect">
            <a:avLst/>
          </a:prstGeom>
          <a:noFill/>
        </p:spPr>
        <p:txBody>
          <a:bodyPr wrap="square" rtlCol="0">
            <a:spAutoFit/>
          </a:bodyPr>
          <a:lstStyle/>
          <a:p>
            <a:r>
              <a:rPr lang="en-US" altLang="zh-CN" sz="3600" b="1" dirty="0">
                <a:solidFill>
                  <a:schemeClr val="accent2"/>
                </a:solidFill>
                <a:latin typeface="Times New Roman" panose="02020603050405020304" pitchFamily="18" charset="0"/>
                <a:cs typeface="Times New Roman" panose="02020603050405020304" pitchFamily="18" charset="0"/>
                <a:sym typeface="+mn-lt"/>
              </a:rPr>
              <a:t>04</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grpSp>
        <p:nvGrpSpPr>
          <p:cNvPr id="20" name="Group 19">
            <a:extLst>
              <a:ext uri="{FF2B5EF4-FFF2-40B4-BE49-F238E27FC236}">
                <a16:creationId xmlns:a16="http://schemas.microsoft.com/office/drawing/2014/main" id="{8870F579-6969-4590-84A5-C722737EB3E6}"/>
              </a:ext>
            </a:extLst>
          </p:cNvPr>
          <p:cNvGrpSpPr/>
          <p:nvPr/>
        </p:nvGrpSpPr>
        <p:grpSpPr>
          <a:xfrm>
            <a:off x="788190" y="1346903"/>
            <a:ext cx="2791847" cy="2755155"/>
            <a:chOff x="5234924" y="2482708"/>
            <a:chExt cx="2115811" cy="2115817"/>
          </a:xfrm>
        </p:grpSpPr>
        <p:sp>
          <p:nvSpPr>
            <p:cNvPr id="21" name="Rounded Rectangle 7">
              <a:extLst>
                <a:ext uri="{FF2B5EF4-FFF2-40B4-BE49-F238E27FC236}">
                  <a16:creationId xmlns:a16="http://schemas.microsoft.com/office/drawing/2014/main" id="{A5FD6D8A-FEF6-4210-84D6-C3923BB01851}"/>
                </a:ext>
              </a:extLst>
            </p:cNvPr>
            <p:cNvSpPr/>
            <p:nvPr/>
          </p:nvSpPr>
          <p:spPr>
            <a:xfrm rot="2700000">
              <a:off x="5234921" y="2482711"/>
              <a:ext cx="2115817" cy="2115811"/>
            </a:xfrm>
            <a:prstGeom prst="roundRect">
              <a:avLst>
                <a:gd name="adj" fmla="val 34663"/>
              </a:avLst>
            </a:prstGeom>
            <a:solidFill>
              <a:srgbClr val="FF99FF"/>
            </a:solidFill>
            <a:ln>
              <a:noFill/>
            </a:ln>
            <a:effectLst>
              <a:outerShdw blurRad="254000" dist="1270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1046" b="0" i="0" u="none" strike="noStrike" kern="1200" cap="none" spc="0" normalizeH="0" baseline="0" noProof="0" dirty="0">
                <a:ln>
                  <a:noFill/>
                </a:ln>
                <a:solidFill>
                  <a:srgbClr val="FFFFFF"/>
                </a:solidFill>
                <a:effectLst/>
                <a:uLnTx/>
                <a:uFillTx/>
                <a:cs typeface="+mn-ea"/>
                <a:sym typeface="+mn-lt"/>
              </a:endParaRPr>
            </a:p>
          </p:txBody>
        </p:sp>
        <p:sp>
          <p:nvSpPr>
            <p:cNvPr id="22" name="Title 3">
              <a:extLst>
                <a:ext uri="{FF2B5EF4-FFF2-40B4-BE49-F238E27FC236}">
                  <a16:creationId xmlns:a16="http://schemas.microsoft.com/office/drawing/2014/main" id="{A0F73B3C-A6E3-4172-A224-32CF4633CFA0}"/>
                </a:ext>
              </a:extLst>
            </p:cNvPr>
            <p:cNvSpPr txBox="1">
              <a:spLocks/>
            </p:cNvSpPr>
            <p:nvPr/>
          </p:nvSpPr>
          <p:spPr>
            <a:xfrm>
              <a:off x="5346145" y="2812356"/>
              <a:ext cx="1810168" cy="562710"/>
            </a:xfrm>
            <a:prstGeom prst="rect">
              <a:avLst/>
            </a:prstGeom>
          </p:spPr>
          <p:txBody>
            <a:bodyPr/>
            <a:lstStyle>
              <a:lvl1pPr algn="l" defTabSz="914400" rtl="0" eaLnBrk="1" latinLnBrk="0" hangingPunct="1">
                <a:lnSpc>
                  <a:spcPct val="70000"/>
                </a:lnSpc>
                <a:spcBef>
                  <a:spcPct val="0"/>
                </a:spcBef>
                <a:buNone/>
                <a:defRPr sz="3600" b="1" i="0" kern="1200">
                  <a:solidFill>
                    <a:schemeClr val="tx1"/>
                  </a:solidFill>
                  <a:latin typeface="Roboto Thin" charset="0"/>
                  <a:ea typeface="Roboto Thin" charset="0"/>
                  <a:cs typeface="Roboto Thin" charset="0"/>
                </a:defRPr>
              </a:lvl1pPr>
            </a:lstStyle>
            <a:p>
              <a:pPr marL="0" marR="0" lvl="0" indent="0" algn="ctr" defTabSz="910338" rtl="0" eaLnBrk="1" fontAlgn="auto" latinLnBrk="0" hangingPunct="1">
                <a:lnSpc>
                  <a:spcPct val="80000"/>
                </a:lnSpc>
                <a:spcBef>
                  <a:spcPct val="0"/>
                </a:spcBef>
                <a:spcAft>
                  <a:spcPts val="0"/>
                </a:spcAft>
                <a:buClrTx/>
                <a:buSzTx/>
                <a:buFontTx/>
                <a:buNone/>
                <a:tabLst/>
                <a:defRPr/>
              </a:pPr>
              <a:r>
                <a:rPr kumimoji="0" lang="en-US" altLang="zh-CN" sz="2800" b="0" i="0" u="none" strike="noStrike" kern="1200" cap="none" spc="0" normalizeH="0" baseline="0" noProof="0" dirty="0" err="1">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Chọn</a:t>
              </a:r>
              <a:r>
                <a:rPr kumimoji="0" lang="en-US" altLang="zh-CN"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 </a:t>
              </a:r>
              <a:r>
                <a:rPr kumimoji="0" lang="en-US" altLang="zh-CN" sz="2800" b="0" i="0" u="none" strike="noStrike" kern="1200" cap="none" spc="0" normalizeH="0" baseline="0" noProof="0" dirty="0" err="1">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từ</a:t>
              </a:r>
              <a:r>
                <a:rPr kumimoji="0" lang="en-US" altLang="zh-CN"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 </a:t>
              </a:r>
              <a:r>
                <a:rPr kumimoji="0" lang="en-US" altLang="zh-CN" sz="2800" b="0" i="0" u="none" strike="noStrike" kern="1200" cap="none" spc="0" normalizeH="0" baseline="0" noProof="0" dirty="0" err="1">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hoặc</a:t>
              </a:r>
              <a:r>
                <a:rPr kumimoji="0" lang="en-US" altLang="zh-CN"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 </a:t>
              </a:r>
              <a:r>
                <a:rPr kumimoji="0" lang="en-US" altLang="zh-CN" sz="2800" b="0" i="0" u="none" strike="noStrike" kern="1200" cap="none" spc="0" normalizeH="0" baseline="0" noProof="0" dirty="0" err="1">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cụm</a:t>
              </a:r>
              <a:r>
                <a:rPr kumimoji="0" lang="en-US" altLang="zh-CN"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 </a:t>
              </a:r>
              <a:r>
                <a:rPr kumimoji="0" lang="en-US" altLang="zh-CN" sz="2800" b="0" i="0" u="none" strike="noStrike" kern="1200" cap="none" spc="0" normalizeH="0" baseline="0" noProof="0" dirty="0" err="1">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từ</a:t>
              </a:r>
              <a:r>
                <a:rPr kumimoji="0" lang="en-US" altLang="zh-CN"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 </a:t>
              </a:r>
              <a:r>
                <a:rPr kumimoji="0" lang="en-US" altLang="zh-CN" sz="2800" b="0" i="0" u="none" strike="noStrike" kern="1200" cap="none" spc="0" normalizeH="0" baseline="0" noProof="0" dirty="0" err="1">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thích</a:t>
              </a:r>
              <a:r>
                <a:rPr kumimoji="0" lang="en-US" altLang="zh-CN"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 </a:t>
              </a:r>
              <a:r>
                <a:rPr kumimoji="0" lang="en-US" altLang="zh-CN" sz="2800" b="0" i="0" u="none" strike="noStrike" kern="1200" cap="none" spc="0" normalizeH="0" baseline="0" noProof="0" dirty="0" err="1">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hợp</a:t>
              </a:r>
              <a:r>
                <a:rPr kumimoji="0" lang="en-US" altLang="zh-CN"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 </a:t>
              </a:r>
              <a:r>
                <a:rPr kumimoji="0" lang="en-US" altLang="zh-CN" sz="2800" b="0" i="0" u="none" strike="noStrike" kern="1200" cap="none" spc="0" normalizeH="0" baseline="0" noProof="0" dirty="0" err="1">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để</a:t>
              </a:r>
              <a:r>
                <a:rPr kumimoji="0" lang="en-US" altLang="zh-CN"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 </a:t>
              </a:r>
              <a:r>
                <a:rPr kumimoji="0" lang="en-US" altLang="zh-CN" sz="2800" b="0" i="0" u="none" strike="noStrike" kern="1200" cap="none" spc="0" normalizeH="0" baseline="0" noProof="0" dirty="0" err="1">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hoàn</a:t>
              </a:r>
              <a:r>
                <a:rPr kumimoji="0" lang="en-US" altLang="zh-CN"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 </a:t>
              </a:r>
              <a:r>
                <a:rPr kumimoji="0" lang="en-US" altLang="zh-CN" sz="2800" b="0" i="0" u="none" strike="noStrike" kern="1200" cap="none" spc="0" normalizeH="0" baseline="0" noProof="0" dirty="0" err="1">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thành</a:t>
              </a:r>
              <a:r>
                <a:rPr kumimoji="0" lang="en-US" altLang="zh-CN"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 </a:t>
              </a:r>
              <a:r>
                <a:rPr kumimoji="0" lang="en-US" altLang="zh-CN" sz="2800" b="0" i="0" u="none" strike="noStrike" kern="1200" cap="none" spc="0" normalizeH="0" baseline="0" noProof="0" dirty="0" err="1">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nội</a:t>
              </a:r>
              <a:r>
                <a:rPr kumimoji="0" lang="en-US" altLang="zh-CN"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 dung </a:t>
              </a:r>
              <a:r>
                <a:rPr kumimoji="0" lang="en-US" altLang="zh-CN" sz="2800" b="0" i="0" u="none" strike="noStrike" kern="1200" cap="none" spc="0" normalizeH="0" baseline="0" noProof="0" dirty="0" err="1">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của</a:t>
              </a:r>
              <a:r>
                <a:rPr kumimoji="0" lang="en-US" altLang="zh-CN"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 </a:t>
              </a:r>
              <a:r>
                <a:rPr kumimoji="0" lang="en-US" altLang="zh-CN" sz="2800" b="0" i="0" u="none" strike="noStrike" kern="1200" cap="none" spc="0" normalizeH="0" baseline="0" noProof="0" dirty="0" err="1">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định</a:t>
              </a:r>
              <a:r>
                <a:rPr kumimoji="0" lang="en-US" altLang="zh-CN"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 </a:t>
              </a:r>
              <a:r>
                <a:rPr kumimoji="0" lang="en-US" altLang="zh-CN" sz="2800" b="0" i="0" u="none" strike="noStrike" kern="1200" cap="none" spc="0" normalizeH="0" baseline="0" noProof="0" dirty="0" err="1">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luật</a:t>
              </a:r>
              <a:r>
                <a:rPr kumimoji="0" lang="en-US" altLang="zh-CN"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 </a:t>
              </a:r>
              <a:r>
                <a:rPr kumimoji="0" lang="en-US" altLang="zh-CN" sz="2800" b="0" i="0" u="none" strike="noStrike" kern="1200" cap="none" spc="0" normalizeH="0" baseline="0" noProof="0" dirty="0" err="1">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tuần</a:t>
              </a:r>
              <a:r>
                <a:rPr kumimoji="0" lang="en-US" altLang="zh-CN"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 </a:t>
              </a:r>
              <a:r>
                <a:rPr kumimoji="0" lang="en-US" altLang="zh-CN" sz="2800" b="0" i="0" u="none" strike="noStrike" kern="1200" cap="none" spc="0" normalizeH="0" baseline="0" noProof="0" dirty="0" err="1">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hoàn</a:t>
              </a:r>
              <a:r>
                <a:rPr kumimoji="0" lang="en-US" altLang="zh-CN"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a:t>
              </a:r>
              <a:endParaRPr kumimoji="0" lang="en-US"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endParaRPr>
            </a:p>
          </p:txBody>
        </p:sp>
        <p:sp>
          <p:nvSpPr>
            <p:cNvPr id="35" name="Title 3">
              <a:extLst>
                <a:ext uri="{FF2B5EF4-FFF2-40B4-BE49-F238E27FC236}">
                  <a16:creationId xmlns:a16="http://schemas.microsoft.com/office/drawing/2014/main" id="{B6D65A25-ABB0-4827-9520-6843EA2C4B6A}"/>
                </a:ext>
              </a:extLst>
            </p:cNvPr>
            <p:cNvSpPr txBox="1">
              <a:spLocks/>
            </p:cNvSpPr>
            <p:nvPr/>
          </p:nvSpPr>
          <p:spPr>
            <a:xfrm>
              <a:off x="5903434" y="2875767"/>
              <a:ext cx="778790" cy="562710"/>
            </a:xfrm>
            <a:prstGeom prst="rect">
              <a:avLst/>
            </a:prstGeom>
          </p:spPr>
          <p:txBody>
            <a:bodyPr/>
            <a:lstStyle>
              <a:lvl1pPr algn="l" defTabSz="914400" rtl="0" eaLnBrk="1" latinLnBrk="0" hangingPunct="1">
                <a:lnSpc>
                  <a:spcPct val="70000"/>
                </a:lnSpc>
                <a:spcBef>
                  <a:spcPct val="0"/>
                </a:spcBef>
                <a:buNone/>
                <a:defRPr sz="3600" b="1" i="0" kern="1200">
                  <a:solidFill>
                    <a:schemeClr val="tx1"/>
                  </a:solidFill>
                  <a:latin typeface="Roboto Thin" charset="0"/>
                  <a:ea typeface="Roboto Thin" charset="0"/>
                  <a:cs typeface="Roboto Thin" charset="0"/>
                </a:defRPr>
              </a:lvl1pPr>
            </a:lstStyle>
            <a:p>
              <a:pPr marL="0" marR="0" lvl="0" indent="0" algn="ctr" defTabSz="910338" rtl="0" eaLnBrk="1" fontAlgn="auto" latinLnBrk="0" hangingPunct="1">
                <a:lnSpc>
                  <a:spcPct val="80000"/>
                </a:lnSpc>
                <a:spcBef>
                  <a:spcPct val="0"/>
                </a:spcBef>
                <a:spcAft>
                  <a:spcPts val="0"/>
                </a:spcAft>
                <a:buClrTx/>
                <a:buSzTx/>
                <a:buFontTx/>
                <a:buNone/>
                <a:tabLst/>
                <a:defRPr/>
              </a:pPr>
              <a:endParaRPr kumimoji="0" lang="en-US" sz="1394"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endParaRPr>
            </a:p>
          </p:txBody>
        </p:sp>
      </p:grpSp>
      <p:sp>
        <p:nvSpPr>
          <p:cNvPr id="2" name="Rectangle: Rounded Corners 1">
            <a:extLst>
              <a:ext uri="{FF2B5EF4-FFF2-40B4-BE49-F238E27FC236}">
                <a16:creationId xmlns:a16="http://schemas.microsoft.com/office/drawing/2014/main" id="{C12BED14-822E-4410-A47D-A2087441A490}"/>
              </a:ext>
            </a:extLst>
          </p:cNvPr>
          <p:cNvSpPr/>
          <p:nvPr/>
        </p:nvSpPr>
        <p:spPr>
          <a:xfrm>
            <a:off x="3908881" y="2624264"/>
            <a:ext cx="7851710" cy="2325935"/>
          </a:xfrm>
          <a:prstGeom prst="roundRect">
            <a:avLst/>
          </a:prstGeom>
          <a:solidFill>
            <a:schemeClr val="bg1"/>
          </a:solidFill>
          <a:ln w="28575">
            <a:solidFill>
              <a:srgbClr val="66FF66"/>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err="1">
                <a:solidFill>
                  <a:schemeClr val="tx1"/>
                </a:solidFill>
                <a:latin typeface="Times New Roman" panose="02020603050405020304" pitchFamily="18" charset="0"/>
                <a:cs typeface="Times New Roman" panose="02020603050405020304" pitchFamily="18" charset="0"/>
              </a:rPr>
              <a:t>Tính</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chất</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của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các</a:t>
            </a:r>
            <a:r>
              <a:rPr lang="en-US" sz="2800" dirty="0">
                <a:solidFill>
                  <a:schemeClr val="tx1"/>
                </a:solidFill>
                <a:latin typeface="Times New Roman" panose="02020603050405020304" pitchFamily="18" charset="0"/>
                <a:cs typeface="Times New Roman" panose="02020603050405020304" pitchFamily="18" charset="0"/>
              </a:rPr>
              <a:t> (1)………………….. </a:t>
            </a:r>
            <a:r>
              <a:rPr lang="en-US" sz="2800" dirty="0" err="1">
                <a:solidFill>
                  <a:schemeClr val="tx1"/>
                </a:solidFill>
                <a:latin typeface="Times New Roman" panose="02020603050405020304" pitchFamily="18" charset="0"/>
                <a:cs typeface="Times New Roman" panose="02020603050405020304" pitchFamily="18" charset="0"/>
              </a:rPr>
              <a:t>và</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đơn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chất</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cũng</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như</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thành</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phần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và</a:t>
            </a:r>
            <a:r>
              <a:rPr lang="en-US" sz="2800" dirty="0">
                <a:solidFill>
                  <a:schemeClr val="tx1"/>
                </a:solidFill>
                <a:latin typeface="Times New Roman" panose="02020603050405020304" pitchFamily="18" charset="0"/>
                <a:cs typeface="Times New Roman" panose="02020603050405020304" pitchFamily="18" charset="0"/>
              </a:rPr>
              <a:t> (2)………………….. </a:t>
            </a:r>
            <a:r>
              <a:rPr lang="en-US" sz="2800" dirty="0" err="1">
                <a:solidFill>
                  <a:schemeClr val="tx1"/>
                </a:solidFill>
                <a:latin typeface="Times New Roman" panose="02020603050405020304" pitchFamily="18" charset="0"/>
                <a:cs typeface="Times New Roman" panose="02020603050405020304" pitchFamily="18" charset="0"/>
              </a:rPr>
              <a:t>của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các</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hợp</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chất</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tạo</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nên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từ</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các</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nguyên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tố</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đó</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biến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đổi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tuần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hoàn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theo</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chiều</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tăng</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của</a:t>
            </a:r>
            <a:r>
              <a:rPr lang="en-US" sz="2800" dirty="0">
                <a:solidFill>
                  <a:schemeClr val="tx1"/>
                </a:solidFill>
                <a:latin typeface="Times New Roman" panose="02020603050405020304" pitchFamily="18" charset="0"/>
                <a:cs typeface="Times New Roman" panose="02020603050405020304" pitchFamily="18" charset="0"/>
              </a:rPr>
              <a:t> (3)………………….. </a:t>
            </a:r>
            <a:r>
              <a:rPr lang="en-US" sz="2800" dirty="0" err="1">
                <a:solidFill>
                  <a:schemeClr val="tx1"/>
                </a:solidFill>
                <a:latin typeface="Times New Roman" panose="02020603050405020304" pitchFamily="18" charset="0"/>
                <a:cs typeface="Times New Roman" panose="02020603050405020304" pitchFamily="18" charset="0"/>
              </a:rPr>
              <a:t>nguyên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tử</a:t>
            </a:r>
            <a:r>
              <a:rPr lang="en-US" sz="2800" dirty="0">
                <a:solidFill>
                  <a:schemeClr val="tx1"/>
                </a:solidFill>
                <a:latin typeface="Times New Roman" panose="02020603050405020304" pitchFamily="18" charset="0"/>
                <a:cs typeface="Times New Roman" panose="02020603050405020304" pitchFamily="18" charset="0"/>
              </a:rPr>
              <a:t>.</a:t>
            </a:r>
            <a:endParaRPr lang="vi-VN" sz="2800" dirty="0">
              <a:solidFill>
                <a:schemeClr val="tx1"/>
              </a:solidFill>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788AEA96-4D05-4AE9-943B-5EB03A9AE69F}"/>
              </a:ext>
            </a:extLst>
          </p:cNvPr>
          <p:cNvSpPr txBox="1"/>
          <p:nvPr/>
        </p:nvSpPr>
        <p:spPr>
          <a:xfrm>
            <a:off x="5786512" y="7017981"/>
            <a:ext cx="2330548" cy="523220"/>
          </a:xfrm>
          <a:prstGeom prst="rect">
            <a:avLst/>
          </a:prstGeom>
          <a:noFill/>
        </p:spPr>
        <p:txBody>
          <a:bodyPr wrap="square" rtlCol="0">
            <a:spAutoFit/>
          </a:bodyPr>
          <a:lstStyle/>
          <a:p>
            <a:r>
              <a:rPr lang="en-US" sz="2800" i="1" dirty="0" err="1">
                <a:solidFill>
                  <a:srgbClr val="FF0000"/>
                </a:solidFill>
                <a:latin typeface="Times New Roman" panose="02020603050405020304" pitchFamily="18" charset="0"/>
                <a:cs typeface="Times New Roman" panose="02020603050405020304" pitchFamily="18" charset="0"/>
              </a:rPr>
              <a:t>nguyên</a:t>
            </a:r>
            <a:r>
              <a:rPr lang="en-US" sz="2800" i="1" dirty="0">
                <a:solidFill>
                  <a:srgbClr val="FF0000"/>
                </a:solidFill>
                <a:latin typeface="Times New Roman" panose="02020603050405020304" pitchFamily="18" charset="0"/>
                <a:cs typeface="Times New Roman" panose="02020603050405020304" pitchFamily="18" charset="0"/>
              </a:rPr>
              <a:t> </a:t>
            </a:r>
            <a:r>
              <a:rPr lang="en-US" sz="2800" i="1" dirty="0" err="1">
                <a:solidFill>
                  <a:srgbClr val="FF0000"/>
                </a:solidFill>
                <a:latin typeface="Times New Roman" panose="02020603050405020304" pitchFamily="18" charset="0"/>
                <a:cs typeface="Times New Roman" panose="02020603050405020304" pitchFamily="18" charset="0"/>
              </a:rPr>
              <a:t>tố</a:t>
            </a:r>
            <a:endParaRPr lang="vi-VN" sz="2800" i="1" dirty="0">
              <a:solidFill>
                <a:srgbClr val="FF0000"/>
              </a:solidFill>
              <a:latin typeface="Times New Roman" panose="02020603050405020304" pitchFamily="18" charset="0"/>
              <a:cs typeface="Times New Roman" panose="02020603050405020304" pitchFamily="18" charset="0"/>
            </a:endParaRPr>
          </a:p>
        </p:txBody>
      </p:sp>
      <p:sp>
        <p:nvSpPr>
          <p:cNvPr id="12" name="TextBox 11">
            <a:extLst>
              <a:ext uri="{FF2B5EF4-FFF2-40B4-BE49-F238E27FC236}">
                <a16:creationId xmlns:a16="http://schemas.microsoft.com/office/drawing/2014/main" id="{F181A748-4788-4344-AEB7-8CE407CF233D}"/>
              </a:ext>
            </a:extLst>
          </p:cNvPr>
          <p:cNvSpPr txBox="1"/>
          <p:nvPr/>
        </p:nvSpPr>
        <p:spPr>
          <a:xfrm>
            <a:off x="7500426" y="6999771"/>
            <a:ext cx="2330548" cy="523220"/>
          </a:xfrm>
          <a:prstGeom prst="rect">
            <a:avLst/>
          </a:prstGeom>
          <a:noFill/>
        </p:spPr>
        <p:txBody>
          <a:bodyPr wrap="square" rtlCol="0">
            <a:spAutoFit/>
          </a:bodyPr>
          <a:lstStyle/>
          <a:p>
            <a:r>
              <a:rPr lang="en-US" sz="2800" i="1" dirty="0" err="1">
                <a:solidFill>
                  <a:srgbClr val="FF0000"/>
                </a:solidFill>
                <a:latin typeface="Times New Roman" panose="02020603050405020304" pitchFamily="18" charset="0"/>
                <a:cs typeface="Times New Roman" panose="02020603050405020304" pitchFamily="18" charset="0"/>
              </a:rPr>
              <a:t>tính</a:t>
            </a:r>
            <a:r>
              <a:rPr lang="en-US" sz="2800" i="1" dirty="0">
                <a:solidFill>
                  <a:srgbClr val="FF0000"/>
                </a:solidFill>
                <a:latin typeface="Times New Roman" panose="02020603050405020304" pitchFamily="18" charset="0"/>
                <a:cs typeface="Times New Roman" panose="02020603050405020304" pitchFamily="18" charset="0"/>
              </a:rPr>
              <a:t> </a:t>
            </a:r>
            <a:r>
              <a:rPr lang="en-US" sz="2800" i="1" dirty="0" err="1">
                <a:solidFill>
                  <a:srgbClr val="FF0000"/>
                </a:solidFill>
                <a:latin typeface="Times New Roman" panose="02020603050405020304" pitchFamily="18" charset="0"/>
                <a:cs typeface="Times New Roman" panose="02020603050405020304" pitchFamily="18" charset="0"/>
              </a:rPr>
              <a:t>chất</a:t>
            </a:r>
            <a:endParaRPr lang="vi-VN" sz="2800" i="1" dirty="0">
              <a:solidFill>
                <a:srgbClr val="FF0000"/>
              </a:solidFill>
              <a:latin typeface="Times New Roman" panose="02020603050405020304" pitchFamily="18" charset="0"/>
              <a:cs typeface="Times New Roman" panose="02020603050405020304" pitchFamily="18" charset="0"/>
            </a:endParaRPr>
          </a:p>
        </p:txBody>
      </p:sp>
      <p:sp>
        <p:nvSpPr>
          <p:cNvPr id="13" name="TextBox 12">
            <a:extLst>
              <a:ext uri="{FF2B5EF4-FFF2-40B4-BE49-F238E27FC236}">
                <a16:creationId xmlns:a16="http://schemas.microsoft.com/office/drawing/2014/main" id="{16AC4AA7-89E5-479B-B109-FDC786FAF68F}"/>
              </a:ext>
            </a:extLst>
          </p:cNvPr>
          <p:cNvSpPr txBox="1"/>
          <p:nvPr/>
        </p:nvSpPr>
        <p:spPr>
          <a:xfrm>
            <a:off x="9214340" y="7036034"/>
            <a:ext cx="2771334" cy="523220"/>
          </a:xfrm>
          <a:prstGeom prst="rect">
            <a:avLst/>
          </a:prstGeom>
          <a:noFill/>
        </p:spPr>
        <p:txBody>
          <a:bodyPr wrap="square" rtlCol="0">
            <a:spAutoFit/>
          </a:bodyPr>
          <a:lstStyle/>
          <a:p>
            <a:r>
              <a:rPr lang="en-US" sz="2800" i="1" dirty="0" err="1">
                <a:solidFill>
                  <a:srgbClr val="FF0000"/>
                </a:solidFill>
                <a:latin typeface="Times New Roman" panose="02020603050405020304" pitchFamily="18" charset="0"/>
                <a:cs typeface="Times New Roman" panose="02020603050405020304" pitchFamily="18" charset="0"/>
              </a:rPr>
              <a:t>điện</a:t>
            </a:r>
            <a:r>
              <a:rPr lang="en-US" sz="2800" i="1" dirty="0">
                <a:solidFill>
                  <a:srgbClr val="FF0000"/>
                </a:solidFill>
                <a:latin typeface="Times New Roman" panose="02020603050405020304" pitchFamily="18" charset="0"/>
                <a:cs typeface="Times New Roman" panose="02020603050405020304" pitchFamily="18" charset="0"/>
              </a:rPr>
              <a:t> </a:t>
            </a:r>
            <a:r>
              <a:rPr lang="en-US" sz="2800" i="1" dirty="0" err="1">
                <a:solidFill>
                  <a:srgbClr val="FF0000"/>
                </a:solidFill>
                <a:latin typeface="Times New Roman" panose="02020603050405020304" pitchFamily="18" charset="0"/>
                <a:cs typeface="Times New Roman" panose="02020603050405020304" pitchFamily="18" charset="0"/>
              </a:rPr>
              <a:t>tích</a:t>
            </a:r>
            <a:r>
              <a:rPr lang="en-US" sz="2800" i="1" dirty="0">
                <a:solidFill>
                  <a:srgbClr val="FF0000"/>
                </a:solidFill>
                <a:latin typeface="Times New Roman" panose="02020603050405020304" pitchFamily="18" charset="0"/>
                <a:cs typeface="Times New Roman" panose="02020603050405020304" pitchFamily="18" charset="0"/>
              </a:rPr>
              <a:t> </a:t>
            </a:r>
            <a:r>
              <a:rPr lang="en-US" sz="2800" i="1" dirty="0" err="1">
                <a:solidFill>
                  <a:srgbClr val="FF0000"/>
                </a:solidFill>
                <a:latin typeface="Times New Roman" panose="02020603050405020304" pitchFamily="18" charset="0"/>
                <a:cs typeface="Times New Roman" panose="02020603050405020304" pitchFamily="18" charset="0"/>
              </a:rPr>
              <a:t>hạt</a:t>
            </a:r>
            <a:r>
              <a:rPr lang="en-US" sz="2800" i="1" dirty="0">
                <a:solidFill>
                  <a:srgbClr val="FF0000"/>
                </a:solidFill>
                <a:latin typeface="Times New Roman" panose="02020603050405020304" pitchFamily="18" charset="0"/>
                <a:cs typeface="Times New Roman" panose="02020603050405020304" pitchFamily="18" charset="0"/>
              </a:rPr>
              <a:t> </a:t>
            </a:r>
            <a:r>
              <a:rPr lang="en-US" sz="2800" i="1" dirty="0" err="1">
                <a:solidFill>
                  <a:srgbClr val="FF0000"/>
                </a:solidFill>
                <a:latin typeface="Times New Roman" panose="02020603050405020304" pitchFamily="18" charset="0"/>
                <a:cs typeface="Times New Roman" panose="02020603050405020304" pitchFamily="18" charset="0"/>
              </a:rPr>
              <a:t>nhân</a:t>
            </a:r>
            <a:endParaRPr lang="vi-VN" sz="2800" i="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987360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barn(inVertical)">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path" presetSubtype="0" accel="50000" decel="50000" fill="hold" grpId="0" nodeType="clickEffect">
                                  <p:stCondLst>
                                    <p:cond delay="0"/>
                                  </p:stCondLst>
                                  <p:childTnLst>
                                    <p:animMotion origin="layout" path="M -2.29167E-6 -2.59259E-6 L 0.14401 -0.64282 " pathEditMode="relative" rAng="0" ptsTypes="AA">
                                      <p:cBhvr>
                                        <p:cTn id="16" dur="2000" fill="hold"/>
                                        <p:tgtEl>
                                          <p:spTgt spid="3"/>
                                        </p:tgtEl>
                                        <p:attrNameLst>
                                          <p:attrName>ppt_x</p:attrName>
                                          <p:attrName>ppt_y</p:attrName>
                                        </p:attrNameLst>
                                      </p:cBhvr>
                                      <p:rCtr x="7201" y="-32153"/>
                                    </p:animMotion>
                                  </p:childTnLst>
                                </p:cTn>
                              </p:par>
                            </p:childTnLst>
                          </p:cTn>
                        </p:par>
                      </p:childTnLst>
                    </p:cTn>
                  </p:par>
                  <p:par>
                    <p:cTn id="17" fill="hold">
                      <p:stCondLst>
                        <p:cond delay="indefinite"/>
                      </p:stCondLst>
                      <p:childTnLst>
                        <p:par>
                          <p:cTn id="18" fill="hold">
                            <p:stCondLst>
                              <p:cond delay="0"/>
                            </p:stCondLst>
                            <p:childTnLst>
                              <p:par>
                                <p:cTn id="19" presetID="42" presetClass="path" presetSubtype="0" accel="50000" decel="50000" fill="hold" grpId="0" nodeType="clickEffect">
                                  <p:stCondLst>
                                    <p:cond delay="0"/>
                                  </p:stCondLst>
                                  <p:childTnLst>
                                    <p:animMotion origin="layout" path="M 2.70833E-6 3.7037E-6 L 0.12343 -0.57199 " pathEditMode="relative" rAng="0" ptsTypes="AA">
                                      <p:cBhvr>
                                        <p:cTn id="20" dur="2000" fill="hold"/>
                                        <p:tgtEl>
                                          <p:spTgt spid="12"/>
                                        </p:tgtEl>
                                        <p:attrNameLst>
                                          <p:attrName>ppt_x</p:attrName>
                                          <p:attrName>ppt_y</p:attrName>
                                        </p:attrNameLst>
                                      </p:cBhvr>
                                      <p:rCtr x="6172" y="-28611"/>
                                    </p:animMotion>
                                  </p:childTnLst>
                                </p:cTn>
                              </p:par>
                            </p:childTnLst>
                          </p:cTn>
                        </p:par>
                      </p:childTnLst>
                    </p:cTn>
                  </p:par>
                  <p:par>
                    <p:cTn id="21" fill="hold">
                      <p:stCondLst>
                        <p:cond delay="indefinite"/>
                      </p:stCondLst>
                      <p:childTnLst>
                        <p:par>
                          <p:cTn id="22" fill="hold">
                            <p:stCondLst>
                              <p:cond delay="0"/>
                            </p:stCondLst>
                            <p:childTnLst>
                              <p:par>
                                <p:cTn id="23" presetID="42" presetClass="path" presetSubtype="0" accel="50000" decel="50000" fill="hold" grpId="0" nodeType="clickEffect">
                                  <p:stCondLst>
                                    <p:cond delay="0"/>
                                  </p:stCondLst>
                                  <p:childTnLst>
                                    <p:animMotion origin="layout" path="M -1.04167E-6 -3.7037E-7 L -0.02773 -0.4588 " pathEditMode="relative" rAng="0" ptsTypes="AA">
                                      <p:cBhvr>
                                        <p:cTn id="24" dur="2000" fill="hold"/>
                                        <p:tgtEl>
                                          <p:spTgt spid="13"/>
                                        </p:tgtEl>
                                        <p:attrNameLst>
                                          <p:attrName>ppt_x</p:attrName>
                                          <p:attrName>ppt_y</p:attrName>
                                        </p:attrNameLst>
                                      </p:cBhvr>
                                      <p:rCtr x="-1393" y="-2294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12" grpId="0"/>
      <p:bldP spid="13" grpId="0"/>
    </p:bldLst>
  </p:timing>
</p:sld>
</file>

<file path=ppt/tags/tag1.xml><?xml version="1.0" encoding="utf-8"?>
<p:tagLst xmlns:a="http://schemas.openxmlformats.org/drawingml/2006/main" xmlns:r="http://schemas.openxmlformats.org/officeDocument/2006/relationships" xmlns:p="http://schemas.openxmlformats.org/presentationml/2006/main">
  <p:tag name="ISLIDE.ICON" val="#407180;"/>
</p:tagLst>
</file>

<file path=ppt/tags/tag2.xml><?xml version="1.0" encoding="utf-8"?>
<p:tagLst xmlns:a="http://schemas.openxmlformats.org/drawingml/2006/main" xmlns:r="http://schemas.openxmlformats.org/officeDocument/2006/relationships" xmlns:p="http://schemas.openxmlformats.org/presentationml/2006/main">
  <p:tag name="ISLIDE.ICON" val="#407180;"/>
</p:tagLst>
</file>

<file path=ppt/theme/theme1.xml><?xml version="1.0" encoding="utf-8"?>
<a:theme xmlns:a="http://schemas.openxmlformats.org/drawingml/2006/main" name="www.jpppt.com">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ssw3le3j">
      <a:majorFont>
        <a:latin typeface="微软雅黑" panose="020F0302020204030204"/>
        <a:ea typeface="微软雅黑"/>
        <a:cs typeface=""/>
      </a:majorFont>
      <a:minorFont>
        <a:latin typeface="微软雅黑" panose="020F0502020204030204"/>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www.freeppt7.com">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2693</TotalTime>
  <Words>3281</Words>
  <Application>Microsoft Office PowerPoint</Application>
  <PresentationFormat>Widescreen</PresentationFormat>
  <Paragraphs>481</Paragraphs>
  <Slides>33</Slides>
  <Notes>32</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33</vt:i4>
      </vt:variant>
    </vt:vector>
  </HeadingPairs>
  <TitlesOfParts>
    <vt:vector size="42" baseType="lpstr">
      <vt:lpstr>等线</vt:lpstr>
      <vt:lpstr>微软雅黑</vt:lpstr>
      <vt:lpstr>Arial</vt:lpstr>
      <vt:lpstr>Calibri</vt:lpstr>
      <vt:lpstr>Cambria Math</vt:lpstr>
      <vt:lpstr>Times New Roman</vt:lpstr>
      <vt:lpstr>阿里巴巴普惠体 2.0 55 Regular</vt:lpstr>
      <vt:lpstr>www.jpppt.com</vt:lpstr>
      <vt:lpstr>www.freeppt7.com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www.freeppt7.com</Manager>
  <Company>www.freeppt7.com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templates</dc:title>
  <dc:creator>www.freeppt7.com</dc:creator>
  <cp:keywords>www.jpppt.com</cp:keywords>
  <dc:description>www.freeppt7.com</dc:description>
  <cp:lastModifiedBy>Administrator</cp:lastModifiedBy>
  <cp:revision>169</cp:revision>
  <dcterms:created xsi:type="dcterms:W3CDTF">2017-08-13T01:22:40Z</dcterms:created>
  <dcterms:modified xsi:type="dcterms:W3CDTF">2022-12-07T00:44:47Z</dcterms:modified>
</cp:coreProperties>
</file>